
<file path=[Content_Types].xml><?xml version="1.0" encoding="utf-8"?>
<Types xmlns="http://schemas.openxmlformats.org/package/2006/content-types">
  <Default Extension="png" ContentType="image/png"/>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762" r:id="rId2"/>
  </p:sldMasterIdLst>
  <p:notesMasterIdLst>
    <p:notesMasterId r:id="rId31"/>
  </p:notesMasterIdLst>
  <p:handoutMasterIdLst>
    <p:handoutMasterId r:id="rId32"/>
  </p:handoutMasterIdLst>
  <p:sldIdLst>
    <p:sldId id="560" r:id="rId3"/>
    <p:sldId id="630" r:id="rId4"/>
    <p:sldId id="577" r:id="rId5"/>
    <p:sldId id="591" r:id="rId6"/>
    <p:sldId id="592" r:id="rId7"/>
    <p:sldId id="595" r:id="rId8"/>
    <p:sldId id="594" r:id="rId9"/>
    <p:sldId id="593" r:id="rId10"/>
    <p:sldId id="597" r:id="rId11"/>
    <p:sldId id="631" r:id="rId12"/>
    <p:sldId id="632" r:id="rId13"/>
    <p:sldId id="628" r:id="rId14"/>
    <p:sldId id="611" r:id="rId15"/>
    <p:sldId id="612" r:id="rId16"/>
    <p:sldId id="613" r:id="rId17"/>
    <p:sldId id="614" r:id="rId18"/>
    <p:sldId id="615" r:id="rId19"/>
    <p:sldId id="616" r:id="rId20"/>
    <p:sldId id="620" r:id="rId21"/>
    <p:sldId id="621" r:id="rId22"/>
    <p:sldId id="622" r:id="rId23"/>
    <p:sldId id="623" r:id="rId24"/>
    <p:sldId id="633" r:id="rId25"/>
    <p:sldId id="634" r:id="rId26"/>
    <p:sldId id="635" r:id="rId27"/>
    <p:sldId id="636" r:id="rId28"/>
    <p:sldId id="637" r:id="rId29"/>
    <p:sldId id="638" r:id="rId30"/>
  </p:sldIdLst>
  <p:sldSz cx="9144000" cy="6858000" type="screen4x3"/>
  <p:notesSz cx="7010400" cy="9296400"/>
  <p:defaultTextStyle>
    <a:defPPr>
      <a:defRPr lang="en-US"/>
    </a:defPPr>
    <a:lvl1pPr algn="l" rtl="0" eaLnBrk="0" fontAlgn="base" hangingPunct="0">
      <a:spcBef>
        <a:spcPct val="0"/>
      </a:spcBef>
      <a:spcAft>
        <a:spcPct val="0"/>
      </a:spcAft>
      <a:defRPr sz="36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5">
          <p15:clr>
            <a:srgbClr val="A4A3A4"/>
          </p15:clr>
        </p15:guide>
        <p15:guide id="2" pos="2889">
          <p15:clr>
            <a:srgbClr val="A4A3A4"/>
          </p15:clr>
        </p15:guide>
        <p15:guide id="3" pos="29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D0A"/>
    <a:srgbClr val="C05B08"/>
    <a:srgbClr val="D56509"/>
    <a:srgbClr val="996633"/>
    <a:srgbClr val="DFD1AB"/>
    <a:srgbClr val="FFE38B"/>
    <a:srgbClr val="FFFFCC"/>
    <a:srgbClr val="ECFCFE"/>
    <a:srgbClr val="CCFFFF"/>
    <a:srgbClr val="BAF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119" autoAdjust="0"/>
    <p:restoredTop sz="92000" autoAdjust="0"/>
  </p:normalViewPr>
  <p:slideViewPr>
    <p:cSldViewPr>
      <p:cViewPr varScale="1">
        <p:scale>
          <a:sx n="85" d="100"/>
          <a:sy n="85" d="100"/>
        </p:scale>
        <p:origin x="546" y="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3096"/>
    </p:cViewPr>
  </p:sorterViewPr>
  <p:notesViewPr>
    <p:cSldViewPr>
      <p:cViewPr>
        <p:scale>
          <a:sx n="50" d="100"/>
          <a:sy n="50" d="100"/>
        </p:scale>
        <p:origin x="-1128" y="-72"/>
      </p:cViewPr>
      <p:guideLst>
        <p:guide orient="horz" pos="2185"/>
        <p:guide pos="2889"/>
        <p:guide pos="294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4"/>
            <a:ext cx="3038475" cy="461963"/>
          </a:xfrm>
          <a:prstGeom prst="rect">
            <a:avLst/>
          </a:prstGeom>
          <a:noFill/>
          <a:ln w="9525">
            <a:noFill/>
            <a:miter lim="800000"/>
            <a:headEnd/>
            <a:tailEnd/>
          </a:ln>
          <a:effectLst/>
        </p:spPr>
        <p:txBody>
          <a:bodyPr vert="horz" wrap="square" lIns="19316" tIns="0" rIns="19316" bIns="0" numCol="1" anchor="t" anchorCtr="0" compatLnSpc="1">
            <a:prstTxWarp prst="textNoShape">
              <a:avLst/>
            </a:prstTxWarp>
          </a:bodyPr>
          <a:lstStyle>
            <a:lvl1pPr defTabSz="926649">
              <a:defRPr sz="1000" b="0" i="1" dirty="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7" y="4"/>
            <a:ext cx="3038475" cy="461963"/>
          </a:xfrm>
          <a:prstGeom prst="rect">
            <a:avLst/>
          </a:prstGeom>
          <a:noFill/>
          <a:ln w="9525">
            <a:noFill/>
            <a:miter lim="800000"/>
            <a:headEnd/>
            <a:tailEnd/>
          </a:ln>
          <a:effectLst/>
        </p:spPr>
        <p:txBody>
          <a:bodyPr vert="horz" wrap="square" lIns="19316" tIns="0" rIns="19316" bIns="0" numCol="1" anchor="t" anchorCtr="0" compatLnSpc="1">
            <a:prstTxWarp prst="textNoShape">
              <a:avLst/>
            </a:prstTxWarp>
          </a:bodyPr>
          <a:lstStyle>
            <a:lvl1pPr algn="r" defTabSz="926649">
              <a:defRPr sz="1000" b="0" i="1" dirty="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3" y="8829675"/>
            <a:ext cx="3038475" cy="465138"/>
          </a:xfrm>
          <a:prstGeom prst="rect">
            <a:avLst/>
          </a:prstGeom>
          <a:noFill/>
          <a:ln w="9525">
            <a:noFill/>
            <a:miter lim="800000"/>
            <a:headEnd/>
            <a:tailEnd/>
          </a:ln>
          <a:effectLst/>
        </p:spPr>
        <p:txBody>
          <a:bodyPr vert="horz" wrap="square" lIns="19316" tIns="0" rIns="19316" bIns="0" numCol="1" anchor="b" anchorCtr="0" compatLnSpc="1">
            <a:prstTxWarp prst="textNoShape">
              <a:avLst/>
            </a:prstTxWarp>
          </a:bodyPr>
          <a:lstStyle>
            <a:lvl1pPr defTabSz="926649">
              <a:defRPr sz="1000" b="0" i="1" dirty="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3971927" y="8829675"/>
            <a:ext cx="3038475" cy="465138"/>
          </a:xfrm>
          <a:prstGeom prst="rect">
            <a:avLst/>
          </a:prstGeom>
          <a:noFill/>
          <a:ln w="9525">
            <a:noFill/>
            <a:miter lim="800000"/>
            <a:headEnd/>
            <a:tailEnd/>
          </a:ln>
          <a:effectLst/>
        </p:spPr>
        <p:txBody>
          <a:bodyPr vert="horz" wrap="square" lIns="19316" tIns="0" rIns="19316" bIns="0" numCol="1" anchor="b" anchorCtr="0" compatLnSpc="1">
            <a:prstTxWarp prst="textNoShape">
              <a:avLst/>
            </a:prstTxWarp>
          </a:bodyPr>
          <a:lstStyle>
            <a:lvl1pPr algn="r" defTabSz="926649">
              <a:defRPr sz="1000" b="0" i="1">
                <a:latin typeface="Arial" charset="0"/>
              </a:defRPr>
            </a:lvl1pPr>
          </a:lstStyle>
          <a:p>
            <a:pPr>
              <a:defRPr/>
            </a:pPr>
            <a:fld id="{B0D6AEE9-60BE-4E6E-AC33-D7C4DAD71475}" type="slidenum">
              <a:rPr lang="en-US"/>
              <a:pPr>
                <a:defRPr/>
              </a:pPr>
              <a:t>‹#›</a:t>
            </a:fld>
            <a:endParaRPr lang="en-US" dirty="0"/>
          </a:p>
        </p:txBody>
      </p:sp>
      <p:sp>
        <p:nvSpPr>
          <p:cNvPr id="3078" name="Rectangle 6"/>
          <p:cNvSpPr>
            <a:spLocks noChangeArrowheads="1"/>
          </p:cNvSpPr>
          <p:nvPr/>
        </p:nvSpPr>
        <p:spPr bwMode="auto">
          <a:xfrm>
            <a:off x="3099514" y="8855076"/>
            <a:ext cx="781423" cy="257220"/>
          </a:xfrm>
          <a:prstGeom prst="rect">
            <a:avLst/>
          </a:prstGeom>
          <a:noFill/>
          <a:ln w="9525">
            <a:noFill/>
            <a:miter lim="800000"/>
            <a:headEnd/>
            <a:tailEnd/>
          </a:ln>
          <a:effectLst/>
        </p:spPr>
        <p:txBody>
          <a:bodyPr wrap="none" lIns="88529" tIns="45070" rIns="88529" bIns="45070">
            <a:spAutoFit/>
          </a:bodyPr>
          <a:lstStyle/>
          <a:p>
            <a:pPr algn="ctr" defTabSz="881369">
              <a:lnSpc>
                <a:spcPct val="90000"/>
              </a:lnSpc>
              <a:defRPr/>
            </a:pPr>
            <a:r>
              <a:rPr lang="en-US" sz="1200" b="0" dirty="0">
                <a:latin typeface="Arial" charset="0"/>
              </a:rPr>
              <a:t>Page </a:t>
            </a:r>
            <a:fld id="{42B9C19A-66EC-4F0A-9373-EB7FEE4DC8C5}" type="slidenum">
              <a:rPr lang="en-US" sz="1200" b="0">
                <a:latin typeface="Arial" charset="0"/>
              </a:rPr>
              <a:pPr algn="ctr" defTabSz="881369">
                <a:lnSpc>
                  <a:spcPct val="90000"/>
                </a:lnSpc>
                <a:defRPr/>
              </a:pPr>
              <a:t>‹#›</a:t>
            </a:fld>
            <a:endParaRPr lang="en-US" sz="1200" b="0" dirty="0">
              <a:latin typeface="Arial" charset="0"/>
            </a:endParaRPr>
          </a:p>
        </p:txBody>
      </p:sp>
    </p:spTree>
    <p:extLst>
      <p:ext uri="{BB962C8B-B14F-4D97-AF65-F5344CB8AC3E}">
        <p14:creationId xmlns:p14="http://schemas.microsoft.com/office/powerpoint/2010/main" val="1166454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4"/>
            <a:ext cx="3038475" cy="461963"/>
          </a:xfrm>
          <a:prstGeom prst="rect">
            <a:avLst/>
          </a:prstGeom>
          <a:noFill/>
          <a:ln w="9525">
            <a:noFill/>
            <a:miter lim="800000"/>
            <a:headEnd/>
            <a:tailEnd/>
          </a:ln>
          <a:effectLst/>
        </p:spPr>
        <p:txBody>
          <a:bodyPr vert="horz" wrap="square" lIns="19316" tIns="0" rIns="19316" bIns="0" numCol="1" anchor="t" anchorCtr="0" compatLnSpc="1">
            <a:prstTxWarp prst="textNoShape">
              <a:avLst/>
            </a:prstTxWarp>
          </a:bodyPr>
          <a:lstStyle>
            <a:lvl1pPr defTabSz="926649">
              <a:defRPr sz="1000" b="0" i="1" dirty="0"/>
            </a:lvl1pPr>
          </a:lstStyle>
          <a:p>
            <a:pPr>
              <a:defRPr/>
            </a:pPr>
            <a:endParaRPr lang="en-US" dirty="0"/>
          </a:p>
        </p:txBody>
      </p:sp>
      <p:sp>
        <p:nvSpPr>
          <p:cNvPr id="2051" name="Rectangle 3"/>
          <p:cNvSpPr>
            <a:spLocks noGrp="1" noChangeArrowheads="1"/>
          </p:cNvSpPr>
          <p:nvPr>
            <p:ph type="dt" idx="1"/>
          </p:nvPr>
        </p:nvSpPr>
        <p:spPr bwMode="auto">
          <a:xfrm>
            <a:off x="3971927" y="4"/>
            <a:ext cx="3038475" cy="461963"/>
          </a:xfrm>
          <a:prstGeom prst="rect">
            <a:avLst/>
          </a:prstGeom>
          <a:noFill/>
          <a:ln w="9525">
            <a:noFill/>
            <a:miter lim="800000"/>
            <a:headEnd/>
            <a:tailEnd/>
          </a:ln>
          <a:effectLst/>
        </p:spPr>
        <p:txBody>
          <a:bodyPr vert="horz" wrap="square" lIns="19316" tIns="0" rIns="19316" bIns="0" numCol="1" anchor="t" anchorCtr="0" compatLnSpc="1">
            <a:prstTxWarp prst="textNoShape">
              <a:avLst/>
            </a:prstTxWarp>
          </a:bodyPr>
          <a:lstStyle>
            <a:lvl1pPr algn="r" defTabSz="926649">
              <a:defRPr sz="1000" b="0" i="1" dirty="0"/>
            </a:lvl1pPr>
          </a:lstStyle>
          <a:p>
            <a:pPr>
              <a:defRPr/>
            </a:pPr>
            <a:endParaRPr lang="en-US" dirty="0"/>
          </a:p>
        </p:txBody>
      </p:sp>
      <p:sp>
        <p:nvSpPr>
          <p:cNvPr id="2052" name="Rectangle 4"/>
          <p:cNvSpPr>
            <a:spLocks noGrp="1" noChangeArrowheads="1"/>
          </p:cNvSpPr>
          <p:nvPr>
            <p:ph type="ftr" sz="quarter" idx="4"/>
          </p:nvPr>
        </p:nvSpPr>
        <p:spPr bwMode="auto">
          <a:xfrm>
            <a:off x="3" y="8829675"/>
            <a:ext cx="3038475" cy="465138"/>
          </a:xfrm>
          <a:prstGeom prst="rect">
            <a:avLst/>
          </a:prstGeom>
          <a:noFill/>
          <a:ln w="9525">
            <a:noFill/>
            <a:miter lim="800000"/>
            <a:headEnd/>
            <a:tailEnd/>
          </a:ln>
          <a:effectLst/>
        </p:spPr>
        <p:txBody>
          <a:bodyPr vert="horz" wrap="square" lIns="19316" tIns="0" rIns="19316" bIns="0" numCol="1" anchor="b" anchorCtr="0" compatLnSpc="1">
            <a:prstTxWarp prst="textNoShape">
              <a:avLst/>
            </a:prstTxWarp>
          </a:bodyPr>
          <a:lstStyle>
            <a:lvl1pPr defTabSz="926649">
              <a:defRPr sz="1000" b="0" i="1" dirty="0"/>
            </a:lvl1pPr>
          </a:lstStyle>
          <a:p>
            <a:pPr>
              <a:defRPr/>
            </a:pPr>
            <a:endParaRPr lang="en-US" dirty="0"/>
          </a:p>
        </p:txBody>
      </p:sp>
      <p:sp>
        <p:nvSpPr>
          <p:cNvPr id="2053" name="Rectangle 5"/>
          <p:cNvSpPr>
            <a:spLocks noGrp="1" noChangeArrowheads="1"/>
          </p:cNvSpPr>
          <p:nvPr>
            <p:ph type="sldNum" sz="quarter" idx="5"/>
          </p:nvPr>
        </p:nvSpPr>
        <p:spPr bwMode="auto">
          <a:xfrm>
            <a:off x="3971927" y="8829675"/>
            <a:ext cx="3038475" cy="465138"/>
          </a:xfrm>
          <a:prstGeom prst="rect">
            <a:avLst/>
          </a:prstGeom>
          <a:noFill/>
          <a:ln w="9525">
            <a:noFill/>
            <a:miter lim="800000"/>
            <a:headEnd/>
            <a:tailEnd/>
          </a:ln>
          <a:effectLst/>
        </p:spPr>
        <p:txBody>
          <a:bodyPr vert="horz" wrap="square" lIns="19316" tIns="0" rIns="19316" bIns="0" numCol="1" anchor="b" anchorCtr="0" compatLnSpc="1">
            <a:prstTxWarp prst="textNoShape">
              <a:avLst/>
            </a:prstTxWarp>
          </a:bodyPr>
          <a:lstStyle>
            <a:lvl1pPr algn="r" defTabSz="926649">
              <a:defRPr sz="1000" b="0" i="1"/>
            </a:lvl1pPr>
          </a:lstStyle>
          <a:p>
            <a:pPr>
              <a:defRPr/>
            </a:pPr>
            <a:fld id="{5BEC8864-60B1-462F-8297-CF7D9B03D6FE}" type="slidenum">
              <a:rPr lang="en-US"/>
              <a:pPr>
                <a:defRPr/>
              </a:pPr>
              <a:t>‹#›</a:t>
            </a:fld>
            <a:endParaRPr lang="en-US" dirty="0"/>
          </a:p>
        </p:txBody>
      </p:sp>
      <p:sp>
        <p:nvSpPr>
          <p:cNvPr id="2054" name="Rectangle 6"/>
          <p:cNvSpPr>
            <a:spLocks noGrp="1" noChangeArrowheads="1"/>
          </p:cNvSpPr>
          <p:nvPr>
            <p:ph type="body" sz="quarter" idx="3"/>
          </p:nvPr>
        </p:nvSpPr>
        <p:spPr bwMode="auto">
          <a:xfrm>
            <a:off x="935040" y="4414838"/>
            <a:ext cx="5140325" cy="4183062"/>
          </a:xfrm>
          <a:prstGeom prst="rect">
            <a:avLst/>
          </a:prstGeom>
          <a:noFill/>
          <a:ln w="9525">
            <a:noFill/>
            <a:miter lim="800000"/>
            <a:headEnd/>
            <a:tailEnd/>
          </a:ln>
          <a:effectLst/>
        </p:spPr>
        <p:txBody>
          <a:bodyPr vert="horz" wrap="square" lIns="93357" tIns="46684" rIns="93357" bIns="46684"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5" name="Rectangle 7"/>
          <p:cNvSpPr>
            <a:spLocks noChangeArrowheads="1"/>
          </p:cNvSpPr>
          <p:nvPr/>
        </p:nvSpPr>
        <p:spPr bwMode="auto">
          <a:xfrm>
            <a:off x="3115283" y="8855075"/>
            <a:ext cx="781423" cy="257220"/>
          </a:xfrm>
          <a:prstGeom prst="rect">
            <a:avLst/>
          </a:prstGeom>
          <a:noFill/>
          <a:ln w="9525">
            <a:noFill/>
            <a:miter lim="800000"/>
            <a:headEnd/>
            <a:tailEnd/>
          </a:ln>
          <a:effectLst/>
        </p:spPr>
        <p:txBody>
          <a:bodyPr wrap="none" lIns="88529" tIns="45070" rIns="88529" bIns="45070">
            <a:spAutoFit/>
          </a:bodyPr>
          <a:lstStyle/>
          <a:p>
            <a:pPr algn="ctr" defTabSz="881369">
              <a:lnSpc>
                <a:spcPct val="90000"/>
              </a:lnSpc>
              <a:defRPr/>
            </a:pPr>
            <a:r>
              <a:rPr lang="en-US" sz="1200" b="0" dirty="0">
                <a:latin typeface="Arial" charset="0"/>
              </a:rPr>
              <a:t>Page </a:t>
            </a:r>
            <a:fld id="{6218A9EE-99D6-4F0C-87AA-20B087E9ABE2}" type="slidenum">
              <a:rPr lang="en-US" sz="1200" b="0">
                <a:latin typeface="Arial" charset="0"/>
              </a:rPr>
              <a:pPr algn="ctr" defTabSz="881369">
                <a:lnSpc>
                  <a:spcPct val="90000"/>
                </a:lnSpc>
                <a:defRPr/>
              </a:pPr>
              <a:t>‹#›</a:t>
            </a:fld>
            <a:endParaRPr lang="en-US" sz="1200" b="0" dirty="0">
              <a:latin typeface="Arial" charset="0"/>
            </a:endParaRPr>
          </a:p>
        </p:txBody>
      </p:sp>
      <p:sp>
        <p:nvSpPr>
          <p:cNvPr id="24584" name="Rectangle 8"/>
          <p:cNvSpPr>
            <a:spLocks noGrp="1" noRot="1" noChangeAspect="1" noChangeArrowheads="1" noTextEdit="1"/>
          </p:cNvSpPr>
          <p:nvPr>
            <p:ph type="sldImg" idx="2"/>
          </p:nvPr>
        </p:nvSpPr>
        <p:spPr bwMode="auto">
          <a:xfrm>
            <a:off x="1184275" y="700088"/>
            <a:ext cx="4641850" cy="34813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67264868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esearch.net/s/PerkinsFiscal201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Denise</a:t>
            </a:r>
          </a:p>
          <a:p>
            <a:endParaRPr lang="en-US" dirty="0" smtClean="0"/>
          </a:p>
          <a:p>
            <a:r>
              <a:rPr lang="en-US" dirty="0" smtClean="0"/>
              <a:t>Your phone line is muted. If you have a question, type it in the chat box</a:t>
            </a:r>
            <a:r>
              <a:rPr lang="en-US" baseline="0" dirty="0" smtClean="0"/>
              <a:t> and we will respond to it when we can. There will be a question and answer session at the end of the webinar where we will respond to as many questions as possible. We will also post responses to questions on the CTE website and respond to you individually. </a:t>
            </a:r>
          </a:p>
          <a:p>
            <a:endParaRPr lang="en-US" dirty="0" smtClean="0"/>
          </a:p>
          <a:p>
            <a:r>
              <a:rPr lang="en-US" smtClean="0"/>
              <a:t>Again, your phone line is muted,</a:t>
            </a:r>
            <a:r>
              <a:rPr lang="en-US" baseline="0" smtClean="0"/>
              <a:t> type all questions in the chat section and refer to the PowerPoint side number when possible.</a:t>
            </a:r>
            <a:endParaRPr lang="en-US" baseline="0" dirty="0" smtClean="0"/>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a:t>
            </a:fld>
            <a:endParaRPr lang="en-US" dirty="0" smtClean="0"/>
          </a:p>
        </p:txBody>
      </p:sp>
    </p:spTree>
    <p:extLst>
      <p:ext uri="{BB962C8B-B14F-4D97-AF65-F5344CB8AC3E}">
        <p14:creationId xmlns:p14="http://schemas.microsoft.com/office/powerpoint/2010/main" val="269131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Kari-Ann/Susan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10</a:t>
            </a:fld>
            <a:endParaRPr lang="en-US" dirty="0" smtClean="0"/>
          </a:p>
        </p:txBody>
      </p:sp>
    </p:spTree>
    <p:extLst>
      <p:ext uri="{BB962C8B-B14F-4D97-AF65-F5344CB8AC3E}">
        <p14:creationId xmlns:p14="http://schemas.microsoft.com/office/powerpoint/2010/main" val="386302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Kari-Ann/Susan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11</a:t>
            </a:fld>
            <a:endParaRPr lang="en-US" dirty="0" smtClean="0"/>
          </a:p>
        </p:txBody>
      </p:sp>
    </p:spTree>
    <p:extLst>
      <p:ext uri="{BB962C8B-B14F-4D97-AF65-F5344CB8AC3E}">
        <p14:creationId xmlns:p14="http://schemas.microsoft.com/office/powerpoint/2010/main" val="278735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12</a:t>
            </a:fld>
            <a:endParaRPr lang="en-US" dirty="0" smtClean="0"/>
          </a:p>
        </p:txBody>
      </p:sp>
    </p:spTree>
    <p:extLst>
      <p:ext uri="{BB962C8B-B14F-4D97-AF65-F5344CB8AC3E}">
        <p14:creationId xmlns:p14="http://schemas.microsoft.com/office/powerpoint/2010/main" val="271948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13</a:t>
            </a:fld>
            <a:endParaRPr lang="en-US" dirty="0" smtClean="0"/>
          </a:p>
        </p:txBody>
      </p:sp>
    </p:spTree>
    <p:extLst>
      <p:ext uri="{BB962C8B-B14F-4D97-AF65-F5344CB8AC3E}">
        <p14:creationId xmlns:p14="http://schemas.microsoft.com/office/powerpoint/2010/main" val="159103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14</a:t>
            </a:fld>
            <a:endParaRPr lang="en-US" dirty="0" smtClean="0"/>
          </a:p>
        </p:txBody>
      </p:sp>
    </p:spTree>
    <p:extLst>
      <p:ext uri="{BB962C8B-B14F-4D97-AF65-F5344CB8AC3E}">
        <p14:creationId xmlns:p14="http://schemas.microsoft.com/office/powerpoint/2010/main" val="64936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15</a:t>
            </a:fld>
            <a:endParaRPr lang="en-US" dirty="0" smtClean="0"/>
          </a:p>
        </p:txBody>
      </p:sp>
    </p:spTree>
    <p:extLst>
      <p:ext uri="{BB962C8B-B14F-4D97-AF65-F5344CB8AC3E}">
        <p14:creationId xmlns:p14="http://schemas.microsoft.com/office/powerpoint/2010/main" val="67571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16</a:t>
            </a:fld>
            <a:endParaRPr lang="en-US" dirty="0" smtClean="0"/>
          </a:p>
        </p:txBody>
      </p:sp>
    </p:spTree>
    <p:extLst>
      <p:ext uri="{BB962C8B-B14F-4D97-AF65-F5344CB8AC3E}">
        <p14:creationId xmlns:p14="http://schemas.microsoft.com/office/powerpoint/2010/main" val="183643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Michelle (lead)/Kari-Ann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17</a:t>
            </a:fld>
            <a:endParaRPr lang="en-US" dirty="0" smtClean="0"/>
          </a:p>
        </p:txBody>
      </p:sp>
    </p:spTree>
    <p:extLst>
      <p:ext uri="{BB962C8B-B14F-4D97-AF65-F5344CB8AC3E}">
        <p14:creationId xmlns:p14="http://schemas.microsoft.com/office/powerpoint/2010/main" val="141770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Debra (previously</a:t>
            </a:r>
            <a:r>
              <a:rPr lang="en-US" baseline="0" dirty="0" smtClean="0"/>
              <a:t> Joann)</a:t>
            </a:r>
            <a:endParaRPr lang="en-US" dirty="0" smtClean="0"/>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18</a:t>
            </a:fld>
            <a:endParaRPr lang="en-US" dirty="0" smtClean="0"/>
          </a:p>
        </p:txBody>
      </p:sp>
    </p:spTree>
    <p:extLst>
      <p:ext uri="{BB962C8B-B14F-4D97-AF65-F5344CB8AC3E}">
        <p14:creationId xmlns:p14="http://schemas.microsoft.com/office/powerpoint/2010/main" val="193370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Debra (previously Joann)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19</a:t>
            </a:fld>
            <a:endParaRPr lang="en-US" dirty="0" smtClean="0"/>
          </a:p>
        </p:txBody>
      </p:sp>
    </p:spTree>
    <p:extLst>
      <p:ext uri="{BB962C8B-B14F-4D97-AF65-F5344CB8AC3E}">
        <p14:creationId xmlns:p14="http://schemas.microsoft.com/office/powerpoint/2010/main" val="4748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(Introductions)</a:t>
            </a:r>
            <a:endParaRPr lang="en-US" dirty="0"/>
          </a:p>
        </p:txBody>
      </p:sp>
      <p:sp>
        <p:nvSpPr>
          <p:cNvPr id="4" name="Slide Number Placeholder 3"/>
          <p:cNvSpPr>
            <a:spLocks noGrp="1"/>
          </p:cNvSpPr>
          <p:nvPr>
            <p:ph type="sldNum" sz="quarter" idx="10"/>
          </p:nvPr>
        </p:nvSpPr>
        <p:spPr/>
        <p:txBody>
          <a:bodyPr/>
          <a:lstStyle/>
          <a:p>
            <a:pPr>
              <a:defRPr/>
            </a:pPr>
            <a:fld id="{5BEC8864-60B1-462F-8297-CF7D9B03D6FE}"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520449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Debra (previously Joann)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20</a:t>
            </a:fld>
            <a:endParaRPr lang="en-US" dirty="0" smtClean="0"/>
          </a:p>
        </p:txBody>
      </p:sp>
    </p:spTree>
    <p:extLst>
      <p:ext uri="{BB962C8B-B14F-4D97-AF65-F5344CB8AC3E}">
        <p14:creationId xmlns:p14="http://schemas.microsoft.com/office/powerpoint/2010/main" val="3509785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Debra</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21</a:t>
            </a:fld>
            <a:endParaRPr lang="en-US" dirty="0" smtClean="0"/>
          </a:p>
        </p:txBody>
      </p:sp>
    </p:spTree>
    <p:extLst>
      <p:ext uri="{BB962C8B-B14F-4D97-AF65-F5344CB8AC3E}">
        <p14:creationId xmlns:p14="http://schemas.microsoft.com/office/powerpoint/2010/main" val="1871990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Debra</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22</a:t>
            </a:fld>
            <a:endParaRPr lang="en-US" dirty="0" smtClean="0"/>
          </a:p>
        </p:txBody>
      </p:sp>
    </p:spTree>
    <p:extLst>
      <p:ext uri="{BB962C8B-B14F-4D97-AF65-F5344CB8AC3E}">
        <p14:creationId xmlns:p14="http://schemas.microsoft.com/office/powerpoint/2010/main" val="296287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Denise</a:t>
            </a:r>
            <a:endParaRPr lang="en-US" dirty="0"/>
          </a:p>
        </p:txBody>
      </p:sp>
      <p:sp>
        <p:nvSpPr>
          <p:cNvPr id="4" name="Slide Number Placeholder 3"/>
          <p:cNvSpPr>
            <a:spLocks noGrp="1"/>
          </p:cNvSpPr>
          <p:nvPr>
            <p:ph type="sldNum" sz="quarter" idx="10"/>
          </p:nvPr>
        </p:nvSpPr>
        <p:spPr/>
        <p:txBody>
          <a:bodyPr/>
          <a:lstStyle/>
          <a:p>
            <a:pPr>
              <a:defRPr/>
            </a:pPr>
            <a:fld id="{5BEC8864-60B1-462F-8297-CF7D9B03D6FE}" type="slidenum">
              <a:rPr lang="en-US" smtClean="0"/>
              <a:pPr>
                <a:defRPr/>
              </a:pPr>
              <a:t>23</a:t>
            </a:fld>
            <a:endParaRPr lang="en-US" dirty="0"/>
          </a:p>
        </p:txBody>
      </p:sp>
    </p:spTree>
    <p:extLst>
      <p:ext uri="{BB962C8B-B14F-4D97-AF65-F5344CB8AC3E}">
        <p14:creationId xmlns:p14="http://schemas.microsoft.com/office/powerpoint/2010/main" val="2665644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Denise-here are the websites where you can find more extensive information on topics that were referred</a:t>
            </a:r>
            <a:r>
              <a:rPr lang="en-US" baseline="0" dirty="0" smtClean="0"/>
              <a:t> to in this webinar. This webinar and the presentation materials will be available on the professional development page.</a:t>
            </a:r>
            <a:endParaRPr lang="en-US" dirty="0"/>
          </a:p>
        </p:txBody>
      </p:sp>
      <p:sp>
        <p:nvSpPr>
          <p:cNvPr id="4" name="Slide Number Placeholder 3"/>
          <p:cNvSpPr>
            <a:spLocks noGrp="1"/>
          </p:cNvSpPr>
          <p:nvPr>
            <p:ph type="sldNum" sz="quarter" idx="10"/>
          </p:nvPr>
        </p:nvSpPr>
        <p:spPr/>
        <p:txBody>
          <a:bodyPr/>
          <a:lstStyle/>
          <a:p>
            <a:pPr>
              <a:defRPr/>
            </a:pPr>
            <a:fld id="{EF0FB422-006B-4321-B886-EA3CC1C41191}" type="slidenum">
              <a:rPr lang="en-US" smtClean="0"/>
              <a:pPr>
                <a:defRPr/>
              </a:pPr>
              <a:t>24</a:t>
            </a:fld>
            <a:endParaRPr lang="en-US" dirty="0"/>
          </a:p>
        </p:txBody>
      </p:sp>
    </p:spTree>
    <p:extLst>
      <p:ext uri="{BB962C8B-B14F-4D97-AF65-F5344CB8AC3E}">
        <p14:creationId xmlns:p14="http://schemas.microsoft.com/office/powerpoint/2010/main" val="964842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Denise</a:t>
            </a:r>
            <a:endParaRPr lang="en-US" dirty="0"/>
          </a:p>
        </p:txBody>
      </p:sp>
      <p:sp>
        <p:nvSpPr>
          <p:cNvPr id="4" name="Slide Number Placeholder 3"/>
          <p:cNvSpPr>
            <a:spLocks noGrp="1"/>
          </p:cNvSpPr>
          <p:nvPr>
            <p:ph type="sldNum" sz="quarter" idx="10"/>
          </p:nvPr>
        </p:nvSpPr>
        <p:spPr/>
        <p:txBody>
          <a:bodyPr/>
          <a:lstStyle/>
          <a:p>
            <a:pPr>
              <a:defRPr/>
            </a:pPr>
            <a:fld id="{5BEC8864-60B1-462F-8297-CF7D9B03D6FE}" type="slidenum">
              <a:rPr lang="en-US" smtClean="0"/>
              <a:pPr>
                <a:defRPr/>
              </a:pPr>
              <a:t>25</a:t>
            </a:fld>
            <a:endParaRPr lang="en-US" dirty="0"/>
          </a:p>
        </p:txBody>
      </p:sp>
    </p:spTree>
    <p:extLst>
      <p:ext uri="{BB962C8B-B14F-4D97-AF65-F5344CB8AC3E}">
        <p14:creationId xmlns:p14="http://schemas.microsoft.com/office/powerpoint/2010/main" val="3246682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0FB422-006B-4321-B886-EA3CC1C41191}" type="slidenum">
              <a:rPr lang="en-US" smtClean="0"/>
              <a:pPr>
                <a:defRPr/>
              </a:pPr>
              <a:t>26</a:t>
            </a:fld>
            <a:endParaRPr lang="en-US" dirty="0"/>
          </a:p>
        </p:txBody>
      </p:sp>
    </p:spTree>
    <p:extLst>
      <p:ext uri="{BB962C8B-B14F-4D97-AF65-F5344CB8AC3E}">
        <p14:creationId xmlns:p14="http://schemas.microsoft.com/office/powerpoint/2010/main" val="689021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Denise</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https://www.research.net/s/PerkinsFiscal2014</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EF0FB422-006B-4321-B886-EA3CC1C41191}" type="slidenum">
              <a:rPr lang="en-US" smtClean="0"/>
              <a:pPr>
                <a:defRPr/>
              </a:pPr>
              <a:t>27</a:t>
            </a:fld>
            <a:endParaRPr lang="en-US" dirty="0"/>
          </a:p>
        </p:txBody>
      </p:sp>
    </p:spTree>
    <p:extLst>
      <p:ext uri="{BB962C8B-B14F-4D97-AF65-F5344CB8AC3E}">
        <p14:creationId xmlns:p14="http://schemas.microsoft.com/office/powerpoint/2010/main" val="3763215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Denise</a:t>
            </a:r>
            <a:endParaRPr lang="en-US" dirty="0"/>
          </a:p>
        </p:txBody>
      </p:sp>
      <p:sp>
        <p:nvSpPr>
          <p:cNvPr id="4" name="Slide Number Placeholder 3"/>
          <p:cNvSpPr>
            <a:spLocks noGrp="1"/>
          </p:cNvSpPr>
          <p:nvPr>
            <p:ph type="sldNum" sz="quarter" idx="10"/>
          </p:nvPr>
        </p:nvSpPr>
        <p:spPr/>
        <p:txBody>
          <a:bodyPr/>
          <a:lstStyle/>
          <a:p>
            <a:fld id="{61E6523A-10E6-4598-B370-239A45B857E3}" type="slidenum">
              <a:rPr lang="en-US" smtClean="0"/>
              <a:t>28</a:t>
            </a:fld>
            <a:endParaRPr lang="en-US"/>
          </a:p>
        </p:txBody>
      </p:sp>
    </p:spTree>
    <p:extLst>
      <p:ext uri="{BB962C8B-B14F-4D97-AF65-F5344CB8AC3E}">
        <p14:creationId xmlns:p14="http://schemas.microsoft.com/office/powerpoint/2010/main" val="217423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Michelle</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3</a:t>
            </a:fld>
            <a:endParaRPr lang="en-US" dirty="0" smtClean="0"/>
          </a:p>
        </p:txBody>
      </p:sp>
    </p:spTree>
    <p:extLst>
      <p:ext uri="{BB962C8B-B14F-4D97-AF65-F5344CB8AC3E}">
        <p14:creationId xmlns:p14="http://schemas.microsoft.com/office/powerpoint/2010/main" val="315779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Kari-Ann/Michelle</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4</a:t>
            </a:fld>
            <a:endParaRPr lang="en-US" dirty="0" smtClean="0"/>
          </a:p>
        </p:txBody>
      </p:sp>
    </p:spTree>
    <p:extLst>
      <p:ext uri="{BB962C8B-B14F-4D97-AF65-F5344CB8AC3E}">
        <p14:creationId xmlns:p14="http://schemas.microsoft.com/office/powerpoint/2010/main" val="26039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Kari-Ann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5</a:t>
            </a:fld>
            <a:endParaRPr lang="en-US" dirty="0" smtClean="0"/>
          </a:p>
        </p:txBody>
      </p:sp>
    </p:spTree>
    <p:extLst>
      <p:ext uri="{BB962C8B-B14F-4D97-AF65-F5344CB8AC3E}">
        <p14:creationId xmlns:p14="http://schemas.microsoft.com/office/powerpoint/2010/main" val="156255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6</a:t>
            </a:fld>
            <a:endParaRPr lang="en-US" dirty="0" smtClean="0"/>
          </a:p>
        </p:txBody>
      </p:sp>
    </p:spTree>
    <p:extLst>
      <p:ext uri="{BB962C8B-B14F-4D97-AF65-F5344CB8AC3E}">
        <p14:creationId xmlns:p14="http://schemas.microsoft.com/office/powerpoint/2010/main" val="18413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7</a:t>
            </a:fld>
            <a:endParaRPr lang="en-US" dirty="0" smtClean="0"/>
          </a:p>
        </p:txBody>
      </p:sp>
    </p:spTree>
    <p:extLst>
      <p:ext uri="{BB962C8B-B14F-4D97-AF65-F5344CB8AC3E}">
        <p14:creationId xmlns:p14="http://schemas.microsoft.com/office/powerpoint/2010/main" val="325430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8</a:t>
            </a:fld>
            <a:endParaRPr lang="en-US" dirty="0" smtClean="0"/>
          </a:p>
        </p:txBody>
      </p:sp>
    </p:spTree>
    <p:extLst>
      <p:ext uri="{BB962C8B-B14F-4D97-AF65-F5344CB8AC3E}">
        <p14:creationId xmlns:p14="http://schemas.microsoft.com/office/powerpoint/2010/main" val="404305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t>Kari-Ann/Susan</a:t>
            </a:r>
          </a:p>
        </p:txBody>
      </p:sp>
      <p:sp>
        <p:nvSpPr>
          <p:cNvPr id="27652" name="Slide Number Placeholder 3"/>
          <p:cNvSpPr>
            <a:spLocks noGrp="1"/>
          </p:cNvSpPr>
          <p:nvPr>
            <p:ph type="sldNum" sz="quarter" idx="5"/>
          </p:nvPr>
        </p:nvSpPr>
        <p:spPr>
          <a:noFill/>
        </p:spPr>
        <p:txBody>
          <a:bodyPr/>
          <a:lstStyle/>
          <a:p>
            <a:pPr defTabSz="925243"/>
            <a:fld id="{85CD9559-AD7C-47CF-AA3F-AD6B2D4DD4B0}" type="slidenum">
              <a:rPr lang="en-US" smtClean="0"/>
              <a:pPr defTabSz="925243"/>
              <a:t>9</a:t>
            </a:fld>
            <a:endParaRPr lang="en-US" dirty="0" smtClean="0"/>
          </a:p>
        </p:txBody>
      </p:sp>
    </p:spTree>
    <p:extLst>
      <p:ext uri="{BB962C8B-B14F-4D97-AF65-F5344CB8AC3E}">
        <p14:creationId xmlns:p14="http://schemas.microsoft.com/office/powerpoint/2010/main" val="60489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72288"/>
          </a:xfrm>
          <a:prstGeom prst="rect">
            <a:avLst/>
          </a:prstGeom>
          <a:solidFill>
            <a:srgbClr val="C0973A"/>
          </a:solidFill>
          <a:ln w="9525">
            <a:noFill/>
            <a:miter lim="800000"/>
            <a:headEnd/>
            <a:tailEnd/>
          </a:ln>
          <a:effectLst/>
        </p:spPr>
        <p:txBody>
          <a:bodyPr wrap="none" anchor="ctr"/>
          <a:lstStyle/>
          <a:p>
            <a:pPr algn="ctr" eaLnBrk="1" hangingPunct="1">
              <a:defRPr/>
            </a:pPr>
            <a:endParaRPr lang="en-US" sz="1800" b="0" dirty="0">
              <a:latin typeface="Helvetica" pitchFamily="34" charset="0"/>
            </a:endParaRPr>
          </a:p>
        </p:txBody>
      </p:sp>
      <p:sp>
        <p:nvSpPr>
          <p:cNvPr id="5" name="Rectangle 4"/>
          <p:cNvSpPr>
            <a:spLocks noChangeArrowheads="1"/>
          </p:cNvSpPr>
          <p:nvPr userDrawn="1"/>
        </p:nvSpPr>
        <p:spPr bwMode="auto">
          <a:xfrm>
            <a:off x="0" y="0"/>
            <a:ext cx="1247775" cy="6872288"/>
          </a:xfrm>
          <a:prstGeom prst="rect">
            <a:avLst/>
          </a:prstGeom>
          <a:solidFill>
            <a:schemeClr val="tx1"/>
          </a:solidFill>
          <a:ln w="9525">
            <a:noFill/>
            <a:miter lim="800000"/>
            <a:headEnd/>
            <a:tailEnd/>
          </a:ln>
          <a:effectLst/>
        </p:spPr>
        <p:txBody>
          <a:bodyPr wrap="none" anchor="ctr"/>
          <a:lstStyle/>
          <a:p>
            <a:pPr>
              <a:defRPr/>
            </a:pPr>
            <a:endParaRPr lang="en-US" dirty="0"/>
          </a:p>
        </p:txBody>
      </p:sp>
      <p:grpSp>
        <p:nvGrpSpPr>
          <p:cNvPr id="6" name="Group 5"/>
          <p:cNvGrpSpPr>
            <a:grpSpLocks noChangeAspect="1"/>
          </p:cNvGrpSpPr>
          <p:nvPr userDrawn="1"/>
        </p:nvGrpSpPr>
        <p:grpSpPr bwMode="auto">
          <a:xfrm>
            <a:off x="5784850" y="0"/>
            <a:ext cx="3517900" cy="6858000"/>
            <a:chOff x="3648" y="0"/>
            <a:chExt cx="2216" cy="4320"/>
          </a:xfrm>
        </p:grpSpPr>
        <p:sp>
          <p:nvSpPr>
            <p:cNvPr id="7" name="AutoShape 6"/>
            <p:cNvSpPr>
              <a:spLocks noChangeAspect="1" noChangeArrowheads="1" noTextEdit="1"/>
            </p:cNvSpPr>
            <p:nvPr userDrawn="1"/>
          </p:nvSpPr>
          <p:spPr bwMode="auto">
            <a:xfrm>
              <a:off x="3648" y="0"/>
              <a:ext cx="2216" cy="4320"/>
            </a:xfrm>
            <a:prstGeom prst="rect">
              <a:avLst/>
            </a:prstGeom>
            <a:noFill/>
            <a:ln w="9525">
              <a:noFill/>
              <a:miter lim="800000"/>
              <a:headEnd/>
              <a:tailEnd/>
            </a:ln>
          </p:spPr>
          <p:txBody>
            <a:bodyPr/>
            <a:lstStyle/>
            <a:p>
              <a:pPr>
                <a:defRPr/>
              </a:pPr>
              <a:endParaRPr lang="en-US" dirty="0"/>
            </a:p>
          </p:txBody>
        </p:sp>
        <p:grpSp>
          <p:nvGrpSpPr>
            <p:cNvPr id="8" name="Group 7"/>
            <p:cNvGrpSpPr>
              <a:grpSpLocks/>
            </p:cNvGrpSpPr>
            <p:nvPr userDrawn="1"/>
          </p:nvGrpSpPr>
          <p:grpSpPr bwMode="auto">
            <a:xfrm>
              <a:off x="3648" y="0"/>
              <a:ext cx="2216" cy="4320"/>
              <a:chOff x="3648" y="0"/>
              <a:chExt cx="2216" cy="4320"/>
            </a:xfrm>
          </p:grpSpPr>
          <p:sp>
            <p:nvSpPr>
              <p:cNvPr id="2518" name="Rectangle 8"/>
              <p:cNvSpPr>
                <a:spLocks noChangeArrowheads="1"/>
              </p:cNvSpPr>
              <p:nvPr userDrawn="1"/>
            </p:nvSpPr>
            <p:spPr bwMode="auto">
              <a:xfrm>
                <a:off x="3648" y="0"/>
                <a:ext cx="2216" cy="4320"/>
              </a:xfrm>
              <a:prstGeom prst="rect">
                <a:avLst/>
              </a:prstGeom>
              <a:noFill/>
              <a:ln w="0">
                <a:noFill/>
                <a:miter lim="800000"/>
                <a:headEnd/>
                <a:tailEnd/>
              </a:ln>
            </p:spPr>
            <p:txBody>
              <a:bodyPr/>
              <a:lstStyle/>
              <a:p>
                <a:pPr>
                  <a:defRPr/>
                </a:pPr>
                <a:endParaRPr lang="en-US" dirty="0"/>
              </a:p>
            </p:txBody>
          </p:sp>
          <p:sp>
            <p:nvSpPr>
              <p:cNvPr id="2519" name="Freeform 9"/>
              <p:cNvSpPr>
                <a:spLocks/>
              </p:cNvSpPr>
              <p:nvPr userDrawn="1"/>
            </p:nvSpPr>
            <p:spPr bwMode="auto">
              <a:xfrm>
                <a:off x="4599" y="951"/>
                <a:ext cx="1226" cy="2423"/>
              </a:xfrm>
              <a:custGeom>
                <a:avLst/>
                <a:gdLst/>
                <a:ahLst/>
                <a:cxnLst>
                  <a:cxn ang="0">
                    <a:pos x="1226" y="2351"/>
                  </a:cxn>
                  <a:cxn ang="0">
                    <a:pos x="1215" y="2423"/>
                  </a:cxn>
                  <a:cxn ang="0">
                    <a:pos x="1052" y="1595"/>
                  </a:cxn>
                  <a:cxn ang="0">
                    <a:pos x="353" y="2071"/>
                  </a:cxn>
                  <a:cxn ang="0">
                    <a:pos x="829" y="1371"/>
                  </a:cxn>
                  <a:cxn ang="0">
                    <a:pos x="0" y="1215"/>
                  </a:cxn>
                  <a:cxn ang="0">
                    <a:pos x="829" y="1052"/>
                  </a:cxn>
                  <a:cxn ang="0">
                    <a:pos x="353" y="358"/>
                  </a:cxn>
                  <a:cxn ang="0">
                    <a:pos x="1052" y="828"/>
                  </a:cxn>
                  <a:cxn ang="0">
                    <a:pos x="1215" y="0"/>
                  </a:cxn>
                  <a:cxn ang="0">
                    <a:pos x="1226" y="2351"/>
                  </a:cxn>
                </a:cxnLst>
                <a:rect l="0" t="0" r="r" b="b"/>
                <a:pathLst>
                  <a:path w="1226" h="2423">
                    <a:moveTo>
                      <a:pt x="1226" y="2351"/>
                    </a:moveTo>
                    <a:lnTo>
                      <a:pt x="1215" y="2423"/>
                    </a:lnTo>
                    <a:lnTo>
                      <a:pt x="1052" y="1595"/>
                    </a:lnTo>
                    <a:lnTo>
                      <a:pt x="353" y="2071"/>
                    </a:lnTo>
                    <a:lnTo>
                      <a:pt x="829" y="1371"/>
                    </a:lnTo>
                    <a:lnTo>
                      <a:pt x="0" y="1215"/>
                    </a:lnTo>
                    <a:lnTo>
                      <a:pt x="829" y="1052"/>
                    </a:lnTo>
                    <a:lnTo>
                      <a:pt x="353" y="358"/>
                    </a:lnTo>
                    <a:lnTo>
                      <a:pt x="1052" y="828"/>
                    </a:lnTo>
                    <a:lnTo>
                      <a:pt x="1215" y="0"/>
                    </a:lnTo>
                    <a:lnTo>
                      <a:pt x="1226" y="2351"/>
                    </a:lnTo>
                    <a:close/>
                  </a:path>
                </a:pathLst>
              </a:custGeom>
              <a:solidFill>
                <a:srgbClr val="CDA959"/>
              </a:solidFill>
              <a:ln w="0">
                <a:noFill/>
                <a:prstDash val="solid"/>
                <a:round/>
                <a:headEnd/>
                <a:tailEnd/>
              </a:ln>
            </p:spPr>
            <p:txBody>
              <a:bodyPr/>
              <a:lstStyle/>
              <a:p>
                <a:pPr>
                  <a:defRPr/>
                </a:pPr>
                <a:endParaRPr lang="en-US" dirty="0"/>
              </a:p>
            </p:txBody>
          </p:sp>
          <p:sp>
            <p:nvSpPr>
              <p:cNvPr id="2520" name="Freeform 10"/>
              <p:cNvSpPr>
                <a:spLocks/>
              </p:cNvSpPr>
              <p:nvPr userDrawn="1"/>
            </p:nvSpPr>
            <p:spPr bwMode="auto">
              <a:xfrm>
                <a:off x="5814" y="951"/>
                <a:ext cx="11" cy="67"/>
              </a:xfrm>
              <a:custGeom>
                <a:avLst/>
                <a:gdLst/>
                <a:ahLst/>
                <a:cxnLst>
                  <a:cxn ang="0">
                    <a:pos x="0" y="0"/>
                  </a:cxn>
                  <a:cxn ang="0">
                    <a:pos x="11" y="67"/>
                  </a:cxn>
                  <a:cxn ang="0">
                    <a:pos x="0" y="0"/>
                  </a:cxn>
                </a:cxnLst>
                <a:rect l="0" t="0" r="r" b="b"/>
                <a:pathLst>
                  <a:path w="11" h="67">
                    <a:moveTo>
                      <a:pt x="0" y="0"/>
                    </a:moveTo>
                    <a:lnTo>
                      <a:pt x="11" y="67"/>
                    </a:lnTo>
                    <a:lnTo>
                      <a:pt x="0" y="0"/>
                    </a:lnTo>
                    <a:close/>
                  </a:path>
                </a:pathLst>
              </a:custGeom>
              <a:solidFill>
                <a:srgbClr val="CDA959"/>
              </a:solidFill>
              <a:ln w="0">
                <a:noFill/>
                <a:prstDash val="solid"/>
                <a:round/>
                <a:headEnd/>
                <a:tailEnd/>
              </a:ln>
            </p:spPr>
            <p:txBody>
              <a:bodyPr/>
              <a:lstStyle/>
              <a:p>
                <a:pPr>
                  <a:defRPr/>
                </a:pPr>
                <a:endParaRPr lang="en-US" dirty="0"/>
              </a:p>
            </p:txBody>
          </p:sp>
          <p:sp>
            <p:nvSpPr>
              <p:cNvPr id="2521" name="Rectangle 11"/>
              <p:cNvSpPr>
                <a:spLocks noChangeArrowheads="1"/>
              </p:cNvSpPr>
              <p:nvPr userDrawn="1"/>
            </p:nvSpPr>
            <p:spPr bwMode="auto">
              <a:xfrm>
                <a:off x="5097" y="6"/>
                <a:ext cx="414" cy="5"/>
              </a:xfrm>
              <a:prstGeom prst="rect">
                <a:avLst/>
              </a:prstGeom>
              <a:solidFill>
                <a:srgbClr val="CDA959"/>
              </a:solidFill>
              <a:ln w="0">
                <a:noFill/>
                <a:miter lim="800000"/>
                <a:headEnd/>
                <a:tailEnd/>
              </a:ln>
            </p:spPr>
            <p:txBody>
              <a:bodyPr/>
              <a:lstStyle/>
              <a:p>
                <a:pPr>
                  <a:defRPr/>
                </a:pPr>
                <a:endParaRPr lang="en-US" dirty="0"/>
              </a:p>
            </p:txBody>
          </p:sp>
          <p:sp>
            <p:nvSpPr>
              <p:cNvPr id="2522" name="Rectangle 12"/>
              <p:cNvSpPr>
                <a:spLocks noChangeArrowheads="1"/>
              </p:cNvSpPr>
              <p:nvPr userDrawn="1"/>
            </p:nvSpPr>
            <p:spPr bwMode="auto">
              <a:xfrm>
                <a:off x="5097" y="11"/>
                <a:ext cx="414" cy="6"/>
              </a:xfrm>
              <a:prstGeom prst="rect">
                <a:avLst/>
              </a:prstGeom>
              <a:solidFill>
                <a:srgbClr val="CDA959"/>
              </a:solidFill>
              <a:ln w="0">
                <a:noFill/>
                <a:miter lim="800000"/>
                <a:headEnd/>
                <a:tailEnd/>
              </a:ln>
            </p:spPr>
            <p:txBody>
              <a:bodyPr/>
              <a:lstStyle/>
              <a:p>
                <a:pPr>
                  <a:defRPr/>
                </a:pPr>
                <a:endParaRPr lang="en-US" dirty="0"/>
              </a:p>
            </p:txBody>
          </p:sp>
          <p:sp>
            <p:nvSpPr>
              <p:cNvPr id="2523" name="Rectangle 13"/>
              <p:cNvSpPr>
                <a:spLocks noChangeArrowheads="1"/>
              </p:cNvSpPr>
              <p:nvPr userDrawn="1"/>
            </p:nvSpPr>
            <p:spPr bwMode="auto">
              <a:xfrm>
                <a:off x="5097" y="17"/>
                <a:ext cx="414" cy="5"/>
              </a:xfrm>
              <a:prstGeom prst="rect">
                <a:avLst/>
              </a:prstGeom>
              <a:solidFill>
                <a:srgbClr val="CDA959"/>
              </a:solidFill>
              <a:ln w="0">
                <a:noFill/>
                <a:miter lim="800000"/>
                <a:headEnd/>
                <a:tailEnd/>
              </a:ln>
            </p:spPr>
            <p:txBody>
              <a:bodyPr/>
              <a:lstStyle/>
              <a:p>
                <a:pPr>
                  <a:defRPr/>
                </a:pPr>
                <a:endParaRPr lang="en-US" dirty="0"/>
              </a:p>
            </p:txBody>
          </p:sp>
          <p:sp>
            <p:nvSpPr>
              <p:cNvPr id="2524" name="Rectangle 14"/>
              <p:cNvSpPr>
                <a:spLocks noChangeArrowheads="1"/>
              </p:cNvSpPr>
              <p:nvPr userDrawn="1"/>
            </p:nvSpPr>
            <p:spPr bwMode="auto">
              <a:xfrm>
                <a:off x="5097" y="22"/>
                <a:ext cx="414" cy="6"/>
              </a:xfrm>
              <a:prstGeom prst="rect">
                <a:avLst/>
              </a:prstGeom>
              <a:solidFill>
                <a:srgbClr val="CDA959"/>
              </a:solidFill>
              <a:ln w="0">
                <a:noFill/>
                <a:miter lim="800000"/>
                <a:headEnd/>
                <a:tailEnd/>
              </a:ln>
            </p:spPr>
            <p:txBody>
              <a:bodyPr/>
              <a:lstStyle/>
              <a:p>
                <a:pPr>
                  <a:defRPr/>
                </a:pPr>
                <a:endParaRPr lang="en-US" dirty="0"/>
              </a:p>
            </p:txBody>
          </p:sp>
          <p:sp>
            <p:nvSpPr>
              <p:cNvPr id="2525" name="Rectangle 15"/>
              <p:cNvSpPr>
                <a:spLocks noChangeArrowheads="1"/>
              </p:cNvSpPr>
              <p:nvPr userDrawn="1"/>
            </p:nvSpPr>
            <p:spPr bwMode="auto">
              <a:xfrm>
                <a:off x="5836" y="22"/>
                <a:ext cx="6" cy="6"/>
              </a:xfrm>
              <a:prstGeom prst="rect">
                <a:avLst/>
              </a:prstGeom>
              <a:solidFill>
                <a:srgbClr val="CDA959"/>
              </a:solidFill>
              <a:ln w="0">
                <a:noFill/>
                <a:miter lim="800000"/>
                <a:headEnd/>
                <a:tailEnd/>
              </a:ln>
            </p:spPr>
            <p:txBody>
              <a:bodyPr/>
              <a:lstStyle/>
              <a:p>
                <a:pPr>
                  <a:defRPr/>
                </a:pPr>
                <a:endParaRPr lang="en-US" dirty="0"/>
              </a:p>
            </p:txBody>
          </p:sp>
          <p:sp>
            <p:nvSpPr>
              <p:cNvPr id="2526" name="Rectangle 16"/>
              <p:cNvSpPr>
                <a:spLocks noChangeArrowheads="1"/>
              </p:cNvSpPr>
              <p:nvPr userDrawn="1"/>
            </p:nvSpPr>
            <p:spPr bwMode="auto">
              <a:xfrm>
                <a:off x="5097" y="28"/>
                <a:ext cx="414" cy="6"/>
              </a:xfrm>
              <a:prstGeom prst="rect">
                <a:avLst/>
              </a:prstGeom>
              <a:solidFill>
                <a:srgbClr val="CDA959"/>
              </a:solidFill>
              <a:ln w="0">
                <a:noFill/>
                <a:miter lim="800000"/>
                <a:headEnd/>
                <a:tailEnd/>
              </a:ln>
            </p:spPr>
            <p:txBody>
              <a:bodyPr/>
              <a:lstStyle/>
              <a:p>
                <a:pPr>
                  <a:defRPr/>
                </a:pPr>
                <a:endParaRPr lang="en-US" dirty="0"/>
              </a:p>
            </p:txBody>
          </p:sp>
          <p:sp>
            <p:nvSpPr>
              <p:cNvPr id="2527" name="Rectangle 17"/>
              <p:cNvSpPr>
                <a:spLocks noChangeArrowheads="1"/>
              </p:cNvSpPr>
              <p:nvPr userDrawn="1"/>
            </p:nvSpPr>
            <p:spPr bwMode="auto">
              <a:xfrm>
                <a:off x="5836" y="28"/>
                <a:ext cx="6" cy="6"/>
              </a:xfrm>
              <a:prstGeom prst="rect">
                <a:avLst/>
              </a:prstGeom>
              <a:solidFill>
                <a:srgbClr val="CDA959"/>
              </a:solidFill>
              <a:ln w="0">
                <a:noFill/>
                <a:miter lim="800000"/>
                <a:headEnd/>
                <a:tailEnd/>
              </a:ln>
            </p:spPr>
            <p:txBody>
              <a:bodyPr/>
              <a:lstStyle/>
              <a:p>
                <a:pPr>
                  <a:defRPr/>
                </a:pPr>
                <a:endParaRPr lang="en-US" dirty="0"/>
              </a:p>
            </p:txBody>
          </p:sp>
          <p:sp>
            <p:nvSpPr>
              <p:cNvPr id="2528" name="Rectangle 18"/>
              <p:cNvSpPr>
                <a:spLocks noChangeArrowheads="1"/>
              </p:cNvSpPr>
              <p:nvPr userDrawn="1"/>
            </p:nvSpPr>
            <p:spPr bwMode="auto">
              <a:xfrm>
                <a:off x="5097" y="34"/>
                <a:ext cx="414" cy="5"/>
              </a:xfrm>
              <a:prstGeom prst="rect">
                <a:avLst/>
              </a:prstGeom>
              <a:solidFill>
                <a:srgbClr val="CDA959"/>
              </a:solidFill>
              <a:ln w="0">
                <a:noFill/>
                <a:miter lim="800000"/>
                <a:headEnd/>
                <a:tailEnd/>
              </a:ln>
            </p:spPr>
            <p:txBody>
              <a:bodyPr/>
              <a:lstStyle/>
              <a:p>
                <a:pPr>
                  <a:defRPr/>
                </a:pPr>
                <a:endParaRPr lang="en-US" dirty="0"/>
              </a:p>
            </p:txBody>
          </p:sp>
          <p:sp>
            <p:nvSpPr>
              <p:cNvPr id="2529" name="Rectangle 19"/>
              <p:cNvSpPr>
                <a:spLocks noChangeArrowheads="1"/>
              </p:cNvSpPr>
              <p:nvPr userDrawn="1"/>
            </p:nvSpPr>
            <p:spPr bwMode="auto">
              <a:xfrm>
                <a:off x="5830" y="34"/>
                <a:ext cx="12" cy="5"/>
              </a:xfrm>
              <a:prstGeom prst="rect">
                <a:avLst/>
              </a:prstGeom>
              <a:solidFill>
                <a:srgbClr val="CDA959"/>
              </a:solidFill>
              <a:ln w="0">
                <a:noFill/>
                <a:miter lim="800000"/>
                <a:headEnd/>
                <a:tailEnd/>
              </a:ln>
            </p:spPr>
            <p:txBody>
              <a:bodyPr/>
              <a:lstStyle/>
              <a:p>
                <a:pPr>
                  <a:defRPr/>
                </a:pPr>
                <a:endParaRPr lang="en-US" dirty="0"/>
              </a:p>
            </p:txBody>
          </p:sp>
          <p:sp>
            <p:nvSpPr>
              <p:cNvPr id="2530" name="Rectangle 20"/>
              <p:cNvSpPr>
                <a:spLocks noChangeArrowheads="1"/>
              </p:cNvSpPr>
              <p:nvPr userDrawn="1"/>
            </p:nvSpPr>
            <p:spPr bwMode="auto">
              <a:xfrm>
                <a:off x="5097" y="39"/>
                <a:ext cx="414" cy="6"/>
              </a:xfrm>
              <a:prstGeom prst="rect">
                <a:avLst/>
              </a:prstGeom>
              <a:solidFill>
                <a:srgbClr val="CDA959"/>
              </a:solidFill>
              <a:ln w="0">
                <a:noFill/>
                <a:miter lim="800000"/>
                <a:headEnd/>
                <a:tailEnd/>
              </a:ln>
            </p:spPr>
            <p:txBody>
              <a:bodyPr/>
              <a:lstStyle/>
              <a:p>
                <a:pPr>
                  <a:defRPr/>
                </a:pPr>
                <a:endParaRPr lang="en-US" dirty="0"/>
              </a:p>
            </p:txBody>
          </p:sp>
          <p:sp>
            <p:nvSpPr>
              <p:cNvPr id="2531" name="Rectangle 21"/>
              <p:cNvSpPr>
                <a:spLocks noChangeArrowheads="1"/>
              </p:cNvSpPr>
              <p:nvPr userDrawn="1"/>
            </p:nvSpPr>
            <p:spPr bwMode="auto">
              <a:xfrm>
                <a:off x="5830" y="39"/>
                <a:ext cx="12" cy="6"/>
              </a:xfrm>
              <a:prstGeom prst="rect">
                <a:avLst/>
              </a:prstGeom>
              <a:solidFill>
                <a:srgbClr val="CDA959"/>
              </a:solidFill>
              <a:ln w="0">
                <a:noFill/>
                <a:miter lim="800000"/>
                <a:headEnd/>
                <a:tailEnd/>
              </a:ln>
            </p:spPr>
            <p:txBody>
              <a:bodyPr/>
              <a:lstStyle/>
              <a:p>
                <a:pPr>
                  <a:defRPr/>
                </a:pPr>
                <a:endParaRPr lang="en-US" dirty="0"/>
              </a:p>
            </p:txBody>
          </p:sp>
          <p:sp>
            <p:nvSpPr>
              <p:cNvPr id="2532" name="Rectangle 22"/>
              <p:cNvSpPr>
                <a:spLocks noChangeArrowheads="1"/>
              </p:cNvSpPr>
              <p:nvPr userDrawn="1"/>
            </p:nvSpPr>
            <p:spPr bwMode="auto">
              <a:xfrm>
                <a:off x="5131" y="45"/>
                <a:ext cx="364" cy="5"/>
              </a:xfrm>
              <a:prstGeom prst="rect">
                <a:avLst/>
              </a:prstGeom>
              <a:solidFill>
                <a:srgbClr val="CDA959"/>
              </a:solidFill>
              <a:ln w="0">
                <a:noFill/>
                <a:miter lim="800000"/>
                <a:headEnd/>
                <a:tailEnd/>
              </a:ln>
            </p:spPr>
            <p:txBody>
              <a:bodyPr/>
              <a:lstStyle/>
              <a:p>
                <a:pPr>
                  <a:defRPr/>
                </a:pPr>
                <a:endParaRPr lang="en-US" dirty="0"/>
              </a:p>
            </p:txBody>
          </p:sp>
          <p:sp>
            <p:nvSpPr>
              <p:cNvPr id="2533" name="Rectangle 23"/>
              <p:cNvSpPr>
                <a:spLocks noChangeArrowheads="1"/>
              </p:cNvSpPr>
              <p:nvPr userDrawn="1"/>
            </p:nvSpPr>
            <p:spPr bwMode="auto">
              <a:xfrm>
                <a:off x="5830" y="45"/>
                <a:ext cx="12" cy="5"/>
              </a:xfrm>
              <a:prstGeom prst="rect">
                <a:avLst/>
              </a:prstGeom>
              <a:solidFill>
                <a:srgbClr val="CDA959"/>
              </a:solidFill>
              <a:ln w="0">
                <a:noFill/>
                <a:miter lim="800000"/>
                <a:headEnd/>
                <a:tailEnd/>
              </a:ln>
            </p:spPr>
            <p:txBody>
              <a:bodyPr/>
              <a:lstStyle/>
              <a:p>
                <a:pPr>
                  <a:defRPr/>
                </a:pPr>
                <a:endParaRPr lang="en-US" dirty="0"/>
              </a:p>
            </p:txBody>
          </p:sp>
          <p:sp>
            <p:nvSpPr>
              <p:cNvPr id="2534" name="Rectangle 24"/>
              <p:cNvSpPr>
                <a:spLocks noChangeArrowheads="1"/>
              </p:cNvSpPr>
              <p:nvPr userDrawn="1"/>
            </p:nvSpPr>
            <p:spPr bwMode="auto">
              <a:xfrm>
                <a:off x="5165" y="50"/>
                <a:ext cx="307" cy="6"/>
              </a:xfrm>
              <a:prstGeom prst="rect">
                <a:avLst/>
              </a:prstGeom>
              <a:solidFill>
                <a:srgbClr val="CDA959"/>
              </a:solidFill>
              <a:ln w="0">
                <a:noFill/>
                <a:miter lim="800000"/>
                <a:headEnd/>
                <a:tailEnd/>
              </a:ln>
            </p:spPr>
            <p:txBody>
              <a:bodyPr/>
              <a:lstStyle/>
              <a:p>
                <a:pPr>
                  <a:defRPr/>
                </a:pPr>
                <a:endParaRPr lang="en-US" dirty="0"/>
              </a:p>
            </p:txBody>
          </p:sp>
          <p:sp>
            <p:nvSpPr>
              <p:cNvPr id="2535" name="Rectangle 25"/>
              <p:cNvSpPr>
                <a:spLocks noChangeArrowheads="1"/>
              </p:cNvSpPr>
              <p:nvPr userDrawn="1"/>
            </p:nvSpPr>
            <p:spPr bwMode="auto">
              <a:xfrm>
                <a:off x="5825" y="50"/>
                <a:ext cx="17" cy="6"/>
              </a:xfrm>
              <a:prstGeom prst="rect">
                <a:avLst/>
              </a:prstGeom>
              <a:solidFill>
                <a:srgbClr val="CDA959"/>
              </a:solidFill>
              <a:ln w="0">
                <a:noFill/>
                <a:miter lim="800000"/>
                <a:headEnd/>
                <a:tailEnd/>
              </a:ln>
            </p:spPr>
            <p:txBody>
              <a:bodyPr/>
              <a:lstStyle/>
              <a:p>
                <a:pPr>
                  <a:defRPr/>
                </a:pPr>
                <a:endParaRPr lang="en-US" dirty="0"/>
              </a:p>
            </p:txBody>
          </p:sp>
          <p:sp>
            <p:nvSpPr>
              <p:cNvPr id="2536" name="Rectangle 26"/>
              <p:cNvSpPr>
                <a:spLocks noChangeArrowheads="1"/>
              </p:cNvSpPr>
              <p:nvPr userDrawn="1"/>
            </p:nvSpPr>
            <p:spPr bwMode="auto">
              <a:xfrm>
                <a:off x="5176" y="56"/>
                <a:ext cx="274" cy="6"/>
              </a:xfrm>
              <a:prstGeom prst="rect">
                <a:avLst/>
              </a:prstGeom>
              <a:solidFill>
                <a:srgbClr val="CDA959"/>
              </a:solidFill>
              <a:ln w="0">
                <a:noFill/>
                <a:miter lim="800000"/>
                <a:headEnd/>
                <a:tailEnd/>
              </a:ln>
            </p:spPr>
            <p:txBody>
              <a:bodyPr/>
              <a:lstStyle/>
              <a:p>
                <a:pPr>
                  <a:defRPr/>
                </a:pPr>
                <a:endParaRPr lang="en-US" dirty="0"/>
              </a:p>
            </p:txBody>
          </p:sp>
          <p:sp>
            <p:nvSpPr>
              <p:cNvPr id="2537" name="Rectangle 27"/>
              <p:cNvSpPr>
                <a:spLocks noChangeArrowheads="1"/>
              </p:cNvSpPr>
              <p:nvPr userDrawn="1"/>
            </p:nvSpPr>
            <p:spPr bwMode="auto">
              <a:xfrm>
                <a:off x="5825" y="56"/>
                <a:ext cx="17" cy="6"/>
              </a:xfrm>
              <a:prstGeom prst="rect">
                <a:avLst/>
              </a:prstGeom>
              <a:solidFill>
                <a:srgbClr val="CDA959"/>
              </a:solidFill>
              <a:ln w="0">
                <a:noFill/>
                <a:miter lim="800000"/>
                <a:headEnd/>
                <a:tailEnd/>
              </a:ln>
            </p:spPr>
            <p:txBody>
              <a:bodyPr/>
              <a:lstStyle/>
              <a:p>
                <a:pPr>
                  <a:defRPr/>
                </a:pPr>
                <a:endParaRPr lang="en-US" dirty="0"/>
              </a:p>
            </p:txBody>
          </p:sp>
          <p:sp>
            <p:nvSpPr>
              <p:cNvPr id="2538" name="Rectangle 28"/>
              <p:cNvSpPr>
                <a:spLocks noChangeArrowheads="1"/>
              </p:cNvSpPr>
              <p:nvPr userDrawn="1"/>
            </p:nvSpPr>
            <p:spPr bwMode="auto">
              <a:xfrm>
                <a:off x="5181" y="62"/>
                <a:ext cx="263" cy="5"/>
              </a:xfrm>
              <a:prstGeom prst="rect">
                <a:avLst/>
              </a:prstGeom>
              <a:solidFill>
                <a:srgbClr val="CDA959"/>
              </a:solidFill>
              <a:ln w="0">
                <a:noFill/>
                <a:miter lim="800000"/>
                <a:headEnd/>
                <a:tailEnd/>
              </a:ln>
            </p:spPr>
            <p:txBody>
              <a:bodyPr/>
              <a:lstStyle/>
              <a:p>
                <a:pPr>
                  <a:defRPr/>
                </a:pPr>
                <a:endParaRPr lang="en-US" dirty="0"/>
              </a:p>
            </p:txBody>
          </p:sp>
          <p:sp>
            <p:nvSpPr>
              <p:cNvPr id="2539" name="Rectangle 29"/>
              <p:cNvSpPr>
                <a:spLocks noChangeArrowheads="1"/>
              </p:cNvSpPr>
              <p:nvPr userDrawn="1"/>
            </p:nvSpPr>
            <p:spPr bwMode="auto">
              <a:xfrm>
                <a:off x="5819" y="62"/>
                <a:ext cx="23" cy="5"/>
              </a:xfrm>
              <a:prstGeom prst="rect">
                <a:avLst/>
              </a:prstGeom>
              <a:solidFill>
                <a:srgbClr val="CDA959"/>
              </a:solidFill>
              <a:ln w="0">
                <a:noFill/>
                <a:miter lim="800000"/>
                <a:headEnd/>
                <a:tailEnd/>
              </a:ln>
            </p:spPr>
            <p:txBody>
              <a:bodyPr/>
              <a:lstStyle/>
              <a:p>
                <a:pPr>
                  <a:defRPr/>
                </a:pPr>
                <a:endParaRPr lang="en-US" dirty="0"/>
              </a:p>
            </p:txBody>
          </p:sp>
          <p:sp>
            <p:nvSpPr>
              <p:cNvPr id="2540" name="Rectangle 30"/>
              <p:cNvSpPr>
                <a:spLocks noChangeArrowheads="1"/>
              </p:cNvSpPr>
              <p:nvPr userDrawn="1"/>
            </p:nvSpPr>
            <p:spPr bwMode="auto">
              <a:xfrm>
                <a:off x="5187" y="67"/>
                <a:ext cx="252" cy="6"/>
              </a:xfrm>
              <a:prstGeom prst="rect">
                <a:avLst/>
              </a:prstGeom>
              <a:solidFill>
                <a:srgbClr val="CDA959"/>
              </a:solidFill>
              <a:ln w="0">
                <a:noFill/>
                <a:miter lim="800000"/>
                <a:headEnd/>
                <a:tailEnd/>
              </a:ln>
            </p:spPr>
            <p:txBody>
              <a:bodyPr/>
              <a:lstStyle/>
              <a:p>
                <a:pPr>
                  <a:defRPr/>
                </a:pPr>
                <a:endParaRPr lang="en-US" dirty="0"/>
              </a:p>
            </p:txBody>
          </p:sp>
          <p:sp>
            <p:nvSpPr>
              <p:cNvPr id="2541" name="Rectangle 31"/>
              <p:cNvSpPr>
                <a:spLocks noChangeArrowheads="1"/>
              </p:cNvSpPr>
              <p:nvPr userDrawn="1"/>
            </p:nvSpPr>
            <p:spPr bwMode="auto">
              <a:xfrm>
                <a:off x="5819" y="67"/>
                <a:ext cx="23" cy="6"/>
              </a:xfrm>
              <a:prstGeom prst="rect">
                <a:avLst/>
              </a:prstGeom>
              <a:solidFill>
                <a:srgbClr val="CDA959"/>
              </a:solidFill>
              <a:ln w="0">
                <a:noFill/>
                <a:miter lim="800000"/>
                <a:headEnd/>
                <a:tailEnd/>
              </a:ln>
            </p:spPr>
            <p:txBody>
              <a:bodyPr/>
              <a:lstStyle/>
              <a:p>
                <a:pPr>
                  <a:defRPr/>
                </a:pPr>
                <a:endParaRPr lang="en-US" dirty="0"/>
              </a:p>
            </p:txBody>
          </p:sp>
          <p:sp>
            <p:nvSpPr>
              <p:cNvPr id="2542" name="Rectangle 32"/>
              <p:cNvSpPr>
                <a:spLocks noChangeArrowheads="1"/>
              </p:cNvSpPr>
              <p:nvPr userDrawn="1"/>
            </p:nvSpPr>
            <p:spPr bwMode="auto">
              <a:xfrm>
                <a:off x="5192" y="73"/>
                <a:ext cx="236" cy="5"/>
              </a:xfrm>
              <a:prstGeom prst="rect">
                <a:avLst/>
              </a:prstGeom>
              <a:solidFill>
                <a:srgbClr val="CDA959"/>
              </a:solidFill>
              <a:ln w="0">
                <a:noFill/>
                <a:miter lim="800000"/>
                <a:headEnd/>
                <a:tailEnd/>
              </a:ln>
            </p:spPr>
            <p:txBody>
              <a:bodyPr/>
              <a:lstStyle/>
              <a:p>
                <a:pPr>
                  <a:defRPr/>
                </a:pPr>
                <a:endParaRPr lang="en-US" dirty="0"/>
              </a:p>
            </p:txBody>
          </p:sp>
          <p:sp>
            <p:nvSpPr>
              <p:cNvPr id="2543" name="Rectangle 33"/>
              <p:cNvSpPr>
                <a:spLocks noChangeArrowheads="1"/>
              </p:cNvSpPr>
              <p:nvPr userDrawn="1"/>
            </p:nvSpPr>
            <p:spPr bwMode="auto">
              <a:xfrm>
                <a:off x="5819" y="73"/>
                <a:ext cx="23" cy="5"/>
              </a:xfrm>
              <a:prstGeom prst="rect">
                <a:avLst/>
              </a:prstGeom>
              <a:solidFill>
                <a:srgbClr val="CDA959"/>
              </a:solidFill>
              <a:ln w="0">
                <a:noFill/>
                <a:miter lim="800000"/>
                <a:headEnd/>
                <a:tailEnd/>
              </a:ln>
            </p:spPr>
            <p:txBody>
              <a:bodyPr/>
              <a:lstStyle/>
              <a:p>
                <a:pPr>
                  <a:defRPr/>
                </a:pPr>
                <a:endParaRPr lang="en-US" dirty="0"/>
              </a:p>
            </p:txBody>
          </p:sp>
          <p:sp>
            <p:nvSpPr>
              <p:cNvPr id="2544" name="Rectangle 34"/>
              <p:cNvSpPr>
                <a:spLocks noChangeArrowheads="1"/>
              </p:cNvSpPr>
              <p:nvPr userDrawn="1"/>
            </p:nvSpPr>
            <p:spPr bwMode="auto">
              <a:xfrm>
                <a:off x="5198" y="78"/>
                <a:ext cx="224" cy="6"/>
              </a:xfrm>
              <a:prstGeom prst="rect">
                <a:avLst/>
              </a:prstGeom>
              <a:solidFill>
                <a:srgbClr val="CDA959"/>
              </a:solidFill>
              <a:ln w="0">
                <a:noFill/>
                <a:miter lim="800000"/>
                <a:headEnd/>
                <a:tailEnd/>
              </a:ln>
            </p:spPr>
            <p:txBody>
              <a:bodyPr/>
              <a:lstStyle/>
              <a:p>
                <a:pPr>
                  <a:defRPr/>
                </a:pPr>
                <a:endParaRPr lang="en-US" dirty="0"/>
              </a:p>
            </p:txBody>
          </p:sp>
          <p:sp>
            <p:nvSpPr>
              <p:cNvPr id="2545" name="Rectangle 35"/>
              <p:cNvSpPr>
                <a:spLocks noChangeArrowheads="1"/>
              </p:cNvSpPr>
              <p:nvPr userDrawn="1"/>
            </p:nvSpPr>
            <p:spPr bwMode="auto">
              <a:xfrm>
                <a:off x="5814" y="78"/>
                <a:ext cx="28" cy="6"/>
              </a:xfrm>
              <a:prstGeom prst="rect">
                <a:avLst/>
              </a:prstGeom>
              <a:solidFill>
                <a:srgbClr val="CDA959"/>
              </a:solidFill>
              <a:ln w="0">
                <a:noFill/>
                <a:miter lim="800000"/>
                <a:headEnd/>
                <a:tailEnd/>
              </a:ln>
            </p:spPr>
            <p:txBody>
              <a:bodyPr/>
              <a:lstStyle/>
              <a:p>
                <a:pPr>
                  <a:defRPr/>
                </a:pPr>
                <a:endParaRPr lang="en-US" dirty="0"/>
              </a:p>
            </p:txBody>
          </p:sp>
          <p:sp>
            <p:nvSpPr>
              <p:cNvPr id="2546" name="Rectangle 36"/>
              <p:cNvSpPr>
                <a:spLocks noChangeArrowheads="1"/>
              </p:cNvSpPr>
              <p:nvPr userDrawn="1"/>
            </p:nvSpPr>
            <p:spPr bwMode="auto">
              <a:xfrm>
                <a:off x="5204" y="84"/>
                <a:ext cx="207" cy="6"/>
              </a:xfrm>
              <a:prstGeom prst="rect">
                <a:avLst/>
              </a:prstGeom>
              <a:solidFill>
                <a:srgbClr val="CDA959"/>
              </a:solidFill>
              <a:ln w="0">
                <a:noFill/>
                <a:miter lim="800000"/>
                <a:headEnd/>
                <a:tailEnd/>
              </a:ln>
            </p:spPr>
            <p:txBody>
              <a:bodyPr/>
              <a:lstStyle/>
              <a:p>
                <a:pPr>
                  <a:defRPr/>
                </a:pPr>
                <a:endParaRPr lang="en-US" dirty="0"/>
              </a:p>
            </p:txBody>
          </p:sp>
          <p:sp>
            <p:nvSpPr>
              <p:cNvPr id="2547" name="Rectangle 37"/>
              <p:cNvSpPr>
                <a:spLocks noChangeArrowheads="1"/>
              </p:cNvSpPr>
              <p:nvPr userDrawn="1"/>
            </p:nvSpPr>
            <p:spPr bwMode="auto">
              <a:xfrm>
                <a:off x="5814" y="84"/>
                <a:ext cx="28" cy="6"/>
              </a:xfrm>
              <a:prstGeom prst="rect">
                <a:avLst/>
              </a:prstGeom>
              <a:solidFill>
                <a:srgbClr val="CDA959"/>
              </a:solidFill>
              <a:ln w="0">
                <a:noFill/>
                <a:miter lim="800000"/>
                <a:headEnd/>
                <a:tailEnd/>
              </a:ln>
            </p:spPr>
            <p:txBody>
              <a:bodyPr/>
              <a:lstStyle/>
              <a:p>
                <a:pPr>
                  <a:defRPr/>
                </a:pPr>
                <a:endParaRPr lang="en-US" dirty="0"/>
              </a:p>
            </p:txBody>
          </p:sp>
          <p:sp>
            <p:nvSpPr>
              <p:cNvPr id="2548" name="Rectangle 38"/>
              <p:cNvSpPr>
                <a:spLocks noChangeArrowheads="1"/>
              </p:cNvSpPr>
              <p:nvPr userDrawn="1"/>
            </p:nvSpPr>
            <p:spPr bwMode="auto">
              <a:xfrm>
                <a:off x="5209" y="90"/>
                <a:ext cx="202" cy="5"/>
              </a:xfrm>
              <a:prstGeom prst="rect">
                <a:avLst/>
              </a:prstGeom>
              <a:solidFill>
                <a:srgbClr val="CDA959"/>
              </a:solidFill>
              <a:ln w="0">
                <a:noFill/>
                <a:miter lim="800000"/>
                <a:headEnd/>
                <a:tailEnd/>
              </a:ln>
            </p:spPr>
            <p:txBody>
              <a:bodyPr/>
              <a:lstStyle/>
              <a:p>
                <a:pPr>
                  <a:defRPr/>
                </a:pPr>
                <a:endParaRPr lang="en-US" dirty="0"/>
              </a:p>
            </p:txBody>
          </p:sp>
          <p:sp>
            <p:nvSpPr>
              <p:cNvPr id="2549" name="Rectangle 39"/>
              <p:cNvSpPr>
                <a:spLocks noChangeArrowheads="1"/>
              </p:cNvSpPr>
              <p:nvPr userDrawn="1"/>
            </p:nvSpPr>
            <p:spPr bwMode="auto">
              <a:xfrm>
                <a:off x="5808" y="90"/>
                <a:ext cx="34" cy="5"/>
              </a:xfrm>
              <a:prstGeom prst="rect">
                <a:avLst/>
              </a:prstGeom>
              <a:solidFill>
                <a:srgbClr val="CDA959"/>
              </a:solidFill>
              <a:ln w="0">
                <a:noFill/>
                <a:miter lim="800000"/>
                <a:headEnd/>
                <a:tailEnd/>
              </a:ln>
            </p:spPr>
            <p:txBody>
              <a:bodyPr/>
              <a:lstStyle/>
              <a:p>
                <a:pPr>
                  <a:defRPr/>
                </a:pPr>
                <a:endParaRPr lang="en-US" dirty="0"/>
              </a:p>
            </p:txBody>
          </p:sp>
          <p:sp>
            <p:nvSpPr>
              <p:cNvPr id="2550" name="Rectangle 40"/>
              <p:cNvSpPr>
                <a:spLocks noChangeArrowheads="1"/>
              </p:cNvSpPr>
              <p:nvPr userDrawn="1"/>
            </p:nvSpPr>
            <p:spPr bwMode="auto">
              <a:xfrm>
                <a:off x="5209" y="95"/>
                <a:ext cx="202" cy="6"/>
              </a:xfrm>
              <a:prstGeom prst="rect">
                <a:avLst/>
              </a:prstGeom>
              <a:solidFill>
                <a:srgbClr val="CDA959"/>
              </a:solidFill>
              <a:ln w="0">
                <a:noFill/>
                <a:miter lim="800000"/>
                <a:headEnd/>
                <a:tailEnd/>
              </a:ln>
            </p:spPr>
            <p:txBody>
              <a:bodyPr/>
              <a:lstStyle/>
              <a:p>
                <a:pPr>
                  <a:defRPr/>
                </a:pPr>
                <a:endParaRPr lang="en-US" dirty="0"/>
              </a:p>
            </p:txBody>
          </p:sp>
          <p:sp>
            <p:nvSpPr>
              <p:cNvPr id="2551" name="Rectangle 41"/>
              <p:cNvSpPr>
                <a:spLocks noChangeArrowheads="1"/>
              </p:cNvSpPr>
              <p:nvPr userDrawn="1"/>
            </p:nvSpPr>
            <p:spPr bwMode="auto">
              <a:xfrm>
                <a:off x="5808" y="95"/>
                <a:ext cx="34" cy="6"/>
              </a:xfrm>
              <a:prstGeom prst="rect">
                <a:avLst/>
              </a:prstGeom>
              <a:solidFill>
                <a:srgbClr val="CDA959"/>
              </a:solidFill>
              <a:ln w="0">
                <a:noFill/>
                <a:miter lim="800000"/>
                <a:headEnd/>
                <a:tailEnd/>
              </a:ln>
            </p:spPr>
            <p:txBody>
              <a:bodyPr/>
              <a:lstStyle/>
              <a:p>
                <a:pPr>
                  <a:defRPr/>
                </a:pPr>
                <a:endParaRPr lang="en-US" dirty="0"/>
              </a:p>
            </p:txBody>
          </p:sp>
          <p:sp>
            <p:nvSpPr>
              <p:cNvPr id="2552" name="Rectangle 42"/>
              <p:cNvSpPr>
                <a:spLocks noChangeArrowheads="1"/>
              </p:cNvSpPr>
              <p:nvPr userDrawn="1"/>
            </p:nvSpPr>
            <p:spPr bwMode="auto">
              <a:xfrm>
                <a:off x="5215" y="101"/>
                <a:ext cx="190" cy="5"/>
              </a:xfrm>
              <a:prstGeom prst="rect">
                <a:avLst/>
              </a:prstGeom>
              <a:solidFill>
                <a:srgbClr val="CDA959"/>
              </a:solidFill>
              <a:ln w="0">
                <a:noFill/>
                <a:miter lim="800000"/>
                <a:headEnd/>
                <a:tailEnd/>
              </a:ln>
            </p:spPr>
            <p:txBody>
              <a:bodyPr/>
              <a:lstStyle/>
              <a:p>
                <a:pPr>
                  <a:defRPr/>
                </a:pPr>
                <a:endParaRPr lang="en-US" dirty="0"/>
              </a:p>
            </p:txBody>
          </p:sp>
          <p:sp>
            <p:nvSpPr>
              <p:cNvPr id="2553" name="Rectangle 43"/>
              <p:cNvSpPr>
                <a:spLocks noChangeArrowheads="1"/>
              </p:cNvSpPr>
              <p:nvPr userDrawn="1"/>
            </p:nvSpPr>
            <p:spPr bwMode="auto">
              <a:xfrm>
                <a:off x="5802" y="101"/>
                <a:ext cx="40" cy="5"/>
              </a:xfrm>
              <a:prstGeom prst="rect">
                <a:avLst/>
              </a:prstGeom>
              <a:solidFill>
                <a:srgbClr val="CDA959"/>
              </a:solidFill>
              <a:ln w="0">
                <a:noFill/>
                <a:miter lim="800000"/>
                <a:headEnd/>
                <a:tailEnd/>
              </a:ln>
            </p:spPr>
            <p:txBody>
              <a:bodyPr/>
              <a:lstStyle/>
              <a:p>
                <a:pPr>
                  <a:defRPr/>
                </a:pPr>
                <a:endParaRPr lang="en-US" dirty="0"/>
              </a:p>
            </p:txBody>
          </p:sp>
          <p:sp>
            <p:nvSpPr>
              <p:cNvPr id="2554" name="Rectangle 44"/>
              <p:cNvSpPr>
                <a:spLocks noChangeArrowheads="1"/>
              </p:cNvSpPr>
              <p:nvPr userDrawn="1"/>
            </p:nvSpPr>
            <p:spPr bwMode="auto">
              <a:xfrm>
                <a:off x="5215" y="106"/>
                <a:ext cx="190" cy="6"/>
              </a:xfrm>
              <a:prstGeom prst="rect">
                <a:avLst/>
              </a:prstGeom>
              <a:solidFill>
                <a:srgbClr val="CDA959"/>
              </a:solidFill>
              <a:ln w="0">
                <a:noFill/>
                <a:miter lim="800000"/>
                <a:headEnd/>
                <a:tailEnd/>
              </a:ln>
            </p:spPr>
            <p:txBody>
              <a:bodyPr/>
              <a:lstStyle/>
              <a:p>
                <a:pPr>
                  <a:defRPr/>
                </a:pPr>
                <a:endParaRPr lang="en-US" dirty="0"/>
              </a:p>
            </p:txBody>
          </p:sp>
          <p:sp>
            <p:nvSpPr>
              <p:cNvPr id="2555" name="Rectangle 45"/>
              <p:cNvSpPr>
                <a:spLocks noChangeArrowheads="1"/>
              </p:cNvSpPr>
              <p:nvPr userDrawn="1"/>
            </p:nvSpPr>
            <p:spPr bwMode="auto">
              <a:xfrm>
                <a:off x="5802" y="106"/>
                <a:ext cx="40" cy="6"/>
              </a:xfrm>
              <a:prstGeom prst="rect">
                <a:avLst/>
              </a:prstGeom>
              <a:solidFill>
                <a:srgbClr val="CDA959"/>
              </a:solidFill>
              <a:ln w="0">
                <a:noFill/>
                <a:miter lim="800000"/>
                <a:headEnd/>
                <a:tailEnd/>
              </a:ln>
            </p:spPr>
            <p:txBody>
              <a:bodyPr/>
              <a:lstStyle/>
              <a:p>
                <a:pPr>
                  <a:defRPr/>
                </a:pPr>
                <a:endParaRPr lang="en-US" dirty="0"/>
              </a:p>
            </p:txBody>
          </p:sp>
          <p:sp>
            <p:nvSpPr>
              <p:cNvPr id="2556" name="Rectangle 46"/>
              <p:cNvSpPr>
                <a:spLocks noChangeArrowheads="1"/>
              </p:cNvSpPr>
              <p:nvPr userDrawn="1"/>
            </p:nvSpPr>
            <p:spPr bwMode="auto">
              <a:xfrm>
                <a:off x="5215" y="112"/>
                <a:ext cx="190" cy="6"/>
              </a:xfrm>
              <a:prstGeom prst="rect">
                <a:avLst/>
              </a:prstGeom>
              <a:solidFill>
                <a:srgbClr val="CDA959"/>
              </a:solidFill>
              <a:ln w="0">
                <a:noFill/>
                <a:miter lim="800000"/>
                <a:headEnd/>
                <a:tailEnd/>
              </a:ln>
            </p:spPr>
            <p:txBody>
              <a:bodyPr/>
              <a:lstStyle/>
              <a:p>
                <a:pPr>
                  <a:defRPr/>
                </a:pPr>
                <a:endParaRPr lang="en-US" dirty="0"/>
              </a:p>
            </p:txBody>
          </p:sp>
          <p:sp>
            <p:nvSpPr>
              <p:cNvPr id="2557" name="Rectangle 47"/>
              <p:cNvSpPr>
                <a:spLocks noChangeArrowheads="1"/>
              </p:cNvSpPr>
              <p:nvPr userDrawn="1"/>
            </p:nvSpPr>
            <p:spPr bwMode="auto">
              <a:xfrm>
                <a:off x="5802" y="112"/>
                <a:ext cx="40" cy="6"/>
              </a:xfrm>
              <a:prstGeom prst="rect">
                <a:avLst/>
              </a:prstGeom>
              <a:solidFill>
                <a:srgbClr val="CDA959"/>
              </a:solidFill>
              <a:ln w="0">
                <a:noFill/>
                <a:miter lim="800000"/>
                <a:headEnd/>
                <a:tailEnd/>
              </a:ln>
            </p:spPr>
            <p:txBody>
              <a:bodyPr/>
              <a:lstStyle/>
              <a:p>
                <a:pPr>
                  <a:defRPr/>
                </a:pPr>
                <a:endParaRPr lang="en-US" dirty="0"/>
              </a:p>
            </p:txBody>
          </p:sp>
          <p:sp>
            <p:nvSpPr>
              <p:cNvPr id="2558" name="Rectangle 48"/>
              <p:cNvSpPr>
                <a:spLocks noChangeArrowheads="1"/>
              </p:cNvSpPr>
              <p:nvPr userDrawn="1"/>
            </p:nvSpPr>
            <p:spPr bwMode="auto">
              <a:xfrm>
                <a:off x="5220" y="118"/>
                <a:ext cx="180" cy="5"/>
              </a:xfrm>
              <a:prstGeom prst="rect">
                <a:avLst/>
              </a:prstGeom>
              <a:solidFill>
                <a:srgbClr val="CDA959"/>
              </a:solidFill>
              <a:ln w="0">
                <a:noFill/>
                <a:miter lim="800000"/>
                <a:headEnd/>
                <a:tailEnd/>
              </a:ln>
            </p:spPr>
            <p:txBody>
              <a:bodyPr/>
              <a:lstStyle/>
              <a:p>
                <a:pPr>
                  <a:defRPr/>
                </a:pPr>
                <a:endParaRPr lang="en-US" dirty="0"/>
              </a:p>
            </p:txBody>
          </p:sp>
          <p:sp>
            <p:nvSpPr>
              <p:cNvPr id="2559" name="Rectangle 49"/>
              <p:cNvSpPr>
                <a:spLocks noChangeArrowheads="1"/>
              </p:cNvSpPr>
              <p:nvPr userDrawn="1"/>
            </p:nvSpPr>
            <p:spPr bwMode="auto">
              <a:xfrm>
                <a:off x="5797" y="118"/>
                <a:ext cx="45" cy="5"/>
              </a:xfrm>
              <a:prstGeom prst="rect">
                <a:avLst/>
              </a:prstGeom>
              <a:solidFill>
                <a:srgbClr val="CDA959"/>
              </a:solidFill>
              <a:ln w="0">
                <a:noFill/>
                <a:miter lim="800000"/>
                <a:headEnd/>
                <a:tailEnd/>
              </a:ln>
            </p:spPr>
            <p:txBody>
              <a:bodyPr/>
              <a:lstStyle/>
              <a:p>
                <a:pPr>
                  <a:defRPr/>
                </a:pPr>
                <a:endParaRPr lang="en-US" dirty="0"/>
              </a:p>
            </p:txBody>
          </p:sp>
          <p:sp>
            <p:nvSpPr>
              <p:cNvPr id="2560" name="Rectangle 50"/>
              <p:cNvSpPr>
                <a:spLocks noChangeArrowheads="1"/>
              </p:cNvSpPr>
              <p:nvPr userDrawn="1"/>
            </p:nvSpPr>
            <p:spPr bwMode="auto">
              <a:xfrm>
                <a:off x="5220" y="123"/>
                <a:ext cx="180" cy="6"/>
              </a:xfrm>
              <a:prstGeom prst="rect">
                <a:avLst/>
              </a:prstGeom>
              <a:solidFill>
                <a:srgbClr val="CDA959"/>
              </a:solidFill>
              <a:ln w="0">
                <a:noFill/>
                <a:miter lim="800000"/>
                <a:headEnd/>
                <a:tailEnd/>
              </a:ln>
            </p:spPr>
            <p:txBody>
              <a:bodyPr/>
              <a:lstStyle/>
              <a:p>
                <a:pPr>
                  <a:defRPr/>
                </a:pPr>
                <a:endParaRPr lang="en-US" dirty="0"/>
              </a:p>
            </p:txBody>
          </p:sp>
          <p:sp>
            <p:nvSpPr>
              <p:cNvPr id="2561" name="Rectangle 51"/>
              <p:cNvSpPr>
                <a:spLocks noChangeArrowheads="1"/>
              </p:cNvSpPr>
              <p:nvPr userDrawn="1"/>
            </p:nvSpPr>
            <p:spPr bwMode="auto">
              <a:xfrm>
                <a:off x="5797" y="123"/>
                <a:ext cx="45" cy="6"/>
              </a:xfrm>
              <a:prstGeom prst="rect">
                <a:avLst/>
              </a:prstGeom>
              <a:solidFill>
                <a:srgbClr val="CDA959"/>
              </a:solidFill>
              <a:ln w="0">
                <a:noFill/>
                <a:miter lim="800000"/>
                <a:headEnd/>
                <a:tailEnd/>
              </a:ln>
            </p:spPr>
            <p:txBody>
              <a:bodyPr/>
              <a:lstStyle/>
              <a:p>
                <a:pPr>
                  <a:defRPr/>
                </a:pPr>
                <a:endParaRPr lang="en-US" dirty="0"/>
              </a:p>
            </p:txBody>
          </p:sp>
          <p:sp>
            <p:nvSpPr>
              <p:cNvPr id="2562" name="Rectangle 52"/>
              <p:cNvSpPr>
                <a:spLocks noChangeArrowheads="1"/>
              </p:cNvSpPr>
              <p:nvPr userDrawn="1"/>
            </p:nvSpPr>
            <p:spPr bwMode="auto">
              <a:xfrm>
                <a:off x="4790" y="129"/>
                <a:ext cx="11" cy="5"/>
              </a:xfrm>
              <a:prstGeom prst="rect">
                <a:avLst/>
              </a:prstGeom>
              <a:solidFill>
                <a:srgbClr val="CDA959"/>
              </a:solidFill>
              <a:ln w="0">
                <a:noFill/>
                <a:miter lim="800000"/>
                <a:headEnd/>
                <a:tailEnd/>
              </a:ln>
            </p:spPr>
            <p:txBody>
              <a:bodyPr/>
              <a:lstStyle/>
              <a:p>
                <a:pPr>
                  <a:defRPr/>
                </a:pPr>
                <a:endParaRPr lang="en-US" dirty="0"/>
              </a:p>
            </p:txBody>
          </p:sp>
          <p:sp>
            <p:nvSpPr>
              <p:cNvPr id="2563" name="Rectangle 53"/>
              <p:cNvSpPr>
                <a:spLocks noChangeArrowheads="1"/>
              </p:cNvSpPr>
              <p:nvPr userDrawn="1"/>
            </p:nvSpPr>
            <p:spPr bwMode="auto">
              <a:xfrm>
                <a:off x="5220" y="129"/>
                <a:ext cx="180" cy="5"/>
              </a:xfrm>
              <a:prstGeom prst="rect">
                <a:avLst/>
              </a:prstGeom>
              <a:solidFill>
                <a:srgbClr val="CDA959"/>
              </a:solidFill>
              <a:ln w="0">
                <a:noFill/>
                <a:miter lim="800000"/>
                <a:headEnd/>
                <a:tailEnd/>
              </a:ln>
            </p:spPr>
            <p:txBody>
              <a:bodyPr/>
              <a:lstStyle/>
              <a:p>
                <a:pPr>
                  <a:defRPr/>
                </a:pPr>
                <a:endParaRPr lang="en-US" dirty="0"/>
              </a:p>
            </p:txBody>
          </p:sp>
          <p:sp>
            <p:nvSpPr>
              <p:cNvPr id="2564" name="Rectangle 54"/>
              <p:cNvSpPr>
                <a:spLocks noChangeArrowheads="1"/>
              </p:cNvSpPr>
              <p:nvPr userDrawn="1"/>
            </p:nvSpPr>
            <p:spPr bwMode="auto">
              <a:xfrm>
                <a:off x="5791" y="129"/>
                <a:ext cx="51" cy="5"/>
              </a:xfrm>
              <a:prstGeom prst="rect">
                <a:avLst/>
              </a:prstGeom>
              <a:solidFill>
                <a:srgbClr val="CDA959"/>
              </a:solidFill>
              <a:ln w="0">
                <a:noFill/>
                <a:miter lim="800000"/>
                <a:headEnd/>
                <a:tailEnd/>
              </a:ln>
            </p:spPr>
            <p:txBody>
              <a:bodyPr/>
              <a:lstStyle/>
              <a:p>
                <a:pPr>
                  <a:defRPr/>
                </a:pPr>
                <a:endParaRPr lang="en-US" dirty="0"/>
              </a:p>
            </p:txBody>
          </p:sp>
          <p:sp>
            <p:nvSpPr>
              <p:cNvPr id="2565" name="Rectangle 55"/>
              <p:cNvSpPr>
                <a:spLocks noChangeArrowheads="1"/>
              </p:cNvSpPr>
              <p:nvPr userDrawn="1"/>
            </p:nvSpPr>
            <p:spPr bwMode="auto">
              <a:xfrm>
                <a:off x="4784" y="134"/>
                <a:ext cx="22" cy="6"/>
              </a:xfrm>
              <a:prstGeom prst="rect">
                <a:avLst/>
              </a:prstGeom>
              <a:solidFill>
                <a:srgbClr val="CDA959"/>
              </a:solidFill>
              <a:ln w="0">
                <a:noFill/>
                <a:miter lim="800000"/>
                <a:headEnd/>
                <a:tailEnd/>
              </a:ln>
            </p:spPr>
            <p:txBody>
              <a:bodyPr/>
              <a:lstStyle/>
              <a:p>
                <a:pPr>
                  <a:defRPr/>
                </a:pPr>
                <a:endParaRPr lang="en-US" dirty="0"/>
              </a:p>
            </p:txBody>
          </p:sp>
          <p:sp>
            <p:nvSpPr>
              <p:cNvPr id="2566" name="Rectangle 56"/>
              <p:cNvSpPr>
                <a:spLocks noChangeArrowheads="1"/>
              </p:cNvSpPr>
              <p:nvPr userDrawn="1"/>
            </p:nvSpPr>
            <p:spPr bwMode="auto">
              <a:xfrm>
                <a:off x="5226" y="134"/>
                <a:ext cx="168" cy="6"/>
              </a:xfrm>
              <a:prstGeom prst="rect">
                <a:avLst/>
              </a:prstGeom>
              <a:solidFill>
                <a:srgbClr val="CDA959"/>
              </a:solidFill>
              <a:ln w="0">
                <a:noFill/>
                <a:miter lim="800000"/>
                <a:headEnd/>
                <a:tailEnd/>
              </a:ln>
            </p:spPr>
            <p:txBody>
              <a:bodyPr/>
              <a:lstStyle/>
              <a:p>
                <a:pPr>
                  <a:defRPr/>
                </a:pPr>
                <a:endParaRPr lang="en-US" dirty="0"/>
              </a:p>
            </p:txBody>
          </p:sp>
          <p:sp>
            <p:nvSpPr>
              <p:cNvPr id="2567" name="Rectangle 57"/>
              <p:cNvSpPr>
                <a:spLocks noChangeArrowheads="1"/>
              </p:cNvSpPr>
              <p:nvPr userDrawn="1"/>
            </p:nvSpPr>
            <p:spPr bwMode="auto">
              <a:xfrm>
                <a:off x="5791" y="134"/>
                <a:ext cx="51" cy="6"/>
              </a:xfrm>
              <a:prstGeom prst="rect">
                <a:avLst/>
              </a:prstGeom>
              <a:solidFill>
                <a:srgbClr val="CDA959"/>
              </a:solidFill>
              <a:ln w="0">
                <a:noFill/>
                <a:miter lim="800000"/>
                <a:headEnd/>
                <a:tailEnd/>
              </a:ln>
            </p:spPr>
            <p:txBody>
              <a:bodyPr/>
              <a:lstStyle/>
              <a:p>
                <a:pPr>
                  <a:defRPr/>
                </a:pPr>
                <a:endParaRPr lang="en-US" dirty="0"/>
              </a:p>
            </p:txBody>
          </p:sp>
          <p:sp>
            <p:nvSpPr>
              <p:cNvPr id="2568" name="Rectangle 58"/>
              <p:cNvSpPr>
                <a:spLocks noChangeArrowheads="1"/>
              </p:cNvSpPr>
              <p:nvPr userDrawn="1"/>
            </p:nvSpPr>
            <p:spPr bwMode="auto">
              <a:xfrm>
                <a:off x="4778" y="140"/>
                <a:ext cx="34" cy="5"/>
              </a:xfrm>
              <a:prstGeom prst="rect">
                <a:avLst/>
              </a:prstGeom>
              <a:solidFill>
                <a:srgbClr val="CDA959"/>
              </a:solidFill>
              <a:ln w="0">
                <a:noFill/>
                <a:miter lim="800000"/>
                <a:headEnd/>
                <a:tailEnd/>
              </a:ln>
            </p:spPr>
            <p:txBody>
              <a:bodyPr/>
              <a:lstStyle/>
              <a:p>
                <a:pPr>
                  <a:defRPr/>
                </a:pPr>
                <a:endParaRPr lang="en-US" dirty="0"/>
              </a:p>
            </p:txBody>
          </p:sp>
          <p:sp>
            <p:nvSpPr>
              <p:cNvPr id="2569" name="Rectangle 59"/>
              <p:cNvSpPr>
                <a:spLocks noChangeArrowheads="1"/>
              </p:cNvSpPr>
              <p:nvPr userDrawn="1"/>
            </p:nvSpPr>
            <p:spPr bwMode="auto">
              <a:xfrm>
                <a:off x="5226" y="140"/>
                <a:ext cx="168" cy="5"/>
              </a:xfrm>
              <a:prstGeom prst="rect">
                <a:avLst/>
              </a:prstGeom>
              <a:solidFill>
                <a:srgbClr val="CDA959"/>
              </a:solidFill>
              <a:ln w="0">
                <a:noFill/>
                <a:miter lim="800000"/>
                <a:headEnd/>
                <a:tailEnd/>
              </a:ln>
            </p:spPr>
            <p:txBody>
              <a:bodyPr/>
              <a:lstStyle/>
              <a:p>
                <a:pPr>
                  <a:defRPr/>
                </a:pPr>
                <a:endParaRPr lang="en-US" dirty="0"/>
              </a:p>
            </p:txBody>
          </p:sp>
          <p:sp>
            <p:nvSpPr>
              <p:cNvPr id="2570" name="Rectangle 60"/>
              <p:cNvSpPr>
                <a:spLocks noChangeArrowheads="1"/>
              </p:cNvSpPr>
              <p:nvPr userDrawn="1"/>
            </p:nvSpPr>
            <p:spPr bwMode="auto">
              <a:xfrm>
                <a:off x="5791" y="140"/>
                <a:ext cx="51" cy="5"/>
              </a:xfrm>
              <a:prstGeom prst="rect">
                <a:avLst/>
              </a:prstGeom>
              <a:solidFill>
                <a:srgbClr val="CDA959"/>
              </a:solidFill>
              <a:ln w="0">
                <a:noFill/>
                <a:miter lim="800000"/>
                <a:headEnd/>
                <a:tailEnd/>
              </a:ln>
            </p:spPr>
            <p:txBody>
              <a:bodyPr/>
              <a:lstStyle/>
              <a:p>
                <a:pPr>
                  <a:defRPr/>
                </a:pPr>
                <a:endParaRPr lang="en-US" dirty="0"/>
              </a:p>
            </p:txBody>
          </p:sp>
          <p:sp>
            <p:nvSpPr>
              <p:cNvPr id="2571" name="Rectangle 61"/>
              <p:cNvSpPr>
                <a:spLocks noChangeArrowheads="1"/>
              </p:cNvSpPr>
              <p:nvPr userDrawn="1"/>
            </p:nvSpPr>
            <p:spPr bwMode="auto">
              <a:xfrm>
                <a:off x="4773" y="145"/>
                <a:ext cx="45" cy="6"/>
              </a:xfrm>
              <a:prstGeom prst="rect">
                <a:avLst/>
              </a:prstGeom>
              <a:solidFill>
                <a:srgbClr val="CDA959"/>
              </a:solidFill>
              <a:ln w="0">
                <a:noFill/>
                <a:miter lim="800000"/>
                <a:headEnd/>
                <a:tailEnd/>
              </a:ln>
            </p:spPr>
            <p:txBody>
              <a:bodyPr/>
              <a:lstStyle/>
              <a:p>
                <a:pPr>
                  <a:defRPr/>
                </a:pPr>
                <a:endParaRPr lang="en-US" dirty="0"/>
              </a:p>
            </p:txBody>
          </p:sp>
          <p:sp>
            <p:nvSpPr>
              <p:cNvPr id="2572" name="Rectangle 62"/>
              <p:cNvSpPr>
                <a:spLocks noChangeArrowheads="1"/>
              </p:cNvSpPr>
              <p:nvPr userDrawn="1"/>
            </p:nvSpPr>
            <p:spPr bwMode="auto">
              <a:xfrm>
                <a:off x="5226" y="145"/>
                <a:ext cx="168" cy="6"/>
              </a:xfrm>
              <a:prstGeom prst="rect">
                <a:avLst/>
              </a:prstGeom>
              <a:solidFill>
                <a:srgbClr val="CDA959"/>
              </a:solidFill>
              <a:ln w="0">
                <a:noFill/>
                <a:miter lim="800000"/>
                <a:headEnd/>
                <a:tailEnd/>
              </a:ln>
            </p:spPr>
            <p:txBody>
              <a:bodyPr/>
              <a:lstStyle/>
              <a:p>
                <a:pPr>
                  <a:defRPr/>
                </a:pPr>
                <a:endParaRPr lang="en-US" dirty="0"/>
              </a:p>
            </p:txBody>
          </p:sp>
          <p:sp>
            <p:nvSpPr>
              <p:cNvPr id="2573" name="Rectangle 63"/>
              <p:cNvSpPr>
                <a:spLocks noChangeArrowheads="1"/>
              </p:cNvSpPr>
              <p:nvPr userDrawn="1"/>
            </p:nvSpPr>
            <p:spPr bwMode="auto">
              <a:xfrm>
                <a:off x="5786" y="145"/>
                <a:ext cx="56" cy="6"/>
              </a:xfrm>
              <a:prstGeom prst="rect">
                <a:avLst/>
              </a:prstGeom>
              <a:solidFill>
                <a:srgbClr val="CDA959"/>
              </a:solidFill>
              <a:ln w="0">
                <a:noFill/>
                <a:miter lim="800000"/>
                <a:headEnd/>
                <a:tailEnd/>
              </a:ln>
            </p:spPr>
            <p:txBody>
              <a:bodyPr/>
              <a:lstStyle/>
              <a:p>
                <a:pPr>
                  <a:defRPr/>
                </a:pPr>
                <a:endParaRPr lang="en-US" dirty="0"/>
              </a:p>
            </p:txBody>
          </p:sp>
          <p:sp>
            <p:nvSpPr>
              <p:cNvPr id="2574" name="Rectangle 64"/>
              <p:cNvSpPr>
                <a:spLocks noChangeArrowheads="1"/>
              </p:cNvSpPr>
              <p:nvPr userDrawn="1"/>
            </p:nvSpPr>
            <p:spPr bwMode="auto">
              <a:xfrm>
                <a:off x="4767" y="151"/>
                <a:ext cx="51" cy="6"/>
              </a:xfrm>
              <a:prstGeom prst="rect">
                <a:avLst/>
              </a:prstGeom>
              <a:solidFill>
                <a:srgbClr val="CDA959"/>
              </a:solidFill>
              <a:ln w="0">
                <a:noFill/>
                <a:miter lim="800000"/>
                <a:headEnd/>
                <a:tailEnd/>
              </a:ln>
            </p:spPr>
            <p:txBody>
              <a:bodyPr/>
              <a:lstStyle/>
              <a:p>
                <a:pPr>
                  <a:defRPr/>
                </a:pPr>
                <a:endParaRPr lang="en-US" dirty="0"/>
              </a:p>
            </p:txBody>
          </p:sp>
          <p:sp>
            <p:nvSpPr>
              <p:cNvPr id="2575" name="Rectangle 65"/>
              <p:cNvSpPr>
                <a:spLocks noChangeArrowheads="1"/>
              </p:cNvSpPr>
              <p:nvPr userDrawn="1"/>
            </p:nvSpPr>
            <p:spPr bwMode="auto">
              <a:xfrm>
                <a:off x="5232" y="151"/>
                <a:ext cx="162" cy="6"/>
              </a:xfrm>
              <a:prstGeom prst="rect">
                <a:avLst/>
              </a:prstGeom>
              <a:solidFill>
                <a:srgbClr val="CDA959"/>
              </a:solidFill>
              <a:ln w="0">
                <a:noFill/>
                <a:miter lim="800000"/>
                <a:headEnd/>
                <a:tailEnd/>
              </a:ln>
            </p:spPr>
            <p:txBody>
              <a:bodyPr/>
              <a:lstStyle/>
              <a:p>
                <a:pPr>
                  <a:defRPr/>
                </a:pPr>
                <a:endParaRPr lang="en-US" dirty="0"/>
              </a:p>
            </p:txBody>
          </p:sp>
          <p:sp>
            <p:nvSpPr>
              <p:cNvPr id="2576" name="Rectangle 66"/>
              <p:cNvSpPr>
                <a:spLocks noChangeArrowheads="1"/>
              </p:cNvSpPr>
              <p:nvPr userDrawn="1"/>
            </p:nvSpPr>
            <p:spPr bwMode="auto">
              <a:xfrm>
                <a:off x="5786" y="151"/>
                <a:ext cx="56" cy="6"/>
              </a:xfrm>
              <a:prstGeom prst="rect">
                <a:avLst/>
              </a:prstGeom>
              <a:solidFill>
                <a:srgbClr val="CDA959"/>
              </a:solidFill>
              <a:ln w="0">
                <a:noFill/>
                <a:miter lim="800000"/>
                <a:headEnd/>
                <a:tailEnd/>
              </a:ln>
            </p:spPr>
            <p:txBody>
              <a:bodyPr/>
              <a:lstStyle/>
              <a:p>
                <a:pPr>
                  <a:defRPr/>
                </a:pPr>
                <a:endParaRPr lang="en-US" dirty="0"/>
              </a:p>
            </p:txBody>
          </p:sp>
          <p:sp>
            <p:nvSpPr>
              <p:cNvPr id="2577" name="Rectangle 67"/>
              <p:cNvSpPr>
                <a:spLocks noChangeArrowheads="1"/>
              </p:cNvSpPr>
              <p:nvPr userDrawn="1"/>
            </p:nvSpPr>
            <p:spPr bwMode="auto">
              <a:xfrm>
                <a:off x="4762" y="157"/>
                <a:ext cx="50" cy="5"/>
              </a:xfrm>
              <a:prstGeom prst="rect">
                <a:avLst/>
              </a:prstGeom>
              <a:solidFill>
                <a:srgbClr val="CDA959"/>
              </a:solidFill>
              <a:ln w="0">
                <a:noFill/>
                <a:miter lim="800000"/>
                <a:headEnd/>
                <a:tailEnd/>
              </a:ln>
            </p:spPr>
            <p:txBody>
              <a:bodyPr/>
              <a:lstStyle/>
              <a:p>
                <a:pPr>
                  <a:defRPr/>
                </a:pPr>
                <a:endParaRPr lang="en-US" dirty="0"/>
              </a:p>
            </p:txBody>
          </p:sp>
          <p:sp>
            <p:nvSpPr>
              <p:cNvPr id="2578" name="Rectangle 68"/>
              <p:cNvSpPr>
                <a:spLocks noChangeArrowheads="1"/>
              </p:cNvSpPr>
              <p:nvPr userDrawn="1"/>
            </p:nvSpPr>
            <p:spPr bwMode="auto">
              <a:xfrm>
                <a:off x="5232" y="157"/>
                <a:ext cx="162" cy="5"/>
              </a:xfrm>
              <a:prstGeom prst="rect">
                <a:avLst/>
              </a:prstGeom>
              <a:solidFill>
                <a:srgbClr val="CDA959"/>
              </a:solidFill>
              <a:ln w="0">
                <a:noFill/>
                <a:miter lim="800000"/>
                <a:headEnd/>
                <a:tailEnd/>
              </a:ln>
            </p:spPr>
            <p:txBody>
              <a:bodyPr/>
              <a:lstStyle/>
              <a:p>
                <a:pPr>
                  <a:defRPr/>
                </a:pPr>
                <a:endParaRPr lang="en-US" dirty="0"/>
              </a:p>
            </p:txBody>
          </p:sp>
          <p:sp>
            <p:nvSpPr>
              <p:cNvPr id="2579" name="Rectangle 69"/>
              <p:cNvSpPr>
                <a:spLocks noChangeArrowheads="1"/>
              </p:cNvSpPr>
              <p:nvPr userDrawn="1"/>
            </p:nvSpPr>
            <p:spPr bwMode="auto">
              <a:xfrm>
                <a:off x="5780" y="157"/>
                <a:ext cx="62" cy="5"/>
              </a:xfrm>
              <a:prstGeom prst="rect">
                <a:avLst/>
              </a:prstGeom>
              <a:solidFill>
                <a:srgbClr val="CDA959"/>
              </a:solidFill>
              <a:ln w="0">
                <a:noFill/>
                <a:miter lim="800000"/>
                <a:headEnd/>
                <a:tailEnd/>
              </a:ln>
            </p:spPr>
            <p:txBody>
              <a:bodyPr/>
              <a:lstStyle/>
              <a:p>
                <a:pPr>
                  <a:defRPr/>
                </a:pPr>
                <a:endParaRPr lang="en-US" dirty="0"/>
              </a:p>
            </p:txBody>
          </p:sp>
          <p:sp>
            <p:nvSpPr>
              <p:cNvPr id="2580" name="Rectangle 70"/>
              <p:cNvSpPr>
                <a:spLocks noChangeArrowheads="1"/>
              </p:cNvSpPr>
              <p:nvPr userDrawn="1"/>
            </p:nvSpPr>
            <p:spPr bwMode="auto">
              <a:xfrm>
                <a:off x="4756" y="162"/>
                <a:ext cx="56" cy="6"/>
              </a:xfrm>
              <a:prstGeom prst="rect">
                <a:avLst/>
              </a:prstGeom>
              <a:solidFill>
                <a:srgbClr val="CDA959"/>
              </a:solidFill>
              <a:ln w="0">
                <a:noFill/>
                <a:miter lim="800000"/>
                <a:headEnd/>
                <a:tailEnd/>
              </a:ln>
            </p:spPr>
            <p:txBody>
              <a:bodyPr/>
              <a:lstStyle/>
              <a:p>
                <a:pPr>
                  <a:defRPr/>
                </a:pPr>
                <a:endParaRPr lang="en-US" dirty="0"/>
              </a:p>
            </p:txBody>
          </p:sp>
          <p:sp>
            <p:nvSpPr>
              <p:cNvPr id="2581" name="Rectangle 71"/>
              <p:cNvSpPr>
                <a:spLocks noChangeArrowheads="1"/>
              </p:cNvSpPr>
              <p:nvPr userDrawn="1"/>
            </p:nvSpPr>
            <p:spPr bwMode="auto">
              <a:xfrm>
                <a:off x="5232" y="162"/>
                <a:ext cx="162" cy="6"/>
              </a:xfrm>
              <a:prstGeom prst="rect">
                <a:avLst/>
              </a:prstGeom>
              <a:solidFill>
                <a:srgbClr val="CDA959"/>
              </a:solidFill>
              <a:ln w="0">
                <a:noFill/>
                <a:miter lim="800000"/>
                <a:headEnd/>
                <a:tailEnd/>
              </a:ln>
            </p:spPr>
            <p:txBody>
              <a:bodyPr/>
              <a:lstStyle/>
              <a:p>
                <a:pPr>
                  <a:defRPr/>
                </a:pPr>
                <a:endParaRPr lang="en-US" dirty="0"/>
              </a:p>
            </p:txBody>
          </p:sp>
          <p:sp>
            <p:nvSpPr>
              <p:cNvPr id="2582" name="Rectangle 72"/>
              <p:cNvSpPr>
                <a:spLocks noChangeArrowheads="1"/>
              </p:cNvSpPr>
              <p:nvPr userDrawn="1"/>
            </p:nvSpPr>
            <p:spPr bwMode="auto">
              <a:xfrm>
                <a:off x="5780" y="162"/>
                <a:ext cx="62" cy="6"/>
              </a:xfrm>
              <a:prstGeom prst="rect">
                <a:avLst/>
              </a:prstGeom>
              <a:solidFill>
                <a:srgbClr val="CDA959"/>
              </a:solidFill>
              <a:ln w="0">
                <a:noFill/>
                <a:miter lim="800000"/>
                <a:headEnd/>
                <a:tailEnd/>
              </a:ln>
            </p:spPr>
            <p:txBody>
              <a:bodyPr/>
              <a:lstStyle/>
              <a:p>
                <a:pPr>
                  <a:defRPr/>
                </a:pPr>
                <a:endParaRPr lang="en-US" dirty="0"/>
              </a:p>
            </p:txBody>
          </p:sp>
          <p:sp>
            <p:nvSpPr>
              <p:cNvPr id="2583" name="Rectangle 73"/>
              <p:cNvSpPr>
                <a:spLocks noChangeArrowheads="1"/>
              </p:cNvSpPr>
              <p:nvPr userDrawn="1"/>
            </p:nvSpPr>
            <p:spPr bwMode="auto">
              <a:xfrm>
                <a:off x="4750" y="168"/>
                <a:ext cx="56" cy="5"/>
              </a:xfrm>
              <a:prstGeom prst="rect">
                <a:avLst/>
              </a:prstGeom>
              <a:solidFill>
                <a:srgbClr val="CDA959"/>
              </a:solidFill>
              <a:ln w="0">
                <a:noFill/>
                <a:miter lim="800000"/>
                <a:headEnd/>
                <a:tailEnd/>
              </a:ln>
            </p:spPr>
            <p:txBody>
              <a:bodyPr/>
              <a:lstStyle/>
              <a:p>
                <a:pPr>
                  <a:defRPr/>
                </a:pPr>
                <a:endParaRPr lang="en-US" dirty="0"/>
              </a:p>
            </p:txBody>
          </p:sp>
          <p:sp>
            <p:nvSpPr>
              <p:cNvPr id="2584" name="Rectangle 74"/>
              <p:cNvSpPr>
                <a:spLocks noChangeArrowheads="1"/>
              </p:cNvSpPr>
              <p:nvPr userDrawn="1"/>
            </p:nvSpPr>
            <p:spPr bwMode="auto">
              <a:xfrm>
                <a:off x="5232" y="168"/>
                <a:ext cx="162" cy="5"/>
              </a:xfrm>
              <a:prstGeom prst="rect">
                <a:avLst/>
              </a:prstGeom>
              <a:solidFill>
                <a:srgbClr val="CDA959"/>
              </a:solidFill>
              <a:ln w="0">
                <a:noFill/>
                <a:miter lim="800000"/>
                <a:headEnd/>
                <a:tailEnd/>
              </a:ln>
            </p:spPr>
            <p:txBody>
              <a:bodyPr/>
              <a:lstStyle/>
              <a:p>
                <a:pPr>
                  <a:defRPr/>
                </a:pPr>
                <a:endParaRPr lang="en-US" dirty="0"/>
              </a:p>
            </p:txBody>
          </p:sp>
          <p:sp>
            <p:nvSpPr>
              <p:cNvPr id="2585" name="Rectangle 75"/>
              <p:cNvSpPr>
                <a:spLocks noChangeArrowheads="1"/>
              </p:cNvSpPr>
              <p:nvPr userDrawn="1"/>
            </p:nvSpPr>
            <p:spPr bwMode="auto">
              <a:xfrm>
                <a:off x="5774" y="168"/>
                <a:ext cx="68" cy="5"/>
              </a:xfrm>
              <a:prstGeom prst="rect">
                <a:avLst/>
              </a:prstGeom>
              <a:solidFill>
                <a:srgbClr val="CDA959"/>
              </a:solidFill>
              <a:ln w="0">
                <a:noFill/>
                <a:miter lim="800000"/>
                <a:headEnd/>
                <a:tailEnd/>
              </a:ln>
            </p:spPr>
            <p:txBody>
              <a:bodyPr/>
              <a:lstStyle/>
              <a:p>
                <a:pPr>
                  <a:defRPr/>
                </a:pPr>
                <a:endParaRPr lang="en-US" dirty="0"/>
              </a:p>
            </p:txBody>
          </p:sp>
          <p:sp>
            <p:nvSpPr>
              <p:cNvPr id="2586" name="Rectangle 76"/>
              <p:cNvSpPr>
                <a:spLocks noChangeArrowheads="1"/>
              </p:cNvSpPr>
              <p:nvPr userDrawn="1"/>
            </p:nvSpPr>
            <p:spPr bwMode="auto">
              <a:xfrm>
                <a:off x="4745" y="173"/>
                <a:ext cx="61" cy="6"/>
              </a:xfrm>
              <a:prstGeom prst="rect">
                <a:avLst/>
              </a:prstGeom>
              <a:solidFill>
                <a:srgbClr val="CDA959"/>
              </a:solidFill>
              <a:ln w="0">
                <a:noFill/>
                <a:miter lim="800000"/>
                <a:headEnd/>
                <a:tailEnd/>
              </a:ln>
            </p:spPr>
            <p:txBody>
              <a:bodyPr/>
              <a:lstStyle/>
              <a:p>
                <a:pPr>
                  <a:defRPr/>
                </a:pPr>
                <a:endParaRPr lang="en-US" dirty="0"/>
              </a:p>
            </p:txBody>
          </p:sp>
          <p:sp>
            <p:nvSpPr>
              <p:cNvPr id="2587" name="Rectangle 77"/>
              <p:cNvSpPr>
                <a:spLocks noChangeArrowheads="1"/>
              </p:cNvSpPr>
              <p:nvPr userDrawn="1"/>
            </p:nvSpPr>
            <p:spPr bwMode="auto">
              <a:xfrm>
                <a:off x="5232" y="173"/>
                <a:ext cx="162" cy="6"/>
              </a:xfrm>
              <a:prstGeom prst="rect">
                <a:avLst/>
              </a:prstGeom>
              <a:solidFill>
                <a:srgbClr val="CDA959"/>
              </a:solidFill>
              <a:ln w="0">
                <a:noFill/>
                <a:miter lim="800000"/>
                <a:headEnd/>
                <a:tailEnd/>
              </a:ln>
            </p:spPr>
            <p:txBody>
              <a:bodyPr/>
              <a:lstStyle/>
              <a:p>
                <a:pPr>
                  <a:defRPr/>
                </a:pPr>
                <a:endParaRPr lang="en-US" dirty="0"/>
              </a:p>
            </p:txBody>
          </p:sp>
          <p:sp>
            <p:nvSpPr>
              <p:cNvPr id="2588" name="Rectangle 78"/>
              <p:cNvSpPr>
                <a:spLocks noChangeArrowheads="1"/>
              </p:cNvSpPr>
              <p:nvPr userDrawn="1"/>
            </p:nvSpPr>
            <p:spPr bwMode="auto">
              <a:xfrm>
                <a:off x="5774" y="173"/>
                <a:ext cx="68" cy="6"/>
              </a:xfrm>
              <a:prstGeom prst="rect">
                <a:avLst/>
              </a:prstGeom>
              <a:solidFill>
                <a:srgbClr val="CDA959"/>
              </a:solidFill>
              <a:ln w="0">
                <a:noFill/>
                <a:miter lim="800000"/>
                <a:headEnd/>
                <a:tailEnd/>
              </a:ln>
            </p:spPr>
            <p:txBody>
              <a:bodyPr/>
              <a:lstStyle/>
              <a:p>
                <a:pPr>
                  <a:defRPr/>
                </a:pPr>
                <a:endParaRPr lang="en-US" dirty="0"/>
              </a:p>
            </p:txBody>
          </p:sp>
          <p:sp>
            <p:nvSpPr>
              <p:cNvPr id="2589" name="Rectangle 79"/>
              <p:cNvSpPr>
                <a:spLocks noChangeArrowheads="1"/>
              </p:cNvSpPr>
              <p:nvPr userDrawn="1"/>
            </p:nvSpPr>
            <p:spPr bwMode="auto">
              <a:xfrm>
                <a:off x="4739" y="179"/>
                <a:ext cx="62" cy="6"/>
              </a:xfrm>
              <a:prstGeom prst="rect">
                <a:avLst/>
              </a:prstGeom>
              <a:solidFill>
                <a:srgbClr val="CDA959"/>
              </a:solidFill>
              <a:ln w="0">
                <a:noFill/>
                <a:miter lim="800000"/>
                <a:headEnd/>
                <a:tailEnd/>
              </a:ln>
            </p:spPr>
            <p:txBody>
              <a:bodyPr/>
              <a:lstStyle/>
              <a:p>
                <a:pPr>
                  <a:defRPr/>
                </a:pPr>
                <a:endParaRPr lang="en-US" dirty="0"/>
              </a:p>
            </p:txBody>
          </p:sp>
          <p:sp>
            <p:nvSpPr>
              <p:cNvPr id="2590" name="Rectangle 80"/>
              <p:cNvSpPr>
                <a:spLocks noChangeArrowheads="1"/>
              </p:cNvSpPr>
              <p:nvPr userDrawn="1"/>
            </p:nvSpPr>
            <p:spPr bwMode="auto">
              <a:xfrm>
                <a:off x="5232" y="179"/>
                <a:ext cx="162" cy="6"/>
              </a:xfrm>
              <a:prstGeom prst="rect">
                <a:avLst/>
              </a:prstGeom>
              <a:solidFill>
                <a:srgbClr val="CDA959"/>
              </a:solidFill>
              <a:ln w="0">
                <a:noFill/>
                <a:miter lim="800000"/>
                <a:headEnd/>
                <a:tailEnd/>
              </a:ln>
            </p:spPr>
            <p:txBody>
              <a:bodyPr/>
              <a:lstStyle/>
              <a:p>
                <a:pPr>
                  <a:defRPr/>
                </a:pPr>
                <a:endParaRPr lang="en-US" dirty="0"/>
              </a:p>
            </p:txBody>
          </p:sp>
          <p:sp>
            <p:nvSpPr>
              <p:cNvPr id="2591" name="Rectangle 81"/>
              <p:cNvSpPr>
                <a:spLocks noChangeArrowheads="1"/>
              </p:cNvSpPr>
              <p:nvPr userDrawn="1"/>
            </p:nvSpPr>
            <p:spPr bwMode="auto">
              <a:xfrm>
                <a:off x="5774" y="179"/>
                <a:ext cx="68" cy="6"/>
              </a:xfrm>
              <a:prstGeom prst="rect">
                <a:avLst/>
              </a:prstGeom>
              <a:solidFill>
                <a:srgbClr val="CDA959"/>
              </a:solidFill>
              <a:ln w="0">
                <a:noFill/>
                <a:miter lim="800000"/>
                <a:headEnd/>
                <a:tailEnd/>
              </a:ln>
            </p:spPr>
            <p:txBody>
              <a:bodyPr/>
              <a:lstStyle/>
              <a:p>
                <a:pPr>
                  <a:defRPr/>
                </a:pPr>
                <a:endParaRPr lang="en-US" dirty="0"/>
              </a:p>
            </p:txBody>
          </p:sp>
          <p:sp>
            <p:nvSpPr>
              <p:cNvPr id="2592" name="Rectangle 82"/>
              <p:cNvSpPr>
                <a:spLocks noChangeArrowheads="1"/>
              </p:cNvSpPr>
              <p:nvPr userDrawn="1"/>
            </p:nvSpPr>
            <p:spPr bwMode="auto">
              <a:xfrm>
                <a:off x="4734" y="185"/>
                <a:ext cx="67" cy="5"/>
              </a:xfrm>
              <a:prstGeom prst="rect">
                <a:avLst/>
              </a:prstGeom>
              <a:solidFill>
                <a:srgbClr val="CDA959"/>
              </a:solidFill>
              <a:ln w="0">
                <a:noFill/>
                <a:miter lim="800000"/>
                <a:headEnd/>
                <a:tailEnd/>
              </a:ln>
            </p:spPr>
            <p:txBody>
              <a:bodyPr/>
              <a:lstStyle/>
              <a:p>
                <a:pPr>
                  <a:defRPr/>
                </a:pPr>
                <a:endParaRPr lang="en-US" dirty="0"/>
              </a:p>
            </p:txBody>
          </p:sp>
          <p:sp>
            <p:nvSpPr>
              <p:cNvPr id="2593" name="Rectangle 83"/>
              <p:cNvSpPr>
                <a:spLocks noChangeArrowheads="1"/>
              </p:cNvSpPr>
              <p:nvPr userDrawn="1"/>
            </p:nvSpPr>
            <p:spPr bwMode="auto">
              <a:xfrm>
                <a:off x="5232" y="185"/>
                <a:ext cx="162" cy="5"/>
              </a:xfrm>
              <a:prstGeom prst="rect">
                <a:avLst/>
              </a:prstGeom>
              <a:solidFill>
                <a:srgbClr val="CDA959"/>
              </a:solidFill>
              <a:ln w="0">
                <a:noFill/>
                <a:miter lim="800000"/>
                <a:headEnd/>
                <a:tailEnd/>
              </a:ln>
            </p:spPr>
            <p:txBody>
              <a:bodyPr/>
              <a:lstStyle/>
              <a:p>
                <a:pPr>
                  <a:defRPr/>
                </a:pPr>
                <a:endParaRPr lang="en-US" dirty="0"/>
              </a:p>
            </p:txBody>
          </p:sp>
          <p:sp>
            <p:nvSpPr>
              <p:cNvPr id="2594" name="Rectangle 84"/>
              <p:cNvSpPr>
                <a:spLocks noChangeArrowheads="1"/>
              </p:cNvSpPr>
              <p:nvPr userDrawn="1"/>
            </p:nvSpPr>
            <p:spPr bwMode="auto">
              <a:xfrm>
                <a:off x="5769" y="185"/>
                <a:ext cx="73" cy="5"/>
              </a:xfrm>
              <a:prstGeom prst="rect">
                <a:avLst/>
              </a:prstGeom>
              <a:solidFill>
                <a:srgbClr val="CDA959"/>
              </a:solidFill>
              <a:ln w="0">
                <a:noFill/>
                <a:miter lim="800000"/>
                <a:headEnd/>
                <a:tailEnd/>
              </a:ln>
            </p:spPr>
            <p:txBody>
              <a:bodyPr/>
              <a:lstStyle/>
              <a:p>
                <a:pPr>
                  <a:defRPr/>
                </a:pPr>
                <a:endParaRPr lang="en-US" dirty="0"/>
              </a:p>
            </p:txBody>
          </p:sp>
          <p:sp>
            <p:nvSpPr>
              <p:cNvPr id="2595" name="Rectangle 85"/>
              <p:cNvSpPr>
                <a:spLocks noChangeArrowheads="1"/>
              </p:cNvSpPr>
              <p:nvPr userDrawn="1"/>
            </p:nvSpPr>
            <p:spPr bwMode="auto">
              <a:xfrm>
                <a:off x="4728" y="190"/>
                <a:ext cx="67" cy="6"/>
              </a:xfrm>
              <a:prstGeom prst="rect">
                <a:avLst/>
              </a:prstGeom>
              <a:solidFill>
                <a:srgbClr val="CDA959"/>
              </a:solidFill>
              <a:ln w="0">
                <a:noFill/>
                <a:miter lim="800000"/>
                <a:headEnd/>
                <a:tailEnd/>
              </a:ln>
            </p:spPr>
            <p:txBody>
              <a:bodyPr/>
              <a:lstStyle/>
              <a:p>
                <a:pPr>
                  <a:defRPr/>
                </a:pPr>
                <a:endParaRPr lang="en-US" dirty="0"/>
              </a:p>
            </p:txBody>
          </p:sp>
          <p:sp>
            <p:nvSpPr>
              <p:cNvPr id="2596" name="Rectangle 86"/>
              <p:cNvSpPr>
                <a:spLocks noChangeArrowheads="1"/>
              </p:cNvSpPr>
              <p:nvPr userDrawn="1"/>
            </p:nvSpPr>
            <p:spPr bwMode="auto">
              <a:xfrm>
                <a:off x="5237" y="190"/>
                <a:ext cx="157" cy="6"/>
              </a:xfrm>
              <a:prstGeom prst="rect">
                <a:avLst/>
              </a:prstGeom>
              <a:solidFill>
                <a:srgbClr val="CDA959"/>
              </a:solidFill>
              <a:ln w="0">
                <a:noFill/>
                <a:miter lim="800000"/>
                <a:headEnd/>
                <a:tailEnd/>
              </a:ln>
            </p:spPr>
            <p:txBody>
              <a:bodyPr/>
              <a:lstStyle/>
              <a:p>
                <a:pPr>
                  <a:defRPr/>
                </a:pPr>
                <a:endParaRPr lang="en-US" dirty="0"/>
              </a:p>
            </p:txBody>
          </p:sp>
          <p:sp>
            <p:nvSpPr>
              <p:cNvPr id="2597" name="Rectangle 87"/>
              <p:cNvSpPr>
                <a:spLocks noChangeArrowheads="1"/>
              </p:cNvSpPr>
              <p:nvPr userDrawn="1"/>
            </p:nvSpPr>
            <p:spPr bwMode="auto">
              <a:xfrm>
                <a:off x="5769" y="190"/>
                <a:ext cx="73" cy="6"/>
              </a:xfrm>
              <a:prstGeom prst="rect">
                <a:avLst/>
              </a:prstGeom>
              <a:solidFill>
                <a:srgbClr val="CDA959"/>
              </a:solidFill>
              <a:ln w="0">
                <a:noFill/>
                <a:miter lim="800000"/>
                <a:headEnd/>
                <a:tailEnd/>
              </a:ln>
            </p:spPr>
            <p:txBody>
              <a:bodyPr/>
              <a:lstStyle/>
              <a:p>
                <a:pPr>
                  <a:defRPr/>
                </a:pPr>
                <a:endParaRPr lang="en-US" dirty="0"/>
              </a:p>
            </p:txBody>
          </p:sp>
          <p:sp>
            <p:nvSpPr>
              <p:cNvPr id="2598" name="Rectangle 88"/>
              <p:cNvSpPr>
                <a:spLocks noChangeArrowheads="1"/>
              </p:cNvSpPr>
              <p:nvPr userDrawn="1"/>
            </p:nvSpPr>
            <p:spPr bwMode="auto">
              <a:xfrm>
                <a:off x="4722" y="196"/>
                <a:ext cx="68" cy="5"/>
              </a:xfrm>
              <a:prstGeom prst="rect">
                <a:avLst/>
              </a:prstGeom>
              <a:solidFill>
                <a:srgbClr val="CDA959"/>
              </a:solidFill>
              <a:ln w="0">
                <a:noFill/>
                <a:miter lim="800000"/>
                <a:headEnd/>
                <a:tailEnd/>
              </a:ln>
            </p:spPr>
            <p:txBody>
              <a:bodyPr/>
              <a:lstStyle/>
              <a:p>
                <a:pPr>
                  <a:defRPr/>
                </a:pPr>
                <a:endParaRPr lang="en-US" dirty="0"/>
              </a:p>
            </p:txBody>
          </p:sp>
          <p:sp>
            <p:nvSpPr>
              <p:cNvPr id="2599" name="Rectangle 89"/>
              <p:cNvSpPr>
                <a:spLocks noChangeArrowheads="1"/>
              </p:cNvSpPr>
              <p:nvPr userDrawn="1"/>
            </p:nvSpPr>
            <p:spPr bwMode="auto">
              <a:xfrm>
                <a:off x="5237" y="196"/>
                <a:ext cx="157" cy="5"/>
              </a:xfrm>
              <a:prstGeom prst="rect">
                <a:avLst/>
              </a:prstGeom>
              <a:solidFill>
                <a:srgbClr val="CDA959"/>
              </a:solidFill>
              <a:ln w="0">
                <a:noFill/>
                <a:miter lim="800000"/>
                <a:headEnd/>
                <a:tailEnd/>
              </a:ln>
            </p:spPr>
            <p:txBody>
              <a:bodyPr/>
              <a:lstStyle/>
              <a:p>
                <a:pPr>
                  <a:defRPr/>
                </a:pPr>
                <a:endParaRPr lang="en-US" dirty="0"/>
              </a:p>
            </p:txBody>
          </p:sp>
          <p:sp>
            <p:nvSpPr>
              <p:cNvPr id="2600" name="Rectangle 90"/>
              <p:cNvSpPr>
                <a:spLocks noChangeArrowheads="1"/>
              </p:cNvSpPr>
              <p:nvPr userDrawn="1"/>
            </p:nvSpPr>
            <p:spPr bwMode="auto">
              <a:xfrm>
                <a:off x="5763" y="196"/>
                <a:ext cx="79" cy="5"/>
              </a:xfrm>
              <a:prstGeom prst="rect">
                <a:avLst/>
              </a:prstGeom>
              <a:solidFill>
                <a:srgbClr val="CDA959"/>
              </a:solidFill>
              <a:ln w="0">
                <a:noFill/>
                <a:miter lim="800000"/>
                <a:headEnd/>
                <a:tailEnd/>
              </a:ln>
            </p:spPr>
            <p:txBody>
              <a:bodyPr/>
              <a:lstStyle/>
              <a:p>
                <a:pPr>
                  <a:defRPr/>
                </a:pPr>
                <a:endParaRPr lang="en-US" dirty="0"/>
              </a:p>
            </p:txBody>
          </p:sp>
          <p:sp>
            <p:nvSpPr>
              <p:cNvPr id="2601" name="Rectangle 91"/>
              <p:cNvSpPr>
                <a:spLocks noChangeArrowheads="1"/>
              </p:cNvSpPr>
              <p:nvPr userDrawn="1"/>
            </p:nvSpPr>
            <p:spPr bwMode="auto">
              <a:xfrm>
                <a:off x="4717" y="201"/>
                <a:ext cx="73" cy="6"/>
              </a:xfrm>
              <a:prstGeom prst="rect">
                <a:avLst/>
              </a:prstGeom>
              <a:solidFill>
                <a:srgbClr val="CDA959"/>
              </a:solidFill>
              <a:ln w="0">
                <a:noFill/>
                <a:miter lim="800000"/>
                <a:headEnd/>
                <a:tailEnd/>
              </a:ln>
            </p:spPr>
            <p:txBody>
              <a:bodyPr/>
              <a:lstStyle/>
              <a:p>
                <a:pPr>
                  <a:defRPr/>
                </a:pPr>
                <a:endParaRPr lang="en-US" dirty="0"/>
              </a:p>
            </p:txBody>
          </p:sp>
          <p:sp>
            <p:nvSpPr>
              <p:cNvPr id="2602" name="Rectangle 92"/>
              <p:cNvSpPr>
                <a:spLocks noChangeArrowheads="1"/>
              </p:cNvSpPr>
              <p:nvPr userDrawn="1"/>
            </p:nvSpPr>
            <p:spPr bwMode="auto">
              <a:xfrm>
                <a:off x="5237" y="201"/>
                <a:ext cx="157" cy="6"/>
              </a:xfrm>
              <a:prstGeom prst="rect">
                <a:avLst/>
              </a:prstGeom>
              <a:solidFill>
                <a:srgbClr val="CDA959"/>
              </a:solidFill>
              <a:ln w="0">
                <a:noFill/>
                <a:miter lim="800000"/>
                <a:headEnd/>
                <a:tailEnd/>
              </a:ln>
            </p:spPr>
            <p:txBody>
              <a:bodyPr/>
              <a:lstStyle/>
              <a:p>
                <a:pPr>
                  <a:defRPr/>
                </a:pPr>
                <a:endParaRPr lang="en-US" dirty="0"/>
              </a:p>
            </p:txBody>
          </p:sp>
          <p:sp>
            <p:nvSpPr>
              <p:cNvPr id="2603" name="Rectangle 93"/>
              <p:cNvSpPr>
                <a:spLocks noChangeArrowheads="1"/>
              </p:cNvSpPr>
              <p:nvPr userDrawn="1"/>
            </p:nvSpPr>
            <p:spPr bwMode="auto">
              <a:xfrm>
                <a:off x="5763" y="201"/>
                <a:ext cx="79" cy="6"/>
              </a:xfrm>
              <a:prstGeom prst="rect">
                <a:avLst/>
              </a:prstGeom>
              <a:solidFill>
                <a:srgbClr val="CDA959"/>
              </a:solidFill>
              <a:ln w="0">
                <a:noFill/>
                <a:miter lim="800000"/>
                <a:headEnd/>
                <a:tailEnd/>
              </a:ln>
            </p:spPr>
            <p:txBody>
              <a:bodyPr/>
              <a:lstStyle/>
              <a:p>
                <a:pPr>
                  <a:defRPr/>
                </a:pPr>
                <a:endParaRPr lang="en-US" dirty="0"/>
              </a:p>
            </p:txBody>
          </p:sp>
          <p:sp>
            <p:nvSpPr>
              <p:cNvPr id="2604" name="Rectangle 94"/>
              <p:cNvSpPr>
                <a:spLocks noChangeArrowheads="1"/>
              </p:cNvSpPr>
              <p:nvPr userDrawn="1"/>
            </p:nvSpPr>
            <p:spPr bwMode="auto">
              <a:xfrm>
                <a:off x="4711" y="207"/>
                <a:ext cx="79" cy="6"/>
              </a:xfrm>
              <a:prstGeom prst="rect">
                <a:avLst/>
              </a:prstGeom>
              <a:solidFill>
                <a:srgbClr val="CDA959"/>
              </a:solidFill>
              <a:ln w="0">
                <a:noFill/>
                <a:miter lim="800000"/>
                <a:headEnd/>
                <a:tailEnd/>
              </a:ln>
            </p:spPr>
            <p:txBody>
              <a:bodyPr/>
              <a:lstStyle/>
              <a:p>
                <a:pPr>
                  <a:defRPr/>
                </a:pPr>
                <a:endParaRPr lang="en-US" dirty="0"/>
              </a:p>
            </p:txBody>
          </p:sp>
          <p:sp>
            <p:nvSpPr>
              <p:cNvPr id="2605" name="Rectangle 95"/>
              <p:cNvSpPr>
                <a:spLocks noChangeArrowheads="1"/>
              </p:cNvSpPr>
              <p:nvPr userDrawn="1"/>
            </p:nvSpPr>
            <p:spPr bwMode="auto">
              <a:xfrm>
                <a:off x="5237" y="207"/>
                <a:ext cx="151" cy="6"/>
              </a:xfrm>
              <a:prstGeom prst="rect">
                <a:avLst/>
              </a:prstGeom>
              <a:solidFill>
                <a:srgbClr val="CDA959"/>
              </a:solidFill>
              <a:ln w="0">
                <a:noFill/>
                <a:miter lim="800000"/>
                <a:headEnd/>
                <a:tailEnd/>
              </a:ln>
            </p:spPr>
            <p:txBody>
              <a:bodyPr/>
              <a:lstStyle/>
              <a:p>
                <a:pPr>
                  <a:defRPr/>
                </a:pPr>
                <a:endParaRPr lang="en-US" dirty="0"/>
              </a:p>
            </p:txBody>
          </p:sp>
          <p:sp>
            <p:nvSpPr>
              <p:cNvPr id="2606" name="Rectangle 96"/>
              <p:cNvSpPr>
                <a:spLocks noChangeArrowheads="1"/>
              </p:cNvSpPr>
              <p:nvPr userDrawn="1"/>
            </p:nvSpPr>
            <p:spPr bwMode="auto">
              <a:xfrm>
                <a:off x="5763" y="207"/>
                <a:ext cx="79" cy="6"/>
              </a:xfrm>
              <a:prstGeom prst="rect">
                <a:avLst/>
              </a:prstGeom>
              <a:solidFill>
                <a:srgbClr val="CDA959"/>
              </a:solidFill>
              <a:ln w="0">
                <a:noFill/>
                <a:miter lim="800000"/>
                <a:headEnd/>
                <a:tailEnd/>
              </a:ln>
            </p:spPr>
            <p:txBody>
              <a:bodyPr/>
              <a:lstStyle/>
              <a:p>
                <a:pPr>
                  <a:defRPr/>
                </a:pPr>
                <a:endParaRPr lang="en-US" dirty="0"/>
              </a:p>
            </p:txBody>
          </p:sp>
          <p:sp>
            <p:nvSpPr>
              <p:cNvPr id="2607" name="Rectangle 97"/>
              <p:cNvSpPr>
                <a:spLocks noChangeArrowheads="1"/>
              </p:cNvSpPr>
              <p:nvPr userDrawn="1"/>
            </p:nvSpPr>
            <p:spPr bwMode="auto">
              <a:xfrm>
                <a:off x="4706" y="213"/>
                <a:ext cx="84" cy="5"/>
              </a:xfrm>
              <a:prstGeom prst="rect">
                <a:avLst/>
              </a:prstGeom>
              <a:solidFill>
                <a:srgbClr val="CDA959"/>
              </a:solidFill>
              <a:ln w="0">
                <a:noFill/>
                <a:miter lim="800000"/>
                <a:headEnd/>
                <a:tailEnd/>
              </a:ln>
            </p:spPr>
            <p:txBody>
              <a:bodyPr/>
              <a:lstStyle/>
              <a:p>
                <a:pPr>
                  <a:defRPr/>
                </a:pPr>
                <a:endParaRPr lang="en-US" dirty="0"/>
              </a:p>
            </p:txBody>
          </p:sp>
          <p:sp>
            <p:nvSpPr>
              <p:cNvPr id="2608" name="Rectangle 98"/>
              <p:cNvSpPr>
                <a:spLocks noChangeArrowheads="1"/>
              </p:cNvSpPr>
              <p:nvPr userDrawn="1"/>
            </p:nvSpPr>
            <p:spPr bwMode="auto">
              <a:xfrm>
                <a:off x="5237" y="213"/>
                <a:ext cx="157" cy="5"/>
              </a:xfrm>
              <a:prstGeom prst="rect">
                <a:avLst/>
              </a:prstGeom>
              <a:solidFill>
                <a:srgbClr val="CDA959"/>
              </a:solidFill>
              <a:ln w="0">
                <a:noFill/>
                <a:miter lim="800000"/>
                <a:headEnd/>
                <a:tailEnd/>
              </a:ln>
            </p:spPr>
            <p:txBody>
              <a:bodyPr/>
              <a:lstStyle/>
              <a:p>
                <a:pPr>
                  <a:defRPr/>
                </a:pPr>
                <a:endParaRPr lang="en-US" dirty="0"/>
              </a:p>
            </p:txBody>
          </p:sp>
          <p:sp>
            <p:nvSpPr>
              <p:cNvPr id="2609" name="Rectangle 99"/>
              <p:cNvSpPr>
                <a:spLocks noChangeArrowheads="1"/>
              </p:cNvSpPr>
              <p:nvPr userDrawn="1"/>
            </p:nvSpPr>
            <p:spPr bwMode="auto">
              <a:xfrm>
                <a:off x="5758" y="213"/>
                <a:ext cx="84" cy="5"/>
              </a:xfrm>
              <a:prstGeom prst="rect">
                <a:avLst/>
              </a:prstGeom>
              <a:solidFill>
                <a:srgbClr val="CDA959"/>
              </a:solidFill>
              <a:ln w="0">
                <a:noFill/>
                <a:miter lim="800000"/>
                <a:headEnd/>
                <a:tailEnd/>
              </a:ln>
            </p:spPr>
            <p:txBody>
              <a:bodyPr/>
              <a:lstStyle/>
              <a:p>
                <a:pPr>
                  <a:defRPr/>
                </a:pPr>
                <a:endParaRPr lang="en-US" dirty="0"/>
              </a:p>
            </p:txBody>
          </p:sp>
          <p:sp>
            <p:nvSpPr>
              <p:cNvPr id="2610" name="Rectangle 100"/>
              <p:cNvSpPr>
                <a:spLocks noChangeArrowheads="1"/>
              </p:cNvSpPr>
              <p:nvPr userDrawn="1"/>
            </p:nvSpPr>
            <p:spPr bwMode="auto">
              <a:xfrm>
                <a:off x="4700" y="218"/>
                <a:ext cx="90" cy="6"/>
              </a:xfrm>
              <a:prstGeom prst="rect">
                <a:avLst/>
              </a:prstGeom>
              <a:solidFill>
                <a:srgbClr val="CDA959"/>
              </a:solidFill>
              <a:ln w="0">
                <a:noFill/>
                <a:miter lim="800000"/>
                <a:headEnd/>
                <a:tailEnd/>
              </a:ln>
            </p:spPr>
            <p:txBody>
              <a:bodyPr/>
              <a:lstStyle/>
              <a:p>
                <a:pPr>
                  <a:defRPr/>
                </a:pPr>
                <a:endParaRPr lang="en-US" dirty="0"/>
              </a:p>
            </p:txBody>
          </p:sp>
          <p:sp>
            <p:nvSpPr>
              <p:cNvPr id="2611" name="Rectangle 101"/>
              <p:cNvSpPr>
                <a:spLocks noChangeArrowheads="1"/>
              </p:cNvSpPr>
              <p:nvPr userDrawn="1"/>
            </p:nvSpPr>
            <p:spPr bwMode="auto">
              <a:xfrm>
                <a:off x="5237" y="218"/>
                <a:ext cx="157" cy="6"/>
              </a:xfrm>
              <a:prstGeom prst="rect">
                <a:avLst/>
              </a:prstGeom>
              <a:solidFill>
                <a:srgbClr val="CDA959"/>
              </a:solidFill>
              <a:ln w="0">
                <a:noFill/>
                <a:miter lim="800000"/>
                <a:headEnd/>
                <a:tailEnd/>
              </a:ln>
            </p:spPr>
            <p:txBody>
              <a:bodyPr/>
              <a:lstStyle/>
              <a:p>
                <a:pPr>
                  <a:defRPr/>
                </a:pPr>
                <a:endParaRPr lang="en-US" dirty="0"/>
              </a:p>
            </p:txBody>
          </p:sp>
          <p:sp>
            <p:nvSpPr>
              <p:cNvPr id="2612" name="Rectangle 102"/>
              <p:cNvSpPr>
                <a:spLocks noChangeArrowheads="1"/>
              </p:cNvSpPr>
              <p:nvPr userDrawn="1"/>
            </p:nvSpPr>
            <p:spPr bwMode="auto">
              <a:xfrm>
                <a:off x="5758" y="218"/>
                <a:ext cx="84" cy="6"/>
              </a:xfrm>
              <a:prstGeom prst="rect">
                <a:avLst/>
              </a:prstGeom>
              <a:solidFill>
                <a:srgbClr val="CDA959"/>
              </a:solidFill>
              <a:ln w="0">
                <a:noFill/>
                <a:miter lim="800000"/>
                <a:headEnd/>
                <a:tailEnd/>
              </a:ln>
            </p:spPr>
            <p:txBody>
              <a:bodyPr/>
              <a:lstStyle/>
              <a:p>
                <a:pPr>
                  <a:defRPr/>
                </a:pPr>
                <a:endParaRPr lang="en-US" dirty="0"/>
              </a:p>
            </p:txBody>
          </p:sp>
          <p:sp>
            <p:nvSpPr>
              <p:cNvPr id="2613" name="Rectangle 103"/>
              <p:cNvSpPr>
                <a:spLocks noChangeArrowheads="1"/>
              </p:cNvSpPr>
              <p:nvPr userDrawn="1"/>
            </p:nvSpPr>
            <p:spPr bwMode="auto">
              <a:xfrm>
                <a:off x="4694" y="224"/>
                <a:ext cx="90" cy="5"/>
              </a:xfrm>
              <a:prstGeom prst="rect">
                <a:avLst/>
              </a:prstGeom>
              <a:solidFill>
                <a:srgbClr val="CDA959"/>
              </a:solidFill>
              <a:ln w="0">
                <a:noFill/>
                <a:miter lim="800000"/>
                <a:headEnd/>
                <a:tailEnd/>
              </a:ln>
            </p:spPr>
            <p:txBody>
              <a:bodyPr/>
              <a:lstStyle/>
              <a:p>
                <a:pPr>
                  <a:defRPr/>
                </a:pPr>
                <a:endParaRPr lang="en-US" dirty="0"/>
              </a:p>
            </p:txBody>
          </p:sp>
          <p:sp>
            <p:nvSpPr>
              <p:cNvPr id="2614" name="Rectangle 104"/>
              <p:cNvSpPr>
                <a:spLocks noChangeArrowheads="1"/>
              </p:cNvSpPr>
              <p:nvPr userDrawn="1"/>
            </p:nvSpPr>
            <p:spPr bwMode="auto">
              <a:xfrm>
                <a:off x="5237" y="224"/>
                <a:ext cx="157" cy="5"/>
              </a:xfrm>
              <a:prstGeom prst="rect">
                <a:avLst/>
              </a:prstGeom>
              <a:solidFill>
                <a:srgbClr val="CDA959"/>
              </a:solidFill>
              <a:ln w="0">
                <a:noFill/>
                <a:miter lim="800000"/>
                <a:headEnd/>
                <a:tailEnd/>
              </a:ln>
            </p:spPr>
            <p:txBody>
              <a:bodyPr/>
              <a:lstStyle/>
              <a:p>
                <a:pPr>
                  <a:defRPr/>
                </a:pPr>
                <a:endParaRPr lang="en-US" dirty="0"/>
              </a:p>
            </p:txBody>
          </p:sp>
          <p:sp>
            <p:nvSpPr>
              <p:cNvPr id="2615" name="Rectangle 105"/>
              <p:cNvSpPr>
                <a:spLocks noChangeArrowheads="1"/>
              </p:cNvSpPr>
              <p:nvPr userDrawn="1"/>
            </p:nvSpPr>
            <p:spPr bwMode="auto">
              <a:xfrm>
                <a:off x="5752" y="224"/>
                <a:ext cx="90" cy="5"/>
              </a:xfrm>
              <a:prstGeom prst="rect">
                <a:avLst/>
              </a:prstGeom>
              <a:solidFill>
                <a:srgbClr val="CDA959"/>
              </a:solidFill>
              <a:ln w="0">
                <a:noFill/>
                <a:miter lim="800000"/>
                <a:headEnd/>
                <a:tailEnd/>
              </a:ln>
            </p:spPr>
            <p:txBody>
              <a:bodyPr/>
              <a:lstStyle/>
              <a:p>
                <a:pPr>
                  <a:defRPr/>
                </a:pPr>
                <a:endParaRPr lang="en-US" dirty="0"/>
              </a:p>
            </p:txBody>
          </p:sp>
          <p:sp>
            <p:nvSpPr>
              <p:cNvPr id="2616" name="Rectangle 106"/>
              <p:cNvSpPr>
                <a:spLocks noChangeArrowheads="1"/>
              </p:cNvSpPr>
              <p:nvPr userDrawn="1"/>
            </p:nvSpPr>
            <p:spPr bwMode="auto">
              <a:xfrm>
                <a:off x="4689" y="229"/>
                <a:ext cx="95" cy="6"/>
              </a:xfrm>
              <a:prstGeom prst="rect">
                <a:avLst/>
              </a:prstGeom>
              <a:solidFill>
                <a:srgbClr val="CDA959"/>
              </a:solidFill>
              <a:ln w="0">
                <a:noFill/>
                <a:miter lim="800000"/>
                <a:headEnd/>
                <a:tailEnd/>
              </a:ln>
            </p:spPr>
            <p:txBody>
              <a:bodyPr/>
              <a:lstStyle/>
              <a:p>
                <a:pPr>
                  <a:defRPr/>
                </a:pPr>
                <a:endParaRPr lang="en-US" dirty="0"/>
              </a:p>
            </p:txBody>
          </p:sp>
          <p:sp>
            <p:nvSpPr>
              <p:cNvPr id="2617" name="Rectangle 107"/>
              <p:cNvSpPr>
                <a:spLocks noChangeArrowheads="1"/>
              </p:cNvSpPr>
              <p:nvPr userDrawn="1"/>
            </p:nvSpPr>
            <p:spPr bwMode="auto">
              <a:xfrm>
                <a:off x="5237" y="229"/>
                <a:ext cx="157" cy="6"/>
              </a:xfrm>
              <a:prstGeom prst="rect">
                <a:avLst/>
              </a:prstGeom>
              <a:solidFill>
                <a:srgbClr val="CDA959"/>
              </a:solidFill>
              <a:ln w="0">
                <a:noFill/>
                <a:miter lim="800000"/>
                <a:headEnd/>
                <a:tailEnd/>
              </a:ln>
            </p:spPr>
            <p:txBody>
              <a:bodyPr/>
              <a:lstStyle/>
              <a:p>
                <a:pPr>
                  <a:defRPr/>
                </a:pPr>
                <a:endParaRPr lang="en-US" dirty="0"/>
              </a:p>
            </p:txBody>
          </p:sp>
          <p:sp>
            <p:nvSpPr>
              <p:cNvPr id="2618" name="Rectangle 108"/>
              <p:cNvSpPr>
                <a:spLocks noChangeArrowheads="1"/>
              </p:cNvSpPr>
              <p:nvPr userDrawn="1"/>
            </p:nvSpPr>
            <p:spPr bwMode="auto">
              <a:xfrm>
                <a:off x="5752" y="229"/>
                <a:ext cx="90" cy="6"/>
              </a:xfrm>
              <a:prstGeom prst="rect">
                <a:avLst/>
              </a:prstGeom>
              <a:solidFill>
                <a:srgbClr val="CDA959"/>
              </a:solidFill>
              <a:ln w="0">
                <a:noFill/>
                <a:miter lim="800000"/>
                <a:headEnd/>
                <a:tailEnd/>
              </a:ln>
            </p:spPr>
            <p:txBody>
              <a:bodyPr/>
              <a:lstStyle/>
              <a:p>
                <a:pPr>
                  <a:defRPr/>
                </a:pPr>
                <a:endParaRPr lang="en-US" dirty="0"/>
              </a:p>
            </p:txBody>
          </p:sp>
          <p:sp>
            <p:nvSpPr>
              <p:cNvPr id="2619" name="Rectangle 109"/>
              <p:cNvSpPr>
                <a:spLocks noChangeArrowheads="1"/>
              </p:cNvSpPr>
              <p:nvPr userDrawn="1"/>
            </p:nvSpPr>
            <p:spPr bwMode="auto">
              <a:xfrm>
                <a:off x="4683" y="235"/>
                <a:ext cx="101" cy="6"/>
              </a:xfrm>
              <a:prstGeom prst="rect">
                <a:avLst/>
              </a:prstGeom>
              <a:solidFill>
                <a:srgbClr val="CDA959"/>
              </a:solidFill>
              <a:ln w="0">
                <a:noFill/>
                <a:miter lim="800000"/>
                <a:headEnd/>
                <a:tailEnd/>
              </a:ln>
            </p:spPr>
            <p:txBody>
              <a:bodyPr/>
              <a:lstStyle/>
              <a:p>
                <a:pPr>
                  <a:defRPr/>
                </a:pPr>
                <a:endParaRPr lang="en-US" dirty="0"/>
              </a:p>
            </p:txBody>
          </p:sp>
          <p:sp>
            <p:nvSpPr>
              <p:cNvPr id="2620" name="Rectangle 110"/>
              <p:cNvSpPr>
                <a:spLocks noChangeArrowheads="1"/>
              </p:cNvSpPr>
              <p:nvPr userDrawn="1"/>
            </p:nvSpPr>
            <p:spPr bwMode="auto">
              <a:xfrm>
                <a:off x="5243" y="235"/>
                <a:ext cx="151" cy="6"/>
              </a:xfrm>
              <a:prstGeom prst="rect">
                <a:avLst/>
              </a:prstGeom>
              <a:solidFill>
                <a:srgbClr val="CDA959"/>
              </a:solidFill>
              <a:ln w="0">
                <a:noFill/>
                <a:miter lim="800000"/>
                <a:headEnd/>
                <a:tailEnd/>
              </a:ln>
            </p:spPr>
            <p:txBody>
              <a:bodyPr/>
              <a:lstStyle/>
              <a:p>
                <a:pPr>
                  <a:defRPr/>
                </a:pPr>
                <a:endParaRPr lang="en-US" dirty="0"/>
              </a:p>
            </p:txBody>
          </p:sp>
          <p:sp>
            <p:nvSpPr>
              <p:cNvPr id="2621" name="Rectangle 111"/>
              <p:cNvSpPr>
                <a:spLocks noChangeArrowheads="1"/>
              </p:cNvSpPr>
              <p:nvPr userDrawn="1"/>
            </p:nvSpPr>
            <p:spPr bwMode="auto">
              <a:xfrm>
                <a:off x="5752" y="235"/>
                <a:ext cx="90" cy="6"/>
              </a:xfrm>
              <a:prstGeom prst="rect">
                <a:avLst/>
              </a:prstGeom>
              <a:solidFill>
                <a:srgbClr val="CDA959"/>
              </a:solidFill>
              <a:ln w="0">
                <a:noFill/>
                <a:miter lim="800000"/>
                <a:headEnd/>
                <a:tailEnd/>
              </a:ln>
            </p:spPr>
            <p:txBody>
              <a:bodyPr/>
              <a:lstStyle/>
              <a:p>
                <a:pPr>
                  <a:defRPr/>
                </a:pPr>
                <a:endParaRPr lang="en-US" dirty="0"/>
              </a:p>
            </p:txBody>
          </p:sp>
          <p:sp>
            <p:nvSpPr>
              <p:cNvPr id="2622" name="Rectangle 112"/>
              <p:cNvSpPr>
                <a:spLocks noChangeArrowheads="1"/>
              </p:cNvSpPr>
              <p:nvPr userDrawn="1"/>
            </p:nvSpPr>
            <p:spPr bwMode="auto">
              <a:xfrm>
                <a:off x="4678" y="241"/>
                <a:ext cx="106" cy="5"/>
              </a:xfrm>
              <a:prstGeom prst="rect">
                <a:avLst/>
              </a:prstGeom>
              <a:solidFill>
                <a:srgbClr val="CDA959"/>
              </a:solidFill>
              <a:ln w="0">
                <a:noFill/>
                <a:miter lim="800000"/>
                <a:headEnd/>
                <a:tailEnd/>
              </a:ln>
            </p:spPr>
            <p:txBody>
              <a:bodyPr/>
              <a:lstStyle/>
              <a:p>
                <a:pPr>
                  <a:defRPr/>
                </a:pPr>
                <a:endParaRPr lang="en-US" dirty="0"/>
              </a:p>
            </p:txBody>
          </p:sp>
          <p:sp>
            <p:nvSpPr>
              <p:cNvPr id="2623" name="Rectangle 113"/>
              <p:cNvSpPr>
                <a:spLocks noChangeArrowheads="1"/>
              </p:cNvSpPr>
              <p:nvPr userDrawn="1"/>
            </p:nvSpPr>
            <p:spPr bwMode="auto">
              <a:xfrm>
                <a:off x="5243" y="241"/>
                <a:ext cx="151" cy="5"/>
              </a:xfrm>
              <a:prstGeom prst="rect">
                <a:avLst/>
              </a:prstGeom>
              <a:solidFill>
                <a:srgbClr val="CDA959"/>
              </a:solidFill>
              <a:ln w="0">
                <a:noFill/>
                <a:miter lim="800000"/>
                <a:headEnd/>
                <a:tailEnd/>
              </a:ln>
            </p:spPr>
            <p:txBody>
              <a:bodyPr/>
              <a:lstStyle/>
              <a:p>
                <a:pPr>
                  <a:defRPr/>
                </a:pPr>
                <a:endParaRPr lang="en-US" dirty="0"/>
              </a:p>
            </p:txBody>
          </p:sp>
          <p:sp>
            <p:nvSpPr>
              <p:cNvPr id="2624" name="Rectangle 114"/>
              <p:cNvSpPr>
                <a:spLocks noChangeArrowheads="1"/>
              </p:cNvSpPr>
              <p:nvPr userDrawn="1"/>
            </p:nvSpPr>
            <p:spPr bwMode="auto">
              <a:xfrm>
                <a:off x="5746" y="241"/>
                <a:ext cx="96" cy="5"/>
              </a:xfrm>
              <a:prstGeom prst="rect">
                <a:avLst/>
              </a:prstGeom>
              <a:solidFill>
                <a:srgbClr val="CDA959"/>
              </a:solidFill>
              <a:ln w="0">
                <a:noFill/>
                <a:miter lim="800000"/>
                <a:headEnd/>
                <a:tailEnd/>
              </a:ln>
            </p:spPr>
            <p:txBody>
              <a:bodyPr/>
              <a:lstStyle/>
              <a:p>
                <a:pPr>
                  <a:defRPr/>
                </a:pPr>
                <a:endParaRPr lang="en-US" dirty="0"/>
              </a:p>
            </p:txBody>
          </p:sp>
          <p:sp>
            <p:nvSpPr>
              <p:cNvPr id="2625" name="Rectangle 115"/>
              <p:cNvSpPr>
                <a:spLocks noChangeArrowheads="1"/>
              </p:cNvSpPr>
              <p:nvPr userDrawn="1"/>
            </p:nvSpPr>
            <p:spPr bwMode="auto">
              <a:xfrm>
                <a:off x="4672" y="246"/>
                <a:ext cx="106" cy="6"/>
              </a:xfrm>
              <a:prstGeom prst="rect">
                <a:avLst/>
              </a:prstGeom>
              <a:solidFill>
                <a:srgbClr val="CDA959"/>
              </a:solidFill>
              <a:ln w="0">
                <a:noFill/>
                <a:miter lim="800000"/>
                <a:headEnd/>
                <a:tailEnd/>
              </a:ln>
            </p:spPr>
            <p:txBody>
              <a:bodyPr/>
              <a:lstStyle/>
              <a:p>
                <a:pPr>
                  <a:defRPr/>
                </a:pPr>
                <a:endParaRPr lang="en-US" dirty="0"/>
              </a:p>
            </p:txBody>
          </p:sp>
          <p:sp>
            <p:nvSpPr>
              <p:cNvPr id="2626" name="Rectangle 116"/>
              <p:cNvSpPr>
                <a:spLocks noChangeArrowheads="1"/>
              </p:cNvSpPr>
              <p:nvPr userDrawn="1"/>
            </p:nvSpPr>
            <p:spPr bwMode="auto">
              <a:xfrm>
                <a:off x="5243" y="246"/>
                <a:ext cx="151" cy="6"/>
              </a:xfrm>
              <a:prstGeom prst="rect">
                <a:avLst/>
              </a:prstGeom>
              <a:solidFill>
                <a:srgbClr val="CDA959"/>
              </a:solidFill>
              <a:ln w="0">
                <a:noFill/>
                <a:miter lim="800000"/>
                <a:headEnd/>
                <a:tailEnd/>
              </a:ln>
            </p:spPr>
            <p:txBody>
              <a:bodyPr/>
              <a:lstStyle/>
              <a:p>
                <a:pPr>
                  <a:defRPr/>
                </a:pPr>
                <a:endParaRPr lang="en-US" dirty="0"/>
              </a:p>
            </p:txBody>
          </p:sp>
          <p:sp>
            <p:nvSpPr>
              <p:cNvPr id="2627" name="Rectangle 117"/>
              <p:cNvSpPr>
                <a:spLocks noChangeArrowheads="1"/>
              </p:cNvSpPr>
              <p:nvPr userDrawn="1"/>
            </p:nvSpPr>
            <p:spPr bwMode="auto">
              <a:xfrm>
                <a:off x="5746" y="246"/>
                <a:ext cx="90" cy="6"/>
              </a:xfrm>
              <a:prstGeom prst="rect">
                <a:avLst/>
              </a:prstGeom>
              <a:solidFill>
                <a:srgbClr val="CDA959"/>
              </a:solidFill>
              <a:ln w="0">
                <a:noFill/>
                <a:miter lim="800000"/>
                <a:headEnd/>
                <a:tailEnd/>
              </a:ln>
            </p:spPr>
            <p:txBody>
              <a:bodyPr/>
              <a:lstStyle/>
              <a:p>
                <a:pPr>
                  <a:defRPr/>
                </a:pPr>
                <a:endParaRPr lang="en-US" dirty="0"/>
              </a:p>
            </p:txBody>
          </p:sp>
          <p:sp>
            <p:nvSpPr>
              <p:cNvPr id="2628" name="Rectangle 118"/>
              <p:cNvSpPr>
                <a:spLocks noChangeArrowheads="1"/>
              </p:cNvSpPr>
              <p:nvPr userDrawn="1"/>
            </p:nvSpPr>
            <p:spPr bwMode="auto">
              <a:xfrm>
                <a:off x="4666" y="252"/>
                <a:ext cx="118" cy="5"/>
              </a:xfrm>
              <a:prstGeom prst="rect">
                <a:avLst/>
              </a:prstGeom>
              <a:solidFill>
                <a:srgbClr val="CDA959"/>
              </a:solidFill>
              <a:ln w="0">
                <a:noFill/>
                <a:miter lim="800000"/>
                <a:headEnd/>
                <a:tailEnd/>
              </a:ln>
            </p:spPr>
            <p:txBody>
              <a:bodyPr/>
              <a:lstStyle/>
              <a:p>
                <a:pPr>
                  <a:defRPr/>
                </a:pPr>
                <a:endParaRPr lang="en-US" dirty="0"/>
              </a:p>
            </p:txBody>
          </p:sp>
          <p:sp>
            <p:nvSpPr>
              <p:cNvPr id="2629" name="Rectangle 119"/>
              <p:cNvSpPr>
                <a:spLocks noChangeArrowheads="1"/>
              </p:cNvSpPr>
              <p:nvPr userDrawn="1"/>
            </p:nvSpPr>
            <p:spPr bwMode="auto">
              <a:xfrm>
                <a:off x="5243" y="252"/>
                <a:ext cx="151" cy="5"/>
              </a:xfrm>
              <a:prstGeom prst="rect">
                <a:avLst/>
              </a:prstGeom>
              <a:solidFill>
                <a:srgbClr val="CDA959"/>
              </a:solidFill>
              <a:ln w="0">
                <a:noFill/>
                <a:miter lim="800000"/>
                <a:headEnd/>
                <a:tailEnd/>
              </a:ln>
            </p:spPr>
            <p:txBody>
              <a:bodyPr/>
              <a:lstStyle/>
              <a:p>
                <a:pPr>
                  <a:defRPr/>
                </a:pPr>
                <a:endParaRPr lang="en-US" dirty="0"/>
              </a:p>
            </p:txBody>
          </p:sp>
          <p:sp>
            <p:nvSpPr>
              <p:cNvPr id="2630" name="Rectangle 120"/>
              <p:cNvSpPr>
                <a:spLocks noChangeArrowheads="1"/>
              </p:cNvSpPr>
              <p:nvPr userDrawn="1"/>
            </p:nvSpPr>
            <p:spPr bwMode="auto">
              <a:xfrm>
                <a:off x="5741" y="252"/>
                <a:ext cx="95" cy="5"/>
              </a:xfrm>
              <a:prstGeom prst="rect">
                <a:avLst/>
              </a:prstGeom>
              <a:solidFill>
                <a:srgbClr val="CDA959"/>
              </a:solidFill>
              <a:ln w="0">
                <a:noFill/>
                <a:miter lim="800000"/>
                <a:headEnd/>
                <a:tailEnd/>
              </a:ln>
            </p:spPr>
            <p:txBody>
              <a:bodyPr/>
              <a:lstStyle/>
              <a:p>
                <a:pPr>
                  <a:defRPr/>
                </a:pPr>
                <a:endParaRPr lang="en-US" dirty="0"/>
              </a:p>
            </p:txBody>
          </p:sp>
          <p:sp>
            <p:nvSpPr>
              <p:cNvPr id="2631" name="Rectangle 121"/>
              <p:cNvSpPr>
                <a:spLocks noChangeArrowheads="1"/>
              </p:cNvSpPr>
              <p:nvPr userDrawn="1"/>
            </p:nvSpPr>
            <p:spPr bwMode="auto">
              <a:xfrm>
                <a:off x="4661" y="257"/>
                <a:ext cx="123" cy="6"/>
              </a:xfrm>
              <a:prstGeom prst="rect">
                <a:avLst/>
              </a:prstGeom>
              <a:solidFill>
                <a:srgbClr val="CDA959"/>
              </a:solidFill>
              <a:ln w="0">
                <a:noFill/>
                <a:miter lim="800000"/>
                <a:headEnd/>
                <a:tailEnd/>
              </a:ln>
            </p:spPr>
            <p:txBody>
              <a:bodyPr/>
              <a:lstStyle/>
              <a:p>
                <a:pPr>
                  <a:defRPr/>
                </a:pPr>
                <a:endParaRPr lang="en-US" dirty="0"/>
              </a:p>
            </p:txBody>
          </p:sp>
          <p:sp>
            <p:nvSpPr>
              <p:cNvPr id="2632" name="Rectangle 122"/>
              <p:cNvSpPr>
                <a:spLocks noChangeArrowheads="1"/>
              </p:cNvSpPr>
              <p:nvPr userDrawn="1"/>
            </p:nvSpPr>
            <p:spPr bwMode="auto">
              <a:xfrm>
                <a:off x="5243" y="257"/>
                <a:ext cx="151" cy="6"/>
              </a:xfrm>
              <a:prstGeom prst="rect">
                <a:avLst/>
              </a:prstGeom>
              <a:solidFill>
                <a:srgbClr val="CDA959"/>
              </a:solidFill>
              <a:ln w="0">
                <a:noFill/>
                <a:miter lim="800000"/>
                <a:headEnd/>
                <a:tailEnd/>
              </a:ln>
            </p:spPr>
            <p:txBody>
              <a:bodyPr/>
              <a:lstStyle/>
              <a:p>
                <a:pPr>
                  <a:defRPr/>
                </a:pPr>
                <a:endParaRPr lang="en-US" dirty="0"/>
              </a:p>
            </p:txBody>
          </p:sp>
          <p:sp>
            <p:nvSpPr>
              <p:cNvPr id="2633" name="Rectangle 123"/>
              <p:cNvSpPr>
                <a:spLocks noChangeArrowheads="1"/>
              </p:cNvSpPr>
              <p:nvPr userDrawn="1"/>
            </p:nvSpPr>
            <p:spPr bwMode="auto">
              <a:xfrm>
                <a:off x="5741" y="257"/>
                <a:ext cx="95" cy="6"/>
              </a:xfrm>
              <a:prstGeom prst="rect">
                <a:avLst/>
              </a:prstGeom>
              <a:solidFill>
                <a:srgbClr val="CDA959"/>
              </a:solidFill>
              <a:ln w="0">
                <a:noFill/>
                <a:miter lim="800000"/>
                <a:headEnd/>
                <a:tailEnd/>
              </a:ln>
            </p:spPr>
            <p:txBody>
              <a:bodyPr/>
              <a:lstStyle/>
              <a:p>
                <a:pPr>
                  <a:defRPr/>
                </a:pPr>
                <a:endParaRPr lang="en-US" dirty="0"/>
              </a:p>
            </p:txBody>
          </p:sp>
          <p:sp>
            <p:nvSpPr>
              <p:cNvPr id="2634" name="Rectangle 124"/>
              <p:cNvSpPr>
                <a:spLocks noChangeArrowheads="1"/>
              </p:cNvSpPr>
              <p:nvPr userDrawn="1"/>
            </p:nvSpPr>
            <p:spPr bwMode="auto">
              <a:xfrm>
                <a:off x="4655" y="263"/>
                <a:ext cx="129" cy="6"/>
              </a:xfrm>
              <a:prstGeom prst="rect">
                <a:avLst/>
              </a:prstGeom>
              <a:solidFill>
                <a:srgbClr val="CDA959"/>
              </a:solidFill>
              <a:ln w="0">
                <a:noFill/>
                <a:miter lim="800000"/>
                <a:headEnd/>
                <a:tailEnd/>
              </a:ln>
            </p:spPr>
            <p:txBody>
              <a:bodyPr/>
              <a:lstStyle/>
              <a:p>
                <a:pPr>
                  <a:defRPr/>
                </a:pPr>
                <a:endParaRPr lang="en-US" dirty="0"/>
              </a:p>
            </p:txBody>
          </p:sp>
          <p:sp>
            <p:nvSpPr>
              <p:cNvPr id="2635" name="Rectangle 125"/>
              <p:cNvSpPr>
                <a:spLocks noChangeArrowheads="1"/>
              </p:cNvSpPr>
              <p:nvPr userDrawn="1"/>
            </p:nvSpPr>
            <p:spPr bwMode="auto">
              <a:xfrm>
                <a:off x="5243" y="263"/>
                <a:ext cx="151" cy="6"/>
              </a:xfrm>
              <a:prstGeom prst="rect">
                <a:avLst/>
              </a:prstGeom>
              <a:solidFill>
                <a:srgbClr val="CDA959"/>
              </a:solidFill>
              <a:ln w="0">
                <a:noFill/>
                <a:miter lim="800000"/>
                <a:headEnd/>
                <a:tailEnd/>
              </a:ln>
            </p:spPr>
            <p:txBody>
              <a:bodyPr/>
              <a:lstStyle/>
              <a:p>
                <a:pPr>
                  <a:defRPr/>
                </a:pPr>
                <a:endParaRPr lang="en-US" dirty="0"/>
              </a:p>
            </p:txBody>
          </p:sp>
          <p:sp>
            <p:nvSpPr>
              <p:cNvPr id="2636" name="Rectangle 126"/>
              <p:cNvSpPr>
                <a:spLocks noChangeArrowheads="1"/>
              </p:cNvSpPr>
              <p:nvPr userDrawn="1"/>
            </p:nvSpPr>
            <p:spPr bwMode="auto">
              <a:xfrm>
                <a:off x="5735" y="263"/>
                <a:ext cx="101" cy="6"/>
              </a:xfrm>
              <a:prstGeom prst="rect">
                <a:avLst/>
              </a:prstGeom>
              <a:solidFill>
                <a:srgbClr val="CDA959"/>
              </a:solidFill>
              <a:ln w="0">
                <a:noFill/>
                <a:miter lim="800000"/>
                <a:headEnd/>
                <a:tailEnd/>
              </a:ln>
            </p:spPr>
            <p:txBody>
              <a:bodyPr/>
              <a:lstStyle/>
              <a:p>
                <a:pPr>
                  <a:defRPr/>
                </a:pPr>
                <a:endParaRPr lang="en-US" dirty="0"/>
              </a:p>
            </p:txBody>
          </p:sp>
          <p:sp>
            <p:nvSpPr>
              <p:cNvPr id="2637" name="Rectangle 127"/>
              <p:cNvSpPr>
                <a:spLocks noChangeArrowheads="1"/>
              </p:cNvSpPr>
              <p:nvPr userDrawn="1"/>
            </p:nvSpPr>
            <p:spPr bwMode="auto">
              <a:xfrm>
                <a:off x="4650" y="269"/>
                <a:ext cx="134" cy="5"/>
              </a:xfrm>
              <a:prstGeom prst="rect">
                <a:avLst/>
              </a:prstGeom>
              <a:solidFill>
                <a:srgbClr val="CDA959"/>
              </a:solidFill>
              <a:ln w="0">
                <a:noFill/>
                <a:miter lim="800000"/>
                <a:headEnd/>
                <a:tailEnd/>
              </a:ln>
            </p:spPr>
            <p:txBody>
              <a:bodyPr/>
              <a:lstStyle/>
              <a:p>
                <a:pPr>
                  <a:defRPr/>
                </a:pPr>
                <a:endParaRPr lang="en-US" dirty="0"/>
              </a:p>
            </p:txBody>
          </p:sp>
          <p:sp>
            <p:nvSpPr>
              <p:cNvPr id="2638" name="Rectangle 128"/>
              <p:cNvSpPr>
                <a:spLocks noChangeArrowheads="1"/>
              </p:cNvSpPr>
              <p:nvPr userDrawn="1"/>
            </p:nvSpPr>
            <p:spPr bwMode="auto">
              <a:xfrm>
                <a:off x="5243" y="269"/>
                <a:ext cx="151" cy="5"/>
              </a:xfrm>
              <a:prstGeom prst="rect">
                <a:avLst/>
              </a:prstGeom>
              <a:solidFill>
                <a:srgbClr val="CDA959"/>
              </a:solidFill>
              <a:ln w="0">
                <a:noFill/>
                <a:miter lim="800000"/>
                <a:headEnd/>
                <a:tailEnd/>
              </a:ln>
            </p:spPr>
            <p:txBody>
              <a:bodyPr/>
              <a:lstStyle/>
              <a:p>
                <a:pPr>
                  <a:defRPr/>
                </a:pPr>
                <a:endParaRPr lang="en-US" dirty="0"/>
              </a:p>
            </p:txBody>
          </p:sp>
          <p:sp>
            <p:nvSpPr>
              <p:cNvPr id="2639" name="Rectangle 129"/>
              <p:cNvSpPr>
                <a:spLocks noChangeArrowheads="1"/>
              </p:cNvSpPr>
              <p:nvPr userDrawn="1"/>
            </p:nvSpPr>
            <p:spPr bwMode="auto">
              <a:xfrm>
                <a:off x="5735" y="269"/>
                <a:ext cx="101" cy="5"/>
              </a:xfrm>
              <a:prstGeom prst="rect">
                <a:avLst/>
              </a:prstGeom>
              <a:solidFill>
                <a:srgbClr val="CDA959"/>
              </a:solidFill>
              <a:ln w="0">
                <a:noFill/>
                <a:miter lim="800000"/>
                <a:headEnd/>
                <a:tailEnd/>
              </a:ln>
            </p:spPr>
            <p:txBody>
              <a:bodyPr/>
              <a:lstStyle/>
              <a:p>
                <a:pPr>
                  <a:defRPr/>
                </a:pPr>
                <a:endParaRPr lang="en-US" dirty="0"/>
              </a:p>
            </p:txBody>
          </p:sp>
          <p:sp>
            <p:nvSpPr>
              <p:cNvPr id="2640" name="Rectangle 130"/>
              <p:cNvSpPr>
                <a:spLocks noChangeArrowheads="1"/>
              </p:cNvSpPr>
              <p:nvPr userDrawn="1"/>
            </p:nvSpPr>
            <p:spPr bwMode="auto">
              <a:xfrm>
                <a:off x="4644" y="274"/>
                <a:ext cx="146" cy="6"/>
              </a:xfrm>
              <a:prstGeom prst="rect">
                <a:avLst/>
              </a:prstGeom>
              <a:solidFill>
                <a:srgbClr val="CDA959"/>
              </a:solidFill>
              <a:ln w="0">
                <a:noFill/>
                <a:miter lim="800000"/>
                <a:headEnd/>
                <a:tailEnd/>
              </a:ln>
            </p:spPr>
            <p:txBody>
              <a:bodyPr/>
              <a:lstStyle/>
              <a:p>
                <a:pPr>
                  <a:defRPr/>
                </a:pPr>
                <a:endParaRPr lang="en-US" dirty="0"/>
              </a:p>
            </p:txBody>
          </p:sp>
          <p:sp>
            <p:nvSpPr>
              <p:cNvPr id="2641" name="Rectangle 131"/>
              <p:cNvSpPr>
                <a:spLocks noChangeArrowheads="1"/>
              </p:cNvSpPr>
              <p:nvPr userDrawn="1"/>
            </p:nvSpPr>
            <p:spPr bwMode="auto">
              <a:xfrm>
                <a:off x="5243" y="274"/>
                <a:ext cx="151" cy="6"/>
              </a:xfrm>
              <a:prstGeom prst="rect">
                <a:avLst/>
              </a:prstGeom>
              <a:solidFill>
                <a:srgbClr val="CDA959"/>
              </a:solidFill>
              <a:ln w="0">
                <a:noFill/>
                <a:miter lim="800000"/>
                <a:headEnd/>
                <a:tailEnd/>
              </a:ln>
            </p:spPr>
            <p:txBody>
              <a:bodyPr/>
              <a:lstStyle/>
              <a:p>
                <a:pPr>
                  <a:defRPr/>
                </a:pPr>
                <a:endParaRPr lang="en-US" dirty="0"/>
              </a:p>
            </p:txBody>
          </p:sp>
          <p:sp>
            <p:nvSpPr>
              <p:cNvPr id="2642" name="Rectangle 132"/>
              <p:cNvSpPr>
                <a:spLocks noChangeArrowheads="1"/>
              </p:cNvSpPr>
              <p:nvPr userDrawn="1"/>
            </p:nvSpPr>
            <p:spPr bwMode="auto">
              <a:xfrm>
                <a:off x="5735" y="274"/>
                <a:ext cx="101" cy="6"/>
              </a:xfrm>
              <a:prstGeom prst="rect">
                <a:avLst/>
              </a:prstGeom>
              <a:solidFill>
                <a:srgbClr val="CDA959"/>
              </a:solidFill>
              <a:ln w="0">
                <a:noFill/>
                <a:miter lim="800000"/>
                <a:headEnd/>
                <a:tailEnd/>
              </a:ln>
            </p:spPr>
            <p:txBody>
              <a:bodyPr/>
              <a:lstStyle/>
              <a:p>
                <a:pPr>
                  <a:defRPr/>
                </a:pPr>
                <a:endParaRPr lang="en-US" dirty="0"/>
              </a:p>
            </p:txBody>
          </p:sp>
          <p:sp>
            <p:nvSpPr>
              <p:cNvPr id="2643" name="Rectangle 133"/>
              <p:cNvSpPr>
                <a:spLocks noChangeArrowheads="1"/>
              </p:cNvSpPr>
              <p:nvPr userDrawn="1"/>
            </p:nvSpPr>
            <p:spPr bwMode="auto">
              <a:xfrm>
                <a:off x="4638" y="280"/>
                <a:ext cx="152" cy="5"/>
              </a:xfrm>
              <a:prstGeom prst="rect">
                <a:avLst/>
              </a:prstGeom>
              <a:solidFill>
                <a:srgbClr val="CDA959"/>
              </a:solidFill>
              <a:ln w="0">
                <a:noFill/>
                <a:miter lim="800000"/>
                <a:headEnd/>
                <a:tailEnd/>
              </a:ln>
            </p:spPr>
            <p:txBody>
              <a:bodyPr/>
              <a:lstStyle/>
              <a:p>
                <a:pPr>
                  <a:defRPr/>
                </a:pPr>
                <a:endParaRPr lang="en-US" dirty="0"/>
              </a:p>
            </p:txBody>
          </p:sp>
          <p:sp>
            <p:nvSpPr>
              <p:cNvPr id="2644" name="Rectangle 134"/>
              <p:cNvSpPr>
                <a:spLocks noChangeArrowheads="1"/>
              </p:cNvSpPr>
              <p:nvPr userDrawn="1"/>
            </p:nvSpPr>
            <p:spPr bwMode="auto">
              <a:xfrm>
                <a:off x="5243" y="280"/>
                <a:ext cx="151" cy="5"/>
              </a:xfrm>
              <a:prstGeom prst="rect">
                <a:avLst/>
              </a:prstGeom>
              <a:solidFill>
                <a:srgbClr val="CDA959"/>
              </a:solidFill>
              <a:ln w="0">
                <a:noFill/>
                <a:miter lim="800000"/>
                <a:headEnd/>
                <a:tailEnd/>
              </a:ln>
            </p:spPr>
            <p:txBody>
              <a:bodyPr/>
              <a:lstStyle/>
              <a:p>
                <a:pPr>
                  <a:defRPr/>
                </a:pPr>
                <a:endParaRPr lang="en-US" dirty="0"/>
              </a:p>
            </p:txBody>
          </p:sp>
          <p:sp>
            <p:nvSpPr>
              <p:cNvPr id="2645" name="Rectangle 135"/>
              <p:cNvSpPr>
                <a:spLocks noChangeArrowheads="1"/>
              </p:cNvSpPr>
              <p:nvPr userDrawn="1"/>
            </p:nvSpPr>
            <p:spPr bwMode="auto">
              <a:xfrm>
                <a:off x="5730" y="280"/>
                <a:ext cx="67" cy="5"/>
              </a:xfrm>
              <a:prstGeom prst="rect">
                <a:avLst/>
              </a:prstGeom>
              <a:solidFill>
                <a:srgbClr val="CDA959"/>
              </a:solidFill>
              <a:ln w="0">
                <a:noFill/>
                <a:miter lim="800000"/>
                <a:headEnd/>
                <a:tailEnd/>
              </a:ln>
            </p:spPr>
            <p:txBody>
              <a:bodyPr/>
              <a:lstStyle/>
              <a:p>
                <a:pPr>
                  <a:defRPr/>
                </a:pPr>
                <a:endParaRPr lang="en-US" dirty="0"/>
              </a:p>
            </p:txBody>
          </p:sp>
          <p:sp>
            <p:nvSpPr>
              <p:cNvPr id="2646" name="Rectangle 136"/>
              <p:cNvSpPr>
                <a:spLocks noChangeArrowheads="1"/>
              </p:cNvSpPr>
              <p:nvPr userDrawn="1"/>
            </p:nvSpPr>
            <p:spPr bwMode="auto">
              <a:xfrm>
                <a:off x="5802" y="280"/>
                <a:ext cx="34" cy="5"/>
              </a:xfrm>
              <a:prstGeom prst="rect">
                <a:avLst/>
              </a:prstGeom>
              <a:solidFill>
                <a:srgbClr val="CDA959"/>
              </a:solidFill>
              <a:ln w="0">
                <a:noFill/>
                <a:miter lim="800000"/>
                <a:headEnd/>
                <a:tailEnd/>
              </a:ln>
            </p:spPr>
            <p:txBody>
              <a:bodyPr/>
              <a:lstStyle/>
              <a:p>
                <a:pPr>
                  <a:defRPr/>
                </a:pPr>
                <a:endParaRPr lang="en-US" dirty="0"/>
              </a:p>
            </p:txBody>
          </p:sp>
          <p:sp>
            <p:nvSpPr>
              <p:cNvPr id="2647" name="Rectangle 137"/>
              <p:cNvSpPr>
                <a:spLocks noChangeArrowheads="1"/>
              </p:cNvSpPr>
              <p:nvPr userDrawn="1"/>
            </p:nvSpPr>
            <p:spPr bwMode="auto">
              <a:xfrm>
                <a:off x="4633" y="285"/>
                <a:ext cx="157" cy="6"/>
              </a:xfrm>
              <a:prstGeom prst="rect">
                <a:avLst/>
              </a:prstGeom>
              <a:solidFill>
                <a:srgbClr val="CDA959"/>
              </a:solidFill>
              <a:ln w="0">
                <a:noFill/>
                <a:miter lim="800000"/>
                <a:headEnd/>
                <a:tailEnd/>
              </a:ln>
            </p:spPr>
            <p:txBody>
              <a:bodyPr/>
              <a:lstStyle/>
              <a:p>
                <a:pPr>
                  <a:defRPr/>
                </a:pPr>
                <a:endParaRPr lang="en-US" dirty="0"/>
              </a:p>
            </p:txBody>
          </p:sp>
          <p:sp>
            <p:nvSpPr>
              <p:cNvPr id="2648" name="Rectangle 138"/>
              <p:cNvSpPr>
                <a:spLocks noChangeArrowheads="1"/>
              </p:cNvSpPr>
              <p:nvPr userDrawn="1"/>
            </p:nvSpPr>
            <p:spPr bwMode="auto">
              <a:xfrm>
                <a:off x="5243" y="285"/>
                <a:ext cx="157" cy="6"/>
              </a:xfrm>
              <a:prstGeom prst="rect">
                <a:avLst/>
              </a:prstGeom>
              <a:solidFill>
                <a:srgbClr val="CDA959"/>
              </a:solidFill>
              <a:ln w="0">
                <a:noFill/>
                <a:miter lim="800000"/>
                <a:headEnd/>
                <a:tailEnd/>
              </a:ln>
            </p:spPr>
            <p:txBody>
              <a:bodyPr/>
              <a:lstStyle/>
              <a:p>
                <a:pPr>
                  <a:defRPr/>
                </a:pPr>
                <a:endParaRPr lang="en-US" dirty="0"/>
              </a:p>
            </p:txBody>
          </p:sp>
          <p:sp>
            <p:nvSpPr>
              <p:cNvPr id="2649" name="Rectangle 139"/>
              <p:cNvSpPr>
                <a:spLocks noChangeArrowheads="1"/>
              </p:cNvSpPr>
              <p:nvPr userDrawn="1"/>
            </p:nvSpPr>
            <p:spPr bwMode="auto">
              <a:xfrm>
                <a:off x="5730" y="285"/>
                <a:ext cx="67" cy="6"/>
              </a:xfrm>
              <a:prstGeom prst="rect">
                <a:avLst/>
              </a:prstGeom>
              <a:solidFill>
                <a:srgbClr val="CDA959"/>
              </a:solidFill>
              <a:ln w="0">
                <a:noFill/>
                <a:miter lim="800000"/>
                <a:headEnd/>
                <a:tailEnd/>
              </a:ln>
            </p:spPr>
            <p:txBody>
              <a:bodyPr/>
              <a:lstStyle/>
              <a:p>
                <a:pPr>
                  <a:defRPr/>
                </a:pPr>
                <a:endParaRPr lang="en-US" dirty="0"/>
              </a:p>
            </p:txBody>
          </p:sp>
          <p:sp>
            <p:nvSpPr>
              <p:cNvPr id="2650" name="Rectangle 140"/>
              <p:cNvSpPr>
                <a:spLocks noChangeArrowheads="1"/>
              </p:cNvSpPr>
              <p:nvPr userDrawn="1"/>
            </p:nvSpPr>
            <p:spPr bwMode="auto">
              <a:xfrm>
                <a:off x="5802" y="285"/>
                <a:ext cx="34" cy="6"/>
              </a:xfrm>
              <a:prstGeom prst="rect">
                <a:avLst/>
              </a:prstGeom>
              <a:solidFill>
                <a:srgbClr val="CDA959"/>
              </a:solidFill>
              <a:ln w="0">
                <a:noFill/>
                <a:miter lim="800000"/>
                <a:headEnd/>
                <a:tailEnd/>
              </a:ln>
            </p:spPr>
            <p:txBody>
              <a:bodyPr/>
              <a:lstStyle/>
              <a:p>
                <a:pPr>
                  <a:defRPr/>
                </a:pPr>
                <a:endParaRPr lang="en-US" dirty="0"/>
              </a:p>
            </p:txBody>
          </p:sp>
          <p:sp>
            <p:nvSpPr>
              <p:cNvPr id="2651" name="Rectangle 141"/>
              <p:cNvSpPr>
                <a:spLocks noChangeArrowheads="1"/>
              </p:cNvSpPr>
              <p:nvPr userDrawn="1"/>
            </p:nvSpPr>
            <p:spPr bwMode="auto">
              <a:xfrm>
                <a:off x="4627" y="291"/>
                <a:ext cx="163" cy="6"/>
              </a:xfrm>
              <a:prstGeom prst="rect">
                <a:avLst/>
              </a:prstGeom>
              <a:solidFill>
                <a:srgbClr val="CDA959"/>
              </a:solidFill>
              <a:ln w="0">
                <a:noFill/>
                <a:miter lim="800000"/>
                <a:headEnd/>
                <a:tailEnd/>
              </a:ln>
            </p:spPr>
            <p:txBody>
              <a:bodyPr/>
              <a:lstStyle/>
              <a:p>
                <a:pPr>
                  <a:defRPr/>
                </a:pPr>
                <a:endParaRPr lang="en-US" dirty="0"/>
              </a:p>
            </p:txBody>
          </p:sp>
          <p:sp>
            <p:nvSpPr>
              <p:cNvPr id="2652" name="Rectangle 142"/>
              <p:cNvSpPr>
                <a:spLocks noChangeArrowheads="1"/>
              </p:cNvSpPr>
              <p:nvPr userDrawn="1"/>
            </p:nvSpPr>
            <p:spPr bwMode="auto">
              <a:xfrm>
                <a:off x="5243" y="291"/>
                <a:ext cx="157" cy="6"/>
              </a:xfrm>
              <a:prstGeom prst="rect">
                <a:avLst/>
              </a:prstGeom>
              <a:solidFill>
                <a:srgbClr val="CDA959"/>
              </a:solidFill>
              <a:ln w="0">
                <a:noFill/>
                <a:miter lim="800000"/>
                <a:headEnd/>
                <a:tailEnd/>
              </a:ln>
            </p:spPr>
            <p:txBody>
              <a:bodyPr/>
              <a:lstStyle/>
              <a:p>
                <a:pPr>
                  <a:defRPr/>
                </a:pPr>
                <a:endParaRPr lang="en-US" dirty="0"/>
              </a:p>
            </p:txBody>
          </p:sp>
          <p:sp>
            <p:nvSpPr>
              <p:cNvPr id="2653" name="Rectangle 143"/>
              <p:cNvSpPr>
                <a:spLocks noChangeArrowheads="1"/>
              </p:cNvSpPr>
              <p:nvPr userDrawn="1"/>
            </p:nvSpPr>
            <p:spPr bwMode="auto">
              <a:xfrm>
                <a:off x="5724" y="291"/>
                <a:ext cx="67" cy="6"/>
              </a:xfrm>
              <a:prstGeom prst="rect">
                <a:avLst/>
              </a:prstGeom>
              <a:solidFill>
                <a:srgbClr val="CDA959"/>
              </a:solidFill>
              <a:ln w="0">
                <a:noFill/>
                <a:miter lim="800000"/>
                <a:headEnd/>
                <a:tailEnd/>
              </a:ln>
            </p:spPr>
            <p:txBody>
              <a:bodyPr/>
              <a:lstStyle/>
              <a:p>
                <a:pPr>
                  <a:defRPr/>
                </a:pPr>
                <a:endParaRPr lang="en-US" dirty="0"/>
              </a:p>
            </p:txBody>
          </p:sp>
          <p:sp>
            <p:nvSpPr>
              <p:cNvPr id="2654" name="Rectangle 144"/>
              <p:cNvSpPr>
                <a:spLocks noChangeArrowheads="1"/>
              </p:cNvSpPr>
              <p:nvPr userDrawn="1"/>
            </p:nvSpPr>
            <p:spPr bwMode="auto">
              <a:xfrm>
                <a:off x="5802" y="291"/>
                <a:ext cx="34" cy="6"/>
              </a:xfrm>
              <a:prstGeom prst="rect">
                <a:avLst/>
              </a:prstGeom>
              <a:solidFill>
                <a:srgbClr val="CDA959"/>
              </a:solidFill>
              <a:ln w="0">
                <a:noFill/>
                <a:miter lim="800000"/>
                <a:headEnd/>
                <a:tailEnd/>
              </a:ln>
            </p:spPr>
            <p:txBody>
              <a:bodyPr/>
              <a:lstStyle/>
              <a:p>
                <a:pPr>
                  <a:defRPr/>
                </a:pPr>
                <a:endParaRPr lang="en-US" dirty="0"/>
              </a:p>
            </p:txBody>
          </p:sp>
          <p:sp>
            <p:nvSpPr>
              <p:cNvPr id="2655" name="Rectangle 145"/>
              <p:cNvSpPr>
                <a:spLocks noChangeArrowheads="1"/>
              </p:cNvSpPr>
              <p:nvPr userDrawn="1"/>
            </p:nvSpPr>
            <p:spPr bwMode="auto">
              <a:xfrm>
                <a:off x="4622" y="297"/>
                <a:ext cx="173" cy="5"/>
              </a:xfrm>
              <a:prstGeom prst="rect">
                <a:avLst/>
              </a:prstGeom>
              <a:solidFill>
                <a:srgbClr val="CDA959"/>
              </a:solidFill>
              <a:ln w="0">
                <a:noFill/>
                <a:miter lim="800000"/>
                <a:headEnd/>
                <a:tailEnd/>
              </a:ln>
            </p:spPr>
            <p:txBody>
              <a:bodyPr/>
              <a:lstStyle/>
              <a:p>
                <a:pPr>
                  <a:defRPr/>
                </a:pPr>
                <a:endParaRPr lang="en-US" dirty="0"/>
              </a:p>
            </p:txBody>
          </p:sp>
          <p:sp>
            <p:nvSpPr>
              <p:cNvPr id="2656" name="Rectangle 146"/>
              <p:cNvSpPr>
                <a:spLocks noChangeArrowheads="1"/>
              </p:cNvSpPr>
              <p:nvPr userDrawn="1"/>
            </p:nvSpPr>
            <p:spPr bwMode="auto">
              <a:xfrm>
                <a:off x="5243" y="297"/>
                <a:ext cx="157" cy="5"/>
              </a:xfrm>
              <a:prstGeom prst="rect">
                <a:avLst/>
              </a:prstGeom>
              <a:solidFill>
                <a:srgbClr val="CDA959"/>
              </a:solidFill>
              <a:ln w="0">
                <a:noFill/>
                <a:miter lim="800000"/>
                <a:headEnd/>
                <a:tailEnd/>
              </a:ln>
            </p:spPr>
            <p:txBody>
              <a:bodyPr/>
              <a:lstStyle/>
              <a:p>
                <a:pPr>
                  <a:defRPr/>
                </a:pPr>
                <a:endParaRPr lang="en-US" dirty="0"/>
              </a:p>
            </p:txBody>
          </p:sp>
          <p:sp>
            <p:nvSpPr>
              <p:cNvPr id="2657" name="Rectangle 147"/>
              <p:cNvSpPr>
                <a:spLocks noChangeArrowheads="1"/>
              </p:cNvSpPr>
              <p:nvPr userDrawn="1"/>
            </p:nvSpPr>
            <p:spPr bwMode="auto">
              <a:xfrm>
                <a:off x="5724" y="297"/>
                <a:ext cx="67" cy="5"/>
              </a:xfrm>
              <a:prstGeom prst="rect">
                <a:avLst/>
              </a:prstGeom>
              <a:solidFill>
                <a:srgbClr val="CDA959"/>
              </a:solidFill>
              <a:ln w="0">
                <a:noFill/>
                <a:miter lim="800000"/>
                <a:headEnd/>
                <a:tailEnd/>
              </a:ln>
            </p:spPr>
            <p:txBody>
              <a:bodyPr/>
              <a:lstStyle/>
              <a:p>
                <a:pPr>
                  <a:defRPr/>
                </a:pPr>
                <a:endParaRPr lang="en-US" dirty="0"/>
              </a:p>
            </p:txBody>
          </p:sp>
          <p:sp>
            <p:nvSpPr>
              <p:cNvPr id="2658" name="Rectangle 148"/>
              <p:cNvSpPr>
                <a:spLocks noChangeArrowheads="1"/>
              </p:cNvSpPr>
              <p:nvPr userDrawn="1"/>
            </p:nvSpPr>
            <p:spPr bwMode="auto">
              <a:xfrm>
                <a:off x="5802" y="297"/>
                <a:ext cx="34" cy="5"/>
              </a:xfrm>
              <a:prstGeom prst="rect">
                <a:avLst/>
              </a:prstGeom>
              <a:solidFill>
                <a:srgbClr val="CDA959"/>
              </a:solidFill>
              <a:ln w="0">
                <a:noFill/>
                <a:miter lim="800000"/>
                <a:headEnd/>
                <a:tailEnd/>
              </a:ln>
            </p:spPr>
            <p:txBody>
              <a:bodyPr/>
              <a:lstStyle/>
              <a:p>
                <a:pPr>
                  <a:defRPr/>
                </a:pPr>
                <a:endParaRPr lang="en-US" dirty="0"/>
              </a:p>
            </p:txBody>
          </p:sp>
          <p:sp>
            <p:nvSpPr>
              <p:cNvPr id="2659" name="Rectangle 149"/>
              <p:cNvSpPr>
                <a:spLocks noChangeArrowheads="1"/>
              </p:cNvSpPr>
              <p:nvPr userDrawn="1"/>
            </p:nvSpPr>
            <p:spPr bwMode="auto">
              <a:xfrm>
                <a:off x="4616" y="302"/>
                <a:ext cx="185" cy="6"/>
              </a:xfrm>
              <a:prstGeom prst="rect">
                <a:avLst/>
              </a:prstGeom>
              <a:solidFill>
                <a:srgbClr val="CDA959"/>
              </a:solidFill>
              <a:ln w="0">
                <a:noFill/>
                <a:miter lim="800000"/>
                <a:headEnd/>
                <a:tailEnd/>
              </a:ln>
            </p:spPr>
            <p:txBody>
              <a:bodyPr/>
              <a:lstStyle/>
              <a:p>
                <a:pPr>
                  <a:defRPr/>
                </a:pPr>
                <a:endParaRPr lang="en-US" dirty="0"/>
              </a:p>
            </p:txBody>
          </p:sp>
          <p:sp>
            <p:nvSpPr>
              <p:cNvPr id="2660" name="Rectangle 150"/>
              <p:cNvSpPr>
                <a:spLocks noChangeArrowheads="1"/>
              </p:cNvSpPr>
              <p:nvPr userDrawn="1"/>
            </p:nvSpPr>
            <p:spPr bwMode="auto">
              <a:xfrm>
                <a:off x="5248" y="302"/>
                <a:ext cx="152" cy="6"/>
              </a:xfrm>
              <a:prstGeom prst="rect">
                <a:avLst/>
              </a:prstGeom>
              <a:solidFill>
                <a:srgbClr val="CDA959"/>
              </a:solidFill>
              <a:ln w="0">
                <a:noFill/>
                <a:miter lim="800000"/>
                <a:headEnd/>
                <a:tailEnd/>
              </a:ln>
            </p:spPr>
            <p:txBody>
              <a:bodyPr/>
              <a:lstStyle/>
              <a:p>
                <a:pPr>
                  <a:defRPr/>
                </a:pPr>
                <a:endParaRPr lang="en-US" dirty="0"/>
              </a:p>
            </p:txBody>
          </p:sp>
          <p:sp>
            <p:nvSpPr>
              <p:cNvPr id="2661" name="Rectangle 151"/>
              <p:cNvSpPr>
                <a:spLocks noChangeArrowheads="1"/>
              </p:cNvSpPr>
              <p:nvPr userDrawn="1"/>
            </p:nvSpPr>
            <p:spPr bwMode="auto">
              <a:xfrm>
                <a:off x="5724" y="302"/>
                <a:ext cx="62" cy="6"/>
              </a:xfrm>
              <a:prstGeom prst="rect">
                <a:avLst/>
              </a:prstGeom>
              <a:solidFill>
                <a:srgbClr val="CDA959"/>
              </a:solidFill>
              <a:ln w="0">
                <a:noFill/>
                <a:miter lim="800000"/>
                <a:headEnd/>
                <a:tailEnd/>
              </a:ln>
            </p:spPr>
            <p:txBody>
              <a:bodyPr/>
              <a:lstStyle/>
              <a:p>
                <a:pPr>
                  <a:defRPr/>
                </a:pPr>
                <a:endParaRPr lang="en-US" dirty="0"/>
              </a:p>
            </p:txBody>
          </p:sp>
          <p:sp>
            <p:nvSpPr>
              <p:cNvPr id="2662" name="Rectangle 152"/>
              <p:cNvSpPr>
                <a:spLocks noChangeArrowheads="1"/>
              </p:cNvSpPr>
              <p:nvPr userDrawn="1"/>
            </p:nvSpPr>
            <p:spPr bwMode="auto">
              <a:xfrm>
                <a:off x="5802" y="302"/>
                <a:ext cx="34" cy="6"/>
              </a:xfrm>
              <a:prstGeom prst="rect">
                <a:avLst/>
              </a:prstGeom>
              <a:solidFill>
                <a:srgbClr val="CDA959"/>
              </a:solidFill>
              <a:ln w="0">
                <a:noFill/>
                <a:miter lim="800000"/>
                <a:headEnd/>
                <a:tailEnd/>
              </a:ln>
            </p:spPr>
            <p:txBody>
              <a:bodyPr/>
              <a:lstStyle/>
              <a:p>
                <a:pPr>
                  <a:defRPr/>
                </a:pPr>
                <a:endParaRPr lang="en-US" dirty="0"/>
              </a:p>
            </p:txBody>
          </p:sp>
          <p:sp>
            <p:nvSpPr>
              <p:cNvPr id="2663" name="Rectangle 153"/>
              <p:cNvSpPr>
                <a:spLocks noChangeArrowheads="1"/>
              </p:cNvSpPr>
              <p:nvPr userDrawn="1"/>
            </p:nvSpPr>
            <p:spPr bwMode="auto">
              <a:xfrm>
                <a:off x="4611" y="308"/>
                <a:ext cx="190" cy="5"/>
              </a:xfrm>
              <a:prstGeom prst="rect">
                <a:avLst/>
              </a:prstGeom>
              <a:solidFill>
                <a:srgbClr val="CDA959"/>
              </a:solidFill>
              <a:ln w="0">
                <a:noFill/>
                <a:miter lim="800000"/>
                <a:headEnd/>
                <a:tailEnd/>
              </a:ln>
            </p:spPr>
            <p:txBody>
              <a:bodyPr/>
              <a:lstStyle/>
              <a:p>
                <a:pPr>
                  <a:defRPr/>
                </a:pPr>
                <a:endParaRPr lang="en-US" dirty="0"/>
              </a:p>
            </p:txBody>
          </p:sp>
          <p:sp>
            <p:nvSpPr>
              <p:cNvPr id="2664" name="Rectangle 154"/>
              <p:cNvSpPr>
                <a:spLocks noChangeArrowheads="1"/>
              </p:cNvSpPr>
              <p:nvPr userDrawn="1"/>
            </p:nvSpPr>
            <p:spPr bwMode="auto">
              <a:xfrm>
                <a:off x="5248" y="308"/>
                <a:ext cx="152" cy="5"/>
              </a:xfrm>
              <a:prstGeom prst="rect">
                <a:avLst/>
              </a:prstGeom>
              <a:solidFill>
                <a:srgbClr val="CDA959"/>
              </a:solidFill>
              <a:ln w="0">
                <a:noFill/>
                <a:miter lim="800000"/>
                <a:headEnd/>
                <a:tailEnd/>
              </a:ln>
            </p:spPr>
            <p:txBody>
              <a:bodyPr/>
              <a:lstStyle/>
              <a:p>
                <a:pPr>
                  <a:defRPr/>
                </a:pPr>
                <a:endParaRPr lang="en-US" dirty="0"/>
              </a:p>
            </p:txBody>
          </p:sp>
          <p:sp>
            <p:nvSpPr>
              <p:cNvPr id="2665" name="Rectangle 155"/>
              <p:cNvSpPr>
                <a:spLocks noChangeArrowheads="1"/>
              </p:cNvSpPr>
              <p:nvPr userDrawn="1"/>
            </p:nvSpPr>
            <p:spPr bwMode="auto">
              <a:xfrm>
                <a:off x="5719" y="308"/>
                <a:ext cx="67" cy="5"/>
              </a:xfrm>
              <a:prstGeom prst="rect">
                <a:avLst/>
              </a:prstGeom>
              <a:solidFill>
                <a:srgbClr val="CDA959"/>
              </a:solidFill>
              <a:ln w="0">
                <a:noFill/>
                <a:miter lim="800000"/>
                <a:headEnd/>
                <a:tailEnd/>
              </a:ln>
            </p:spPr>
            <p:txBody>
              <a:bodyPr/>
              <a:lstStyle/>
              <a:p>
                <a:pPr>
                  <a:defRPr/>
                </a:pPr>
                <a:endParaRPr lang="en-US" dirty="0"/>
              </a:p>
            </p:txBody>
          </p:sp>
          <p:sp>
            <p:nvSpPr>
              <p:cNvPr id="2666" name="Rectangle 156"/>
              <p:cNvSpPr>
                <a:spLocks noChangeArrowheads="1"/>
              </p:cNvSpPr>
              <p:nvPr userDrawn="1"/>
            </p:nvSpPr>
            <p:spPr bwMode="auto">
              <a:xfrm>
                <a:off x="5802" y="308"/>
                <a:ext cx="34" cy="5"/>
              </a:xfrm>
              <a:prstGeom prst="rect">
                <a:avLst/>
              </a:prstGeom>
              <a:solidFill>
                <a:srgbClr val="CDA959"/>
              </a:solidFill>
              <a:ln w="0">
                <a:noFill/>
                <a:miter lim="800000"/>
                <a:headEnd/>
                <a:tailEnd/>
              </a:ln>
            </p:spPr>
            <p:txBody>
              <a:bodyPr/>
              <a:lstStyle/>
              <a:p>
                <a:pPr>
                  <a:defRPr/>
                </a:pPr>
                <a:endParaRPr lang="en-US" dirty="0"/>
              </a:p>
            </p:txBody>
          </p:sp>
          <p:sp>
            <p:nvSpPr>
              <p:cNvPr id="2667" name="Rectangle 157"/>
              <p:cNvSpPr>
                <a:spLocks noChangeArrowheads="1"/>
              </p:cNvSpPr>
              <p:nvPr userDrawn="1"/>
            </p:nvSpPr>
            <p:spPr bwMode="auto">
              <a:xfrm>
                <a:off x="4605" y="313"/>
                <a:ext cx="201" cy="6"/>
              </a:xfrm>
              <a:prstGeom prst="rect">
                <a:avLst/>
              </a:prstGeom>
              <a:solidFill>
                <a:srgbClr val="CDA959"/>
              </a:solidFill>
              <a:ln w="0">
                <a:noFill/>
                <a:miter lim="800000"/>
                <a:headEnd/>
                <a:tailEnd/>
              </a:ln>
            </p:spPr>
            <p:txBody>
              <a:bodyPr/>
              <a:lstStyle/>
              <a:p>
                <a:pPr>
                  <a:defRPr/>
                </a:pPr>
                <a:endParaRPr lang="en-US" dirty="0"/>
              </a:p>
            </p:txBody>
          </p:sp>
          <p:sp>
            <p:nvSpPr>
              <p:cNvPr id="2668" name="Rectangle 158"/>
              <p:cNvSpPr>
                <a:spLocks noChangeArrowheads="1"/>
              </p:cNvSpPr>
              <p:nvPr userDrawn="1"/>
            </p:nvSpPr>
            <p:spPr bwMode="auto">
              <a:xfrm>
                <a:off x="5248" y="313"/>
                <a:ext cx="152" cy="6"/>
              </a:xfrm>
              <a:prstGeom prst="rect">
                <a:avLst/>
              </a:prstGeom>
              <a:solidFill>
                <a:srgbClr val="CDA959"/>
              </a:solidFill>
              <a:ln w="0">
                <a:noFill/>
                <a:miter lim="800000"/>
                <a:headEnd/>
                <a:tailEnd/>
              </a:ln>
            </p:spPr>
            <p:txBody>
              <a:bodyPr/>
              <a:lstStyle/>
              <a:p>
                <a:pPr>
                  <a:defRPr/>
                </a:pPr>
                <a:endParaRPr lang="en-US" dirty="0"/>
              </a:p>
            </p:txBody>
          </p:sp>
          <p:sp>
            <p:nvSpPr>
              <p:cNvPr id="2669" name="Rectangle 159"/>
              <p:cNvSpPr>
                <a:spLocks noChangeArrowheads="1"/>
              </p:cNvSpPr>
              <p:nvPr userDrawn="1"/>
            </p:nvSpPr>
            <p:spPr bwMode="auto">
              <a:xfrm>
                <a:off x="5719" y="313"/>
                <a:ext cx="67" cy="6"/>
              </a:xfrm>
              <a:prstGeom prst="rect">
                <a:avLst/>
              </a:prstGeom>
              <a:solidFill>
                <a:srgbClr val="CDA959"/>
              </a:solidFill>
              <a:ln w="0">
                <a:noFill/>
                <a:miter lim="800000"/>
                <a:headEnd/>
                <a:tailEnd/>
              </a:ln>
            </p:spPr>
            <p:txBody>
              <a:bodyPr/>
              <a:lstStyle/>
              <a:p>
                <a:pPr>
                  <a:defRPr/>
                </a:pPr>
                <a:endParaRPr lang="en-US" dirty="0"/>
              </a:p>
            </p:txBody>
          </p:sp>
          <p:sp>
            <p:nvSpPr>
              <p:cNvPr id="2670" name="Rectangle 160"/>
              <p:cNvSpPr>
                <a:spLocks noChangeArrowheads="1"/>
              </p:cNvSpPr>
              <p:nvPr userDrawn="1"/>
            </p:nvSpPr>
            <p:spPr bwMode="auto">
              <a:xfrm>
                <a:off x="5802" y="313"/>
                <a:ext cx="34" cy="6"/>
              </a:xfrm>
              <a:prstGeom prst="rect">
                <a:avLst/>
              </a:prstGeom>
              <a:solidFill>
                <a:srgbClr val="CDA959"/>
              </a:solidFill>
              <a:ln w="0">
                <a:noFill/>
                <a:miter lim="800000"/>
                <a:headEnd/>
                <a:tailEnd/>
              </a:ln>
            </p:spPr>
            <p:txBody>
              <a:bodyPr/>
              <a:lstStyle/>
              <a:p>
                <a:pPr>
                  <a:defRPr/>
                </a:pPr>
                <a:endParaRPr lang="en-US" dirty="0"/>
              </a:p>
            </p:txBody>
          </p:sp>
          <p:sp>
            <p:nvSpPr>
              <p:cNvPr id="2671" name="Rectangle 161"/>
              <p:cNvSpPr>
                <a:spLocks noChangeArrowheads="1"/>
              </p:cNvSpPr>
              <p:nvPr userDrawn="1"/>
            </p:nvSpPr>
            <p:spPr bwMode="auto">
              <a:xfrm>
                <a:off x="4599" y="319"/>
                <a:ext cx="213" cy="6"/>
              </a:xfrm>
              <a:prstGeom prst="rect">
                <a:avLst/>
              </a:prstGeom>
              <a:solidFill>
                <a:srgbClr val="CDA959"/>
              </a:solidFill>
              <a:ln w="0">
                <a:noFill/>
                <a:miter lim="800000"/>
                <a:headEnd/>
                <a:tailEnd/>
              </a:ln>
            </p:spPr>
            <p:txBody>
              <a:bodyPr/>
              <a:lstStyle/>
              <a:p>
                <a:pPr>
                  <a:defRPr/>
                </a:pPr>
                <a:endParaRPr lang="en-US" dirty="0"/>
              </a:p>
            </p:txBody>
          </p:sp>
          <p:sp>
            <p:nvSpPr>
              <p:cNvPr id="2672" name="Rectangle 162"/>
              <p:cNvSpPr>
                <a:spLocks noChangeArrowheads="1"/>
              </p:cNvSpPr>
              <p:nvPr userDrawn="1"/>
            </p:nvSpPr>
            <p:spPr bwMode="auto">
              <a:xfrm>
                <a:off x="5248" y="319"/>
                <a:ext cx="152" cy="6"/>
              </a:xfrm>
              <a:prstGeom prst="rect">
                <a:avLst/>
              </a:prstGeom>
              <a:solidFill>
                <a:srgbClr val="CDA959"/>
              </a:solidFill>
              <a:ln w="0">
                <a:noFill/>
                <a:miter lim="800000"/>
                <a:headEnd/>
                <a:tailEnd/>
              </a:ln>
            </p:spPr>
            <p:txBody>
              <a:bodyPr/>
              <a:lstStyle/>
              <a:p>
                <a:pPr>
                  <a:defRPr/>
                </a:pPr>
                <a:endParaRPr lang="en-US" dirty="0"/>
              </a:p>
            </p:txBody>
          </p:sp>
          <p:sp>
            <p:nvSpPr>
              <p:cNvPr id="2673" name="Rectangle 163"/>
              <p:cNvSpPr>
                <a:spLocks noChangeArrowheads="1"/>
              </p:cNvSpPr>
              <p:nvPr userDrawn="1"/>
            </p:nvSpPr>
            <p:spPr bwMode="auto">
              <a:xfrm>
                <a:off x="5713" y="319"/>
                <a:ext cx="67" cy="6"/>
              </a:xfrm>
              <a:prstGeom prst="rect">
                <a:avLst/>
              </a:prstGeom>
              <a:solidFill>
                <a:srgbClr val="CDA959"/>
              </a:solidFill>
              <a:ln w="0">
                <a:noFill/>
                <a:miter lim="800000"/>
                <a:headEnd/>
                <a:tailEnd/>
              </a:ln>
            </p:spPr>
            <p:txBody>
              <a:bodyPr/>
              <a:lstStyle/>
              <a:p>
                <a:pPr>
                  <a:defRPr/>
                </a:pPr>
                <a:endParaRPr lang="en-US" dirty="0"/>
              </a:p>
            </p:txBody>
          </p:sp>
          <p:sp>
            <p:nvSpPr>
              <p:cNvPr id="2674" name="Rectangle 164"/>
              <p:cNvSpPr>
                <a:spLocks noChangeArrowheads="1"/>
              </p:cNvSpPr>
              <p:nvPr userDrawn="1"/>
            </p:nvSpPr>
            <p:spPr bwMode="auto">
              <a:xfrm>
                <a:off x="5802" y="319"/>
                <a:ext cx="34" cy="6"/>
              </a:xfrm>
              <a:prstGeom prst="rect">
                <a:avLst/>
              </a:prstGeom>
              <a:solidFill>
                <a:srgbClr val="CDA959"/>
              </a:solidFill>
              <a:ln w="0">
                <a:noFill/>
                <a:miter lim="800000"/>
                <a:headEnd/>
                <a:tailEnd/>
              </a:ln>
            </p:spPr>
            <p:txBody>
              <a:bodyPr/>
              <a:lstStyle/>
              <a:p>
                <a:pPr>
                  <a:defRPr/>
                </a:pPr>
                <a:endParaRPr lang="en-US" dirty="0"/>
              </a:p>
            </p:txBody>
          </p:sp>
          <p:sp>
            <p:nvSpPr>
              <p:cNvPr id="2675" name="Rectangle 165"/>
              <p:cNvSpPr>
                <a:spLocks noChangeArrowheads="1"/>
              </p:cNvSpPr>
              <p:nvPr userDrawn="1"/>
            </p:nvSpPr>
            <p:spPr bwMode="auto">
              <a:xfrm>
                <a:off x="4594" y="325"/>
                <a:ext cx="218" cy="5"/>
              </a:xfrm>
              <a:prstGeom prst="rect">
                <a:avLst/>
              </a:prstGeom>
              <a:solidFill>
                <a:srgbClr val="CDA959"/>
              </a:solidFill>
              <a:ln w="0">
                <a:noFill/>
                <a:miter lim="800000"/>
                <a:headEnd/>
                <a:tailEnd/>
              </a:ln>
            </p:spPr>
            <p:txBody>
              <a:bodyPr/>
              <a:lstStyle/>
              <a:p>
                <a:pPr>
                  <a:defRPr/>
                </a:pPr>
                <a:endParaRPr lang="en-US" dirty="0"/>
              </a:p>
            </p:txBody>
          </p:sp>
          <p:sp>
            <p:nvSpPr>
              <p:cNvPr id="2676" name="Rectangle 166"/>
              <p:cNvSpPr>
                <a:spLocks noChangeArrowheads="1"/>
              </p:cNvSpPr>
              <p:nvPr userDrawn="1"/>
            </p:nvSpPr>
            <p:spPr bwMode="auto">
              <a:xfrm>
                <a:off x="5248" y="325"/>
                <a:ext cx="152" cy="5"/>
              </a:xfrm>
              <a:prstGeom prst="rect">
                <a:avLst/>
              </a:prstGeom>
              <a:solidFill>
                <a:srgbClr val="CDA959"/>
              </a:solidFill>
              <a:ln w="0">
                <a:noFill/>
                <a:miter lim="800000"/>
                <a:headEnd/>
                <a:tailEnd/>
              </a:ln>
            </p:spPr>
            <p:txBody>
              <a:bodyPr/>
              <a:lstStyle/>
              <a:p>
                <a:pPr>
                  <a:defRPr/>
                </a:pPr>
                <a:endParaRPr lang="en-US" dirty="0"/>
              </a:p>
            </p:txBody>
          </p:sp>
          <p:sp>
            <p:nvSpPr>
              <p:cNvPr id="2677" name="Rectangle 167"/>
              <p:cNvSpPr>
                <a:spLocks noChangeArrowheads="1"/>
              </p:cNvSpPr>
              <p:nvPr userDrawn="1"/>
            </p:nvSpPr>
            <p:spPr bwMode="auto">
              <a:xfrm>
                <a:off x="5713" y="325"/>
                <a:ext cx="67" cy="5"/>
              </a:xfrm>
              <a:prstGeom prst="rect">
                <a:avLst/>
              </a:prstGeom>
              <a:solidFill>
                <a:srgbClr val="CDA959"/>
              </a:solidFill>
              <a:ln w="0">
                <a:noFill/>
                <a:miter lim="800000"/>
                <a:headEnd/>
                <a:tailEnd/>
              </a:ln>
            </p:spPr>
            <p:txBody>
              <a:bodyPr/>
              <a:lstStyle/>
              <a:p>
                <a:pPr>
                  <a:defRPr/>
                </a:pPr>
                <a:endParaRPr lang="en-US" dirty="0"/>
              </a:p>
            </p:txBody>
          </p:sp>
          <p:sp>
            <p:nvSpPr>
              <p:cNvPr id="2678" name="Rectangle 168"/>
              <p:cNvSpPr>
                <a:spLocks noChangeArrowheads="1"/>
              </p:cNvSpPr>
              <p:nvPr userDrawn="1"/>
            </p:nvSpPr>
            <p:spPr bwMode="auto">
              <a:xfrm>
                <a:off x="5802" y="325"/>
                <a:ext cx="34" cy="5"/>
              </a:xfrm>
              <a:prstGeom prst="rect">
                <a:avLst/>
              </a:prstGeom>
              <a:solidFill>
                <a:srgbClr val="CDA959"/>
              </a:solidFill>
              <a:ln w="0">
                <a:noFill/>
                <a:miter lim="800000"/>
                <a:headEnd/>
                <a:tailEnd/>
              </a:ln>
            </p:spPr>
            <p:txBody>
              <a:bodyPr/>
              <a:lstStyle/>
              <a:p>
                <a:pPr>
                  <a:defRPr/>
                </a:pPr>
                <a:endParaRPr lang="en-US" dirty="0"/>
              </a:p>
            </p:txBody>
          </p:sp>
          <p:sp>
            <p:nvSpPr>
              <p:cNvPr id="2679" name="Rectangle 169"/>
              <p:cNvSpPr>
                <a:spLocks noChangeArrowheads="1"/>
              </p:cNvSpPr>
              <p:nvPr userDrawn="1"/>
            </p:nvSpPr>
            <p:spPr bwMode="auto">
              <a:xfrm>
                <a:off x="4588" y="330"/>
                <a:ext cx="230" cy="6"/>
              </a:xfrm>
              <a:prstGeom prst="rect">
                <a:avLst/>
              </a:prstGeom>
              <a:solidFill>
                <a:srgbClr val="CDA959"/>
              </a:solidFill>
              <a:ln w="0">
                <a:noFill/>
                <a:miter lim="800000"/>
                <a:headEnd/>
                <a:tailEnd/>
              </a:ln>
            </p:spPr>
            <p:txBody>
              <a:bodyPr/>
              <a:lstStyle/>
              <a:p>
                <a:pPr>
                  <a:defRPr/>
                </a:pPr>
                <a:endParaRPr lang="en-US" dirty="0"/>
              </a:p>
            </p:txBody>
          </p:sp>
          <p:sp>
            <p:nvSpPr>
              <p:cNvPr id="2680" name="Rectangle 170"/>
              <p:cNvSpPr>
                <a:spLocks noChangeArrowheads="1"/>
              </p:cNvSpPr>
              <p:nvPr userDrawn="1"/>
            </p:nvSpPr>
            <p:spPr bwMode="auto">
              <a:xfrm>
                <a:off x="5248" y="330"/>
                <a:ext cx="152" cy="6"/>
              </a:xfrm>
              <a:prstGeom prst="rect">
                <a:avLst/>
              </a:prstGeom>
              <a:solidFill>
                <a:srgbClr val="CDA959"/>
              </a:solidFill>
              <a:ln w="0">
                <a:noFill/>
                <a:miter lim="800000"/>
                <a:headEnd/>
                <a:tailEnd/>
              </a:ln>
            </p:spPr>
            <p:txBody>
              <a:bodyPr/>
              <a:lstStyle/>
              <a:p>
                <a:pPr>
                  <a:defRPr/>
                </a:pPr>
                <a:endParaRPr lang="en-US" dirty="0"/>
              </a:p>
            </p:txBody>
          </p:sp>
          <p:sp>
            <p:nvSpPr>
              <p:cNvPr id="2681" name="Rectangle 171"/>
              <p:cNvSpPr>
                <a:spLocks noChangeArrowheads="1"/>
              </p:cNvSpPr>
              <p:nvPr userDrawn="1"/>
            </p:nvSpPr>
            <p:spPr bwMode="auto">
              <a:xfrm>
                <a:off x="5707" y="330"/>
                <a:ext cx="67" cy="6"/>
              </a:xfrm>
              <a:prstGeom prst="rect">
                <a:avLst/>
              </a:prstGeom>
              <a:solidFill>
                <a:srgbClr val="CDA959"/>
              </a:solidFill>
              <a:ln w="0">
                <a:noFill/>
                <a:miter lim="800000"/>
                <a:headEnd/>
                <a:tailEnd/>
              </a:ln>
            </p:spPr>
            <p:txBody>
              <a:bodyPr/>
              <a:lstStyle/>
              <a:p>
                <a:pPr>
                  <a:defRPr/>
                </a:pPr>
                <a:endParaRPr lang="en-US" dirty="0"/>
              </a:p>
            </p:txBody>
          </p:sp>
          <p:sp>
            <p:nvSpPr>
              <p:cNvPr id="2682" name="Rectangle 172"/>
              <p:cNvSpPr>
                <a:spLocks noChangeArrowheads="1"/>
              </p:cNvSpPr>
              <p:nvPr userDrawn="1"/>
            </p:nvSpPr>
            <p:spPr bwMode="auto">
              <a:xfrm>
                <a:off x="5802" y="330"/>
                <a:ext cx="34" cy="6"/>
              </a:xfrm>
              <a:prstGeom prst="rect">
                <a:avLst/>
              </a:prstGeom>
              <a:solidFill>
                <a:srgbClr val="CDA959"/>
              </a:solidFill>
              <a:ln w="0">
                <a:noFill/>
                <a:miter lim="800000"/>
                <a:headEnd/>
                <a:tailEnd/>
              </a:ln>
            </p:spPr>
            <p:txBody>
              <a:bodyPr/>
              <a:lstStyle/>
              <a:p>
                <a:pPr>
                  <a:defRPr/>
                </a:pPr>
                <a:endParaRPr lang="en-US" dirty="0"/>
              </a:p>
            </p:txBody>
          </p:sp>
          <p:sp>
            <p:nvSpPr>
              <p:cNvPr id="2683" name="Rectangle 173"/>
              <p:cNvSpPr>
                <a:spLocks noChangeArrowheads="1"/>
              </p:cNvSpPr>
              <p:nvPr userDrawn="1"/>
            </p:nvSpPr>
            <p:spPr bwMode="auto">
              <a:xfrm>
                <a:off x="4583" y="336"/>
                <a:ext cx="240" cy="5"/>
              </a:xfrm>
              <a:prstGeom prst="rect">
                <a:avLst/>
              </a:prstGeom>
              <a:solidFill>
                <a:srgbClr val="CDA959"/>
              </a:solidFill>
              <a:ln w="0">
                <a:noFill/>
                <a:miter lim="800000"/>
                <a:headEnd/>
                <a:tailEnd/>
              </a:ln>
            </p:spPr>
            <p:txBody>
              <a:bodyPr/>
              <a:lstStyle/>
              <a:p>
                <a:pPr>
                  <a:defRPr/>
                </a:pPr>
                <a:endParaRPr lang="en-US" dirty="0"/>
              </a:p>
            </p:txBody>
          </p:sp>
          <p:sp>
            <p:nvSpPr>
              <p:cNvPr id="2684" name="Rectangle 174"/>
              <p:cNvSpPr>
                <a:spLocks noChangeArrowheads="1"/>
              </p:cNvSpPr>
              <p:nvPr userDrawn="1"/>
            </p:nvSpPr>
            <p:spPr bwMode="auto">
              <a:xfrm>
                <a:off x="5248" y="336"/>
                <a:ext cx="152" cy="5"/>
              </a:xfrm>
              <a:prstGeom prst="rect">
                <a:avLst/>
              </a:prstGeom>
              <a:solidFill>
                <a:srgbClr val="CDA959"/>
              </a:solidFill>
              <a:ln w="0">
                <a:noFill/>
                <a:miter lim="800000"/>
                <a:headEnd/>
                <a:tailEnd/>
              </a:ln>
            </p:spPr>
            <p:txBody>
              <a:bodyPr/>
              <a:lstStyle/>
              <a:p>
                <a:pPr>
                  <a:defRPr/>
                </a:pPr>
                <a:endParaRPr lang="en-US" dirty="0"/>
              </a:p>
            </p:txBody>
          </p:sp>
          <p:sp>
            <p:nvSpPr>
              <p:cNvPr id="2685" name="Rectangle 175"/>
              <p:cNvSpPr>
                <a:spLocks noChangeArrowheads="1"/>
              </p:cNvSpPr>
              <p:nvPr userDrawn="1"/>
            </p:nvSpPr>
            <p:spPr bwMode="auto">
              <a:xfrm>
                <a:off x="5707" y="336"/>
                <a:ext cx="67" cy="5"/>
              </a:xfrm>
              <a:prstGeom prst="rect">
                <a:avLst/>
              </a:prstGeom>
              <a:solidFill>
                <a:srgbClr val="CDA959"/>
              </a:solidFill>
              <a:ln w="0">
                <a:noFill/>
                <a:miter lim="800000"/>
                <a:headEnd/>
                <a:tailEnd/>
              </a:ln>
            </p:spPr>
            <p:txBody>
              <a:bodyPr/>
              <a:lstStyle/>
              <a:p>
                <a:pPr>
                  <a:defRPr/>
                </a:pPr>
                <a:endParaRPr lang="en-US" dirty="0"/>
              </a:p>
            </p:txBody>
          </p:sp>
          <p:sp>
            <p:nvSpPr>
              <p:cNvPr id="2686" name="Rectangle 176"/>
              <p:cNvSpPr>
                <a:spLocks noChangeArrowheads="1"/>
              </p:cNvSpPr>
              <p:nvPr userDrawn="1"/>
            </p:nvSpPr>
            <p:spPr bwMode="auto">
              <a:xfrm>
                <a:off x="5802" y="336"/>
                <a:ext cx="34" cy="5"/>
              </a:xfrm>
              <a:prstGeom prst="rect">
                <a:avLst/>
              </a:prstGeom>
              <a:solidFill>
                <a:srgbClr val="CDA959"/>
              </a:solidFill>
              <a:ln w="0">
                <a:noFill/>
                <a:miter lim="800000"/>
                <a:headEnd/>
                <a:tailEnd/>
              </a:ln>
            </p:spPr>
            <p:txBody>
              <a:bodyPr/>
              <a:lstStyle/>
              <a:p>
                <a:pPr>
                  <a:defRPr/>
                </a:pPr>
                <a:endParaRPr lang="en-US" dirty="0"/>
              </a:p>
            </p:txBody>
          </p:sp>
          <p:sp>
            <p:nvSpPr>
              <p:cNvPr id="2687" name="Rectangle 177"/>
              <p:cNvSpPr>
                <a:spLocks noChangeArrowheads="1"/>
              </p:cNvSpPr>
              <p:nvPr userDrawn="1"/>
            </p:nvSpPr>
            <p:spPr bwMode="auto">
              <a:xfrm>
                <a:off x="4577" y="341"/>
                <a:ext cx="246" cy="6"/>
              </a:xfrm>
              <a:prstGeom prst="rect">
                <a:avLst/>
              </a:prstGeom>
              <a:solidFill>
                <a:srgbClr val="CDA959"/>
              </a:solidFill>
              <a:ln w="0">
                <a:noFill/>
                <a:miter lim="800000"/>
                <a:headEnd/>
                <a:tailEnd/>
              </a:ln>
            </p:spPr>
            <p:txBody>
              <a:bodyPr/>
              <a:lstStyle/>
              <a:p>
                <a:pPr>
                  <a:defRPr/>
                </a:pPr>
                <a:endParaRPr lang="en-US" dirty="0"/>
              </a:p>
            </p:txBody>
          </p:sp>
          <p:sp>
            <p:nvSpPr>
              <p:cNvPr id="2688" name="Rectangle 178"/>
              <p:cNvSpPr>
                <a:spLocks noChangeArrowheads="1"/>
              </p:cNvSpPr>
              <p:nvPr userDrawn="1"/>
            </p:nvSpPr>
            <p:spPr bwMode="auto">
              <a:xfrm>
                <a:off x="5248" y="341"/>
                <a:ext cx="152" cy="6"/>
              </a:xfrm>
              <a:prstGeom prst="rect">
                <a:avLst/>
              </a:prstGeom>
              <a:solidFill>
                <a:srgbClr val="CDA959"/>
              </a:solidFill>
              <a:ln w="0">
                <a:noFill/>
                <a:miter lim="800000"/>
                <a:headEnd/>
                <a:tailEnd/>
              </a:ln>
            </p:spPr>
            <p:txBody>
              <a:bodyPr/>
              <a:lstStyle/>
              <a:p>
                <a:pPr>
                  <a:defRPr/>
                </a:pPr>
                <a:endParaRPr lang="en-US" dirty="0"/>
              </a:p>
            </p:txBody>
          </p:sp>
          <p:sp>
            <p:nvSpPr>
              <p:cNvPr id="2689" name="Rectangle 179"/>
              <p:cNvSpPr>
                <a:spLocks noChangeArrowheads="1"/>
              </p:cNvSpPr>
              <p:nvPr userDrawn="1"/>
            </p:nvSpPr>
            <p:spPr bwMode="auto">
              <a:xfrm>
                <a:off x="5707" y="341"/>
                <a:ext cx="67" cy="6"/>
              </a:xfrm>
              <a:prstGeom prst="rect">
                <a:avLst/>
              </a:prstGeom>
              <a:solidFill>
                <a:srgbClr val="CDA959"/>
              </a:solidFill>
              <a:ln w="0">
                <a:noFill/>
                <a:miter lim="800000"/>
                <a:headEnd/>
                <a:tailEnd/>
              </a:ln>
            </p:spPr>
            <p:txBody>
              <a:bodyPr/>
              <a:lstStyle/>
              <a:p>
                <a:pPr>
                  <a:defRPr/>
                </a:pPr>
                <a:endParaRPr lang="en-US" dirty="0"/>
              </a:p>
            </p:txBody>
          </p:sp>
          <p:sp>
            <p:nvSpPr>
              <p:cNvPr id="2690" name="Rectangle 180"/>
              <p:cNvSpPr>
                <a:spLocks noChangeArrowheads="1"/>
              </p:cNvSpPr>
              <p:nvPr userDrawn="1"/>
            </p:nvSpPr>
            <p:spPr bwMode="auto">
              <a:xfrm>
                <a:off x="5802" y="341"/>
                <a:ext cx="34" cy="6"/>
              </a:xfrm>
              <a:prstGeom prst="rect">
                <a:avLst/>
              </a:prstGeom>
              <a:solidFill>
                <a:srgbClr val="CDA959"/>
              </a:solidFill>
              <a:ln w="0">
                <a:noFill/>
                <a:miter lim="800000"/>
                <a:headEnd/>
                <a:tailEnd/>
              </a:ln>
            </p:spPr>
            <p:txBody>
              <a:bodyPr/>
              <a:lstStyle/>
              <a:p>
                <a:pPr>
                  <a:defRPr/>
                </a:pPr>
                <a:endParaRPr lang="en-US" dirty="0"/>
              </a:p>
            </p:txBody>
          </p:sp>
          <p:sp>
            <p:nvSpPr>
              <p:cNvPr id="2691" name="Rectangle 181"/>
              <p:cNvSpPr>
                <a:spLocks noChangeArrowheads="1"/>
              </p:cNvSpPr>
              <p:nvPr userDrawn="1"/>
            </p:nvSpPr>
            <p:spPr bwMode="auto">
              <a:xfrm>
                <a:off x="4571" y="347"/>
                <a:ext cx="258" cy="6"/>
              </a:xfrm>
              <a:prstGeom prst="rect">
                <a:avLst/>
              </a:prstGeom>
              <a:solidFill>
                <a:srgbClr val="CDA959"/>
              </a:solidFill>
              <a:ln w="0">
                <a:noFill/>
                <a:miter lim="800000"/>
                <a:headEnd/>
                <a:tailEnd/>
              </a:ln>
            </p:spPr>
            <p:txBody>
              <a:bodyPr/>
              <a:lstStyle/>
              <a:p>
                <a:pPr>
                  <a:defRPr/>
                </a:pPr>
                <a:endParaRPr lang="en-US" dirty="0"/>
              </a:p>
            </p:txBody>
          </p:sp>
          <p:sp>
            <p:nvSpPr>
              <p:cNvPr id="2692" name="Rectangle 182"/>
              <p:cNvSpPr>
                <a:spLocks noChangeArrowheads="1"/>
              </p:cNvSpPr>
              <p:nvPr userDrawn="1"/>
            </p:nvSpPr>
            <p:spPr bwMode="auto">
              <a:xfrm>
                <a:off x="5248" y="347"/>
                <a:ext cx="152" cy="6"/>
              </a:xfrm>
              <a:prstGeom prst="rect">
                <a:avLst/>
              </a:prstGeom>
              <a:solidFill>
                <a:srgbClr val="CDA959"/>
              </a:solidFill>
              <a:ln w="0">
                <a:noFill/>
                <a:miter lim="800000"/>
                <a:headEnd/>
                <a:tailEnd/>
              </a:ln>
            </p:spPr>
            <p:txBody>
              <a:bodyPr/>
              <a:lstStyle/>
              <a:p>
                <a:pPr>
                  <a:defRPr/>
                </a:pPr>
                <a:endParaRPr lang="en-US" dirty="0"/>
              </a:p>
            </p:txBody>
          </p:sp>
          <p:sp>
            <p:nvSpPr>
              <p:cNvPr id="2693" name="Rectangle 183"/>
              <p:cNvSpPr>
                <a:spLocks noChangeArrowheads="1"/>
              </p:cNvSpPr>
              <p:nvPr userDrawn="1"/>
            </p:nvSpPr>
            <p:spPr bwMode="auto">
              <a:xfrm>
                <a:off x="5702" y="347"/>
                <a:ext cx="67" cy="6"/>
              </a:xfrm>
              <a:prstGeom prst="rect">
                <a:avLst/>
              </a:prstGeom>
              <a:solidFill>
                <a:srgbClr val="CDA959"/>
              </a:solidFill>
              <a:ln w="0">
                <a:noFill/>
                <a:miter lim="800000"/>
                <a:headEnd/>
                <a:tailEnd/>
              </a:ln>
            </p:spPr>
            <p:txBody>
              <a:bodyPr/>
              <a:lstStyle/>
              <a:p>
                <a:pPr>
                  <a:defRPr/>
                </a:pPr>
                <a:endParaRPr lang="en-US" dirty="0"/>
              </a:p>
            </p:txBody>
          </p:sp>
          <p:sp>
            <p:nvSpPr>
              <p:cNvPr id="2694" name="Rectangle 184"/>
              <p:cNvSpPr>
                <a:spLocks noChangeArrowheads="1"/>
              </p:cNvSpPr>
              <p:nvPr userDrawn="1"/>
            </p:nvSpPr>
            <p:spPr bwMode="auto">
              <a:xfrm>
                <a:off x="5802" y="347"/>
                <a:ext cx="34" cy="6"/>
              </a:xfrm>
              <a:prstGeom prst="rect">
                <a:avLst/>
              </a:prstGeom>
              <a:solidFill>
                <a:srgbClr val="CDA959"/>
              </a:solidFill>
              <a:ln w="0">
                <a:noFill/>
                <a:miter lim="800000"/>
                <a:headEnd/>
                <a:tailEnd/>
              </a:ln>
            </p:spPr>
            <p:txBody>
              <a:bodyPr/>
              <a:lstStyle/>
              <a:p>
                <a:pPr>
                  <a:defRPr/>
                </a:pPr>
                <a:endParaRPr lang="en-US" dirty="0"/>
              </a:p>
            </p:txBody>
          </p:sp>
          <p:sp>
            <p:nvSpPr>
              <p:cNvPr id="2695" name="Rectangle 185"/>
              <p:cNvSpPr>
                <a:spLocks noChangeArrowheads="1"/>
              </p:cNvSpPr>
              <p:nvPr userDrawn="1"/>
            </p:nvSpPr>
            <p:spPr bwMode="auto">
              <a:xfrm>
                <a:off x="4566" y="353"/>
                <a:ext cx="268" cy="5"/>
              </a:xfrm>
              <a:prstGeom prst="rect">
                <a:avLst/>
              </a:prstGeom>
              <a:solidFill>
                <a:srgbClr val="CDA959"/>
              </a:solidFill>
              <a:ln w="0">
                <a:noFill/>
                <a:miter lim="800000"/>
                <a:headEnd/>
                <a:tailEnd/>
              </a:ln>
            </p:spPr>
            <p:txBody>
              <a:bodyPr/>
              <a:lstStyle/>
              <a:p>
                <a:pPr>
                  <a:defRPr/>
                </a:pPr>
                <a:endParaRPr lang="en-US" dirty="0"/>
              </a:p>
            </p:txBody>
          </p:sp>
          <p:sp>
            <p:nvSpPr>
              <p:cNvPr id="2696" name="Rectangle 186"/>
              <p:cNvSpPr>
                <a:spLocks noChangeArrowheads="1"/>
              </p:cNvSpPr>
              <p:nvPr userDrawn="1"/>
            </p:nvSpPr>
            <p:spPr bwMode="auto">
              <a:xfrm>
                <a:off x="5248" y="353"/>
                <a:ext cx="152" cy="5"/>
              </a:xfrm>
              <a:prstGeom prst="rect">
                <a:avLst/>
              </a:prstGeom>
              <a:solidFill>
                <a:srgbClr val="CDA959"/>
              </a:solidFill>
              <a:ln w="0">
                <a:noFill/>
                <a:miter lim="800000"/>
                <a:headEnd/>
                <a:tailEnd/>
              </a:ln>
            </p:spPr>
            <p:txBody>
              <a:bodyPr/>
              <a:lstStyle/>
              <a:p>
                <a:pPr>
                  <a:defRPr/>
                </a:pPr>
                <a:endParaRPr lang="en-US" dirty="0"/>
              </a:p>
            </p:txBody>
          </p:sp>
          <p:sp>
            <p:nvSpPr>
              <p:cNvPr id="2697" name="Rectangle 187"/>
              <p:cNvSpPr>
                <a:spLocks noChangeArrowheads="1"/>
              </p:cNvSpPr>
              <p:nvPr userDrawn="1"/>
            </p:nvSpPr>
            <p:spPr bwMode="auto">
              <a:xfrm>
                <a:off x="5702" y="353"/>
                <a:ext cx="67" cy="5"/>
              </a:xfrm>
              <a:prstGeom prst="rect">
                <a:avLst/>
              </a:prstGeom>
              <a:solidFill>
                <a:srgbClr val="CDA959"/>
              </a:solidFill>
              <a:ln w="0">
                <a:noFill/>
                <a:miter lim="800000"/>
                <a:headEnd/>
                <a:tailEnd/>
              </a:ln>
            </p:spPr>
            <p:txBody>
              <a:bodyPr/>
              <a:lstStyle/>
              <a:p>
                <a:pPr>
                  <a:defRPr/>
                </a:pPr>
                <a:endParaRPr lang="en-US" dirty="0"/>
              </a:p>
            </p:txBody>
          </p:sp>
          <p:sp>
            <p:nvSpPr>
              <p:cNvPr id="2698" name="Rectangle 188"/>
              <p:cNvSpPr>
                <a:spLocks noChangeArrowheads="1"/>
              </p:cNvSpPr>
              <p:nvPr userDrawn="1"/>
            </p:nvSpPr>
            <p:spPr bwMode="auto">
              <a:xfrm>
                <a:off x="5802" y="353"/>
                <a:ext cx="34" cy="5"/>
              </a:xfrm>
              <a:prstGeom prst="rect">
                <a:avLst/>
              </a:prstGeom>
              <a:solidFill>
                <a:srgbClr val="CDA959"/>
              </a:solidFill>
              <a:ln w="0">
                <a:noFill/>
                <a:miter lim="800000"/>
                <a:headEnd/>
                <a:tailEnd/>
              </a:ln>
            </p:spPr>
            <p:txBody>
              <a:bodyPr/>
              <a:lstStyle/>
              <a:p>
                <a:pPr>
                  <a:defRPr/>
                </a:pPr>
                <a:endParaRPr lang="en-US" dirty="0"/>
              </a:p>
            </p:txBody>
          </p:sp>
          <p:sp>
            <p:nvSpPr>
              <p:cNvPr id="2699" name="Rectangle 189"/>
              <p:cNvSpPr>
                <a:spLocks noChangeArrowheads="1"/>
              </p:cNvSpPr>
              <p:nvPr userDrawn="1"/>
            </p:nvSpPr>
            <p:spPr bwMode="auto">
              <a:xfrm>
                <a:off x="4560" y="358"/>
                <a:ext cx="280" cy="6"/>
              </a:xfrm>
              <a:prstGeom prst="rect">
                <a:avLst/>
              </a:prstGeom>
              <a:solidFill>
                <a:srgbClr val="CDA959"/>
              </a:solidFill>
              <a:ln w="0">
                <a:noFill/>
                <a:miter lim="800000"/>
                <a:headEnd/>
                <a:tailEnd/>
              </a:ln>
            </p:spPr>
            <p:txBody>
              <a:bodyPr/>
              <a:lstStyle/>
              <a:p>
                <a:pPr>
                  <a:defRPr/>
                </a:pPr>
                <a:endParaRPr lang="en-US" dirty="0"/>
              </a:p>
            </p:txBody>
          </p:sp>
          <p:sp>
            <p:nvSpPr>
              <p:cNvPr id="2700" name="Rectangle 190"/>
              <p:cNvSpPr>
                <a:spLocks noChangeArrowheads="1"/>
              </p:cNvSpPr>
              <p:nvPr userDrawn="1"/>
            </p:nvSpPr>
            <p:spPr bwMode="auto">
              <a:xfrm>
                <a:off x="5248" y="358"/>
                <a:ext cx="157" cy="6"/>
              </a:xfrm>
              <a:prstGeom prst="rect">
                <a:avLst/>
              </a:prstGeom>
              <a:solidFill>
                <a:srgbClr val="CDA959"/>
              </a:solidFill>
              <a:ln w="0">
                <a:noFill/>
                <a:miter lim="800000"/>
                <a:headEnd/>
                <a:tailEnd/>
              </a:ln>
            </p:spPr>
            <p:txBody>
              <a:bodyPr/>
              <a:lstStyle/>
              <a:p>
                <a:pPr>
                  <a:defRPr/>
                </a:pPr>
                <a:endParaRPr lang="en-US" dirty="0"/>
              </a:p>
            </p:txBody>
          </p:sp>
          <p:sp>
            <p:nvSpPr>
              <p:cNvPr id="2701" name="Rectangle 191"/>
              <p:cNvSpPr>
                <a:spLocks noChangeArrowheads="1"/>
              </p:cNvSpPr>
              <p:nvPr userDrawn="1"/>
            </p:nvSpPr>
            <p:spPr bwMode="auto">
              <a:xfrm>
                <a:off x="5696" y="358"/>
                <a:ext cx="67" cy="6"/>
              </a:xfrm>
              <a:prstGeom prst="rect">
                <a:avLst/>
              </a:prstGeom>
              <a:solidFill>
                <a:srgbClr val="CDA959"/>
              </a:solidFill>
              <a:ln w="0">
                <a:noFill/>
                <a:miter lim="800000"/>
                <a:headEnd/>
                <a:tailEnd/>
              </a:ln>
            </p:spPr>
            <p:txBody>
              <a:bodyPr/>
              <a:lstStyle/>
              <a:p>
                <a:pPr>
                  <a:defRPr/>
                </a:pPr>
                <a:endParaRPr lang="en-US" dirty="0"/>
              </a:p>
            </p:txBody>
          </p:sp>
          <p:sp>
            <p:nvSpPr>
              <p:cNvPr id="2702" name="Rectangle 192"/>
              <p:cNvSpPr>
                <a:spLocks noChangeArrowheads="1"/>
              </p:cNvSpPr>
              <p:nvPr userDrawn="1"/>
            </p:nvSpPr>
            <p:spPr bwMode="auto">
              <a:xfrm>
                <a:off x="5802" y="358"/>
                <a:ext cx="34" cy="6"/>
              </a:xfrm>
              <a:prstGeom prst="rect">
                <a:avLst/>
              </a:prstGeom>
              <a:solidFill>
                <a:srgbClr val="CDA959"/>
              </a:solidFill>
              <a:ln w="0">
                <a:noFill/>
                <a:miter lim="800000"/>
                <a:headEnd/>
                <a:tailEnd/>
              </a:ln>
            </p:spPr>
            <p:txBody>
              <a:bodyPr/>
              <a:lstStyle/>
              <a:p>
                <a:pPr>
                  <a:defRPr/>
                </a:pPr>
                <a:endParaRPr lang="en-US" dirty="0"/>
              </a:p>
            </p:txBody>
          </p:sp>
          <p:sp>
            <p:nvSpPr>
              <p:cNvPr id="2703" name="Rectangle 193"/>
              <p:cNvSpPr>
                <a:spLocks noChangeArrowheads="1"/>
              </p:cNvSpPr>
              <p:nvPr userDrawn="1"/>
            </p:nvSpPr>
            <p:spPr bwMode="auto">
              <a:xfrm>
                <a:off x="4555" y="364"/>
                <a:ext cx="83" cy="5"/>
              </a:xfrm>
              <a:prstGeom prst="rect">
                <a:avLst/>
              </a:prstGeom>
              <a:solidFill>
                <a:srgbClr val="CDA959"/>
              </a:solidFill>
              <a:ln w="0">
                <a:noFill/>
                <a:miter lim="800000"/>
                <a:headEnd/>
                <a:tailEnd/>
              </a:ln>
            </p:spPr>
            <p:txBody>
              <a:bodyPr/>
              <a:lstStyle/>
              <a:p>
                <a:pPr>
                  <a:defRPr/>
                </a:pPr>
                <a:endParaRPr lang="en-US" dirty="0"/>
              </a:p>
            </p:txBody>
          </p:sp>
          <p:sp>
            <p:nvSpPr>
              <p:cNvPr id="2704" name="Rectangle 194"/>
              <p:cNvSpPr>
                <a:spLocks noChangeArrowheads="1"/>
              </p:cNvSpPr>
              <p:nvPr userDrawn="1"/>
            </p:nvSpPr>
            <p:spPr bwMode="auto">
              <a:xfrm>
                <a:off x="4717" y="364"/>
                <a:ext cx="123" cy="5"/>
              </a:xfrm>
              <a:prstGeom prst="rect">
                <a:avLst/>
              </a:prstGeom>
              <a:solidFill>
                <a:srgbClr val="CDA959"/>
              </a:solidFill>
              <a:ln w="0">
                <a:noFill/>
                <a:miter lim="800000"/>
                <a:headEnd/>
                <a:tailEnd/>
              </a:ln>
            </p:spPr>
            <p:txBody>
              <a:bodyPr/>
              <a:lstStyle/>
              <a:p>
                <a:pPr>
                  <a:defRPr/>
                </a:pPr>
                <a:endParaRPr lang="en-US" dirty="0"/>
              </a:p>
            </p:txBody>
          </p:sp>
          <p:sp>
            <p:nvSpPr>
              <p:cNvPr id="2705" name="Rectangle 195"/>
              <p:cNvSpPr>
                <a:spLocks noChangeArrowheads="1"/>
              </p:cNvSpPr>
              <p:nvPr userDrawn="1"/>
            </p:nvSpPr>
            <p:spPr bwMode="auto">
              <a:xfrm>
                <a:off x="5248" y="364"/>
                <a:ext cx="157" cy="5"/>
              </a:xfrm>
              <a:prstGeom prst="rect">
                <a:avLst/>
              </a:prstGeom>
              <a:solidFill>
                <a:srgbClr val="CDA959"/>
              </a:solidFill>
              <a:ln w="0">
                <a:noFill/>
                <a:miter lim="800000"/>
                <a:headEnd/>
                <a:tailEnd/>
              </a:ln>
            </p:spPr>
            <p:txBody>
              <a:bodyPr/>
              <a:lstStyle/>
              <a:p>
                <a:pPr>
                  <a:defRPr/>
                </a:pPr>
                <a:endParaRPr lang="en-US" dirty="0"/>
              </a:p>
            </p:txBody>
          </p:sp>
          <p:sp>
            <p:nvSpPr>
              <p:cNvPr id="2706" name="Rectangle 196"/>
              <p:cNvSpPr>
                <a:spLocks noChangeArrowheads="1"/>
              </p:cNvSpPr>
              <p:nvPr userDrawn="1"/>
            </p:nvSpPr>
            <p:spPr bwMode="auto">
              <a:xfrm>
                <a:off x="5696" y="364"/>
                <a:ext cx="67" cy="5"/>
              </a:xfrm>
              <a:prstGeom prst="rect">
                <a:avLst/>
              </a:prstGeom>
              <a:solidFill>
                <a:srgbClr val="CDA959"/>
              </a:solidFill>
              <a:ln w="0">
                <a:noFill/>
                <a:miter lim="800000"/>
                <a:headEnd/>
                <a:tailEnd/>
              </a:ln>
            </p:spPr>
            <p:txBody>
              <a:bodyPr/>
              <a:lstStyle/>
              <a:p>
                <a:pPr>
                  <a:defRPr/>
                </a:pPr>
                <a:endParaRPr lang="en-US" dirty="0"/>
              </a:p>
            </p:txBody>
          </p:sp>
          <p:sp>
            <p:nvSpPr>
              <p:cNvPr id="2707" name="Rectangle 197"/>
              <p:cNvSpPr>
                <a:spLocks noChangeArrowheads="1"/>
              </p:cNvSpPr>
              <p:nvPr userDrawn="1"/>
            </p:nvSpPr>
            <p:spPr bwMode="auto">
              <a:xfrm>
                <a:off x="5802" y="364"/>
                <a:ext cx="34" cy="5"/>
              </a:xfrm>
              <a:prstGeom prst="rect">
                <a:avLst/>
              </a:prstGeom>
              <a:solidFill>
                <a:srgbClr val="CDA959"/>
              </a:solidFill>
              <a:ln w="0">
                <a:noFill/>
                <a:miter lim="800000"/>
                <a:headEnd/>
                <a:tailEnd/>
              </a:ln>
            </p:spPr>
            <p:txBody>
              <a:bodyPr/>
              <a:lstStyle/>
              <a:p>
                <a:pPr>
                  <a:defRPr/>
                </a:pPr>
                <a:endParaRPr lang="en-US" dirty="0"/>
              </a:p>
            </p:txBody>
          </p:sp>
          <p:sp>
            <p:nvSpPr>
              <p:cNvPr id="2708" name="Rectangle 198"/>
              <p:cNvSpPr>
                <a:spLocks noChangeArrowheads="1"/>
              </p:cNvSpPr>
              <p:nvPr userDrawn="1"/>
            </p:nvSpPr>
            <p:spPr bwMode="auto">
              <a:xfrm>
                <a:off x="4549" y="369"/>
                <a:ext cx="78" cy="6"/>
              </a:xfrm>
              <a:prstGeom prst="rect">
                <a:avLst/>
              </a:prstGeom>
              <a:solidFill>
                <a:srgbClr val="CDA959"/>
              </a:solidFill>
              <a:ln w="0">
                <a:noFill/>
                <a:miter lim="800000"/>
                <a:headEnd/>
                <a:tailEnd/>
              </a:ln>
            </p:spPr>
            <p:txBody>
              <a:bodyPr/>
              <a:lstStyle/>
              <a:p>
                <a:pPr>
                  <a:defRPr/>
                </a:pPr>
                <a:endParaRPr lang="en-US" dirty="0"/>
              </a:p>
            </p:txBody>
          </p:sp>
          <p:sp>
            <p:nvSpPr>
              <p:cNvPr id="2709" name="Rectangle 199"/>
              <p:cNvSpPr>
                <a:spLocks noChangeArrowheads="1"/>
              </p:cNvSpPr>
              <p:nvPr userDrawn="1"/>
            </p:nvSpPr>
            <p:spPr bwMode="auto">
              <a:xfrm>
                <a:off x="4728" y="369"/>
                <a:ext cx="118" cy="6"/>
              </a:xfrm>
              <a:prstGeom prst="rect">
                <a:avLst/>
              </a:prstGeom>
              <a:solidFill>
                <a:srgbClr val="CDA959"/>
              </a:solidFill>
              <a:ln w="0">
                <a:noFill/>
                <a:miter lim="800000"/>
                <a:headEnd/>
                <a:tailEnd/>
              </a:ln>
            </p:spPr>
            <p:txBody>
              <a:bodyPr/>
              <a:lstStyle/>
              <a:p>
                <a:pPr>
                  <a:defRPr/>
                </a:pPr>
                <a:endParaRPr lang="en-US" dirty="0"/>
              </a:p>
            </p:txBody>
          </p:sp>
          <p:sp>
            <p:nvSpPr>
              <p:cNvPr id="2710" name="Rectangle 200"/>
              <p:cNvSpPr>
                <a:spLocks noChangeArrowheads="1"/>
              </p:cNvSpPr>
              <p:nvPr userDrawn="1"/>
            </p:nvSpPr>
            <p:spPr bwMode="auto">
              <a:xfrm>
                <a:off x="5254" y="369"/>
                <a:ext cx="151" cy="6"/>
              </a:xfrm>
              <a:prstGeom prst="rect">
                <a:avLst/>
              </a:prstGeom>
              <a:solidFill>
                <a:srgbClr val="CDA959"/>
              </a:solidFill>
              <a:ln w="0">
                <a:noFill/>
                <a:miter lim="800000"/>
                <a:headEnd/>
                <a:tailEnd/>
              </a:ln>
            </p:spPr>
            <p:txBody>
              <a:bodyPr/>
              <a:lstStyle/>
              <a:p>
                <a:pPr>
                  <a:defRPr/>
                </a:pPr>
                <a:endParaRPr lang="en-US" dirty="0"/>
              </a:p>
            </p:txBody>
          </p:sp>
          <p:sp>
            <p:nvSpPr>
              <p:cNvPr id="2711" name="Rectangle 201"/>
              <p:cNvSpPr>
                <a:spLocks noChangeArrowheads="1"/>
              </p:cNvSpPr>
              <p:nvPr userDrawn="1"/>
            </p:nvSpPr>
            <p:spPr bwMode="auto">
              <a:xfrm>
                <a:off x="5696" y="369"/>
                <a:ext cx="67" cy="6"/>
              </a:xfrm>
              <a:prstGeom prst="rect">
                <a:avLst/>
              </a:prstGeom>
              <a:solidFill>
                <a:srgbClr val="CDA959"/>
              </a:solidFill>
              <a:ln w="0">
                <a:noFill/>
                <a:miter lim="800000"/>
                <a:headEnd/>
                <a:tailEnd/>
              </a:ln>
            </p:spPr>
            <p:txBody>
              <a:bodyPr/>
              <a:lstStyle/>
              <a:p>
                <a:pPr>
                  <a:defRPr/>
                </a:pPr>
                <a:endParaRPr lang="en-US" dirty="0"/>
              </a:p>
            </p:txBody>
          </p:sp>
          <p:sp>
            <p:nvSpPr>
              <p:cNvPr id="2712" name="Rectangle 202"/>
              <p:cNvSpPr>
                <a:spLocks noChangeArrowheads="1"/>
              </p:cNvSpPr>
              <p:nvPr userDrawn="1"/>
            </p:nvSpPr>
            <p:spPr bwMode="auto">
              <a:xfrm>
                <a:off x="5802" y="369"/>
                <a:ext cx="34" cy="6"/>
              </a:xfrm>
              <a:prstGeom prst="rect">
                <a:avLst/>
              </a:prstGeom>
              <a:solidFill>
                <a:srgbClr val="CDA959"/>
              </a:solidFill>
              <a:ln w="0">
                <a:noFill/>
                <a:miter lim="800000"/>
                <a:headEnd/>
                <a:tailEnd/>
              </a:ln>
            </p:spPr>
            <p:txBody>
              <a:bodyPr/>
              <a:lstStyle/>
              <a:p>
                <a:pPr>
                  <a:defRPr/>
                </a:pPr>
                <a:endParaRPr lang="en-US" dirty="0"/>
              </a:p>
            </p:txBody>
          </p:sp>
          <p:sp>
            <p:nvSpPr>
              <p:cNvPr id="2713" name="Rectangle 203"/>
              <p:cNvSpPr>
                <a:spLocks noChangeArrowheads="1"/>
              </p:cNvSpPr>
              <p:nvPr userDrawn="1"/>
            </p:nvSpPr>
            <p:spPr bwMode="auto">
              <a:xfrm>
                <a:off x="4543" y="375"/>
                <a:ext cx="73" cy="6"/>
              </a:xfrm>
              <a:prstGeom prst="rect">
                <a:avLst/>
              </a:prstGeom>
              <a:solidFill>
                <a:srgbClr val="CDA959"/>
              </a:solidFill>
              <a:ln w="0">
                <a:noFill/>
                <a:miter lim="800000"/>
                <a:headEnd/>
                <a:tailEnd/>
              </a:ln>
            </p:spPr>
            <p:txBody>
              <a:bodyPr/>
              <a:lstStyle/>
              <a:p>
                <a:pPr>
                  <a:defRPr/>
                </a:pPr>
                <a:endParaRPr lang="en-US" dirty="0"/>
              </a:p>
            </p:txBody>
          </p:sp>
          <p:sp>
            <p:nvSpPr>
              <p:cNvPr id="2714" name="Rectangle 204"/>
              <p:cNvSpPr>
                <a:spLocks noChangeArrowheads="1"/>
              </p:cNvSpPr>
              <p:nvPr userDrawn="1"/>
            </p:nvSpPr>
            <p:spPr bwMode="auto">
              <a:xfrm>
                <a:off x="4739" y="375"/>
                <a:ext cx="112" cy="6"/>
              </a:xfrm>
              <a:prstGeom prst="rect">
                <a:avLst/>
              </a:prstGeom>
              <a:solidFill>
                <a:srgbClr val="CDA959"/>
              </a:solidFill>
              <a:ln w="0">
                <a:noFill/>
                <a:miter lim="800000"/>
                <a:headEnd/>
                <a:tailEnd/>
              </a:ln>
            </p:spPr>
            <p:txBody>
              <a:bodyPr/>
              <a:lstStyle/>
              <a:p>
                <a:pPr>
                  <a:defRPr/>
                </a:pPr>
                <a:endParaRPr lang="en-US" dirty="0"/>
              </a:p>
            </p:txBody>
          </p:sp>
          <p:sp>
            <p:nvSpPr>
              <p:cNvPr id="2715" name="Rectangle 205"/>
              <p:cNvSpPr>
                <a:spLocks noChangeArrowheads="1"/>
              </p:cNvSpPr>
              <p:nvPr userDrawn="1"/>
            </p:nvSpPr>
            <p:spPr bwMode="auto">
              <a:xfrm>
                <a:off x="5254" y="375"/>
                <a:ext cx="151" cy="6"/>
              </a:xfrm>
              <a:prstGeom prst="rect">
                <a:avLst/>
              </a:prstGeom>
              <a:solidFill>
                <a:srgbClr val="CDA959"/>
              </a:solidFill>
              <a:ln w="0">
                <a:noFill/>
                <a:miter lim="800000"/>
                <a:headEnd/>
                <a:tailEnd/>
              </a:ln>
            </p:spPr>
            <p:txBody>
              <a:bodyPr/>
              <a:lstStyle/>
              <a:p>
                <a:pPr>
                  <a:defRPr/>
                </a:pPr>
                <a:endParaRPr lang="en-US" dirty="0"/>
              </a:p>
            </p:txBody>
          </p:sp>
          <p:sp>
            <p:nvSpPr>
              <p:cNvPr id="2716" name="Rectangle 206"/>
              <p:cNvSpPr>
                <a:spLocks noChangeArrowheads="1"/>
              </p:cNvSpPr>
              <p:nvPr userDrawn="1"/>
            </p:nvSpPr>
            <p:spPr bwMode="auto">
              <a:xfrm>
                <a:off x="5691" y="375"/>
                <a:ext cx="67" cy="6"/>
              </a:xfrm>
              <a:prstGeom prst="rect">
                <a:avLst/>
              </a:prstGeom>
              <a:solidFill>
                <a:srgbClr val="CDA959"/>
              </a:solidFill>
              <a:ln w="0">
                <a:noFill/>
                <a:miter lim="800000"/>
                <a:headEnd/>
                <a:tailEnd/>
              </a:ln>
            </p:spPr>
            <p:txBody>
              <a:bodyPr/>
              <a:lstStyle/>
              <a:p>
                <a:pPr>
                  <a:defRPr/>
                </a:pPr>
                <a:endParaRPr lang="en-US" dirty="0"/>
              </a:p>
            </p:txBody>
          </p:sp>
          <p:sp>
            <p:nvSpPr>
              <p:cNvPr id="2717" name="Rectangle 207"/>
              <p:cNvSpPr>
                <a:spLocks noChangeArrowheads="1"/>
              </p:cNvSpPr>
              <p:nvPr userDrawn="1"/>
            </p:nvSpPr>
            <p:spPr bwMode="auto">
              <a:xfrm>
                <a:off x="5802" y="375"/>
                <a:ext cx="34" cy="6"/>
              </a:xfrm>
              <a:prstGeom prst="rect">
                <a:avLst/>
              </a:prstGeom>
              <a:solidFill>
                <a:srgbClr val="CDA959"/>
              </a:solidFill>
              <a:ln w="0">
                <a:noFill/>
                <a:miter lim="800000"/>
                <a:headEnd/>
                <a:tailEnd/>
              </a:ln>
            </p:spPr>
            <p:txBody>
              <a:bodyPr/>
              <a:lstStyle/>
              <a:p>
                <a:pPr>
                  <a:defRPr/>
                </a:pPr>
                <a:endParaRPr lang="en-US" dirty="0"/>
              </a:p>
            </p:txBody>
          </p:sp>
        </p:grpSp>
        <p:grpSp>
          <p:nvGrpSpPr>
            <p:cNvPr id="9" name="Group 208"/>
            <p:cNvGrpSpPr>
              <a:grpSpLocks/>
            </p:cNvGrpSpPr>
            <p:nvPr userDrawn="1"/>
          </p:nvGrpSpPr>
          <p:grpSpPr bwMode="auto">
            <a:xfrm>
              <a:off x="4308" y="381"/>
              <a:ext cx="1528" cy="263"/>
              <a:chOff x="4308" y="381"/>
              <a:chExt cx="1528" cy="263"/>
            </a:xfrm>
          </p:grpSpPr>
          <p:sp>
            <p:nvSpPr>
              <p:cNvPr id="2318" name="Rectangle 209"/>
              <p:cNvSpPr>
                <a:spLocks noChangeArrowheads="1"/>
              </p:cNvSpPr>
              <p:nvPr userDrawn="1"/>
            </p:nvSpPr>
            <p:spPr bwMode="auto">
              <a:xfrm>
                <a:off x="4549" y="381"/>
                <a:ext cx="56" cy="5"/>
              </a:xfrm>
              <a:prstGeom prst="rect">
                <a:avLst/>
              </a:prstGeom>
              <a:solidFill>
                <a:srgbClr val="CDA959"/>
              </a:solidFill>
              <a:ln w="0">
                <a:noFill/>
                <a:miter lim="800000"/>
                <a:headEnd/>
                <a:tailEnd/>
              </a:ln>
            </p:spPr>
            <p:txBody>
              <a:bodyPr/>
              <a:lstStyle/>
              <a:p>
                <a:pPr>
                  <a:defRPr/>
                </a:pPr>
                <a:endParaRPr lang="en-US" dirty="0"/>
              </a:p>
            </p:txBody>
          </p:sp>
          <p:sp>
            <p:nvSpPr>
              <p:cNvPr id="2319" name="Rectangle 210"/>
              <p:cNvSpPr>
                <a:spLocks noChangeArrowheads="1"/>
              </p:cNvSpPr>
              <p:nvPr userDrawn="1"/>
            </p:nvSpPr>
            <p:spPr bwMode="auto">
              <a:xfrm>
                <a:off x="4750" y="381"/>
                <a:ext cx="101" cy="5"/>
              </a:xfrm>
              <a:prstGeom prst="rect">
                <a:avLst/>
              </a:prstGeom>
              <a:solidFill>
                <a:srgbClr val="CDA959"/>
              </a:solidFill>
              <a:ln w="0">
                <a:noFill/>
                <a:miter lim="800000"/>
                <a:headEnd/>
                <a:tailEnd/>
              </a:ln>
            </p:spPr>
            <p:txBody>
              <a:bodyPr/>
              <a:lstStyle/>
              <a:p>
                <a:pPr>
                  <a:defRPr/>
                </a:pPr>
                <a:endParaRPr lang="en-US" dirty="0"/>
              </a:p>
            </p:txBody>
          </p:sp>
          <p:sp>
            <p:nvSpPr>
              <p:cNvPr id="2320" name="Rectangle 211"/>
              <p:cNvSpPr>
                <a:spLocks noChangeArrowheads="1"/>
              </p:cNvSpPr>
              <p:nvPr userDrawn="1"/>
            </p:nvSpPr>
            <p:spPr bwMode="auto">
              <a:xfrm>
                <a:off x="5254" y="381"/>
                <a:ext cx="151" cy="5"/>
              </a:xfrm>
              <a:prstGeom prst="rect">
                <a:avLst/>
              </a:prstGeom>
              <a:solidFill>
                <a:srgbClr val="CDA959"/>
              </a:solidFill>
              <a:ln w="0">
                <a:noFill/>
                <a:miter lim="800000"/>
                <a:headEnd/>
                <a:tailEnd/>
              </a:ln>
            </p:spPr>
            <p:txBody>
              <a:bodyPr/>
              <a:lstStyle/>
              <a:p>
                <a:pPr>
                  <a:defRPr/>
                </a:pPr>
                <a:endParaRPr lang="en-US" dirty="0"/>
              </a:p>
            </p:txBody>
          </p:sp>
          <p:sp>
            <p:nvSpPr>
              <p:cNvPr id="2321" name="Rectangle 212"/>
              <p:cNvSpPr>
                <a:spLocks noChangeArrowheads="1"/>
              </p:cNvSpPr>
              <p:nvPr userDrawn="1"/>
            </p:nvSpPr>
            <p:spPr bwMode="auto">
              <a:xfrm>
                <a:off x="5691" y="381"/>
                <a:ext cx="67" cy="5"/>
              </a:xfrm>
              <a:prstGeom prst="rect">
                <a:avLst/>
              </a:prstGeom>
              <a:solidFill>
                <a:srgbClr val="CDA959"/>
              </a:solidFill>
              <a:ln w="0">
                <a:noFill/>
                <a:miter lim="800000"/>
                <a:headEnd/>
                <a:tailEnd/>
              </a:ln>
            </p:spPr>
            <p:txBody>
              <a:bodyPr/>
              <a:lstStyle/>
              <a:p>
                <a:pPr>
                  <a:defRPr/>
                </a:pPr>
                <a:endParaRPr lang="en-US" dirty="0"/>
              </a:p>
            </p:txBody>
          </p:sp>
          <p:sp>
            <p:nvSpPr>
              <p:cNvPr id="2322" name="Rectangle 213"/>
              <p:cNvSpPr>
                <a:spLocks noChangeArrowheads="1"/>
              </p:cNvSpPr>
              <p:nvPr userDrawn="1"/>
            </p:nvSpPr>
            <p:spPr bwMode="auto">
              <a:xfrm>
                <a:off x="5802" y="381"/>
                <a:ext cx="34" cy="5"/>
              </a:xfrm>
              <a:prstGeom prst="rect">
                <a:avLst/>
              </a:prstGeom>
              <a:solidFill>
                <a:srgbClr val="CDA959"/>
              </a:solidFill>
              <a:ln w="0">
                <a:noFill/>
                <a:miter lim="800000"/>
                <a:headEnd/>
                <a:tailEnd/>
              </a:ln>
            </p:spPr>
            <p:txBody>
              <a:bodyPr/>
              <a:lstStyle/>
              <a:p>
                <a:pPr>
                  <a:defRPr/>
                </a:pPr>
                <a:endParaRPr lang="en-US" dirty="0"/>
              </a:p>
            </p:txBody>
          </p:sp>
          <p:sp>
            <p:nvSpPr>
              <p:cNvPr id="2323" name="Rectangle 214"/>
              <p:cNvSpPr>
                <a:spLocks noChangeArrowheads="1"/>
              </p:cNvSpPr>
              <p:nvPr userDrawn="1"/>
            </p:nvSpPr>
            <p:spPr bwMode="auto">
              <a:xfrm>
                <a:off x="4555" y="386"/>
                <a:ext cx="39" cy="6"/>
              </a:xfrm>
              <a:prstGeom prst="rect">
                <a:avLst/>
              </a:prstGeom>
              <a:solidFill>
                <a:srgbClr val="CDA959"/>
              </a:solidFill>
              <a:ln w="0">
                <a:noFill/>
                <a:miter lim="800000"/>
                <a:headEnd/>
                <a:tailEnd/>
              </a:ln>
            </p:spPr>
            <p:txBody>
              <a:bodyPr/>
              <a:lstStyle/>
              <a:p>
                <a:pPr>
                  <a:defRPr/>
                </a:pPr>
                <a:endParaRPr lang="en-US" dirty="0"/>
              </a:p>
            </p:txBody>
          </p:sp>
          <p:sp>
            <p:nvSpPr>
              <p:cNvPr id="2324" name="Rectangle 215"/>
              <p:cNvSpPr>
                <a:spLocks noChangeArrowheads="1"/>
              </p:cNvSpPr>
              <p:nvPr userDrawn="1"/>
            </p:nvSpPr>
            <p:spPr bwMode="auto">
              <a:xfrm>
                <a:off x="4762" y="386"/>
                <a:ext cx="95" cy="6"/>
              </a:xfrm>
              <a:prstGeom prst="rect">
                <a:avLst/>
              </a:prstGeom>
              <a:solidFill>
                <a:srgbClr val="CDA959"/>
              </a:solidFill>
              <a:ln w="0">
                <a:noFill/>
                <a:miter lim="800000"/>
                <a:headEnd/>
                <a:tailEnd/>
              </a:ln>
            </p:spPr>
            <p:txBody>
              <a:bodyPr/>
              <a:lstStyle/>
              <a:p>
                <a:pPr>
                  <a:defRPr/>
                </a:pPr>
                <a:endParaRPr lang="en-US" dirty="0"/>
              </a:p>
            </p:txBody>
          </p:sp>
          <p:sp>
            <p:nvSpPr>
              <p:cNvPr id="2325" name="Rectangle 216"/>
              <p:cNvSpPr>
                <a:spLocks noChangeArrowheads="1"/>
              </p:cNvSpPr>
              <p:nvPr userDrawn="1"/>
            </p:nvSpPr>
            <p:spPr bwMode="auto">
              <a:xfrm>
                <a:off x="5254" y="386"/>
                <a:ext cx="151" cy="6"/>
              </a:xfrm>
              <a:prstGeom prst="rect">
                <a:avLst/>
              </a:prstGeom>
              <a:solidFill>
                <a:srgbClr val="CDA959"/>
              </a:solidFill>
              <a:ln w="0">
                <a:noFill/>
                <a:miter lim="800000"/>
                <a:headEnd/>
                <a:tailEnd/>
              </a:ln>
            </p:spPr>
            <p:txBody>
              <a:bodyPr/>
              <a:lstStyle/>
              <a:p>
                <a:pPr>
                  <a:defRPr/>
                </a:pPr>
                <a:endParaRPr lang="en-US" dirty="0"/>
              </a:p>
            </p:txBody>
          </p:sp>
          <p:sp>
            <p:nvSpPr>
              <p:cNvPr id="2326" name="Rectangle 217"/>
              <p:cNvSpPr>
                <a:spLocks noChangeArrowheads="1"/>
              </p:cNvSpPr>
              <p:nvPr userDrawn="1"/>
            </p:nvSpPr>
            <p:spPr bwMode="auto">
              <a:xfrm>
                <a:off x="5685" y="386"/>
                <a:ext cx="67" cy="6"/>
              </a:xfrm>
              <a:prstGeom prst="rect">
                <a:avLst/>
              </a:prstGeom>
              <a:solidFill>
                <a:srgbClr val="CDA959"/>
              </a:solidFill>
              <a:ln w="0">
                <a:noFill/>
                <a:miter lim="800000"/>
                <a:headEnd/>
                <a:tailEnd/>
              </a:ln>
            </p:spPr>
            <p:txBody>
              <a:bodyPr/>
              <a:lstStyle/>
              <a:p>
                <a:pPr>
                  <a:defRPr/>
                </a:pPr>
                <a:endParaRPr lang="en-US" dirty="0"/>
              </a:p>
            </p:txBody>
          </p:sp>
          <p:sp>
            <p:nvSpPr>
              <p:cNvPr id="2327" name="Rectangle 218"/>
              <p:cNvSpPr>
                <a:spLocks noChangeArrowheads="1"/>
              </p:cNvSpPr>
              <p:nvPr userDrawn="1"/>
            </p:nvSpPr>
            <p:spPr bwMode="auto">
              <a:xfrm>
                <a:off x="5802" y="386"/>
                <a:ext cx="34" cy="6"/>
              </a:xfrm>
              <a:prstGeom prst="rect">
                <a:avLst/>
              </a:prstGeom>
              <a:solidFill>
                <a:srgbClr val="CDA959"/>
              </a:solidFill>
              <a:ln w="0">
                <a:noFill/>
                <a:miter lim="800000"/>
                <a:headEnd/>
                <a:tailEnd/>
              </a:ln>
            </p:spPr>
            <p:txBody>
              <a:bodyPr/>
              <a:lstStyle/>
              <a:p>
                <a:pPr>
                  <a:defRPr/>
                </a:pPr>
                <a:endParaRPr lang="en-US" dirty="0"/>
              </a:p>
            </p:txBody>
          </p:sp>
          <p:sp>
            <p:nvSpPr>
              <p:cNvPr id="2328" name="Rectangle 219"/>
              <p:cNvSpPr>
                <a:spLocks noChangeArrowheads="1"/>
              </p:cNvSpPr>
              <p:nvPr userDrawn="1"/>
            </p:nvSpPr>
            <p:spPr bwMode="auto">
              <a:xfrm>
                <a:off x="4560" y="392"/>
                <a:ext cx="23" cy="5"/>
              </a:xfrm>
              <a:prstGeom prst="rect">
                <a:avLst/>
              </a:prstGeom>
              <a:solidFill>
                <a:srgbClr val="CDA959"/>
              </a:solidFill>
              <a:ln w="0">
                <a:noFill/>
                <a:miter lim="800000"/>
                <a:headEnd/>
                <a:tailEnd/>
              </a:ln>
            </p:spPr>
            <p:txBody>
              <a:bodyPr/>
              <a:lstStyle/>
              <a:p>
                <a:pPr>
                  <a:defRPr/>
                </a:pPr>
                <a:endParaRPr lang="en-US" dirty="0"/>
              </a:p>
            </p:txBody>
          </p:sp>
          <p:sp>
            <p:nvSpPr>
              <p:cNvPr id="2329" name="Rectangle 220"/>
              <p:cNvSpPr>
                <a:spLocks noChangeArrowheads="1"/>
              </p:cNvSpPr>
              <p:nvPr userDrawn="1"/>
            </p:nvSpPr>
            <p:spPr bwMode="auto">
              <a:xfrm>
                <a:off x="4773" y="392"/>
                <a:ext cx="89" cy="5"/>
              </a:xfrm>
              <a:prstGeom prst="rect">
                <a:avLst/>
              </a:prstGeom>
              <a:solidFill>
                <a:srgbClr val="CDA959"/>
              </a:solidFill>
              <a:ln w="0">
                <a:noFill/>
                <a:miter lim="800000"/>
                <a:headEnd/>
                <a:tailEnd/>
              </a:ln>
            </p:spPr>
            <p:txBody>
              <a:bodyPr/>
              <a:lstStyle/>
              <a:p>
                <a:pPr>
                  <a:defRPr/>
                </a:pPr>
                <a:endParaRPr lang="en-US" dirty="0"/>
              </a:p>
            </p:txBody>
          </p:sp>
          <p:sp>
            <p:nvSpPr>
              <p:cNvPr id="2330" name="Rectangle 221"/>
              <p:cNvSpPr>
                <a:spLocks noChangeArrowheads="1"/>
              </p:cNvSpPr>
              <p:nvPr userDrawn="1"/>
            </p:nvSpPr>
            <p:spPr bwMode="auto">
              <a:xfrm>
                <a:off x="5254" y="392"/>
                <a:ext cx="151" cy="5"/>
              </a:xfrm>
              <a:prstGeom prst="rect">
                <a:avLst/>
              </a:prstGeom>
              <a:solidFill>
                <a:srgbClr val="CDA959"/>
              </a:solidFill>
              <a:ln w="0">
                <a:noFill/>
                <a:miter lim="800000"/>
                <a:headEnd/>
                <a:tailEnd/>
              </a:ln>
            </p:spPr>
            <p:txBody>
              <a:bodyPr/>
              <a:lstStyle/>
              <a:p>
                <a:pPr>
                  <a:defRPr/>
                </a:pPr>
                <a:endParaRPr lang="en-US" dirty="0"/>
              </a:p>
            </p:txBody>
          </p:sp>
          <p:sp>
            <p:nvSpPr>
              <p:cNvPr id="2331" name="Rectangle 222"/>
              <p:cNvSpPr>
                <a:spLocks noChangeArrowheads="1"/>
              </p:cNvSpPr>
              <p:nvPr userDrawn="1"/>
            </p:nvSpPr>
            <p:spPr bwMode="auto">
              <a:xfrm>
                <a:off x="5685" y="392"/>
                <a:ext cx="67" cy="5"/>
              </a:xfrm>
              <a:prstGeom prst="rect">
                <a:avLst/>
              </a:prstGeom>
              <a:solidFill>
                <a:srgbClr val="CDA959"/>
              </a:solidFill>
              <a:ln w="0">
                <a:noFill/>
                <a:miter lim="800000"/>
                <a:headEnd/>
                <a:tailEnd/>
              </a:ln>
            </p:spPr>
            <p:txBody>
              <a:bodyPr/>
              <a:lstStyle/>
              <a:p>
                <a:pPr>
                  <a:defRPr/>
                </a:pPr>
                <a:endParaRPr lang="en-US" dirty="0"/>
              </a:p>
            </p:txBody>
          </p:sp>
          <p:sp>
            <p:nvSpPr>
              <p:cNvPr id="2332" name="Rectangle 223"/>
              <p:cNvSpPr>
                <a:spLocks noChangeArrowheads="1"/>
              </p:cNvSpPr>
              <p:nvPr userDrawn="1"/>
            </p:nvSpPr>
            <p:spPr bwMode="auto">
              <a:xfrm>
                <a:off x="5802" y="392"/>
                <a:ext cx="34" cy="5"/>
              </a:xfrm>
              <a:prstGeom prst="rect">
                <a:avLst/>
              </a:prstGeom>
              <a:solidFill>
                <a:srgbClr val="CDA959"/>
              </a:solidFill>
              <a:ln w="0">
                <a:noFill/>
                <a:miter lim="800000"/>
                <a:headEnd/>
                <a:tailEnd/>
              </a:ln>
            </p:spPr>
            <p:txBody>
              <a:bodyPr/>
              <a:lstStyle/>
              <a:p>
                <a:pPr>
                  <a:defRPr/>
                </a:pPr>
                <a:endParaRPr lang="en-US" dirty="0"/>
              </a:p>
            </p:txBody>
          </p:sp>
          <p:sp>
            <p:nvSpPr>
              <p:cNvPr id="2333" name="Rectangle 224"/>
              <p:cNvSpPr>
                <a:spLocks noChangeArrowheads="1"/>
              </p:cNvSpPr>
              <p:nvPr userDrawn="1"/>
            </p:nvSpPr>
            <p:spPr bwMode="auto">
              <a:xfrm>
                <a:off x="4778" y="397"/>
                <a:ext cx="84" cy="6"/>
              </a:xfrm>
              <a:prstGeom prst="rect">
                <a:avLst/>
              </a:prstGeom>
              <a:solidFill>
                <a:srgbClr val="CDA959"/>
              </a:solidFill>
              <a:ln w="0">
                <a:noFill/>
                <a:miter lim="800000"/>
                <a:headEnd/>
                <a:tailEnd/>
              </a:ln>
            </p:spPr>
            <p:txBody>
              <a:bodyPr/>
              <a:lstStyle/>
              <a:p>
                <a:pPr>
                  <a:defRPr/>
                </a:pPr>
                <a:endParaRPr lang="en-US" dirty="0"/>
              </a:p>
            </p:txBody>
          </p:sp>
          <p:sp>
            <p:nvSpPr>
              <p:cNvPr id="2334" name="Rectangle 225"/>
              <p:cNvSpPr>
                <a:spLocks noChangeArrowheads="1"/>
              </p:cNvSpPr>
              <p:nvPr userDrawn="1"/>
            </p:nvSpPr>
            <p:spPr bwMode="auto">
              <a:xfrm>
                <a:off x="5254" y="397"/>
                <a:ext cx="151" cy="6"/>
              </a:xfrm>
              <a:prstGeom prst="rect">
                <a:avLst/>
              </a:prstGeom>
              <a:solidFill>
                <a:srgbClr val="CDA959"/>
              </a:solidFill>
              <a:ln w="0">
                <a:noFill/>
                <a:miter lim="800000"/>
                <a:headEnd/>
                <a:tailEnd/>
              </a:ln>
            </p:spPr>
            <p:txBody>
              <a:bodyPr/>
              <a:lstStyle/>
              <a:p>
                <a:pPr>
                  <a:defRPr/>
                </a:pPr>
                <a:endParaRPr lang="en-US" dirty="0"/>
              </a:p>
            </p:txBody>
          </p:sp>
          <p:sp>
            <p:nvSpPr>
              <p:cNvPr id="2335" name="Rectangle 226"/>
              <p:cNvSpPr>
                <a:spLocks noChangeArrowheads="1"/>
              </p:cNvSpPr>
              <p:nvPr userDrawn="1"/>
            </p:nvSpPr>
            <p:spPr bwMode="auto">
              <a:xfrm>
                <a:off x="5685" y="397"/>
                <a:ext cx="67" cy="6"/>
              </a:xfrm>
              <a:prstGeom prst="rect">
                <a:avLst/>
              </a:prstGeom>
              <a:solidFill>
                <a:srgbClr val="CDA959"/>
              </a:solidFill>
              <a:ln w="0">
                <a:noFill/>
                <a:miter lim="800000"/>
                <a:headEnd/>
                <a:tailEnd/>
              </a:ln>
            </p:spPr>
            <p:txBody>
              <a:bodyPr/>
              <a:lstStyle/>
              <a:p>
                <a:pPr>
                  <a:defRPr/>
                </a:pPr>
                <a:endParaRPr lang="en-US" dirty="0"/>
              </a:p>
            </p:txBody>
          </p:sp>
          <p:sp>
            <p:nvSpPr>
              <p:cNvPr id="2336" name="Rectangle 227"/>
              <p:cNvSpPr>
                <a:spLocks noChangeArrowheads="1"/>
              </p:cNvSpPr>
              <p:nvPr userDrawn="1"/>
            </p:nvSpPr>
            <p:spPr bwMode="auto">
              <a:xfrm>
                <a:off x="5802" y="397"/>
                <a:ext cx="34" cy="6"/>
              </a:xfrm>
              <a:prstGeom prst="rect">
                <a:avLst/>
              </a:prstGeom>
              <a:solidFill>
                <a:srgbClr val="CDA959"/>
              </a:solidFill>
              <a:ln w="0">
                <a:noFill/>
                <a:miter lim="800000"/>
                <a:headEnd/>
                <a:tailEnd/>
              </a:ln>
            </p:spPr>
            <p:txBody>
              <a:bodyPr/>
              <a:lstStyle/>
              <a:p>
                <a:pPr>
                  <a:defRPr/>
                </a:pPr>
                <a:endParaRPr lang="en-US" dirty="0"/>
              </a:p>
            </p:txBody>
          </p:sp>
          <p:sp>
            <p:nvSpPr>
              <p:cNvPr id="2337" name="Rectangle 228"/>
              <p:cNvSpPr>
                <a:spLocks noChangeArrowheads="1"/>
              </p:cNvSpPr>
              <p:nvPr userDrawn="1"/>
            </p:nvSpPr>
            <p:spPr bwMode="auto">
              <a:xfrm>
                <a:off x="4784" y="403"/>
                <a:ext cx="84" cy="5"/>
              </a:xfrm>
              <a:prstGeom prst="rect">
                <a:avLst/>
              </a:prstGeom>
              <a:solidFill>
                <a:srgbClr val="CDA959"/>
              </a:solidFill>
              <a:ln w="0">
                <a:noFill/>
                <a:miter lim="800000"/>
                <a:headEnd/>
                <a:tailEnd/>
              </a:ln>
            </p:spPr>
            <p:txBody>
              <a:bodyPr/>
              <a:lstStyle/>
              <a:p>
                <a:pPr>
                  <a:defRPr/>
                </a:pPr>
                <a:endParaRPr lang="en-US" dirty="0"/>
              </a:p>
            </p:txBody>
          </p:sp>
          <p:sp>
            <p:nvSpPr>
              <p:cNvPr id="2338" name="Rectangle 229"/>
              <p:cNvSpPr>
                <a:spLocks noChangeArrowheads="1"/>
              </p:cNvSpPr>
              <p:nvPr userDrawn="1"/>
            </p:nvSpPr>
            <p:spPr bwMode="auto">
              <a:xfrm>
                <a:off x="5254" y="403"/>
                <a:ext cx="151" cy="5"/>
              </a:xfrm>
              <a:prstGeom prst="rect">
                <a:avLst/>
              </a:prstGeom>
              <a:solidFill>
                <a:srgbClr val="CDA959"/>
              </a:solidFill>
              <a:ln w="0">
                <a:noFill/>
                <a:miter lim="800000"/>
                <a:headEnd/>
                <a:tailEnd/>
              </a:ln>
            </p:spPr>
            <p:txBody>
              <a:bodyPr/>
              <a:lstStyle/>
              <a:p>
                <a:pPr>
                  <a:defRPr/>
                </a:pPr>
                <a:endParaRPr lang="en-US" dirty="0"/>
              </a:p>
            </p:txBody>
          </p:sp>
          <p:sp>
            <p:nvSpPr>
              <p:cNvPr id="2339" name="Rectangle 230"/>
              <p:cNvSpPr>
                <a:spLocks noChangeArrowheads="1"/>
              </p:cNvSpPr>
              <p:nvPr userDrawn="1"/>
            </p:nvSpPr>
            <p:spPr bwMode="auto">
              <a:xfrm>
                <a:off x="5679" y="403"/>
                <a:ext cx="67" cy="5"/>
              </a:xfrm>
              <a:prstGeom prst="rect">
                <a:avLst/>
              </a:prstGeom>
              <a:solidFill>
                <a:srgbClr val="CDA959"/>
              </a:solidFill>
              <a:ln w="0">
                <a:noFill/>
                <a:miter lim="800000"/>
                <a:headEnd/>
                <a:tailEnd/>
              </a:ln>
            </p:spPr>
            <p:txBody>
              <a:bodyPr/>
              <a:lstStyle/>
              <a:p>
                <a:pPr>
                  <a:defRPr/>
                </a:pPr>
                <a:endParaRPr lang="en-US" dirty="0"/>
              </a:p>
            </p:txBody>
          </p:sp>
          <p:sp>
            <p:nvSpPr>
              <p:cNvPr id="2340" name="Rectangle 231"/>
              <p:cNvSpPr>
                <a:spLocks noChangeArrowheads="1"/>
              </p:cNvSpPr>
              <p:nvPr userDrawn="1"/>
            </p:nvSpPr>
            <p:spPr bwMode="auto">
              <a:xfrm>
                <a:off x="5802" y="403"/>
                <a:ext cx="34" cy="5"/>
              </a:xfrm>
              <a:prstGeom prst="rect">
                <a:avLst/>
              </a:prstGeom>
              <a:solidFill>
                <a:srgbClr val="CDA959"/>
              </a:solidFill>
              <a:ln w="0">
                <a:noFill/>
                <a:miter lim="800000"/>
                <a:headEnd/>
                <a:tailEnd/>
              </a:ln>
            </p:spPr>
            <p:txBody>
              <a:bodyPr/>
              <a:lstStyle/>
              <a:p>
                <a:pPr>
                  <a:defRPr/>
                </a:pPr>
                <a:endParaRPr lang="en-US" dirty="0"/>
              </a:p>
            </p:txBody>
          </p:sp>
          <p:sp>
            <p:nvSpPr>
              <p:cNvPr id="2341" name="Rectangle 232"/>
              <p:cNvSpPr>
                <a:spLocks noChangeArrowheads="1"/>
              </p:cNvSpPr>
              <p:nvPr userDrawn="1"/>
            </p:nvSpPr>
            <p:spPr bwMode="auto">
              <a:xfrm>
                <a:off x="4790" y="408"/>
                <a:ext cx="84" cy="6"/>
              </a:xfrm>
              <a:prstGeom prst="rect">
                <a:avLst/>
              </a:prstGeom>
              <a:solidFill>
                <a:srgbClr val="CDA959"/>
              </a:solidFill>
              <a:ln w="0">
                <a:noFill/>
                <a:miter lim="800000"/>
                <a:headEnd/>
                <a:tailEnd/>
              </a:ln>
            </p:spPr>
            <p:txBody>
              <a:bodyPr/>
              <a:lstStyle/>
              <a:p>
                <a:pPr>
                  <a:defRPr/>
                </a:pPr>
                <a:endParaRPr lang="en-US" dirty="0"/>
              </a:p>
            </p:txBody>
          </p:sp>
          <p:sp>
            <p:nvSpPr>
              <p:cNvPr id="2342" name="Rectangle 233"/>
              <p:cNvSpPr>
                <a:spLocks noChangeArrowheads="1"/>
              </p:cNvSpPr>
              <p:nvPr userDrawn="1"/>
            </p:nvSpPr>
            <p:spPr bwMode="auto">
              <a:xfrm>
                <a:off x="5254" y="408"/>
                <a:ext cx="151" cy="6"/>
              </a:xfrm>
              <a:prstGeom prst="rect">
                <a:avLst/>
              </a:prstGeom>
              <a:solidFill>
                <a:srgbClr val="CDA959"/>
              </a:solidFill>
              <a:ln w="0">
                <a:noFill/>
                <a:miter lim="800000"/>
                <a:headEnd/>
                <a:tailEnd/>
              </a:ln>
            </p:spPr>
            <p:txBody>
              <a:bodyPr/>
              <a:lstStyle/>
              <a:p>
                <a:pPr>
                  <a:defRPr/>
                </a:pPr>
                <a:endParaRPr lang="en-US" dirty="0"/>
              </a:p>
            </p:txBody>
          </p:sp>
          <p:sp>
            <p:nvSpPr>
              <p:cNvPr id="2343" name="Rectangle 234"/>
              <p:cNvSpPr>
                <a:spLocks noChangeArrowheads="1"/>
              </p:cNvSpPr>
              <p:nvPr userDrawn="1"/>
            </p:nvSpPr>
            <p:spPr bwMode="auto">
              <a:xfrm>
                <a:off x="5679" y="408"/>
                <a:ext cx="67" cy="6"/>
              </a:xfrm>
              <a:prstGeom prst="rect">
                <a:avLst/>
              </a:prstGeom>
              <a:solidFill>
                <a:srgbClr val="CDA959"/>
              </a:solidFill>
              <a:ln w="0">
                <a:noFill/>
                <a:miter lim="800000"/>
                <a:headEnd/>
                <a:tailEnd/>
              </a:ln>
            </p:spPr>
            <p:txBody>
              <a:bodyPr/>
              <a:lstStyle/>
              <a:p>
                <a:pPr>
                  <a:defRPr/>
                </a:pPr>
                <a:endParaRPr lang="en-US" dirty="0"/>
              </a:p>
            </p:txBody>
          </p:sp>
          <p:sp>
            <p:nvSpPr>
              <p:cNvPr id="2344" name="Rectangle 235"/>
              <p:cNvSpPr>
                <a:spLocks noChangeArrowheads="1"/>
              </p:cNvSpPr>
              <p:nvPr userDrawn="1"/>
            </p:nvSpPr>
            <p:spPr bwMode="auto">
              <a:xfrm>
                <a:off x="5802" y="408"/>
                <a:ext cx="34" cy="6"/>
              </a:xfrm>
              <a:prstGeom prst="rect">
                <a:avLst/>
              </a:prstGeom>
              <a:solidFill>
                <a:srgbClr val="CDA959"/>
              </a:solidFill>
              <a:ln w="0">
                <a:noFill/>
                <a:miter lim="800000"/>
                <a:headEnd/>
                <a:tailEnd/>
              </a:ln>
            </p:spPr>
            <p:txBody>
              <a:bodyPr/>
              <a:lstStyle/>
              <a:p>
                <a:pPr>
                  <a:defRPr/>
                </a:pPr>
                <a:endParaRPr lang="en-US" dirty="0"/>
              </a:p>
            </p:txBody>
          </p:sp>
          <p:sp>
            <p:nvSpPr>
              <p:cNvPr id="2345" name="Rectangle 236"/>
              <p:cNvSpPr>
                <a:spLocks noChangeArrowheads="1"/>
              </p:cNvSpPr>
              <p:nvPr userDrawn="1"/>
            </p:nvSpPr>
            <p:spPr bwMode="auto">
              <a:xfrm>
                <a:off x="4795" y="414"/>
                <a:ext cx="84" cy="6"/>
              </a:xfrm>
              <a:prstGeom prst="rect">
                <a:avLst/>
              </a:prstGeom>
              <a:solidFill>
                <a:srgbClr val="CDA959"/>
              </a:solidFill>
              <a:ln w="0">
                <a:noFill/>
                <a:miter lim="800000"/>
                <a:headEnd/>
                <a:tailEnd/>
              </a:ln>
            </p:spPr>
            <p:txBody>
              <a:bodyPr/>
              <a:lstStyle/>
              <a:p>
                <a:pPr>
                  <a:defRPr/>
                </a:pPr>
                <a:endParaRPr lang="en-US" dirty="0"/>
              </a:p>
            </p:txBody>
          </p:sp>
          <p:sp>
            <p:nvSpPr>
              <p:cNvPr id="2346" name="Rectangle 237"/>
              <p:cNvSpPr>
                <a:spLocks noChangeArrowheads="1"/>
              </p:cNvSpPr>
              <p:nvPr userDrawn="1"/>
            </p:nvSpPr>
            <p:spPr bwMode="auto">
              <a:xfrm>
                <a:off x="5254" y="414"/>
                <a:ext cx="151" cy="6"/>
              </a:xfrm>
              <a:prstGeom prst="rect">
                <a:avLst/>
              </a:prstGeom>
              <a:solidFill>
                <a:srgbClr val="CDA959"/>
              </a:solidFill>
              <a:ln w="0">
                <a:noFill/>
                <a:miter lim="800000"/>
                <a:headEnd/>
                <a:tailEnd/>
              </a:ln>
            </p:spPr>
            <p:txBody>
              <a:bodyPr/>
              <a:lstStyle/>
              <a:p>
                <a:pPr>
                  <a:defRPr/>
                </a:pPr>
                <a:endParaRPr lang="en-US" dirty="0"/>
              </a:p>
            </p:txBody>
          </p:sp>
          <p:sp>
            <p:nvSpPr>
              <p:cNvPr id="2347" name="Rectangle 238"/>
              <p:cNvSpPr>
                <a:spLocks noChangeArrowheads="1"/>
              </p:cNvSpPr>
              <p:nvPr userDrawn="1"/>
            </p:nvSpPr>
            <p:spPr bwMode="auto">
              <a:xfrm>
                <a:off x="5674" y="414"/>
                <a:ext cx="67" cy="6"/>
              </a:xfrm>
              <a:prstGeom prst="rect">
                <a:avLst/>
              </a:prstGeom>
              <a:solidFill>
                <a:srgbClr val="CDA959"/>
              </a:solidFill>
              <a:ln w="0">
                <a:noFill/>
                <a:miter lim="800000"/>
                <a:headEnd/>
                <a:tailEnd/>
              </a:ln>
            </p:spPr>
            <p:txBody>
              <a:bodyPr/>
              <a:lstStyle/>
              <a:p>
                <a:pPr>
                  <a:defRPr/>
                </a:pPr>
                <a:endParaRPr lang="en-US" dirty="0"/>
              </a:p>
            </p:txBody>
          </p:sp>
          <p:sp>
            <p:nvSpPr>
              <p:cNvPr id="2348" name="Rectangle 239"/>
              <p:cNvSpPr>
                <a:spLocks noChangeArrowheads="1"/>
              </p:cNvSpPr>
              <p:nvPr userDrawn="1"/>
            </p:nvSpPr>
            <p:spPr bwMode="auto">
              <a:xfrm>
                <a:off x="5802" y="414"/>
                <a:ext cx="34" cy="6"/>
              </a:xfrm>
              <a:prstGeom prst="rect">
                <a:avLst/>
              </a:prstGeom>
              <a:solidFill>
                <a:srgbClr val="CDA959"/>
              </a:solidFill>
              <a:ln w="0">
                <a:noFill/>
                <a:miter lim="800000"/>
                <a:headEnd/>
                <a:tailEnd/>
              </a:ln>
            </p:spPr>
            <p:txBody>
              <a:bodyPr/>
              <a:lstStyle/>
              <a:p>
                <a:pPr>
                  <a:defRPr/>
                </a:pPr>
                <a:endParaRPr lang="en-US" dirty="0"/>
              </a:p>
            </p:txBody>
          </p:sp>
          <p:sp>
            <p:nvSpPr>
              <p:cNvPr id="2349" name="Rectangle 240"/>
              <p:cNvSpPr>
                <a:spLocks noChangeArrowheads="1"/>
              </p:cNvSpPr>
              <p:nvPr userDrawn="1"/>
            </p:nvSpPr>
            <p:spPr bwMode="auto">
              <a:xfrm>
                <a:off x="4801" y="420"/>
                <a:ext cx="84" cy="5"/>
              </a:xfrm>
              <a:prstGeom prst="rect">
                <a:avLst/>
              </a:prstGeom>
              <a:solidFill>
                <a:srgbClr val="CDA959"/>
              </a:solidFill>
              <a:ln w="0">
                <a:noFill/>
                <a:miter lim="800000"/>
                <a:headEnd/>
                <a:tailEnd/>
              </a:ln>
            </p:spPr>
            <p:txBody>
              <a:bodyPr/>
              <a:lstStyle/>
              <a:p>
                <a:pPr>
                  <a:defRPr/>
                </a:pPr>
                <a:endParaRPr lang="en-US" dirty="0"/>
              </a:p>
            </p:txBody>
          </p:sp>
          <p:sp>
            <p:nvSpPr>
              <p:cNvPr id="2350" name="Rectangle 241"/>
              <p:cNvSpPr>
                <a:spLocks noChangeArrowheads="1"/>
              </p:cNvSpPr>
              <p:nvPr userDrawn="1"/>
            </p:nvSpPr>
            <p:spPr bwMode="auto">
              <a:xfrm>
                <a:off x="5254" y="420"/>
                <a:ext cx="151" cy="5"/>
              </a:xfrm>
              <a:prstGeom prst="rect">
                <a:avLst/>
              </a:prstGeom>
              <a:solidFill>
                <a:srgbClr val="CDA959"/>
              </a:solidFill>
              <a:ln w="0">
                <a:noFill/>
                <a:miter lim="800000"/>
                <a:headEnd/>
                <a:tailEnd/>
              </a:ln>
            </p:spPr>
            <p:txBody>
              <a:bodyPr/>
              <a:lstStyle/>
              <a:p>
                <a:pPr>
                  <a:defRPr/>
                </a:pPr>
                <a:endParaRPr lang="en-US" dirty="0"/>
              </a:p>
            </p:txBody>
          </p:sp>
          <p:sp>
            <p:nvSpPr>
              <p:cNvPr id="2351" name="Rectangle 242"/>
              <p:cNvSpPr>
                <a:spLocks noChangeArrowheads="1"/>
              </p:cNvSpPr>
              <p:nvPr userDrawn="1"/>
            </p:nvSpPr>
            <p:spPr bwMode="auto">
              <a:xfrm>
                <a:off x="5674" y="420"/>
                <a:ext cx="67" cy="5"/>
              </a:xfrm>
              <a:prstGeom prst="rect">
                <a:avLst/>
              </a:prstGeom>
              <a:solidFill>
                <a:srgbClr val="CDA959"/>
              </a:solidFill>
              <a:ln w="0">
                <a:noFill/>
                <a:miter lim="800000"/>
                <a:headEnd/>
                <a:tailEnd/>
              </a:ln>
            </p:spPr>
            <p:txBody>
              <a:bodyPr/>
              <a:lstStyle/>
              <a:p>
                <a:pPr>
                  <a:defRPr/>
                </a:pPr>
                <a:endParaRPr lang="en-US" dirty="0"/>
              </a:p>
            </p:txBody>
          </p:sp>
          <p:sp>
            <p:nvSpPr>
              <p:cNvPr id="2352" name="Rectangle 243"/>
              <p:cNvSpPr>
                <a:spLocks noChangeArrowheads="1"/>
              </p:cNvSpPr>
              <p:nvPr userDrawn="1"/>
            </p:nvSpPr>
            <p:spPr bwMode="auto">
              <a:xfrm>
                <a:off x="5802" y="420"/>
                <a:ext cx="34" cy="5"/>
              </a:xfrm>
              <a:prstGeom prst="rect">
                <a:avLst/>
              </a:prstGeom>
              <a:solidFill>
                <a:srgbClr val="CDA959"/>
              </a:solidFill>
              <a:ln w="0">
                <a:noFill/>
                <a:miter lim="800000"/>
                <a:headEnd/>
                <a:tailEnd/>
              </a:ln>
            </p:spPr>
            <p:txBody>
              <a:bodyPr/>
              <a:lstStyle/>
              <a:p>
                <a:pPr>
                  <a:defRPr/>
                </a:pPr>
                <a:endParaRPr lang="en-US" dirty="0"/>
              </a:p>
            </p:txBody>
          </p:sp>
          <p:sp>
            <p:nvSpPr>
              <p:cNvPr id="2353" name="Rectangle 244"/>
              <p:cNvSpPr>
                <a:spLocks noChangeArrowheads="1"/>
              </p:cNvSpPr>
              <p:nvPr userDrawn="1"/>
            </p:nvSpPr>
            <p:spPr bwMode="auto">
              <a:xfrm>
                <a:off x="4806" y="425"/>
                <a:ext cx="84" cy="6"/>
              </a:xfrm>
              <a:prstGeom prst="rect">
                <a:avLst/>
              </a:prstGeom>
              <a:solidFill>
                <a:srgbClr val="CDA959"/>
              </a:solidFill>
              <a:ln w="0">
                <a:noFill/>
                <a:miter lim="800000"/>
                <a:headEnd/>
                <a:tailEnd/>
              </a:ln>
            </p:spPr>
            <p:txBody>
              <a:bodyPr/>
              <a:lstStyle/>
              <a:p>
                <a:pPr>
                  <a:defRPr/>
                </a:pPr>
                <a:endParaRPr lang="en-US" dirty="0"/>
              </a:p>
            </p:txBody>
          </p:sp>
          <p:sp>
            <p:nvSpPr>
              <p:cNvPr id="2354" name="Rectangle 245"/>
              <p:cNvSpPr>
                <a:spLocks noChangeArrowheads="1"/>
              </p:cNvSpPr>
              <p:nvPr userDrawn="1"/>
            </p:nvSpPr>
            <p:spPr bwMode="auto">
              <a:xfrm>
                <a:off x="5254" y="425"/>
                <a:ext cx="151" cy="6"/>
              </a:xfrm>
              <a:prstGeom prst="rect">
                <a:avLst/>
              </a:prstGeom>
              <a:solidFill>
                <a:srgbClr val="CDA959"/>
              </a:solidFill>
              <a:ln w="0">
                <a:noFill/>
                <a:miter lim="800000"/>
                <a:headEnd/>
                <a:tailEnd/>
              </a:ln>
            </p:spPr>
            <p:txBody>
              <a:bodyPr/>
              <a:lstStyle/>
              <a:p>
                <a:pPr>
                  <a:defRPr/>
                </a:pPr>
                <a:endParaRPr lang="en-US" dirty="0"/>
              </a:p>
            </p:txBody>
          </p:sp>
          <p:sp>
            <p:nvSpPr>
              <p:cNvPr id="2355" name="Rectangle 246"/>
              <p:cNvSpPr>
                <a:spLocks noChangeArrowheads="1"/>
              </p:cNvSpPr>
              <p:nvPr userDrawn="1"/>
            </p:nvSpPr>
            <p:spPr bwMode="auto">
              <a:xfrm>
                <a:off x="5668" y="425"/>
                <a:ext cx="73" cy="6"/>
              </a:xfrm>
              <a:prstGeom prst="rect">
                <a:avLst/>
              </a:prstGeom>
              <a:solidFill>
                <a:srgbClr val="CDA959"/>
              </a:solidFill>
              <a:ln w="0">
                <a:noFill/>
                <a:miter lim="800000"/>
                <a:headEnd/>
                <a:tailEnd/>
              </a:ln>
            </p:spPr>
            <p:txBody>
              <a:bodyPr/>
              <a:lstStyle/>
              <a:p>
                <a:pPr>
                  <a:defRPr/>
                </a:pPr>
                <a:endParaRPr lang="en-US" dirty="0"/>
              </a:p>
            </p:txBody>
          </p:sp>
          <p:sp>
            <p:nvSpPr>
              <p:cNvPr id="2356" name="Rectangle 247"/>
              <p:cNvSpPr>
                <a:spLocks noChangeArrowheads="1"/>
              </p:cNvSpPr>
              <p:nvPr userDrawn="1"/>
            </p:nvSpPr>
            <p:spPr bwMode="auto">
              <a:xfrm>
                <a:off x="5802" y="425"/>
                <a:ext cx="34" cy="6"/>
              </a:xfrm>
              <a:prstGeom prst="rect">
                <a:avLst/>
              </a:prstGeom>
              <a:solidFill>
                <a:srgbClr val="CDA959"/>
              </a:solidFill>
              <a:ln w="0">
                <a:noFill/>
                <a:miter lim="800000"/>
                <a:headEnd/>
                <a:tailEnd/>
              </a:ln>
            </p:spPr>
            <p:txBody>
              <a:bodyPr/>
              <a:lstStyle/>
              <a:p>
                <a:pPr>
                  <a:defRPr/>
                </a:pPr>
                <a:endParaRPr lang="en-US" dirty="0"/>
              </a:p>
            </p:txBody>
          </p:sp>
          <p:sp>
            <p:nvSpPr>
              <p:cNvPr id="2357" name="Rectangle 248"/>
              <p:cNvSpPr>
                <a:spLocks noChangeArrowheads="1"/>
              </p:cNvSpPr>
              <p:nvPr userDrawn="1"/>
            </p:nvSpPr>
            <p:spPr bwMode="auto">
              <a:xfrm>
                <a:off x="4812" y="431"/>
                <a:ext cx="84" cy="5"/>
              </a:xfrm>
              <a:prstGeom prst="rect">
                <a:avLst/>
              </a:prstGeom>
              <a:solidFill>
                <a:srgbClr val="CDA959"/>
              </a:solidFill>
              <a:ln w="0">
                <a:noFill/>
                <a:miter lim="800000"/>
                <a:headEnd/>
                <a:tailEnd/>
              </a:ln>
            </p:spPr>
            <p:txBody>
              <a:bodyPr/>
              <a:lstStyle/>
              <a:p>
                <a:pPr>
                  <a:defRPr/>
                </a:pPr>
                <a:endParaRPr lang="en-US" dirty="0"/>
              </a:p>
            </p:txBody>
          </p:sp>
          <p:sp>
            <p:nvSpPr>
              <p:cNvPr id="2358" name="Rectangle 249"/>
              <p:cNvSpPr>
                <a:spLocks noChangeArrowheads="1"/>
              </p:cNvSpPr>
              <p:nvPr userDrawn="1"/>
            </p:nvSpPr>
            <p:spPr bwMode="auto">
              <a:xfrm>
                <a:off x="5254" y="431"/>
                <a:ext cx="157" cy="5"/>
              </a:xfrm>
              <a:prstGeom prst="rect">
                <a:avLst/>
              </a:prstGeom>
              <a:solidFill>
                <a:srgbClr val="CDA959"/>
              </a:solidFill>
              <a:ln w="0">
                <a:noFill/>
                <a:miter lim="800000"/>
                <a:headEnd/>
                <a:tailEnd/>
              </a:ln>
            </p:spPr>
            <p:txBody>
              <a:bodyPr/>
              <a:lstStyle/>
              <a:p>
                <a:pPr>
                  <a:defRPr/>
                </a:pPr>
                <a:endParaRPr lang="en-US" dirty="0"/>
              </a:p>
            </p:txBody>
          </p:sp>
          <p:sp>
            <p:nvSpPr>
              <p:cNvPr id="2359" name="Rectangle 250"/>
              <p:cNvSpPr>
                <a:spLocks noChangeArrowheads="1"/>
              </p:cNvSpPr>
              <p:nvPr userDrawn="1"/>
            </p:nvSpPr>
            <p:spPr bwMode="auto">
              <a:xfrm>
                <a:off x="5668" y="431"/>
                <a:ext cx="67" cy="5"/>
              </a:xfrm>
              <a:prstGeom prst="rect">
                <a:avLst/>
              </a:prstGeom>
              <a:solidFill>
                <a:srgbClr val="CDA959"/>
              </a:solidFill>
              <a:ln w="0">
                <a:noFill/>
                <a:miter lim="800000"/>
                <a:headEnd/>
                <a:tailEnd/>
              </a:ln>
            </p:spPr>
            <p:txBody>
              <a:bodyPr/>
              <a:lstStyle/>
              <a:p>
                <a:pPr>
                  <a:defRPr/>
                </a:pPr>
                <a:endParaRPr lang="en-US" dirty="0"/>
              </a:p>
            </p:txBody>
          </p:sp>
          <p:sp>
            <p:nvSpPr>
              <p:cNvPr id="2360" name="Rectangle 251"/>
              <p:cNvSpPr>
                <a:spLocks noChangeArrowheads="1"/>
              </p:cNvSpPr>
              <p:nvPr userDrawn="1"/>
            </p:nvSpPr>
            <p:spPr bwMode="auto">
              <a:xfrm>
                <a:off x="5802" y="431"/>
                <a:ext cx="34" cy="5"/>
              </a:xfrm>
              <a:prstGeom prst="rect">
                <a:avLst/>
              </a:prstGeom>
              <a:solidFill>
                <a:srgbClr val="CDA959"/>
              </a:solidFill>
              <a:ln w="0">
                <a:noFill/>
                <a:miter lim="800000"/>
                <a:headEnd/>
                <a:tailEnd/>
              </a:ln>
            </p:spPr>
            <p:txBody>
              <a:bodyPr/>
              <a:lstStyle/>
              <a:p>
                <a:pPr>
                  <a:defRPr/>
                </a:pPr>
                <a:endParaRPr lang="en-US" dirty="0"/>
              </a:p>
            </p:txBody>
          </p:sp>
          <p:sp>
            <p:nvSpPr>
              <p:cNvPr id="2361" name="Rectangle 252"/>
              <p:cNvSpPr>
                <a:spLocks noChangeArrowheads="1"/>
              </p:cNvSpPr>
              <p:nvPr userDrawn="1"/>
            </p:nvSpPr>
            <p:spPr bwMode="auto">
              <a:xfrm>
                <a:off x="4818" y="436"/>
                <a:ext cx="78" cy="6"/>
              </a:xfrm>
              <a:prstGeom prst="rect">
                <a:avLst/>
              </a:prstGeom>
              <a:solidFill>
                <a:srgbClr val="CDA959"/>
              </a:solidFill>
              <a:ln w="0">
                <a:noFill/>
                <a:miter lim="800000"/>
                <a:headEnd/>
                <a:tailEnd/>
              </a:ln>
            </p:spPr>
            <p:txBody>
              <a:bodyPr/>
              <a:lstStyle/>
              <a:p>
                <a:pPr>
                  <a:defRPr/>
                </a:pPr>
                <a:endParaRPr lang="en-US" dirty="0"/>
              </a:p>
            </p:txBody>
          </p:sp>
          <p:sp>
            <p:nvSpPr>
              <p:cNvPr id="2362" name="Rectangle 253"/>
              <p:cNvSpPr>
                <a:spLocks noChangeArrowheads="1"/>
              </p:cNvSpPr>
              <p:nvPr userDrawn="1"/>
            </p:nvSpPr>
            <p:spPr bwMode="auto">
              <a:xfrm>
                <a:off x="5260" y="436"/>
                <a:ext cx="151" cy="6"/>
              </a:xfrm>
              <a:prstGeom prst="rect">
                <a:avLst/>
              </a:prstGeom>
              <a:solidFill>
                <a:srgbClr val="CDA959"/>
              </a:solidFill>
              <a:ln w="0">
                <a:noFill/>
                <a:miter lim="800000"/>
                <a:headEnd/>
                <a:tailEnd/>
              </a:ln>
            </p:spPr>
            <p:txBody>
              <a:bodyPr/>
              <a:lstStyle/>
              <a:p>
                <a:pPr>
                  <a:defRPr/>
                </a:pPr>
                <a:endParaRPr lang="en-US" dirty="0"/>
              </a:p>
            </p:txBody>
          </p:sp>
          <p:sp>
            <p:nvSpPr>
              <p:cNvPr id="2363" name="Rectangle 254"/>
              <p:cNvSpPr>
                <a:spLocks noChangeArrowheads="1"/>
              </p:cNvSpPr>
              <p:nvPr userDrawn="1"/>
            </p:nvSpPr>
            <p:spPr bwMode="auto">
              <a:xfrm>
                <a:off x="5668" y="436"/>
                <a:ext cx="67" cy="6"/>
              </a:xfrm>
              <a:prstGeom prst="rect">
                <a:avLst/>
              </a:prstGeom>
              <a:solidFill>
                <a:srgbClr val="CDA959"/>
              </a:solidFill>
              <a:ln w="0">
                <a:noFill/>
                <a:miter lim="800000"/>
                <a:headEnd/>
                <a:tailEnd/>
              </a:ln>
            </p:spPr>
            <p:txBody>
              <a:bodyPr/>
              <a:lstStyle/>
              <a:p>
                <a:pPr>
                  <a:defRPr/>
                </a:pPr>
                <a:endParaRPr lang="en-US" dirty="0"/>
              </a:p>
            </p:txBody>
          </p:sp>
          <p:sp>
            <p:nvSpPr>
              <p:cNvPr id="2364" name="Rectangle 255"/>
              <p:cNvSpPr>
                <a:spLocks noChangeArrowheads="1"/>
              </p:cNvSpPr>
              <p:nvPr userDrawn="1"/>
            </p:nvSpPr>
            <p:spPr bwMode="auto">
              <a:xfrm>
                <a:off x="5802" y="436"/>
                <a:ext cx="34" cy="6"/>
              </a:xfrm>
              <a:prstGeom prst="rect">
                <a:avLst/>
              </a:prstGeom>
              <a:solidFill>
                <a:srgbClr val="CDA959"/>
              </a:solidFill>
              <a:ln w="0">
                <a:noFill/>
                <a:miter lim="800000"/>
                <a:headEnd/>
                <a:tailEnd/>
              </a:ln>
            </p:spPr>
            <p:txBody>
              <a:bodyPr/>
              <a:lstStyle/>
              <a:p>
                <a:pPr>
                  <a:defRPr/>
                </a:pPr>
                <a:endParaRPr lang="en-US" dirty="0"/>
              </a:p>
            </p:txBody>
          </p:sp>
          <p:sp>
            <p:nvSpPr>
              <p:cNvPr id="2365" name="Rectangle 256"/>
              <p:cNvSpPr>
                <a:spLocks noChangeArrowheads="1"/>
              </p:cNvSpPr>
              <p:nvPr userDrawn="1"/>
            </p:nvSpPr>
            <p:spPr bwMode="auto">
              <a:xfrm>
                <a:off x="4823" y="442"/>
                <a:ext cx="78" cy="6"/>
              </a:xfrm>
              <a:prstGeom prst="rect">
                <a:avLst/>
              </a:prstGeom>
              <a:solidFill>
                <a:srgbClr val="CDA959"/>
              </a:solidFill>
              <a:ln w="0">
                <a:noFill/>
                <a:miter lim="800000"/>
                <a:headEnd/>
                <a:tailEnd/>
              </a:ln>
            </p:spPr>
            <p:txBody>
              <a:bodyPr/>
              <a:lstStyle/>
              <a:p>
                <a:pPr>
                  <a:defRPr/>
                </a:pPr>
                <a:endParaRPr lang="en-US" dirty="0"/>
              </a:p>
            </p:txBody>
          </p:sp>
          <p:sp>
            <p:nvSpPr>
              <p:cNvPr id="2366" name="Rectangle 257"/>
              <p:cNvSpPr>
                <a:spLocks noChangeArrowheads="1"/>
              </p:cNvSpPr>
              <p:nvPr userDrawn="1"/>
            </p:nvSpPr>
            <p:spPr bwMode="auto">
              <a:xfrm>
                <a:off x="5260" y="442"/>
                <a:ext cx="151" cy="6"/>
              </a:xfrm>
              <a:prstGeom prst="rect">
                <a:avLst/>
              </a:prstGeom>
              <a:solidFill>
                <a:srgbClr val="CDA959"/>
              </a:solidFill>
              <a:ln w="0">
                <a:noFill/>
                <a:miter lim="800000"/>
                <a:headEnd/>
                <a:tailEnd/>
              </a:ln>
            </p:spPr>
            <p:txBody>
              <a:bodyPr/>
              <a:lstStyle/>
              <a:p>
                <a:pPr>
                  <a:defRPr/>
                </a:pPr>
                <a:endParaRPr lang="en-US" dirty="0"/>
              </a:p>
            </p:txBody>
          </p:sp>
          <p:sp>
            <p:nvSpPr>
              <p:cNvPr id="2367" name="Rectangle 258"/>
              <p:cNvSpPr>
                <a:spLocks noChangeArrowheads="1"/>
              </p:cNvSpPr>
              <p:nvPr userDrawn="1"/>
            </p:nvSpPr>
            <p:spPr bwMode="auto">
              <a:xfrm>
                <a:off x="5663" y="442"/>
                <a:ext cx="67" cy="6"/>
              </a:xfrm>
              <a:prstGeom prst="rect">
                <a:avLst/>
              </a:prstGeom>
              <a:solidFill>
                <a:srgbClr val="CDA959"/>
              </a:solidFill>
              <a:ln w="0">
                <a:noFill/>
                <a:miter lim="800000"/>
                <a:headEnd/>
                <a:tailEnd/>
              </a:ln>
            </p:spPr>
            <p:txBody>
              <a:bodyPr/>
              <a:lstStyle/>
              <a:p>
                <a:pPr>
                  <a:defRPr/>
                </a:pPr>
                <a:endParaRPr lang="en-US" dirty="0"/>
              </a:p>
            </p:txBody>
          </p:sp>
          <p:sp>
            <p:nvSpPr>
              <p:cNvPr id="2368" name="Rectangle 259"/>
              <p:cNvSpPr>
                <a:spLocks noChangeArrowheads="1"/>
              </p:cNvSpPr>
              <p:nvPr userDrawn="1"/>
            </p:nvSpPr>
            <p:spPr bwMode="auto">
              <a:xfrm>
                <a:off x="5802" y="442"/>
                <a:ext cx="34" cy="6"/>
              </a:xfrm>
              <a:prstGeom prst="rect">
                <a:avLst/>
              </a:prstGeom>
              <a:solidFill>
                <a:srgbClr val="CDA959"/>
              </a:solidFill>
              <a:ln w="0">
                <a:noFill/>
                <a:miter lim="800000"/>
                <a:headEnd/>
                <a:tailEnd/>
              </a:ln>
            </p:spPr>
            <p:txBody>
              <a:bodyPr/>
              <a:lstStyle/>
              <a:p>
                <a:pPr>
                  <a:defRPr/>
                </a:pPr>
                <a:endParaRPr lang="en-US" dirty="0"/>
              </a:p>
            </p:txBody>
          </p:sp>
          <p:sp>
            <p:nvSpPr>
              <p:cNvPr id="2369" name="Rectangle 260"/>
              <p:cNvSpPr>
                <a:spLocks noChangeArrowheads="1"/>
              </p:cNvSpPr>
              <p:nvPr userDrawn="1"/>
            </p:nvSpPr>
            <p:spPr bwMode="auto">
              <a:xfrm>
                <a:off x="4829" y="448"/>
                <a:ext cx="78" cy="5"/>
              </a:xfrm>
              <a:prstGeom prst="rect">
                <a:avLst/>
              </a:prstGeom>
              <a:solidFill>
                <a:srgbClr val="CDA959"/>
              </a:solidFill>
              <a:ln w="0">
                <a:noFill/>
                <a:miter lim="800000"/>
                <a:headEnd/>
                <a:tailEnd/>
              </a:ln>
            </p:spPr>
            <p:txBody>
              <a:bodyPr/>
              <a:lstStyle/>
              <a:p>
                <a:pPr>
                  <a:defRPr/>
                </a:pPr>
                <a:endParaRPr lang="en-US" dirty="0"/>
              </a:p>
            </p:txBody>
          </p:sp>
          <p:sp>
            <p:nvSpPr>
              <p:cNvPr id="2370" name="Rectangle 261"/>
              <p:cNvSpPr>
                <a:spLocks noChangeArrowheads="1"/>
              </p:cNvSpPr>
              <p:nvPr userDrawn="1"/>
            </p:nvSpPr>
            <p:spPr bwMode="auto">
              <a:xfrm>
                <a:off x="5260" y="448"/>
                <a:ext cx="151" cy="5"/>
              </a:xfrm>
              <a:prstGeom prst="rect">
                <a:avLst/>
              </a:prstGeom>
              <a:solidFill>
                <a:srgbClr val="CDA959"/>
              </a:solidFill>
              <a:ln w="0">
                <a:noFill/>
                <a:miter lim="800000"/>
                <a:headEnd/>
                <a:tailEnd/>
              </a:ln>
            </p:spPr>
            <p:txBody>
              <a:bodyPr/>
              <a:lstStyle/>
              <a:p>
                <a:pPr>
                  <a:defRPr/>
                </a:pPr>
                <a:endParaRPr lang="en-US" dirty="0"/>
              </a:p>
            </p:txBody>
          </p:sp>
          <p:sp>
            <p:nvSpPr>
              <p:cNvPr id="2371" name="Rectangle 262"/>
              <p:cNvSpPr>
                <a:spLocks noChangeArrowheads="1"/>
              </p:cNvSpPr>
              <p:nvPr userDrawn="1"/>
            </p:nvSpPr>
            <p:spPr bwMode="auto">
              <a:xfrm>
                <a:off x="5663" y="448"/>
                <a:ext cx="67" cy="5"/>
              </a:xfrm>
              <a:prstGeom prst="rect">
                <a:avLst/>
              </a:prstGeom>
              <a:solidFill>
                <a:srgbClr val="CDA959"/>
              </a:solidFill>
              <a:ln w="0">
                <a:noFill/>
                <a:miter lim="800000"/>
                <a:headEnd/>
                <a:tailEnd/>
              </a:ln>
            </p:spPr>
            <p:txBody>
              <a:bodyPr/>
              <a:lstStyle/>
              <a:p>
                <a:pPr>
                  <a:defRPr/>
                </a:pPr>
                <a:endParaRPr lang="en-US" dirty="0"/>
              </a:p>
            </p:txBody>
          </p:sp>
          <p:sp>
            <p:nvSpPr>
              <p:cNvPr id="2372" name="Rectangle 263"/>
              <p:cNvSpPr>
                <a:spLocks noChangeArrowheads="1"/>
              </p:cNvSpPr>
              <p:nvPr userDrawn="1"/>
            </p:nvSpPr>
            <p:spPr bwMode="auto">
              <a:xfrm>
                <a:off x="5802" y="448"/>
                <a:ext cx="34" cy="5"/>
              </a:xfrm>
              <a:prstGeom prst="rect">
                <a:avLst/>
              </a:prstGeom>
              <a:solidFill>
                <a:srgbClr val="CDA959"/>
              </a:solidFill>
              <a:ln w="0">
                <a:noFill/>
                <a:miter lim="800000"/>
                <a:headEnd/>
                <a:tailEnd/>
              </a:ln>
            </p:spPr>
            <p:txBody>
              <a:bodyPr/>
              <a:lstStyle/>
              <a:p>
                <a:pPr>
                  <a:defRPr/>
                </a:pPr>
                <a:endParaRPr lang="en-US" dirty="0"/>
              </a:p>
            </p:txBody>
          </p:sp>
          <p:sp>
            <p:nvSpPr>
              <p:cNvPr id="2373" name="Rectangle 264"/>
              <p:cNvSpPr>
                <a:spLocks noChangeArrowheads="1"/>
              </p:cNvSpPr>
              <p:nvPr userDrawn="1"/>
            </p:nvSpPr>
            <p:spPr bwMode="auto">
              <a:xfrm>
                <a:off x="4834" y="453"/>
                <a:ext cx="79" cy="6"/>
              </a:xfrm>
              <a:prstGeom prst="rect">
                <a:avLst/>
              </a:prstGeom>
              <a:solidFill>
                <a:srgbClr val="CDA959"/>
              </a:solidFill>
              <a:ln w="0">
                <a:noFill/>
                <a:miter lim="800000"/>
                <a:headEnd/>
                <a:tailEnd/>
              </a:ln>
            </p:spPr>
            <p:txBody>
              <a:bodyPr/>
              <a:lstStyle/>
              <a:p>
                <a:pPr>
                  <a:defRPr/>
                </a:pPr>
                <a:endParaRPr lang="en-US" dirty="0"/>
              </a:p>
            </p:txBody>
          </p:sp>
          <p:sp>
            <p:nvSpPr>
              <p:cNvPr id="2374" name="Rectangle 265"/>
              <p:cNvSpPr>
                <a:spLocks noChangeArrowheads="1"/>
              </p:cNvSpPr>
              <p:nvPr userDrawn="1"/>
            </p:nvSpPr>
            <p:spPr bwMode="auto">
              <a:xfrm>
                <a:off x="5260" y="453"/>
                <a:ext cx="151" cy="6"/>
              </a:xfrm>
              <a:prstGeom prst="rect">
                <a:avLst/>
              </a:prstGeom>
              <a:solidFill>
                <a:srgbClr val="CDA959"/>
              </a:solidFill>
              <a:ln w="0">
                <a:noFill/>
                <a:miter lim="800000"/>
                <a:headEnd/>
                <a:tailEnd/>
              </a:ln>
            </p:spPr>
            <p:txBody>
              <a:bodyPr/>
              <a:lstStyle/>
              <a:p>
                <a:pPr>
                  <a:defRPr/>
                </a:pPr>
                <a:endParaRPr lang="en-US" dirty="0"/>
              </a:p>
            </p:txBody>
          </p:sp>
          <p:sp>
            <p:nvSpPr>
              <p:cNvPr id="2375" name="Rectangle 266"/>
              <p:cNvSpPr>
                <a:spLocks noChangeArrowheads="1"/>
              </p:cNvSpPr>
              <p:nvPr userDrawn="1"/>
            </p:nvSpPr>
            <p:spPr bwMode="auto">
              <a:xfrm>
                <a:off x="5657" y="453"/>
                <a:ext cx="73" cy="6"/>
              </a:xfrm>
              <a:prstGeom prst="rect">
                <a:avLst/>
              </a:prstGeom>
              <a:solidFill>
                <a:srgbClr val="CDA959"/>
              </a:solidFill>
              <a:ln w="0">
                <a:noFill/>
                <a:miter lim="800000"/>
                <a:headEnd/>
                <a:tailEnd/>
              </a:ln>
            </p:spPr>
            <p:txBody>
              <a:bodyPr/>
              <a:lstStyle/>
              <a:p>
                <a:pPr>
                  <a:defRPr/>
                </a:pPr>
                <a:endParaRPr lang="en-US" dirty="0"/>
              </a:p>
            </p:txBody>
          </p:sp>
          <p:sp>
            <p:nvSpPr>
              <p:cNvPr id="2376" name="Rectangle 267"/>
              <p:cNvSpPr>
                <a:spLocks noChangeArrowheads="1"/>
              </p:cNvSpPr>
              <p:nvPr userDrawn="1"/>
            </p:nvSpPr>
            <p:spPr bwMode="auto">
              <a:xfrm>
                <a:off x="5802" y="453"/>
                <a:ext cx="34" cy="6"/>
              </a:xfrm>
              <a:prstGeom prst="rect">
                <a:avLst/>
              </a:prstGeom>
              <a:solidFill>
                <a:srgbClr val="CDA959"/>
              </a:solidFill>
              <a:ln w="0">
                <a:noFill/>
                <a:miter lim="800000"/>
                <a:headEnd/>
                <a:tailEnd/>
              </a:ln>
            </p:spPr>
            <p:txBody>
              <a:bodyPr/>
              <a:lstStyle/>
              <a:p>
                <a:pPr>
                  <a:defRPr/>
                </a:pPr>
                <a:endParaRPr lang="en-US" dirty="0"/>
              </a:p>
            </p:txBody>
          </p:sp>
          <p:sp>
            <p:nvSpPr>
              <p:cNvPr id="2377" name="Rectangle 268"/>
              <p:cNvSpPr>
                <a:spLocks noChangeArrowheads="1"/>
              </p:cNvSpPr>
              <p:nvPr userDrawn="1"/>
            </p:nvSpPr>
            <p:spPr bwMode="auto">
              <a:xfrm>
                <a:off x="4840" y="459"/>
                <a:ext cx="78" cy="5"/>
              </a:xfrm>
              <a:prstGeom prst="rect">
                <a:avLst/>
              </a:prstGeom>
              <a:solidFill>
                <a:srgbClr val="CDA959"/>
              </a:solidFill>
              <a:ln w="0">
                <a:noFill/>
                <a:miter lim="800000"/>
                <a:headEnd/>
                <a:tailEnd/>
              </a:ln>
            </p:spPr>
            <p:txBody>
              <a:bodyPr/>
              <a:lstStyle/>
              <a:p>
                <a:pPr>
                  <a:defRPr/>
                </a:pPr>
                <a:endParaRPr lang="en-US" dirty="0"/>
              </a:p>
            </p:txBody>
          </p:sp>
          <p:sp>
            <p:nvSpPr>
              <p:cNvPr id="2378" name="Rectangle 269"/>
              <p:cNvSpPr>
                <a:spLocks noChangeArrowheads="1"/>
              </p:cNvSpPr>
              <p:nvPr userDrawn="1"/>
            </p:nvSpPr>
            <p:spPr bwMode="auto">
              <a:xfrm>
                <a:off x="5260" y="459"/>
                <a:ext cx="151" cy="5"/>
              </a:xfrm>
              <a:prstGeom prst="rect">
                <a:avLst/>
              </a:prstGeom>
              <a:solidFill>
                <a:srgbClr val="CDA959"/>
              </a:solidFill>
              <a:ln w="0">
                <a:noFill/>
                <a:miter lim="800000"/>
                <a:headEnd/>
                <a:tailEnd/>
              </a:ln>
            </p:spPr>
            <p:txBody>
              <a:bodyPr/>
              <a:lstStyle/>
              <a:p>
                <a:pPr>
                  <a:defRPr/>
                </a:pPr>
                <a:endParaRPr lang="en-US" dirty="0"/>
              </a:p>
            </p:txBody>
          </p:sp>
          <p:sp>
            <p:nvSpPr>
              <p:cNvPr id="2379" name="Rectangle 270"/>
              <p:cNvSpPr>
                <a:spLocks noChangeArrowheads="1"/>
              </p:cNvSpPr>
              <p:nvPr userDrawn="1"/>
            </p:nvSpPr>
            <p:spPr bwMode="auto">
              <a:xfrm>
                <a:off x="5657" y="459"/>
                <a:ext cx="67" cy="5"/>
              </a:xfrm>
              <a:prstGeom prst="rect">
                <a:avLst/>
              </a:prstGeom>
              <a:solidFill>
                <a:srgbClr val="CDA959"/>
              </a:solidFill>
              <a:ln w="0">
                <a:noFill/>
                <a:miter lim="800000"/>
                <a:headEnd/>
                <a:tailEnd/>
              </a:ln>
            </p:spPr>
            <p:txBody>
              <a:bodyPr/>
              <a:lstStyle/>
              <a:p>
                <a:pPr>
                  <a:defRPr/>
                </a:pPr>
                <a:endParaRPr lang="en-US" dirty="0"/>
              </a:p>
            </p:txBody>
          </p:sp>
          <p:sp>
            <p:nvSpPr>
              <p:cNvPr id="2380" name="Rectangle 271"/>
              <p:cNvSpPr>
                <a:spLocks noChangeArrowheads="1"/>
              </p:cNvSpPr>
              <p:nvPr userDrawn="1"/>
            </p:nvSpPr>
            <p:spPr bwMode="auto">
              <a:xfrm>
                <a:off x="5802" y="459"/>
                <a:ext cx="34" cy="5"/>
              </a:xfrm>
              <a:prstGeom prst="rect">
                <a:avLst/>
              </a:prstGeom>
              <a:solidFill>
                <a:srgbClr val="CDA959"/>
              </a:solidFill>
              <a:ln w="0">
                <a:noFill/>
                <a:miter lim="800000"/>
                <a:headEnd/>
                <a:tailEnd/>
              </a:ln>
            </p:spPr>
            <p:txBody>
              <a:bodyPr/>
              <a:lstStyle/>
              <a:p>
                <a:pPr>
                  <a:defRPr/>
                </a:pPr>
                <a:endParaRPr lang="en-US" dirty="0"/>
              </a:p>
            </p:txBody>
          </p:sp>
          <p:sp>
            <p:nvSpPr>
              <p:cNvPr id="2381" name="Rectangle 272"/>
              <p:cNvSpPr>
                <a:spLocks noChangeArrowheads="1"/>
              </p:cNvSpPr>
              <p:nvPr userDrawn="1"/>
            </p:nvSpPr>
            <p:spPr bwMode="auto">
              <a:xfrm>
                <a:off x="4846" y="464"/>
                <a:ext cx="78" cy="6"/>
              </a:xfrm>
              <a:prstGeom prst="rect">
                <a:avLst/>
              </a:prstGeom>
              <a:solidFill>
                <a:srgbClr val="CDA959"/>
              </a:solidFill>
              <a:ln w="0">
                <a:noFill/>
                <a:miter lim="800000"/>
                <a:headEnd/>
                <a:tailEnd/>
              </a:ln>
            </p:spPr>
            <p:txBody>
              <a:bodyPr/>
              <a:lstStyle/>
              <a:p>
                <a:pPr>
                  <a:defRPr/>
                </a:pPr>
                <a:endParaRPr lang="en-US" dirty="0"/>
              </a:p>
            </p:txBody>
          </p:sp>
          <p:sp>
            <p:nvSpPr>
              <p:cNvPr id="2382" name="Rectangle 273"/>
              <p:cNvSpPr>
                <a:spLocks noChangeArrowheads="1"/>
              </p:cNvSpPr>
              <p:nvPr userDrawn="1"/>
            </p:nvSpPr>
            <p:spPr bwMode="auto">
              <a:xfrm>
                <a:off x="5260" y="464"/>
                <a:ext cx="151" cy="6"/>
              </a:xfrm>
              <a:prstGeom prst="rect">
                <a:avLst/>
              </a:prstGeom>
              <a:solidFill>
                <a:srgbClr val="CDA959"/>
              </a:solidFill>
              <a:ln w="0">
                <a:noFill/>
                <a:miter lim="800000"/>
                <a:headEnd/>
                <a:tailEnd/>
              </a:ln>
            </p:spPr>
            <p:txBody>
              <a:bodyPr/>
              <a:lstStyle/>
              <a:p>
                <a:pPr>
                  <a:defRPr/>
                </a:pPr>
                <a:endParaRPr lang="en-US" dirty="0"/>
              </a:p>
            </p:txBody>
          </p:sp>
          <p:sp>
            <p:nvSpPr>
              <p:cNvPr id="2383" name="Rectangle 274"/>
              <p:cNvSpPr>
                <a:spLocks noChangeArrowheads="1"/>
              </p:cNvSpPr>
              <p:nvPr userDrawn="1"/>
            </p:nvSpPr>
            <p:spPr bwMode="auto">
              <a:xfrm>
                <a:off x="5657" y="464"/>
                <a:ext cx="67" cy="6"/>
              </a:xfrm>
              <a:prstGeom prst="rect">
                <a:avLst/>
              </a:prstGeom>
              <a:solidFill>
                <a:srgbClr val="CDA959"/>
              </a:solidFill>
              <a:ln w="0">
                <a:noFill/>
                <a:miter lim="800000"/>
                <a:headEnd/>
                <a:tailEnd/>
              </a:ln>
            </p:spPr>
            <p:txBody>
              <a:bodyPr/>
              <a:lstStyle/>
              <a:p>
                <a:pPr>
                  <a:defRPr/>
                </a:pPr>
                <a:endParaRPr lang="en-US" dirty="0"/>
              </a:p>
            </p:txBody>
          </p:sp>
          <p:sp>
            <p:nvSpPr>
              <p:cNvPr id="2384" name="Rectangle 275"/>
              <p:cNvSpPr>
                <a:spLocks noChangeArrowheads="1"/>
              </p:cNvSpPr>
              <p:nvPr userDrawn="1"/>
            </p:nvSpPr>
            <p:spPr bwMode="auto">
              <a:xfrm>
                <a:off x="5802" y="464"/>
                <a:ext cx="34" cy="6"/>
              </a:xfrm>
              <a:prstGeom prst="rect">
                <a:avLst/>
              </a:prstGeom>
              <a:solidFill>
                <a:srgbClr val="CDA959"/>
              </a:solidFill>
              <a:ln w="0">
                <a:noFill/>
                <a:miter lim="800000"/>
                <a:headEnd/>
                <a:tailEnd/>
              </a:ln>
            </p:spPr>
            <p:txBody>
              <a:bodyPr/>
              <a:lstStyle/>
              <a:p>
                <a:pPr>
                  <a:defRPr/>
                </a:pPr>
                <a:endParaRPr lang="en-US" dirty="0"/>
              </a:p>
            </p:txBody>
          </p:sp>
          <p:sp>
            <p:nvSpPr>
              <p:cNvPr id="2385" name="Rectangle 276"/>
              <p:cNvSpPr>
                <a:spLocks noChangeArrowheads="1"/>
              </p:cNvSpPr>
              <p:nvPr userDrawn="1"/>
            </p:nvSpPr>
            <p:spPr bwMode="auto">
              <a:xfrm>
                <a:off x="4846" y="470"/>
                <a:ext cx="78" cy="6"/>
              </a:xfrm>
              <a:prstGeom prst="rect">
                <a:avLst/>
              </a:prstGeom>
              <a:solidFill>
                <a:srgbClr val="CDA959"/>
              </a:solidFill>
              <a:ln w="0">
                <a:noFill/>
                <a:miter lim="800000"/>
                <a:headEnd/>
                <a:tailEnd/>
              </a:ln>
            </p:spPr>
            <p:txBody>
              <a:bodyPr/>
              <a:lstStyle/>
              <a:p>
                <a:pPr>
                  <a:defRPr/>
                </a:pPr>
                <a:endParaRPr lang="en-US" dirty="0"/>
              </a:p>
            </p:txBody>
          </p:sp>
          <p:sp>
            <p:nvSpPr>
              <p:cNvPr id="2386" name="Rectangle 277"/>
              <p:cNvSpPr>
                <a:spLocks noChangeArrowheads="1"/>
              </p:cNvSpPr>
              <p:nvPr userDrawn="1"/>
            </p:nvSpPr>
            <p:spPr bwMode="auto">
              <a:xfrm>
                <a:off x="5260" y="470"/>
                <a:ext cx="151" cy="6"/>
              </a:xfrm>
              <a:prstGeom prst="rect">
                <a:avLst/>
              </a:prstGeom>
              <a:solidFill>
                <a:srgbClr val="CDA959"/>
              </a:solidFill>
              <a:ln w="0">
                <a:noFill/>
                <a:miter lim="800000"/>
                <a:headEnd/>
                <a:tailEnd/>
              </a:ln>
            </p:spPr>
            <p:txBody>
              <a:bodyPr/>
              <a:lstStyle/>
              <a:p>
                <a:pPr>
                  <a:defRPr/>
                </a:pPr>
                <a:endParaRPr lang="en-US" dirty="0"/>
              </a:p>
            </p:txBody>
          </p:sp>
          <p:sp>
            <p:nvSpPr>
              <p:cNvPr id="2387" name="Rectangle 278"/>
              <p:cNvSpPr>
                <a:spLocks noChangeArrowheads="1"/>
              </p:cNvSpPr>
              <p:nvPr userDrawn="1"/>
            </p:nvSpPr>
            <p:spPr bwMode="auto">
              <a:xfrm>
                <a:off x="5651" y="470"/>
                <a:ext cx="68" cy="6"/>
              </a:xfrm>
              <a:prstGeom prst="rect">
                <a:avLst/>
              </a:prstGeom>
              <a:solidFill>
                <a:srgbClr val="CDA959"/>
              </a:solidFill>
              <a:ln w="0">
                <a:noFill/>
                <a:miter lim="800000"/>
                <a:headEnd/>
                <a:tailEnd/>
              </a:ln>
            </p:spPr>
            <p:txBody>
              <a:bodyPr/>
              <a:lstStyle/>
              <a:p>
                <a:pPr>
                  <a:defRPr/>
                </a:pPr>
                <a:endParaRPr lang="en-US" dirty="0"/>
              </a:p>
            </p:txBody>
          </p:sp>
          <p:sp>
            <p:nvSpPr>
              <p:cNvPr id="2388" name="Rectangle 279"/>
              <p:cNvSpPr>
                <a:spLocks noChangeArrowheads="1"/>
              </p:cNvSpPr>
              <p:nvPr userDrawn="1"/>
            </p:nvSpPr>
            <p:spPr bwMode="auto">
              <a:xfrm>
                <a:off x="5802" y="470"/>
                <a:ext cx="34" cy="6"/>
              </a:xfrm>
              <a:prstGeom prst="rect">
                <a:avLst/>
              </a:prstGeom>
              <a:solidFill>
                <a:srgbClr val="CDA959"/>
              </a:solidFill>
              <a:ln w="0">
                <a:noFill/>
                <a:miter lim="800000"/>
                <a:headEnd/>
                <a:tailEnd/>
              </a:ln>
            </p:spPr>
            <p:txBody>
              <a:bodyPr/>
              <a:lstStyle/>
              <a:p>
                <a:pPr>
                  <a:defRPr/>
                </a:pPr>
                <a:endParaRPr lang="en-US" dirty="0"/>
              </a:p>
            </p:txBody>
          </p:sp>
          <p:sp>
            <p:nvSpPr>
              <p:cNvPr id="2389" name="Rectangle 280"/>
              <p:cNvSpPr>
                <a:spLocks noChangeArrowheads="1"/>
              </p:cNvSpPr>
              <p:nvPr userDrawn="1"/>
            </p:nvSpPr>
            <p:spPr bwMode="auto">
              <a:xfrm>
                <a:off x="4851" y="476"/>
                <a:ext cx="78" cy="5"/>
              </a:xfrm>
              <a:prstGeom prst="rect">
                <a:avLst/>
              </a:prstGeom>
              <a:solidFill>
                <a:srgbClr val="CDA959"/>
              </a:solidFill>
              <a:ln w="0">
                <a:noFill/>
                <a:miter lim="800000"/>
                <a:headEnd/>
                <a:tailEnd/>
              </a:ln>
            </p:spPr>
            <p:txBody>
              <a:bodyPr/>
              <a:lstStyle/>
              <a:p>
                <a:pPr>
                  <a:defRPr/>
                </a:pPr>
                <a:endParaRPr lang="en-US" dirty="0"/>
              </a:p>
            </p:txBody>
          </p:sp>
          <p:sp>
            <p:nvSpPr>
              <p:cNvPr id="2390" name="Rectangle 281"/>
              <p:cNvSpPr>
                <a:spLocks noChangeArrowheads="1"/>
              </p:cNvSpPr>
              <p:nvPr userDrawn="1"/>
            </p:nvSpPr>
            <p:spPr bwMode="auto">
              <a:xfrm>
                <a:off x="5260" y="476"/>
                <a:ext cx="151" cy="5"/>
              </a:xfrm>
              <a:prstGeom prst="rect">
                <a:avLst/>
              </a:prstGeom>
              <a:solidFill>
                <a:srgbClr val="CDA959"/>
              </a:solidFill>
              <a:ln w="0">
                <a:noFill/>
                <a:miter lim="800000"/>
                <a:headEnd/>
                <a:tailEnd/>
              </a:ln>
            </p:spPr>
            <p:txBody>
              <a:bodyPr/>
              <a:lstStyle/>
              <a:p>
                <a:pPr>
                  <a:defRPr/>
                </a:pPr>
                <a:endParaRPr lang="en-US" dirty="0"/>
              </a:p>
            </p:txBody>
          </p:sp>
          <p:sp>
            <p:nvSpPr>
              <p:cNvPr id="2391" name="Rectangle 282"/>
              <p:cNvSpPr>
                <a:spLocks noChangeArrowheads="1"/>
              </p:cNvSpPr>
              <p:nvPr userDrawn="1"/>
            </p:nvSpPr>
            <p:spPr bwMode="auto">
              <a:xfrm>
                <a:off x="5651" y="476"/>
                <a:ext cx="68" cy="5"/>
              </a:xfrm>
              <a:prstGeom prst="rect">
                <a:avLst/>
              </a:prstGeom>
              <a:solidFill>
                <a:srgbClr val="CDA959"/>
              </a:solidFill>
              <a:ln w="0">
                <a:noFill/>
                <a:miter lim="800000"/>
                <a:headEnd/>
                <a:tailEnd/>
              </a:ln>
            </p:spPr>
            <p:txBody>
              <a:bodyPr/>
              <a:lstStyle/>
              <a:p>
                <a:pPr>
                  <a:defRPr/>
                </a:pPr>
                <a:endParaRPr lang="en-US" dirty="0"/>
              </a:p>
            </p:txBody>
          </p:sp>
          <p:sp>
            <p:nvSpPr>
              <p:cNvPr id="2392" name="Rectangle 283"/>
              <p:cNvSpPr>
                <a:spLocks noChangeArrowheads="1"/>
              </p:cNvSpPr>
              <p:nvPr userDrawn="1"/>
            </p:nvSpPr>
            <p:spPr bwMode="auto">
              <a:xfrm>
                <a:off x="5802" y="476"/>
                <a:ext cx="34" cy="5"/>
              </a:xfrm>
              <a:prstGeom prst="rect">
                <a:avLst/>
              </a:prstGeom>
              <a:solidFill>
                <a:srgbClr val="CDA959"/>
              </a:solidFill>
              <a:ln w="0">
                <a:noFill/>
                <a:miter lim="800000"/>
                <a:headEnd/>
                <a:tailEnd/>
              </a:ln>
            </p:spPr>
            <p:txBody>
              <a:bodyPr/>
              <a:lstStyle/>
              <a:p>
                <a:pPr>
                  <a:defRPr/>
                </a:pPr>
                <a:endParaRPr lang="en-US" dirty="0"/>
              </a:p>
            </p:txBody>
          </p:sp>
          <p:sp>
            <p:nvSpPr>
              <p:cNvPr id="2393" name="Rectangle 284"/>
              <p:cNvSpPr>
                <a:spLocks noChangeArrowheads="1"/>
              </p:cNvSpPr>
              <p:nvPr userDrawn="1"/>
            </p:nvSpPr>
            <p:spPr bwMode="auto">
              <a:xfrm>
                <a:off x="4857" y="481"/>
                <a:ext cx="78" cy="6"/>
              </a:xfrm>
              <a:prstGeom prst="rect">
                <a:avLst/>
              </a:prstGeom>
              <a:solidFill>
                <a:srgbClr val="CDA959"/>
              </a:solidFill>
              <a:ln w="0">
                <a:noFill/>
                <a:miter lim="800000"/>
                <a:headEnd/>
                <a:tailEnd/>
              </a:ln>
            </p:spPr>
            <p:txBody>
              <a:bodyPr/>
              <a:lstStyle/>
              <a:p>
                <a:pPr>
                  <a:defRPr/>
                </a:pPr>
                <a:endParaRPr lang="en-US" dirty="0"/>
              </a:p>
            </p:txBody>
          </p:sp>
          <p:sp>
            <p:nvSpPr>
              <p:cNvPr id="2394" name="Rectangle 285"/>
              <p:cNvSpPr>
                <a:spLocks noChangeArrowheads="1"/>
              </p:cNvSpPr>
              <p:nvPr userDrawn="1"/>
            </p:nvSpPr>
            <p:spPr bwMode="auto">
              <a:xfrm>
                <a:off x="5260" y="481"/>
                <a:ext cx="151" cy="6"/>
              </a:xfrm>
              <a:prstGeom prst="rect">
                <a:avLst/>
              </a:prstGeom>
              <a:solidFill>
                <a:srgbClr val="CDA959"/>
              </a:solidFill>
              <a:ln w="0">
                <a:noFill/>
                <a:miter lim="800000"/>
                <a:headEnd/>
                <a:tailEnd/>
              </a:ln>
            </p:spPr>
            <p:txBody>
              <a:bodyPr/>
              <a:lstStyle/>
              <a:p>
                <a:pPr>
                  <a:defRPr/>
                </a:pPr>
                <a:endParaRPr lang="en-US" dirty="0"/>
              </a:p>
            </p:txBody>
          </p:sp>
          <p:sp>
            <p:nvSpPr>
              <p:cNvPr id="2395" name="Rectangle 286"/>
              <p:cNvSpPr>
                <a:spLocks noChangeArrowheads="1"/>
              </p:cNvSpPr>
              <p:nvPr userDrawn="1"/>
            </p:nvSpPr>
            <p:spPr bwMode="auto">
              <a:xfrm>
                <a:off x="5646" y="481"/>
                <a:ext cx="73" cy="6"/>
              </a:xfrm>
              <a:prstGeom prst="rect">
                <a:avLst/>
              </a:prstGeom>
              <a:solidFill>
                <a:srgbClr val="CDA959"/>
              </a:solidFill>
              <a:ln w="0">
                <a:noFill/>
                <a:miter lim="800000"/>
                <a:headEnd/>
                <a:tailEnd/>
              </a:ln>
            </p:spPr>
            <p:txBody>
              <a:bodyPr/>
              <a:lstStyle/>
              <a:p>
                <a:pPr>
                  <a:defRPr/>
                </a:pPr>
                <a:endParaRPr lang="en-US" dirty="0"/>
              </a:p>
            </p:txBody>
          </p:sp>
          <p:sp>
            <p:nvSpPr>
              <p:cNvPr id="2396" name="Rectangle 287"/>
              <p:cNvSpPr>
                <a:spLocks noChangeArrowheads="1"/>
              </p:cNvSpPr>
              <p:nvPr userDrawn="1"/>
            </p:nvSpPr>
            <p:spPr bwMode="auto">
              <a:xfrm>
                <a:off x="5802" y="481"/>
                <a:ext cx="34" cy="6"/>
              </a:xfrm>
              <a:prstGeom prst="rect">
                <a:avLst/>
              </a:prstGeom>
              <a:solidFill>
                <a:srgbClr val="CDA959"/>
              </a:solidFill>
              <a:ln w="0">
                <a:noFill/>
                <a:miter lim="800000"/>
                <a:headEnd/>
                <a:tailEnd/>
              </a:ln>
            </p:spPr>
            <p:txBody>
              <a:bodyPr/>
              <a:lstStyle/>
              <a:p>
                <a:pPr>
                  <a:defRPr/>
                </a:pPr>
                <a:endParaRPr lang="en-US" dirty="0"/>
              </a:p>
            </p:txBody>
          </p:sp>
          <p:sp>
            <p:nvSpPr>
              <p:cNvPr id="2397" name="Rectangle 288"/>
              <p:cNvSpPr>
                <a:spLocks noChangeArrowheads="1"/>
              </p:cNvSpPr>
              <p:nvPr userDrawn="1"/>
            </p:nvSpPr>
            <p:spPr bwMode="auto">
              <a:xfrm>
                <a:off x="4862" y="487"/>
                <a:ext cx="79" cy="5"/>
              </a:xfrm>
              <a:prstGeom prst="rect">
                <a:avLst/>
              </a:prstGeom>
              <a:solidFill>
                <a:srgbClr val="CDA959"/>
              </a:solidFill>
              <a:ln w="0">
                <a:noFill/>
                <a:miter lim="800000"/>
                <a:headEnd/>
                <a:tailEnd/>
              </a:ln>
            </p:spPr>
            <p:txBody>
              <a:bodyPr/>
              <a:lstStyle/>
              <a:p>
                <a:pPr>
                  <a:defRPr/>
                </a:pPr>
                <a:endParaRPr lang="en-US" dirty="0"/>
              </a:p>
            </p:txBody>
          </p:sp>
          <p:sp>
            <p:nvSpPr>
              <p:cNvPr id="2398" name="Rectangle 289"/>
              <p:cNvSpPr>
                <a:spLocks noChangeArrowheads="1"/>
              </p:cNvSpPr>
              <p:nvPr userDrawn="1"/>
            </p:nvSpPr>
            <p:spPr bwMode="auto">
              <a:xfrm>
                <a:off x="5260" y="487"/>
                <a:ext cx="151" cy="5"/>
              </a:xfrm>
              <a:prstGeom prst="rect">
                <a:avLst/>
              </a:prstGeom>
              <a:solidFill>
                <a:srgbClr val="CDA959"/>
              </a:solidFill>
              <a:ln w="0">
                <a:noFill/>
                <a:miter lim="800000"/>
                <a:headEnd/>
                <a:tailEnd/>
              </a:ln>
            </p:spPr>
            <p:txBody>
              <a:bodyPr/>
              <a:lstStyle/>
              <a:p>
                <a:pPr>
                  <a:defRPr/>
                </a:pPr>
                <a:endParaRPr lang="en-US" dirty="0"/>
              </a:p>
            </p:txBody>
          </p:sp>
          <p:sp>
            <p:nvSpPr>
              <p:cNvPr id="2399" name="Rectangle 290"/>
              <p:cNvSpPr>
                <a:spLocks noChangeArrowheads="1"/>
              </p:cNvSpPr>
              <p:nvPr userDrawn="1"/>
            </p:nvSpPr>
            <p:spPr bwMode="auto">
              <a:xfrm>
                <a:off x="5646" y="487"/>
                <a:ext cx="67" cy="5"/>
              </a:xfrm>
              <a:prstGeom prst="rect">
                <a:avLst/>
              </a:prstGeom>
              <a:solidFill>
                <a:srgbClr val="CDA959"/>
              </a:solidFill>
              <a:ln w="0">
                <a:noFill/>
                <a:miter lim="800000"/>
                <a:headEnd/>
                <a:tailEnd/>
              </a:ln>
            </p:spPr>
            <p:txBody>
              <a:bodyPr/>
              <a:lstStyle/>
              <a:p>
                <a:pPr>
                  <a:defRPr/>
                </a:pPr>
                <a:endParaRPr lang="en-US" dirty="0"/>
              </a:p>
            </p:txBody>
          </p:sp>
          <p:sp>
            <p:nvSpPr>
              <p:cNvPr id="2400" name="Rectangle 291"/>
              <p:cNvSpPr>
                <a:spLocks noChangeArrowheads="1"/>
              </p:cNvSpPr>
              <p:nvPr userDrawn="1"/>
            </p:nvSpPr>
            <p:spPr bwMode="auto">
              <a:xfrm>
                <a:off x="5802" y="487"/>
                <a:ext cx="28" cy="5"/>
              </a:xfrm>
              <a:prstGeom prst="rect">
                <a:avLst/>
              </a:prstGeom>
              <a:solidFill>
                <a:srgbClr val="CDA959"/>
              </a:solidFill>
              <a:ln w="0">
                <a:noFill/>
                <a:miter lim="800000"/>
                <a:headEnd/>
                <a:tailEnd/>
              </a:ln>
            </p:spPr>
            <p:txBody>
              <a:bodyPr/>
              <a:lstStyle/>
              <a:p>
                <a:pPr>
                  <a:defRPr/>
                </a:pPr>
                <a:endParaRPr lang="en-US" dirty="0"/>
              </a:p>
            </p:txBody>
          </p:sp>
          <p:sp>
            <p:nvSpPr>
              <p:cNvPr id="2401" name="Rectangle 292"/>
              <p:cNvSpPr>
                <a:spLocks noChangeArrowheads="1"/>
              </p:cNvSpPr>
              <p:nvPr userDrawn="1"/>
            </p:nvSpPr>
            <p:spPr bwMode="auto">
              <a:xfrm>
                <a:off x="4868" y="492"/>
                <a:ext cx="78" cy="6"/>
              </a:xfrm>
              <a:prstGeom prst="rect">
                <a:avLst/>
              </a:prstGeom>
              <a:solidFill>
                <a:srgbClr val="CDA959"/>
              </a:solidFill>
              <a:ln w="0">
                <a:noFill/>
                <a:miter lim="800000"/>
                <a:headEnd/>
                <a:tailEnd/>
              </a:ln>
            </p:spPr>
            <p:txBody>
              <a:bodyPr/>
              <a:lstStyle/>
              <a:p>
                <a:pPr>
                  <a:defRPr/>
                </a:pPr>
                <a:endParaRPr lang="en-US" dirty="0"/>
              </a:p>
            </p:txBody>
          </p:sp>
          <p:sp>
            <p:nvSpPr>
              <p:cNvPr id="2402" name="Rectangle 293"/>
              <p:cNvSpPr>
                <a:spLocks noChangeArrowheads="1"/>
              </p:cNvSpPr>
              <p:nvPr userDrawn="1"/>
            </p:nvSpPr>
            <p:spPr bwMode="auto">
              <a:xfrm>
                <a:off x="5260" y="492"/>
                <a:ext cx="151" cy="6"/>
              </a:xfrm>
              <a:prstGeom prst="rect">
                <a:avLst/>
              </a:prstGeom>
              <a:solidFill>
                <a:srgbClr val="CDA959"/>
              </a:solidFill>
              <a:ln w="0">
                <a:noFill/>
                <a:miter lim="800000"/>
                <a:headEnd/>
                <a:tailEnd/>
              </a:ln>
            </p:spPr>
            <p:txBody>
              <a:bodyPr/>
              <a:lstStyle/>
              <a:p>
                <a:pPr>
                  <a:defRPr/>
                </a:pPr>
                <a:endParaRPr lang="en-US" dirty="0"/>
              </a:p>
            </p:txBody>
          </p:sp>
          <p:sp>
            <p:nvSpPr>
              <p:cNvPr id="2403" name="Rectangle 294"/>
              <p:cNvSpPr>
                <a:spLocks noChangeArrowheads="1"/>
              </p:cNvSpPr>
              <p:nvPr userDrawn="1"/>
            </p:nvSpPr>
            <p:spPr bwMode="auto">
              <a:xfrm>
                <a:off x="5640" y="492"/>
                <a:ext cx="73" cy="6"/>
              </a:xfrm>
              <a:prstGeom prst="rect">
                <a:avLst/>
              </a:prstGeom>
              <a:solidFill>
                <a:srgbClr val="CDA959"/>
              </a:solidFill>
              <a:ln w="0">
                <a:noFill/>
                <a:miter lim="800000"/>
                <a:headEnd/>
                <a:tailEnd/>
              </a:ln>
            </p:spPr>
            <p:txBody>
              <a:bodyPr/>
              <a:lstStyle/>
              <a:p>
                <a:pPr>
                  <a:defRPr/>
                </a:pPr>
                <a:endParaRPr lang="en-US" dirty="0"/>
              </a:p>
            </p:txBody>
          </p:sp>
          <p:sp>
            <p:nvSpPr>
              <p:cNvPr id="2404" name="Rectangle 295"/>
              <p:cNvSpPr>
                <a:spLocks noChangeArrowheads="1"/>
              </p:cNvSpPr>
              <p:nvPr userDrawn="1"/>
            </p:nvSpPr>
            <p:spPr bwMode="auto">
              <a:xfrm>
                <a:off x="5802" y="492"/>
                <a:ext cx="28" cy="6"/>
              </a:xfrm>
              <a:prstGeom prst="rect">
                <a:avLst/>
              </a:prstGeom>
              <a:solidFill>
                <a:srgbClr val="CDA959"/>
              </a:solidFill>
              <a:ln w="0">
                <a:noFill/>
                <a:miter lim="800000"/>
                <a:headEnd/>
                <a:tailEnd/>
              </a:ln>
            </p:spPr>
            <p:txBody>
              <a:bodyPr/>
              <a:lstStyle/>
              <a:p>
                <a:pPr>
                  <a:defRPr/>
                </a:pPr>
                <a:endParaRPr lang="en-US" dirty="0"/>
              </a:p>
            </p:txBody>
          </p:sp>
          <p:sp>
            <p:nvSpPr>
              <p:cNvPr id="2405" name="Rectangle 296"/>
              <p:cNvSpPr>
                <a:spLocks noChangeArrowheads="1"/>
              </p:cNvSpPr>
              <p:nvPr userDrawn="1"/>
            </p:nvSpPr>
            <p:spPr bwMode="auto">
              <a:xfrm>
                <a:off x="4874" y="498"/>
                <a:ext cx="78" cy="6"/>
              </a:xfrm>
              <a:prstGeom prst="rect">
                <a:avLst/>
              </a:prstGeom>
              <a:solidFill>
                <a:srgbClr val="CDA959"/>
              </a:solidFill>
              <a:ln w="0">
                <a:noFill/>
                <a:miter lim="800000"/>
                <a:headEnd/>
                <a:tailEnd/>
              </a:ln>
            </p:spPr>
            <p:txBody>
              <a:bodyPr/>
              <a:lstStyle/>
              <a:p>
                <a:pPr>
                  <a:defRPr/>
                </a:pPr>
                <a:endParaRPr lang="en-US" dirty="0"/>
              </a:p>
            </p:txBody>
          </p:sp>
          <p:sp>
            <p:nvSpPr>
              <p:cNvPr id="2406" name="Rectangle 297"/>
              <p:cNvSpPr>
                <a:spLocks noChangeArrowheads="1"/>
              </p:cNvSpPr>
              <p:nvPr userDrawn="1"/>
            </p:nvSpPr>
            <p:spPr bwMode="auto">
              <a:xfrm>
                <a:off x="5260" y="498"/>
                <a:ext cx="151" cy="6"/>
              </a:xfrm>
              <a:prstGeom prst="rect">
                <a:avLst/>
              </a:prstGeom>
              <a:solidFill>
                <a:srgbClr val="CDA959"/>
              </a:solidFill>
              <a:ln w="0">
                <a:noFill/>
                <a:miter lim="800000"/>
                <a:headEnd/>
                <a:tailEnd/>
              </a:ln>
            </p:spPr>
            <p:txBody>
              <a:bodyPr/>
              <a:lstStyle/>
              <a:p>
                <a:pPr>
                  <a:defRPr/>
                </a:pPr>
                <a:endParaRPr lang="en-US" dirty="0"/>
              </a:p>
            </p:txBody>
          </p:sp>
          <p:sp>
            <p:nvSpPr>
              <p:cNvPr id="2407" name="Rectangle 298"/>
              <p:cNvSpPr>
                <a:spLocks noChangeArrowheads="1"/>
              </p:cNvSpPr>
              <p:nvPr userDrawn="1"/>
            </p:nvSpPr>
            <p:spPr bwMode="auto">
              <a:xfrm>
                <a:off x="5640" y="498"/>
                <a:ext cx="67" cy="6"/>
              </a:xfrm>
              <a:prstGeom prst="rect">
                <a:avLst/>
              </a:prstGeom>
              <a:solidFill>
                <a:srgbClr val="CDA959"/>
              </a:solidFill>
              <a:ln w="0">
                <a:noFill/>
                <a:miter lim="800000"/>
                <a:headEnd/>
                <a:tailEnd/>
              </a:ln>
            </p:spPr>
            <p:txBody>
              <a:bodyPr/>
              <a:lstStyle/>
              <a:p>
                <a:pPr>
                  <a:defRPr/>
                </a:pPr>
                <a:endParaRPr lang="en-US" dirty="0"/>
              </a:p>
            </p:txBody>
          </p:sp>
          <p:sp>
            <p:nvSpPr>
              <p:cNvPr id="2408" name="Rectangle 299"/>
              <p:cNvSpPr>
                <a:spLocks noChangeArrowheads="1"/>
              </p:cNvSpPr>
              <p:nvPr userDrawn="1"/>
            </p:nvSpPr>
            <p:spPr bwMode="auto">
              <a:xfrm>
                <a:off x="5802" y="498"/>
                <a:ext cx="28" cy="6"/>
              </a:xfrm>
              <a:prstGeom prst="rect">
                <a:avLst/>
              </a:prstGeom>
              <a:solidFill>
                <a:srgbClr val="CDA959"/>
              </a:solidFill>
              <a:ln w="0">
                <a:noFill/>
                <a:miter lim="800000"/>
                <a:headEnd/>
                <a:tailEnd/>
              </a:ln>
            </p:spPr>
            <p:txBody>
              <a:bodyPr/>
              <a:lstStyle/>
              <a:p>
                <a:pPr>
                  <a:defRPr/>
                </a:pPr>
                <a:endParaRPr lang="en-US" dirty="0"/>
              </a:p>
            </p:txBody>
          </p:sp>
          <p:sp>
            <p:nvSpPr>
              <p:cNvPr id="2409" name="Rectangle 300"/>
              <p:cNvSpPr>
                <a:spLocks noChangeArrowheads="1"/>
              </p:cNvSpPr>
              <p:nvPr userDrawn="1"/>
            </p:nvSpPr>
            <p:spPr bwMode="auto">
              <a:xfrm>
                <a:off x="4874" y="504"/>
                <a:ext cx="78" cy="5"/>
              </a:xfrm>
              <a:prstGeom prst="rect">
                <a:avLst/>
              </a:prstGeom>
              <a:solidFill>
                <a:srgbClr val="CDA959"/>
              </a:solidFill>
              <a:ln w="0">
                <a:noFill/>
                <a:miter lim="800000"/>
                <a:headEnd/>
                <a:tailEnd/>
              </a:ln>
            </p:spPr>
            <p:txBody>
              <a:bodyPr/>
              <a:lstStyle/>
              <a:p>
                <a:pPr>
                  <a:defRPr/>
                </a:pPr>
                <a:endParaRPr lang="en-US" dirty="0"/>
              </a:p>
            </p:txBody>
          </p:sp>
          <p:sp>
            <p:nvSpPr>
              <p:cNvPr id="2410" name="Rectangle 301"/>
              <p:cNvSpPr>
                <a:spLocks noChangeArrowheads="1"/>
              </p:cNvSpPr>
              <p:nvPr userDrawn="1"/>
            </p:nvSpPr>
            <p:spPr bwMode="auto">
              <a:xfrm>
                <a:off x="5265" y="504"/>
                <a:ext cx="146" cy="5"/>
              </a:xfrm>
              <a:prstGeom prst="rect">
                <a:avLst/>
              </a:prstGeom>
              <a:solidFill>
                <a:srgbClr val="CDA959"/>
              </a:solidFill>
              <a:ln w="0">
                <a:noFill/>
                <a:miter lim="800000"/>
                <a:headEnd/>
                <a:tailEnd/>
              </a:ln>
            </p:spPr>
            <p:txBody>
              <a:bodyPr/>
              <a:lstStyle/>
              <a:p>
                <a:pPr>
                  <a:defRPr/>
                </a:pPr>
                <a:endParaRPr lang="en-US" dirty="0"/>
              </a:p>
            </p:txBody>
          </p:sp>
          <p:sp>
            <p:nvSpPr>
              <p:cNvPr id="2411" name="Rectangle 302"/>
              <p:cNvSpPr>
                <a:spLocks noChangeArrowheads="1"/>
              </p:cNvSpPr>
              <p:nvPr userDrawn="1"/>
            </p:nvSpPr>
            <p:spPr bwMode="auto">
              <a:xfrm>
                <a:off x="5640" y="504"/>
                <a:ext cx="67" cy="5"/>
              </a:xfrm>
              <a:prstGeom prst="rect">
                <a:avLst/>
              </a:prstGeom>
              <a:solidFill>
                <a:srgbClr val="CDA959"/>
              </a:solidFill>
              <a:ln w="0">
                <a:noFill/>
                <a:miter lim="800000"/>
                <a:headEnd/>
                <a:tailEnd/>
              </a:ln>
            </p:spPr>
            <p:txBody>
              <a:bodyPr/>
              <a:lstStyle/>
              <a:p>
                <a:pPr>
                  <a:defRPr/>
                </a:pPr>
                <a:endParaRPr lang="en-US" dirty="0"/>
              </a:p>
            </p:txBody>
          </p:sp>
          <p:sp>
            <p:nvSpPr>
              <p:cNvPr id="2412" name="Rectangle 303"/>
              <p:cNvSpPr>
                <a:spLocks noChangeArrowheads="1"/>
              </p:cNvSpPr>
              <p:nvPr userDrawn="1"/>
            </p:nvSpPr>
            <p:spPr bwMode="auto">
              <a:xfrm>
                <a:off x="5802" y="504"/>
                <a:ext cx="28" cy="5"/>
              </a:xfrm>
              <a:prstGeom prst="rect">
                <a:avLst/>
              </a:prstGeom>
              <a:solidFill>
                <a:srgbClr val="CDA959"/>
              </a:solidFill>
              <a:ln w="0">
                <a:noFill/>
                <a:miter lim="800000"/>
                <a:headEnd/>
                <a:tailEnd/>
              </a:ln>
            </p:spPr>
            <p:txBody>
              <a:bodyPr/>
              <a:lstStyle/>
              <a:p>
                <a:pPr>
                  <a:defRPr/>
                </a:pPr>
                <a:endParaRPr lang="en-US" dirty="0"/>
              </a:p>
            </p:txBody>
          </p:sp>
          <p:sp>
            <p:nvSpPr>
              <p:cNvPr id="2413" name="Rectangle 304"/>
              <p:cNvSpPr>
                <a:spLocks noChangeArrowheads="1"/>
              </p:cNvSpPr>
              <p:nvPr userDrawn="1"/>
            </p:nvSpPr>
            <p:spPr bwMode="auto">
              <a:xfrm>
                <a:off x="4879" y="509"/>
                <a:ext cx="78" cy="6"/>
              </a:xfrm>
              <a:prstGeom prst="rect">
                <a:avLst/>
              </a:prstGeom>
              <a:solidFill>
                <a:srgbClr val="CDA959"/>
              </a:solidFill>
              <a:ln w="0">
                <a:noFill/>
                <a:miter lim="800000"/>
                <a:headEnd/>
                <a:tailEnd/>
              </a:ln>
            </p:spPr>
            <p:txBody>
              <a:bodyPr/>
              <a:lstStyle/>
              <a:p>
                <a:pPr>
                  <a:defRPr/>
                </a:pPr>
                <a:endParaRPr lang="en-US" dirty="0"/>
              </a:p>
            </p:txBody>
          </p:sp>
          <p:sp>
            <p:nvSpPr>
              <p:cNvPr id="2414" name="Rectangle 305"/>
              <p:cNvSpPr>
                <a:spLocks noChangeArrowheads="1"/>
              </p:cNvSpPr>
              <p:nvPr userDrawn="1"/>
            </p:nvSpPr>
            <p:spPr bwMode="auto">
              <a:xfrm>
                <a:off x="5265" y="509"/>
                <a:ext cx="151" cy="6"/>
              </a:xfrm>
              <a:prstGeom prst="rect">
                <a:avLst/>
              </a:prstGeom>
              <a:solidFill>
                <a:srgbClr val="CDA959"/>
              </a:solidFill>
              <a:ln w="0">
                <a:noFill/>
                <a:miter lim="800000"/>
                <a:headEnd/>
                <a:tailEnd/>
              </a:ln>
            </p:spPr>
            <p:txBody>
              <a:bodyPr/>
              <a:lstStyle/>
              <a:p>
                <a:pPr>
                  <a:defRPr/>
                </a:pPr>
                <a:endParaRPr lang="en-US" dirty="0"/>
              </a:p>
            </p:txBody>
          </p:sp>
          <p:sp>
            <p:nvSpPr>
              <p:cNvPr id="2415" name="Rectangle 306"/>
              <p:cNvSpPr>
                <a:spLocks noChangeArrowheads="1"/>
              </p:cNvSpPr>
              <p:nvPr userDrawn="1"/>
            </p:nvSpPr>
            <p:spPr bwMode="auto">
              <a:xfrm>
                <a:off x="5635" y="509"/>
                <a:ext cx="67" cy="6"/>
              </a:xfrm>
              <a:prstGeom prst="rect">
                <a:avLst/>
              </a:prstGeom>
              <a:solidFill>
                <a:srgbClr val="CDA959"/>
              </a:solidFill>
              <a:ln w="0">
                <a:noFill/>
                <a:miter lim="800000"/>
                <a:headEnd/>
                <a:tailEnd/>
              </a:ln>
            </p:spPr>
            <p:txBody>
              <a:bodyPr/>
              <a:lstStyle/>
              <a:p>
                <a:pPr>
                  <a:defRPr/>
                </a:pPr>
                <a:endParaRPr lang="en-US" dirty="0"/>
              </a:p>
            </p:txBody>
          </p:sp>
          <p:sp>
            <p:nvSpPr>
              <p:cNvPr id="2416" name="Rectangle 307"/>
              <p:cNvSpPr>
                <a:spLocks noChangeArrowheads="1"/>
              </p:cNvSpPr>
              <p:nvPr userDrawn="1"/>
            </p:nvSpPr>
            <p:spPr bwMode="auto">
              <a:xfrm>
                <a:off x="5802" y="509"/>
                <a:ext cx="28" cy="6"/>
              </a:xfrm>
              <a:prstGeom prst="rect">
                <a:avLst/>
              </a:prstGeom>
              <a:solidFill>
                <a:srgbClr val="CDA959"/>
              </a:solidFill>
              <a:ln w="0">
                <a:noFill/>
                <a:miter lim="800000"/>
                <a:headEnd/>
                <a:tailEnd/>
              </a:ln>
            </p:spPr>
            <p:txBody>
              <a:bodyPr/>
              <a:lstStyle/>
              <a:p>
                <a:pPr>
                  <a:defRPr/>
                </a:pPr>
                <a:endParaRPr lang="en-US" dirty="0"/>
              </a:p>
            </p:txBody>
          </p:sp>
          <p:sp>
            <p:nvSpPr>
              <p:cNvPr id="2417" name="Rectangle 308"/>
              <p:cNvSpPr>
                <a:spLocks noChangeArrowheads="1"/>
              </p:cNvSpPr>
              <p:nvPr userDrawn="1"/>
            </p:nvSpPr>
            <p:spPr bwMode="auto">
              <a:xfrm>
                <a:off x="4885" y="515"/>
                <a:ext cx="78" cy="5"/>
              </a:xfrm>
              <a:prstGeom prst="rect">
                <a:avLst/>
              </a:prstGeom>
              <a:solidFill>
                <a:srgbClr val="CDA959"/>
              </a:solidFill>
              <a:ln w="0">
                <a:noFill/>
                <a:miter lim="800000"/>
                <a:headEnd/>
                <a:tailEnd/>
              </a:ln>
            </p:spPr>
            <p:txBody>
              <a:bodyPr/>
              <a:lstStyle/>
              <a:p>
                <a:pPr>
                  <a:defRPr/>
                </a:pPr>
                <a:endParaRPr lang="en-US" dirty="0"/>
              </a:p>
            </p:txBody>
          </p:sp>
          <p:sp>
            <p:nvSpPr>
              <p:cNvPr id="2418" name="Rectangle 309"/>
              <p:cNvSpPr>
                <a:spLocks noChangeArrowheads="1"/>
              </p:cNvSpPr>
              <p:nvPr userDrawn="1"/>
            </p:nvSpPr>
            <p:spPr bwMode="auto">
              <a:xfrm>
                <a:off x="5265" y="515"/>
                <a:ext cx="151" cy="5"/>
              </a:xfrm>
              <a:prstGeom prst="rect">
                <a:avLst/>
              </a:prstGeom>
              <a:solidFill>
                <a:srgbClr val="CDA959"/>
              </a:solidFill>
              <a:ln w="0">
                <a:noFill/>
                <a:miter lim="800000"/>
                <a:headEnd/>
                <a:tailEnd/>
              </a:ln>
            </p:spPr>
            <p:txBody>
              <a:bodyPr/>
              <a:lstStyle/>
              <a:p>
                <a:pPr>
                  <a:defRPr/>
                </a:pPr>
                <a:endParaRPr lang="en-US" dirty="0"/>
              </a:p>
            </p:txBody>
          </p:sp>
          <p:sp>
            <p:nvSpPr>
              <p:cNvPr id="2419" name="Rectangle 310"/>
              <p:cNvSpPr>
                <a:spLocks noChangeArrowheads="1"/>
              </p:cNvSpPr>
              <p:nvPr userDrawn="1"/>
            </p:nvSpPr>
            <p:spPr bwMode="auto">
              <a:xfrm>
                <a:off x="5635" y="515"/>
                <a:ext cx="67" cy="5"/>
              </a:xfrm>
              <a:prstGeom prst="rect">
                <a:avLst/>
              </a:prstGeom>
              <a:solidFill>
                <a:srgbClr val="CDA959"/>
              </a:solidFill>
              <a:ln w="0">
                <a:noFill/>
                <a:miter lim="800000"/>
                <a:headEnd/>
                <a:tailEnd/>
              </a:ln>
            </p:spPr>
            <p:txBody>
              <a:bodyPr/>
              <a:lstStyle/>
              <a:p>
                <a:pPr>
                  <a:defRPr/>
                </a:pPr>
                <a:endParaRPr lang="en-US" dirty="0"/>
              </a:p>
            </p:txBody>
          </p:sp>
          <p:sp>
            <p:nvSpPr>
              <p:cNvPr id="2420" name="Rectangle 311"/>
              <p:cNvSpPr>
                <a:spLocks noChangeArrowheads="1"/>
              </p:cNvSpPr>
              <p:nvPr userDrawn="1"/>
            </p:nvSpPr>
            <p:spPr bwMode="auto">
              <a:xfrm>
                <a:off x="5802" y="515"/>
                <a:ext cx="28" cy="5"/>
              </a:xfrm>
              <a:prstGeom prst="rect">
                <a:avLst/>
              </a:prstGeom>
              <a:solidFill>
                <a:srgbClr val="CDA959"/>
              </a:solidFill>
              <a:ln w="0">
                <a:noFill/>
                <a:miter lim="800000"/>
                <a:headEnd/>
                <a:tailEnd/>
              </a:ln>
            </p:spPr>
            <p:txBody>
              <a:bodyPr/>
              <a:lstStyle/>
              <a:p>
                <a:pPr>
                  <a:defRPr/>
                </a:pPr>
                <a:endParaRPr lang="en-US" dirty="0"/>
              </a:p>
            </p:txBody>
          </p:sp>
          <p:sp>
            <p:nvSpPr>
              <p:cNvPr id="2421" name="Rectangle 312"/>
              <p:cNvSpPr>
                <a:spLocks noChangeArrowheads="1"/>
              </p:cNvSpPr>
              <p:nvPr userDrawn="1"/>
            </p:nvSpPr>
            <p:spPr bwMode="auto">
              <a:xfrm>
                <a:off x="4890" y="520"/>
                <a:ext cx="79" cy="6"/>
              </a:xfrm>
              <a:prstGeom prst="rect">
                <a:avLst/>
              </a:prstGeom>
              <a:solidFill>
                <a:srgbClr val="CDA959"/>
              </a:solidFill>
              <a:ln w="0">
                <a:noFill/>
                <a:miter lim="800000"/>
                <a:headEnd/>
                <a:tailEnd/>
              </a:ln>
            </p:spPr>
            <p:txBody>
              <a:bodyPr/>
              <a:lstStyle/>
              <a:p>
                <a:pPr>
                  <a:defRPr/>
                </a:pPr>
                <a:endParaRPr lang="en-US" dirty="0"/>
              </a:p>
            </p:txBody>
          </p:sp>
          <p:sp>
            <p:nvSpPr>
              <p:cNvPr id="2422" name="Rectangle 313"/>
              <p:cNvSpPr>
                <a:spLocks noChangeArrowheads="1"/>
              </p:cNvSpPr>
              <p:nvPr userDrawn="1"/>
            </p:nvSpPr>
            <p:spPr bwMode="auto">
              <a:xfrm>
                <a:off x="5265" y="520"/>
                <a:ext cx="151" cy="6"/>
              </a:xfrm>
              <a:prstGeom prst="rect">
                <a:avLst/>
              </a:prstGeom>
              <a:solidFill>
                <a:srgbClr val="CDA959"/>
              </a:solidFill>
              <a:ln w="0">
                <a:noFill/>
                <a:miter lim="800000"/>
                <a:headEnd/>
                <a:tailEnd/>
              </a:ln>
            </p:spPr>
            <p:txBody>
              <a:bodyPr/>
              <a:lstStyle/>
              <a:p>
                <a:pPr>
                  <a:defRPr/>
                </a:pPr>
                <a:endParaRPr lang="en-US" dirty="0"/>
              </a:p>
            </p:txBody>
          </p:sp>
          <p:sp>
            <p:nvSpPr>
              <p:cNvPr id="2423" name="Rectangle 314"/>
              <p:cNvSpPr>
                <a:spLocks noChangeArrowheads="1"/>
              </p:cNvSpPr>
              <p:nvPr userDrawn="1"/>
            </p:nvSpPr>
            <p:spPr bwMode="auto">
              <a:xfrm>
                <a:off x="5629" y="520"/>
                <a:ext cx="73" cy="6"/>
              </a:xfrm>
              <a:prstGeom prst="rect">
                <a:avLst/>
              </a:prstGeom>
              <a:solidFill>
                <a:srgbClr val="CDA959"/>
              </a:solidFill>
              <a:ln w="0">
                <a:noFill/>
                <a:miter lim="800000"/>
                <a:headEnd/>
                <a:tailEnd/>
              </a:ln>
            </p:spPr>
            <p:txBody>
              <a:bodyPr/>
              <a:lstStyle/>
              <a:p>
                <a:pPr>
                  <a:defRPr/>
                </a:pPr>
                <a:endParaRPr lang="en-US" dirty="0"/>
              </a:p>
            </p:txBody>
          </p:sp>
          <p:sp>
            <p:nvSpPr>
              <p:cNvPr id="2424" name="Rectangle 315"/>
              <p:cNvSpPr>
                <a:spLocks noChangeArrowheads="1"/>
              </p:cNvSpPr>
              <p:nvPr userDrawn="1"/>
            </p:nvSpPr>
            <p:spPr bwMode="auto">
              <a:xfrm>
                <a:off x="5802" y="520"/>
                <a:ext cx="28" cy="6"/>
              </a:xfrm>
              <a:prstGeom prst="rect">
                <a:avLst/>
              </a:prstGeom>
              <a:solidFill>
                <a:srgbClr val="CDA959"/>
              </a:solidFill>
              <a:ln w="0">
                <a:noFill/>
                <a:miter lim="800000"/>
                <a:headEnd/>
                <a:tailEnd/>
              </a:ln>
            </p:spPr>
            <p:txBody>
              <a:bodyPr/>
              <a:lstStyle/>
              <a:p>
                <a:pPr>
                  <a:defRPr/>
                </a:pPr>
                <a:endParaRPr lang="en-US" dirty="0"/>
              </a:p>
            </p:txBody>
          </p:sp>
          <p:sp>
            <p:nvSpPr>
              <p:cNvPr id="2425" name="Rectangle 316"/>
              <p:cNvSpPr>
                <a:spLocks noChangeArrowheads="1"/>
              </p:cNvSpPr>
              <p:nvPr userDrawn="1"/>
            </p:nvSpPr>
            <p:spPr bwMode="auto">
              <a:xfrm>
                <a:off x="4896" y="526"/>
                <a:ext cx="78" cy="6"/>
              </a:xfrm>
              <a:prstGeom prst="rect">
                <a:avLst/>
              </a:prstGeom>
              <a:solidFill>
                <a:srgbClr val="CDA959"/>
              </a:solidFill>
              <a:ln w="0">
                <a:noFill/>
                <a:miter lim="800000"/>
                <a:headEnd/>
                <a:tailEnd/>
              </a:ln>
            </p:spPr>
            <p:txBody>
              <a:bodyPr/>
              <a:lstStyle/>
              <a:p>
                <a:pPr>
                  <a:defRPr/>
                </a:pPr>
                <a:endParaRPr lang="en-US" dirty="0"/>
              </a:p>
            </p:txBody>
          </p:sp>
          <p:sp>
            <p:nvSpPr>
              <p:cNvPr id="2426" name="Rectangle 317"/>
              <p:cNvSpPr>
                <a:spLocks noChangeArrowheads="1"/>
              </p:cNvSpPr>
              <p:nvPr userDrawn="1"/>
            </p:nvSpPr>
            <p:spPr bwMode="auto">
              <a:xfrm>
                <a:off x="5265" y="526"/>
                <a:ext cx="151" cy="6"/>
              </a:xfrm>
              <a:prstGeom prst="rect">
                <a:avLst/>
              </a:prstGeom>
              <a:solidFill>
                <a:srgbClr val="CDA959"/>
              </a:solidFill>
              <a:ln w="0">
                <a:noFill/>
                <a:miter lim="800000"/>
                <a:headEnd/>
                <a:tailEnd/>
              </a:ln>
            </p:spPr>
            <p:txBody>
              <a:bodyPr/>
              <a:lstStyle/>
              <a:p>
                <a:pPr>
                  <a:defRPr/>
                </a:pPr>
                <a:endParaRPr lang="en-US" dirty="0"/>
              </a:p>
            </p:txBody>
          </p:sp>
          <p:sp>
            <p:nvSpPr>
              <p:cNvPr id="2427" name="Rectangle 318"/>
              <p:cNvSpPr>
                <a:spLocks noChangeArrowheads="1"/>
              </p:cNvSpPr>
              <p:nvPr userDrawn="1"/>
            </p:nvSpPr>
            <p:spPr bwMode="auto">
              <a:xfrm>
                <a:off x="5629" y="526"/>
                <a:ext cx="67" cy="6"/>
              </a:xfrm>
              <a:prstGeom prst="rect">
                <a:avLst/>
              </a:prstGeom>
              <a:solidFill>
                <a:srgbClr val="CDA959"/>
              </a:solidFill>
              <a:ln w="0">
                <a:noFill/>
                <a:miter lim="800000"/>
                <a:headEnd/>
                <a:tailEnd/>
              </a:ln>
            </p:spPr>
            <p:txBody>
              <a:bodyPr/>
              <a:lstStyle/>
              <a:p>
                <a:pPr>
                  <a:defRPr/>
                </a:pPr>
                <a:endParaRPr lang="en-US" dirty="0"/>
              </a:p>
            </p:txBody>
          </p:sp>
          <p:sp>
            <p:nvSpPr>
              <p:cNvPr id="2428" name="Rectangle 319"/>
              <p:cNvSpPr>
                <a:spLocks noChangeArrowheads="1"/>
              </p:cNvSpPr>
              <p:nvPr userDrawn="1"/>
            </p:nvSpPr>
            <p:spPr bwMode="auto">
              <a:xfrm>
                <a:off x="5802" y="526"/>
                <a:ext cx="28" cy="6"/>
              </a:xfrm>
              <a:prstGeom prst="rect">
                <a:avLst/>
              </a:prstGeom>
              <a:solidFill>
                <a:srgbClr val="CDA959"/>
              </a:solidFill>
              <a:ln w="0">
                <a:noFill/>
                <a:miter lim="800000"/>
                <a:headEnd/>
                <a:tailEnd/>
              </a:ln>
            </p:spPr>
            <p:txBody>
              <a:bodyPr/>
              <a:lstStyle/>
              <a:p>
                <a:pPr>
                  <a:defRPr/>
                </a:pPr>
                <a:endParaRPr lang="en-US" dirty="0"/>
              </a:p>
            </p:txBody>
          </p:sp>
          <p:sp>
            <p:nvSpPr>
              <p:cNvPr id="2429" name="Rectangle 320"/>
              <p:cNvSpPr>
                <a:spLocks noChangeArrowheads="1"/>
              </p:cNvSpPr>
              <p:nvPr userDrawn="1"/>
            </p:nvSpPr>
            <p:spPr bwMode="auto">
              <a:xfrm>
                <a:off x="4901" y="532"/>
                <a:ext cx="79" cy="5"/>
              </a:xfrm>
              <a:prstGeom prst="rect">
                <a:avLst/>
              </a:prstGeom>
              <a:solidFill>
                <a:srgbClr val="CDA959"/>
              </a:solidFill>
              <a:ln w="0">
                <a:noFill/>
                <a:miter lim="800000"/>
                <a:headEnd/>
                <a:tailEnd/>
              </a:ln>
            </p:spPr>
            <p:txBody>
              <a:bodyPr/>
              <a:lstStyle/>
              <a:p>
                <a:pPr>
                  <a:defRPr/>
                </a:pPr>
                <a:endParaRPr lang="en-US" dirty="0"/>
              </a:p>
            </p:txBody>
          </p:sp>
          <p:sp>
            <p:nvSpPr>
              <p:cNvPr id="2430" name="Rectangle 321"/>
              <p:cNvSpPr>
                <a:spLocks noChangeArrowheads="1"/>
              </p:cNvSpPr>
              <p:nvPr userDrawn="1"/>
            </p:nvSpPr>
            <p:spPr bwMode="auto">
              <a:xfrm>
                <a:off x="5265" y="532"/>
                <a:ext cx="151" cy="5"/>
              </a:xfrm>
              <a:prstGeom prst="rect">
                <a:avLst/>
              </a:prstGeom>
              <a:solidFill>
                <a:srgbClr val="CDA959"/>
              </a:solidFill>
              <a:ln w="0">
                <a:noFill/>
                <a:miter lim="800000"/>
                <a:headEnd/>
                <a:tailEnd/>
              </a:ln>
            </p:spPr>
            <p:txBody>
              <a:bodyPr/>
              <a:lstStyle/>
              <a:p>
                <a:pPr>
                  <a:defRPr/>
                </a:pPr>
                <a:endParaRPr lang="en-US" dirty="0"/>
              </a:p>
            </p:txBody>
          </p:sp>
          <p:sp>
            <p:nvSpPr>
              <p:cNvPr id="2431" name="Rectangle 322"/>
              <p:cNvSpPr>
                <a:spLocks noChangeArrowheads="1"/>
              </p:cNvSpPr>
              <p:nvPr userDrawn="1"/>
            </p:nvSpPr>
            <p:spPr bwMode="auto">
              <a:xfrm>
                <a:off x="5629" y="532"/>
                <a:ext cx="67" cy="5"/>
              </a:xfrm>
              <a:prstGeom prst="rect">
                <a:avLst/>
              </a:prstGeom>
              <a:solidFill>
                <a:srgbClr val="CDA959"/>
              </a:solidFill>
              <a:ln w="0">
                <a:noFill/>
                <a:miter lim="800000"/>
                <a:headEnd/>
                <a:tailEnd/>
              </a:ln>
            </p:spPr>
            <p:txBody>
              <a:bodyPr/>
              <a:lstStyle/>
              <a:p>
                <a:pPr>
                  <a:defRPr/>
                </a:pPr>
                <a:endParaRPr lang="en-US" dirty="0"/>
              </a:p>
            </p:txBody>
          </p:sp>
          <p:sp>
            <p:nvSpPr>
              <p:cNvPr id="2432" name="Rectangle 323"/>
              <p:cNvSpPr>
                <a:spLocks noChangeArrowheads="1"/>
              </p:cNvSpPr>
              <p:nvPr userDrawn="1"/>
            </p:nvSpPr>
            <p:spPr bwMode="auto">
              <a:xfrm>
                <a:off x="5802" y="532"/>
                <a:ext cx="28" cy="5"/>
              </a:xfrm>
              <a:prstGeom prst="rect">
                <a:avLst/>
              </a:prstGeom>
              <a:solidFill>
                <a:srgbClr val="CDA959"/>
              </a:solidFill>
              <a:ln w="0">
                <a:noFill/>
                <a:miter lim="800000"/>
                <a:headEnd/>
                <a:tailEnd/>
              </a:ln>
            </p:spPr>
            <p:txBody>
              <a:bodyPr/>
              <a:lstStyle/>
              <a:p>
                <a:pPr>
                  <a:defRPr/>
                </a:pPr>
                <a:endParaRPr lang="en-US" dirty="0"/>
              </a:p>
            </p:txBody>
          </p:sp>
          <p:sp>
            <p:nvSpPr>
              <p:cNvPr id="2433" name="Rectangle 324"/>
              <p:cNvSpPr>
                <a:spLocks noChangeArrowheads="1"/>
              </p:cNvSpPr>
              <p:nvPr userDrawn="1"/>
            </p:nvSpPr>
            <p:spPr bwMode="auto">
              <a:xfrm>
                <a:off x="4901" y="537"/>
                <a:ext cx="79" cy="6"/>
              </a:xfrm>
              <a:prstGeom prst="rect">
                <a:avLst/>
              </a:prstGeom>
              <a:solidFill>
                <a:srgbClr val="CDA959"/>
              </a:solidFill>
              <a:ln w="0">
                <a:noFill/>
                <a:miter lim="800000"/>
                <a:headEnd/>
                <a:tailEnd/>
              </a:ln>
            </p:spPr>
            <p:txBody>
              <a:bodyPr/>
              <a:lstStyle/>
              <a:p>
                <a:pPr>
                  <a:defRPr/>
                </a:pPr>
                <a:endParaRPr lang="en-US" dirty="0"/>
              </a:p>
            </p:txBody>
          </p:sp>
          <p:sp>
            <p:nvSpPr>
              <p:cNvPr id="2434" name="Rectangle 325"/>
              <p:cNvSpPr>
                <a:spLocks noChangeArrowheads="1"/>
              </p:cNvSpPr>
              <p:nvPr userDrawn="1"/>
            </p:nvSpPr>
            <p:spPr bwMode="auto">
              <a:xfrm>
                <a:off x="5265" y="537"/>
                <a:ext cx="151" cy="6"/>
              </a:xfrm>
              <a:prstGeom prst="rect">
                <a:avLst/>
              </a:prstGeom>
              <a:solidFill>
                <a:srgbClr val="CDA959"/>
              </a:solidFill>
              <a:ln w="0">
                <a:noFill/>
                <a:miter lim="800000"/>
                <a:headEnd/>
                <a:tailEnd/>
              </a:ln>
            </p:spPr>
            <p:txBody>
              <a:bodyPr/>
              <a:lstStyle/>
              <a:p>
                <a:pPr>
                  <a:defRPr/>
                </a:pPr>
                <a:endParaRPr lang="en-US" dirty="0"/>
              </a:p>
            </p:txBody>
          </p:sp>
          <p:sp>
            <p:nvSpPr>
              <p:cNvPr id="2435" name="Rectangle 326"/>
              <p:cNvSpPr>
                <a:spLocks noChangeArrowheads="1"/>
              </p:cNvSpPr>
              <p:nvPr userDrawn="1"/>
            </p:nvSpPr>
            <p:spPr bwMode="auto">
              <a:xfrm>
                <a:off x="5623" y="537"/>
                <a:ext cx="68" cy="6"/>
              </a:xfrm>
              <a:prstGeom prst="rect">
                <a:avLst/>
              </a:prstGeom>
              <a:solidFill>
                <a:srgbClr val="CDA959"/>
              </a:solidFill>
              <a:ln w="0">
                <a:noFill/>
                <a:miter lim="800000"/>
                <a:headEnd/>
                <a:tailEnd/>
              </a:ln>
            </p:spPr>
            <p:txBody>
              <a:bodyPr/>
              <a:lstStyle/>
              <a:p>
                <a:pPr>
                  <a:defRPr/>
                </a:pPr>
                <a:endParaRPr lang="en-US" dirty="0"/>
              </a:p>
            </p:txBody>
          </p:sp>
          <p:sp>
            <p:nvSpPr>
              <p:cNvPr id="2436" name="Rectangle 327"/>
              <p:cNvSpPr>
                <a:spLocks noChangeArrowheads="1"/>
              </p:cNvSpPr>
              <p:nvPr userDrawn="1"/>
            </p:nvSpPr>
            <p:spPr bwMode="auto">
              <a:xfrm>
                <a:off x="5802" y="537"/>
                <a:ext cx="28" cy="6"/>
              </a:xfrm>
              <a:prstGeom prst="rect">
                <a:avLst/>
              </a:prstGeom>
              <a:solidFill>
                <a:srgbClr val="CDA959"/>
              </a:solidFill>
              <a:ln w="0">
                <a:noFill/>
                <a:miter lim="800000"/>
                <a:headEnd/>
                <a:tailEnd/>
              </a:ln>
            </p:spPr>
            <p:txBody>
              <a:bodyPr/>
              <a:lstStyle/>
              <a:p>
                <a:pPr>
                  <a:defRPr/>
                </a:pPr>
                <a:endParaRPr lang="en-US" dirty="0"/>
              </a:p>
            </p:txBody>
          </p:sp>
          <p:sp>
            <p:nvSpPr>
              <p:cNvPr id="2437" name="Rectangle 328"/>
              <p:cNvSpPr>
                <a:spLocks noChangeArrowheads="1"/>
              </p:cNvSpPr>
              <p:nvPr userDrawn="1"/>
            </p:nvSpPr>
            <p:spPr bwMode="auto">
              <a:xfrm>
                <a:off x="4907" y="543"/>
                <a:ext cx="78" cy="5"/>
              </a:xfrm>
              <a:prstGeom prst="rect">
                <a:avLst/>
              </a:prstGeom>
              <a:solidFill>
                <a:srgbClr val="CDA959"/>
              </a:solidFill>
              <a:ln w="0">
                <a:noFill/>
                <a:miter lim="800000"/>
                <a:headEnd/>
                <a:tailEnd/>
              </a:ln>
            </p:spPr>
            <p:txBody>
              <a:bodyPr/>
              <a:lstStyle/>
              <a:p>
                <a:pPr>
                  <a:defRPr/>
                </a:pPr>
                <a:endParaRPr lang="en-US" dirty="0"/>
              </a:p>
            </p:txBody>
          </p:sp>
          <p:sp>
            <p:nvSpPr>
              <p:cNvPr id="2438" name="Rectangle 329"/>
              <p:cNvSpPr>
                <a:spLocks noChangeArrowheads="1"/>
              </p:cNvSpPr>
              <p:nvPr userDrawn="1"/>
            </p:nvSpPr>
            <p:spPr bwMode="auto">
              <a:xfrm>
                <a:off x="5265" y="543"/>
                <a:ext cx="151" cy="5"/>
              </a:xfrm>
              <a:prstGeom prst="rect">
                <a:avLst/>
              </a:prstGeom>
              <a:solidFill>
                <a:srgbClr val="CDA959"/>
              </a:solidFill>
              <a:ln w="0">
                <a:noFill/>
                <a:miter lim="800000"/>
                <a:headEnd/>
                <a:tailEnd/>
              </a:ln>
            </p:spPr>
            <p:txBody>
              <a:bodyPr/>
              <a:lstStyle/>
              <a:p>
                <a:pPr>
                  <a:defRPr/>
                </a:pPr>
                <a:endParaRPr lang="en-US" dirty="0"/>
              </a:p>
            </p:txBody>
          </p:sp>
          <p:sp>
            <p:nvSpPr>
              <p:cNvPr id="2439" name="Rectangle 330"/>
              <p:cNvSpPr>
                <a:spLocks noChangeArrowheads="1"/>
              </p:cNvSpPr>
              <p:nvPr userDrawn="1"/>
            </p:nvSpPr>
            <p:spPr bwMode="auto">
              <a:xfrm>
                <a:off x="5623" y="543"/>
                <a:ext cx="68" cy="5"/>
              </a:xfrm>
              <a:prstGeom prst="rect">
                <a:avLst/>
              </a:prstGeom>
              <a:solidFill>
                <a:srgbClr val="CDA959"/>
              </a:solidFill>
              <a:ln w="0">
                <a:noFill/>
                <a:miter lim="800000"/>
                <a:headEnd/>
                <a:tailEnd/>
              </a:ln>
            </p:spPr>
            <p:txBody>
              <a:bodyPr/>
              <a:lstStyle/>
              <a:p>
                <a:pPr>
                  <a:defRPr/>
                </a:pPr>
                <a:endParaRPr lang="en-US" dirty="0"/>
              </a:p>
            </p:txBody>
          </p:sp>
          <p:sp>
            <p:nvSpPr>
              <p:cNvPr id="2440" name="Rectangle 331"/>
              <p:cNvSpPr>
                <a:spLocks noChangeArrowheads="1"/>
              </p:cNvSpPr>
              <p:nvPr userDrawn="1"/>
            </p:nvSpPr>
            <p:spPr bwMode="auto">
              <a:xfrm>
                <a:off x="5802" y="543"/>
                <a:ext cx="28" cy="5"/>
              </a:xfrm>
              <a:prstGeom prst="rect">
                <a:avLst/>
              </a:prstGeom>
              <a:solidFill>
                <a:srgbClr val="CDA959"/>
              </a:solidFill>
              <a:ln w="0">
                <a:noFill/>
                <a:miter lim="800000"/>
                <a:headEnd/>
                <a:tailEnd/>
              </a:ln>
            </p:spPr>
            <p:txBody>
              <a:bodyPr/>
              <a:lstStyle/>
              <a:p>
                <a:pPr>
                  <a:defRPr/>
                </a:pPr>
                <a:endParaRPr lang="en-US" dirty="0"/>
              </a:p>
            </p:txBody>
          </p:sp>
          <p:sp>
            <p:nvSpPr>
              <p:cNvPr id="2441" name="Rectangle 332"/>
              <p:cNvSpPr>
                <a:spLocks noChangeArrowheads="1"/>
              </p:cNvSpPr>
              <p:nvPr userDrawn="1"/>
            </p:nvSpPr>
            <p:spPr bwMode="auto">
              <a:xfrm>
                <a:off x="4913" y="548"/>
                <a:ext cx="78" cy="6"/>
              </a:xfrm>
              <a:prstGeom prst="rect">
                <a:avLst/>
              </a:prstGeom>
              <a:solidFill>
                <a:srgbClr val="CDA959"/>
              </a:solidFill>
              <a:ln w="0">
                <a:noFill/>
                <a:miter lim="800000"/>
                <a:headEnd/>
                <a:tailEnd/>
              </a:ln>
            </p:spPr>
            <p:txBody>
              <a:bodyPr/>
              <a:lstStyle/>
              <a:p>
                <a:pPr>
                  <a:defRPr/>
                </a:pPr>
                <a:endParaRPr lang="en-US" dirty="0"/>
              </a:p>
            </p:txBody>
          </p:sp>
          <p:sp>
            <p:nvSpPr>
              <p:cNvPr id="2442" name="Rectangle 333"/>
              <p:cNvSpPr>
                <a:spLocks noChangeArrowheads="1"/>
              </p:cNvSpPr>
              <p:nvPr userDrawn="1"/>
            </p:nvSpPr>
            <p:spPr bwMode="auto">
              <a:xfrm>
                <a:off x="5265" y="548"/>
                <a:ext cx="151" cy="6"/>
              </a:xfrm>
              <a:prstGeom prst="rect">
                <a:avLst/>
              </a:prstGeom>
              <a:solidFill>
                <a:srgbClr val="CDA959"/>
              </a:solidFill>
              <a:ln w="0">
                <a:noFill/>
                <a:miter lim="800000"/>
                <a:headEnd/>
                <a:tailEnd/>
              </a:ln>
            </p:spPr>
            <p:txBody>
              <a:bodyPr/>
              <a:lstStyle/>
              <a:p>
                <a:pPr>
                  <a:defRPr/>
                </a:pPr>
                <a:endParaRPr lang="en-US" dirty="0"/>
              </a:p>
            </p:txBody>
          </p:sp>
          <p:sp>
            <p:nvSpPr>
              <p:cNvPr id="2443" name="Rectangle 334"/>
              <p:cNvSpPr>
                <a:spLocks noChangeArrowheads="1"/>
              </p:cNvSpPr>
              <p:nvPr userDrawn="1"/>
            </p:nvSpPr>
            <p:spPr bwMode="auto">
              <a:xfrm>
                <a:off x="5618" y="548"/>
                <a:ext cx="73" cy="6"/>
              </a:xfrm>
              <a:prstGeom prst="rect">
                <a:avLst/>
              </a:prstGeom>
              <a:solidFill>
                <a:srgbClr val="CDA959"/>
              </a:solidFill>
              <a:ln w="0">
                <a:noFill/>
                <a:miter lim="800000"/>
                <a:headEnd/>
                <a:tailEnd/>
              </a:ln>
            </p:spPr>
            <p:txBody>
              <a:bodyPr/>
              <a:lstStyle/>
              <a:p>
                <a:pPr>
                  <a:defRPr/>
                </a:pPr>
                <a:endParaRPr lang="en-US" dirty="0"/>
              </a:p>
            </p:txBody>
          </p:sp>
          <p:sp>
            <p:nvSpPr>
              <p:cNvPr id="2444" name="Rectangle 335"/>
              <p:cNvSpPr>
                <a:spLocks noChangeArrowheads="1"/>
              </p:cNvSpPr>
              <p:nvPr userDrawn="1"/>
            </p:nvSpPr>
            <p:spPr bwMode="auto">
              <a:xfrm>
                <a:off x="5802" y="548"/>
                <a:ext cx="28" cy="6"/>
              </a:xfrm>
              <a:prstGeom prst="rect">
                <a:avLst/>
              </a:prstGeom>
              <a:solidFill>
                <a:srgbClr val="CDA959"/>
              </a:solidFill>
              <a:ln w="0">
                <a:noFill/>
                <a:miter lim="800000"/>
                <a:headEnd/>
                <a:tailEnd/>
              </a:ln>
            </p:spPr>
            <p:txBody>
              <a:bodyPr/>
              <a:lstStyle/>
              <a:p>
                <a:pPr>
                  <a:defRPr/>
                </a:pPr>
                <a:endParaRPr lang="en-US" dirty="0"/>
              </a:p>
            </p:txBody>
          </p:sp>
          <p:sp>
            <p:nvSpPr>
              <p:cNvPr id="2445" name="Rectangle 336"/>
              <p:cNvSpPr>
                <a:spLocks noChangeArrowheads="1"/>
              </p:cNvSpPr>
              <p:nvPr userDrawn="1"/>
            </p:nvSpPr>
            <p:spPr bwMode="auto">
              <a:xfrm>
                <a:off x="4918" y="554"/>
                <a:ext cx="79" cy="6"/>
              </a:xfrm>
              <a:prstGeom prst="rect">
                <a:avLst/>
              </a:prstGeom>
              <a:solidFill>
                <a:srgbClr val="CDA959"/>
              </a:solidFill>
              <a:ln w="0">
                <a:noFill/>
                <a:miter lim="800000"/>
                <a:headEnd/>
                <a:tailEnd/>
              </a:ln>
            </p:spPr>
            <p:txBody>
              <a:bodyPr/>
              <a:lstStyle/>
              <a:p>
                <a:pPr>
                  <a:defRPr/>
                </a:pPr>
                <a:endParaRPr lang="en-US" dirty="0"/>
              </a:p>
            </p:txBody>
          </p:sp>
          <p:sp>
            <p:nvSpPr>
              <p:cNvPr id="2446" name="Rectangle 337"/>
              <p:cNvSpPr>
                <a:spLocks noChangeArrowheads="1"/>
              </p:cNvSpPr>
              <p:nvPr userDrawn="1"/>
            </p:nvSpPr>
            <p:spPr bwMode="auto">
              <a:xfrm>
                <a:off x="5265" y="554"/>
                <a:ext cx="151" cy="6"/>
              </a:xfrm>
              <a:prstGeom prst="rect">
                <a:avLst/>
              </a:prstGeom>
              <a:solidFill>
                <a:srgbClr val="CDA959"/>
              </a:solidFill>
              <a:ln w="0">
                <a:noFill/>
                <a:miter lim="800000"/>
                <a:headEnd/>
                <a:tailEnd/>
              </a:ln>
            </p:spPr>
            <p:txBody>
              <a:bodyPr/>
              <a:lstStyle/>
              <a:p>
                <a:pPr>
                  <a:defRPr/>
                </a:pPr>
                <a:endParaRPr lang="en-US" dirty="0"/>
              </a:p>
            </p:txBody>
          </p:sp>
          <p:sp>
            <p:nvSpPr>
              <p:cNvPr id="2447" name="Rectangle 338"/>
              <p:cNvSpPr>
                <a:spLocks noChangeArrowheads="1"/>
              </p:cNvSpPr>
              <p:nvPr userDrawn="1"/>
            </p:nvSpPr>
            <p:spPr bwMode="auto">
              <a:xfrm>
                <a:off x="5618" y="554"/>
                <a:ext cx="67" cy="6"/>
              </a:xfrm>
              <a:prstGeom prst="rect">
                <a:avLst/>
              </a:prstGeom>
              <a:solidFill>
                <a:srgbClr val="CDA959"/>
              </a:solidFill>
              <a:ln w="0">
                <a:noFill/>
                <a:miter lim="800000"/>
                <a:headEnd/>
                <a:tailEnd/>
              </a:ln>
            </p:spPr>
            <p:txBody>
              <a:bodyPr/>
              <a:lstStyle/>
              <a:p>
                <a:pPr>
                  <a:defRPr/>
                </a:pPr>
                <a:endParaRPr lang="en-US" dirty="0"/>
              </a:p>
            </p:txBody>
          </p:sp>
          <p:sp>
            <p:nvSpPr>
              <p:cNvPr id="2448" name="Rectangle 339"/>
              <p:cNvSpPr>
                <a:spLocks noChangeArrowheads="1"/>
              </p:cNvSpPr>
              <p:nvPr userDrawn="1"/>
            </p:nvSpPr>
            <p:spPr bwMode="auto">
              <a:xfrm>
                <a:off x="5802" y="554"/>
                <a:ext cx="28" cy="6"/>
              </a:xfrm>
              <a:prstGeom prst="rect">
                <a:avLst/>
              </a:prstGeom>
              <a:solidFill>
                <a:srgbClr val="CDA959"/>
              </a:solidFill>
              <a:ln w="0">
                <a:noFill/>
                <a:miter lim="800000"/>
                <a:headEnd/>
                <a:tailEnd/>
              </a:ln>
            </p:spPr>
            <p:txBody>
              <a:bodyPr/>
              <a:lstStyle/>
              <a:p>
                <a:pPr>
                  <a:defRPr/>
                </a:pPr>
                <a:endParaRPr lang="en-US" dirty="0"/>
              </a:p>
            </p:txBody>
          </p:sp>
          <p:sp>
            <p:nvSpPr>
              <p:cNvPr id="2449" name="Rectangle 340"/>
              <p:cNvSpPr>
                <a:spLocks noChangeArrowheads="1"/>
              </p:cNvSpPr>
              <p:nvPr userDrawn="1"/>
            </p:nvSpPr>
            <p:spPr bwMode="auto">
              <a:xfrm>
                <a:off x="4924" y="560"/>
                <a:ext cx="78" cy="5"/>
              </a:xfrm>
              <a:prstGeom prst="rect">
                <a:avLst/>
              </a:prstGeom>
              <a:solidFill>
                <a:srgbClr val="CDA959"/>
              </a:solidFill>
              <a:ln w="0">
                <a:noFill/>
                <a:miter lim="800000"/>
                <a:headEnd/>
                <a:tailEnd/>
              </a:ln>
            </p:spPr>
            <p:txBody>
              <a:bodyPr/>
              <a:lstStyle/>
              <a:p>
                <a:pPr>
                  <a:defRPr/>
                </a:pPr>
                <a:endParaRPr lang="en-US" dirty="0"/>
              </a:p>
            </p:txBody>
          </p:sp>
          <p:sp>
            <p:nvSpPr>
              <p:cNvPr id="2450" name="Rectangle 341"/>
              <p:cNvSpPr>
                <a:spLocks noChangeArrowheads="1"/>
              </p:cNvSpPr>
              <p:nvPr userDrawn="1"/>
            </p:nvSpPr>
            <p:spPr bwMode="auto">
              <a:xfrm>
                <a:off x="5265" y="560"/>
                <a:ext cx="151" cy="5"/>
              </a:xfrm>
              <a:prstGeom prst="rect">
                <a:avLst/>
              </a:prstGeom>
              <a:solidFill>
                <a:srgbClr val="CDA959"/>
              </a:solidFill>
              <a:ln w="0">
                <a:noFill/>
                <a:miter lim="800000"/>
                <a:headEnd/>
                <a:tailEnd/>
              </a:ln>
            </p:spPr>
            <p:txBody>
              <a:bodyPr/>
              <a:lstStyle/>
              <a:p>
                <a:pPr>
                  <a:defRPr/>
                </a:pPr>
                <a:endParaRPr lang="en-US" dirty="0"/>
              </a:p>
            </p:txBody>
          </p:sp>
          <p:sp>
            <p:nvSpPr>
              <p:cNvPr id="2451" name="Rectangle 342"/>
              <p:cNvSpPr>
                <a:spLocks noChangeArrowheads="1"/>
              </p:cNvSpPr>
              <p:nvPr userDrawn="1"/>
            </p:nvSpPr>
            <p:spPr bwMode="auto">
              <a:xfrm>
                <a:off x="5612" y="560"/>
                <a:ext cx="73" cy="5"/>
              </a:xfrm>
              <a:prstGeom prst="rect">
                <a:avLst/>
              </a:prstGeom>
              <a:solidFill>
                <a:srgbClr val="CDA959"/>
              </a:solidFill>
              <a:ln w="0">
                <a:noFill/>
                <a:miter lim="800000"/>
                <a:headEnd/>
                <a:tailEnd/>
              </a:ln>
            </p:spPr>
            <p:txBody>
              <a:bodyPr/>
              <a:lstStyle/>
              <a:p>
                <a:pPr>
                  <a:defRPr/>
                </a:pPr>
                <a:endParaRPr lang="en-US" dirty="0"/>
              </a:p>
            </p:txBody>
          </p:sp>
          <p:sp>
            <p:nvSpPr>
              <p:cNvPr id="2452" name="Rectangle 343"/>
              <p:cNvSpPr>
                <a:spLocks noChangeArrowheads="1"/>
              </p:cNvSpPr>
              <p:nvPr userDrawn="1"/>
            </p:nvSpPr>
            <p:spPr bwMode="auto">
              <a:xfrm>
                <a:off x="5802" y="560"/>
                <a:ext cx="28" cy="5"/>
              </a:xfrm>
              <a:prstGeom prst="rect">
                <a:avLst/>
              </a:prstGeom>
              <a:solidFill>
                <a:srgbClr val="CDA959"/>
              </a:solidFill>
              <a:ln w="0">
                <a:noFill/>
                <a:miter lim="800000"/>
                <a:headEnd/>
                <a:tailEnd/>
              </a:ln>
            </p:spPr>
            <p:txBody>
              <a:bodyPr/>
              <a:lstStyle/>
              <a:p>
                <a:pPr>
                  <a:defRPr/>
                </a:pPr>
                <a:endParaRPr lang="en-US" dirty="0"/>
              </a:p>
            </p:txBody>
          </p:sp>
          <p:sp>
            <p:nvSpPr>
              <p:cNvPr id="2453" name="Rectangle 344"/>
              <p:cNvSpPr>
                <a:spLocks noChangeArrowheads="1"/>
              </p:cNvSpPr>
              <p:nvPr userDrawn="1"/>
            </p:nvSpPr>
            <p:spPr bwMode="auto">
              <a:xfrm>
                <a:off x="4929" y="565"/>
                <a:ext cx="79" cy="6"/>
              </a:xfrm>
              <a:prstGeom prst="rect">
                <a:avLst/>
              </a:prstGeom>
              <a:solidFill>
                <a:srgbClr val="CDA959"/>
              </a:solidFill>
              <a:ln w="0">
                <a:noFill/>
                <a:miter lim="800000"/>
                <a:headEnd/>
                <a:tailEnd/>
              </a:ln>
            </p:spPr>
            <p:txBody>
              <a:bodyPr/>
              <a:lstStyle/>
              <a:p>
                <a:pPr>
                  <a:defRPr/>
                </a:pPr>
                <a:endParaRPr lang="en-US" dirty="0"/>
              </a:p>
            </p:txBody>
          </p:sp>
          <p:sp>
            <p:nvSpPr>
              <p:cNvPr id="2454" name="Rectangle 345"/>
              <p:cNvSpPr>
                <a:spLocks noChangeArrowheads="1"/>
              </p:cNvSpPr>
              <p:nvPr userDrawn="1"/>
            </p:nvSpPr>
            <p:spPr bwMode="auto">
              <a:xfrm>
                <a:off x="5265" y="565"/>
                <a:ext cx="151" cy="6"/>
              </a:xfrm>
              <a:prstGeom prst="rect">
                <a:avLst/>
              </a:prstGeom>
              <a:solidFill>
                <a:srgbClr val="CDA959"/>
              </a:solidFill>
              <a:ln w="0">
                <a:noFill/>
                <a:miter lim="800000"/>
                <a:headEnd/>
                <a:tailEnd/>
              </a:ln>
            </p:spPr>
            <p:txBody>
              <a:bodyPr/>
              <a:lstStyle/>
              <a:p>
                <a:pPr>
                  <a:defRPr/>
                </a:pPr>
                <a:endParaRPr lang="en-US" dirty="0"/>
              </a:p>
            </p:txBody>
          </p:sp>
          <p:sp>
            <p:nvSpPr>
              <p:cNvPr id="2455" name="Rectangle 346"/>
              <p:cNvSpPr>
                <a:spLocks noChangeArrowheads="1"/>
              </p:cNvSpPr>
              <p:nvPr userDrawn="1"/>
            </p:nvSpPr>
            <p:spPr bwMode="auto">
              <a:xfrm>
                <a:off x="5612" y="565"/>
                <a:ext cx="67" cy="6"/>
              </a:xfrm>
              <a:prstGeom prst="rect">
                <a:avLst/>
              </a:prstGeom>
              <a:solidFill>
                <a:srgbClr val="CDA959"/>
              </a:solidFill>
              <a:ln w="0">
                <a:noFill/>
                <a:miter lim="800000"/>
                <a:headEnd/>
                <a:tailEnd/>
              </a:ln>
            </p:spPr>
            <p:txBody>
              <a:bodyPr/>
              <a:lstStyle/>
              <a:p>
                <a:pPr>
                  <a:defRPr/>
                </a:pPr>
                <a:endParaRPr lang="en-US" dirty="0"/>
              </a:p>
            </p:txBody>
          </p:sp>
          <p:sp>
            <p:nvSpPr>
              <p:cNvPr id="2456" name="Rectangle 347"/>
              <p:cNvSpPr>
                <a:spLocks noChangeArrowheads="1"/>
              </p:cNvSpPr>
              <p:nvPr userDrawn="1"/>
            </p:nvSpPr>
            <p:spPr bwMode="auto">
              <a:xfrm>
                <a:off x="5802" y="565"/>
                <a:ext cx="28" cy="6"/>
              </a:xfrm>
              <a:prstGeom prst="rect">
                <a:avLst/>
              </a:prstGeom>
              <a:solidFill>
                <a:srgbClr val="CDA959"/>
              </a:solidFill>
              <a:ln w="0">
                <a:noFill/>
                <a:miter lim="800000"/>
                <a:headEnd/>
                <a:tailEnd/>
              </a:ln>
            </p:spPr>
            <p:txBody>
              <a:bodyPr/>
              <a:lstStyle/>
              <a:p>
                <a:pPr>
                  <a:defRPr/>
                </a:pPr>
                <a:endParaRPr lang="en-US" dirty="0"/>
              </a:p>
            </p:txBody>
          </p:sp>
          <p:sp>
            <p:nvSpPr>
              <p:cNvPr id="2457" name="Rectangle 348"/>
              <p:cNvSpPr>
                <a:spLocks noChangeArrowheads="1"/>
              </p:cNvSpPr>
              <p:nvPr userDrawn="1"/>
            </p:nvSpPr>
            <p:spPr bwMode="auto">
              <a:xfrm>
                <a:off x="4929" y="571"/>
                <a:ext cx="79" cy="5"/>
              </a:xfrm>
              <a:prstGeom prst="rect">
                <a:avLst/>
              </a:prstGeom>
              <a:solidFill>
                <a:srgbClr val="CDA959"/>
              </a:solidFill>
              <a:ln w="0">
                <a:noFill/>
                <a:miter lim="800000"/>
                <a:headEnd/>
                <a:tailEnd/>
              </a:ln>
            </p:spPr>
            <p:txBody>
              <a:bodyPr/>
              <a:lstStyle/>
              <a:p>
                <a:pPr>
                  <a:defRPr/>
                </a:pPr>
                <a:endParaRPr lang="en-US" dirty="0"/>
              </a:p>
            </p:txBody>
          </p:sp>
          <p:sp>
            <p:nvSpPr>
              <p:cNvPr id="2458" name="Rectangle 349"/>
              <p:cNvSpPr>
                <a:spLocks noChangeArrowheads="1"/>
              </p:cNvSpPr>
              <p:nvPr userDrawn="1"/>
            </p:nvSpPr>
            <p:spPr bwMode="auto">
              <a:xfrm>
                <a:off x="5265" y="571"/>
                <a:ext cx="151" cy="5"/>
              </a:xfrm>
              <a:prstGeom prst="rect">
                <a:avLst/>
              </a:prstGeom>
              <a:solidFill>
                <a:srgbClr val="CDA959"/>
              </a:solidFill>
              <a:ln w="0">
                <a:noFill/>
                <a:miter lim="800000"/>
                <a:headEnd/>
                <a:tailEnd/>
              </a:ln>
            </p:spPr>
            <p:txBody>
              <a:bodyPr/>
              <a:lstStyle/>
              <a:p>
                <a:pPr>
                  <a:defRPr/>
                </a:pPr>
                <a:endParaRPr lang="en-US" dirty="0"/>
              </a:p>
            </p:txBody>
          </p:sp>
          <p:sp>
            <p:nvSpPr>
              <p:cNvPr id="2459" name="Rectangle 350"/>
              <p:cNvSpPr>
                <a:spLocks noChangeArrowheads="1"/>
              </p:cNvSpPr>
              <p:nvPr userDrawn="1"/>
            </p:nvSpPr>
            <p:spPr bwMode="auto">
              <a:xfrm>
                <a:off x="5612" y="571"/>
                <a:ext cx="67" cy="5"/>
              </a:xfrm>
              <a:prstGeom prst="rect">
                <a:avLst/>
              </a:prstGeom>
              <a:solidFill>
                <a:srgbClr val="CDA959"/>
              </a:solidFill>
              <a:ln w="0">
                <a:noFill/>
                <a:miter lim="800000"/>
                <a:headEnd/>
                <a:tailEnd/>
              </a:ln>
            </p:spPr>
            <p:txBody>
              <a:bodyPr/>
              <a:lstStyle/>
              <a:p>
                <a:pPr>
                  <a:defRPr/>
                </a:pPr>
                <a:endParaRPr lang="en-US" dirty="0"/>
              </a:p>
            </p:txBody>
          </p:sp>
          <p:sp>
            <p:nvSpPr>
              <p:cNvPr id="2460" name="Rectangle 351"/>
              <p:cNvSpPr>
                <a:spLocks noChangeArrowheads="1"/>
              </p:cNvSpPr>
              <p:nvPr userDrawn="1"/>
            </p:nvSpPr>
            <p:spPr bwMode="auto">
              <a:xfrm>
                <a:off x="5802" y="571"/>
                <a:ext cx="28" cy="5"/>
              </a:xfrm>
              <a:prstGeom prst="rect">
                <a:avLst/>
              </a:prstGeom>
              <a:solidFill>
                <a:srgbClr val="CDA959"/>
              </a:solidFill>
              <a:ln w="0">
                <a:noFill/>
                <a:miter lim="800000"/>
                <a:headEnd/>
                <a:tailEnd/>
              </a:ln>
            </p:spPr>
            <p:txBody>
              <a:bodyPr/>
              <a:lstStyle/>
              <a:p>
                <a:pPr>
                  <a:defRPr/>
                </a:pPr>
                <a:endParaRPr lang="en-US" dirty="0"/>
              </a:p>
            </p:txBody>
          </p:sp>
          <p:sp>
            <p:nvSpPr>
              <p:cNvPr id="2461" name="Rectangle 352"/>
              <p:cNvSpPr>
                <a:spLocks noChangeArrowheads="1"/>
              </p:cNvSpPr>
              <p:nvPr userDrawn="1"/>
            </p:nvSpPr>
            <p:spPr bwMode="auto">
              <a:xfrm>
                <a:off x="4935" y="576"/>
                <a:ext cx="78" cy="6"/>
              </a:xfrm>
              <a:prstGeom prst="rect">
                <a:avLst/>
              </a:prstGeom>
              <a:solidFill>
                <a:srgbClr val="CDA959"/>
              </a:solidFill>
              <a:ln w="0">
                <a:noFill/>
                <a:miter lim="800000"/>
                <a:headEnd/>
                <a:tailEnd/>
              </a:ln>
            </p:spPr>
            <p:txBody>
              <a:bodyPr/>
              <a:lstStyle/>
              <a:p>
                <a:pPr>
                  <a:defRPr/>
                </a:pPr>
                <a:endParaRPr lang="en-US" dirty="0"/>
              </a:p>
            </p:txBody>
          </p:sp>
          <p:sp>
            <p:nvSpPr>
              <p:cNvPr id="2462" name="Rectangle 353"/>
              <p:cNvSpPr>
                <a:spLocks noChangeArrowheads="1"/>
              </p:cNvSpPr>
              <p:nvPr userDrawn="1"/>
            </p:nvSpPr>
            <p:spPr bwMode="auto">
              <a:xfrm>
                <a:off x="5271" y="576"/>
                <a:ext cx="145" cy="6"/>
              </a:xfrm>
              <a:prstGeom prst="rect">
                <a:avLst/>
              </a:prstGeom>
              <a:solidFill>
                <a:srgbClr val="CDA959"/>
              </a:solidFill>
              <a:ln w="0">
                <a:noFill/>
                <a:miter lim="800000"/>
                <a:headEnd/>
                <a:tailEnd/>
              </a:ln>
            </p:spPr>
            <p:txBody>
              <a:bodyPr/>
              <a:lstStyle/>
              <a:p>
                <a:pPr>
                  <a:defRPr/>
                </a:pPr>
                <a:endParaRPr lang="en-US" dirty="0"/>
              </a:p>
            </p:txBody>
          </p:sp>
          <p:sp>
            <p:nvSpPr>
              <p:cNvPr id="2463" name="Rectangle 354"/>
              <p:cNvSpPr>
                <a:spLocks noChangeArrowheads="1"/>
              </p:cNvSpPr>
              <p:nvPr userDrawn="1"/>
            </p:nvSpPr>
            <p:spPr bwMode="auto">
              <a:xfrm>
                <a:off x="5607" y="576"/>
                <a:ext cx="72" cy="6"/>
              </a:xfrm>
              <a:prstGeom prst="rect">
                <a:avLst/>
              </a:prstGeom>
              <a:solidFill>
                <a:srgbClr val="CDA959"/>
              </a:solidFill>
              <a:ln w="0">
                <a:noFill/>
                <a:miter lim="800000"/>
                <a:headEnd/>
                <a:tailEnd/>
              </a:ln>
            </p:spPr>
            <p:txBody>
              <a:bodyPr/>
              <a:lstStyle/>
              <a:p>
                <a:pPr>
                  <a:defRPr/>
                </a:pPr>
                <a:endParaRPr lang="en-US" dirty="0"/>
              </a:p>
            </p:txBody>
          </p:sp>
          <p:sp>
            <p:nvSpPr>
              <p:cNvPr id="2464" name="Rectangle 355"/>
              <p:cNvSpPr>
                <a:spLocks noChangeArrowheads="1"/>
              </p:cNvSpPr>
              <p:nvPr userDrawn="1"/>
            </p:nvSpPr>
            <p:spPr bwMode="auto">
              <a:xfrm>
                <a:off x="5802" y="576"/>
                <a:ext cx="28" cy="6"/>
              </a:xfrm>
              <a:prstGeom prst="rect">
                <a:avLst/>
              </a:prstGeom>
              <a:solidFill>
                <a:srgbClr val="CDA959"/>
              </a:solidFill>
              <a:ln w="0">
                <a:noFill/>
                <a:miter lim="800000"/>
                <a:headEnd/>
                <a:tailEnd/>
              </a:ln>
            </p:spPr>
            <p:txBody>
              <a:bodyPr/>
              <a:lstStyle/>
              <a:p>
                <a:pPr>
                  <a:defRPr/>
                </a:pPr>
                <a:endParaRPr lang="en-US" dirty="0"/>
              </a:p>
            </p:txBody>
          </p:sp>
          <p:sp>
            <p:nvSpPr>
              <p:cNvPr id="2465" name="Rectangle 356"/>
              <p:cNvSpPr>
                <a:spLocks noChangeArrowheads="1"/>
              </p:cNvSpPr>
              <p:nvPr userDrawn="1"/>
            </p:nvSpPr>
            <p:spPr bwMode="auto">
              <a:xfrm>
                <a:off x="4941" y="582"/>
                <a:ext cx="78" cy="6"/>
              </a:xfrm>
              <a:prstGeom prst="rect">
                <a:avLst/>
              </a:prstGeom>
              <a:solidFill>
                <a:srgbClr val="CDA959"/>
              </a:solidFill>
              <a:ln w="0">
                <a:noFill/>
                <a:miter lim="800000"/>
                <a:headEnd/>
                <a:tailEnd/>
              </a:ln>
            </p:spPr>
            <p:txBody>
              <a:bodyPr/>
              <a:lstStyle/>
              <a:p>
                <a:pPr>
                  <a:defRPr/>
                </a:pPr>
                <a:endParaRPr lang="en-US" dirty="0"/>
              </a:p>
            </p:txBody>
          </p:sp>
          <p:sp>
            <p:nvSpPr>
              <p:cNvPr id="2466" name="Rectangle 357"/>
              <p:cNvSpPr>
                <a:spLocks noChangeArrowheads="1"/>
              </p:cNvSpPr>
              <p:nvPr userDrawn="1"/>
            </p:nvSpPr>
            <p:spPr bwMode="auto">
              <a:xfrm>
                <a:off x="5271" y="582"/>
                <a:ext cx="151" cy="6"/>
              </a:xfrm>
              <a:prstGeom prst="rect">
                <a:avLst/>
              </a:prstGeom>
              <a:solidFill>
                <a:srgbClr val="CDA959"/>
              </a:solidFill>
              <a:ln w="0">
                <a:noFill/>
                <a:miter lim="800000"/>
                <a:headEnd/>
                <a:tailEnd/>
              </a:ln>
            </p:spPr>
            <p:txBody>
              <a:bodyPr/>
              <a:lstStyle/>
              <a:p>
                <a:pPr>
                  <a:defRPr/>
                </a:pPr>
                <a:endParaRPr lang="en-US" dirty="0"/>
              </a:p>
            </p:txBody>
          </p:sp>
          <p:sp>
            <p:nvSpPr>
              <p:cNvPr id="2467" name="Rectangle 358"/>
              <p:cNvSpPr>
                <a:spLocks noChangeArrowheads="1"/>
              </p:cNvSpPr>
              <p:nvPr userDrawn="1"/>
            </p:nvSpPr>
            <p:spPr bwMode="auto">
              <a:xfrm>
                <a:off x="5607" y="582"/>
                <a:ext cx="67" cy="6"/>
              </a:xfrm>
              <a:prstGeom prst="rect">
                <a:avLst/>
              </a:prstGeom>
              <a:solidFill>
                <a:srgbClr val="CDA959"/>
              </a:solidFill>
              <a:ln w="0">
                <a:noFill/>
                <a:miter lim="800000"/>
                <a:headEnd/>
                <a:tailEnd/>
              </a:ln>
            </p:spPr>
            <p:txBody>
              <a:bodyPr/>
              <a:lstStyle/>
              <a:p>
                <a:pPr>
                  <a:defRPr/>
                </a:pPr>
                <a:endParaRPr lang="en-US" dirty="0"/>
              </a:p>
            </p:txBody>
          </p:sp>
          <p:sp>
            <p:nvSpPr>
              <p:cNvPr id="2468" name="Rectangle 359"/>
              <p:cNvSpPr>
                <a:spLocks noChangeArrowheads="1"/>
              </p:cNvSpPr>
              <p:nvPr userDrawn="1"/>
            </p:nvSpPr>
            <p:spPr bwMode="auto">
              <a:xfrm>
                <a:off x="5802" y="582"/>
                <a:ext cx="28" cy="6"/>
              </a:xfrm>
              <a:prstGeom prst="rect">
                <a:avLst/>
              </a:prstGeom>
              <a:solidFill>
                <a:srgbClr val="CDA959"/>
              </a:solidFill>
              <a:ln w="0">
                <a:noFill/>
                <a:miter lim="800000"/>
                <a:headEnd/>
                <a:tailEnd/>
              </a:ln>
            </p:spPr>
            <p:txBody>
              <a:bodyPr/>
              <a:lstStyle/>
              <a:p>
                <a:pPr>
                  <a:defRPr/>
                </a:pPr>
                <a:endParaRPr lang="en-US" dirty="0"/>
              </a:p>
            </p:txBody>
          </p:sp>
          <p:sp>
            <p:nvSpPr>
              <p:cNvPr id="2469" name="Rectangle 360"/>
              <p:cNvSpPr>
                <a:spLocks noChangeArrowheads="1"/>
              </p:cNvSpPr>
              <p:nvPr userDrawn="1"/>
            </p:nvSpPr>
            <p:spPr bwMode="auto">
              <a:xfrm>
                <a:off x="4946" y="588"/>
                <a:ext cx="79" cy="5"/>
              </a:xfrm>
              <a:prstGeom prst="rect">
                <a:avLst/>
              </a:prstGeom>
              <a:solidFill>
                <a:srgbClr val="CDA959"/>
              </a:solidFill>
              <a:ln w="0">
                <a:noFill/>
                <a:miter lim="800000"/>
                <a:headEnd/>
                <a:tailEnd/>
              </a:ln>
            </p:spPr>
            <p:txBody>
              <a:bodyPr/>
              <a:lstStyle/>
              <a:p>
                <a:pPr>
                  <a:defRPr/>
                </a:pPr>
                <a:endParaRPr lang="en-US" dirty="0"/>
              </a:p>
            </p:txBody>
          </p:sp>
          <p:sp>
            <p:nvSpPr>
              <p:cNvPr id="2470" name="Rectangle 361"/>
              <p:cNvSpPr>
                <a:spLocks noChangeArrowheads="1"/>
              </p:cNvSpPr>
              <p:nvPr userDrawn="1"/>
            </p:nvSpPr>
            <p:spPr bwMode="auto">
              <a:xfrm>
                <a:off x="5271" y="588"/>
                <a:ext cx="151" cy="5"/>
              </a:xfrm>
              <a:prstGeom prst="rect">
                <a:avLst/>
              </a:prstGeom>
              <a:solidFill>
                <a:srgbClr val="CDA959"/>
              </a:solidFill>
              <a:ln w="0">
                <a:noFill/>
                <a:miter lim="800000"/>
                <a:headEnd/>
                <a:tailEnd/>
              </a:ln>
            </p:spPr>
            <p:txBody>
              <a:bodyPr/>
              <a:lstStyle/>
              <a:p>
                <a:pPr>
                  <a:defRPr/>
                </a:pPr>
                <a:endParaRPr lang="en-US" dirty="0"/>
              </a:p>
            </p:txBody>
          </p:sp>
          <p:sp>
            <p:nvSpPr>
              <p:cNvPr id="2471" name="Rectangle 362"/>
              <p:cNvSpPr>
                <a:spLocks noChangeArrowheads="1"/>
              </p:cNvSpPr>
              <p:nvPr userDrawn="1"/>
            </p:nvSpPr>
            <p:spPr bwMode="auto">
              <a:xfrm>
                <a:off x="5601" y="588"/>
                <a:ext cx="73" cy="5"/>
              </a:xfrm>
              <a:prstGeom prst="rect">
                <a:avLst/>
              </a:prstGeom>
              <a:solidFill>
                <a:srgbClr val="CDA959"/>
              </a:solidFill>
              <a:ln w="0">
                <a:noFill/>
                <a:miter lim="800000"/>
                <a:headEnd/>
                <a:tailEnd/>
              </a:ln>
            </p:spPr>
            <p:txBody>
              <a:bodyPr/>
              <a:lstStyle/>
              <a:p>
                <a:pPr>
                  <a:defRPr/>
                </a:pPr>
                <a:endParaRPr lang="en-US" dirty="0"/>
              </a:p>
            </p:txBody>
          </p:sp>
          <p:sp>
            <p:nvSpPr>
              <p:cNvPr id="2472" name="Rectangle 363"/>
              <p:cNvSpPr>
                <a:spLocks noChangeArrowheads="1"/>
              </p:cNvSpPr>
              <p:nvPr userDrawn="1"/>
            </p:nvSpPr>
            <p:spPr bwMode="auto">
              <a:xfrm>
                <a:off x="5802" y="588"/>
                <a:ext cx="28" cy="5"/>
              </a:xfrm>
              <a:prstGeom prst="rect">
                <a:avLst/>
              </a:prstGeom>
              <a:solidFill>
                <a:srgbClr val="CDA959"/>
              </a:solidFill>
              <a:ln w="0">
                <a:noFill/>
                <a:miter lim="800000"/>
                <a:headEnd/>
                <a:tailEnd/>
              </a:ln>
            </p:spPr>
            <p:txBody>
              <a:bodyPr/>
              <a:lstStyle/>
              <a:p>
                <a:pPr>
                  <a:defRPr/>
                </a:pPr>
                <a:endParaRPr lang="en-US" dirty="0"/>
              </a:p>
            </p:txBody>
          </p:sp>
          <p:sp>
            <p:nvSpPr>
              <p:cNvPr id="2473" name="Rectangle 364"/>
              <p:cNvSpPr>
                <a:spLocks noChangeArrowheads="1"/>
              </p:cNvSpPr>
              <p:nvPr userDrawn="1"/>
            </p:nvSpPr>
            <p:spPr bwMode="auto">
              <a:xfrm>
                <a:off x="4325" y="593"/>
                <a:ext cx="17" cy="6"/>
              </a:xfrm>
              <a:prstGeom prst="rect">
                <a:avLst/>
              </a:prstGeom>
              <a:solidFill>
                <a:srgbClr val="CDA959"/>
              </a:solidFill>
              <a:ln w="0">
                <a:noFill/>
                <a:miter lim="800000"/>
                <a:headEnd/>
                <a:tailEnd/>
              </a:ln>
            </p:spPr>
            <p:txBody>
              <a:bodyPr/>
              <a:lstStyle/>
              <a:p>
                <a:pPr>
                  <a:defRPr/>
                </a:pPr>
                <a:endParaRPr lang="en-US" dirty="0"/>
              </a:p>
            </p:txBody>
          </p:sp>
          <p:sp>
            <p:nvSpPr>
              <p:cNvPr id="2474" name="Rectangle 365"/>
              <p:cNvSpPr>
                <a:spLocks noChangeArrowheads="1"/>
              </p:cNvSpPr>
              <p:nvPr userDrawn="1"/>
            </p:nvSpPr>
            <p:spPr bwMode="auto">
              <a:xfrm>
                <a:off x="4952" y="593"/>
                <a:ext cx="78" cy="6"/>
              </a:xfrm>
              <a:prstGeom prst="rect">
                <a:avLst/>
              </a:prstGeom>
              <a:solidFill>
                <a:srgbClr val="CDA959"/>
              </a:solidFill>
              <a:ln w="0">
                <a:noFill/>
                <a:miter lim="800000"/>
                <a:headEnd/>
                <a:tailEnd/>
              </a:ln>
            </p:spPr>
            <p:txBody>
              <a:bodyPr/>
              <a:lstStyle/>
              <a:p>
                <a:pPr>
                  <a:defRPr/>
                </a:pPr>
                <a:endParaRPr lang="en-US" dirty="0"/>
              </a:p>
            </p:txBody>
          </p:sp>
          <p:sp>
            <p:nvSpPr>
              <p:cNvPr id="2475" name="Rectangle 366"/>
              <p:cNvSpPr>
                <a:spLocks noChangeArrowheads="1"/>
              </p:cNvSpPr>
              <p:nvPr userDrawn="1"/>
            </p:nvSpPr>
            <p:spPr bwMode="auto">
              <a:xfrm>
                <a:off x="5271" y="593"/>
                <a:ext cx="151" cy="6"/>
              </a:xfrm>
              <a:prstGeom prst="rect">
                <a:avLst/>
              </a:prstGeom>
              <a:solidFill>
                <a:srgbClr val="CDA959"/>
              </a:solidFill>
              <a:ln w="0">
                <a:noFill/>
                <a:miter lim="800000"/>
                <a:headEnd/>
                <a:tailEnd/>
              </a:ln>
            </p:spPr>
            <p:txBody>
              <a:bodyPr/>
              <a:lstStyle/>
              <a:p>
                <a:pPr>
                  <a:defRPr/>
                </a:pPr>
                <a:endParaRPr lang="en-US" dirty="0"/>
              </a:p>
            </p:txBody>
          </p:sp>
          <p:sp>
            <p:nvSpPr>
              <p:cNvPr id="2476" name="Rectangle 367"/>
              <p:cNvSpPr>
                <a:spLocks noChangeArrowheads="1"/>
              </p:cNvSpPr>
              <p:nvPr userDrawn="1"/>
            </p:nvSpPr>
            <p:spPr bwMode="auto">
              <a:xfrm>
                <a:off x="5601" y="593"/>
                <a:ext cx="67" cy="6"/>
              </a:xfrm>
              <a:prstGeom prst="rect">
                <a:avLst/>
              </a:prstGeom>
              <a:solidFill>
                <a:srgbClr val="CDA959"/>
              </a:solidFill>
              <a:ln w="0">
                <a:noFill/>
                <a:miter lim="800000"/>
                <a:headEnd/>
                <a:tailEnd/>
              </a:ln>
            </p:spPr>
            <p:txBody>
              <a:bodyPr/>
              <a:lstStyle/>
              <a:p>
                <a:pPr>
                  <a:defRPr/>
                </a:pPr>
                <a:endParaRPr lang="en-US" dirty="0"/>
              </a:p>
            </p:txBody>
          </p:sp>
          <p:sp>
            <p:nvSpPr>
              <p:cNvPr id="2477" name="Rectangle 368"/>
              <p:cNvSpPr>
                <a:spLocks noChangeArrowheads="1"/>
              </p:cNvSpPr>
              <p:nvPr userDrawn="1"/>
            </p:nvSpPr>
            <p:spPr bwMode="auto">
              <a:xfrm>
                <a:off x="5802" y="593"/>
                <a:ext cx="28" cy="6"/>
              </a:xfrm>
              <a:prstGeom prst="rect">
                <a:avLst/>
              </a:prstGeom>
              <a:solidFill>
                <a:srgbClr val="CDA959"/>
              </a:solidFill>
              <a:ln w="0">
                <a:noFill/>
                <a:miter lim="800000"/>
                <a:headEnd/>
                <a:tailEnd/>
              </a:ln>
            </p:spPr>
            <p:txBody>
              <a:bodyPr/>
              <a:lstStyle/>
              <a:p>
                <a:pPr>
                  <a:defRPr/>
                </a:pPr>
                <a:endParaRPr lang="en-US" dirty="0"/>
              </a:p>
            </p:txBody>
          </p:sp>
          <p:sp>
            <p:nvSpPr>
              <p:cNvPr id="2478" name="Rectangle 369"/>
              <p:cNvSpPr>
                <a:spLocks noChangeArrowheads="1"/>
              </p:cNvSpPr>
              <p:nvPr userDrawn="1"/>
            </p:nvSpPr>
            <p:spPr bwMode="auto">
              <a:xfrm>
                <a:off x="4320" y="599"/>
                <a:ext cx="33" cy="5"/>
              </a:xfrm>
              <a:prstGeom prst="rect">
                <a:avLst/>
              </a:prstGeom>
              <a:solidFill>
                <a:srgbClr val="CDA959"/>
              </a:solidFill>
              <a:ln w="0">
                <a:noFill/>
                <a:miter lim="800000"/>
                <a:headEnd/>
                <a:tailEnd/>
              </a:ln>
            </p:spPr>
            <p:txBody>
              <a:bodyPr/>
              <a:lstStyle/>
              <a:p>
                <a:pPr>
                  <a:defRPr/>
                </a:pPr>
                <a:endParaRPr lang="en-US" dirty="0"/>
              </a:p>
            </p:txBody>
          </p:sp>
          <p:sp>
            <p:nvSpPr>
              <p:cNvPr id="2479" name="Rectangle 370"/>
              <p:cNvSpPr>
                <a:spLocks noChangeArrowheads="1"/>
              </p:cNvSpPr>
              <p:nvPr userDrawn="1"/>
            </p:nvSpPr>
            <p:spPr bwMode="auto">
              <a:xfrm>
                <a:off x="4952" y="599"/>
                <a:ext cx="84" cy="5"/>
              </a:xfrm>
              <a:prstGeom prst="rect">
                <a:avLst/>
              </a:prstGeom>
              <a:solidFill>
                <a:srgbClr val="CDA959"/>
              </a:solidFill>
              <a:ln w="0">
                <a:noFill/>
                <a:miter lim="800000"/>
                <a:headEnd/>
                <a:tailEnd/>
              </a:ln>
            </p:spPr>
            <p:txBody>
              <a:bodyPr/>
              <a:lstStyle/>
              <a:p>
                <a:pPr>
                  <a:defRPr/>
                </a:pPr>
                <a:endParaRPr lang="en-US" dirty="0"/>
              </a:p>
            </p:txBody>
          </p:sp>
          <p:sp>
            <p:nvSpPr>
              <p:cNvPr id="2480" name="Rectangle 371"/>
              <p:cNvSpPr>
                <a:spLocks noChangeArrowheads="1"/>
              </p:cNvSpPr>
              <p:nvPr userDrawn="1"/>
            </p:nvSpPr>
            <p:spPr bwMode="auto">
              <a:xfrm>
                <a:off x="5271" y="599"/>
                <a:ext cx="151" cy="5"/>
              </a:xfrm>
              <a:prstGeom prst="rect">
                <a:avLst/>
              </a:prstGeom>
              <a:solidFill>
                <a:srgbClr val="CDA959"/>
              </a:solidFill>
              <a:ln w="0">
                <a:noFill/>
                <a:miter lim="800000"/>
                <a:headEnd/>
                <a:tailEnd/>
              </a:ln>
            </p:spPr>
            <p:txBody>
              <a:bodyPr/>
              <a:lstStyle/>
              <a:p>
                <a:pPr>
                  <a:defRPr/>
                </a:pPr>
                <a:endParaRPr lang="en-US" dirty="0"/>
              </a:p>
            </p:txBody>
          </p:sp>
          <p:sp>
            <p:nvSpPr>
              <p:cNvPr id="2481" name="Rectangle 372"/>
              <p:cNvSpPr>
                <a:spLocks noChangeArrowheads="1"/>
              </p:cNvSpPr>
              <p:nvPr userDrawn="1"/>
            </p:nvSpPr>
            <p:spPr bwMode="auto">
              <a:xfrm>
                <a:off x="5601" y="599"/>
                <a:ext cx="67" cy="5"/>
              </a:xfrm>
              <a:prstGeom prst="rect">
                <a:avLst/>
              </a:prstGeom>
              <a:solidFill>
                <a:srgbClr val="CDA959"/>
              </a:solidFill>
              <a:ln w="0">
                <a:noFill/>
                <a:miter lim="800000"/>
                <a:headEnd/>
                <a:tailEnd/>
              </a:ln>
            </p:spPr>
            <p:txBody>
              <a:bodyPr/>
              <a:lstStyle/>
              <a:p>
                <a:pPr>
                  <a:defRPr/>
                </a:pPr>
                <a:endParaRPr lang="en-US" dirty="0"/>
              </a:p>
            </p:txBody>
          </p:sp>
          <p:sp>
            <p:nvSpPr>
              <p:cNvPr id="2482" name="Rectangle 373"/>
              <p:cNvSpPr>
                <a:spLocks noChangeArrowheads="1"/>
              </p:cNvSpPr>
              <p:nvPr userDrawn="1"/>
            </p:nvSpPr>
            <p:spPr bwMode="auto">
              <a:xfrm>
                <a:off x="5802" y="599"/>
                <a:ext cx="28" cy="5"/>
              </a:xfrm>
              <a:prstGeom prst="rect">
                <a:avLst/>
              </a:prstGeom>
              <a:solidFill>
                <a:srgbClr val="CDA959"/>
              </a:solidFill>
              <a:ln w="0">
                <a:noFill/>
                <a:miter lim="800000"/>
                <a:headEnd/>
                <a:tailEnd/>
              </a:ln>
            </p:spPr>
            <p:txBody>
              <a:bodyPr/>
              <a:lstStyle/>
              <a:p>
                <a:pPr>
                  <a:defRPr/>
                </a:pPr>
                <a:endParaRPr lang="en-US" dirty="0"/>
              </a:p>
            </p:txBody>
          </p:sp>
          <p:sp>
            <p:nvSpPr>
              <p:cNvPr id="2483" name="Rectangle 374"/>
              <p:cNvSpPr>
                <a:spLocks noChangeArrowheads="1"/>
              </p:cNvSpPr>
              <p:nvPr userDrawn="1"/>
            </p:nvSpPr>
            <p:spPr bwMode="auto">
              <a:xfrm>
                <a:off x="4314" y="604"/>
                <a:ext cx="56" cy="6"/>
              </a:xfrm>
              <a:prstGeom prst="rect">
                <a:avLst/>
              </a:prstGeom>
              <a:solidFill>
                <a:srgbClr val="CDA959"/>
              </a:solidFill>
              <a:ln w="0">
                <a:noFill/>
                <a:miter lim="800000"/>
                <a:headEnd/>
                <a:tailEnd/>
              </a:ln>
            </p:spPr>
            <p:txBody>
              <a:bodyPr/>
              <a:lstStyle/>
              <a:p>
                <a:pPr>
                  <a:defRPr/>
                </a:pPr>
                <a:endParaRPr lang="en-US" dirty="0"/>
              </a:p>
            </p:txBody>
          </p:sp>
          <p:sp>
            <p:nvSpPr>
              <p:cNvPr id="2484" name="Rectangle 375"/>
              <p:cNvSpPr>
                <a:spLocks noChangeArrowheads="1"/>
              </p:cNvSpPr>
              <p:nvPr userDrawn="1"/>
            </p:nvSpPr>
            <p:spPr bwMode="auto">
              <a:xfrm>
                <a:off x="4957" y="604"/>
                <a:ext cx="79" cy="6"/>
              </a:xfrm>
              <a:prstGeom prst="rect">
                <a:avLst/>
              </a:prstGeom>
              <a:solidFill>
                <a:srgbClr val="CDA959"/>
              </a:solidFill>
              <a:ln w="0">
                <a:noFill/>
                <a:miter lim="800000"/>
                <a:headEnd/>
                <a:tailEnd/>
              </a:ln>
            </p:spPr>
            <p:txBody>
              <a:bodyPr/>
              <a:lstStyle/>
              <a:p>
                <a:pPr>
                  <a:defRPr/>
                </a:pPr>
                <a:endParaRPr lang="en-US" dirty="0"/>
              </a:p>
            </p:txBody>
          </p:sp>
          <p:sp>
            <p:nvSpPr>
              <p:cNvPr id="2485" name="Rectangle 376"/>
              <p:cNvSpPr>
                <a:spLocks noChangeArrowheads="1"/>
              </p:cNvSpPr>
              <p:nvPr userDrawn="1"/>
            </p:nvSpPr>
            <p:spPr bwMode="auto">
              <a:xfrm>
                <a:off x="5271" y="604"/>
                <a:ext cx="151" cy="6"/>
              </a:xfrm>
              <a:prstGeom prst="rect">
                <a:avLst/>
              </a:prstGeom>
              <a:solidFill>
                <a:srgbClr val="CDA959"/>
              </a:solidFill>
              <a:ln w="0">
                <a:noFill/>
                <a:miter lim="800000"/>
                <a:headEnd/>
                <a:tailEnd/>
              </a:ln>
            </p:spPr>
            <p:txBody>
              <a:bodyPr/>
              <a:lstStyle/>
              <a:p>
                <a:pPr>
                  <a:defRPr/>
                </a:pPr>
                <a:endParaRPr lang="en-US" dirty="0"/>
              </a:p>
            </p:txBody>
          </p:sp>
          <p:sp>
            <p:nvSpPr>
              <p:cNvPr id="2486" name="Rectangle 377"/>
              <p:cNvSpPr>
                <a:spLocks noChangeArrowheads="1"/>
              </p:cNvSpPr>
              <p:nvPr userDrawn="1"/>
            </p:nvSpPr>
            <p:spPr bwMode="auto">
              <a:xfrm>
                <a:off x="5595" y="604"/>
                <a:ext cx="73" cy="6"/>
              </a:xfrm>
              <a:prstGeom prst="rect">
                <a:avLst/>
              </a:prstGeom>
              <a:solidFill>
                <a:srgbClr val="CDA959"/>
              </a:solidFill>
              <a:ln w="0">
                <a:noFill/>
                <a:miter lim="800000"/>
                <a:headEnd/>
                <a:tailEnd/>
              </a:ln>
            </p:spPr>
            <p:txBody>
              <a:bodyPr/>
              <a:lstStyle/>
              <a:p>
                <a:pPr>
                  <a:defRPr/>
                </a:pPr>
                <a:endParaRPr lang="en-US" dirty="0"/>
              </a:p>
            </p:txBody>
          </p:sp>
          <p:sp>
            <p:nvSpPr>
              <p:cNvPr id="2487" name="Rectangle 378"/>
              <p:cNvSpPr>
                <a:spLocks noChangeArrowheads="1"/>
              </p:cNvSpPr>
              <p:nvPr userDrawn="1"/>
            </p:nvSpPr>
            <p:spPr bwMode="auto">
              <a:xfrm>
                <a:off x="5802" y="604"/>
                <a:ext cx="28" cy="6"/>
              </a:xfrm>
              <a:prstGeom prst="rect">
                <a:avLst/>
              </a:prstGeom>
              <a:solidFill>
                <a:srgbClr val="CDA959"/>
              </a:solidFill>
              <a:ln w="0">
                <a:noFill/>
                <a:miter lim="800000"/>
                <a:headEnd/>
                <a:tailEnd/>
              </a:ln>
            </p:spPr>
            <p:txBody>
              <a:bodyPr/>
              <a:lstStyle/>
              <a:p>
                <a:pPr>
                  <a:defRPr/>
                </a:pPr>
                <a:endParaRPr lang="en-US" dirty="0"/>
              </a:p>
            </p:txBody>
          </p:sp>
          <p:sp>
            <p:nvSpPr>
              <p:cNvPr id="2488" name="Rectangle 379"/>
              <p:cNvSpPr>
                <a:spLocks noChangeArrowheads="1"/>
              </p:cNvSpPr>
              <p:nvPr userDrawn="1"/>
            </p:nvSpPr>
            <p:spPr bwMode="auto">
              <a:xfrm>
                <a:off x="4308" y="610"/>
                <a:ext cx="73" cy="6"/>
              </a:xfrm>
              <a:prstGeom prst="rect">
                <a:avLst/>
              </a:prstGeom>
              <a:solidFill>
                <a:srgbClr val="CDA959"/>
              </a:solidFill>
              <a:ln w="0">
                <a:noFill/>
                <a:miter lim="800000"/>
                <a:headEnd/>
                <a:tailEnd/>
              </a:ln>
            </p:spPr>
            <p:txBody>
              <a:bodyPr/>
              <a:lstStyle/>
              <a:p>
                <a:pPr>
                  <a:defRPr/>
                </a:pPr>
                <a:endParaRPr lang="en-US" dirty="0"/>
              </a:p>
            </p:txBody>
          </p:sp>
          <p:sp>
            <p:nvSpPr>
              <p:cNvPr id="2489" name="Rectangle 380"/>
              <p:cNvSpPr>
                <a:spLocks noChangeArrowheads="1"/>
              </p:cNvSpPr>
              <p:nvPr userDrawn="1"/>
            </p:nvSpPr>
            <p:spPr bwMode="auto">
              <a:xfrm>
                <a:off x="4963" y="610"/>
                <a:ext cx="78" cy="6"/>
              </a:xfrm>
              <a:prstGeom prst="rect">
                <a:avLst/>
              </a:prstGeom>
              <a:solidFill>
                <a:srgbClr val="CDA959"/>
              </a:solidFill>
              <a:ln w="0">
                <a:noFill/>
                <a:miter lim="800000"/>
                <a:headEnd/>
                <a:tailEnd/>
              </a:ln>
            </p:spPr>
            <p:txBody>
              <a:bodyPr/>
              <a:lstStyle/>
              <a:p>
                <a:pPr>
                  <a:defRPr/>
                </a:pPr>
                <a:endParaRPr lang="en-US" dirty="0"/>
              </a:p>
            </p:txBody>
          </p:sp>
          <p:sp>
            <p:nvSpPr>
              <p:cNvPr id="2490" name="Rectangle 381"/>
              <p:cNvSpPr>
                <a:spLocks noChangeArrowheads="1"/>
              </p:cNvSpPr>
              <p:nvPr userDrawn="1"/>
            </p:nvSpPr>
            <p:spPr bwMode="auto">
              <a:xfrm>
                <a:off x="5271" y="610"/>
                <a:ext cx="151" cy="6"/>
              </a:xfrm>
              <a:prstGeom prst="rect">
                <a:avLst/>
              </a:prstGeom>
              <a:solidFill>
                <a:srgbClr val="CDA959"/>
              </a:solidFill>
              <a:ln w="0">
                <a:noFill/>
                <a:miter lim="800000"/>
                <a:headEnd/>
                <a:tailEnd/>
              </a:ln>
            </p:spPr>
            <p:txBody>
              <a:bodyPr/>
              <a:lstStyle/>
              <a:p>
                <a:pPr>
                  <a:defRPr/>
                </a:pPr>
                <a:endParaRPr lang="en-US" dirty="0"/>
              </a:p>
            </p:txBody>
          </p:sp>
          <p:sp>
            <p:nvSpPr>
              <p:cNvPr id="2491" name="Rectangle 382"/>
              <p:cNvSpPr>
                <a:spLocks noChangeArrowheads="1"/>
              </p:cNvSpPr>
              <p:nvPr userDrawn="1"/>
            </p:nvSpPr>
            <p:spPr bwMode="auto">
              <a:xfrm>
                <a:off x="5595" y="610"/>
                <a:ext cx="68" cy="6"/>
              </a:xfrm>
              <a:prstGeom prst="rect">
                <a:avLst/>
              </a:prstGeom>
              <a:solidFill>
                <a:srgbClr val="CDA959"/>
              </a:solidFill>
              <a:ln w="0">
                <a:noFill/>
                <a:miter lim="800000"/>
                <a:headEnd/>
                <a:tailEnd/>
              </a:ln>
            </p:spPr>
            <p:txBody>
              <a:bodyPr/>
              <a:lstStyle/>
              <a:p>
                <a:pPr>
                  <a:defRPr/>
                </a:pPr>
                <a:endParaRPr lang="en-US" dirty="0"/>
              </a:p>
            </p:txBody>
          </p:sp>
          <p:sp>
            <p:nvSpPr>
              <p:cNvPr id="2492" name="Rectangle 383"/>
              <p:cNvSpPr>
                <a:spLocks noChangeArrowheads="1"/>
              </p:cNvSpPr>
              <p:nvPr userDrawn="1"/>
            </p:nvSpPr>
            <p:spPr bwMode="auto">
              <a:xfrm>
                <a:off x="5802" y="610"/>
                <a:ext cx="28" cy="6"/>
              </a:xfrm>
              <a:prstGeom prst="rect">
                <a:avLst/>
              </a:prstGeom>
              <a:solidFill>
                <a:srgbClr val="CDA959"/>
              </a:solidFill>
              <a:ln w="0">
                <a:noFill/>
                <a:miter lim="800000"/>
                <a:headEnd/>
                <a:tailEnd/>
              </a:ln>
            </p:spPr>
            <p:txBody>
              <a:bodyPr/>
              <a:lstStyle/>
              <a:p>
                <a:pPr>
                  <a:defRPr/>
                </a:pPr>
                <a:endParaRPr lang="en-US" dirty="0"/>
              </a:p>
            </p:txBody>
          </p:sp>
          <p:sp>
            <p:nvSpPr>
              <p:cNvPr id="2493" name="Rectangle 384"/>
              <p:cNvSpPr>
                <a:spLocks noChangeArrowheads="1"/>
              </p:cNvSpPr>
              <p:nvPr userDrawn="1"/>
            </p:nvSpPr>
            <p:spPr bwMode="auto">
              <a:xfrm>
                <a:off x="4314" y="616"/>
                <a:ext cx="78" cy="5"/>
              </a:xfrm>
              <a:prstGeom prst="rect">
                <a:avLst/>
              </a:prstGeom>
              <a:solidFill>
                <a:srgbClr val="CDA959"/>
              </a:solidFill>
              <a:ln w="0">
                <a:noFill/>
                <a:miter lim="800000"/>
                <a:headEnd/>
                <a:tailEnd/>
              </a:ln>
            </p:spPr>
            <p:txBody>
              <a:bodyPr/>
              <a:lstStyle/>
              <a:p>
                <a:pPr>
                  <a:defRPr/>
                </a:pPr>
                <a:endParaRPr lang="en-US" dirty="0"/>
              </a:p>
            </p:txBody>
          </p:sp>
          <p:sp>
            <p:nvSpPr>
              <p:cNvPr id="2494" name="Rectangle 385"/>
              <p:cNvSpPr>
                <a:spLocks noChangeArrowheads="1"/>
              </p:cNvSpPr>
              <p:nvPr userDrawn="1"/>
            </p:nvSpPr>
            <p:spPr bwMode="auto">
              <a:xfrm>
                <a:off x="4969" y="616"/>
                <a:ext cx="78" cy="5"/>
              </a:xfrm>
              <a:prstGeom prst="rect">
                <a:avLst/>
              </a:prstGeom>
              <a:solidFill>
                <a:srgbClr val="CDA959"/>
              </a:solidFill>
              <a:ln w="0">
                <a:noFill/>
                <a:miter lim="800000"/>
                <a:headEnd/>
                <a:tailEnd/>
              </a:ln>
            </p:spPr>
            <p:txBody>
              <a:bodyPr/>
              <a:lstStyle/>
              <a:p>
                <a:pPr>
                  <a:defRPr/>
                </a:pPr>
                <a:endParaRPr lang="en-US" dirty="0"/>
              </a:p>
            </p:txBody>
          </p:sp>
          <p:sp>
            <p:nvSpPr>
              <p:cNvPr id="2495" name="Rectangle 386"/>
              <p:cNvSpPr>
                <a:spLocks noChangeArrowheads="1"/>
              </p:cNvSpPr>
              <p:nvPr userDrawn="1"/>
            </p:nvSpPr>
            <p:spPr bwMode="auto">
              <a:xfrm>
                <a:off x="5271" y="616"/>
                <a:ext cx="151" cy="5"/>
              </a:xfrm>
              <a:prstGeom prst="rect">
                <a:avLst/>
              </a:prstGeom>
              <a:solidFill>
                <a:srgbClr val="CDA959"/>
              </a:solidFill>
              <a:ln w="0">
                <a:noFill/>
                <a:miter lim="800000"/>
                <a:headEnd/>
                <a:tailEnd/>
              </a:ln>
            </p:spPr>
            <p:txBody>
              <a:bodyPr/>
              <a:lstStyle/>
              <a:p>
                <a:pPr>
                  <a:defRPr/>
                </a:pPr>
                <a:endParaRPr lang="en-US" dirty="0"/>
              </a:p>
            </p:txBody>
          </p:sp>
          <p:sp>
            <p:nvSpPr>
              <p:cNvPr id="2496" name="Rectangle 387"/>
              <p:cNvSpPr>
                <a:spLocks noChangeArrowheads="1"/>
              </p:cNvSpPr>
              <p:nvPr userDrawn="1"/>
            </p:nvSpPr>
            <p:spPr bwMode="auto">
              <a:xfrm>
                <a:off x="5590" y="616"/>
                <a:ext cx="73" cy="5"/>
              </a:xfrm>
              <a:prstGeom prst="rect">
                <a:avLst/>
              </a:prstGeom>
              <a:solidFill>
                <a:srgbClr val="CDA959"/>
              </a:solidFill>
              <a:ln w="0">
                <a:noFill/>
                <a:miter lim="800000"/>
                <a:headEnd/>
                <a:tailEnd/>
              </a:ln>
            </p:spPr>
            <p:txBody>
              <a:bodyPr/>
              <a:lstStyle/>
              <a:p>
                <a:pPr>
                  <a:defRPr/>
                </a:pPr>
                <a:endParaRPr lang="en-US" dirty="0"/>
              </a:p>
            </p:txBody>
          </p:sp>
          <p:sp>
            <p:nvSpPr>
              <p:cNvPr id="2497" name="Rectangle 388"/>
              <p:cNvSpPr>
                <a:spLocks noChangeArrowheads="1"/>
              </p:cNvSpPr>
              <p:nvPr userDrawn="1"/>
            </p:nvSpPr>
            <p:spPr bwMode="auto">
              <a:xfrm>
                <a:off x="5802" y="616"/>
                <a:ext cx="28" cy="5"/>
              </a:xfrm>
              <a:prstGeom prst="rect">
                <a:avLst/>
              </a:prstGeom>
              <a:solidFill>
                <a:srgbClr val="CDA959"/>
              </a:solidFill>
              <a:ln w="0">
                <a:noFill/>
                <a:miter lim="800000"/>
                <a:headEnd/>
                <a:tailEnd/>
              </a:ln>
            </p:spPr>
            <p:txBody>
              <a:bodyPr/>
              <a:lstStyle/>
              <a:p>
                <a:pPr>
                  <a:defRPr/>
                </a:pPr>
                <a:endParaRPr lang="en-US" dirty="0"/>
              </a:p>
            </p:txBody>
          </p:sp>
          <p:sp>
            <p:nvSpPr>
              <p:cNvPr id="2498" name="Rectangle 389"/>
              <p:cNvSpPr>
                <a:spLocks noChangeArrowheads="1"/>
              </p:cNvSpPr>
              <p:nvPr userDrawn="1"/>
            </p:nvSpPr>
            <p:spPr bwMode="auto">
              <a:xfrm>
                <a:off x="4314" y="621"/>
                <a:ext cx="95" cy="6"/>
              </a:xfrm>
              <a:prstGeom prst="rect">
                <a:avLst/>
              </a:prstGeom>
              <a:solidFill>
                <a:srgbClr val="CDA959"/>
              </a:solidFill>
              <a:ln w="0">
                <a:noFill/>
                <a:miter lim="800000"/>
                <a:headEnd/>
                <a:tailEnd/>
              </a:ln>
            </p:spPr>
            <p:txBody>
              <a:bodyPr/>
              <a:lstStyle/>
              <a:p>
                <a:pPr>
                  <a:defRPr/>
                </a:pPr>
                <a:endParaRPr lang="en-US" dirty="0"/>
              </a:p>
            </p:txBody>
          </p:sp>
          <p:sp>
            <p:nvSpPr>
              <p:cNvPr id="2499" name="Rectangle 390"/>
              <p:cNvSpPr>
                <a:spLocks noChangeArrowheads="1"/>
              </p:cNvSpPr>
              <p:nvPr userDrawn="1"/>
            </p:nvSpPr>
            <p:spPr bwMode="auto">
              <a:xfrm>
                <a:off x="4974" y="621"/>
                <a:ext cx="79" cy="6"/>
              </a:xfrm>
              <a:prstGeom prst="rect">
                <a:avLst/>
              </a:prstGeom>
              <a:solidFill>
                <a:srgbClr val="CDA959"/>
              </a:solidFill>
              <a:ln w="0">
                <a:noFill/>
                <a:miter lim="800000"/>
                <a:headEnd/>
                <a:tailEnd/>
              </a:ln>
            </p:spPr>
            <p:txBody>
              <a:bodyPr/>
              <a:lstStyle/>
              <a:p>
                <a:pPr>
                  <a:defRPr/>
                </a:pPr>
                <a:endParaRPr lang="en-US" dirty="0"/>
              </a:p>
            </p:txBody>
          </p:sp>
          <p:sp>
            <p:nvSpPr>
              <p:cNvPr id="2500" name="Rectangle 391"/>
              <p:cNvSpPr>
                <a:spLocks noChangeArrowheads="1"/>
              </p:cNvSpPr>
              <p:nvPr userDrawn="1"/>
            </p:nvSpPr>
            <p:spPr bwMode="auto">
              <a:xfrm>
                <a:off x="5271" y="621"/>
                <a:ext cx="151" cy="6"/>
              </a:xfrm>
              <a:prstGeom prst="rect">
                <a:avLst/>
              </a:prstGeom>
              <a:solidFill>
                <a:srgbClr val="CDA959"/>
              </a:solidFill>
              <a:ln w="0">
                <a:noFill/>
                <a:miter lim="800000"/>
                <a:headEnd/>
                <a:tailEnd/>
              </a:ln>
            </p:spPr>
            <p:txBody>
              <a:bodyPr/>
              <a:lstStyle/>
              <a:p>
                <a:pPr>
                  <a:defRPr/>
                </a:pPr>
                <a:endParaRPr lang="en-US" dirty="0"/>
              </a:p>
            </p:txBody>
          </p:sp>
          <p:sp>
            <p:nvSpPr>
              <p:cNvPr id="2501" name="Rectangle 392"/>
              <p:cNvSpPr>
                <a:spLocks noChangeArrowheads="1"/>
              </p:cNvSpPr>
              <p:nvPr userDrawn="1"/>
            </p:nvSpPr>
            <p:spPr bwMode="auto">
              <a:xfrm>
                <a:off x="5590" y="621"/>
                <a:ext cx="67" cy="6"/>
              </a:xfrm>
              <a:prstGeom prst="rect">
                <a:avLst/>
              </a:prstGeom>
              <a:solidFill>
                <a:srgbClr val="CDA959"/>
              </a:solidFill>
              <a:ln w="0">
                <a:noFill/>
                <a:miter lim="800000"/>
                <a:headEnd/>
                <a:tailEnd/>
              </a:ln>
            </p:spPr>
            <p:txBody>
              <a:bodyPr/>
              <a:lstStyle/>
              <a:p>
                <a:pPr>
                  <a:defRPr/>
                </a:pPr>
                <a:endParaRPr lang="en-US" dirty="0"/>
              </a:p>
            </p:txBody>
          </p:sp>
          <p:sp>
            <p:nvSpPr>
              <p:cNvPr id="2502" name="Rectangle 393"/>
              <p:cNvSpPr>
                <a:spLocks noChangeArrowheads="1"/>
              </p:cNvSpPr>
              <p:nvPr userDrawn="1"/>
            </p:nvSpPr>
            <p:spPr bwMode="auto">
              <a:xfrm>
                <a:off x="5802" y="621"/>
                <a:ext cx="28" cy="6"/>
              </a:xfrm>
              <a:prstGeom prst="rect">
                <a:avLst/>
              </a:prstGeom>
              <a:solidFill>
                <a:srgbClr val="CDA959"/>
              </a:solidFill>
              <a:ln w="0">
                <a:noFill/>
                <a:miter lim="800000"/>
                <a:headEnd/>
                <a:tailEnd/>
              </a:ln>
            </p:spPr>
            <p:txBody>
              <a:bodyPr/>
              <a:lstStyle/>
              <a:p>
                <a:pPr>
                  <a:defRPr/>
                </a:pPr>
                <a:endParaRPr lang="en-US" dirty="0"/>
              </a:p>
            </p:txBody>
          </p:sp>
          <p:sp>
            <p:nvSpPr>
              <p:cNvPr id="2503" name="Rectangle 394"/>
              <p:cNvSpPr>
                <a:spLocks noChangeArrowheads="1"/>
              </p:cNvSpPr>
              <p:nvPr userDrawn="1"/>
            </p:nvSpPr>
            <p:spPr bwMode="auto">
              <a:xfrm>
                <a:off x="4320" y="627"/>
                <a:ext cx="100" cy="5"/>
              </a:xfrm>
              <a:prstGeom prst="rect">
                <a:avLst/>
              </a:prstGeom>
              <a:solidFill>
                <a:srgbClr val="CDA959"/>
              </a:solidFill>
              <a:ln w="0">
                <a:noFill/>
                <a:miter lim="800000"/>
                <a:headEnd/>
                <a:tailEnd/>
              </a:ln>
            </p:spPr>
            <p:txBody>
              <a:bodyPr/>
              <a:lstStyle/>
              <a:p>
                <a:pPr>
                  <a:defRPr/>
                </a:pPr>
                <a:endParaRPr lang="en-US" dirty="0"/>
              </a:p>
            </p:txBody>
          </p:sp>
          <p:sp>
            <p:nvSpPr>
              <p:cNvPr id="2504" name="Rectangle 395"/>
              <p:cNvSpPr>
                <a:spLocks noChangeArrowheads="1"/>
              </p:cNvSpPr>
              <p:nvPr userDrawn="1"/>
            </p:nvSpPr>
            <p:spPr bwMode="auto">
              <a:xfrm>
                <a:off x="4980" y="627"/>
                <a:ext cx="78" cy="5"/>
              </a:xfrm>
              <a:prstGeom prst="rect">
                <a:avLst/>
              </a:prstGeom>
              <a:solidFill>
                <a:srgbClr val="CDA959"/>
              </a:solidFill>
              <a:ln w="0">
                <a:noFill/>
                <a:miter lim="800000"/>
                <a:headEnd/>
                <a:tailEnd/>
              </a:ln>
            </p:spPr>
            <p:txBody>
              <a:bodyPr/>
              <a:lstStyle/>
              <a:p>
                <a:pPr>
                  <a:defRPr/>
                </a:pPr>
                <a:endParaRPr lang="en-US" dirty="0"/>
              </a:p>
            </p:txBody>
          </p:sp>
          <p:sp>
            <p:nvSpPr>
              <p:cNvPr id="2505" name="Rectangle 396"/>
              <p:cNvSpPr>
                <a:spLocks noChangeArrowheads="1"/>
              </p:cNvSpPr>
              <p:nvPr userDrawn="1"/>
            </p:nvSpPr>
            <p:spPr bwMode="auto">
              <a:xfrm>
                <a:off x="5271" y="627"/>
                <a:ext cx="151" cy="5"/>
              </a:xfrm>
              <a:prstGeom prst="rect">
                <a:avLst/>
              </a:prstGeom>
              <a:solidFill>
                <a:srgbClr val="CDA959"/>
              </a:solidFill>
              <a:ln w="0">
                <a:noFill/>
                <a:miter lim="800000"/>
                <a:headEnd/>
                <a:tailEnd/>
              </a:ln>
            </p:spPr>
            <p:txBody>
              <a:bodyPr/>
              <a:lstStyle/>
              <a:p>
                <a:pPr>
                  <a:defRPr/>
                </a:pPr>
                <a:endParaRPr lang="en-US" dirty="0"/>
              </a:p>
            </p:txBody>
          </p:sp>
          <p:sp>
            <p:nvSpPr>
              <p:cNvPr id="2506" name="Rectangle 397"/>
              <p:cNvSpPr>
                <a:spLocks noChangeArrowheads="1"/>
              </p:cNvSpPr>
              <p:nvPr userDrawn="1"/>
            </p:nvSpPr>
            <p:spPr bwMode="auto">
              <a:xfrm>
                <a:off x="5590" y="627"/>
                <a:ext cx="67" cy="5"/>
              </a:xfrm>
              <a:prstGeom prst="rect">
                <a:avLst/>
              </a:prstGeom>
              <a:solidFill>
                <a:srgbClr val="CDA959"/>
              </a:solidFill>
              <a:ln w="0">
                <a:noFill/>
                <a:miter lim="800000"/>
                <a:headEnd/>
                <a:tailEnd/>
              </a:ln>
            </p:spPr>
            <p:txBody>
              <a:bodyPr/>
              <a:lstStyle/>
              <a:p>
                <a:pPr>
                  <a:defRPr/>
                </a:pPr>
                <a:endParaRPr lang="en-US" dirty="0"/>
              </a:p>
            </p:txBody>
          </p:sp>
          <p:sp>
            <p:nvSpPr>
              <p:cNvPr id="2507" name="Rectangle 398"/>
              <p:cNvSpPr>
                <a:spLocks noChangeArrowheads="1"/>
              </p:cNvSpPr>
              <p:nvPr userDrawn="1"/>
            </p:nvSpPr>
            <p:spPr bwMode="auto">
              <a:xfrm>
                <a:off x="5802" y="627"/>
                <a:ext cx="28" cy="5"/>
              </a:xfrm>
              <a:prstGeom prst="rect">
                <a:avLst/>
              </a:prstGeom>
              <a:solidFill>
                <a:srgbClr val="CDA959"/>
              </a:solidFill>
              <a:ln w="0">
                <a:noFill/>
                <a:miter lim="800000"/>
                <a:headEnd/>
                <a:tailEnd/>
              </a:ln>
            </p:spPr>
            <p:txBody>
              <a:bodyPr/>
              <a:lstStyle/>
              <a:p>
                <a:pPr>
                  <a:defRPr/>
                </a:pPr>
                <a:endParaRPr lang="en-US" dirty="0"/>
              </a:p>
            </p:txBody>
          </p:sp>
          <p:sp>
            <p:nvSpPr>
              <p:cNvPr id="2508" name="Rectangle 399"/>
              <p:cNvSpPr>
                <a:spLocks noChangeArrowheads="1"/>
              </p:cNvSpPr>
              <p:nvPr userDrawn="1"/>
            </p:nvSpPr>
            <p:spPr bwMode="auto">
              <a:xfrm>
                <a:off x="4320" y="632"/>
                <a:ext cx="111" cy="6"/>
              </a:xfrm>
              <a:prstGeom prst="rect">
                <a:avLst/>
              </a:prstGeom>
              <a:solidFill>
                <a:srgbClr val="CDA959"/>
              </a:solidFill>
              <a:ln w="0">
                <a:noFill/>
                <a:miter lim="800000"/>
                <a:headEnd/>
                <a:tailEnd/>
              </a:ln>
            </p:spPr>
            <p:txBody>
              <a:bodyPr/>
              <a:lstStyle/>
              <a:p>
                <a:pPr>
                  <a:defRPr/>
                </a:pPr>
                <a:endParaRPr lang="en-US" dirty="0"/>
              </a:p>
            </p:txBody>
          </p:sp>
          <p:sp>
            <p:nvSpPr>
              <p:cNvPr id="2509" name="Rectangle 400"/>
              <p:cNvSpPr>
                <a:spLocks noChangeArrowheads="1"/>
              </p:cNvSpPr>
              <p:nvPr userDrawn="1"/>
            </p:nvSpPr>
            <p:spPr bwMode="auto">
              <a:xfrm>
                <a:off x="4980" y="632"/>
                <a:ext cx="84" cy="6"/>
              </a:xfrm>
              <a:prstGeom prst="rect">
                <a:avLst/>
              </a:prstGeom>
              <a:solidFill>
                <a:srgbClr val="CDA959"/>
              </a:solidFill>
              <a:ln w="0">
                <a:noFill/>
                <a:miter lim="800000"/>
                <a:headEnd/>
                <a:tailEnd/>
              </a:ln>
            </p:spPr>
            <p:txBody>
              <a:bodyPr/>
              <a:lstStyle/>
              <a:p>
                <a:pPr>
                  <a:defRPr/>
                </a:pPr>
                <a:endParaRPr lang="en-US" dirty="0"/>
              </a:p>
            </p:txBody>
          </p:sp>
          <p:sp>
            <p:nvSpPr>
              <p:cNvPr id="2510" name="Rectangle 401"/>
              <p:cNvSpPr>
                <a:spLocks noChangeArrowheads="1"/>
              </p:cNvSpPr>
              <p:nvPr userDrawn="1"/>
            </p:nvSpPr>
            <p:spPr bwMode="auto">
              <a:xfrm>
                <a:off x="5271" y="632"/>
                <a:ext cx="151" cy="6"/>
              </a:xfrm>
              <a:prstGeom prst="rect">
                <a:avLst/>
              </a:prstGeom>
              <a:solidFill>
                <a:srgbClr val="CDA959"/>
              </a:solidFill>
              <a:ln w="0">
                <a:noFill/>
                <a:miter lim="800000"/>
                <a:headEnd/>
                <a:tailEnd/>
              </a:ln>
            </p:spPr>
            <p:txBody>
              <a:bodyPr/>
              <a:lstStyle/>
              <a:p>
                <a:pPr>
                  <a:defRPr/>
                </a:pPr>
                <a:endParaRPr lang="en-US" dirty="0"/>
              </a:p>
            </p:txBody>
          </p:sp>
          <p:sp>
            <p:nvSpPr>
              <p:cNvPr id="2511" name="Rectangle 402"/>
              <p:cNvSpPr>
                <a:spLocks noChangeArrowheads="1"/>
              </p:cNvSpPr>
              <p:nvPr userDrawn="1"/>
            </p:nvSpPr>
            <p:spPr bwMode="auto">
              <a:xfrm>
                <a:off x="5584" y="632"/>
                <a:ext cx="73" cy="6"/>
              </a:xfrm>
              <a:prstGeom prst="rect">
                <a:avLst/>
              </a:prstGeom>
              <a:solidFill>
                <a:srgbClr val="CDA959"/>
              </a:solidFill>
              <a:ln w="0">
                <a:noFill/>
                <a:miter lim="800000"/>
                <a:headEnd/>
                <a:tailEnd/>
              </a:ln>
            </p:spPr>
            <p:txBody>
              <a:bodyPr/>
              <a:lstStyle/>
              <a:p>
                <a:pPr>
                  <a:defRPr/>
                </a:pPr>
                <a:endParaRPr lang="en-US" dirty="0"/>
              </a:p>
            </p:txBody>
          </p:sp>
          <p:sp>
            <p:nvSpPr>
              <p:cNvPr id="2512" name="Rectangle 403"/>
              <p:cNvSpPr>
                <a:spLocks noChangeArrowheads="1"/>
              </p:cNvSpPr>
              <p:nvPr userDrawn="1"/>
            </p:nvSpPr>
            <p:spPr bwMode="auto">
              <a:xfrm>
                <a:off x="5802" y="632"/>
                <a:ext cx="28" cy="6"/>
              </a:xfrm>
              <a:prstGeom prst="rect">
                <a:avLst/>
              </a:prstGeom>
              <a:solidFill>
                <a:srgbClr val="CDA959"/>
              </a:solidFill>
              <a:ln w="0">
                <a:noFill/>
                <a:miter lim="800000"/>
                <a:headEnd/>
                <a:tailEnd/>
              </a:ln>
            </p:spPr>
            <p:txBody>
              <a:bodyPr/>
              <a:lstStyle/>
              <a:p>
                <a:pPr>
                  <a:defRPr/>
                </a:pPr>
                <a:endParaRPr lang="en-US" dirty="0"/>
              </a:p>
            </p:txBody>
          </p:sp>
          <p:sp>
            <p:nvSpPr>
              <p:cNvPr id="2513" name="Rectangle 404"/>
              <p:cNvSpPr>
                <a:spLocks noChangeArrowheads="1"/>
              </p:cNvSpPr>
              <p:nvPr userDrawn="1"/>
            </p:nvSpPr>
            <p:spPr bwMode="auto">
              <a:xfrm>
                <a:off x="4325" y="638"/>
                <a:ext cx="123" cy="6"/>
              </a:xfrm>
              <a:prstGeom prst="rect">
                <a:avLst/>
              </a:prstGeom>
              <a:solidFill>
                <a:srgbClr val="CDA959"/>
              </a:solidFill>
              <a:ln w="0">
                <a:noFill/>
                <a:miter lim="800000"/>
                <a:headEnd/>
                <a:tailEnd/>
              </a:ln>
            </p:spPr>
            <p:txBody>
              <a:bodyPr/>
              <a:lstStyle/>
              <a:p>
                <a:pPr>
                  <a:defRPr/>
                </a:pPr>
                <a:endParaRPr lang="en-US" dirty="0"/>
              </a:p>
            </p:txBody>
          </p:sp>
          <p:sp>
            <p:nvSpPr>
              <p:cNvPr id="2514" name="Rectangle 405"/>
              <p:cNvSpPr>
                <a:spLocks noChangeArrowheads="1"/>
              </p:cNvSpPr>
              <p:nvPr userDrawn="1"/>
            </p:nvSpPr>
            <p:spPr bwMode="auto">
              <a:xfrm>
                <a:off x="4985" y="638"/>
                <a:ext cx="79" cy="6"/>
              </a:xfrm>
              <a:prstGeom prst="rect">
                <a:avLst/>
              </a:prstGeom>
              <a:solidFill>
                <a:srgbClr val="CDA959"/>
              </a:solidFill>
              <a:ln w="0">
                <a:noFill/>
                <a:miter lim="800000"/>
                <a:headEnd/>
                <a:tailEnd/>
              </a:ln>
            </p:spPr>
            <p:txBody>
              <a:bodyPr/>
              <a:lstStyle/>
              <a:p>
                <a:pPr>
                  <a:defRPr/>
                </a:pPr>
                <a:endParaRPr lang="en-US" dirty="0"/>
              </a:p>
            </p:txBody>
          </p:sp>
          <p:sp>
            <p:nvSpPr>
              <p:cNvPr id="2515" name="Rectangle 406"/>
              <p:cNvSpPr>
                <a:spLocks noChangeArrowheads="1"/>
              </p:cNvSpPr>
              <p:nvPr userDrawn="1"/>
            </p:nvSpPr>
            <p:spPr bwMode="auto">
              <a:xfrm>
                <a:off x="5271" y="638"/>
                <a:ext cx="151" cy="6"/>
              </a:xfrm>
              <a:prstGeom prst="rect">
                <a:avLst/>
              </a:prstGeom>
              <a:solidFill>
                <a:srgbClr val="CDA959"/>
              </a:solidFill>
              <a:ln w="0">
                <a:noFill/>
                <a:miter lim="800000"/>
                <a:headEnd/>
                <a:tailEnd/>
              </a:ln>
            </p:spPr>
            <p:txBody>
              <a:bodyPr/>
              <a:lstStyle/>
              <a:p>
                <a:pPr>
                  <a:defRPr/>
                </a:pPr>
                <a:endParaRPr lang="en-US" dirty="0"/>
              </a:p>
            </p:txBody>
          </p:sp>
          <p:sp>
            <p:nvSpPr>
              <p:cNvPr id="2516" name="Rectangle 407"/>
              <p:cNvSpPr>
                <a:spLocks noChangeArrowheads="1"/>
              </p:cNvSpPr>
              <p:nvPr userDrawn="1"/>
            </p:nvSpPr>
            <p:spPr bwMode="auto">
              <a:xfrm>
                <a:off x="5584" y="638"/>
                <a:ext cx="67" cy="6"/>
              </a:xfrm>
              <a:prstGeom prst="rect">
                <a:avLst/>
              </a:prstGeom>
              <a:solidFill>
                <a:srgbClr val="CDA959"/>
              </a:solidFill>
              <a:ln w="0">
                <a:noFill/>
                <a:miter lim="800000"/>
                <a:headEnd/>
                <a:tailEnd/>
              </a:ln>
            </p:spPr>
            <p:txBody>
              <a:bodyPr/>
              <a:lstStyle/>
              <a:p>
                <a:pPr>
                  <a:defRPr/>
                </a:pPr>
                <a:endParaRPr lang="en-US" dirty="0"/>
              </a:p>
            </p:txBody>
          </p:sp>
          <p:sp>
            <p:nvSpPr>
              <p:cNvPr id="2517" name="Rectangle 408"/>
              <p:cNvSpPr>
                <a:spLocks noChangeArrowheads="1"/>
              </p:cNvSpPr>
              <p:nvPr userDrawn="1"/>
            </p:nvSpPr>
            <p:spPr bwMode="auto">
              <a:xfrm>
                <a:off x="5802" y="638"/>
                <a:ext cx="28" cy="6"/>
              </a:xfrm>
              <a:prstGeom prst="rect">
                <a:avLst/>
              </a:prstGeom>
              <a:solidFill>
                <a:srgbClr val="CDA959"/>
              </a:solidFill>
              <a:ln w="0">
                <a:noFill/>
                <a:miter lim="800000"/>
                <a:headEnd/>
                <a:tailEnd/>
              </a:ln>
            </p:spPr>
            <p:txBody>
              <a:bodyPr/>
              <a:lstStyle/>
              <a:p>
                <a:pPr>
                  <a:defRPr/>
                </a:pPr>
                <a:endParaRPr lang="en-US" dirty="0"/>
              </a:p>
            </p:txBody>
          </p:sp>
        </p:grpSp>
        <p:grpSp>
          <p:nvGrpSpPr>
            <p:cNvPr id="10" name="Group 409"/>
            <p:cNvGrpSpPr>
              <a:grpSpLocks/>
            </p:cNvGrpSpPr>
            <p:nvPr userDrawn="1"/>
          </p:nvGrpSpPr>
          <p:grpSpPr bwMode="auto">
            <a:xfrm>
              <a:off x="4057" y="644"/>
              <a:ext cx="1773" cy="218"/>
              <a:chOff x="4057" y="644"/>
              <a:chExt cx="1773" cy="218"/>
            </a:xfrm>
          </p:grpSpPr>
          <p:sp>
            <p:nvSpPr>
              <p:cNvPr id="2118" name="Rectangle 410"/>
              <p:cNvSpPr>
                <a:spLocks noChangeArrowheads="1"/>
              </p:cNvSpPr>
              <p:nvPr userDrawn="1"/>
            </p:nvSpPr>
            <p:spPr bwMode="auto">
              <a:xfrm>
                <a:off x="4325" y="644"/>
                <a:ext cx="134" cy="5"/>
              </a:xfrm>
              <a:prstGeom prst="rect">
                <a:avLst/>
              </a:prstGeom>
              <a:solidFill>
                <a:srgbClr val="CDA959"/>
              </a:solidFill>
              <a:ln w="0">
                <a:noFill/>
                <a:miter lim="800000"/>
                <a:headEnd/>
                <a:tailEnd/>
              </a:ln>
            </p:spPr>
            <p:txBody>
              <a:bodyPr/>
              <a:lstStyle/>
              <a:p>
                <a:pPr>
                  <a:defRPr/>
                </a:pPr>
                <a:endParaRPr lang="en-US" dirty="0"/>
              </a:p>
            </p:txBody>
          </p:sp>
          <p:sp>
            <p:nvSpPr>
              <p:cNvPr id="2119" name="Rectangle 411"/>
              <p:cNvSpPr>
                <a:spLocks noChangeArrowheads="1"/>
              </p:cNvSpPr>
              <p:nvPr userDrawn="1"/>
            </p:nvSpPr>
            <p:spPr bwMode="auto">
              <a:xfrm>
                <a:off x="4991" y="644"/>
                <a:ext cx="78" cy="5"/>
              </a:xfrm>
              <a:prstGeom prst="rect">
                <a:avLst/>
              </a:prstGeom>
              <a:solidFill>
                <a:srgbClr val="CDA959"/>
              </a:solidFill>
              <a:ln w="0">
                <a:noFill/>
                <a:miter lim="800000"/>
                <a:headEnd/>
                <a:tailEnd/>
              </a:ln>
            </p:spPr>
            <p:txBody>
              <a:bodyPr/>
              <a:lstStyle/>
              <a:p>
                <a:pPr>
                  <a:defRPr/>
                </a:pPr>
                <a:endParaRPr lang="en-US" dirty="0"/>
              </a:p>
            </p:txBody>
          </p:sp>
          <p:sp>
            <p:nvSpPr>
              <p:cNvPr id="2120" name="Rectangle 412"/>
              <p:cNvSpPr>
                <a:spLocks noChangeArrowheads="1"/>
              </p:cNvSpPr>
              <p:nvPr userDrawn="1"/>
            </p:nvSpPr>
            <p:spPr bwMode="auto">
              <a:xfrm>
                <a:off x="5276" y="644"/>
                <a:ext cx="146" cy="5"/>
              </a:xfrm>
              <a:prstGeom prst="rect">
                <a:avLst/>
              </a:prstGeom>
              <a:solidFill>
                <a:srgbClr val="CDA959"/>
              </a:solidFill>
              <a:ln w="0">
                <a:noFill/>
                <a:miter lim="800000"/>
                <a:headEnd/>
                <a:tailEnd/>
              </a:ln>
            </p:spPr>
            <p:txBody>
              <a:bodyPr/>
              <a:lstStyle/>
              <a:p>
                <a:pPr>
                  <a:defRPr/>
                </a:pPr>
                <a:endParaRPr lang="en-US" dirty="0"/>
              </a:p>
            </p:txBody>
          </p:sp>
          <p:sp>
            <p:nvSpPr>
              <p:cNvPr id="2121" name="Rectangle 413"/>
              <p:cNvSpPr>
                <a:spLocks noChangeArrowheads="1"/>
              </p:cNvSpPr>
              <p:nvPr userDrawn="1"/>
            </p:nvSpPr>
            <p:spPr bwMode="auto">
              <a:xfrm>
                <a:off x="5579" y="644"/>
                <a:ext cx="72" cy="5"/>
              </a:xfrm>
              <a:prstGeom prst="rect">
                <a:avLst/>
              </a:prstGeom>
              <a:solidFill>
                <a:srgbClr val="CDA959"/>
              </a:solidFill>
              <a:ln w="0">
                <a:noFill/>
                <a:miter lim="800000"/>
                <a:headEnd/>
                <a:tailEnd/>
              </a:ln>
            </p:spPr>
            <p:txBody>
              <a:bodyPr/>
              <a:lstStyle/>
              <a:p>
                <a:pPr>
                  <a:defRPr/>
                </a:pPr>
                <a:endParaRPr lang="en-US" dirty="0"/>
              </a:p>
            </p:txBody>
          </p:sp>
          <p:sp>
            <p:nvSpPr>
              <p:cNvPr id="2122" name="Rectangle 414"/>
              <p:cNvSpPr>
                <a:spLocks noChangeArrowheads="1"/>
              </p:cNvSpPr>
              <p:nvPr userDrawn="1"/>
            </p:nvSpPr>
            <p:spPr bwMode="auto">
              <a:xfrm>
                <a:off x="5802" y="644"/>
                <a:ext cx="28" cy="5"/>
              </a:xfrm>
              <a:prstGeom prst="rect">
                <a:avLst/>
              </a:prstGeom>
              <a:solidFill>
                <a:srgbClr val="CDA959"/>
              </a:solidFill>
              <a:ln w="0">
                <a:noFill/>
                <a:miter lim="800000"/>
                <a:headEnd/>
                <a:tailEnd/>
              </a:ln>
            </p:spPr>
            <p:txBody>
              <a:bodyPr/>
              <a:lstStyle/>
              <a:p>
                <a:pPr>
                  <a:defRPr/>
                </a:pPr>
                <a:endParaRPr lang="en-US" dirty="0"/>
              </a:p>
            </p:txBody>
          </p:sp>
          <p:sp>
            <p:nvSpPr>
              <p:cNvPr id="2123" name="Rectangle 415"/>
              <p:cNvSpPr>
                <a:spLocks noChangeArrowheads="1"/>
              </p:cNvSpPr>
              <p:nvPr userDrawn="1"/>
            </p:nvSpPr>
            <p:spPr bwMode="auto">
              <a:xfrm>
                <a:off x="4325" y="649"/>
                <a:ext cx="151" cy="6"/>
              </a:xfrm>
              <a:prstGeom prst="rect">
                <a:avLst/>
              </a:prstGeom>
              <a:solidFill>
                <a:srgbClr val="CDA959"/>
              </a:solidFill>
              <a:ln w="0">
                <a:noFill/>
                <a:miter lim="800000"/>
                <a:headEnd/>
                <a:tailEnd/>
              </a:ln>
            </p:spPr>
            <p:txBody>
              <a:bodyPr/>
              <a:lstStyle/>
              <a:p>
                <a:pPr>
                  <a:defRPr/>
                </a:pPr>
                <a:endParaRPr lang="en-US" dirty="0"/>
              </a:p>
            </p:txBody>
          </p:sp>
          <p:sp>
            <p:nvSpPr>
              <p:cNvPr id="2124" name="Rectangle 416"/>
              <p:cNvSpPr>
                <a:spLocks noChangeArrowheads="1"/>
              </p:cNvSpPr>
              <p:nvPr userDrawn="1"/>
            </p:nvSpPr>
            <p:spPr bwMode="auto">
              <a:xfrm>
                <a:off x="4997" y="649"/>
                <a:ext cx="78" cy="6"/>
              </a:xfrm>
              <a:prstGeom prst="rect">
                <a:avLst/>
              </a:prstGeom>
              <a:solidFill>
                <a:srgbClr val="CDA959"/>
              </a:solidFill>
              <a:ln w="0">
                <a:noFill/>
                <a:miter lim="800000"/>
                <a:headEnd/>
                <a:tailEnd/>
              </a:ln>
            </p:spPr>
            <p:txBody>
              <a:bodyPr/>
              <a:lstStyle/>
              <a:p>
                <a:pPr>
                  <a:defRPr/>
                </a:pPr>
                <a:endParaRPr lang="en-US" dirty="0"/>
              </a:p>
            </p:txBody>
          </p:sp>
          <p:sp>
            <p:nvSpPr>
              <p:cNvPr id="2125" name="Rectangle 417"/>
              <p:cNvSpPr>
                <a:spLocks noChangeArrowheads="1"/>
              </p:cNvSpPr>
              <p:nvPr userDrawn="1"/>
            </p:nvSpPr>
            <p:spPr bwMode="auto">
              <a:xfrm>
                <a:off x="5276" y="649"/>
                <a:ext cx="146" cy="6"/>
              </a:xfrm>
              <a:prstGeom prst="rect">
                <a:avLst/>
              </a:prstGeom>
              <a:solidFill>
                <a:srgbClr val="CDA959"/>
              </a:solidFill>
              <a:ln w="0">
                <a:noFill/>
                <a:miter lim="800000"/>
                <a:headEnd/>
                <a:tailEnd/>
              </a:ln>
            </p:spPr>
            <p:txBody>
              <a:bodyPr/>
              <a:lstStyle/>
              <a:p>
                <a:pPr>
                  <a:defRPr/>
                </a:pPr>
                <a:endParaRPr lang="en-US" dirty="0"/>
              </a:p>
            </p:txBody>
          </p:sp>
          <p:sp>
            <p:nvSpPr>
              <p:cNvPr id="2126" name="Rectangle 418"/>
              <p:cNvSpPr>
                <a:spLocks noChangeArrowheads="1"/>
              </p:cNvSpPr>
              <p:nvPr userDrawn="1"/>
            </p:nvSpPr>
            <p:spPr bwMode="auto">
              <a:xfrm>
                <a:off x="5579" y="649"/>
                <a:ext cx="67" cy="6"/>
              </a:xfrm>
              <a:prstGeom prst="rect">
                <a:avLst/>
              </a:prstGeom>
              <a:solidFill>
                <a:srgbClr val="CDA959"/>
              </a:solidFill>
              <a:ln w="0">
                <a:noFill/>
                <a:miter lim="800000"/>
                <a:headEnd/>
                <a:tailEnd/>
              </a:ln>
            </p:spPr>
            <p:txBody>
              <a:bodyPr/>
              <a:lstStyle/>
              <a:p>
                <a:pPr>
                  <a:defRPr/>
                </a:pPr>
                <a:endParaRPr lang="en-US" dirty="0"/>
              </a:p>
            </p:txBody>
          </p:sp>
          <p:sp>
            <p:nvSpPr>
              <p:cNvPr id="2127" name="Rectangle 419"/>
              <p:cNvSpPr>
                <a:spLocks noChangeArrowheads="1"/>
              </p:cNvSpPr>
              <p:nvPr userDrawn="1"/>
            </p:nvSpPr>
            <p:spPr bwMode="auto">
              <a:xfrm>
                <a:off x="5802" y="649"/>
                <a:ext cx="28" cy="6"/>
              </a:xfrm>
              <a:prstGeom prst="rect">
                <a:avLst/>
              </a:prstGeom>
              <a:solidFill>
                <a:srgbClr val="CDA959"/>
              </a:solidFill>
              <a:ln w="0">
                <a:noFill/>
                <a:miter lim="800000"/>
                <a:headEnd/>
                <a:tailEnd/>
              </a:ln>
            </p:spPr>
            <p:txBody>
              <a:bodyPr/>
              <a:lstStyle/>
              <a:p>
                <a:pPr>
                  <a:defRPr/>
                </a:pPr>
                <a:endParaRPr lang="en-US" dirty="0"/>
              </a:p>
            </p:txBody>
          </p:sp>
          <p:sp>
            <p:nvSpPr>
              <p:cNvPr id="2128" name="Rectangle 420"/>
              <p:cNvSpPr>
                <a:spLocks noChangeArrowheads="1"/>
              </p:cNvSpPr>
              <p:nvPr userDrawn="1"/>
            </p:nvSpPr>
            <p:spPr bwMode="auto">
              <a:xfrm>
                <a:off x="4331" y="655"/>
                <a:ext cx="156" cy="5"/>
              </a:xfrm>
              <a:prstGeom prst="rect">
                <a:avLst/>
              </a:prstGeom>
              <a:solidFill>
                <a:srgbClr val="CDA959"/>
              </a:solidFill>
              <a:ln w="0">
                <a:noFill/>
                <a:miter lim="800000"/>
                <a:headEnd/>
                <a:tailEnd/>
              </a:ln>
            </p:spPr>
            <p:txBody>
              <a:bodyPr/>
              <a:lstStyle/>
              <a:p>
                <a:pPr>
                  <a:defRPr/>
                </a:pPr>
                <a:endParaRPr lang="en-US" dirty="0"/>
              </a:p>
            </p:txBody>
          </p:sp>
          <p:sp>
            <p:nvSpPr>
              <p:cNvPr id="2129" name="Rectangle 421"/>
              <p:cNvSpPr>
                <a:spLocks noChangeArrowheads="1"/>
              </p:cNvSpPr>
              <p:nvPr userDrawn="1"/>
            </p:nvSpPr>
            <p:spPr bwMode="auto">
              <a:xfrm>
                <a:off x="5002" y="655"/>
                <a:ext cx="79" cy="5"/>
              </a:xfrm>
              <a:prstGeom prst="rect">
                <a:avLst/>
              </a:prstGeom>
              <a:solidFill>
                <a:srgbClr val="CDA959"/>
              </a:solidFill>
              <a:ln w="0">
                <a:noFill/>
                <a:miter lim="800000"/>
                <a:headEnd/>
                <a:tailEnd/>
              </a:ln>
            </p:spPr>
            <p:txBody>
              <a:bodyPr/>
              <a:lstStyle/>
              <a:p>
                <a:pPr>
                  <a:defRPr/>
                </a:pPr>
                <a:endParaRPr lang="en-US" dirty="0"/>
              </a:p>
            </p:txBody>
          </p:sp>
          <p:sp>
            <p:nvSpPr>
              <p:cNvPr id="2130" name="Rectangle 422"/>
              <p:cNvSpPr>
                <a:spLocks noChangeArrowheads="1"/>
              </p:cNvSpPr>
              <p:nvPr userDrawn="1"/>
            </p:nvSpPr>
            <p:spPr bwMode="auto">
              <a:xfrm>
                <a:off x="5276" y="655"/>
                <a:ext cx="152" cy="5"/>
              </a:xfrm>
              <a:prstGeom prst="rect">
                <a:avLst/>
              </a:prstGeom>
              <a:solidFill>
                <a:srgbClr val="CDA959"/>
              </a:solidFill>
              <a:ln w="0">
                <a:noFill/>
                <a:miter lim="800000"/>
                <a:headEnd/>
                <a:tailEnd/>
              </a:ln>
            </p:spPr>
            <p:txBody>
              <a:bodyPr/>
              <a:lstStyle/>
              <a:p>
                <a:pPr>
                  <a:defRPr/>
                </a:pPr>
                <a:endParaRPr lang="en-US" dirty="0"/>
              </a:p>
            </p:txBody>
          </p:sp>
          <p:sp>
            <p:nvSpPr>
              <p:cNvPr id="2131" name="Rectangle 423"/>
              <p:cNvSpPr>
                <a:spLocks noChangeArrowheads="1"/>
              </p:cNvSpPr>
              <p:nvPr userDrawn="1"/>
            </p:nvSpPr>
            <p:spPr bwMode="auto">
              <a:xfrm>
                <a:off x="5573" y="655"/>
                <a:ext cx="73" cy="5"/>
              </a:xfrm>
              <a:prstGeom prst="rect">
                <a:avLst/>
              </a:prstGeom>
              <a:solidFill>
                <a:srgbClr val="CDA959"/>
              </a:solidFill>
              <a:ln w="0">
                <a:noFill/>
                <a:miter lim="800000"/>
                <a:headEnd/>
                <a:tailEnd/>
              </a:ln>
            </p:spPr>
            <p:txBody>
              <a:bodyPr/>
              <a:lstStyle/>
              <a:p>
                <a:pPr>
                  <a:defRPr/>
                </a:pPr>
                <a:endParaRPr lang="en-US" dirty="0"/>
              </a:p>
            </p:txBody>
          </p:sp>
          <p:sp>
            <p:nvSpPr>
              <p:cNvPr id="2132" name="Rectangle 424"/>
              <p:cNvSpPr>
                <a:spLocks noChangeArrowheads="1"/>
              </p:cNvSpPr>
              <p:nvPr userDrawn="1"/>
            </p:nvSpPr>
            <p:spPr bwMode="auto">
              <a:xfrm>
                <a:off x="5802" y="655"/>
                <a:ext cx="28" cy="5"/>
              </a:xfrm>
              <a:prstGeom prst="rect">
                <a:avLst/>
              </a:prstGeom>
              <a:solidFill>
                <a:srgbClr val="CDA959"/>
              </a:solidFill>
              <a:ln w="0">
                <a:noFill/>
                <a:miter lim="800000"/>
                <a:headEnd/>
                <a:tailEnd/>
              </a:ln>
            </p:spPr>
            <p:txBody>
              <a:bodyPr/>
              <a:lstStyle/>
              <a:p>
                <a:pPr>
                  <a:defRPr/>
                </a:pPr>
                <a:endParaRPr lang="en-US" dirty="0"/>
              </a:p>
            </p:txBody>
          </p:sp>
          <p:sp>
            <p:nvSpPr>
              <p:cNvPr id="2133" name="Rectangle 425"/>
              <p:cNvSpPr>
                <a:spLocks noChangeArrowheads="1"/>
              </p:cNvSpPr>
              <p:nvPr userDrawn="1"/>
            </p:nvSpPr>
            <p:spPr bwMode="auto">
              <a:xfrm>
                <a:off x="4331" y="660"/>
                <a:ext cx="168" cy="6"/>
              </a:xfrm>
              <a:prstGeom prst="rect">
                <a:avLst/>
              </a:prstGeom>
              <a:solidFill>
                <a:srgbClr val="CDA959"/>
              </a:solidFill>
              <a:ln w="0">
                <a:noFill/>
                <a:miter lim="800000"/>
                <a:headEnd/>
                <a:tailEnd/>
              </a:ln>
            </p:spPr>
            <p:txBody>
              <a:bodyPr/>
              <a:lstStyle/>
              <a:p>
                <a:pPr>
                  <a:defRPr/>
                </a:pPr>
                <a:endParaRPr lang="en-US" dirty="0"/>
              </a:p>
            </p:txBody>
          </p:sp>
          <p:sp>
            <p:nvSpPr>
              <p:cNvPr id="2134" name="Rectangle 426"/>
              <p:cNvSpPr>
                <a:spLocks noChangeArrowheads="1"/>
              </p:cNvSpPr>
              <p:nvPr userDrawn="1"/>
            </p:nvSpPr>
            <p:spPr bwMode="auto">
              <a:xfrm>
                <a:off x="5008" y="660"/>
                <a:ext cx="78" cy="6"/>
              </a:xfrm>
              <a:prstGeom prst="rect">
                <a:avLst/>
              </a:prstGeom>
              <a:solidFill>
                <a:srgbClr val="CDA959"/>
              </a:solidFill>
              <a:ln w="0">
                <a:noFill/>
                <a:miter lim="800000"/>
                <a:headEnd/>
                <a:tailEnd/>
              </a:ln>
            </p:spPr>
            <p:txBody>
              <a:bodyPr/>
              <a:lstStyle/>
              <a:p>
                <a:pPr>
                  <a:defRPr/>
                </a:pPr>
                <a:endParaRPr lang="en-US" dirty="0"/>
              </a:p>
            </p:txBody>
          </p:sp>
          <p:sp>
            <p:nvSpPr>
              <p:cNvPr id="2135" name="Rectangle 427"/>
              <p:cNvSpPr>
                <a:spLocks noChangeArrowheads="1"/>
              </p:cNvSpPr>
              <p:nvPr userDrawn="1"/>
            </p:nvSpPr>
            <p:spPr bwMode="auto">
              <a:xfrm>
                <a:off x="5276" y="660"/>
                <a:ext cx="152" cy="6"/>
              </a:xfrm>
              <a:prstGeom prst="rect">
                <a:avLst/>
              </a:prstGeom>
              <a:solidFill>
                <a:srgbClr val="CDA959"/>
              </a:solidFill>
              <a:ln w="0">
                <a:noFill/>
                <a:miter lim="800000"/>
                <a:headEnd/>
                <a:tailEnd/>
              </a:ln>
            </p:spPr>
            <p:txBody>
              <a:bodyPr/>
              <a:lstStyle/>
              <a:p>
                <a:pPr>
                  <a:defRPr/>
                </a:pPr>
                <a:endParaRPr lang="en-US" dirty="0"/>
              </a:p>
            </p:txBody>
          </p:sp>
          <p:sp>
            <p:nvSpPr>
              <p:cNvPr id="2136" name="Rectangle 428"/>
              <p:cNvSpPr>
                <a:spLocks noChangeArrowheads="1"/>
              </p:cNvSpPr>
              <p:nvPr userDrawn="1"/>
            </p:nvSpPr>
            <p:spPr bwMode="auto">
              <a:xfrm>
                <a:off x="5573" y="660"/>
                <a:ext cx="73" cy="6"/>
              </a:xfrm>
              <a:prstGeom prst="rect">
                <a:avLst/>
              </a:prstGeom>
              <a:solidFill>
                <a:srgbClr val="CDA959"/>
              </a:solidFill>
              <a:ln w="0">
                <a:noFill/>
                <a:miter lim="800000"/>
                <a:headEnd/>
                <a:tailEnd/>
              </a:ln>
            </p:spPr>
            <p:txBody>
              <a:bodyPr/>
              <a:lstStyle/>
              <a:p>
                <a:pPr>
                  <a:defRPr/>
                </a:pPr>
                <a:endParaRPr lang="en-US" dirty="0"/>
              </a:p>
            </p:txBody>
          </p:sp>
          <p:sp>
            <p:nvSpPr>
              <p:cNvPr id="2137" name="Rectangle 429"/>
              <p:cNvSpPr>
                <a:spLocks noChangeArrowheads="1"/>
              </p:cNvSpPr>
              <p:nvPr userDrawn="1"/>
            </p:nvSpPr>
            <p:spPr bwMode="auto">
              <a:xfrm>
                <a:off x="5802" y="660"/>
                <a:ext cx="28" cy="6"/>
              </a:xfrm>
              <a:prstGeom prst="rect">
                <a:avLst/>
              </a:prstGeom>
              <a:solidFill>
                <a:srgbClr val="CDA959"/>
              </a:solidFill>
              <a:ln w="0">
                <a:noFill/>
                <a:miter lim="800000"/>
                <a:headEnd/>
                <a:tailEnd/>
              </a:ln>
            </p:spPr>
            <p:txBody>
              <a:bodyPr/>
              <a:lstStyle/>
              <a:p>
                <a:pPr>
                  <a:defRPr/>
                </a:pPr>
                <a:endParaRPr lang="en-US" dirty="0"/>
              </a:p>
            </p:txBody>
          </p:sp>
          <p:sp>
            <p:nvSpPr>
              <p:cNvPr id="2138" name="Rectangle 430"/>
              <p:cNvSpPr>
                <a:spLocks noChangeArrowheads="1"/>
              </p:cNvSpPr>
              <p:nvPr userDrawn="1"/>
            </p:nvSpPr>
            <p:spPr bwMode="auto">
              <a:xfrm>
                <a:off x="4336" y="666"/>
                <a:ext cx="179" cy="6"/>
              </a:xfrm>
              <a:prstGeom prst="rect">
                <a:avLst/>
              </a:prstGeom>
              <a:solidFill>
                <a:srgbClr val="CDA959"/>
              </a:solidFill>
              <a:ln w="0">
                <a:noFill/>
                <a:miter lim="800000"/>
                <a:headEnd/>
                <a:tailEnd/>
              </a:ln>
            </p:spPr>
            <p:txBody>
              <a:bodyPr/>
              <a:lstStyle/>
              <a:p>
                <a:pPr>
                  <a:defRPr/>
                </a:pPr>
                <a:endParaRPr lang="en-US" dirty="0"/>
              </a:p>
            </p:txBody>
          </p:sp>
          <p:sp>
            <p:nvSpPr>
              <p:cNvPr id="2139" name="Rectangle 431"/>
              <p:cNvSpPr>
                <a:spLocks noChangeArrowheads="1"/>
              </p:cNvSpPr>
              <p:nvPr userDrawn="1"/>
            </p:nvSpPr>
            <p:spPr bwMode="auto">
              <a:xfrm>
                <a:off x="5008" y="666"/>
                <a:ext cx="84" cy="6"/>
              </a:xfrm>
              <a:prstGeom prst="rect">
                <a:avLst/>
              </a:prstGeom>
              <a:solidFill>
                <a:srgbClr val="CDA959"/>
              </a:solidFill>
              <a:ln w="0">
                <a:noFill/>
                <a:miter lim="800000"/>
                <a:headEnd/>
                <a:tailEnd/>
              </a:ln>
            </p:spPr>
            <p:txBody>
              <a:bodyPr/>
              <a:lstStyle/>
              <a:p>
                <a:pPr>
                  <a:defRPr/>
                </a:pPr>
                <a:endParaRPr lang="en-US" dirty="0"/>
              </a:p>
            </p:txBody>
          </p:sp>
          <p:sp>
            <p:nvSpPr>
              <p:cNvPr id="2140" name="Rectangle 432"/>
              <p:cNvSpPr>
                <a:spLocks noChangeArrowheads="1"/>
              </p:cNvSpPr>
              <p:nvPr userDrawn="1"/>
            </p:nvSpPr>
            <p:spPr bwMode="auto">
              <a:xfrm>
                <a:off x="5276" y="666"/>
                <a:ext cx="152" cy="6"/>
              </a:xfrm>
              <a:prstGeom prst="rect">
                <a:avLst/>
              </a:prstGeom>
              <a:solidFill>
                <a:srgbClr val="CDA959"/>
              </a:solidFill>
              <a:ln w="0">
                <a:noFill/>
                <a:miter lim="800000"/>
                <a:headEnd/>
                <a:tailEnd/>
              </a:ln>
            </p:spPr>
            <p:txBody>
              <a:bodyPr/>
              <a:lstStyle/>
              <a:p>
                <a:pPr>
                  <a:defRPr/>
                </a:pPr>
                <a:endParaRPr lang="en-US" dirty="0"/>
              </a:p>
            </p:txBody>
          </p:sp>
          <p:sp>
            <p:nvSpPr>
              <p:cNvPr id="2141" name="Rectangle 433"/>
              <p:cNvSpPr>
                <a:spLocks noChangeArrowheads="1"/>
              </p:cNvSpPr>
              <p:nvPr userDrawn="1"/>
            </p:nvSpPr>
            <p:spPr bwMode="auto">
              <a:xfrm>
                <a:off x="5573" y="666"/>
                <a:ext cx="67" cy="6"/>
              </a:xfrm>
              <a:prstGeom prst="rect">
                <a:avLst/>
              </a:prstGeom>
              <a:solidFill>
                <a:srgbClr val="CDA959"/>
              </a:solidFill>
              <a:ln w="0">
                <a:noFill/>
                <a:miter lim="800000"/>
                <a:headEnd/>
                <a:tailEnd/>
              </a:ln>
            </p:spPr>
            <p:txBody>
              <a:bodyPr/>
              <a:lstStyle/>
              <a:p>
                <a:pPr>
                  <a:defRPr/>
                </a:pPr>
                <a:endParaRPr lang="en-US" dirty="0"/>
              </a:p>
            </p:txBody>
          </p:sp>
          <p:sp>
            <p:nvSpPr>
              <p:cNvPr id="2142" name="Rectangle 434"/>
              <p:cNvSpPr>
                <a:spLocks noChangeArrowheads="1"/>
              </p:cNvSpPr>
              <p:nvPr userDrawn="1"/>
            </p:nvSpPr>
            <p:spPr bwMode="auto">
              <a:xfrm>
                <a:off x="5802" y="666"/>
                <a:ext cx="28" cy="6"/>
              </a:xfrm>
              <a:prstGeom prst="rect">
                <a:avLst/>
              </a:prstGeom>
              <a:solidFill>
                <a:srgbClr val="CDA959"/>
              </a:solidFill>
              <a:ln w="0">
                <a:noFill/>
                <a:miter lim="800000"/>
                <a:headEnd/>
                <a:tailEnd/>
              </a:ln>
            </p:spPr>
            <p:txBody>
              <a:bodyPr/>
              <a:lstStyle/>
              <a:p>
                <a:pPr>
                  <a:defRPr/>
                </a:pPr>
                <a:endParaRPr lang="en-US" dirty="0"/>
              </a:p>
            </p:txBody>
          </p:sp>
          <p:sp>
            <p:nvSpPr>
              <p:cNvPr id="2143" name="Rectangle 435"/>
              <p:cNvSpPr>
                <a:spLocks noChangeArrowheads="1"/>
              </p:cNvSpPr>
              <p:nvPr userDrawn="1"/>
            </p:nvSpPr>
            <p:spPr bwMode="auto">
              <a:xfrm>
                <a:off x="4336" y="672"/>
                <a:ext cx="191" cy="5"/>
              </a:xfrm>
              <a:prstGeom prst="rect">
                <a:avLst/>
              </a:prstGeom>
              <a:solidFill>
                <a:srgbClr val="CDA959"/>
              </a:solidFill>
              <a:ln w="0">
                <a:noFill/>
                <a:miter lim="800000"/>
                <a:headEnd/>
                <a:tailEnd/>
              </a:ln>
            </p:spPr>
            <p:txBody>
              <a:bodyPr/>
              <a:lstStyle/>
              <a:p>
                <a:pPr>
                  <a:defRPr/>
                </a:pPr>
                <a:endParaRPr lang="en-US" dirty="0"/>
              </a:p>
            </p:txBody>
          </p:sp>
          <p:sp>
            <p:nvSpPr>
              <p:cNvPr id="2144" name="Rectangle 436"/>
              <p:cNvSpPr>
                <a:spLocks noChangeArrowheads="1"/>
              </p:cNvSpPr>
              <p:nvPr userDrawn="1"/>
            </p:nvSpPr>
            <p:spPr bwMode="auto">
              <a:xfrm>
                <a:off x="5013" y="672"/>
                <a:ext cx="84" cy="5"/>
              </a:xfrm>
              <a:prstGeom prst="rect">
                <a:avLst/>
              </a:prstGeom>
              <a:solidFill>
                <a:srgbClr val="CDA959"/>
              </a:solidFill>
              <a:ln w="0">
                <a:noFill/>
                <a:miter lim="800000"/>
                <a:headEnd/>
                <a:tailEnd/>
              </a:ln>
            </p:spPr>
            <p:txBody>
              <a:bodyPr/>
              <a:lstStyle/>
              <a:p>
                <a:pPr>
                  <a:defRPr/>
                </a:pPr>
                <a:endParaRPr lang="en-US" dirty="0"/>
              </a:p>
            </p:txBody>
          </p:sp>
          <p:sp>
            <p:nvSpPr>
              <p:cNvPr id="2145" name="Rectangle 437"/>
              <p:cNvSpPr>
                <a:spLocks noChangeArrowheads="1"/>
              </p:cNvSpPr>
              <p:nvPr userDrawn="1"/>
            </p:nvSpPr>
            <p:spPr bwMode="auto">
              <a:xfrm>
                <a:off x="5276" y="672"/>
                <a:ext cx="152" cy="5"/>
              </a:xfrm>
              <a:prstGeom prst="rect">
                <a:avLst/>
              </a:prstGeom>
              <a:solidFill>
                <a:srgbClr val="CDA959"/>
              </a:solidFill>
              <a:ln w="0">
                <a:noFill/>
                <a:miter lim="800000"/>
                <a:headEnd/>
                <a:tailEnd/>
              </a:ln>
            </p:spPr>
            <p:txBody>
              <a:bodyPr/>
              <a:lstStyle/>
              <a:p>
                <a:pPr>
                  <a:defRPr/>
                </a:pPr>
                <a:endParaRPr lang="en-US" dirty="0"/>
              </a:p>
            </p:txBody>
          </p:sp>
          <p:sp>
            <p:nvSpPr>
              <p:cNvPr id="2146" name="Rectangle 438"/>
              <p:cNvSpPr>
                <a:spLocks noChangeArrowheads="1"/>
              </p:cNvSpPr>
              <p:nvPr userDrawn="1"/>
            </p:nvSpPr>
            <p:spPr bwMode="auto">
              <a:xfrm>
                <a:off x="5567" y="672"/>
                <a:ext cx="73" cy="5"/>
              </a:xfrm>
              <a:prstGeom prst="rect">
                <a:avLst/>
              </a:prstGeom>
              <a:solidFill>
                <a:srgbClr val="CDA959"/>
              </a:solidFill>
              <a:ln w="0">
                <a:noFill/>
                <a:miter lim="800000"/>
                <a:headEnd/>
                <a:tailEnd/>
              </a:ln>
            </p:spPr>
            <p:txBody>
              <a:bodyPr/>
              <a:lstStyle/>
              <a:p>
                <a:pPr>
                  <a:defRPr/>
                </a:pPr>
                <a:endParaRPr lang="en-US" dirty="0"/>
              </a:p>
            </p:txBody>
          </p:sp>
          <p:sp>
            <p:nvSpPr>
              <p:cNvPr id="2147" name="Rectangle 439"/>
              <p:cNvSpPr>
                <a:spLocks noChangeArrowheads="1"/>
              </p:cNvSpPr>
              <p:nvPr userDrawn="1"/>
            </p:nvSpPr>
            <p:spPr bwMode="auto">
              <a:xfrm>
                <a:off x="5802" y="672"/>
                <a:ext cx="28" cy="5"/>
              </a:xfrm>
              <a:prstGeom prst="rect">
                <a:avLst/>
              </a:prstGeom>
              <a:solidFill>
                <a:srgbClr val="CDA959"/>
              </a:solidFill>
              <a:ln w="0">
                <a:noFill/>
                <a:miter lim="800000"/>
                <a:headEnd/>
                <a:tailEnd/>
              </a:ln>
            </p:spPr>
            <p:txBody>
              <a:bodyPr/>
              <a:lstStyle/>
              <a:p>
                <a:pPr>
                  <a:defRPr/>
                </a:pPr>
                <a:endParaRPr lang="en-US" dirty="0"/>
              </a:p>
            </p:txBody>
          </p:sp>
          <p:sp>
            <p:nvSpPr>
              <p:cNvPr id="2148" name="Rectangle 440"/>
              <p:cNvSpPr>
                <a:spLocks noChangeArrowheads="1"/>
              </p:cNvSpPr>
              <p:nvPr userDrawn="1"/>
            </p:nvSpPr>
            <p:spPr bwMode="auto">
              <a:xfrm>
                <a:off x="4336" y="677"/>
                <a:ext cx="202" cy="6"/>
              </a:xfrm>
              <a:prstGeom prst="rect">
                <a:avLst/>
              </a:prstGeom>
              <a:solidFill>
                <a:srgbClr val="CDA959"/>
              </a:solidFill>
              <a:ln w="0">
                <a:noFill/>
                <a:miter lim="800000"/>
                <a:headEnd/>
                <a:tailEnd/>
              </a:ln>
            </p:spPr>
            <p:txBody>
              <a:bodyPr/>
              <a:lstStyle/>
              <a:p>
                <a:pPr>
                  <a:defRPr/>
                </a:pPr>
                <a:endParaRPr lang="en-US" dirty="0"/>
              </a:p>
            </p:txBody>
          </p:sp>
          <p:sp>
            <p:nvSpPr>
              <p:cNvPr id="2149" name="Rectangle 441"/>
              <p:cNvSpPr>
                <a:spLocks noChangeArrowheads="1"/>
              </p:cNvSpPr>
              <p:nvPr userDrawn="1"/>
            </p:nvSpPr>
            <p:spPr bwMode="auto">
              <a:xfrm>
                <a:off x="5019" y="677"/>
                <a:ext cx="78" cy="6"/>
              </a:xfrm>
              <a:prstGeom prst="rect">
                <a:avLst/>
              </a:prstGeom>
              <a:solidFill>
                <a:srgbClr val="CDA959"/>
              </a:solidFill>
              <a:ln w="0">
                <a:noFill/>
                <a:miter lim="800000"/>
                <a:headEnd/>
                <a:tailEnd/>
              </a:ln>
            </p:spPr>
            <p:txBody>
              <a:bodyPr/>
              <a:lstStyle/>
              <a:p>
                <a:pPr>
                  <a:defRPr/>
                </a:pPr>
                <a:endParaRPr lang="en-US" dirty="0"/>
              </a:p>
            </p:txBody>
          </p:sp>
          <p:sp>
            <p:nvSpPr>
              <p:cNvPr id="2150" name="Rectangle 442"/>
              <p:cNvSpPr>
                <a:spLocks noChangeArrowheads="1"/>
              </p:cNvSpPr>
              <p:nvPr userDrawn="1"/>
            </p:nvSpPr>
            <p:spPr bwMode="auto">
              <a:xfrm>
                <a:off x="5276" y="677"/>
                <a:ext cx="152" cy="6"/>
              </a:xfrm>
              <a:prstGeom prst="rect">
                <a:avLst/>
              </a:prstGeom>
              <a:solidFill>
                <a:srgbClr val="CDA959"/>
              </a:solidFill>
              <a:ln w="0">
                <a:noFill/>
                <a:miter lim="800000"/>
                <a:headEnd/>
                <a:tailEnd/>
              </a:ln>
            </p:spPr>
            <p:txBody>
              <a:bodyPr/>
              <a:lstStyle/>
              <a:p>
                <a:pPr>
                  <a:defRPr/>
                </a:pPr>
                <a:endParaRPr lang="en-US" dirty="0"/>
              </a:p>
            </p:txBody>
          </p:sp>
          <p:sp>
            <p:nvSpPr>
              <p:cNvPr id="2151" name="Rectangle 443"/>
              <p:cNvSpPr>
                <a:spLocks noChangeArrowheads="1"/>
              </p:cNvSpPr>
              <p:nvPr userDrawn="1"/>
            </p:nvSpPr>
            <p:spPr bwMode="auto">
              <a:xfrm>
                <a:off x="5567" y="677"/>
                <a:ext cx="68" cy="6"/>
              </a:xfrm>
              <a:prstGeom prst="rect">
                <a:avLst/>
              </a:prstGeom>
              <a:solidFill>
                <a:srgbClr val="CDA959"/>
              </a:solidFill>
              <a:ln w="0">
                <a:noFill/>
                <a:miter lim="800000"/>
                <a:headEnd/>
                <a:tailEnd/>
              </a:ln>
            </p:spPr>
            <p:txBody>
              <a:bodyPr/>
              <a:lstStyle/>
              <a:p>
                <a:pPr>
                  <a:defRPr/>
                </a:pPr>
                <a:endParaRPr lang="en-US" dirty="0"/>
              </a:p>
            </p:txBody>
          </p:sp>
          <p:sp>
            <p:nvSpPr>
              <p:cNvPr id="2152" name="Rectangle 444"/>
              <p:cNvSpPr>
                <a:spLocks noChangeArrowheads="1"/>
              </p:cNvSpPr>
              <p:nvPr userDrawn="1"/>
            </p:nvSpPr>
            <p:spPr bwMode="auto">
              <a:xfrm>
                <a:off x="5802" y="677"/>
                <a:ext cx="28" cy="6"/>
              </a:xfrm>
              <a:prstGeom prst="rect">
                <a:avLst/>
              </a:prstGeom>
              <a:solidFill>
                <a:srgbClr val="CDA959"/>
              </a:solidFill>
              <a:ln w="0">
                <a:noFill/>
                <a:miter lim="800000"/>
                <a:headEnd/>
                <a:tailEnd/>
              </a:ln>
            </p:spPr>
            <p:txBody>
              <a:bodyPr/>
              <a:lstStyle/>
              <a:p>
                <a:pPr>
                  <a:defRPr/>
                </a:pPr>
                <a:endParaRPr lang="en-US" dirty="0"/>
              </a:p>
            </p:txBody>
          </p:sp>
          <p:sp>
            <p:nvSpPr>
              <p:cNvPr id="2153" name="Rectangle 445"/>
              <p:cNvSpPr>
                <a:spLocks noChangeArrowheads="1"/>
              </p:cNvSpPr>
              <p:nvPr userDrawn="1"/>
            </p:nvSpPr>
            <p:spPr bwMode="auto">
              <a:xfrm>
                <a:off x="4342" y="683"/>
                <a:ext cx="213" cy="5"/>
              </a:xfrm>
              <a:prstGeom prst="rect">
                <a:avLst/>
              </a:prstGeom>
              <a:solidFill>
                <a:srgbClr val="CDA959"/>
              </a:solidFill>
              <a:ln w="0">
                <a:noFill/>
                <a:miter lim="800000"/>
                <a:headEnd/>
                <a:tailEnd/>
              </a:ln>
            </p:spPr>
            <p:txBody>
              <a:bodyPr/>
              <a:lstStyle/>
              <a:p>
                <a:pPr>
                  <a:defRPr/>
                </a:pPr>
                <a:endParaRPr lang="en-US" dirty="0"/>
              </a:p>
            </p:txBody>
          </p:sp>
          <p:sp>
            <p:nvSpPr>
              <p:cNvPr id="2154" name="Rectangle 446"/>
              <p:cNvSpPr>
                <a:spLocks noChangeArrowheads="1"/>
              </p:cNvSpPr>
              <p:nvPr userDrawn="1"/>
            </p:nvSpPr>
            <p:spPr bwMode="auto">
              <a:xfrm>
                <a:off x="5025" y="683"/>
                <a:ext cx="78" cy="5"/>
              </a:xfrm>
              <a:prstGeom prst="rect">
                <a:avLst/>
              </a:prstGeom>
              <a:solidFill>
                <a:srgbClr val="CDA959"/>
              </a:solidFill>
              <a:ln w="0">
                <a:noFill/>
                <a:miter lim="800000"/>
                <a:headEnd/>
                <a:tailEnd/>
              </a:ln>
            </p:spPr>
            <p:txBody>
              <a:bodyPr/>
              <a:lstStyle/>
              <a:p>
                <a:pPr>
                  <a:defRPr/>
                </a:pPr>
                <a:endParaRPr lang="en-US" dirty="0"/>
              </a:p>
            </p:txBody>
          </p:sp>
          <p:sp>
            <p:nvSpPr>
              <p:cNvPr id="2155" name="Rectangle 447"/>
              <p:cNvSpPr>
                <a:spLocks noChangeArrowheads="1"/>
              </p:cNvSpPr>
              <p:nvPr userDrawn="1"/>
            </p:nvSpPr>
            <p:spPr bwMode="auto">
              <a:xfrm>
                <a:off x="5276" y="683"/>
                <a:ext cx="152" cy="5"/>
              </a:xfrm>
              <a:prstGeom prst="rect">
                <a:avLst/>
              </a:prstGeom>
              <a:solidFill>
                <a:srgbClr val="CDA959"/>
              </a:solidFill>
              <a:ln w="0">
                <a:noFill/>
                <a:miter lim="800000"/>
                <a:headEnd/>
                <a:tailEnd/>
              </a:ln>
            </p:spPr>
            <p:txBody>
              <a:bodyPr/>
              <a:lstStyle/>
              <a:p>
                <a:pPr>
                  <a:defRPr/>
                </a:pPr>
                <a:endParaRPr lang="en-US" dirty="0"/>
              </a:p>
            </p:txBody>
          </p:sp>
          <p:sp>
            <p:nvSpPr>
              <p:cNvPr id="2156" name="Rectangle 448"/>
              <p:cNvSpPr>
                <a:spLocks noChangeArrowheads="1"/>
              </p:cNvSpPr>
              <p:nvPr userDrawn="1"/>
            </p:nvSpPr>
            <p:spPr bwMode="auto">
              <a:xfrm>
                <a:off x="5562" y="683"/>
                <a:ext cx="73" cy="5"/>
              </a:xfrm>
              <a:prstGeom prst="rect">
                <a:avLst/>
              </a:prstGeom>
              <a:solidFill>
                <a:srgbClr val="CDA959"/>
              </a:solidFill>
              <a:ln w="0">
                <a:noFill/>
                <a:miter lim="800000"/>
                <a:headEnd/>
                <a:tailEnd/>
              </a:ln>
            </p:spPr>
            <p:txBody>
              <a:bodyPr/>
              <a:lstStyle/>
              <a:p>
                <a:pPr>
                  <a:defRPr/>
                </a:pPr>
                <a:endParaRPr lang="en-US" dirty="0"/>
              </a:p>
            </p:txBody>
          </p:sp>
          <p:sp>
            <p:nvSpPr>
              <p:cNvPr id="2157" name="Rectangle 449"/>
              <p:cNvSpPr>
                <a:spLocks noChangeArrowheads="1"/>
              </p:cNvSpPr>
              <p:nvPr userDrawn="1"/>
            </p:nvSpPr>
            <p:spPr bwMode="auto">
              <a:xfrm>
                <a:off x="5802" y="683"/>
                <a:ext cx="28" cy="5"/>
              </a:xfrm>
              <a:prstGeom prst="rect">
                <a:avLst/>
              </a:prstGeom>
              <a:solidFill>
                <a:srgbClr val="CDA959"/>
              </a:solidFill>
              <a:ln w="0">
                <a:noFill/>
                <a:miter lim="800000"/>
                <a:headEnd/>
                <a:tailEnd/>
              </a:ln>
            </p:spPr>
            <p:txBody>
              <a:bodyPr/>
              <a:lstStyle/>
              <a:p>
                <a:pPr>
                  <a:defRPr/>
                </a:pPr>
                <a:endParaRPr lang="en-US" dirty="0"/>
              </a:p>
            </p:txBody>
          </p:sp>
          <p:sp>
            <p:nvSpPr>
              <p:cNvPr id="2158" name="Rectangle 450"/>
              <p:cNvSpPr>
                <a:spLocks noChangeArrowheads="1"/>
              </p:cNvSpPr>
              <p:nvPr userDrawn="1"/>
            </p:nvSpPr>
            <p:spPr bwMode="auto">
              <a:xfrm>
                <a:off x="4342" y="688"/>
                <a:ext cx="224" cy="6"/>
              </a:xfrm>
              <a:prstGeom prst="rect">
                <a:avLst/>
              </a:prstGeom>
              <a:solidFill>
                <a:srgbClr val="CDA959"/>
              </a:solidFill>
              <a:ln w="0">
                <a:noFill/>
                <a:miter lim="800000"/>
                <a:headEnd/>
                <a:tailEnd/>
              </a:ln>
            </p:spPr>
            <p:txBody>
              <a:bodyPr/>
              <a:lstStyle/>
              <a:p>
                <a:pPr>
                  <a:defRPr/>
                </a:pPr>
                <a:endParaRPr lang="en-US" dirty="0"/>
              </a:p>
            </p:txBody>
          </p:sp>
          <p:sp>
            <p:nvSpPr>
              <p:cNvPr id="2159" name="Rectangle 451"/>
              <p:cNvSpPr>
                <a:spLocks noChangeArrowheads="1"/>
              </p:cNvSpPr>
              <p:nvPr userDrawn="1"/>
            </p:nvSpPr>
            <p:spPr bwMode="auto">
              <a:xfrm>
                <a:off x="5030" y="688"/>
                <a:ext cx="79" cy="6"/>
              </a:xfrm>
              <a:prstGeom prst="rect">
                <a:avLst/>
              </a:prstGeom>
              <a:solidFill>
                <a:srgbClr val="CDA959"/>
              </a:solidFill>
              <a:ln w="0">
                <a:noFill/>
                <a:miter lim="800000"/>
                <a:headEnd/>
                <a:tailEnd/>
              </a:ln>
            </p:spPr>
            <p:txBody>
              <a:bodyPr/>
              <a:lstStyle/>
              <a:p>
                <a:pPr>
                  <a:defRPr/>
                </a:pPr>
                <a:endParaRPr lang="en-US" dirty="0"/>
              </a:p>
            </p:txBody>
          </p:sp>
          <p:sp>
            <p:nvSpPr>
              <p:cNvPr id="2160" name="Rectangle 452"/>
              <p:cNvSpPr>
                <a:spLocks noChangeArrowheads="1"/>
              </p:cNvSpPr>
              <p:nvPr userDrawn="1"/>
            </p:nvSpPr>
            <p:spPr bwMode="auto">
              <a:xfrm>
                <a:off x="5276" y="688"/>
                <a:ext cx="152" cy="6"/>
              </a:xfrm>
              <a:prstGeom prst="rect">
                <a:avLst/>
              </a:prstGeom>
              <a:solidFill>
                <a:srgbClr val="CDA959"/>
              </a:solidFill>
              <a:ln w="0">
                <a:noFill/>
                <a:miter lim="800000"/>
                <a:headEnd/>
                <a:tailEnd/>
              </a:ln>
            </p:spPr>
            <p:txBody>
              <a:bodyPr/>
              <a:lstStyle/>
              <a:p>
                <a:pPr>
                  <a:defRPr/>
                </a:pPr>
                <a:endParaRPr lang="en-US" dirty="0"/>
              </a:p>
            </p:txBody>
          </p:sp>
          <p:sp>
            <p:nvSpPr>
              <p:cNvPr id="2161" name="Rectangle 453"/>
              <p:cNvSpPr>
                <a:spLocks noChangeArrowheads="1"/>
              </p:cNvSpPr>
              <p:nvPr userDrawn="1"/>
            </p:nvSpPr>
            <p:spPr bwMode="auto">
              <a:xfrm>
                <a:off x="5562" y="688"/>
                <a:ext cx="73" cy="6"/>
              </a:xfrm>
              <a:prstGeom prst="rect">
                <a:avLst/>
              </a:prstGeom>
              <a:solidFill>
                <a:srgbClr val="CDA959"/>
              </a:solidFill>
              <a:ln w="0">
                <a:noFill/>
                <a:miter lim="800000"/>
                <a:headEnd/>
                <a:tailEnd/>
              </a:ln>
            </p:spPr>
            <p:txBody>
              <a:bodyPr/>
              <a:lstStyle/>
              <a:p>
                <a:pPr>
                  <a:defRPr/>
                </a:pPr>
                <a:endParaRPr lang="en-US" dirty="0"/>
              </a:p>
            </p:txBody>
          </p:sp>
          <p:sp>
            <p:nvSpPr>
              <p:cNvPr id="2162" name="Rectangle 454"/>
              <p:cNvSpPr>
                <a:spLocks noChangeArrowheads="1"/>
              </p:cNvSpPr>
              <p:nvPr userDrawn="1"/>
            </p:nvSpPr>
            <p:spPr bwMode="auto">
              <a:xfrm>
                <a:off x="5802" y="688"/>
                <a:ext cx="28" cy="6"/>
              </a:xfrm>
              <a:prstGeom prst="rect">
                <a:avLst/>
              </a:prstGeom>
              <a:solidFill>
                <a:srgbClr val="CDA959"/>
              </a:solidFill>
              <a:ln w="0">
                <a:noFill/>
                <a:miter lim="800000"/>
                <a:headEnd/>
                <a:tailEnd/>
              </a:ln>
            </p:spPr>
            <p:txBody>
              <a:bodyPr/>
              <a:lstStyle/>
              <a:p>
                <a:pPr>
                  <a:defRPr/>
                </a:pPr>
                <a:endParaRPr lang="en-US" dirty="0"/>
              </a:p>
            </p:txBody>
          </p:sp>
          <p:sp>
            <p:nvSpPr>
              <p:cNvPr id="2163" name="Rectangle 455"/>
              <p:cNvSpPr>
                <a:spLocks noChangeArrowheads="1"/>
              </p:cNvSpPr>
              <p:nvPr userDrawn="1"/>
            </p:nvSpPr>
            <p:spPr bwMode="auto">
              <a:xfrm>
                <a:off x="4347" y="694"/>
                <a:ext cx="230" cy="5"/>
              </a:xfrm>
              <a:prstGeom prst="rect">
                <a:avLst/>
              </a:prstGeom>
              <a:solidFill>
                <a:srgbClr val="CDA959"/>
              </a:solidFill>
              <a:ln w="0">
                <a:noFill/>
                <a:miter lim="800000"/>
                <a:headEnd/>
                <a:tailEnd/>
              </a:ln>
            </p:spPr>
            <p:txBody>
              <a:bodyPr/>
              <a:lstStyle/>
              <a:p>
                <a:pPr>
                  <a:defRPr/>
                </a:pPr>
                <a:endParaRPr lang="en-US" dirty="0"/>
              </a:p>
            </p:txBody>
          </p:sp>
          <p:sp>
            <p:nvSpPr>
              <p:cNvPr id="2164" name="Rectangle 456"/>
              <p:cNvSpPr>
                <a:spLocks noChangeArrowheads="1"/>
              </p:cNvSpPr>
              <p:nvPr userDrawn="1"/>
            </p:nvSpPr>
            <p:spPr bwMode="auto">
              <a:xfrm>
                <a:off x="5036" y="694"/>
                <a:ext cx="78" cy="5"/>
              </a:xfrm>
              <a:prstGeom prst="rect">
                <a:avLst/>
              </a:prstGeom>
              <a:solidFill>
                <a:srgbClr val="CDA959"/>
              </a:solidFill>
              <a:ln w="0">
                <a:noFill/>
                <a:miter lim="800000"/>
                <a:headEnd/>
                <a:tailEnd/>
              </a:ln>
            </p:spPr>
            <p:txBody>
              <a:bodyPr/>
              <a:lstStyle/>
              <a:p>
                <a:pPr>
                  <a:defRPr/>
                </a:pPr>
                <a:endParaRPr lang="en-US" dirty="0"/>
              </a:p>
            </p:txBody>
          </p:sp>
          <p:sp>
            <p:nvSpPr>
              <p:cNvPr id="2165" name="Rectangle 457"/>
              <p:cNvSpPr>
                <a:spLocks noChangeArrowheads="1"/>
              </p:cNvSpPr>
              <p:nvPr userDrawn="1"/>
            </p:nvSpPr>
            <p:spPr bwMode="auto">
              <a:xfrm>
                <a:off x="5276" y="694"/>
                <a:ext cx="152" cy="5"/>
              </a:xfrm>
              <a:prstGeom prst="rect">
                <a:avLst/>
              </a:prstGeom>
              <a:solidFill>
                <a:srgbClr val="CDA959"/>
              </a:solidFill>
              <a:ln w="0">
                <a:noFill/>
                <a:miter lim="800000"/>
                <a:headEnd/>
                <a:tailEnd/>
              </a:ln>
            </p:spPr>
            <p:txBody>
              <a:bodyPr/>
              <a:lstStyle/>
              <a:p>
                <a:pPr>
                  <a:defRPr/>
                </a:pPr>
                <a:endParaRPr lang="en-US" dirty="0"/>
              </a:p>
            </p:txBody>
          </p:sp>
          <p:sp>
            <p:nvSpPr>
              <p:cNvPr id="2166" name="Rectangle 458"/>
              <p:cNvSpPr>
                <a:spLocks noChangeArrowheads="1"/>
              </p:cNvSpPr>
              <p:nvPr userDrawn="1"/>
            </p:nvSpPr>
            <p:spPr bwMode="auto">
              <a:xfrm>
                <a:off x="5562" y="694"/>
                <a:ext cx="67" cy="5"/>
              </a:xfrm>
              <a:prstGeom prst="rect">
                <a:avLst/>
              </a:prstGeom>
              <a:solidFill>
                <a:srgbClr val="CDA959"/>
              </a:solidFill>
              <a:ln w="0">
                <a:noFill/>
                <a:miter lim="800000"/>
                <a:headEnd/>
                <a:tailEnd/>
              </a:ln>
            </p:spPr>
            <p:txBody>
              <a:bodyPr/>
              <a:lstStyle/>
              <a:p>
                <a:pPr>
                  <a:defRPr/>
                </a:pPr>
                <a:endParaRPr lang="en-US" dirty="0"/>
              </a:p>
            </p:txBody>
          </p:sp>
          <p:sp>
            <p:nvSpPr>
              <p:cNvPr id="2167" name="Rectangle 459"/>
              <p:cNvSpPr>
                <a:spLocks noChangeArrowheads="1"/>
              </p:cNvSpPr>
              <p:nvPr userDrawn="1"/>
            </p:nvSpPr>
            <p:spPr bwMode="auto">
              <a:xfrm>
                <a:off x="5802" y="694"/>
                <a:ext cx="28" cy="5"/>
              </a:xfrm>
              <a:prstGeom prst="rect">
                <a:avLst/>
              </a:prstGeom>
              <a:solidFill>
                <a:srgbClr val="CDA959"/>
              </a:solidFill>
              <a:ln w="0">
                <a:noFill/>
                <a:miter lim="800000"/>
                <a:headEnd/>
                <a:tailEnd/>
              </a:ln>
            </p:spPr>
            <p:txBody>
              <a:bodyPr/>
              <a:lstStyle/>
              <a:p>
                <a:pPr>
                  <a:defRPr/>
                </a:pPr>
                <a:endParaRPr lang="en-US" dirty="0"/>
              </a:p>
            </p:txBody>
          </p:sp>
          <p:sp>
            <p:nvSpPr>
              <p:cNvPr id="2168" name="Rectangle 460"/>
              <p:cNvSpPr>
                <a:spLocks noChangeArrowheads="1"/>
              </p:cNvSpPr>
              <p:nvPr userDrawn="1"/>
            </p:nvSpPr>
            <p:spPr bwMode="auto">
              <a:xfrm>
                <a:off x="4347" y="699"/>
                <a:ext cx="247" cy="6"/>
              </a:xfrm>
              <a:prstGeom prst="rect">
                <a:avLst/>
              </a:prstGeom>
              <a:solidFill>
                <a:srgbClr val="CDA959"/>
              </a:solidFill>
              <a:ln w="0">
                <a:noFill/>
                <a:miter lim="800000"/>
                <a:headEnd/>
                <a:tailEnd/>
              </a:ln>
            </p:spPr>
            <p:txBody>
              <a:bodyPr/>
              <a:lstStyle/>
              <a:p>
                <a:pPr>
                  <a:defRPr/>
                </a:pPr>
                <a:endParaRPr lang="en-US" dirty="0"/>
              </a:p>
            </p:txBody>
          </p:sp>
          <p:sp>
            <p:nvSpPr>
              <p:cNvPr id="2169" name="Rectangle 461"/>
              <p:cNvSpPr>
                <a:spLocks noChangeArrowheads="1"/>
              </p:cNvSpPr>
              <p:nvPr userDrawn="1"/>
            </p:nvSpPr>
            <p:spPr bwMode="auto">
              <a:xfrm>
                <a:off x="5036" y="699"/>
                <a:ext cx="84" cy="6"/>
              </a:xfrm>
              <a:prstGeom prst="rect">
                <a:avLst/>
              </a:prstGeom>
              <a:solidFill>
                <a:srgbClr val="CDA959"/>
              </a:solidFill>
              <a:ln w="0">
                <a:noFill/>
                <a:miter lim="800000"/>
                <a:headEnd/>
                <a:tailEnd/>
              </a:ln>
            </p:spPr>
            <p:txBody>
              <a:bodyPr/>
              <a:lstStyle/>
              <a:p>
                <a:pPr>
                  <a:defRPr/>
                </a:pPr>
                <a:endParaRPr lang="en-US" dirty="0"/>
              </a:p>
            </p:txBody>
          </p:sp>
          <p:sp>
            <p:nvSpPr>
              <p:cNvPr id="2170" name="Rectangle 462"/>
              <p:cNvSpPr>
                <a:spLocks noChangeArrowheads="1"/>
              </p:cNvSpPr>
              <p:nvPr userDrawn="1"/>
            </p:nvSpPr>
            <p:spPr bwMode="auto">
              <a:xfrm>
                <a:off x="5276" y="699"/>
                <a:ext cx="152" cy="6"/>
              </a:xfrm>
              <a:prstGeom prst="rect">
                <a:avLst/>
              </a:prstGeom>
              <a:solidFill>
                <a:srgbClr val="CDA959"/>
              </a:solidFill>
              <a:ln w="0">
                <a:noFill/>
                <a:miter lim="800000"/>
                <a:headEnd/>
                <a:tailEnd/>
              </a:ln>
            </p:spPr>
            <p:txBody>
              <a:bodyPr/>
              <a:lstStyle/>
              <a:p>
                <a:pPr>
                  <a:defRPr/>
                </a:pPr>
                <a:endParaRPr lang="en-US" dirty="0"/>
              </a:p>
            </p:txBody>
          </p:sp>
          <p:sp>
            <p:nvSpPr>
              <p:cNvPr id="2171" name="Rectangle 463"/>
              <p:cNvSpPr>
                <a:spLocks noChangeArrowheads="1"/>
              </p:cNvSpPr>
              <p:nvPr userDrawn="1"/>
            </p:nvSpPr>
            <p:spPr bwMode="auto">
              <a:xfrm>
                <a:off x="5556" y="699"/>
                <a:ext cx="73" cy="6"/>
              </a:xfrm>
              <a:prstGeom prst="rect">
                <a:avLst/>
              </a:prstGeom>
              <a:solidFill>
                <a:srgbClr val="CDA959"/>
              </a:solidFill>
              <a:ln w="0">
                <a:noFill/>
                <a:miter lim="800000"/>
                <a:headEnd/>
                <a:tailEnd/>
              </a:ln>
            </p:spPr>
            <p:txBody>
              <a:bodyPr/>
              <a:lstStyle/>
              <a:p>
                <a:pPr>
                  <a:defRPr/>
                </a:pPr>
                <a:endParaRPr lang="en-US" dirty="0"/>
              </a:p>
            </p:txBody>
          </p:sp>
          <p:sp>
            <p:nvSpPr>
              <p:cNvPr id="2172" name="Rectangle 464"/>
              <p:cNvSpPr>
                <a:spLocks noChangeArrowheads="1"/>
              </p:cNvSpPr>
              <p:nvPr userDrawn="1"/>
            </p:nvSpPr>
            <p:spPr bwMode="auto">
              <a:xfrm>
                <a:off x="5802" y="699"/>
                <a:ext cx="28" cy="6"/>
              </a:xfrm>
              <a:prstGeom prst="rect">
                <a:avLst/>
              </a:prstGeom>
              <a:solidFill>
                <a:srgbClr val="CDA959"/>
              </a:solidFill>
              <a:ln w="0">
                <a:noFill/>
                <a:miter lim="800000"/>
                <a:headEnd/>
                <a:tailEnd/>
              </a:ln>
            </p:spPr>
            <p:txBody>
              <a:bodyPr/>
              <a:lstStyle/>
              <a:p>
                <a:pPr>
                  <a:defRPr/>
                </a:pPr>
                <a:endParaRPr lang="en-US" dirty="0"/>
              </a:p>
            </p:txBody>
          </p:sp>
          <p:sp>
            <p:nvSpPr>
              <p:cNvPr id="2173" name="Rectangle 465"/>
              <p:cNvSpPr>
                <a:spLocks noChangeArrowheads="1"/>
              </p:cNvSpPr>
              <p:nvPr userDrawn="1"/>
            </p:nvSpPr>
            <p:spPr bwMode="auto">
              <a:xfrm>
                <a:off x="4353" y="705"/>
                <a:ext cx="252" cy="6"/>
              </a:xfrm>
              <a:prstGeom prst="rect">
                <a:avLst/>
              </a:prstGeom>
              <a:solidFill>
                <a:srgbClr val="CDA959"/>
              </a:solidFill>
              <a:ln w="0">
                <a:noFill/>
                <a:miter lim="800000"/>
                <a:headEnd/>
                <a:tailEnd/>
              </a:ln>
            </p:spPr>
            <p:txBody>
              <a:bodyPr/>
              <a:lstStyle/>
              <a:p>
                <a:pPr>
                  <a:defRPr/>
                </a:pPr>
                <a:endParaRPr lang="en-US" dirty="0"/>
              </a:p>
            </p:txBody>
          </p:sp>
          <p:sp>
            <p:nvSpPr>
              <p:cNvPr id="2174" name="Rectangle 466"/>
              <p:cNvSpPr>
                <a:spLocks noChangeArrowheads="1"/>
              </p:cNvSpPr>
              <p:nvPr userDrawn="1"/>
            </p:nvSpPr>
            <p:spPr bwMode="auto">
              <a:xfrm>
                <a:off x="5041" y="705"/>
                <a:ext cx="84" cy="6"/>
              </a:xfrm>
              <a:prstGeom prst="rect">
                <a:avLst/>
              </a:prstGeom>
              <a:solidFill>
                <a:srgbClr val="CDA959"/>
              </a:solidFill>
              <a:ln w="0">
                <a:noFill/>
                <a:miter lim="800000"/>
                <a:headEnd/>
                <a:tailEnd/>
              </a:ln>
            </p:spPr>
            <p:txBody>
              <a:bodyPr/>
              <a:lstStyle/>
              <a:p>
                <a:pPr>
                  <a:defRPr/>
                </a:pPr>
                <a:endParaRPr lang="en-US" dirty="0"/>
              </a:p>
            </p:txBody>
          </p:sp>
          <p:sp>
            <p:nvSpPr>
              <p:cNvPr id="2175" name="Rectangle 467"/>
              <p:cNvSpPr>
                <a:spLocks noChangeArrowheads="1"/>
              </p:cNvSpPr>
              <p:nvPr userDrawn="1"/>
            </p:nvSpPr>
            <p:spPr bwMode="auto">
              <a:xfrm>
                <a:off x="5276" y="705"/>
                <a:ext cx="152" cy="6"/>
              </a:xfrm>
              <a:prstGeom prst="rect">
                <a:avLst/>
              </a:prstGeom>
              <a:solidFill>
                <a:srgbClr val="CDA959"/>
              </a:solidFill>
              <a:ln w="0">
                <a:noFill/>
                <a:miter lim="800000"/>
                <a:headEnd/>
                <a:tailEnd/>
              </a:ln>
            </p:spPr>
            <p:txBody>
              <a:bodyPr/>
              <a:lstStyle/>
              <a:p>
                <a:pPr>
                  <a:defRPr/>
                </a:pPr>
                <a:endParaRPr lang="en-US" dirty="0"/>
              </a:p>
            </p:txBody>
          </p:sp>
          <p:sp>
            <p:nvSpPr>
              <p:cNvPr id="2176" name="Rectangle 468"/>
              <p:cNvSpPr>
                <a:spLocks noChangeArrowheads="1"/>
              </p:cNvSpPr>
              <p:nvPr userDrawn="1"/>
            </p:nvSpPr>
            <p:spPr bwMode="auto">
              <a:xfrm>
                <a:off x="5556" y="705"/>
                <a:ext cx="67" cy="6"/>
              </a:xfrm>
              <a:prstGeom prst="rect">
                <a:avLst/>
              </a:prstGeom>
              <a:solidFill>
                <a:srgbClr val="CDA959"/>
              </a:solidFill>
              <a:ln w="0">
                <a:noFill/>
                <a:miter lim="800000"/>
                <a:headEnd/>
                <a:tailEnd/>
              </a:ln>
            </p:spPr>
            <p:txBody>
              <a:bodyPr/>
              <a:lstStyle/>
              <a:p>
                <a:pPr>
                  <a:defRPr/>
                </a:pPr>
                <a:endParaRPr lang="en-US" dirty="0"/>
              </a:p>
            </p:txBody>
          </p:sp>
          <p:sp>
            <p:nvSpPr>
              <p:cNvPr id="2177" name="Rectangle 469"/>
              <p:cNvSpPr>
                <a:spLocks noChangeArrowheads="1"/>
              </p:cNvSpPr>
              <p:nvPr userDrawn="1"/>
            </p:nvSpPr>
            <p:spPr bwMode="auto">
              <a:xfrm>
                <a:off x="5802" y="705"/>
                <a:ext cx="28" cy="6"/>
              </a:xfrm>
              <a:prstGeom prst="rect">
                <a:avLst/>
              </a:prstGeom>
              <a:solidFill>
                <a:srgbClr val="CDA959"/>
              </a:solidFill>
              <a:ln w="0">
                <a:noFill/>
                <a:miter lim="800000"/>
                <a:headEnd/>
                <a:tailEnd/>
              </a:ln>
            </p:spPr>
            <p:txBody>
              <a:bodyPr/>
              <a:lstStyle/>
              <a:p>
                <a:pPr>
                  <a:defRPr/>
                </a:pPr>
                <a:endParaRPr lang="en-US" dirty="0"/>
              </a:p>
            </p:txBody>
          </p:sp>
          <p:sp>
            <p:nvSpPr>
              <p:cNvPr id="2178" name="Rectangle 470"/>
              <p:cNvSpPr>
                <a:spLocks noChangeArrowheads="1"/>
              </p:cNvSpPr>
              <p:nvPr userDrawn="1"/>
            </p:nvSpPr>
            <p:spPr bwMode="auto">
              <a:xfrm>
                <a:off x="4353" y="711"/>
                <a:ext cx="269" cy="5"/>
              </a:xfrm>
              <a:prstGeom prst="rect">
                <a:avLst/>
              </a:prstGeom>
              <a:solidFill>
                <a:srgbClr val="CDA959"/>
              </a:solidFill>
              <a:ln w="0">
                <a:noFill/>
                <a:miter lim="800000"/>
                <a:headEnd/>
                <a:tailEnd/>
              </a:ln>
            </p:spPr>
            <p:txBody>
              <a:bodyPr/>
              <a:lstStyle/>
              <a:p>
                <a:pPr>
                  <a:defRPr/>
                </a:pPr>
                <a:endParaRPr lang="en-US" dirty="0"/>
              </a:p>
            </p:txBody>
          </p:sp>
          <p:sp>
            <p:nvSpPr>
              <p:cNvPr id="2179" name="Rectangle 471"/>
              <p:cNvSpPr>
                <a:spLocks noChangeArrowheads="1"/>
              </p:cNvSpPr>
              <p:nvPr userDrawn="1"/>
            </p:nvSpPr>
            <p:spPr bwMode="auto">
              <a:xfrm>
                <a:off x="5047" y="711"/>
                <a:ext cx="78" cy="5"/>
              </a:xfrm>
              <a:prstGeom prst="rect">
                <a:avLst/>
              </a:prstGeom>
              <a:solidFill>
                <a:srgbClr val="CDA959"/>
              </a:solidFill>
              <a:ln w="0">
                <a:noFill/>
                <a:miter lim="800000"/>
                <a:headEnd/>
                <a:tailEnd/>
              </a:ln>
            </p:spPr>
            <p:txBody>
              <a:bodyPr/>
              <a:lstStyle/>
              <a:p>
                <a:pPr>
                  <a:defRPr/>
                </a:pPr>
                <a:endParaRPr lang="en-US" dirty="0"/>
              </a:p>
            </p:txBody>
          </p:sp>
          <p:sp>
            <p:nvSpPr>
              <p:cNvPr id="2180" name="Rectangle 472"/>
              <p:cNvSpPr>
                <a:spLocks noChangeArrowheads="1"/>
              </p:cNvSpPr>
              <p:nvPr userDrawn="1"/>
            </p:nvSpPr>
            <p:spPr bwMode="auto">
              <a:xfrm>
                <a:off x="5282" y="711"/>
                <a:ext cx="146" cy="5"/>
              </a:xfrm>
              <a:prstGeom prst="rect">
                <a:avLst/>
              </a:prstGeom>
              <a:solidFill>
                <a:srgbClr val="CDA959"/>
              </a:solidFill>
              <a:ln w="0">
                <a:noFill/>
                <a:miter lim="800000"/>
                <a:headEnd/>
                <a:tailEnd/>
              </a:ln>
            </p:spPr>
            <p:txBody>
              <a:bodyPr/>
              <a:lstStyle/>
              <a:p>
                <a:pPr>
                  <a:defRPr/>
                </a:pPr>
                <a:endParaRPr lang="en-US" dirty="0"/>
              </a:p>
            </p:txBody>
          </p:sp>
          <p:sp>
            <p:nvSpPr>
              <p:cNvPr id="2181" name="Rectangle 473"/>
              <p:cNvSpPr>
                <a:spLocks noChangeArrowheads="1"/>
              </p:cNvSpPr>
              <p:nvPr userDrawn="1"/>
            </p:nvSpPr>
            <p:spPr bwMode="auto">
              <a:xfrm>
                <a:off x="5551" y="711"/>
                <a:ext cx="72" cy="5"/>
              </a:xfrm>
              <a:prstGeom prst="rect">
                <a:avLst/>
              </a:prstGeom>
              <a:solidFill>
                <a:srgbClr val="CDA959"/>
              </a:solidFill>
              <a:ln w="0">
                <a:noFill/>
                <a:miter lim="800000"/>
                <a:headEnd/>
                <a:tailEnd/>
              </a:ln>
            </p:spPr>
            <p:txBody>
              <a:bodyPr/>
              <a:lstStyle/>
              <a:p>
                <a:pPr>
                  <a:defRPr/>
                </a:pPr>
                <a:endParaRPr lang="en-US" dirty="0"/>
              </a:p>
            </p:txBody>
          </p:sp>
          <p:sp>
            <p:nvSpPr>
              <p:cNvPr id="2182" name="Rectangle 474"/>
              <p:cNvSpPr>
                <a:spLocks noChangeArrowheads="1"/>
              </p:cNvSpPr>
              <p:nvPr userDrawn="1"/>
            </p:nvSpPr>
            <p:spPr bwMode="auto">
              <a:xfrm>
                <a:off x="5802" y="711"/>
                <a:ext cx="28" cy="5"/>
              </a:xfrm>
              <a:prstGeom prst="rect">
                <a:avLst/>
              </a:prstGeom>
              <a:solidFill>
                <a:srgbClr val="CDA959"/>
              </a:solidFill>
              <a:ln w="0">
                <a:noFill/>
                <a:miter lim="800000"/>
                <a:headEnd/>
                <a:tailEnd/>
              </a:ln>
            </p:spPr>
            <p:txBody>
              <a:bodyPr/>
              <a:lstStyle/>
              <a:p>
                <a:pPr>
                  <a:defRPr/>
                </a:pPr>
                <a:endParaRPr lang="en-US" dirty="0"/>
              </a:p>
            </p:txBody>
          </p:sp>
          <p:sp>
            <p:nvSpPr>
              <p:cNvPr id="2183" name="Rectangle 475"/>
              <p:cNvSpPr>
                <a:spLocks noChangeArrowheads="1"/>
              </p:cNvSpPr>
              <p:nvPr userDrawn="1"/>
            </p:nvSpPr>
            <p:spPr bwMode="auto">
              <a:xfrm>
                <a:off x="4353" y="716"/>
                <a:ext cx="280" cy="6"/>
              </a:xfrm>
              <a:prstGeom prst="rect">
                <a:avLst/>
              </a:prstGeom>
              <a:solidFill>
                <a:srgbClr val="CDA959"/>
              </a:solidFill>
              <a:ln w="0">
                <a:noFill/>
                <a:miter lim="800000"/>
                <a:headEnd/>
                <a:tailEnd/>
              </a:ln>
            </p:spPr>
            <p:txBody>
              <a:bodyPr/>
              <a:lstStyle/>
              <a:p>
                <a:pPr>
                  <a:defRPr/>
                </a:pPr>
                <a:endParaRPr lang="en-US" dirty="0"/>
              </a:p>
            </p:txBody>
          </p:sp>
          <p:sp>
            <p:nvSpPr>
              <p:cNvPr id="2184" name="Rectangle 476"/>
              <p:cNvSpPr>
                <a:spLocks noChangeArrowheads="1"/>
              </p:cNvSpPr>
              <p:nvPr userDrawn="1"/>
            </p:nvSpPr>
            <p:spPr bwMode="auto">
              <a:xfrm>
                <a:off x="5053" y="716"/>
                <a:ext cx="78" cy="6"/>
              </a:xfrm>
              <a:prstGeom prst="rect">
                <a:avLst/>
              </a:prstGeom>
              <a:solidFill>
                <a:srgbClr val="CDA959"/>
              </a:solidFill>
              <a:ln w="0">
                <a:noFill/>
                <a:miter lim="800000"/>
                <a:headEnd/>
                <a:tailEnd/>
              </a:ln>
            </p:spPr>
            <p:txBody>
              <a:bodyPr/>
              <a:lstStyle/>
              <a:p>
                <a:pPr>
                  <a:defRPr/>
                </a:pPr>
                <a:endParaRPr lang="en-US" dirty="0"/>
              </a:p>
            </p:txBody>
          </p:sp>
          <p:sp>
            <p:nvSpPr>
              <p:cNvPr id="2185" name="Rectangle 477"/>
              <p:cNvSpPr>
                <a:spLocks noChangeArrowheads="1"/>
              </p:cNvSpPr>
              <p:nvPr userDrawn="1"/>
            </p:nvSpPr>
            <p:spPr bwMode="auto">
              <a:xfrm>
                <a:off x="5282" y="716"/>
                <a:ext cx="146" cy="6"/>
              </a:xfrm>
              <a:prstGeom prst="rect">
                <a:avLst/>
              </a:prstGeom>
              <a:solidFill>
                <a:srgbClr val="CDA959"/>
              </a:solidFill>
              <a:ln w="0">
                <a:noFill/>
                <a:miter lim="800000"/>
                <a:headEnd/>
                <a:tailEnd/>
              </a:ln>
            </p:spPr>
            <p:txBody>
              <a:bodyPr/>
              <a:lstStyle/>
              <a:p>
                <a:pPr>
                  <a:defRPr/>
                </a:pPr>
                <a:endParaRPr lang="en-US" dirty="0"/>
              </a:p>
            </p:txBody>
          </p:sp>
          <p:sp>
            <p:nvSpPr>
              <p:cNvPr id="2186" name="Rectangle 478"/>
              <p:cNvSpPr>
                <a:spLocks noChangeArrowheads="1"/>
              </p:cNvSpPr>
              <p:nvPr userDrawn="1"/>
            </p:nvSpPr>
            <p:spPr bwMode="auto">
              <a:xfrm>
                <a:off x="5551" y="716"/>
                <a:ext cx="72" cy="6"/>
              </a:xfrm>
              <a:prstGeom prst="rect">
                <a:avLst/>
              </a:prstGeom>
              <a:solidFill>
                <a:srgbClr val="CDA959"/>
              </a:solidFill>
              <a:ln w="0">
                <a:noFill/>
                <a:miter lim="800000"/>
                <a:headEnd/>
                <a:tailEnd/>
              </a:ln>
            </p:spPr>
            <p:txBody>
              <a:bodyPr/>
              <a:lstStyle/>
              <a:p>
                <a:pPr>
                  <a:defRPr/>
                </a:pPr>
                <a:endParaRPr lang="en-US" dirty="0"/>
              </a:p>
            </p:txBody>
          </p:sp>
          <p:sp>
            <p:nvSpPr>
              <p:cNvPr id="2187" name="Rectangle 479"/>
              <p:cNvSpPr>
                <a:spLocks noChangeArrowheads="1"/>
              </p:cNvSpPr>
              <p:nvPr userDrawn="1"/>
            </p:nvSpPr>
            <p:spPr bwMode="auto">
              <a:xfrm>
                <a:off x="5802" y="716"/>
                <a:ext cx="28" cy="6"/>
              </a:xfrm>
              <a:prstGeom prst="rect">
                <a:avLst/>
              </a:prstGeom>
              <a:solidFill>
                <a:srgbClr val="CDA959"/>
              </a:solidFill>
              <a:ln w="0">
                <a:noFill/>
                <a:miter lim="800000"/>
                <a:headEnd/>
                <a:tailEnd/>
              </a:ln>
            </p:spPr>
            <p:txBody>
              <a:bodyPr/>
              <a:lstStyle/>
              <a:p>
                <a:pPr>
                  <a:defRPr/>
                </a:pPr>
                <a:endParaRPr lang="en-US" dirty="0"/>
              </a:p>
            </p:txBody>
          </p:sp>
          <p:sp>
            <p:nvSpPr>
              <p:cNvPr id="2188" name="Rectangle 480"/>
              <p:cNvSpPr>
                <a:spLocks noChangeArrowheads="1"/>
              </p:cNvSpPr>
              <p:nvPr userDrawn="1"/>
            </p:nvSpPr>
            <p:spPr bwMode="auto">
              <a:xfrm>
                <a:off x="4359" y="722"/>
                <a:ext cx="285" cy="5"/>
              </a:xfrm>
              <a:prstGeom prst="rect">
                <a:avLst/>
              </a:prstGeom>
              <a:solidFill>
                <a:srgbClr val="CDA959"/>
              </a:solidFill>
              <a:ln w="0">
                <a:noFill/>
                <a:miter lim="800000"/>
                <a:headEnd/>
                <a:tailEnd/>
              </a:ln>
            </p:spPr>
            <p:txBody>
              <a:bodyPr/>
              <a:lstStyle/>
              <a:p>
                <a:pPr>
                  <a:defRPr/>
                </a:pPr>
                <a:endParaRPr lang="en-US" dirty="0"/>
              </a:p>
            </p:txBody>
          </p:sp>
          <p:sp>
            <p:nvSpPr>
              <p:cNvPr id="2189" name="Rectangle 481"/>
              <p:cNvSpPr>
                <a:spLocks noChangeArrowheads="1"/>
              </p:cNvSpPr>
              <p:nvPr userDrawn="1"/>
            </p:nvSpPr>
            <p:spPr bwMode="auto">
              <a:xfrm>
                <a:off x="5058" y="722"/>
                <a:ext cx="79" cy="5"/>
              </a:xfrm>
              <a:prstGeom prst="rect">
                <a:avLst/>
              </a:prstGeom>
              <a:solidFill>
                <a:srgbClr val="CDA959"/>
              </a:solidFill>
              <a:ln w="0">
                <a:noFill/>
                <a:miter lim="800000"/>
                <a:headEnd/>
                <a:tailEnd/>
              </a:ln>
            </p:spPr>
            <p:txBody>
              <a:bodyPr/>
              <a:lstStyle/>
              <a:p>
                <a:pPr>
                  <a:defRPr/>
                </a:pPr>
                <a:endParaRPr lang="en-US" dirty="0"/>
              </a:p>
            </p:txBody>
          </p:sp>
          <p:sp>
            <p:nvSpPr>
              <p:cNvPr id="2190" name="Rectangle 482"/>
              <p:cNvSpPr>
                <a:spLocks noChangeArrowheads="1"/>
              </p:cNvSpPr>
              <p:nvPr userDrawn="1"/>
            </p:nvSpPr>
            <p:spPr bwMode="auto">
              <a:xfrm>
                <a:off x="5282" y="722"/>
                <a:ext cx="146" cy="5"/>
              </a:xfrm>
              <a:prstGeom prst="rect">
                <a:avLst/>
              </a:prstGeom>
              <a:solidFill>
                <a:srgbClr val="CDA959"/>
              </a:solidFill>
              <a:ln w="0">
                <a:noFill/>
                <a:miter lim="800000"/>
                <a:headEnd/>
                <a:tailEnd/>
              </a:ln>
            </p:spPr>
            <p:txBody>
              <a:bodyPr/>
              <a:lstStyle/>
              <a:p>
                <a:pPr>
                  <a:defRPr/>
                </a:pPr>
                <a:endParaRPr lang="en-US" dirty="0"/>
              </a:p>
            </p:txBody>
          </p:sp>
          <p:sp>
            <p:nvSpPr>
              <p:cNvPr id="2191" name="Rectangle 483"/>
              <p:cNvSpPr>
                <a:spLocks noChangeArrowheads="1"/>
              </p:cNvSpPr>
              <p:nvPr userDrawn="1"/>
            </p:nvSpPr>
            <p:spPr bwMode="auto">
              <a:xfrm>
                <a:off x="5545" y="722"/>
                <a:ext cx="73" cy="5"/>
              </a:xfrm>
              <a:prstGeom prst="rect">
                <a:avLst/>
              </a:prstGeom>
              <a:solidFill>
                <a:srgbClr val="CDA959"/>
              </a:solidFill>
              <a:ln w="0">
                <a:noFill/>
                <a:miter lim="800000"/>
                <a:headEnd/>
                <a:tailEnd/>
              </a:ln>
            </p:spPr>
            <p:txBody>
              <a:bodyPr/>
              <a:lstStyle/>
              <a:p>
                <a:pPr>
                  <a:defRPr/>
                </a:pPr>
                <a:endParaRPr lang="en-US" dirty="0"/>
              </a:p>
            </p:txBody>
          </p:sp>
          <p:sp>
            <p:nvSpPr>
              <p:cNvPr id="2192" name="Rectangle 484"/>
              <p:cNvSpPr>
                <a:spLocks noChangeArrowheads="1"/>
              </p:cNvSpPr>
              <p:nvPr userDrawn="1"/>
            </p:nvSpPr>
            <p:spPr bwMode="auto">
              <a:xfrm>
                <a:off x="5802" y="722"/>
                <a:ext cx="28" cy="5"/>
              </a:xfrm>
              <a:prstGeom prst="rect">
                <a:avLst/>
              </a:prstGeom>
              <a:solidFill>
                <a:srgbClr val="CDA959"/>
              </a:solidFill>
              <a:ln w="0">
                <a:noFill/>
                <a:miter lim="800000"/>
                <a:headEnd/>
                <a:tailEnd/>
              </a:ln>
            </p:spPr>
            <p:txBody>
              <a:bodyPr/>
              <a:lstStyle/>
              <a:p>
                <a:pPr>
                  <a:defRPr/>
                </a:pPr>
                <a:endParaRPr lang="en-US" dirty="0"/>
              </a:p>
            </p:txBody>
          </p:sp>
          <p:sp>
            <p:nvSpPr>
              <p:cNvPr id="2193" name="Rectangle 485"/>
              <p:cNvSpPr>
                <a:spLocks noChangeArrowheads="1"/>
              </p:cNvSpPr>
              <p:nvPr userDrawn="1"/>
            </p:nvSpPr>
            <p:spPr bwMode="auto">
              <a:xfrm>
                <a:off x="4359" y="727"/>
                <a:ext cx="302" cy="6"/>
              </a:xfrm>
              <a:prstGeom prst="rect">
                <a:avLst/>
              </a:prstGeom>
              <a:solidFill>
                <a:srgbClr val="CDA959"/>
              </a:solidFill>
              <a:ln w="0">
                <a:noFill/>
                <a:miter lim="800000"/>
                <a:headEnd/>
                <a:tailEnd/>
              </a:ln>
            </p:spPr>
            <p:txBody>
              <a:bodyPr/>
              <a:lstStyle/>
              <a:p>
                <a:pPr>
                  <a:defRPr/>
                </a:pPr>
                <a:endParaRPr lang="en-US" dirty="0"/>
              </a:p>
            </p:txBody>
          </p:sp>
          <p:sp>
            <p:nvSpPr>
              <p:cNvPr id="2194" name="Rectangle 486"/>
              <p:cNvSpPr>
                <a:spLocks noChangeArrowheads="1"/>
              </p:cNvSpPr>
              <p:nvPr userDrawn="1"/>
            </p:nvSpPr>
            <p:spPr bwMode="auto">
              <a:xfrm>
                <a:off x="5058" y="727"/>
                <a:ext cx="84" cy="6"/>
              </a:xfrm>
              <a:prstGeom prst="rect">
                <a:avLst/>
              </a:prstGeom>
              <a:solidFill>
                <a:srgbClr val="CDA959"/>
              </a:solidFill>
              <a:ln w="0">
                <a:noFill/>
                <a:miter lim="800000"/>
                <a:headEnd/>
                <a:tailEnd/>
              </a:ln>
            </p:spPr>
            <p:txBody>
              <a:bodyPr/>
              <a:lstStyle/>
              <a:p>
                <a:pPr>
                  <a:defRPr/>
                </a:pPr>
                <a:endParaRPr lang="en-US" dirty="0"/>
              </a:p>
            </p:txBody>
          </p:sp>
          <p:sp>
            <p:nvSpPr>
              <p:cNvPr id="2195" name="Rectangle 487"/>
              <p:cNvSpPr>
                <a:spLocks noChangeArrowheads="1"/>
              </p:cNvSpPr>
              <p:nvPr userDrawn="1"/>
            </p:nvSpPr>
            <p:spPr bwMode="auto">
              <a:xfrm>
                <a:off x="5282" y="727"/>
                <a:ext cx="146" cy="6"/>
              </a:xfrm>
              <a:prstGeom prst="rect">
                <a:avLst/>
              </a:prstGeom>
              <a:solidFill>
                <a:srgbClr val="CDA959"/>
              </a:solidFill>
              <a:ln w="0">
                <a:noFill/>
                <a:miter lim="800000"/>
                <a:headEnd/>
                <a:tailEnd/>
              </a:ln>
            </p:spPr>
            <p:txBody>
              <a:bodyPr/>
              <a:lstStyle/>
              <a:p>
                <a:pPr>
                  <a:defRPr/>
                </a:pPr>
                <a:endParaRPr lang="en-US" dirty="0"/>
              </a:p>
            </p:txBody>
          </p:sp>
          <p:sp>
            <p:nvSpPr>
              <p:cNvPr id="2196" name="Rectangle 488"/>
              <p:cNvSpPr>
                <a:spLocks noChangeArrowheads="1"/>
              </p:cNvSpPr>
              <p:nvPr userDrawn="1"/>
            </p:nvSpPr>
            <p:spPr bwMode="auto">
              <a:xfrm>
                <a:off x="5545" y="727"/>
                <a:ext cx="73" cy="6"/>
              </a:xfrm>
              <a:prstGeom prst="rect">
                <a:avLst/>
              </a:prstGeom>
              <a:solidFill>
                <a:srgbClr val="CDA959"/>
              </a:solidFill>
              <a:ln w="0">
                <a:noFill/>
                <a:miter lim="800000"/>
                <a:headEnd/>
                <a:tailEnd/>
              </a:ln>
            </p:spPr>
            <p:txBody>
              <a:bodyPr/>
              <a:lstStyle/>
              <a:p>
                <a:pPr>
                  <a:defRPr/>
                </a:pPr>
                <a:endParaRPr lang="en-US" dirty="0"/>
              </a:p>
            </p:txBody>
          </p:sp>
          <p:sp>
            <p:nvSpPr>
              <p:cNvPr id="2197" name="Rectangle 489"/>
              <p:cNvSpPr>
                <a:spLocks noChangeArrowheads="1"/>
              </p:cNvSpPr>
              <p:nvPr userDrawn="1"/>
            </p:nvSpPr>
            <p:spPr bwMode="auto">
              <a:xfrm>
                <a:off x="5802" y="727"/>
                <a:ext cx="23" cy="6"/>
              </a:xfrm>
              <a:prstGeom prst="rect">
                <a:avLst/>
              </a:prstGeom>
              <a:solidFill>
                <a:srgbClr val="CDA959"/>
              </a:solidFill>
              <a:ln w="0">
                <a:noFill/>
                <a:miter lim="800000"/>
                <a:headEnd/>
                <a:tailEnd/>
              </a:ln>
            </p:spPr>
            <p:txBody>
              <a:bodyPr/>
              <a:lstStyle/>
              <a:p>
                <a:pPr>
                  <a:defRPr/>
                </a:pPr>
                <a:endParaRPr lang="en-US" dirty="0"/>
              </a:p>
            </p:txBody>
          </p:sp>
          <p:sp>
            <p:nvSpPr>
              <p:cNvPr id="2198" name="Rectangle 490"/>
              <p:cNvSpPr>
                <a:spLocks noChangeArrowheads="1"/>
              </p:cNvSpPr>
              <p:nvPr userDrawn="1"/>
            </p:nvSpPr>
            <p:spPr bwMode="auto">
              <a:xfrm>
                <a:off x="4364" y="733"/>
                <a:ext cx="308" cy="6"/>
              </a:xfrm>
              <a:prstGeom prst="rect">
                <a:avLst/>
              </a:prstGeom>
              <a:solidFill>
                <a:srgbClr val="CDA959"/>
              </a:solidFill>
              <a:ln w="0">
                <a:noFill/>
                <a:miter lim="800000"/>
                <a:headEnd/>
                <a:tailEnd/>
              </a:ln>
            </p:spPr>
            <p:txBody>
              <a:bodyPr/>
              <a:lstStyle/>
              <a:p>
                <a:pPr>
                  <a:defRPr/>
                </a:pPr>
                <a:endParaRPr lang="en-US" dirty="0"/>
              </a:p>
            </p:txBody>
          </p:sp>
          <p:sp>
            <p:nvSpPr>
              <p:cNvPr id="2199" name="Rectangle 491"/>
              <p:cNvSpPr>
                <a:spLocks noChangeArrowheads="1"/>
              </p:cNvSpPr>
              <p:nvPr userDrawn="1"/>
            </p:nvSpPr>
            <p:spPr bwMode="auto">
              <a:xfrm>
                <a:off x="5064" y="733"/>
                <a:ext cx="84" cy="6"/>
              </a:xfrm>
              <a:prstGeom prst="rect">
                <a:avLst/>
              </a:prstGeom>
              <a:solidFill>
                <a:srgbClr val="CDA959"/>
              </a:solidFill>
              <a:ln w="0">
                <a:noFill/>
                <a:miter lim="800000"/>
                <a:headEnd/>
                <a:tailEnd/>
              </a:ln>
            </p:spPr>
            <p:txBody>
              <a:bodyPr/>
              <a:lstStyle/>
              <a:p>
                <a:pPr>
                  <a:defRPr/>
                </a:pPr>
                <a:endParaRPr lang="en-US" dirty="0"/>
              </a:p>
            </p:txBody>
          </p:sp>
          <p:sp>
            <p:nvSpPr>
              <p:cNvPr id="2200" name="Rectangle 492"/>
              <p:cNvSpPr>
                <a:spLocks noChangeArrowheads="1"/>
              </p:cNvSpPr>
              <p:nvPr userDrawn="1"/>
            </p:nvSpPr>
            <p:spPr bwMode="auto">
              <a:xfrm>
                <a:off x="5282" y="733"/>
                <a:ext cx="151" cy="6"/>
              </a:xfrm>
              <a:prstGeom prst="rect">
                <a:avLst/>
              </a:prstGeom>
              <a:solidFill>
                <a:srgbClr val="CDA959"/>
              </a:solidFill>
              <a:ln w="0">
                <a:noFill/>
                <a:miter lim="800000"/>
                <a:headEnd/>
                <a:tailEnd/>
              </a:ln>
            </p:spPr>
            <p:txBody>
              <a:bodyPr/>
              <a:lstStyle/>
              <a:p>
                <a:pPr>
                  <a:defRPr/>
                </a:pPr>
                <a:endParaRPr lang="en-US" dirty="0"/>
              </a:p>
            </p:txBody>
          </p:sp>
          <p:sp>
            <p:nvSpPr>
              <p:cNvPr id="2201" name="Rectangle 493"/>
              <p:cNvSpPr>
                <a:spLocks noChangeArrowheads="1"/>
              </p:cNvSpPr>
              <p:nvPr userDrawn="1"/>
            </p:nvSpPr>
            <p:spPr bwMode="auto">
              <a:xfrm>
                <a:off x="5545" y="733"/>
                <a:ext cx="67" cy="6"/>
              </a:xfrm>
              <a:prstGeom prst="rect">
                <a:avLst/>
              </a:prstGeom>
              <a:solidFill>
                <a:srgbClr val="CDA959"/>
              </a:solidFill>
              <a:ln w="0">
                <a:noFill/>
                <a:miter lim="800000"/>
                <a:headEnd/>
                <a:tailEnd/>
              </a:ln>
            </p:spPr>
            <p:txBody>
              <a:bodyPr/>
              <a:lstStyle/>
              <a:p>
                <a:pPr>
                  <a:defRPr/>
                </a:pPr>
                <a:endParaRPr lang="en-US" dirty="0"/>
              </a:p>
            </p:txBody>
          </p:sp>
          <p:sp>
            <p:nvSpPr>
              <p:cNvPr id="2202" name="Rectangle 494"/>
              <p:cNvSpPr>
                <a:spLocks noChangeArrowheads="1"/>
              </p:cNvSpPr>
              <p:nvPr userDrawn="1"/>
            </p:nvSpPr>
            <p:spPr bwMode="auto">
              <a:xfrm>
                <a:off x="5802" y="733"/>
                <a:ext cx="23" cy="6"/>
              </a:xfrm>
              <a:prstGeom prst="rect">
                <a:avLst/>
              </a:prstGeom>
              <a:solidFill>
                <a:srgbClr val="CDA959"/>
              </a:solidFill>
              <a:ln w="0">
                <a:noFill/>
                <a:miter lim="800000"/>
                <a:headEnd/>
                <a:tailEnd/>
              </a:ln>
            </p:spPr>
            <p:txBody>
              <a:bodyPr/>
              <a:lstStyle/>
              <a:p>
                <a:pPr>
                  <a:defRPr/>
                </a:pPr>
                <a:endParaRPr lang="en-US" dirty="0"/>
              </a:p>
            </p:txBody>
          </p:sp>
          <p:sp>
            <p:nvSpPr>
              <p:cNvPr id="2203" name="Rectangle 495"/>
              <p:cNvSpPr>
                <a:spLocks noChangeArrowheads="1"/>
              </p:cNvSpPr>
              <p:nvPr userDrawn="1"/>
            </p:nvSpPr>
            <p:spPr bwMode="auto">
              <a:xfrm>
                <a:off x="4364" y="739"/>
                <a:ext cx="319" cy="5"/>
              </a:xfrm>
              <a:prstGeom prst="rect">
                <a:avLst/>
              </a:prstGeom>
              <a:solidFill>
                <a:srgbClr val="CDA959"/>
              </a:solidFill>
              <a:ln w="0">
                <a:noFill/>
                <a:miter lim="800000"/>
                <a:headEnd/>
                <a:tailEnd/>
              </a:ln>
            </p:spPr>
            <p:txBody>
              <a:bodyPr/>
              <a:lstStyle/>
              <a:p>
                <a:pPr>
                  <a:defRPr/>
                </a:pPr>
                <a:endParaRPr lang="en-US" dirty="0"/>
              </a:p>
            </p:txBody>
          </p:sp>
          <p:sp>
            <p:nvSpPr>
              <p:cNvPr id="2204" name="Rectangle 496"/>
              <p:cNvSpPr>
                <a:spLocks noChangeArrowheads="1"/>
              </p:cNvSpPr>
              <p:nvPr userDrawn="1"/>
            </p:nvSpPr>
            <p:spPr bwMode="auto">
              <a:xfrm>
                <a:off x="5069" y="739"/>
                <a:ext cx="84" cy="5"/>
              </a:xfrm>
              <a:prstGeom prst="rect">
                <a:avLst/>
              </a:prstGeom>
              <a:solidFill>
                <a:srgbClr val="CDA959"/>
              </a:solidFill>
              <a:ln w="0">
                <a:noFill/>
                <a:miter lim="800000"/>
                <a:headEnd/>
                <a:tailEnd/>
              </a:ln>
            </p:spPr>
            <p:txBody>
              <a:bodyPr/>
              <a:lstStyle/>
              <a:p>
                <a:pPr>
                  <a:defRPr/>
                </a:pPr>
                <a:endParaRPr lang="en-US" dirty="0"/>
              </a:p>
            </p:txBody>
          </p:sp>
          <p:sp>
            <p:nvSpPr>
              <p:cNvPr id="2205" name="Rectangle 497"/>
              <p:cNvSpPr>
                <a:spLocks noChangeArrowheads="1"/>
              </p:cNvSpPr>
              <p:nvPr userDrawn="1"/>
            </p:nvSpPr>
            <p:spPr bwMode="auto">
              <a:xfrm>
                <a:off x="5282" y="739"/>
                <a:ext cx="151" cy="5"/>
              </a:xfrm>
              <a:prstGeom prst="rect">
                <a:avLst/>
              </a:prstGeom>
              <a:solidFill>
                <a:srgbClr val="CDA959"/>
              </a:solidFill>
              <a:ln w="0">
                <a:noFill/>
                <a:miter lim="800000"/>
                <a:headEnd/>
                <a:tailEnd/>
              </a:ln>
            </p:spPr>
            <p:txBody>
              <a:bodyPr/>
              <a:lstStyle/>
              <a:p>
                <a:pPr>
                  <a:defRPr/>
                </a:pPr>
                <a:endParaRPr lang="en-US" dirty="0"/>
              </a:p>
            </p:txBody>
          </p:sp>
          <p:sp>
            <p:nvSpPr>
              <p:cNvPr id="2206" name="Rectangle 498"/>
              <p:cNvSpPr>
                <a:spLocks noChangeArrowheads="1"/>
              </p:cNvSpPr>
              <p:nvPr userDrawn="1"/>
            </p:nvSpPr>
            <p:spPr bwMode="auto">
              <a:xfrm>
                <a:off x="5539" y="739"/>
                <a:ext cx="73" cy="5"/>
              </a:xfrm>
              <a:prstGeom prst="rect">
                <a:avLst/>
              </a:prstGeom>
              <a:solidFill>
                <a:srgbClr val="CDA959"/>
              </a:solidFill>
              <a:ln w="0">
                <a:noFill/>
                <a:miter lim="800000"/>
                <a:headEnd/>
                <a:tailEnd/>
              </a:ln>
            </p:spPr>
            <p:txBody>
              <a:bodyPr/>
              <a:lstStyle/>
              <a:p>
                <a:pPr>
                  <a:defRPr/>
                </a:pPr>
                <a:endParaRPr lang="en-US" dirty="0"/>
              </a:p>
            </p:txBody>
          </p:sp>
          <p:sp>
            <p:nvSpPr>
              <p:cNvPr id="2207" name="Rectangle 499"/>
              <p:cNvSpPr>
                <a:spLocks noChangeArrowheads="1"/>
              </p:cNvSpPr>
              <p:nvPr userDrawn="1"/>
            </p:nvSpPr>
            <p:spPr bwMode="auto">
              <a:xfrm>
                <a:off x="5802" y="739"/>
                <a:ext cx="23" cy="5"/>
              </a:xfrm>
              <a:prstGeom prst="rect">
                <a:avLst/>
              </a:prstGeom>
              <a:solidFill>
                <a:srgbClr val="CDA959"/>
              </a:solidFill>
              <a:ln w="0">
                <a:noFill/>
                <a:miter lim="800000"/>
                <a:headEnd/>
                <a:tailEnd/>
              </a:ln>
            </p:spPr>
            <p:txBody>
              <a:bodyPr/>
              <a:lstStyle/>
              <a:p>
                <a:pPr>
                  <a:defRPr/>
                </a:pPr>
                <a:endParaRPr lang="en-US" dirty="0"/>
              </a:p>
            </p:txBody>
          </p:sp>
          <p:sp>
            <p:nvSpPr>
              <p:cNvPr id="2208" name="Rectangle 500"/>
              <p:cNvSpPr>
                <a:spLocks noChangeArrowheads="1"/>
              </p:cNvSpPr>
              <p:nvPr userDrawn="1"/>
            </p:nvSpPr>
            <p:spPr bwMode="auto">
              <a:xfrm>
                <a:off x="4364" y="744"/>
                <a:ext cx="336" cy="6"/>
              </a:xfrm>
              <a:prstGeom prst="rect">
                <a:avLst/>
              </a:prstGeom>
              <a:solidFill>
                <a:srgbClr val="CDA959"/>
              </a:solidFill>
              <a:ln w="0">
                <a:noFill/>
                <a:miter lim="800000"/>
                <a:headEnd/>
                <a:tailEnd/>
              </a:ln>
            </p:spPr>
            <p:txBody>
              <a:bodyPr/>
              <a:lstStyle/>
              <a:p>
                <a:pPr>
                  <a:defRPr/>
                </a:pPr>
                <a:endParaRPr lang="en-US" dirty="0"/>
              </a:p>
            </p:txBody>
          </p:sp>
          <p:sp>
            <p:nvSpPr>
              <p:cNvPr id="2209" name="Rectangle 501"/>
              <p:cNvSpPr>
                <a:spLocks noChangeArrowheads="1"/>
              </p:cNvSpPr>
              <p:nvPr userDrawn="1"/>
            </p:nvSpPr>
            <p:spPr bwMode="auto">
              <a:xfrm>
                <a:off x="5075" y="744"/>
                <a:ext cx="78" cy="6"/>
              </a:xfrm>
              <a:prstGeom prst="rect">
                <a:avLst/>
              </a:prstGeom>
              <a:solidFill>
                <a:srgbClr val="CDA959"/>
              </a:solidFill>
              <a:ln w="0">
                <a:noFill/>
                <a:miter lim="800000"/>
                <a:headEnd/>
                <a:tailEnd/>
              </a:ln>
            </p:spPr>
            <p:txBody>
              <a:bodyPr/>
              <a:lstStyle/>
              <a:p>
                <a:pPr>
                  <a:defRPr/>
                </a:pPr>
                <a:endParaRPr lang="en-US" dirty="0"/>
              </a:p>
            </p:txBody>
          </p:sp>
          <p:sp>
            <p:nvSpPr>
              <p:cNvPr id="2210" name="Rectangle 502"/>
              <p:cNvSpPr>
                <a:spLocks noChangeArrowheads="1"/>
              </p:cNvSpPr>
              <p:nvPr userDrawn="1"/>
            </p:nvSpPr>
            <p:spPr bwMode="auto">
              <a:xfrm>
                <a:off x="5282" y="744"/>
                <a:ext cx="151" cy="6"/>
              </a:xfrm>
              <a:prstGeom prst="rect">
                <a:avLst/>
              </a:prstGeom>
              <a:solidFill>
                <a:srgbClr val="CDA959"/>
              </a:solidFill>
              <a:ln w="0">
                <a:noFill/>
                <a:miter lim="800000"/>
                <a:headEnd/>
                <a:tailEnd/>
              </a:ln>
            </p:spPr>
            <p:txBody>
              <a:bodyPr/>
              <a:lstStyle/>
              <a:p>
                <a:pPr>
                  <a:defRPr/>
                </a:pPr>
                <a:endParaRPr lang="en-US" dirty="0"/>
              </a:p>
            </p:txBody>
          </p:sp>
          <p:sp>
            <p:nvSpPr>
              <p:cNvPr id="2211" name="Rectangle 503"/>
              <p:cNvSpPr>
                <a:spLocks noChangeArrowheads="1"/>
              </p:cNvSpPr>
              <p:nvPr userDrawn="1"/>
            </p:nvSpPr>
            <p:spPr bwMode="auto">
              <a:xfrm>
                <a:off x="5539" y="744"/>
                <a:ext cx="68" cy="6"/>
              </a:xfrm>
              <a:prstGeom prst="rect">
                <a:avLst/>
              </a:prstGeom>
              <a:solidFill>
                <a:srgbClr val="CDA959"/>
              </a:solidFill>
              <a:ln w="0">
                <a:noFill/>
                <a:miter lim="800000"/>
                <a:headEnd/>
                <a:tailEnd/>
              </a:ln>
            </p:spPr>
            <p:txBody>
              <a:bodyPr/>
              <a:lstStyle/>
              <a:p>
                <a:pPr>
                  <a:defRPr/>
                </a:pPr>
                <a:endParaRPr lang="en-US" dirty="0"/>
              </a:p>
            </p:txBody>
          </p:sp>
          <p:sp>
            <p:nvSpPr>
              <p:cNvPr id="2212" name="Rectangle 504"/>
              <p:cNvSpPr>
                <a:spLocks noChangeArrowheads="1"/>
              </p:cNvSpPr>
              <p:nvPr userDrawn="1"/>
            </p:nvSpPr>
            <p:spPr bwMode="auto">
              <a:xfrm>
                <a:off x="5802" y="744"/>
                <a:ext cx="23" cy="6"/>
              </a:xfrm>
              <a:prstGeom prst="rect">
                <a:avLst/>
              </a:prstGeom>
              <a:solidFill>
                <a:srgbClr val="CDA959"/>
              </a:solidFill>
              <a:ln w="0">
                <a:noFill/>
                <a:miter lim="800000"/>
                <a:headEnd/>
                <a:tailEnd/>
              </a:ln>
            </p:spPr>
            <p:txBody>
              <a:bodyPr/>
              <a:lstStyle/>
              <a:p>
                <a:pPr>
                  <a:defRPr/>
                </a:pPr>
                <a:endParaRPr lang="en-US" dirty="0"/>
              </a:p>
            </p:txBody>
          </p:sp>
          <p:sp>
            <p:nvSpPr>
              <p:cNvPr id="2213" name="Rectangle 505"/>
              <p:cNvSpPr>
                <a:spLocks noChangeArrowheads="1"/>
              </p:cNvSpPr>
              <p:nvPr userDrawn="1"/>
            </p:nvSpPr>
            <p:spPr bwMode="auto">
              <a:xfrm>
                <a:off x="4370" y="750"/>
                <a:ext cx="341" cy="5"/>
              </a:xfrm>
              <a:prstGeom prst="rect">
                <a:avLst/>
              </a:prstGeom>
              <a:solidFill>
                <a:srgbClr val="CDA959"/>
              </a:solidFill>
              <a:ln w="0">
                <a:noFill/>
                <a:miter lim="800000"/>
                <a:headEnd/>
                <a:tailEnd/>
              </a:ln>
            </p:spPr>
            <p:txBody>
              <a:bodyPr/>
              <a:lstStyle/>
              <a:p>
                <a:pPr>
                  <a:defRPr/>
                </a:pPr>
                <a:endParaRPr lang="en-US" dirty="0"/>
              </a:p>
            </p:txBody>
          </p:sp>
          <p:sp>
            <p:nvSpPr>
              <p:cNvPr id="2214" name="Rectangle 506"/>
              <p:cNvSpPr>
                <a:spLocks noChangeArrowheads="1"/>
              </p:cNvSpPr>
              <p:nvPr userDrawn="1"/>
            </p:nvSpPr>
            <p:spPr bwMode="auto">
              <a:xfrm>
                <a:off x="5081" y="750"/>
                <a:ext cx="78" cy="5"/>
              </a:xfrm>
              <a:prstGeom prst="rect">
                <a:avLst/>
              </a:prstGeom>
              <a:solidFill>
                <a:srgbClr val="CDA959"/>
              </a:solidFill>
              <a:ln w="0">
                <a:noFill/>
                <a:miter lim="800000"/>
                <a:headEnd/>
                <a:tailEnd/>
              </a:ln>
            </p:spPr>
            <p:txBody>
              <a:bodyPr/>
              <a:lstStyle/>
              <a:p>
                <a:pPr>
                  <a:defRPr/>
                </a:pPr>
                <a:endParaRPr lang="en-US" dirty="0"/>
              </a:p>
            </p:txBody>
          </p:sp>
          <p:sp>
            <p:nvSpPr>
              <p:cNvPr id="2215" name="Rectangle 507"/>
              <p:cNvSpPr>
                <a:spLocks noChangeArrowheads="1"/>
              </p:cNvSpPr>
              <p:nvPr userDrawn="1"/>
            </p:nvSpPr>
            <p:spPr bwMode="auto">
              <a:xfrm>
                <a:off x="5282" y="750"/>
                <a:ext cx="151" cy="5"/>
              </a:xfrm>
              <a:prstGeom prst="rect">
                <a:avLst/>
              </a:prstGeom>
              <a:solidFill>
                <a:srgbClr val="CDA959"/>
              </a:solidFill>
              <a:ln w="0">
                <a:noFill/>
                <a:miter lim="800000"/>
                <a:headEnd/>
                <a:tailEnd/>
              </a:ln>
            </p:spPr>
            <p:txBody>
              <a:bodyPr/>
              <a:lstStyle/>
              <a:p>
                <a:pPr>
                  <a:defRPr/>
                </a:pPr>
                <a:endParaRPr lang="en-US" dirty="0"/>
              </a:p>
            </p:txBody>
          </p:sp>
          <p:sp>
            <p:nvSpPr>
              <p:cNvPr id="2216" name="Rectangle 508"/>
              <p:cNvSpPr>
                <a:spLocks noChangeArrowheads="1"/>
              </p:cNvSpPr>
              <p:nvPr userDrawn="1"/>
            </p:nvSpPr>
            <p:spPr bwMode="auto">
              <a:xfrm>
                <a:off x="5534" y="750"/>
                <a:ext cx="73" cy="5"/>
              </a:xfrm>
              <a:prstGeom prst="rect">
                <a:avLst/>
              </a:prstGeom>
              <a:solidFill>
                <a:srgbClr val="CDA959"/>
              </a:solidFill>
              <a:ln w="0">
                <a:noFill/>
                <a:miter lim="800000"/>
                <a:headEnd/>
                <a:tailEnd/>
              </a:ln>
            </p:spPr>
            <p:txBody>
              <a:bodyPr/>
              <a:lstStyle/>
              <a:p>
                <a:pPr>
                  <a:defRPr/>
                </a:pPr>
                <a:endParaRPr lang="en-US" dirty="0"/>
              </a:p>
            </p:txBody>
          </p:sp>
          <p:sp>
            <p:nvSpPr>
              <p:cNvPr id="2217" name="Rectangle 509"/>
              <p:cNvSpPr>
                <a:spLocks noChangeArrowheads="1"/>
              </p:cNvSpPr>
              <p:nvPr userDrawn="1"/>
            </p:nvSpPr>
            <p:spPr bwMode="auto">
              <a:xfrm>
                <a:off x="5802" y="750"/>
                <a:ext cx="23" cy="5"/>
              </a:xfrm>
              <a:prstGeom prst="rect">
                <a:avLst/>
              </a:prstGeom>
              <a:solidFill>
                <a:srgbClr val="CDA959"/>
              </a:solidFill>
              <a:ln w="0">
                <a:noFill/>
                <a:miter lim="800000"/>
                <a:headEnd/>
                <a:tailEnd/>
              </a:ln>
            </p:spPr>
            <p:txBody>
              <a:bodyPr/>
              <a:lstStyle/>
              <a:p>
                <a:pPr>
                  <a:defRPr/>
                </a:pPr>
                <a:endParaRPr lang="en-US" dirty="0"/>
              </a:p>
            </p:txBody>
          </p:sp>
          <p:sp>
            <p:nvSpPr>
              <p:cNvPr id="2218" name="Rectangle 510"/>
              <p:cNvSpPr>
                <a:spLocks noChangeArrowheads="1"/>
              </p:cNvSpPr>
              <p:nvPr userDrawn="1"/>
            </p:nvSpPr>
            <p:spPr bwMode="auto">
              <a:xfrm>
                <a:off x="4370" y="755"/>
                <a:ext cx="352" cy="6"/>
              </a:xfrm>
              <a:prstGeom prst="rect">
                <a:avLst/>
              </a:prstGeom>
              <a:solidFill>
                <a:srgbClr val="CDA959"/>
              </a:solidFill>
              <a:ln w="0">
                <a:noFill/>
                <a:miter lim="800000"/>
                <a:headEnd/>
                <a:tailEnd/>
              </a:ln>
            </p:spPr>
            <p:txBody>
              <a:bodyPr/>
              <a:lstStyle/>
              <a:p>
                <a:pPr>
                  <a:defRPr/>
                </a:pPr>
                <a:endParaRPr lang="en-US" dirty="0"/>
              </a:p>
            </p:txBody>
          </p:sp>
          <p:sp>
            <p:nvSpPr>
              <p:cNvPr id="2219" name="Rectangle 511"/>
              <p:cNvSpPr>
                <a:spLocks noChangeArrowheads="1"/>
              </p:cNvSpPr>
              <p:nvPr userDrawn="1"/>
            </p:nvSpPr>
            <p:spPr bwMode="auto">
              <a:xfrm>
                <a:off x="5086" y="755"/>
                <a:ext cx="79" cy="6"/>
              </a:xfrm>
              <a:prstGeom prst="rect">
                <a:avLst/>
              </a:prstGeom>
              <a:solidFill>
                <a:srgbClr val="CDA959"/>
              </a:solidFill>
              <a:ln w="0">
                <a:noFill/>
                <a:miter lim="800000"/>
                <a:headEnd/>
                <a:tailEnd/>
              </a:ln>
            </p:spPr>
            <p:txBody>
              <a:bodyPr/>
              <a:lstStyle/>
              <a:p>
                <a:pPr>
                  <a:defRPr/>
                </a:pPr>
                <a:endParaRPr lang="en-US" dirty="0"/>
              </a:p>
            </p:txBody>
          </p:sp>
          <p:sp>
            <p:nvSpPr>
              <p:cNvPr id="2220" name="Rectangle 512"/>
              <p:cNvSpPr>
                <a:spLocks noChangeArrowheads="1"/>
              </p:cNvSpPr>
              <p:nvPr userDrawn="1"/>
            </p:nvSpPr>
            <p:spPr bwMode="auto">
              <a:xfrm>
                <a:off x="5282" y="755"/>
                <a:ext cx="151" cy="6"/>
              </a:xfrm>
              <a:prstGeom prst="rect">
                <a:avLst/>
              </a:prstGeom>
              <a:solidFill>
                <a:srgbClr val="CDA959"/>
              </a:solidFill>
              <a:ln w="0">
                <a:noFill/>
                <a:miter lim="800000"/>
                <a:headEnd/>
                <a:tailEnd/>
              </a:ln>
            </p:spPr>
            <p:txBody>
              <a:bodyPr/>
              <a:lstStyle/>
              <a:p>
                <a:pPr>
                  <a:defRPr/>
                </a:pPr>
                <a:endParaRPr lang="en-US" dirty="0"/>
              </a:p>
            </p:txBody>
          </p:sp>
          <p:sp>
            <p:nvSpPr>
              <p:cNvPr id="2221" name="Rectangle 513"/>
              <p:cNvSpPr>
                <a:spLocks noChangeArrowheads="1"/>
              </p:cNvSpPr>
              <p:nvPr userDrawn="1"/>
            </p:nvSpPr>
            <p:spPr bwMode="auto">
              <a:xfrm>
                <a:off x="5534" y="755"/>
                <a:ext cx="73" cy="6"/>
              </a:xfrm>
              <a:prstGeom prst="rect">
                <a:avLst/>
              </a:prstGeom>
              <a:solidFill>
                <a:srgbClr val="CDA959"/>
              </a:solidFill>
              <a:ln w="0">
                <a:noFill/>
                <a:miter lim="800000"/>
                <a:headEnd/>
                <a:tailEnd/>
              </a:ln>
            </p:spPr>
            <p:txBody>
              <a:bodyPr/>
              <a:lstStyle/>
              <a:p>
                <a:pPr>
                  <a:defRPr/>
                </a:pPr>
                <a:endParaRPr lang="en-US" dirty="0"/>
              </a:p>
            </p:txBody>
          </p:sp>
          <p:sp>
            <p:nvSpPr>
              <p:cNvPr id="2222" name="Rectangle 514"/>
              <p:cNvSpPr>
                <a:spLocks noChangeArrowheads="1"/>
              </p:cNvSpPr>
              <p:nvPr userDrawn="1"/>
            </p:nvSpPr>
            <p:spPr bwMode="auto">
              <a:xfrm>
                <a:off x="5802" y="755"/>
                <a:ext cx="23" cy="6"/>
              </a:xfrm>
              <a:prstGeom prst="rect">
                <a:avLst/>
              </a:prstGeom>
              <a:solidFill>
                <a:srgbClr val="CDA959"/>
              </a:solidFill>
              <a:ln w="0">
                <a:noFill/>
                <a:miter lim="800000"/>
                <a:headEnd/>
                <a:tailEnd/>
              </a:ln>
            </p:spPr>
            <p:txBody>
              <a:bodyPr/>
              <a:lstStyle/>
              <a:p>
                <a:pPr>
                  <a:defRPr/>
                </a:pPr>
                <a:endParaRPr lang="en-US" dirty="0"/>
              </a:p>
            </p:txBody>
          </p:sp>
          <p:sp>
            <p:nvSpPr>
              <p:cNvPr id="2223" name="Rectangle 515"/>
              <p:cNvSpPr>
                <a:spLocks noChangeArrowheads="1"/>
              </p:cNvSpPr>
              <p:nvPr userDrawn="1"/>
            </p:nvSpPr>
            <p:spPr bwMode="auto">
              <a:xfrm>
                <a:off x="4375" y="761"/>
                <a:ext cx="364" cy="6"/>
              </a:xfrm>
              <a:prstGeom prst="rect">
                <a:avLst/>
              </a:prstGeom>
              <a:solidFill>
                <a:srgbClr val="CDA959"/>
              </a:solidFill>
              <a:ln w="0">
                <a:noFill/>
                <a:miter lim="800000"/>
                <a:headEnd/>
                <a:tailEnd/>
              </a:ln>
            </p:spPr>
            <p:txBody>
              <a:bodyPr/>
              <a:lstStyle/>
              <a:p>
                <a:pPr>
                  <a:defRPr/>
                </a:pPr>
                <a:endParaRPr lang="en-US" dirty="0"/>
              </a:p>
            </p:txBody>
          </p:sp>
          <p:sp>
            <p:nvSpPr>
              <p:cNvPr id="2224" name="Rectangle 516"/>
              <p:cNvSpPr>
                <a:spLocks noChangeArrowheads="1"/>
              </p:cNvSpPr>
              <p:nvPr userDrawn="1"/>
            </p:nvSpPr>
            <p:spPr bwMode="auto">
              <a:xfrm>
                <a:off x="5086" y="761"/>
                <a:ext cx="84" cy="6"/>
              </a:xfrm>
              <a:prstGeom prst="rect">
                <a:avLst/>
              </a:prstGeom>
              <a:solidFill>
                <a:srgbClr val="CDA959"/>
              </a:solidFill>
              <a:ln w="0">
                <a:noFill/>
                <a:miter lim="800000"/>
                <a:headEnd/>
                <a:tailEnd/>
              </a:ln>
            </p:spPr>
            <p:txBody>
              <a:bodyPr/>
              <a:lstStyle/>
              <a:p>
                <a:pPr>
                  <a:defRPr/>
                </a:pPr>
                <a:endParaRPr lang="en-US" dirty="0"/>
              </a:p>
            </p:txBody>
          </p:sp>
          <p:sp>
            <p:nvSpPr>
              <p:cNvPr id="2225" name="Rectangle 517"/>
              <p:cNvSpPr>
                <a:spLocks noChangeArrowheads="1"/>
              </p:cNvSpPr>
              <p:nvPr userDrawn="1"/>
            </p:nvSpPr>
            <p:spPr bwMode="auto">
              <a:xfrm>
                <a:off x="5282" y="761"/>
                <a:ext cx="151" cy="6"/>
              </a:xfrm>
              <a:prstGeom prst="rect">
                <a:avLst/>
              </a:prstGeom>
              <a:solidFill>
                <a:srgbClr val="CDA959"/>
              </a:solidFill>
              <a:ln w="0">
                <a:noFill/>
                <a:miter lim="800000"/>
                <a:headEnd/>
                <a:tailEnd/>
              </a:ln>
            </p:spPr>
            <p:txBody>
              <a:bodyPr/>
              <a:lstStyle/>
              <a:p>
                <a:pPr>
                  <a:defRPr/>
                </a:pPr>
                <a:endParaRPr lang="en-US" dirty="0"/>
              </a:p>
            </p:txBody>
          </p:sp>
          <p:sp>
            <p:nvSpPr>
              <p:cNvPr id="2226" name="Rectangle 518"/>
              <p:cNvSpPr>
                <a:spLocks noChangeArrowheads="1"/>
              </p:cNvSpPr>
              <p:nvPr userDrawn="1"/>
            </p:nvSpPr>
            <p:spPr bwMode="auto">
              <a:xfrm>
                <a:off x="5534" y="761"/>
                <a:ext cx="67" cy="6"/>
              </a:xfrm>
              <a:prstGeom prst="rect">
                <a:avLst/>
              </a:prstGeom>
              <a:solidFill>
                <a:srgbClr val="CDA959"/>
              </a:solidFill>
              <a:ln w="0">
                <a:noFill/>
                <a:miter lim="800000"/>
                <a:headEnd/>
                <a:tailEnd/>
              </a:ln>
            </p:spPr>
            <p:txBody>
              <a:bodyPr/>
              <a:lstStyle/>
              <a:p>
                <a:pPr>
                  <a:defRPr/>
                </a:pPr>
                <a:endParaRPr lang="en-US" dirty="0"/>
              </a:p>
            </p:txBody>
          </p:sp>
          <p:sp>
            <p:nvSpPr>
              <p:cNvPr id="2227" name="Rectangle 519"/>
              <p:cNvSpPr>
                <a:spLocks noChangeArrowheads="1"/>
              </p:cNvSpPr>
              <p:nvPr userDrawn="1"/>
            </p:nvSpPr>
            <p:spPr bwMode="auto">
              <a:xfrm>
                <a:off x="5802" y="761"/>
                <a:ext cx="23" cy="6"/>
              </a:xfrm>
              <a:prstGeom prst="rect">
                <a:avLst/>
              </a:prstGeom>
              <a:solidFill>
                <a:srgbClr val="CDA959"/>
              </a:solidFill>
              <a:ln w="0">
                <a:noFill/>
                <a:miter lim="800000"/>
                <a:headEnd/>
                <a:tailEnd/>
              </a:ln>
            </p:spPr>
            <p:txBody>
              <a:bodyPr/>
              <a:lstStyle/>
              <a:p>
                <a:pPr>
                  <a:defRPr/>
                </a:pPr>
                <a:endParaRPr lang="en-US" dirty="0"/>
              </a:p>
            </p:txBody>
          </p:sp>
          <p:sp>
            <p:nvSpPr>
              <p:cNvPr id="2228" name="Rectangle 520"/>
              <p:cNvSpPr>
                <a:spLocks noChangeArrowheads="1"/>
              </p:cNvSpPr>
              <p:nvPr userDrawn="1"/>
            </p:nvSpPr>
            <p:spPr bwMode="auto">
              <a:xfrm>
                <a:off x="4375" y="767"/>
                <a:ext cx="375" cy="5"/>
              </a:xfrm>
              <a:prstGeom prst="rect">
                <a:avLst/>
              </a:prstGeom>
              <a:solidFill>
                <a:srgbClr val="CDA959"/>
              </a:solidFill>
              <a:ln w="0">
                <a:noFill/>
                <a:miter lim="800000"/>
                <a:headEnd/>
                <a:tailEnd/>
              </a:ln>
            </p:spPr>
            <p:txBody>
              <a:bodyPr/>
              <a:lstStyle/>
              <a:p>
                <a:pPr>
                  <a:defRPr/>
                </a:pPr>
                <a:endParaRPr lang="en-US" dirty="0"/>
              </a:p>
            </p:txBody>
          </p:sp>
          <p:sp>
            <p:nvSpPr>
              <p:cNvPr id="2229" name="Rectangle 521"/>
              <p:cNvSpPr>
                <a:spLocks noChangeArrowheads="1"/>
              </p:cNvSpPr>
              <p:nvPr userDrawn="1"/>
            </p:nvSpPr>
            <p:spPr bwMode="auto">
              <a:xfrm>
                <a:off x="5092" y="767"/>
                <a:ext cx="84" cy="5"/>
              </a:xfrm>
              <a:prstGeom prst="rect">
                <a:avLst/>
              </a:prstGeom>
              <a:solidFill>
                <a:srgbClr val="CDA959"/>
              </a:solidFill>
              <a:ln w="0">
                <a:noFill/>
                <a:miter lim="800000"/>
                <a:headEnd/>
                <a:tailEnd/>
              </a:ln>
            </p:spPr>
            <p:txBody>
              <a:bodyPr/>
              <a:lstStyle/>
              <a:p>
                <a:pPr>
                  <a:defRPr/>
                </a:pPr>
                <a:endParaRPr lang="en-US" dirty="0"/>
              </a:p>
            </p:txBody>
          </p:sp>
          <p:sp>
            <p:nvSpPr>
              <p:cNvPr id="2230" name="Rectangle 522"/>
              <p:cNvSpPr>
                <a:spLocks noChangeArrowheads="1"/>
              </p:cNvSpPr>
              <p:nvPr userDrawn="1"/>
            </p:nvSpPr>
            <p:spPr bwMode="auto">
              <a:xfrm>
                <a:off x="5282" y="767"/>
                <a:ext cx="151" cy="5"/>
              </a:xfrm>
              <a:prstGeom prst="rect">
                <a:avLst/>
              </a:prstGeom>
              <a:solidFill>
                <a:srgbClr val="CDA959"/>
              </a:solidFill>
              <a:ln w="0">
                <a:noFill/>
                <a:miter lim="800000"/>
                <a:headEnd/>
                <a:tailEnd/>
              </a:ln>
            </p:spPr>
            <p:txBody>
              <a:bodyPr/>
              <a:lstStyle/>
              <a:p>
                <a:pPr>
                  <a:defRPr/>
                </a:pPr>
                <a:endParaRPr lang="en-US" dirty="0"/>
              </a:p>
            </p:txBody>
          </p:sp>
          <p:sp>
            <p:nvSpPr>
              <p:cNvPr id="2231" name="Rectangle 523"/>
              <p:cNvSpPr>
                <a:spLocks noChangeArrowheads="1"/>
              </p:cNvSpPr>
              <p:nvPr userDrawn="1"/>
            </p:nvSpPr>
            <p:spPr bwMode="auto">
              <a:xfrm>
                <a:off x="5528" y="767"/>
                <a:ext cx="73" cy="5"/>
              </a:xfrm>
              <a:prstGeom prst="rect">
                <a:avLst/>
              </a:prstGeom>
              <a:solidFill>
                <a:srgbClr val="CDA959"/>
              </a:solidFill>
              <a:ln w="0">
                <a:noFill/>
                <a:miter lim="800000"/>
                <a:headEnd/>
                <a:tailEnd/>
              </a:ln>
            </p:spPr>
            <p:txBody>
              <a:bodyPr/>
              <a:lstStyle/>
              <a:p>
                <a:pPr>
                  <a:defRPr/>
                </a:pPr>
                <a:endParaRPr lang="en-US" dirty="0"/>
              </a:p>
            </p:txBody>
          </p:sp>
          <p:sp>
            <p:nvSpPr>
              <p:cNvPr id="2232" name="Rectangle 524"/>
              <p:cNvSpPr>
                <a:spLocks noChangeArrowheads="1"/>
              </p:cNvSpPr>
              <p:nvPr userDrawn="1"/>
            </p:nvSpPr>
            <p:spPr bwMode="auto">
              <a:xfrm>
                <a:off x="5802" y="767"/>
                <a:ext cx="23" cy="5"/>
              </a:xfrm>
              <a:prstGeom prst="rect">
                <a:avLst/>
              </a:prstGeom>
              <a:solidFill>
                <a:srgbClr val="CDA959"/>
              </a:solidFill>
              <a:ln w="0">
                <a:noFill/>
                <a:miter lim="800000"/>
                <a:headEnd/>
                <a:tailEnd/>
              </a:ln>
            </p:spPr>
            <p:txBody>
              <a:bodyPr/>
              <a:lstStyle/>
              <a:p>
                <a:pPr>
                  <a:defRPr/>
                </a:pPr>
                <a:endParaRPr lang="en-US" dirty="0"/>
              </a:p>
            </p:txBody>
          </p:sp>
          <p:sp>
            <p:nvSpPr>
              <p:cNvPr id="2233" name="Rectangle 525"/>
              <p:cNvSpPr>
                <a:spLocks noChangeArrowheads="1"/>
              </p:cNvSpPr>
              <p:nvPr userDrawn="1"/>
            </p:nvSpPr>
            <p:spPr bwMode="auto">
              <a:xfrm>
                <a:off x="4381" y="772"/>
                <a:ext cx="386" cy="6"/>
              </a:xfrm>
              <a:prstGeom prst="rect">
                <a:avLst/>
              </a:prstGeom>
              <a:solidFill>
                <a:srgbClr val="CDA959"/>
              </a:solidFill>
              <a:ln w="0">
                <a:noFill/>
                <a:miter lim="800000"/>
                <a:headEnd/>
                <a:tailEnd/>
              </a:ln>
            </p:spPr>
            <p:txBody>
              <a:bodyPr/>
              <a:lstStyle/>
              <a:p>
                <a:pPr>
                  <a:defRPr/>
                </a:pPr>
                <a:endParaRPr lang="en-US" dirty="0"/>
              </a:p>
            </p:txBody>
          </p:sp>
          <p:sp>
            <p:nvSpPr>
              <p:cNvPr id="2234" name="Rectangle 526"/>
              <p:cNvSpPr>
                <a:spLocks noChangeArrowheads="1"/>
              </p:cNvSpPr>
              <p:nvPr userDrawn="1"/>
            </p:nvSpPr>
            <p:spPr bwMode="auto">
              <a:xfrm>
                <a:off x="5097" y="772"/>
                <a:ext cx="84" cy="6"/>
              </a:xfrm>
              <a:prstGeom prst="rect">
                <a:avLst/>
              </a:prstGeom>
              <a:solidFill>
                <a:srgbClr val="CDA959"/>
              </a:solidFill>
              <a:ln w="0">
                <a:noFill/>
                <a:miter lim="800000"/>
                <a:headEnd/>
                <a:tailEnd/>
              </a:ln>
            </p:spPr>
            <p:txBody>
              <a:bodyPr/>
              <a:lstStyle/>
              <a:p>
                <a:pPr>
                  <a:defRPr/>
                </a:pPr>
                <a:endParaRPr lang="en-US" dirty="0"/>
              </a:p>
            </p:txBody>
          </p:sp>
          <p:sp>
            <p:nvSpPr>
              <p:cNvPr id="2235" name="Rectangle 527"/>
              <p:cNvSpPr>
                <a:spLocks noChangeArrowheads="1"/>
              </p:cNvSpPr>
              <p:nvPr userDrawn="1"/>
            </p:nvSpPr>
            <p:spPr bwMode="auto">
              <a:xfrm>
                <a:off x="5282" y="772"/>
                <a:ext cx="151" cy="6"/>
              </a:xfrm>
              <a:prstGeom prst="rect">
                <a:avLst/>
              </a:prstGeom>
              <a:solidFill>
                <a:srgbClr val="CDA959"/>
              </a:solidFill>
              <a:ln w="0">
                <a:noFill/>
                <a:miter lim="800000"/>
                <a:headEnd/>
                <a:tailEnd/>
              </a:ln>
            </p:spPr>
            <p:txBody>
              <a:bodyPr/>
              <a:lstStyle/>
              <a:p>
                <a:pPr>
                  <a:defRPr/>
                </a:pPr>
                <a:endParaRPr lang="en-US" dirty="0"/>
              </a:p>
            </p:txBody>
          </p:sp>
          <p:sp>
            <p:nvSpPr>
              <p:cNvPr id="2236" name="Rectangle 528"/>
              <p:cNvSpPr>
                <a:spLocks noChangeArrowheads="1"/>
              </p:cNvSpPr>
              <p:nvPr userDrawn="1"/>
            </p:nvSpPr>
            <p:spPr bwMode="auto">
              <a:xfrm>
                <a:off x="5528" y="772"/>
                <a:ext cx="67" cy="6"/>
              </a:xfrm>
              <a:prstGeom prst="rect">
                <a:avLst/>
              </a:prstGeom>
              <a:solidFill>
                <a:srgbClr val="CDA959"/>
              </a:solidFill>
              <a:ln w="0">
                <a:noFill/>
                <a:miter lim="800000"/>
                <a:headEnd/>
                <a:tailEnd/>
              </a:ln>
            </p:spPr>
            <p:txBody>
              <a:bodyPr/>
              <a:lstStyle/>
              <a:p>
                <a:pPr>
                  <a:defRPr/>
                </a:pPr>
                <a:endParaRPr lang="en-US" dirty="0"/>
              </a:p>
            </p:txBody>
          </p:sp>
          <p:sp>
            <p:nvSpPr>
              <p:cNvPr id="2237" name="Rectangle 529"/>
              <p:cNvSpPr>
                <a:spLocks noChangeArrowheads="1"/>
              </p:cNvSpPr>
              <p:nvPr userDrawn="1"/>
            </p:nvSpPr>
            <p:spPr bwMode="auto">
              <a:xfrm>
                <a:off x="5802" y="772"/>
                <a:ext cx="23" cy="6"/>
              </a:xfrm>
              <a:prstGeom prst="rect">
                <a:avLst/>
              </a:prstGeom>
              <a:solidFill>
                <a:srgbClr val="CDA959"/>
              </a:solidFill>
              <a:ln w="0">
                <a:noFill/>
                <a:miter lim="800000"/>
                <a:headEnd/>
                <a:tailEnd/>
              </a:ln>
            </p:spPr>
            <p:txBody>
              <a:bodyPr/>
              <a:lstStyle/>
              <a:p>
                <a:pPr>
                  <a:defRPr/>
                </a:pPr>
                <a:endParaRPr lang="en-US" dirty="0"/>
              </a:p>
            </p:txBody>
          </p:sp>
          <p:sp>
            <p:nvSpPr>
              <p:cNvPr id="2238" name="Rectangle 530"/>
              <p:cNvSpPr>
                <a:spLocks noChangeArrowheads="1"/>
              </p:cNvSpPr>
              <p:nvPr userDrawn="1"/>
            </p:nvSpPr>
            <p:spPr bwMode="auto">
              <a:xfrm>
                <a:off x="4381" y="778"/>
                <a:ext cx="397" cy="5"/>
              </a:xfrm>
              <a:prstGeom prst="rect">
                <a:avLst/>
              </a:prstGeom>
              <a:solidFill>
                <a:srgbClr val="CDA959"/>
              </a:solidFill>
              <a:ln w="0">
                <a:noFill/>
                <a:miter lim="800000"/>
                <a:headEnd/>
                <a:tailEnd/>
              </a:ln>
            </p:spPr>
            <p:txBody>
              <a:bodyPr/>
              <a:lstStyle/>
              <a:p>
                <a:pPr>
                  <a:defRPr/>
                </a:pPr>
                <a:endParaRPr lang="en-US" dirty="0"/>
              </a:p>
            </p:txBody>
          </p:sp>
          <p:sp>
            <p:nvSpPr>
              <p:cNvPr id="2239" name="Rectangle 531"/>
              <p:cNvSpPr>
                <a:spLocks noChangeArrowheads="1"/>
              </p:cNvSpPr>
              <p:nvPr userDrawn="1"/>
            </p:nvSpPr>
            <p:spPr bwMode="auto">
              <a:xfrm>
                <a:off x="5103" y="778"/>
                <a:ext cx="78" cy="5"/>
              </a:xfrm>
              <a:prstGeom prst="rect">
                <a:avLst/>
              </a:prstGeom>
              <a:solidFill>
                <a:srgbClr val="CDA959"/>
              </a:solidFill>
              <a:ln w="0">
                <a:noFill/>
                <a:miter lim="800000"/>
                <a:headEnd/>
                <a:tailEnd/>
              </a:ln>
            </p:spPr>
            <p:txBody>
              <a:bodyPr/>
              <a:lstStyle/>
              <a:p>
                <a:pPr>
                  <a:defRPr/>
                </a:pPr>
                <a:endParaRPr lang="en-US" dirty="0"/>
              </a:p>
            </p:txBody>
          </p:sp>
          <p:sp>
            <p:nvSpPr>
              <p:cNvPr id="2240" name="Rectangle 532"/>
              <p:cNvSpPr>
                <a:spLocks noChangeArrowheads="1"/>
              </p:cNvSpPr>
              <p:nvPr userDrawn="1"/>
            </p:nvSpPr>
            <p:spPr bwMode="auto">
              <a:xfrm>
                <a:off x="5288" y="778"/>
                <a:ext cx="145" cy="5"/>
              </a:xfrm>
              <a:prstGeom prst="rect">
                <a:avLst/>
              </a:prstGeom>
              <a:solidFill>
                <a:srgbClr val="CDA959"/>
              </a:solidFill>
              <a:ln w="0">
                <a:noFill/>
                <a:miter lim="800000"/>
                <a:headEnd/>
                <a:tailEnd/>
              </a:ln>
            </p:spPr>
            <p:txBody>
              <a:bodyPr/>
              <a:lstStyle/>
              <a:p>
                <a:pPr>
                  <a:defRPr/>
                </a:pPr>
                <a:endParaRPr lang="en-US" dirty="0"/>
              </a:p>
            </p:txBody>
          </p:sp>
          <p:sp>
            <p:nvSpPr>
              <p:cNvPr id="2241" name="Rectangle 533"/>
              <p:cNvSpPr>
                <a:spLocks noChangeArrowheads="1"/>
              </p:cNvSpPr>
              <p:nvPr userDrawn="1"/>
            </p:nvSpPr>
            <p:spPr bwMode="auto">
              <a:xfrm>
                <a:off x="5523" y="778"/>
                <a:ext cx="72" cy="5"/>
              </a:xfrm>
              <a:prstGeom prst="rect">
                <a:avLst/>
              </a:prstGeom>
              <a:solidFill>
                <a:srgbClr val="CDA959"/>
              </a:solidFill>
              <a:ln w="0">
                <a:noFill/>
                <a:miter lim="800000"/>
                <a:headEnd/>
                <a:tailEnd/>
              </a:ln>
            </p:spPr>
            <p:txBody>
              <a:bodyPr/>
              <a:lstStyle/>
              <a:p>
                <a:pPr>
                  <a:defRPr/>
                </a:pPr>
                <a:endParaRPr lang="en-US" dirty="0"/>
              </a:p>
            </p:txBody>
          </p:sp>
          <p:sp>
            <p:nvSpPr>
              <p:cNvPr id="2242" name="Rectangle 534"/>
              <p:cNvSpPr>
                <a:spLocks noChangeArrowheads="1"/>
              </p:cNvSpPr>
              <p:nvPr userDrawn="1"/>
            </p:nvSpPr>
            <p:spPr bwMode="auto">
              <a:xfrm>
                <a:off x="5802" y="778"/>
                <a:ext cx="23" cy="5"/>
              </a:xfrm>
              <a:prstGeom prst="rect">
                <a:avLst/>
              </a:prstGeom>
              <a:solidFill>
                <a:srgbClr val="CDA959"/>
              </a:solidFill>
              <a:ln w="0">
                <a:noFill/>
                <a:miter lim="800000"/>
                <a:headEnd/>
                <a:tailEnd/>
              </a:ln>
            </p:spPr>
            <p:txBody>
              <a:bodyPr/>
              <a:lstStyle/>
              <a:p>
                <a:pPr>
                  <a:defRPr/>
                </a:pPr>
                <a:endParaRPr lang="en-US" dirty="0"/>
              </a:p>
            </p:txBody>
          </p:sp>
          <p:sp>
            <p:nvSpPr>
              <p:cNvPr id="2243" name="Rectangle 535"/>
              <p:cNvSpPr>
                <a:spLocks noChangeArrowheads="1"/>
              </p:cNvSpPr>
              <p:nvPr userDrawn="1"/>
            </p:nvSpPr>
            <p:spPr bwMode="auto">
              <a:xfrm>
                <a:off x="4381" y="783"/>
                <a:ext cx="409" cy="6"/>
              </a:xfrm>
              <a:prstGeom prst="rect">
                <a:avLst/>
              </a:prstGeom>
              <a:solidFill>
                <a:srgbClr val="CDA959"/>
              </a:solidFill>
              <a:ln w="0">
                <a:noFill/>
                <a:miter lim="800000"/>
                <a:headEnd/>
                <a:tailEnd/>
              </a:ln>
            </p:spPr>
            <p:txBody>
              <a:bodyPr/>
              <a:lstStyle/>
              <a:p>
                <a:pPr>
                  <a:defRPr/>
                </a:pPr>
                <a:endParaRPr lang="en-US" dirty="0"/>
              </a:p>
            </p:txBody>
          </p:sp>
          <p:sp>
            <p:nvSpPr>
              <p:cNvPr id="2244" name="Rectangle 536"/>
              <p:cNvSpPr>
                <a:spLocks noChangeArrowheads="1"/>
              </p:cNvSpPr>
              <p:nvPr userDrawn="1"/>
            </p:nvSpPr>
            <p:spPr bwMode="auto">
              <a:xfrm>
                <a:off x="5109" y="783"/>
                <a:ext cx="78" cy="6"/>
              </a:xfrm>
              <a:prstGeom prst="rect">
                <a:avLst/>
              </a:prstGeom>
              <a:solidFill>
                <a:srgbClr val="CDA959"/>
              </a:solidFill>
              <a:ln w="0">
                <a:noFill/>
                <a:miter lim="800000"/>
                <a:headEnd/>
                <a:tailEnd/>
              </a:ln>
            </p:spPr>
            <p:txBody>
              <a:bodyPr/>
              <a:lstStyle/>
              <a:p>
                <a:pPr>
                  <a:defRPr/>
                </a:pPr>
                <a:endParaRPr lang="en-US" dirty="0"/>
              </a:p>
            </p:txBody>
          </p:sp>
          <p:sp>
            <p:nvSpPr>
              <p:cNvPr id="2245" name="Rectangle 537"/>
              <p:cNvSpPr>
                <a:spLocks noChangeArrowheads="1"/>
              </p:cNvSpPr>
              <p:nvPr userDrawn="1"/>
            </p:nvSpPr>
            <p:spPr bwMode="auto">
              <a:xfrm>
                <a:off x="5288" y="783"/>
                <a:ext cx="145" cy="6"/>
              </a:xfrm>
              <a:prstGeom prst="rect">
                <a:avLst/>
              </a:prstGeom>
              <a:solidFill>
                <a:srgbClr val="CDA959"/>
              </a:solidFill>
              <a:ln w="0">
                <a:noFill/>
                <a:miter lim="800000"/>
                <a:headEnd/>
                <a:tailEnd/>
              </a:ln>
            </p:spPr>
            <p:txBody>
              <a:bodyPr/>
              <a:lstStyle/>
              <a:p>
                <a:pPr>
                  <a:defRPr/>
                </a:pPr>
                <a:endParaRPr lang="en-US" dirty="0"/>
              </a:p>
            </p:txBody>
          </p:sp>
          <p:sp>
            <p:nvSpPr>
              <p:cNvPr id="2246" name="Rectangle 538"/>
              <p:cNvSpPr>
                <a:spLocks noChangeArrowheads="1"/>
              </p:cNvSpPr>
              <p:nvPr userDrawn="1"/>
            </p:nvSpPr>
            <p:spPr bwMode="auto">
              <a:xfrm>
                <a:off x="5523" y="783"/>
                <a:ext cx="72" cy="6"/>
              </a:xfrm>
              <a:prstGeom prst="rect">
                <a:avLst/>
              </a:prstGeom>
              <a:solidFill>
                <a:srgbClr val="CDA959"/>
              </a:solidFill>
              <a:ln w="0">
                <a:noFill/>
                <a:miter lim="800000"/>
                <a:headEnd/>
                <a:tailEnd/>
              </a:ln>
            </p:spPr>
            <p:txBody>
              <a:bodyPr/>
              <a:lstStyle/>
              <a:p>
                <a:pPr>
                  <a:defRPr/>
                </a:pPr>
                <a:endParaRPr lang="en-US" dirty="0"/>
              </a:p>
            </p:txBody>
          </p:sp>
          <p:sp>
            <p:nvSpPr>
              <p:cNvPr id="2247" name="Rectangle 539"/>
              <p:cNvSpPr>
                <a:spLocks noChangeArrowheads="1"/>
              </p:cNvSpPr>
              <p:nvPr userDrawn="1"/>
            </p:nvSpPr>
            <p:spPr bwMode="auto">
              <a:xfrm>
                <a:off x="5802" y="783"/>
                <a:ext cx="23" cy="6"/>
              </a:xfrm>
              <a:prstGeom prst="rect">
                <a:avLst/>
              </a:prstGeom>
              <a:solidFill>
                <a:srgbClr val="CDA959"/>
              </a:solidFill>
              <a:ln w="0">
                <a:noFill/>
                <a:miter lim="800000"/>
                <a:headEnd/>
                <a:tailEnd/>
              </a:ln>
            </p:spPr>
            <p:txBody>
              <a:bodyPr/>
              <a:lstStyle/>
              <a:p>
                <a:pPr>
                  <a:defRPr/>
                </a:pPr>
                <a:endParaRPr lang="en-US" dirty="0"/>
              </a:p>
            </p:txBody>
          </p:sp>
          <p:sp>
            <p:nvSpPr>
              <p:cNvPr id="2248" name="Rectangle 540"/>
              <p:cNvSpPr>
                <a:spLocks noChangeArrowheads="1"/>
              </p:cNvSpPr>
              <p:nvPr userDrawn="1"/>
            </p:nvSpPr>
            <p:spPr bwMode="auto">
              <a:xfrm>
                <a:off x="4387" y="789"/>
                <a:ext cx="419" cy="6"/>
              </a:xfrm>
              <a:prstGeom prst="rect">
                <a:avLst/>
              </a:prstGeom>
              <a:solidFill>
                <a:srgbClr val="CDA959"/>
              </a:solidFill>
              <a:ln w="0">
                <a:noFill/>
                <a:miter lim="800000"/>
                <a:headEnd/>
                <a:tailEnd/>
              </a:ln>
            </p:spPr>
            <p:txBody>
              <a:bodyPr/>
              <a:lstStyle/>
              <a:p>
                <a:pPr>
                  <a:defRPr/>
                </a:pPr>
                <a:endParaRPr lang="en-US" dirty="0"/>
              </a:p>
            </p:txBody>
          </p:sp>
          <p:sp>
            <p:nvSpPr>
              <p:cNvPr id="2249" name="Rectangle 541"/>
              <p:cNvSpPr>
                <a:spLocks noChangeArrowheads="1"/>
              </p:cNvSpPr>
              <p:nvPr userDrawn="1"/>
            </p:nvSpPr>
            <p:spPr bwMode="auto">
              <a:xfrm>
                <a:off x="5114" y="789"/>
                <a:ext cx="78" cy="6"/>
              </a:xfrm>
              <a:prstGeom prst="rect">
                <a:avLst/>
              </a:prstGeom>
              <a:solidFill>
                <a:srgbClr val="CDA959"/>
              </a:solidFill>
              <a:ln w="0">
                <a:noFill/>
                <a:miter lim="800000"/>
                <a:headEnd/>
                <a:tailEnd/>
              </a:ln>
            </p:spPr>
            <p:txBody>
              <a:bodyPr/>
              <a:lstStyle/>
              <a:p>
                <a:pPr>
                  <a:defRPr/>
                </a:pPr>
                <a:endParaRPr lang="en-US" dirty="0"/>
              </a:p>
            </p:txBody>
          </p:sp>
          <p:sp>
            <p:nvSpPr>
              <p:cNvPr id="2250" name="Rectangle 542"/>
              <p:cNvSpPr>
                <a:spLocks noChangeArrowheads="1"/>
              </p:cNvSpPr>
              <p:nvPr userDrawn="1"/>
            </p:nvSpPr>
            <p:spPr bwMode="auto">
              <a:xfrm>
                <a:off x="5288" y="789"/>
                <a:ext cx="145" cy="6"/>
              </a:xfrm>
              <a:prstGeom prst="rect">
                <a:avLst/>
              </a:prstGeom>
              <a:solidFill>
                <a:srgbClr val="CDA959"/>
              </a:solidFill>
              <a:ln w="0">
                <a:noFill/>
                <a:miter lim="800000"/>
                <a:headEnd/>
                <a:tailEnd/>
              </a:ln>
            </p:spPr>
            <p:txBody>
              <a:bodyPr/>
              <a:lstStyle/>
              <a:p>
                <a:pPr>
                  <a:defRPr/>
                </a:pPr>
                <a:endParaRPr lang="en-US" dirty="0"/>
              </a:p>
            </p:txBody>
          </p:sp>
          <p:sp>
            <p:nvSpPr>
              <p:cNvPr id="2251" name="Rectangle 543"/>
              <p:cNvSpPr>
                <a:spLocks noChangeArrowheads="1"/>
              </p:cNvSpPr>
              <p:nvPr userDrawn="1"/>
            </p:nvSpPr>
            <p:spPr bwMode="auto">
              <a:xfrm>
                <a:off x="5523" y="789"/>
                <a:ext cx="67" cy="6"/>
              </a:xfrm>
              <a:prstGeom prst="rect">
                <a:avLst/>
              </a:prstGeom>
              <a:solidFill>
                <a:srgbClr val="CDA959"/>
              </a:solidFill>
              <a:ln w="0">
                <a:noFill/>
                <a:miter lim="800000"/>
                <a:headEnd/>
                <a:tailEnd/>
              </a:ln>
            </p:spPr>
            <p:txBody>
              <a:bodyPr/>
              <a:lstStyle/>
              <a:p>
                <a:pPr>
                  <a:defRPr/>
                </a:pPr>
                <a:endParaRPr lang="en-US" dirty="0"/>
              </a:p>
            </p:txBody>
          </p:sp>
          <p:sp>
            <p:nvSpPr>
              <p:cNvPr id="2252" name="Rectangle 544"/>
              <p:cNvSpPr>
                <a:spLocks noChangeArrowheads="1"/>
              </p:cNvSpPr>
              <p:nvPr userDrawn="1"/>
            </p:nvSpPr>
            <p:spPr bwMode="auto">
              <a:xfrm>
                <a:off x="5802" y="789"/>
                <a:ext cx="23" cy="6"/>
              </a:xfrm>
              <a:prstGeom prst="rect">
                <a:avLst/>
              </a:prstGeom>
              <a:solidFill>
                <a:srgbClr val="CDA959"/>
              </a:solidFill>
              <a:ln w="0">
                <a:noFill/>
                <a:miter lim="800000"/>
                <a:headEnd/>
                <a:tailEnd/>
              </a:ln>
            </p:spPr>
            <p:txBody>
              <a:bodyPr/>
              <a:lstStyle/>
              <a:p>
                <a:pPr>
                  <a:defRPr/>
                </a:pPr>
                <a:endParaRPr lang="en-US" dirty="0"/>
              </a:p>
            </p:txBody>
          </p:sp>
          <p:sp>
            <p:nvSpPr>
              <p:cNvPr id="2253" name="Rectangle 545"/>
              <p:cNvSpPr>
                <a:spLocks noChangeArrowheads="1"/>
              </p:cNvSpPr>
              <p:nvPr userDrawn="1"/>
            </p:nvSpPr>
            <p:spPr bwMode="auto">
              <a:xfrm>
                <a:off x="4387" y="795"/>
                <a:ext cx="431" cy="5"/>
              </a:xfrm>
              <a:prstGeom prst="rect">
                <a:avLst/>
              </a:prstGeom>
              <a:solidFill>
                <a:srgbClr val="CDA959"/>
              </a:solidFill>
              <a:ln w="0">
                <a:noFill/>
                <a:miter lim="800000"/>
                <a:headEnd/>
                <a:tailEnd/>
              </a:ln>
            </p:spPr>
            <p:txBody>
              <a:bodyPr/>
              <a:lstStyle/>
              <a:p>
                <a:pPr>
                  <a:defRPr/>
                </a:pPr>
                <a:endParaRPr lang="en-US" dirty="0"/>
              </a:p>
            </p:txBody>
          </p:sp>
          <p:sp>
            <p:nvSpPr>
              <p:cNvPr id="2254" name="Rectangle 546"/>
              <p:cNvSpPr>
                <a:spLocks noChangeArrowheads="1"/>
              </p:cNvSpPr>
              <p:nvPr userDrawn="1"/>
            </p:nvSpPr>
            <p:spPr bwMode="auto">
              <a:xfrm>
                <a:off x="5114" y="795"/>
                <a:ext cx="84" cy="5"/>
              </a:xfrm>
              <a:prstGeom prst="rect">
                <a:avLst/>
              </a:prstGeom>
              <a:solidFill>
                <a:srgbClr val="CDA959"/>
              </a:solidFill>
              <a:ln w="0">
                <a:noFill/>
                <a:miter lim="800000"/>
                <a:headEnd/>
                <a:tailEnd/>
              </a:ln>
            </p:spPr>
            <p:txBody>
              <a:bodyPr/>
              <a:lstStyle/>
              <a:p>
                <a:pPr>
                  <a:defRPr/>
                </a:pPr>
                <a:endParaRPr lang="en-US" dirty="0"/>
              </a:p>
            </p:txBody>
          </p:sp>
          <p:sp>
            <p:nvSpPr>
              <p:cNvPr id="2255" name="Rectangle 547"/>
              <p:cNvSpPr>
                <a:spLocks noChangeArrowheads="1"/>
              </p:cNvSpPr>
              <p:nvPr userDrawn="1"/>
            </p:nvSpPr>
            <p:spPr bwMode="auto">
              <a:xfrm>
                <a:off x="5288" y="795"/>
                <a:ext cx="145" cy="5"/>
              </a:xfrm>
              <a:prstGeom prst="rect">
                <a:avLst/>
              </a:prstGeom>
              <a:solidFill>
                <a:srgbClr val="CDA959"/>
              </a:solidFill>
              <a:ln w="0">
                <a:noFill/>
                <a:miter lim="800000"/>
                <a:headEnd/>
                <a:tailEnd/>
              </a:ln>
            </p:spPr>
            <p:txBody>
              <a:bodyPr/>
              <a:lstStyle/>
              <a:p>
                <a:pPr>
                  <a:defRPr/>
                </a:pPr>
                <a:endParaRPr lang="en-US" dirty="0"/>
              </a:p>
            </p:txBody>
          </p:sp>
          <p:sp>
            <p:nvSpPr>
              <p:cNvPr id="2256" name="Rectangle 548"/>
              <p:cNvSpPr>
                <a:spLocks noChangeArrowheads="1"/>
              </p:cNvSpPr>
              <p:nvPr userDrawn="1"/>
            </p:nvSpPr>
            <p:spPr bwMode="auto">
              <a:xfrm>
                <a:off x="5517" y="795"/>
                <a:ext cx="73" cy="5"/>
              </a:xfrm>
              <a:prstGeom prst="rect">
                <a:avLst/>
              </a:prstGeom>
              <a:solidFill>
                <a:srgbClr val="CDA959"/>
              </a:solidFill>
              <a:ln w="0">
                <a:noFill/>
                <a:miter lim="800000"/>
                <a:headEnd/>
                <a:tailEnd/>
              </a:ln>
            </p:spPr>
            <p:txBody>
              <a:bodyPr/>
              <a:lstStyle/>
              <a:p>
                <a:pPr>
                  <a:defRPr/>
                </a:pPr>
                <a:endParaRPr lang="en-US" dirty="0"/>
              </a:p>
            </p:txBody>
          </p:sp>
          <p:sp>
            <p:nvSpPr>
              <p:cNvPr id="2257" name="Rectangle 549"/>
              <p:cNvSpPr>
                <a:spLocks noChangeArrowheads="1"/>
              </p:cNvSpPr>
              <p:nvPr userDrawn="1"/>
            </p:nvSpPr>
            <p:spPr bwMode="auto">
              <a:xfrm>
                <a:off x="5802" y="795"/>
                <a:ext cx="23" cy="5"/>
              </a:xfrm>
              <a:prstGeom prst="rect">
                <a:avLst/>
              </a:prstGeom>
              <a:solidFill>
                <a:srgbClr val="CDA959"/>
              </a:solidFill>
              <a:ln w="0">
                <a:noFill/>
                <a:miter lim="800000"/>
                <a:headEnd/>
                <a:tailEnd/>
              </a:ln>
            </p:spPr>
            <p:txBody>
              <a:bodyPr/>
              <a:lstStyle/>
              <a:p>
                <a:pPr>
                  <a:defRPr/>
                </a:pPr>
                <a:endParaRPr lang="en-US" dirty="0"/>
              </a:p>
            </p:txBody>
          </p:sp>
          <p:sp>
            <p:nvSpPr>
              <p:cNvPr id="2258" name="Rectangle 550"/>
              <p:cNvSpPr>
                <a:spLocks noChangeArrowheads="1"/>
              </p:cNvSpPr>
              <p:nvPr userDrawn="1"/>
            </p:nvSpPr>
            <p:spPr bwMode="auto">
              <a:xfrm>
                <a:off x="4392" y="800"/>
                <a:ext cx="437" cy="6"/>
              </a:xfrm>
              <a:prstGeom prst="rect">
                <a:avLst/>
              </a:prstGeom>
              <a:solidFill>
                <a:srgbClr val="CDA959"/>
              </a:solidFill>
              <a:ln w="0">
                <a:noFill/>
                <a:miter lim="800000"/>
                <a:headEnd/>
                <a:tailEnd/>
              </a:ln>
            </p:spPr>
            <p:txBody>
              <a:bodyPr/>
              <a:lstStyle/>
              <a:p>
                <a:pPr>
                  <a:defRPr/>
                </a:pPr>
                <a:endParaRPr lang="en-US" dirty="0"/>
              </a:p>
            </p:txBody>
          </p:sp>
          <p:sp>
            <p:nvSpPr>
              <p:cNvPr id="2259" name="Rectangle 551"/>
              <p:cNvSpPr>
                <a:spLocks noChangeArrowheads="1"/>
              </p:cNvSpPr>
              <p:nvPr userDrawn="1"/>
            </p:nvSpPr>
            <p:spPr bwMode="auto">
              <a:xfrm>
                <a:off x="5120" y="800"/>
                <a:ext cx="84" cy="6"/>
              </a:xfrm>
              <a:prstGeom prst="rect">
                <a:avLst/>
              </a:prstGeom>
              <a:solidFill>
                <a:srgbClr val="CDA959"/>
              </a:solidFill>
              <a:ln w="0">
                <a:noFill/>
                <a:miter lim="800000"/>
                <a:headEnd/>
                <a:tailEnd/>
              </a:ln>
            </p:spPr>
            <p:txBody>
              <a:bodyPr/>
              <a:lstStyle/>
              <a:p>
                <a:pPr>
                  <a:defRPr/>
                </a:pPr>
                <a:endParaRPr lang="en-US" dirty="0"/>
              </a:p>
            </p:txBody>
          </p:sp>
          <p:sp>
            <p:nvSpPr>
              <p:cNvPr id="2260" name="Rectangle 552"/>
              <p:cNvSpPr>
                <a:spLocks noChangeArrowheads="1"/>
              </p:cNvSpPr>
              <p:nvPr userDrawn="1"/>
            </p:nvSpPr>
            <p:spPr bwMode="auto">
              <a:xfrm>
                <a:off x="5288" y="800"/>
                <a:ext cx="145" cy="6"/>
              </a:xfrm>
              <a:prstGeom prst="rect">
                <a:avLst/>
              </a:prstGeom>
              <a:solidFill>
                <a:srgbClr val="CDA959"/>
              </a:solidFill>
              <a:ln w="0">
                <a:noFill/>
                <a:miter lim="800000"/>
                <a:headEnd/>
                <a:tailEnd/>
              </a:ln>
            </p:spPr>
            <p:txBody>
              <a:bodyPr/>
              <a:lstStyle/>
              <a:p>
                <a:pPr>
                  <a:defRPr/>
                </a:pPr>
                <a:endParaRPr lang="en-US" dirty="0"/>
              </a:p>
            </p:txBody>
          </p:sp>
          <p:sp>
            <p:nvSpPr>
              <p:cNvPr id="2261" name="Rectangle 553"/>
              <p:cNvSpPr>
                <a:spLocks noChangeArrowheads="1"/>
              </p:cNvSpPr>
              <p:nvPr userDrawn="1"/>
            </p:nvSpPr>
            <p:spPr bwMode="auto">
              <a:xfrm>
                <a:off x="5517" y="800"/>
                <a:ext cx="67" cy="6"/>
              </a:xfrm>
              <a:prstGeom prst="rect">
                <a:avLst/>
              </a:prstGeom>
              <a:solidFill>
                <a:srgbClr val="CDA959"/>
              </a:solidFill>
              <a:ln w="0">
                <a:noFill/>
                <a:miter lim="800000"/>
                <a:headEnd/>
                <a:tailEnd/>
              </a:ln>
            </p:spPr>
            <p:txBody>
              <a:bodyPr/>
              <a:lstStyle/>
              <a:p>
                <a:pPr>
                  <a:defRPr/>
                </a:pPr>
                <a:endParaRPr lang="en-US" dirty="0"/>
              </a:p>
            </p:txBody>
          </p:sp>
          <p:sp>
            <p:nvSpPr>
              <p:cNvPr id="2262" name="Rectangle 554"/>
              <p:cNvSpPr>
                <a:spLocks noChangeArrowheads="1"/>
              </p:cNvSpPr>
              <p:nvPr userDrawn="1"/>
            </p:nvSpPr>
            <p:spPr bwMode="auto">
              <a:xfrm>
                <a:off x="5802" y="800"/>
                <a:ext cx="23" cy="6"/>
              </a:xfrm>
              <a:prstGeom prst="rect">
                <a:avLst/>
              </a:prstGeom>
              <a:solidFill>
                <a:srgbClr val="CDA959"/>
              </a:solidFill>
              <a:ln w="0">
                <a:noFill/>
                <a:miter lim="800000"/>
                <a:headEnd/>
                <a:tailEnd/>
              </a:ln>
            </p:spPr>
            <p:txBody>
              <a:bodyPr/>
              <a:lstStyle/>
              <a:p>
                <a:pPr>
                  <a:defRPr/>
                </a:pPr>
                <a:endParaRPr lang="en-US" dirty="0"/>
              </a:p>
            </p:txBody>
          </p:sp>
          <p:sp>
            <p:nvSpPr>
              <p:cNvPr id="2263" name="Rectangle 555"/>
              <p:cNvSpPr>
                <a:spLocks noChangeArrowheads="1"/>
              </p:cNvSpPr>
              <p:nvPr userDrawn="1"/>
            </p:nvSpPr>
            <p:spPr bwMode="auto">
              <a:xfrm>
                <a:off x="4392" y="806"/>
                <a:ext cx="454" cy="5"/>
              </a:xfrm>
              <a:prstGeom prst="rect">
                <a:avLst/>
              </a:prstGeom>
              <a:solidFill>
                <a:srgbClr val="CDA959"/>
              </a:solidFill>
              <a:ln w="0">
                <a:noFill/>
                <a:miter lim="800000"/>
                <a:headEnd/>
                <a:tailEnd/>
              </a:ln>
            </p:spPr>
            <p:txBody>
              <a:bodyPr/>
              <a:lstStyle/>
              <a:p>
                <a:pPr>
                  <a:defRPr/>
                </a:pPr>
                <a:endParaRPr lang="en-US" dirty="0"/>
              </a:p>
            </p:txBody>
          </p:sp>
          <p:sp>
            <p:nvSpPr>
              <p:cNvPr id="2264" name="Rectangle 556"/>
              <p:cNvSpPr>
                <a:spLocks noChangeArrowheads="1"/>
              </p:cNvSpPr>
              <p:nvPr userDrawn="1"/>
            </p:nvSpPr>
            <p:spPr bwMode="auto">
              <a:xfrm>
                <a:off x="5125" y="806"/>
                <a:ext cx="84" cy="5"/>
              </a:xfrm>
              <a:prstGeom prst="rect">
                <a:avLst/>
              </a:prstGeom>
              <a:solidFill>
                <a:srgbClr val="CDA959"/>
              </a:solidFill>
              <a:ln w="0">
                <a:noFill/>
                <a:miter lim="800000"/>
                <a:headEnd/>
                <a:tailEnd/>
              </a:ln>
            </p:spPr>
            <p:txBody>
              <a:bodyPr/>
              <a:lstStyle/>
              <a:p>
                <a:pPr>
                  <a:defRPr/>
                </a:pPr>
                <a:endParaRPr lang="en-US" dirty="0"/>
              </a:p>
            </p:txBody>
          </p:sp>
          <p:sp>
            <p:nvSpPr>
              <p:cNvPr id="2265" name="Rectangle 557"/>
              <p:cNvSpPr>
                <a:spLocks noChangeArrowheads="1"/>
              </p:cNvSpPr>
              <p:nvPr userDrawn="1"/>
            </p:nvSpPr>
            <p:spPr bwMode="auto">
              <a:xfrm>
                <a:off x="5288" y="806"/>
                <a:ext cx="151" cy="5"/>
              </a:xfrm>
              <a:prstGeom prst="rect">
                <a:avLst/>
              </a:prstGeom>
              <a:solidFill>
                <a:srgbClr val="CDA959"/>
              </a:solidFill>
              <a:ln w="0">
                <a:noFill/>
                <a:miter lim="800000"/>
                <a:headEnd/>
                <a:tailEnd/>
              </a:ln>
            </p:spPr>
            <p:txBody>
              <a:bodyPr/>
              <a:lstStyle/>
              <a:p>
                <a:pPr>
                  <a:defRPr/>
                </a:pPr>
                <a:endParaRPr lang="en-US" dirty="0"/>
              </a:p>
            </p:txBody>
          </p:sp>
          <p:sp>
            <p:nvSpPr>
              <p:cNvPr id="2266" name="Rectangle 558"/>
              <p:cNvSpPr>
                <a:spLocks noChangeArrowheads="1"/>
              </p:cNvSpPr>
              <p:nvPr userDrawn="1"/>
            </p:nvSpPr>
            <p:spPr bwMode="auto">
              <a:xfrm>
                <a:off x="5511" y="806"/>
                <a:ext cx="73" cy="5"/>
              </a:xfrm>
              <a:prstGeom prst="rect">
                <a:avLst/>
              </a:prstGeom>
              <a:solidFill>
                <a:srgbClr val="CDA959"/>
              </a:solidFill>
              <a:ln w="0">
                <a:noFill/>
                <a:miter lim="800000"/>
                <a:headEnd/>
                <a:tailEnd/>
              </a:ln>
            </p:spPr>
            <p:txBody>
              <a:bodyPr/>
              <a:lstStyle/>
              <a:p>
                <a:pPr>
                  <a:defRPr/>
                </a:pPr>
                <a:endParaRPr lang="en-US" dirty="0"/>
              </a:p>
            </p:txBody>
          </p:sp>
          <p:sp>
            <p:nvSpPr>
              <p:cNvPr id="2267" name="Rectangle 559"/>
              <p:cNvSpPr>
                <a:spLocks noChangeArrowheads="1"/>
              </p:cNvSpPr>
              <p:nvPr userDrawn="1"/>
            </p:nvSpPr>
            <p:spPr bwMode="auto">
              <a:xfrm>
                <a:off x="5802" y="806"/>
                <a:ext cx="23" cy="5"/>
              </a:xfrm>
              <a:prstGeom prst="rect">
                <a:avLst/>
              </a:prstGeom>
              <a:solidFill>
                <a:srgbClr val="CDA959"/>
              </a:solidFill>
              <a:ln w="0">
                <a:noFill/>
                <a:miter lim="800000"/>
                <a:headEnd/>
                <a:tailEnd/>
              </a:ln>
            </p:spPr>
            <p:txBody>
              <a:bodyPr/>
              <a:lstStyle/>
              <a:p>
                <a:pPr>
                  <a:defRPr/>
                </a:pPr>
                <a:endParaRPr lang="en-US" dirty="0"/>
              </a:p>
            </p:txBody>
          </p:sp>
          <p:sp>
            <p:nvSpPr>
              <p:cNvPr id="2268" name="Rectangle 560"/>
              <p:cNvSpPr>
                <a:spLocks noChangeArrowheads="1"/>
              </p:cNvSpPr>
              <p:nvPr userDrawn="1"/>
            </p:nvSpPr>
            <p:spPr bwMode="auto">
              <a:xfrm>
                <a:off x="4392" y="811"/>
                <a:ext cx="67" cy="6"/>
              </a:xfrm>
              <a:prstGeom prst="rect">
                <a:avLst/>
              </a:prstGeom>
              <a:solidFill>
                <a:srgbClr val="CDA959"/>
              </a:solidFill>
              <a:ln w="0">
                <a:noFill/>
                <a:miter lim="800000"/>
                <a:headEnd/>
                <a:tailEnd/>
              </a:ln>
            </p:spPr>
            <p:txBody>
              <a:bodyPr/>
              <a:lstStyle/>
              <a:p>
                <a:pPr>
                  <a:defRPr/>
                </a:pPr>
                <a:endParaRPr lang="en-US" dirty="0"/>
              </a:p>
            </p:txBody>
          </p:sp>
          <p:sp>
            <p:nvSpPr>
              <p:cNvPr id="2269" name="Rectangle 561"/>
              <p:cNvSpPr>
                <a:spLocks noChangeArrowheads="1"/>
              </p:cNvSpPr>
              <p:nvPr userDrawn="1"/>
            </p:nvSpPr>
            <p:spPr bwMode="auto">
              <a:xfrm>
                <a:off x="4471" y="811"/>
                <a:ext cx="386" cy="6"/>
              </a:xfrm>
              <a:prstGeom prst="rect">
                <a:avLst/>
              </a:prstGeom>
              <a:solidFill>
                <a:srgbClr val="CDA959"/>
              </a:solidFill>
              <a:ln w="0">
                <a:noFill/>
                <a:miter lim="800000"/>
                <a:headEnd/>
                <a:tailEnd/>
              </a:ln>
            </p:spPr>
            <p:txBody>
              <a:bodyPr/>
              <a:lstStyle/>
              <a:p>
                <a:pPr>
                  <a:defRPr/>
                </a:pPr>
                <a:endParaRPr lang="en-US" dirty="0"/>
              </a:p>
            </p:txBody>
          </p:sp>
          <p:sp>
            <p:nvSpPr>
              <p:cNvPr id="2270" name="Rectangle 562"/>
              <p:cNvSpPr>
                <a:spLocks noChangeArrowheads="1"/>
              </p:cNvSpPr>
              <p:nvPr userDrawn="1"/>
            </p:nvSpPr>
            <p:spPr bwMode="auto">
              <a:xfrm>
                <a:off x="5131" y="811"/>
                <a:ext cx="78" cy="6"/>
              </a:xfrm>
              <a:prstGeom prst="rect">
                <a:avLst/>
              </a:prstGeom>
              <a:solidFill>
                <a:srgbClr val="CDA959"/>
              </a:solidFill>
              <a:ln w="0">
                <a:noFill/>
                <a:miter lim="800000"/>
                <a:headEnd/>
                <a:tailEnd/>
              </a:ln>
            </p:spPr>
            <p:txBody>
              <a:bodyPr/>
              <a:lstStyle/>
              <a:p>
                <a:pPr>
                  <a:defRPr/>
                </a:pPr>
                <a:endParaRPr lang="en-US" dirty="0"/>
              </a:p>
            </p:txBody>
          </p:sp>
          <p:sp>
            <p:nvSpPr>
              <p:cNvPr id="2271" name="Rectangle 563"/>
              <p:cNvSpPr>
                <a:spLocks noChangeArrowheads="1"/>
              </p:cNvSpPr>
              <p:nvPr userDrawn="1"/>
            </p:nvSpPr>
            <p:spPr bwMode="auto">
              <a:xfrm>
                <a:off x="5288" y="811"/>
                <a:ext cx="151" cy="6"/>
              </a:xfrm>
              <a:prstGeom prst="rect">
                <a:avLst/>
              </a:prstGeom>
              <a:solidFill>
                <a:srgbClr val="CDA959"/>
              </a:solidFill>
              <a:ln w="0">
                <a:noFill/>
                <a:miter lim="800000"/>
                <a:headEnd/>
                <a:tailEnd/>
              </a:ln>
            </p:spPr>
            <p:txBody>
              <a:bodyPr/>
              <a:lstStyle/>
              <a:p>
                <a:pPr>
                  <a:defRPr/>
                </a:pPr>
                <a:endParaRPr lang="en-US" dirty="0"/>
              </a:p>
            </p:txBody>
          </p:sp>
          <p:sp>
            <p:nvSpPr>
              <p:cNvPr id="2272" name="Rectangle 564"/>
              <p:cNvSpPr>
                <a:spLocks noChangeArrowheads="1"/>
              </p:cNvSpPr>
              <p:nvPr userDrawn="1"/>
            </p:nvSpPr>
            <p:spPr bwMode="auto">
              <a:xfrm>
                <a:off x="5511" y="811"/>
                <a:ext cx="73" cy="6"/>
              </a:xfrm>
              <a:prstGeom prst="rect">
                <a:avLst/>
              </a:prstGeom>
              <a:solidFill>
                <a:srgbClr val="CDA959"/>
              </a:solidFill>
              <a:ln w="0">
                <a:noFill/>
                <a:miter lim="800000"/>
                <a:headEnd/>
                <a:tailEnd/>
              </a:ln>
            </p:spPr>
            <p:txBody>
              <a:bodyPr/>
              <a:lstStyle/>
              <a:p>
                <a:pPr>
                  <a:defRPr/>
                </a:pPr>
                <a:endParaRPr lang="en-US" dirty="0"/>
              </a:p>
            </p:txBody>
          </p:sp>
          <p:sp>
            <p:nvSpPr>
              <p:cNvPr id="2273" name="Rectangle 565"/>
              <p:cNvSpPr>
                <a:spLocks noChangeArrowheads="1"/>
              </p:cNvSpPr>
              <p:nvPr userDrawn="1"/>
            </p:nvSpPr>
            <p:spPr bwMode="auto">
              <a:xfrm>
                <a:off x="5802" y="811"/>
                <a:ext cx="23" cy="6"/>
              </a:xfrm>
              <a:prstGeom prst="rect">
                <a:avLst/>
              </a:prstGeom>
              <a:solidFill>
                <a:srgbClr val="CDA959"/>
              </a:solidFill>
              <a:ln w="0">
                <a:noFill/>
                <a:miter lim="800000"/>
                <a:headEnd/>
                <a:tailEnd/>
              </a:ln>
            </p:spPr>
            <p:txBody>
              <a:bodyPr/>
              <a:lstStyle/>
              <a:p>
                <a:pPr>
                  <a:defRPr/>
                </a:pPr>
                <a:endParaRPr lang="en-US" dirty="0"/>
              </a:p>
            </p:txBody>
          </p:sp>
          <p:sp>
            <p:nvSpPr>
              <p:cNvPr id="2274" name="Rectangle 566"/>
              <p:cNvSpPr>
                <a:spLocks noChangeArrowheads="1"/>
              </p:cNvSpPr>
              <p:nvPr userDrawn="1"/>
            </p:nvSpPr>
            <p:spPr bwMode="auto">
              <a:xfrm>
                <a:off x="4398" y="817"/>
                <a:ext cx="61" cy="6"/>
              </a:xfrm>
              <a:prstGeom prst="rect">
                <a:avLst/>
              </a:prstGeom>
              <a:solidFill>
                <a:srgbClr val="CDA959"/>
              </a:solidFill>
              <a:ln w="0">
                <a:noFill/>
                <a:miter lim="800000"/>
                <a:headEnd/>
                <a:tailEnd/>
              </a:ln>
            </p:spPr>
            <p:txBody>
              <a:bodyPr/>
              <a:lstStyle/>
              <a:p>
                <a:pPr>
                  <a:defRPr/>
                </a:pPr>
                <a:endParaRPr lang="en-US" dirty="0"/>
              </a:p>
            </p:txBody>
          </p:sp>
          <p:sp>
            <p:nvSpPr>
              <p:cNvPr id="2275" name="Rectangle 567"/>
              <p:cNvSpPr>
                <a:spLocks noChangeArrowheads="1"/>
              </p:cNvSpPr>
              <p:nvPr userDrawn="1"/>
            </p:nvSpPr>
            <p:spPr bwMode="auto">
              <a:xfrm>
                <a:off x="4482" y="817"/>
                <a:ext cx="392" cy="6"/>
              </a:xfrm>
              <a:prstGeom prst="rect">
                <a:avLst/>
              </a:prstGeom>
              <a:solidFill>
                <a:srgbClr val="CDA959"/>
              </a:solidFill>
              <a:ln w="0">
                <a:noFill/>
                <a:miter lim="800000"/>
                <a:headEnd/>
                <a:tailEnd/>
              </a:ln>
            </p:spPr>
            <p:txBody>
              <a:bodyPr/>
              <a:lstStyle/>
              <a:p>
                <a:pPr>
                  <a:defRPr/>
                </a:pPr>
                <a:endParaRPr lang="en-US" dirty="0"/>
              </a:p>
            </p:txBody>
          </p:sp>
          <p:sp>
            <p:nvSpPr>
              <p:cNvPr id="2276" name="Rectangle 568"/>
              <p:cNvSpPr>
                <a:spLocks noChangeArrowheads="1"/>
              </p:cNvSpPr>
              <p:nvPr userDrawn="1"/>
            </p:nvSpPr>
            <p:spPr bwMode="auto">
              <a:xfrm>
                <a:off x="5137" y="817"/>
                <a:ext cx="78" cy="6"/>
              </a:xfrm>
              <a:prstGeom prst="rect">
                <a:avLst/>
              </a:prstGeom>
              <a:solidFill>
                <a:srgbClr val="CDA959"/>
              </a:solidFill>
              <a:ln w="0">
                <a:noFill/>
                <a:miter lim="800000"/>
                <a:headEnd/>
                <a:tailEnd/>
              </a:ln>
            </p:spPr>
            <p:txBody>
              <a:bodyPr/>
              <a:lstStyle/>
              <a:p>
                <a:pPr>
                  <a:defRPr/>
                </a:pPr>
                <a:endParaRPr lang="en-US" dirty="0"/>
              </a:p>
            </p:txBody>
          </p:sp>
          <p:sp>
            <p:nvSpPr>
              <p:cNvPr id="2277" name="Rectangle 569"/>
              <p:cNvSpPr>
                <a:spLocks noChangeArrowheads="1"/>
              </p:cNvSpPr>
              <p:nvPr userDrawn="1"/>
            </p:nvSpPr>
            <p:spPr bwMode="auto">
              <a:xfrm>
                <a:off x="5288" y="817"/>
                <a:ext cx="151" cy="6"/>
              </a:xfrm>
              <a:prstGeom prst="rect">
                <a:avLst/>
              </a:prstGeom>
              <a:solidFill>
                <a:srgbClr val="CDA959"/>
              </a:solidFill>
              <a:ln w="0">
                <a:noFill/>
                <a:miter lim="800000"/>
                <a:headEnd/>
                <a:tailEnd/>
              </a:ln>
            </p:spPr>
            <p:txBody>
              <a:bodyPr/>
              <a:lstStyle/>
              <a:p>
                <a:pPr>
                  <a:defRPr/>
                </a:pPr>
                <a:endParaRPr lang="en-US" dirty="0"/>
              </a:p>
            </p:txBody>
          </p:sp>
          <p:sp>
            <p:nvSpPr>
              <p:cNvPr id="2278" name="Rectangle 570"/>
              <p:cNvSpPr>
                <a:spLocks noChangeArrowheads="1"/>
              </p:cNvSpPr>
              <p:nvPr userDrawn="1"/>
            </p:nvSpPr>
            <p:spPr bwMode="auto">
              <a:xfrm>
                <a:off x="5506" y="817"/>
                <a:ext cx="73" cy="6"/>
              </a:xfrm>
              <a:prstGeom prst="rect">
                <a:avLst/>
              </a:prstGeom>
              <a:solidFill>
                <a:srgbClr val="CDA959"/>
              </a:solidFill>
              <a:ln w="0">
                <a:noFill/>
                <a:miter lim="800000"/>
                <a:headEnd/>
                <a:tailEnd/>
              </a:ln>
            </p:spPr>
            <p:txBody>
              <a:bodyPr/>
              <a:lstStyle/>
              <a:p>
                <a:pPr>
                  <a:defRPr/>
                </a:pPr>
                <a:endParaRPr lang="en-US" dirty="0"/>
              </a:p>
            </p:txBody>
          </p:sp>
          <p:sp>
            <p:nvSpPr>
              <p:cNvPr id="2279" name="Rectangle 571"/>
              <p:cNvSpPr>
                <a:spLocks noChangeArrowheads="1"/>
              </p:cNvSpPr>
              <p:nvPr userDrawn="1"/>
            </p:nvSpPr>
            <p:spPr bwMode="auto">
              <a:xfrm>
                <a:off x="5802" y="817"/>
                <a:ext cx="23" cy="6"/>
              </a:xfrm>
              <a:prstGeom prst="rect">
                <a:avLst/>
              </a:prstGeom>
              <a:solidFill>
                <a:srgbClr val="CDA959"/>
              </a:solidFill>
              <a:ln w="0">
                <a:noFill/>
                <a:miter lim="800000"/>
                <a:headEnd/>
                <a:tailEnd/>
              </a:ln>
            </p:spPr>
            <p:txBody>
              <a:bodyPr/>
              <a:lstStyle/>
              <a:p>
                <a:pPr>
                  <a:defRPr/>
                </a:pPr>
                <a:endParaRPr lang="en-US" dirty="0"/>
              </a:p>
            </p:txBody>
          </p:sp>
          <p:sp>
            <p:nvSpPr>
              <p:cNvPr id="2280" name="Rectangle 572"/>
              <p:cNvSpPr>
                <a:spLocks noChangeArrowheads="1"/>
              </p:cNvSpPr>
              <p:nvPr userDrawn="1"/>
            </p:nvSpPr>
            <p:spPr bwMode="auto">
              <a:xfrm>
                <a:off x="4398" y="823"/>
                <a:ext cx="67" cy="5"/>
              </a:xfrm>
              <a:prstGeom prst="rect">
                <a:avLst/>
              </a:prstGeom>
              <a:solidFill>
                <a:srgbClr val="CDA959"/>
              </a:solidFill>
              <a:ln w="0">
                <a:noFill/>
                <a:miter lim="800000"/>
                <a:headEnd/>
                <a:tailEnd/>
              </a:ln>
            </p:spPr>
            <p:txBody>
              <a:bodyPr/>
              <a:lstStyle/>
              <a:p>
                <a:pPr>
                  <a:defRPr/>
                </a:pPr>
                <a:endParaRPr lang="en-US" dirty="0"/>
              </a:p>
            </p:txBody>
          </p:sp>
          <p:sp>
            <p:nvSpPr>
              <p:cNvPr id="2281" name="Rectangle 573"/>
              <p:cNvSpPr>
                <a:spLocks noChangeArrowheads="1"/>
              </p:cNvSpPr>
              <p:nvPr userDrawn="1"/>
            </p:nvSpPr>
            <p:spPr bwMode="auto">
              <a:xfrm>
                <a:off x="4499" y="823"/>
                <a:ext cx="386" cy="5"/>
              </a:xfrm>
              <a:prstGeom prst="rect">
                <a:avLst/>
              </a:prstGeom>
              <a:solidFill>
                <a:srgbClr val="CDA959"/>
              </a:solidFill>
              <a:ln w="0">
                <a:noFill/>
                <a:miter lim="800000"/>
                <a:headEnd/>
                <a:tailEnd/>
              </a:ln>
            </p:spPr>
            <p:txBody>
              <a:bodyPr/>
              <a:lstStyle/>
              <a:p>
                <a:pPr>
                  <a:defRPr/>
                </a:pPr>
                <a:endParaRPr lang="en-US" dirty="0"/>
              </a:p>
            </p:txBody>
          </p:sp>
          <p:sp>
            <p:nvSpPr>
              <p:cNvPr id="2282" name="Rectangle 574"/>
              <p:cNvSpPr>
                <a:spLocks noChangeArrowheads="1"/>
              </p:cNvSpPr>
              <p:nvPr userDrawn="1"/>
            </p:nvSpPr>
            <p:spPr bwMode="auto">
              <a:xfrm>
                <a:off x="5142" y="823"/>
                <a:ext cx="78" cy="5"/>
              </a:xfrm>
              <a:prstGeom prst="rect">
                <a:avLst/>
              </a:prstGeom>
              <a:solidFill>
                <a:srgbClr val="CDA959"/>
              </a:solidFill>
              <a:ln w="0">
                <a:noFill/>
                <a:miter lim="800000"/>
                <a:headEnd/>
                <a:tailEnd/>
              </a:ln>
            </p:spPr>
            <p:txBody>
              <a:bodyPr/>
              <a:lstStyle/>
              <a:p>
                <a:pPr>
                  <a:defRPr/>
                </a:pPr>
                <a:endParaRPr lang="en-US" dirty="0"/>
              </a:p>
            </p:txBody>
          </p:sp>
          <p:sp>
            <p:nvSpPr>
              <p:cNvPr id="2283" name="Rectangle 575"/>
              <p:cNvSpPr>
                <a:spLocks noChangeArrowheads="1"/>
              </p:cNvSpPr>
              <p:nvPr userDrawn="1"/>
            </p:nvSpPr>
            <p:spPr bwMode="auto">
              <a:xfrm>
                <a:off x="5288" y="823"/>
                <a:ext cx="151" cy="5"/>
              </a:xfrm>
              <a:prstGeom prst="rect">
                <a:avLst/>
              </a:prstGeom>
              <a:solidFill>
                <a:srgbClr val="CDA959"/>
              </a:solidFill>
              <a:ln w="0">
                <a:noFill/>
                <a:miter lim="800000"/>
                <a:headEnd/>
                <a:tailEnd/>
              </a:ln>
            </p:spPr>
            <p:txBody>
              <a:bodyPr/>
              <a:lstStyle/>
              <a:p>
                <a:pPr>
                  <a:defRPr/>
                </a:pPr>
                <a:endParaRPr lang="en-US" dirty="0"/>
              </a:p>
            </p:txBody>
          </p:sp>
          <p:sp>
            <p:nvSpPr>
              <p:cNvPr id="2284" name="Rectangle 576"/>
              <p:cNvSpPr>
                <a:spLocks noChangeArrowheads="1"/>
              </p:cNvSpPr>
              <p:nvPr userDrawn="1"/>
            </p:nvSpPr>
            <p:spPr bwMode="auto">
              <a:xfrm>
                <a:off x="5506" y="823"/>
                <a:ext cx="73" cy="5"/>
              </a:xfrm>
              <a:prstGeom prst="rect">
                <a:avLst/>
              </a:prstGeom>
              <a:solidFill>
                <a:srgbClr val="CDA959"/>
              </a:solidFill>
              <a:ln w="0">
                <a:noFill/>
                <a:miter lim="800000"/>
                <a:headEnd/>
                <a:tailEnd/>
              </a:ln>
            </p:spPr>
            <p:txBody>
              <a:bodyPr/>
              <a:lstStyle/>
              <a:p>
                <a:pPr>
                  <a:defRPr/>
                </a:pPr>
                <a:endParaRPr lang="en-US" dirty="0"/>
              </a:p>
            </p:txBody>
          </p:sp>
          <p:sp>
            <p:nvSpPr>
              <p:cNvPr id="2285" name="Rectangle 577"/>
              <p:cNvSpPr>
                <a:spLocks noChangeArrowheads="1"/>
              </p:cNvSpPr>
              <p:nvPr userDrawn="1"/>
            </p:nvSpPr>
            <p:spPr bwMode="auto">
              <a:xfrm>
                <a:off x="5802" y="823"/>
                <a:ext cx="23" cy="5"/>
              </a:xfrm>
              <a:prstGeom prst="rect">
                <a:avLst/>
              </a:prstGeom>
              <a:solidFill>
                <a:srgbClr val="CDA959"/>
              </a:solidFill>
              <a:ln w="0">
                <a:noFill/>
                <a:miter lim="800000"/>
                <a:headEnd/>
                <a:tailEnd/>
              </a:ln>
            </p:spPr>
            <p:txBody>
              <a:bodyPr/>
              <a:lstStyle/>
              <a:p>
                <a:pPr>
                  <a:defRPr/>
                </a:pPr>
                <a:endParaRPr lang="en-US" dirty="0"/>
              </a:p>
            </p:txBody>
          </p:sp>
          <p:sp>
            <p:nvSpPr>
              <p:cNvPr id="2286" name="Rectangle 578"/>
              <p:cNvSpPr>
                <a:spLocks noChangeArrowheads="1"/>
              </p:cNvSpPr>
              <p:nvPr userDrawn="1"/>
            </p:nvSpPr>
            <p:spPr bwMode="auto">
              <a:xfrm>
                <a:off x="4403" y="828"/>
                <a:ext cx="62" cy="6"/>
              </a:xfrm>
              <a:prstGeom prst="rect">
                <a:avLst/>
              </a:prstGeom>
              <a:solidFill>
                <a:srgbClr val="CDA959"/>
              </a:solidFill>
              <a:ln w="0">
                <a:noFill/>
                <a:miter lim="800000"/>
                <a:headEnd/>
                <a:tailEnd/>
              </a:ln>
            </p:spPr>
            <p:txBody>
              <a:bodyPr/>
              <a:lstStyle/>
              <a:p>
                <a:pPr>
                  <a:defRPr/>
                </a:pPr>
                <a:endParaRPr lang="en-US" dirty="0"/>
              </a:p>
            </p:txBody>
          </p:sp>
          <p:sp>
            <p:nvSpPr>
              <p:cNvPr id="2287" name="Rectangle 579"/>
              <p:cNvSpPr>
                <a:spLocks noChangeArrowheads="1"/>
              </p:cNvSpPr>
              <p:nvPr userDrawn="1"/>
            </p:nvSpPr>
            <p:spPr bwMode="auto">
              <a:xfrm>
                <a:off x="4510" y="828"/>
                <a:ext cx="386" cy="6"/>
              </a:xfrm>
              <a:prstGeom prst="rect">
                <a:avLst/>
              </a:prstGeom>
              <a:solidFill>
                <a:srgbClr val="CDA959"/>
              </a:solidFill>
              <a:ln w="0">
                <a:noFill/>
                <a:miter lim="800000"/>
                <a:headEnd/>
                <a:tailEnd/>
              </a:ln>
            </p:spPr>
            <p:txBody>
              <a:bodyPr/>
              <a:lstStyle/>
              <a:p>
                <a:pPr>
                  <a:defRPr/>
                </a:pPr>
                <a:endParaRPr lang="en-US" dirty="0"/>
              </a:p>
            </p:txBody>
          </p:sp>
          <p:sp>
            <p:nvSpPr>
              <p:cNvPr id="2288" name="Rectangle 580"/>
              <p:cNvSpPr>
                <a:spLocks noChangeArrowheads="1"/>
              </p:cNvSpPr>
              <p:nvPr userDrawn="1"/>
            </p:nvSpPr>
            <p:spPr bwMode="auto">
              <a:xfrm>
                <a:off x="5142" y="828"/>
                <a:ext cx="84" cy="6"/>
              </a:xfrm>
              <a:prstGeom prst="rect">
                <a:avLst/>
              </a:prstGeom>
              <a:solidFill>
                <a:srgbClr val="CDA959"/>
              </a:solidFill>
              <a:ln w="0">
                <a:noFill/>
                <a:miter lim="800000"/>
                <a:headEnd/>
                <a:tailEnd/>
              </a:ln>
            </p:spPr>
            <p:txBody>
              <a:bodyPr/>
              <a:lstStyle/>
              <a:p>
                <a:pPr>
                  <a:defRPr/>
                </a:pPr>
                <a:endParaRPr lang="en-US" dirty="0"/>
              </a:p>
            </p:txBody>
          </p:sp>
          <p:sp>
            <p:nvSpPr>
              <p:cNvPr id="2289" name="Rectangle 581"/>
              <p:cNvSpPr>
                <a:spLocks noChangeArrowheads="1"/>
              </p:cNvSpPr>
              <p:nvPr userDrawn="1"/>
            </p:nvSpPr>
            <p:spPr bwMode="auto">
              <a:xfrm>
                <a:off x="5288" y="828"/>
                <a:ext cx="151" cy="6"/>
              </a:xfrm>
              <a:prstGeom prst="rect">
                <a:avLst/>
              </a:prstGeom>
              <a:solidFill>
                <a:srgbClr val="CDA959"/>
              </a:solidFill>
              <a:ln w="0">
                <a:noFill/>
                <a:miter lim="800000"/>
                <a:headEnd/>
                <a:tailEnd/>
              </a:ln>
            </p:spPr>
            <p:txBody>
              <a:bodyPr/>
              <a:lstStyle/>
              <a:p>
                <a:pPr>
                  <a:defRPr/>
                </a:pPr>
                <a:endParaRPr lang="en-US" dirty="0"/>
              </a:p>
            </p:txBody>
          </p:sp>
          <p:sp>
            <p:nvSpPr>
              <p:cNvPr id="2290" name="Rectangle 582"/>
              <p:cNvSpPr>
                <a:spLocks noChangeArrowheads="1"/>
              </p:cNvSpPr>
              <p:nvPr userDrawn="1"/>
            </p:nvSpPr>
            <p:spPr bwMode="auto">
              <a:xfrm>
                <a:off x="5506" y="828"/>
                <a:ext cx="67" cy="6"/>
              </a:xfrm>
              <a:prstGeom prst="rect">
                <a:avLst/>
              </a:prstGeom>
              <a:solidFill>
                <a:srgbClr val="CDA959"/>
              </a:solidFill>
              <a:ln w="0">
                <a:noFill/>
                <a:miter lim="800000"/>
                <a:headEnd/>
                <a:tailEnd/>
              </a:ln>
            </p:spPr>
            <p:txBody>
              <a:bodyPr/>
              <a:lstStyle/>
              <a:p>
                <a:pPr>
                  <a:defRPr/>
                </a:pPr>
                <a:endParaRPr lang="en-US" dirty="0"/>
              </a:p>
            </p:txBody>
          </p:sp>
          <p:sp>
            <p:nvSpPr>
              <p:cNvPr id="2291" name="Rectangle 583"/>
              <p:cNvSpPr>
                <a:spLocks noChangeArrowheads="1"/>
              </p:cNvSpPr>
              <p:nvPr userDrawn="1"/>
            </p:nvSpPr>
            <p:spPr bwMode="auto">
              <a:xfrm>
                <a:off x="5802" y="828"/>
                <a:ext cx="23" cy="6"/>
              </a:xfrm>
              <a:prstGeom prst="rect">
                <a:avLst/>
              </a:prstGeom>
              <a:solidFill>
                <a:srgbClr val="CDA959"/>
              </a:solidFill>
              <a:ln w="0">
                <a:noFill/>
                <a:miter lim="800000"/>
                <a:headEnd/>
                <a:tailEnd/>
              </a:ln>
            </p:spPr>
            <p:txBody>
              <a:bodyPr/>
              <a:lstStyle/>
              <a:p>
                <a:pPr>
                  <a:defRPr/>
                </a:pPr>
                <a:endParaRPr lang="en-US" dirty="0"/>
              </a:p>
            </p:txBody>
          </p:sp>
          <p:sp>
            <p:nvSpPr>
              <p:cNvPr id="2292" name="Rectangle 584"/>
              <p:cNvSpPr>
                <a:spLocks noChangeArrowheads="1"/>
              </p:cNvSpPr>
              <p:nvPr userDrawn="1"/>
            </p:nvSpPr>
            <p:spPr bwMode="auto">
              <a:xfrm>
                <a:off x="4403" y="834"/>
                <a:ext cx="68" cy="5"/>
              </a:xfrm>
              <a:prstGeom prst="rect">
                <a:avLst/>
              </a:prstGeom>
              <a:solidFill>
                <a:srgbClr val="CDA959"/>
              </a:solidFill>
              <a:ln w="0">
                <a:noFill/>
                <a:miter lim="800000"/>
                <a:headEnd/>
                <a:tailEnd/>
              </a:ln>
            </p:spPr>
            <p:txBody>
              <a:bodyPr/>
              <a:lstStyle/>
              <a:p>
                <a:pPr>
                  <a:defRPr/>
                </a:pPr>
                <a:endParaRPr lang="en-US" dirty="0"/>
              </a:p>
            </p:txBody>
          </p:sp>
          <p:sp>
            <p:nvSpPr>
              <p:cNvPr id="2293" name="Rectangle 585"/>
              <p:cNvSpPr>
                <a:spLocks noChangeArrowheads="1"/>
              </p:cNvSpPr>
              <p:nvPr userDrawn="1"/>
            </p:nvSpPr>
            <p:spPr bwMode="auto">
              <a:xfrm>
                <a:off x="4521" y="834"/>
                <a:ext cx="392" cy="5"/>
              </a:xfrm>
              <a:prstGeom prst="rect">
                <a:avLst/>
              </a:prstGeom>
              <a:solidFill>
                <a:srgbClr val="CDA959"/>
              </a:solidFill>
              <a:ln w="0">
                <a:noFill/>
                <a:miter lim="800000"/>
                <a:headEnd/>
                <a:tailEnd/>
              </a:ln>
            </p:spPr>
            <p:txBody>
              <a:bodyPr/>
              <a:lstStyle/>
              <a:p>
                <a:pPr>
                  <a:defRPr/>
                </a:pPr>
                <a:endParaRPr lang="en-US" dirty="0"/>
              </a:p>
            </p:txBody>
          </p:sp>
          <p:sp>
            <p:nvSpPr>
              <p:cNvPr id="2294" name="Rectangle 586"/>
              <p:cNvSpPr>
                <a:spLocks noChangeArrowheads="1"/>
              </p:cNvSpPr>
              <p:nvPr userDrawn="1"/>
            </p:nvSpPr>
            <p:spPr bwMode="auto">
              <a:xfrm>
                <a:off x="5148" y="834"/>
                <a:ext cx="84" cy="5"/>
              </a:xfrm>
              <a:prstGeom prst="rect">
                <a:avLst/>
              </a:prstGeom>
              <a:solidFill>
                <a:srgbClr val="CDA959"/>
              </a:solidFill>
              <a:ln w="0">
                <a:noFill/>
                <a:miter lim="800000"/>
                <a:headEnd/>
                <a:tailEnd/>
              </a:ln>
            </p:spPr>
            <p:txBody>
              <a:bodyPr/>
              <a:lstStyle/>
              <a:p>
                <a:pPr>
                  <a:defRPr/>
                </a:pPr>
                <a:endParaRPr lang="en-US" dirty="0"/>
              </a:p>
            </p:txBody>
          </p:sp>
          <p:sp>
            <p:nvSpPr>
              <p:cNvPr id="2295" name="Rectangle 587"/>
              <p:cNvSpPr>
                <a:spLocks noChangeArrowheads="1"/>
              </p:cNvSpPr>
              <p:nvPr userDrawn="1"/>
            </p:nvSpPr>
            <p:spPr bwMode="auto">
              <a:xfrm>
                <a:off x="5288" y="834"/>
                <a:ext cx="151" cy="5"/>
              </a:xfrm>
              <a:prstGeom prst="rect">
                <a:avLst/>
              </a:prstGeom>
              <a:solidFill>
                <a:srgbClr val="CDA959"/>
              </a:solidFill>
              <a:ln w="0">
                <a:noFill/>
                <a:miter lim="800000"/>
                <a:headEnd/>
                <a:tailEnd/>
              </a:ln>
            </p:spPr>
            <p:txBody>
              <a:bodyPr/>
              <a:lstStyle/>
              <a:p>
                <a:pPr>
                  <a:defRPr/>
                </a:pPr>
                <a:endParaRPr lang="en-US" dirty="0"/>
              </a:p>
            </p:txBody>
          </p:sp>
          <p:sp>
            <p:nvSpPr>
              <p:cNvPr id="2296" name="Rectangle 588"/>
              <p:cNvSpPr>
                <a:spLocks noChangeArrowheads="1"/>
              </p:cNvSpPr>
              <p:nvPr userDrawn="1"/>
            </p:nvSpPr>
            <p:spPr bwMode="auto">
              <a:xfrm>
                <a:off x="5500" y="834"/>
                <a:ext cx="73" cy="5"/>
              </a:xfrm>
              <a:prstGeom prst="rect">
                <a:avLst/>
              </a:prstGeom>
              <a:solidFill>
                <a:srgbClr val="CDA959"/>
              </a:solidFill>
              <a:ln w="0">
                <a:noFill/>
                <a:miter lim="800000"/>
                <a:headEnd/>
                <a:tailEnd/>
              </a:ln>
            </p:spPr>
            <p:txBody>
              <a:bodyPr/>
              <a:lstStyle/>
              <a:p>
                <a:pPr>
                  <a:defRPr/>
                </a:pPr>
                <a:endParaRPr lang="en-US" dirty="0"/>
              </a:p>
            </p:txBody>
          </p:sp>
          <p:sp>
            <p:nvSpPr>
              <p:cNvPr id="2297" name="Rectangle 589"/>
              <p:cNvSpPr>
                <a:spLocks noChangeArrowheads="1"/>
              </p:cNvSpPr>
              <p:nvPr userDrawn="1"/>
            </p:nvSpPr>
            <p:spPr bwMode="auto">
              <a:xfrm>
                <a:off x="5802" y="834"/>
                <a:ext cx="23" cy="5"/>
              </a:xfrm>
              <a:prstGeom prst="rect">
                <a:avLst/>
              </a:prstGeom>
              <a:solidFill>
                <a:srgbClr val="CDA959"/>
              </a:solidFill>
              <a:ln w="0">
                <a:noFill/>
                <a:miter lim="800000"/>
                <a:headEnd/>
                <a:tailEnd/>
              </a:ln>
            </p:spPr>
            <p:txBody>
              <a:bodyPr/>
              <a:lstStyle/>
              <a:p>
                <a:pPr>
                  <a:defRPr/>
                </a:pPr>
                <a:endParaRPr lang="en-US" dirty="0"/>
              </a:p>
            </p:txBody>
          </p:sp>
          <p:sp>
            <p:nvSpPr>
              <p:cNvPr id="2298" name="Rectangle 590"/>
              <p:cNvSpPr>
                <a:spLocks noChangeArrowheads="1"/>
              </p:cNvSpPr>
              <p:nvPr userDrawn="1"/>
            </p:nvSpPr>
            <p:spPr bwMode="auto">
              <a:xfrm>
                <a:off x="4403" y="839"/>
                <a:ext cx="68" cy="6"/>
              </a:xfrm>
              <a:prstGeom prst="rect">
                <a:avLst/>
              </a:prstGeom>
              <a:solidFill>
                <a:srgbClr val="CDA959"/>
              </a:solidFill>
              <a:ln w="0">
                <a:noFill/>
                <a:miter lim="800000"/>
                <a:headEnd/>
                <a:tailEnd/>
              </a:ln>
            </p:spPr>
            <p:txBody>
              <a:bodyPr/>
              <a:lstStyle/>
              <a:p>
                <a:pPr>
                  <a:defRPr/>
                </a:pPr>
                <a:endParaRPr lang="en-US" dirty="0"/>
              </a:p>
            </p:txBody>
          </p:sp>
          <p:sp>
            <p:nvSpPr>
              <p:cNvPr id="2299" name="Rectangle 591"/>
              <p:cNvSpPr>
                <a:spLocks noChangeArrowheads="1"/>
              </p:cNvSpPr>
              <p:nvPr userDrawn="1"/>
            </p:nvSpPr>
            <p:spPr bwMode="auto">
              <a:xfrm>
                <a:off x="4538" y="839"/>
                <a:ext cx="386" cy="6"/>
              </a:xfrm>
              <a:prstGeom prst="rect">
                <a:avLst/>
              </a:prstGeom>
              <a:solidFill>
                <a:srgbClr val="CDA959"/>
              </a:solidFill>
              <a:ln w="0">
                <a:noFill/>
                <a:miter lim="800000"/>
                <a:headEnd/>
                <a:tailEnd/>
              </a:ln>
            </p:spPr>
            <p:txBody>
              <a:bodyPr/>
              <a:lstStyle/>
              <a:p>
                <a:pPr>
                  <a:defRPr/>
                </a:pPr>
                <a:endParaRPr lang="en-US" dirty="0"/>
              </a:p>
            </p:txBody>
          </p:sp>
          <p:sp>
            <p:nvSpPr>
              <p:cNvPr id="2300" name="Rectangle 592"/>
              <p:cNvSpPr>
                <a:spLocks noChangeArrowheads="1"/>
              </p:cNvSpPr>
              <p:nvPr userDrawn="1"/>
            </p:nvSpPr>
            <p:spPr bwMode="auto">
              <a:xfrm>
                <a:off x="5153" y="839"/>
                <a:ext cx="84" cy="6"/>
              </a:xfrm>
              <a:prstGeom prst="rect">
                <a:avLst/>
              </a:prstGeom>
              <a:solidFill>
                <a:srgbClr val="CDA959"/>
              </a:solidFill>
              <a:ln w="0">
                <a:noFill/>
                <a:miter lim="800000"/>
                <a:headEnd/>
                <a:tailEnd/>
              </a:ln>
            </p:spPr>
            <p:txBody>
              <a:bodyPr/>
              <a:lstStyle/>
              <a:p>
                <a:pPr>
                  <a:defRPr/>
                </a:pPr>
                <a:endParaRPr lang="en-US" dirty="0"/>
              </a:p>
            </p:txBody>
          </p:sp>
          <p:sp>
            <p:nvSpPr>
              <p:cNvPr id="2301" name="Rectangle 593"/>
              <p:cNvSpPr>
                <a:spLocks noChangeArrowheads="1"/>
              </p:cNvSpPr>
              <p:nvPr userDrawn="1"/>
            </p:nvSpPr>
            <p:spPr bwMode="auto">
              <a:xfrm>
                <a:off x="5288" y="839"/>
                <a:ext cx="151" cy="6"/>
              </a:xfrm>
              <a:prstGeom prst="rect">
                <a:avLst/>
              </a:prstGeom>
              <a:solidFill>
                <a:srgbClr val="CDA959"/>
              </a:solidFill>
              <a:ln w="0">
                <a:noFill/>
                <a:miter lim="800000"/>
                <a:headEnd/>
                <a:tailEnd/>
              </a:ln>
            </p:spPr>
            <p:txBody>
              <a:bodyPr/>
              <a:lstStyle/>
              <a:p>
                <a:pPr>
                  <a:defRPr/>
                </a:pPr>
                <a:endParaRPr lang="en-US" dirty="0"/>
              </a:p>
            </p:txBody>
          </p:sp>
          <p:sp>
            <p:nvSpPr>
              <p:cNvPr id="2302" name="Rectangle 594"/>
              <p:cNvSpPr>
                <a:spLocks noChangeArrowheads="1"/>
              </p:cNvSpPr>
              <p:nvPr userDrawn="1"/>
            </p:nvSpPr>
            <p:spPr bwMode="auto">
              <a:xfrm>
                <a:off x="5500" y="839"/>
                <a:ext cx="73" cy="6"/>
              </a:xfrm>
              <a:prstGeom prst="rect">
                <a:avLst/>
              </a:prstGeom>
              <a:solidFill>
                <a:srgbClr val="CDA959"/>
              </a:solidFill>
              <a:ln w="0">
                <a:noFill/>
                <a:miter lim="800000"/>
                <a:headEnd/>
                <a:tailEnd/>
              </a:ln>
            </p:spPr>
            <p:txBody>
              <a:bodyPr/>
              <a:lstStyle/>
              <a:p>
                <a:pPr>
                  <a:defRPr/>
                </a:pPr>
                <a:endParaRPr lang="en-US" dirty="0"/>
              </a:p>
            </p:txBody>
          </p:sp>
          <p:sp>
            <p:nvSpPr>
              <p:cNvPr id="2303" name="Rectangle 595"/>
              <p:cNvSpPr>
                <a:spLocks noChangeArrowheads="1"/>
              </p:cNvSpPr>
              <p:nvPr userDrawn="1"/>
            </p:nvSpPr>
            <p:spPr bwMode="auto">
              <a:xfrm>
                <a:off x="5802" y="839"/>
                <a:ext cx="23" cy="6"/>
              </a:xfrm>
              <a:prstGeom prst="rect">
                <a:avLst/>
              </a:prstGeom>
              <a:solidFill>
                <a:srgbClr val="CDA959"/>
              </a:solidFill>
              <a:ln w="0">
                <a:noFill/>
                <a:miter lim="800000"/>
                <a:headEnd/>
                <a:tailEnd/>
              </a:ln>
            </p:spPr>
            <p:txBody>
              <a:bodyPr/>
              <a:lstStyle/>
              <a:p>
                <a:pPr>
                  <a:defRPr/>
                </a:pPr>
                <a:endParaRPr lang="en-US" dirty="0"/>
              </a:p>
            </p:txBody>
          </p:sp>
          <p:sp>
            <p:nvSpPr>
              <p:cNvPr id="2304" name="Rectangle 596"/>
              <p:cNvSpPr>
                <a:spLocks noChangeArrowheads="1"/>
              </p:cNvSpPr>
              <p:nvPr userDrawn="1"/>
            </p:nvSpPr>
            <p:spPr bwMode="auto">
              <a:xfrm>
                <a:off x="4409" y="845"/>
                <a:ext cx="62" cy="6"/>
              </a:xfrm>
              <a:prstGeom prst="rect">
                <a:avLst/>
              </a:prstGeom>
              <a:solidFill>
                <a:srgbClr val="CDA959"/>
              </a:solidFill>
              <a:ln w="0">
                <a:noFill/>
                <a:miter lim="800000"/>
                <a:headEnd/>
                <a:tailEnd/>
              </a:ln>
            </p:spPr>
            <p:txBody>
              <a:bodyPr/>
              <a:lstStyle/>
              <a:p>
                <a:pPr>
                  <a:defRPr/>
                </a:pPr>
                <a:endParaRPr lang="en-US" dirty="0"/>
              </a:p>
            </p:txBody>
          </p:sp>
          <p:sp>
            <p:nvSpPr>
              <p:cNvPr id="2305" name="Rectangle 597"/>
              <p:cNvSpPr>
                <a:spLocks noChangeArrowheads="1"/>
              </p:cNvSpPr>
              <p:nvPr userDrawn="1"/>
            </p:nvSpPr>
            <p:spPr bwMode="auto">
              <a:xfrm>
                <a:off x="4549" y="845"/>
                <a:ext cx="386" cy="6"/>
              </a:xfrm>
              <a:prstGeom prst="rect">
                <a:avLst/>
              </a:prstGeom>
              <a:solidFill>
                <a:srgbClr val="CDA959"/>
              </a:solidFill>
              <a:ln w="0">
                <a:noFill/>
                <a:miter lim="800000"/>
                <a:headEnd/>
                <a:tailEnd/>
              </a:ln>
            </p:spPr>
            <p:txBody>
              <a:bodyPr/>
              <a:lstStyle/>
              <a:p>
                <a:pPr>
                  <a:defRPr/>
                </a:pPr>
                <a:endParaRPr lang="en-US" dirty="0"/>
              </a:p>
            </p:txBody>
          </p:sp>
          <p:sp>
            <p:nvSpPr>
              <p:cNvPr id="2306" name="Rectangle 598"/>
              <p:cNvSpPr>
                <a:spLocks noChangeArrowheads="1"/>
              </p:cNvSpPr>
              <p:nvPr userDrawn="1"/>
            </p:nvSpPr>
            <p:spPr bwMode="auto">
              <a:xfrm>
                <a:off x="5159" y="845"/>
                <a:ext cx="78" cy="6"/>
              </a:xfrm>
              <a:prstGeom prst="rect">
                <a:avLst/>
              </a:prstGeom>
              <a:solidFill>
                <a:srgbClr val="CDA959"/>
              </a:solidFill>
              <a:ln w="0">
                <a:noFill/>
                <a:miter lim="800000"/>
                <a:headEnd/>
                <a:tailEnd/>
              </a:ln>
            </p:spPr>
            <p:txBody>
              <a:bodyPr/>
              <a:lstStyle/>
              <a:p>
                <a:pPr>
                  <a:defRPr/>
                </a:pPr>
                <a:endParaRPr lang="en-US" dirty="0"/>
              </a:p>
            </p:txBody>
          </p:sp>
          <p:sp>
            <p:nvSpPr>
              <p:cNvPr id="2307" name="Rectangle 599"/>
              <p:cNvSpPr>
                <a:spLocks noChangeArrowheads="1"/>
              </p:cNvSpPr>
              <p:nvPr userDrawn="1"/>
            </p:nvSpPr>
            <p:spPr bwMode="auto">
              <a:xfrm>
                <a:off x="5293" y="845"/>
                <a:ext cx="146" cy="6"/>
              </a:xfrm>
              <a:prstGeom prst="rect">
                <a:avLst/>
              </a:prstGeom>
              <a:solidFill>
                <a:srgbClr val="CDA959"/>
              </a:solidFill>
              <a:ln w="0">
                <a:noFill/>
                <a:miter lim="800000"/>
                <a:headEnd/>
                <a:tailEnd/>
              </a:ln>
            </p:spPr>
            <p:txBody>
              <a:bodyPr/>
              <a:lstStyle/>
              <a:p>
                <a:pPr>
                  <a:defRPr/>
                </a:pPr>
                <a:endParaRPr lang="en-US" dirty="0"/>
              </a:p>
            </p:txBody>
          </p:sp>
          <p:sp>
            <p:nvSpPr>
              <p:cNvPr id="2308" name="Rectangle 600"/>
              <p:cNvSpPr>
                <a:spLocks noChangeArrowheads="1"/>
              </p:cNvSpPr>
              <p:nvPr userDrawn="1"/>
            </p:nvSpPr>
            <p:spPr bwMode="auto">
              <a:xfrm>
                <a:off x="5495" y="845"/>
                <a:ext cx="72" cy="6"/>
              </a:xfrm>
              <a:prstGeom prst="rect">
                <a:avLst/>
              </a:prstGeom>
              <a:solidFill>
                <a:srgbClr val="CDA959"/>
              </a:solidFill>
              <a:ln w="0">
                <a:noFill/>
                <a:miter lim="800000"/>
                <a:headEnd/>
                <a:tailEnd/>
              </a:ln>
            </p:spPr>
            <p:txBody>
              <a:bodyPr/>
              <a:lstStyle/>
              <a:p>
                <a:pPr>
                  <a:defRPr/>
                </a:pPr>
                <a:endParaRPr lang="en-US" dirty="0"/>
              </a:p>
            </p:txBody>
          </p:sp>
          <p:sp>
            <p:nvSpPr>
              <p:cNvPr id="2309" name="Rectangle 601"/>
              <p:cNvSpPr>
                <a:spLocks noChangeArrowheads="1"/>
              </p:cNvSpPr>
              <p:nvPr userDrawn="1"/>
            </p:nvSpPr>
            <p:spPr bwMode="auto">
              <a:xfrm>
                <a:off x="5802" y="845"/>
                <a:ext cx="23" cy="6"/>
              </a:xfrm>
              <a:prstGeom prst="rect">
                <a:avLst/>
              </a:prstGeom>
              <a:solidFill>
                <a:srgbClr val="CDA959"/>
              </a:solidFill>
              <a:ln w="0">
                <a:noFill/>
                <a:miter lim="800000"/>
                <a:headEnd/>
                <a:tailEnd/>
              </a:ln>
            </p:spPr>
            <p:txBody>
              <a:bodyPr/>
              <a:lstStyle/>
              <a:p>
                <a:pPr>
                  <a:defRPr/>
                </a:pPr>
                <a:endParaRPr lang="en-US" dirty="0"/>
              </a:p>
            </p:txBody>
          </p:sp>
          <p:sp>
            <p:nvSpPr>
              <p:cNvPr id="2310" name="Rectangle 602"/>
              <p:cNvSpPr>
                <a:spLocks noChangeArrowheads="1"/>
              </p:cNvSpPr>
              <p:nvPr userDrawn="1"/>
            </p:nvSpPr>
            <p:spPr bwMode="auto">
              <a:xfrm>
                <a:off x="4062" y="851"/>
                <a:ext cx="17" cy="5"/>
              </a:xfrm>
              <a:prstGeom prst="rect">
                <a:avLst/>
              </a:prstGeom>
              <a:solidFill>
                <a:srgbClr val="CDA959"/>
              </a:solidFill>
              <a:ln w="0">
                <a:noFill/>
                <a:miter lim="800000"/>
                <a:headEnd/>
                <a:tailEnd/>
              </a:ln>
            </p:spPr>
            <p:txBody>
              <a:bodyPr/>
              <a:lstStyle/>
              <a:p>
                <a:pPr>
                  <a:defRPr/>
                </a:pPr>
                <a:endParaRPr lang="en-US" dirty="0"/>
              </a:p>
            </p:txBody>
          </p:sp>
          <p:sp>
            <p:nvSpPr>
              <p:cNvPr id="2311" name="Rectangle 603"/>
              <p:cNvSpPr>
                <a:spLocks noChangeArrowheads="1"/>
              </p:cNvSpPr>
              <p:nvPr userDrawn="1"/>
            </p:nvSpPr>
            <p:spPr bwMode="auto">
              <a:xfrm>
                <a:off x="4409" y="851"/>
                <a:ext cx="67" cy="5"/>
              </a:xfrm>
              <a:prstGeom prst="rect">
                <a:avLst/>
              </a:prstGeom>
              <a:solidFill>
                <a:srgbClr val="CDA959"/>
              </a:solidFill>
              <a:ln w="0">
                <a:noFill/>
                <a:miter lim="800000"/>
                <a:headEnd/>
                <a:tailEnd/>
              </a:ln>
            </p:spPr>
            <p:txBody>
              <a:bodyPr/>
              <a:lstStyle/>
              <a:p>
                <a:pPr>
                  <a:defRPr/>
                </a:pPr>
                <a:endParaRPr lang="en-US" dirty="0"/>
              </a:p>
            </p:txBody>
          </p:sp>
          <p:sp>
            <p:nvSpPr>
              <p:cNvPr id="2312" name="Rectangle 604"/>
              <p:cNvSpPr>
                <a:spLocks noChangeArrowheads="1"/>
              </p:cNvSpPr>
              <p:nvPr userDrawn="1"/>
            </p:nvSpPr>
            <p:spPr bwMode="auto">
              <a:xfrm>
                <a:off x="4560" y="851"/>
                <a:ext cx="392" cy="5"/>
              </a:xfrm>
              <a:prstGeom prst="rect">
                <a:avLst/>
              </a:prstGeom>
              <a:solidFill>
                <a:srgbClr val="CDA959"/>
              </a:solidFill>
              <a:ln w="0">
                <a:noFill/>
                <a:miter lim="800000"/>
                <a:headEnd/>
                <a:tailEnd/>
              </a:ln>
            </p:spPr>
            <p:txBody>
              <a:bodyPr/>
              <a:lstStyle/>
              <a:p>
                <a:pPr>
                  <a:defRPr/>
                </a:pPr>
                <a:endParaRPr lang="en-US" dirty="0"/>
              </a:p>
            </p:txBody>
          </p:sp>
          <p:sp>
            <p:nvSpPr>
              <p:cNvPr id="2313" name="Rectangle 605"/>
              <p:cNvSpPr>
                <a:spLocks noChangeArrowheads="1"/>
              </p:cNvSpPr>
              <p:nvPr userDrawn="1"/>
            </p:nvSpPr>
            <p:spPr bwMode="auto">
              <a:xfrm>
                <a:off x="5165" y="851"/>
                <a:ext cx="78" cy="5"/>
              </a:xfrm>
              <a:prstGeom prst="rect">
                <a:avLst/>
              </a:prstGeom>
              <a:solidFill>
                <a:srgbClr val="CDA959"/>
              </a:solidFill>
              <a:ln w="0">
                <a:noFill/>
                <a:miter lim="800000"/>
                <a:headEnd/>
                <a:tailEnd/>
              </a:ln>
            </p:spPr>
            <p:txBody>
              <a:bodyPr/>
              <a:lstStyle/>
              <a:p>
                <a:pPr>
                  <a:defRPr/>
                </a:pPr>
                <a:endParaRPr lang="en-US" dirty="0"/>
              </a:p>
            </p:txBody>
          </p:sp>
          <p:sp>
            <p:nvSpPr>
              <p:cNvPr id="2314" name="Rectangle 606"/>
              <p:cNvSpPr>
                <a:spLocks noChangeArrowheads="1"/>
              </p:cNvSpPr>
              <p:nvPr userDrawn="1"/>
            </p:nvSpPr>
            <p:spPr bwMode="auto">
              <a:xfrm>
                <a:off x="5293" y="851"/>
                <a:ext cx="146" cy="5"/>
              </a:xfrm>
              <a:prstGeom prst="rect">
                <a:avLst/>
              </a:prstGeom>
              <a:solidFill>
                <a:srgbClr val="CDA959"/>
              </a:solidFill>
              <a:ln w="0">
                <a:noFill/>
                <a:miter lim="800000"/>
                <a:headEnd/>
                <a:tailEnd/>
              </a:ln>
            </p:spPr>
            <p:txBody>
              <a:bodyPr/>
              <a:lstStyle/>
              <a:p>
                <a:pPr>
                  <a:defRPr/>
                </a:pPr>
                <a:endParaRPr lang="en-US" dirty="0"/>
              </a:p>
            </p:txBody>
          </p:sp>
          <p:sp>
            <p:nvSpPr>
              <p:cNvPr id="2315" name="Rectangle 607"/>
              <p:cNvSpPr>
                <a:spLocks noChangeArrowheads="1"/>
              </p:cNvSpPr>
              <p:nvPr userDrawn="1"/>
            </p:nvSpPr>
            <p:spPr bwMode="auto">
              <a:xfrm>
                <a:off x="5495" y="851"/>
                <a:ext cx="72" cy="5"/>
              </a:xfrm>
              <a:prstGeom prst="rect">
                <a:avLst/>
              </a:prstGeom>
              <a:solidFill>
                <a:srgbClr val="CDA959"/>
              </a:solidFill>
              <a:ln w="0">
                <a:noFill/>
                <a:miter lim="800000"/>
                <a:headEnd/>
                <a:tailEnd/>
              </a:ln>
            </p:spPr>
            <p:txBody>
              <a:bodyPr/>
              <a:lstStyle/>
              <a:p>
                <a:pPr>
                  <a:defRPr/>
                </a:pPr>
                <a:endParaRPr lang="en-US" dirty="0"/>
              </a:p>
            </p:txBody>
          </p:sp>
          <p:sp>
            <p:nvSpPr>
              <p:cNvPr id="2316" name="Rectangle 608"/>
              <p:cNvSpPr>
                <a:spLocks noChangeArrowheads="1"/>
              </p:cNvSpPr>
              <p:nvPr userDrawn="1"/>
            </p:nvSpPr>
            <p:spPr bwMode="auto">
              <a:xfrm>
                <a:off x="5802" y="851"/>
                <a:ext cx="23" cy="5"/>
              </a:xfrm>
              <a:prstGeom prst="rect">
                <a:avLst/>
              </a:prstGeom>
              <a:solidFill>
                <a:srgbClr val="CDA959"/>
              </a:solidFill>
              <a:ln w="0">
                <a:noFill/>
                <a:miter lim="800000"/>
                <a:headEnd/>
                <a:tailEnd/>
              </a:ln>
            </p:spPr>
            <p:txBody>
              <a:bodyPr/>
              <a:lstStyle/>
              <a:p>
                <a:pPr>
                  <a:defRPr/>
                </a:pPr>
                <a:endParaRPr lang="en-US" dirty="0"/>
              </a:p>
            </p:txBody>
          </p:sp>
          <p:sp>
            <p:nvSpPr>
              <p:cNvPr id="2317" name="Rectangle 609"/>
              <p:cNvSpPr>
                <a:spLocks noChangeArrowheads="1"/>
              </p:cNvSpPr>
              <p:nvPr userDrawn="1"/>
            </p:nvSpPr>
            <p:spPr bwMode="auto">
              <a:xfrm>
                <a:off x="4057" y="856"/>
                <a:ext cx="27" cy="6"/>
              </a:xfrm>
              <a:prstGeom prst="rect">
                <a:avLst/>
              </a:prstGeom>
              <a:solidFill>
                <a:srgbClr val="CDA959"/>
              </a:solidFill>
              <a:ln w="0">
                <a:noFill/>
                <a:miter lim="800000"/>
                <a:headEnd/>
                <a:tailEnd/>
              </a:ln>
            </p:spPr>
            <p:txBody>
              <a:bodyPr/>
              <a:lstStyle/>
              <a:p>
                <a:pPr>
                  <a:defRPr/>
                </a:pPr>
                <a:endParaRPr lang="en-US" dirty="0"/>
              </a:p>
            </p:txBody>
          </p:sp>
        </p:grpSp>
        <p:grpSp>
          <p:nvGrpSpPr>
            <p:cNvPr id="11" name="Group 610"/>
            <p:cNvGrpSpPr>
              <a:grpSpLocks/>
            </p:cNvGrpSpPr>
            <p:nvPr userDrawn="1"/>
          </p:nvGrpSpPr>
          <p:grpSpPr bwMode="auto">
            <a:xfrm>
              <a:off x="3849" y="856"/>
              <a:ext cx="1976" cy="213"/>
              <a:chOff x="3849" y="856"/>
              <a:chExt cx="1976" cy="213"/>
            </a:xfrm>
          </p:grpSpPr>
          <p:sp>
            <p:nvSpPr>
              <p:cNvPr id="1918" name="Rectangle 611"/>
              <p:cNvSpPr>
                <a:spLocks noChangeArrowheads="1"/>
              </p:cNvSpPr>
              <p:nvPr userDrawn="1"/>
            </p:nvSpPr>
            <p:spPr bwMode="auto">
              <a:xfrm>
                <a:off x="4415" y="856"/>
                <a:ext cx="61" cy="6"/>
              </a:xfrm>
              <a:prstGeom prst="rect">
                <a:avLst/>
              </a:prstGeom>
              <a:solidFill>
                <a:srgbClr val="CDA959"/>
              </a:solidFill>
              <a:ln w="0">
                <a:noFill/>
                <a:miter lim="800000"/>
                <a:headEnd/>
                <a:tailEnd/>
              </a:ln>
            </p:spPr>
            <p:txBody>
              <a:bodyPr/>
              <a:lstStyle/>
              <a:p>
                <a:pPr>
                  <a:defRPr/>
                </a:pPr>
                <a:endParaRPr lang="en-US" dirty="0"/>
              </a:p>
            </p:txBody>
          </p:sp>
          <p:sp>
            <p:nvSpPr>
              <p:cNvPr id="1919" name="Rectangle 612"/>
              <p:cNvSpPr>
                <a:spLocks noChangeArrowheads="1"/>
              </p:cNvSpPr>
              <p:nvPr userDrawn="1"/>
            </p:nvSpPr>
            <p:spPr bwMode="auto">
              <a:xfrm>
                <a:off x="4577" y="856"/>
                <a:ext cx="386" cy="6"/>
              </a:xfrm>
              <a:prstGeom prst="rect">
                <a:avLst/>
              </a:prstGeom>
              <a:solidFill>
                <a:srgbClr val="CDA959"/>
              </a:solidFill>
              <a:ln w="0">
                <a:noFill/>
                <a:miter lim="800000"/>
                <a:headEnd/>
                <a:tailEnd/>
              </a:ln>
            </p:spPr>
            <p:txBody>
              <a:bodyPr/>
              <a:lstStyle/>
              <a:p>
                <a:pPr>
                  <a:defRPr/>
                </a:pPr>
                <a:endParaRPr lang="en-US" dirty="0"/>
              </a:p>
            </p:txBody>
          </p:sp>
          <p:sp>
            <p:nvSpPr>
              <p:cNvPr id="1920" name="Rectangle 613"/>
              <p:cNvSpPr>
                <a:spLocks noChangeArrowheads="1"/>
              </p:cNvSpPr>
              <p:nvPr userDrawn="1"/>
            </p:nvSpPr>
            <p:spPr bwMode="auto">
              <a:xfrm>
                <a:off x="5165" y="856"/>
                <a:ext cx="83" cy="6"/>
              </a:xfrm>
              <a:prstGeom prst="rect">
                <a:avLst/>
              </a:prstGeom>
              <a:solidFill>
                <a:srgbClr val="CDA959"/>
              </a:solidFill>
              <a:ln w="0">
                <a:noFill/>
                <a:miter lim="800000"/>
                <a:headEnd/>
                <a:tailEnd/>
              </a:ln>
            </p:spPr>
            <p:txBody>
              <a:bodyPr/>
              <a:lstStyle/>
              <a:p>
                <a:pPr>
                  <a:defRPr/>
                </a:pPr>
                <a:endParaRPr lang="en-US" dirty="0"/>
              </a:p>
            </p:txBody>
          </p:sp>
          <p:sp>
            <p:nvSpPr>
              <p:cNvPr id="1921" name="Rectangle 614"/>
              <p:cNvSpPr>
                <a:spLocks noChangeArrowheads="1"/>
              </p:cNvSpPr>
              <p:nvPr userDrawn="1"/>
            </p:nvSpPr>
            <p:spPr bwMode="auto">
              <a:xfrm>
                <a:off x="5293" y="856"/>
                <a:ext cx="146" cy="6"/>
              </a:xfrm>
              <a:prstGeom prst="rect">
                <a:avLst/>
              </a:prstGeom>
              <a:solidFill>
                <a:srgbClr val="CDA959"/>
              </a:solidFill>
              <a:ln w="0">
                <a:noFill/>
                <a:miter lim="800000"/>
                <a:headEnd/>
                <a:tailEnd/>
              </a:ln>
            </p:spPr>
            <p:txBody>
              <a:bodyPr/>
              <a:lstStyle/>
              <a:p>
                <a:pPr>
                  <a:defRPr/>
                </a:pPr>
                <a:endParaRPr lang="en-US" dirty="0"/>
              </a:p>
            </p:txBody>
          </p:sp>
          <p:sp>
            <p:nvSpPr>
              <p:cNvPr id="1922" name="Rectangle 615"/>
              <p:cNvSpPr>
                <a:spLocks noChangeArrowheads="1"/>
              </p:cNvSpPr>
              <p:nvPr userDrawn="1"/>
            </p:nvSpPr>
            <p:spPr bwMode="auto">
              <a:xfrm>
                <a:off x="5495" y="856"/>
                <a:ext cx="67" cy="6"/>
              </a:xfrm>
              <a:prstGeom prst="rect">
                <a:avLst/>
              </a:prstGeom>
              <a:solidFill>
                <a:srgbClr val="CDA959"/>
              </a:solidFill>
              <a:ln w="0">
                <a:noFill/>
                <a:miter lim="800000"/>
                <a:headEnd/>
                <a:tailEnd/>
              </a:ln>
            </p:spPr>
            <p:txBody>
              <a:bodyPr/>
              <a:lstStyle/>
              <a:p>
                <a:pPr>
                  <a:defRPr/>
                </a:pPr>
                <a:endParaRPr lang="en-US" dirty="0"/>
              </a:p>
            </p:txBody>
          </p:sp>
          <p:sp>
            <p:nvSpPr>
              <p:cNvPr id="1923" name="Rectangle 616"/>
              <p:cNvSpPr>
                <a:spLocks noChangeArrowheads="1"/>
              </p:cNvSpPr>
              <p:nvPr userDrawn="1"/>
            </p:nvSpPr>
            <p:spPr bwMode="auto">
              <a:xfrm>
                <a:off x="5802" y="856"/>
                <a:ext cx="23" cy="6"/>
              </a:xfrm>
              <a:prstGeom prst="rect">
                <a:avLst/>
              </a:prstGeom>
              <a:solidFill>
                <a:srgbClr val="CDA959"/>
              </a:solidFill>
              <a:ln w="0">
                <a:noFill/>
                <a:miter lim="800000"/>
                <a:headEnd/>
                <a:tailEnd/>
              </a:ln>
            </p:spPr>
            <p:txBody>
              <a:bodyPr/>
              <a:lstStyle/>
              <a:p>
                <a:pPr>
                  <a:defRPr/>
                </a:pPr>
                <a:endParaRPr lang="en-US" dirty="0"/>
              </a:p>
            </p:txBody>
          </p:sp>
          <p:sp>
            <p:nvSpPr>
              <p:cNvPr id="1924" name="Rectangle 617"/>
              <p:cNvSpPr>
                <a:spLocks noChangeArrowheads="1"/>
              </p:cNvSpPr>
              <p:nvPr userDrawn="1"/>
            </p:nvSpPr>
            <p:spPr bwMode="auto">
              <a:xfrm>
                <a:off x="4051" y="862"/>
                <a:ext cx="39" cy="5"/>
              </a:xfrm>
              <a:prstGeom prst="rect">
                <a:avLst/>
              </a:prstGeom>
              <a:solidFill>
                <a:srgbClr val="CDA959"/>
              </a:solidFill>
              <a:ln w="0">
                <a:noFill/>
                <a:miter lim="800000"/>
                <a:headEnd/>
                <a:tailEnd/>
              </a:ln>
            </p:spPr>
            <p:txBody>
              <a:bodyPr/>
              <a:lstStyle/>
              <a:p>
                <a:pPr>
                  <a:defRPr/>
                </a:pPr>
                <a:endParaRPr lang="en-US" dirty="0"/>
              </a:p>
            </p:txBody>
          </p:sp>
          <p:sp>
            <p:nvSpPr>
              <p:cNvPr id="1925" name="Rectangle 618"/>
              <p:cNvSpPr>
                <a:spLocks noChangeArrowheads="1"/>
              </p:cNvSpPr>
              <p:nvPr userDrawn="1"/>
            </p:nvSpPr>
            <p:spPr bwMode="auto">
              <a:xfrm>
                <a:off x="4415" y="862"/>
                <a:ext cx="67" cy="5"/>
              </a:xfrm>
              <a:prstGeom prst="rect">
                <a:avLst/>
              </a:prstGeom>
              <a:solidFill>
                <a:srgbClr val="CDA959"/>
              </a:solidFill>
              <a:ln w="0">
                <a:noFill/>
                <a:miter lim="800000"/>
                <a:headEnd/>
                <a:tailEnd/>
              </a:ln>
            </p:spPr>
            <p:txBody>
              <a:bodyPr/>
              <a:lstStyle/>
              <a:p>
                <a:pPr>
                  <a:defRPr/>
                </a:pPr>
                <a:endParaRPr lang="en-US" dirty="0"/>
              </a:p>
            </p:txBody>
          </p:sp>
          <p:sp>
            <p:nvSpPr>
              <p:cNvPr id="1926" name="Rectangle 619"/>
              <p:cNvSpPr>
                <a:spLocks noChangeArrowheads="1"/>
              </p:cNvSpPr>
              <p:nvPr userDrawn="1"/>
            </p:nvSpPr>
            <p:spPr bwMode="auto">
              <a:xfrm>
                <a:off x="4588" y="862"/>
                <a:ext cx="386" cy="5"/>
              </a:xfrm>
              <a:prstGeom prst="rect">
                <a:avLst/>
              </a:prstGeom>
              <a:solidFill>
                <a:srgbClr val="CDA959"/>
              </a:solidFill>
              <a:ln w="0">
                <a:noFill/>
                <a:miter lim="800000"/>
                <a:headEnd/>
                <a:tailEnd/>
              </a:ln>
            </p:spPr>
            <p:txBody>
              <a:bodyPr/>
              <a:lstStyle/>
              <a:p>
                <a:pPr>
                  <a:defRPr/>
                </a:pPr>
                <a:endParaRPr lang="en-US" dirty="0"/>
              </a:p>
            </p:txBody>
          </p:sp>
          <p:sp>
            <p:nvSpPr>
              <p:cNvPr id="1927" name="Rectangle 620"/>
              <p:cNvSpPr>
                <a:spLocks noChangeArrowheads="1"/>
              </p:cNvSpPr>
              <p:nvPr userDrawn="1"/>
            </p:nvSpPr>
            <p:spPr bwMode="auto">
              <a:xfrm>
                <a:off x="5170" y="862"/>
                <a:ext cx="84" cy="5"/>
              </a:xfrm>
              <a:prstGeom prst="rect">
                <a:avLst/>
              </a:prstGeom>
              <a:solidFill>
                <a:srgbClr val="CDA959"/>
              </a:solidFill>
              <a:ln w="0">
                <a:noFill/>
                <a:miter lim="800000"/>
                <a:headEnd/>
                <a:tailEnd/>
              </a:ln>
            </p:spPr>
            <p:txBody>
              <a:bodyPr/>
              <a:lstStyle/>
              <a:p>
                <a:pPr>
                  <a:defRPr/>
                </a:pPr>
                <a:endParaRPr lang="en-US" dirty="0"/>
              </a:p>
            </p:txBody>
          </p:sp>
          <p:sp>
            <p:nvSpPr>
              <p:cNvPr id="1928" name="Rectangle 621"/>
              <p:cNvSpPr>
                <a:spLocks noChangeArrowheads="1"/>
              </p:cNvSpPr>
              <p:nvPr userDrawn="1"/>
            </p:nvSpPr>
            <p:spPr bwMode="auto">
              <a:xfrm>
                <a:off x="5293" y="862"/>
                <a:ext cx="146" cy="5"/>
              </a:xfrm>
              <a:prstGeom prst="rect">
                <a:avLst/>
              </a:prstGeom>
              <a:solidFill>
                <a:srgbClr val="CDA959"/>
              </a:solidFill>
              <a:ln w="0">
                <a:noFill/>
                <a:miter lim="800000"/>
                <a:headEnd/>
                <a:tailEnd/>
              </a:ln>
            </p:spPr>
            <p:txBody>
              <a:bodyPr/>
              <a:lstStyle/>
              <a:p>
                <a:pPr>
                  <a:defRPr/>
                </a:pPr>
                <a:endParaRPr lang="en-US" dirty="0"/>
              </a:p>
            </p:txBody>
          </p:sp>
          <p:sp>
            <p:nvSpPr>
              <p:cNvPr id="1929" name="Rectangle 622"/>
              <p:cNvSpPr>
                <a:spLocks noChangeArrowheads="1"/>
              </p:cNvSpPr>
              <p:nvPr userDrawn="1"/>
            </p:nvSpPr>
            <p:spPr bwMode="auto">
              <a:xfrm>
                <a:off x="5489" y="862"/>
                <a:ext cx="73" cy="5"/>
              </a:xfrm>
              <a:prstGeom prst="rect">
                <a:avLst/>
              </a:prstGeom>
              <a:solidFill>
                <a:srgbClr val="CDA959"/>
              </a:solidFill>
              <a:ln w="0">
                <a:noFill/>
                <a:miter lim="800000"/>
                <a:headEnd/>
                <a:tailEnd/>
              </a:ln>
            </p:spPr>
            <p:txBody>
              <a:bodyPr/>
              <a:lstStyle/>
              <a:p>
                <a:pPr>
                  <a:defRPr/>
                </a:pPr>
                <a:endParaRPr lang="en-US" dirty="0"/>
              </a:p>
            </p:txBody>
          </p:sp>
          <p:sp>
            <p:nvSpPr>
              <p:cNvPr id="1930" name="Rectangle 623"/>
              <p:cNvSpPr>
                <a:spLocks noChangeArrowheads="1"/>
              </p:cNvSpPr>
              <p:nvPr userDrawn="1"/>
            </p:nvSpPr>
            <p:spPr bwMode="auto">
              <a:xfrm>
                <a:off x="5802" y="862"/>
                <a:ext cx="23" cy="5"/>
              </a:xfrm>
              <a:prstGeom prst="rect">
                <a:avLst/>
              </a:prstGeom>
              <a:solidFill>
                <a:srgbClr val="CDA959"/>
              </a:solidFill>
              <a:ln w="0">
                <a:noFill/>
                <a:miter lim="800000"/>
                <a:headEnd/>
                <a:tailEnd/>
              </a:ln>
            </p:spPr>
            <p:txBody>
              <a:bodyPr/>
              <a:lstStyle/>
              <a:p>
                <a:pPr>
                  <a:defRPr/>
                </a:pPr>
                <a:endParaRPr lang="en-US" dirty="0"/>
              </a:p>
            </p:txBody>
          </p:sp>
          <p:sp>
            <p:nvSpPr>
              <p:cNvPr id="1931" name="Rectangle 624"/>
              <p:cNvSpPr>
                <a:spLocks noChangeArrowheads="1"/>
              </p:cNvSpPr>
              <p:nvPr userDrawn="1"/>
            </p:nvSpPr>
            <p:spPr bwMode="auto">
              <a:xfrm>
                <a:off x="4045" y="867"/>
                <a:ext cx="51" cy="6"/>
              </a:xfrm>
              <a:prstGeom prst="rect">
                <a:avLst/>
              </a:prstGeom>
              <a:solidFill>
                <a:srgbClr val="CDA959"/>
              </a:solidFill>
              <a:ln w="0">
                <a:noFill/>
                <a:miter lim="800000"/>
                <a:headEnd/>
                <a:tailEnd/>
              </a:ln>
            </p:spPr>
            <p:txBody>
              <a:bodyPr/>
              <a:lstStyle/>
              <a:p>
                <a:pPr>
                  <a:defRPr/>
                </a:pPr>
                <a:endParaRPr lang="en-US" dirty="0"/>
              </a:p>
            </p:txBody>
          </p:sp>
          <p:sp>
            <p:nvSpPr>
              <p:cNvPr id="1932" name="Rectangle 625"/>
              <p:cNvSpPr>
                <a:spLocks noChangeArrowheads="1"/>
              </p:cNvSpPr>
              <p:nvPr userDrawn="1"/>
            </p:nvSpPr>
            <p:spPr bwMode="auto">
              <a:xfrm>
                <a:off x="4420" y="867"/>
                <a:ext cx="62" cy="6"/>
              </a:xfrm>
              <a:prstGeom prst="rect">
                <a:avLst/>
              </a:prstGeom>
              <a:solidFill>
                <a:srgbClr val="CDA959"/>
              </a:solidFill>
              <a:ln w="0">
                <a:noFill/>
                <a:miter lim="800000"/>
                <a:headEnd/>
                <a:tailEnd/>
              </a:ln>
            </p:spPr>
            <p:txBody>
              <a:bodyPr/>
              <a:lstStyle/>
              <a:p>
                <a:pPr>
                  <a:defRPr/>
                </a:pPr>
                <a:endParaRPr lang="en-US" dirty="0"/>
              </a:p>
            </p:txBody>
          </p:sp>
          <p:sp>
            <p:nvSpPr>
              <p:cNvPr id="1933" name="Rectangle 626"/>
              <p:cNvSpPr>
                <a:spLocks noChangeArrowheads="1"/>
              </p:cNvSpPr>
              <p:nvPr userDrawn="1"/>
            </p:nvSpPr>
            <p:spPr bwMode="auto">
              <a:xfrm>
                <a:off x="4599" y="867"/>
                <a:ext cx="392" cy="6"/>
              </a:xfrm>
              <a:prstGeom prst="rect">
                <a:avLst/>
              </a:prstGeom>
              <a:solidFill>
                <a:srgbClr val="CDA959"/>
              </a:solidFill>
              <a:ln w="0">
                <a:noFill/>
                <a:miter lim="800000"/>
                <a:headEnd/>
                <a:tailEnd/>
              </a:ln>
            </p:spPr>
            <p:txBody>
              <a:bodyPr/>
              <a:lstStyle/>
              <a:p>
                <a:pPr>
                  <a:defRPr/>
                </a:pPr>
                <a:endParaRPr lang="en-US" dirty="0"/>
              </a:p>
            </p:txBody>
          </p:sp>
          <p:sp>
            <p:nvSpPr>
              <p:cNvPr id="1934" name="Rectangle 627"/>
              <p:cNvSpPr>
                <a:spLocks noChangeArrowheads="1"/>
              </p:cNvSpPr>
              <p:nvPr userDrawn="1"/>
            </p:nvSpPr>
            <p:spPr bwMode="auto">
              <a:xfrm>
                <a:off x="5176" y="867"/>
                <a:ext cx="84" cy="6"/>
              </a:xfrm>
              <a:prstGeom prst="rect">
                <a:avLst/>
              </a:prstGeom>
              <a:solidFill>
                <a:srgbClr val="CDA959"/>
              </a:solidFill>
              <a:ln w="0">
                <a:noFill/>
                <a:miter lim="800000"/>
                <a:headEnd/>
                <a:tailEnd/>
              </a:ln>
            </p:spPr>
            <p:txBody>
              <a:bodyPr/>
              <a:lstStyle/>
              <a:p>
                <a:pPr>
                  <a:defRPr/>
                </a:pPr>
                <a:endParaRPr lang="en-US" dirty="0"/>
              </a:p>
            </p:txBody>
          </p:sp>
          <p:sp>
            <p:nvSpPr>
              <p:cNvPr id="1935" name="Rectangle 628"/>
              <p:cNvSpPr>
                <a:spLocks noChangeArrowheads="1"/>
              </p:cNvSpPr>
              <p:nvPr userDrawn="1"/>
            </p:nvSpPr>
            <p:spPr bwMode="auto">
              <a:xfrm>
                <a:off x="5293" y="867"/>
                <a:ext cx="146" cy="6"/>
              </a:xfrm>
              <a:prstGeom prst="rect">
                <a:avLst/>
              </a:prstGeom>
              <a:solidFill>
                <a:srgbClr val="CDA959"/>
              </a:solidFill>
              <a:ln w="0">
                <a:noFill/>
                <a:miter lim="800000"/>
                <a:headEnd/>
                <a:tailEnd/>
              </a:ln>
            </p:spPr>
            <p:txBody>
              <a:bodyPr/>
              <a:lstStyle/>
              <a:p>
                <a:pPr>
                  <a:defRPr/>
                </a:pPr>
                <a:endParaRPr lang="en-US" dirty="0"/>
              </a:p>
            </p:txBody>
          </p:sp>
          <p:sp>
            <p:nvSpPr>
              <p:cNvPr id="1936" name="Rectangle 629"/>
              <p:cNvSpPr>
                <a:spLocks noChangeArrowheads="1"/>
              </p:cNvSpPr>
              <p:nvPr userDrawn="1"/>
            </p:nvSpPr>
            <p:spPr bwMode="auto">
              <a:xfrm>
                <a:off x="5489" y="867"/>
                <a:ext cx="73" cy="6"/>
              </a:xfrm>
              <a:prstGeom prst="rect">
                <a:avLst/>
              </a:prstGeom>
              <a:solidFill>
                <a:srgbClr val="CDA959"/>
              </a:solidFill>
              <a:ln w="0">
                <a:noFill/>
                <a:miter lim="800000"/>
                <a:headEnd/>
                <a:tailEnd/>
              </a:ln>
            </p:spPr>
            <p:txBody>
              <a:bodyPr/>
              <a:lstStyle/>
              <a:p>
                <a:pPr>
                  <a:defRPr/>
                </a:pPr>
                <a:endParaRPr lang="en-US" dirty="0"/>
              </a:p>
            </p:txBody>
          </p:sp>
          <p:sp>
            <p:nvSpPr>
              <p:cNvPr id="1937" name="Rectangle 630"/>
              <p:cNvSpPr>
                <a:spLocks noChangeArrowheads="1"/>
              </p:cNvSpPr>
              <p:nvPr userDrawn="1"/>
            </p:nvSpPr>
            <p:spPr bwMode="auto">
              <a:xfrm>
                <a:off x="5802" y="867"/>
                <a:ext cx="23" cy="6"/>
              </a:xfrm>
              <a:prstGeom prst="rect">
                <a:avLst/>
              </a:prstGeom>
              <a:solidFill>
                <a:srgbClr val="CDA959"/>
              </a:solidFill>
              <a:ln w="0">
                <a:noFill/>
                <a:miter lim="800000"/>
                <a:headEnd/>
                <a:tailEnd/>
              </a:ln>
            </p:spPr>
            <p:txBody>
              <a:bodyPr/>
              <a:lstStyle/>
              <a:p>
                <a:pPr>
                  <a:defRPr/>
                </a:pPr>
                <a:endParaRPr lang="en-US" dirty="0"/>
              </a:p>
            </p:txBody>
          </p:sp>
          <p:sp>
            <p:nvSpPr>
              <p:cNvPr id="1938" name="Rectangle 631"/>
              <p:cNvSpPr>
                <a:spLocks noChangeArrowheads="1"/>
              </p:cNvSpPr>
              <p:nvPr userDrawn="1"/>
            </p:nvSpPr>
            <p:spPr bwMode="auto">
              <a:xfrm>
                <a:off x="4040" y="873"/>
                <a:ext cx="56" cy="6"/>
              </a:xfrm>
              <a:prstGeom prst="rect">
                <a:avLst/>
              </a:prstGeom>
              <a:solidFill>
                <a:srgbClr val="CDA959"/>
              </a:solidFill>
              <a:ln w="0">
                <a:noFill/>
                <a:miter lim="800000"/>
                <a:headEnd/>
                <a:tailEnd/>
              </a:ln>
            </p:spPr>
            <p:txBody>
              <a:bodyPr/>
              <a:lstStyle/>
              <a:p>
                <a:pPr>
                  <a:defRPr/>
                </a:pPr>
                <a:endParaRPr lang="en-US" dirty="0"/>
              </a:p>
            </p:txBody>
          </p:sp>
          <p:sp>
            <p:nvSpPr>
              <p:cNvPr id="1939" name="Rectangle 632"/>
              <p:cNvSpPr>
                <a:spLocks noChangeArrowheads="1"/>
              </p:cNvSpPr>
              <p:nvPr userDrawn="1"/>
            </p:nvSpPr>
            <p:spPr bwMode="auto">
              <a:xfrm>
                <a:off x="4420" y="873"/>
                <a:ext cx="67" cy="6"/>
              </a:xfrm>
              <a:prstGeom prst="rect">
                <a:avLst/>
              </a:prstGeom>
              <a:solidFill>
                <a:srgbClr val="CDA959"/>
              </a:solidFill>
              <a:ln w="0">
                <a:noFill/>
                <a:miter lim="800000"/>
                <a:headEnd/>
                <a:tailEnd/>
              </a:ln>
            </p:spPr>
            <p:txBody>
              <a:bodyPr/>
              <a:lstStyle/>
              <a:p>
                <a:pPr>
                  <a:defRPr/>
                </a:pPr>
                <a:endParaRPr lang="en-US" dirty="0"/>
              </a:p>
            </p:txBody>
          </p:sp>
          <p:sp>
            <p:nvSpPr>
              <p:cNvPr id="1940" name="Rectangle 633"/>
              <p:cNvSpPr>
                <a:spLocks noChangeArrowheads="1"/>
              </p:cNvSpPr>
              <p:nvPr userDrawn="1"/>
            </p:nvSpPr>
            <p:spPr bwMode="auto">
              <a:xfrm>
                <a:off x="4616" y="873"/>
                <a:ext cx="386" cy="6"/>
              </a:xfrm>
              <a:prstGeom prst="rect">
                <a:avLst/>
              </a:prstGeom>
              <a:solidFill>
                <a:srgbClr val="CDA959"/>
              </a:solidFill>
              <a:ln w="0">
                <a:noFill/>
                <a:miter lim="800000"/>
                <a:headEnd/>
                <a:tailEnd/>
              </a:ln>
            </p:spPr>
            <p:txBody>
              <a:bodyPr/>
              <a:lstStyle/>
              <a:p>
                <a:pPr>
                  <a:defRPr/>
                </a:pPr>
                <a:endParaRPr lang="en-US" dirty="0"/>
              </a:p>
            </p:txBody>
          </p:sp>
          <p:sp>
            <p:nvSpPr>
              <p:cNvPr id="1941" name="Rectangle 634"/>
              <p:cNvSpPr>
                <a:spLocks noChangeArrowheads="1"/>
              </p:cNvSpPr>
              <p:nvPr userDrawn="1"/>
            </p:nvSpPr>
            <p:spPr bwMode="auto">
              <a:xfrm>
                <a:off x="5181" y="873"/>
                <a:ext cx="84" cy="6"/>
              </a:xfrm>
              <a:prstGeom prst="rect">
                <a:avLst/>
              </a:prstGeom>
              <a:solidFill>
                <a:srgbClr val="CDA959"/>
              </a:solidFill>
              <a:ln w="0">
                <a:noFill/>
                <a:miter lim="800000"/>
                <a:headEnd/>
                <a:tailEnd/>
              </a:ln>
            </p:spPr>
            <p:txBody>
              <a:bodyPr/>
              <a:lstStyle/>
              <a:p>
                <a:pPr>
                  <a:defRPr/>
                </a:pPr>
                <a:endParaRPr lang="en-US" dirty="0"/>
              </a:p>
            </p:txBody>
          </p:sp>
          <p:sp>
            <p:nvSpPr>
              <p:cNvPr id="1942" name="Rectangle 635"/>
              <p:cNvSpPr>
                <a:spLocks noChangeArrowheads="1"/>
              </p:cNvSpPr>
              <p:nvPr userDrawn="1"/>
            </p:nvSpPr>
            <p:spPr bwMode="auto">
              <a:xfrm>
                <a:off x="5293" y="873"/>
                <a:ext cx="146" cy="6"/>
              </a:xfrm>
              <a:prstGeom prst="rect">
                <a:avLst/>
              </a:prstGeom>
              <a:solidFill>
                <a:srgbClr val="CDA959"/>
              </a:solidFill>
              <a:ln w="0">
                <a:noFill/>
                <a:miter lim="800000"/>
                <a:headEnd/>
                <a:tailEnd/>
              </a:ln>
            </p:spPr>
            <p:txBody>
              <a:bodyPr/>
              <a:lstStyle/>
              <a:p>
                <a:pPr>
                  <a:defRPr/>
                </a:pPr>
                <a:endParaRPr lang="en-US" dirty="0"/>
              </a:p>
            </p:txBody>
          </p:sp>
          <p:sp>
            <p:nvSpPr>
              <p:cNvPr id="1943" name="Rectangle 636"/>
              <p:cNvSpPr>
                <a:spLocks noChangeArrowheads="1"/>
              </p:cNvSpPr>
              <p:nvPr userDrawn="1"/>
            </p:nvSpPr>
            <p:spPr bwMode="auto">
              <a:xfrm>
                <a:off x="5483" y="873"/>
                <a:ext cx="73" cy="6"/>
              </a:xfrm>
              <a:prstGeom prst="rect">
                <a:avLst/>
              </a:prstGeom>
              <a:solidFill>
                <a:srgbClr val="CDA959"/>
              </a:solidFill>
              <a:ln w="0">
                <a:noFill/>
                <a:miter lim="800000"/>
                <a:headEnd/>
                <a:tailEnd/>
              </a:ln>
            </p:spPr>
            <p:txBody>
              <a:bodyPr/>
              <a:lstStyle/>
              <a:p>
                <a:pPr>
                  <a:defRPr/>
                </a:pPr>
                <a:endParaRPr lang="en-US" dirty="0"/>
              </a:p>
            </p:txBody>
          </p:sp>
          <p:sp>
            <p:nvSpPr>
              <p:cNvPr id="1944" name="Rectangle 637"/>
              <p:cNvSpPr>
                <a:spLocks noChangeArrowheads="1"/>
              </p:cNvSpPr>
              <p:nvPr userDrawn="1"/>
            </p:nvSpPr>
            <p:spPr bwMode="auto">
              <a:xfrm>
                <a:off x="5802" y="873"/>
                <a:ext cx="23" cy="6"/>
              </a:xfrm>
              <a:prstGeom prst="rect">
                <a:avLst/>
              </a:prstGeom>
              <a:solidFill>
                <a:srgbClr val="CDA959"/>
              </a:solidFill>
              <a:ln w="0">
                <a:noFill/>
                <a:miter lim="800000"/>
                <a:headEnd/>
                <a:tailEnd/>
              </a:ln>
            </p:spPr>
            <p:txBody>
              <a:bodyPr/>
              <a:lstStyle/>
              <a:p>
                <a:pPr>
                  <a:defRPr/>
                </a:pPr>
                <a:endParaRPr lang="en-US" dirty="0"/>
              </a:p>
            </p:txBody>
          </p:sp>
          <p:sp>
            <p:nvSpPr>
              <p:cNvPr id="1945" name="Rectangle 638"/>
              <p:cNvSpPr>
                <a:spLocks noChangeArrowheads="1"/>
              </p:cNvSpPr>
              <p:nvPr userDrawn="1"/>
            </p:nvSpPr>
            <p:spPr bwMode="auto">
              <a:xfrm>
                <a:off x="4034" y="879"/>
                <a:ext cx="56" cy="5"/>
              </a:xfrm>
              <a:prstGeom prst="rect">
                <a:avLst/>
              </a:prstGeom>
              <a:solidFill>
                <a:srgbClr val="CDA959"/>
              </a:solidFill>
              <a:ln w="0">
                <a:noFill/>
                <a:miter lim="800000"/>
                <a:headEnd/>
                <a:tailEnd/>
              </a:ln>
            </p:spPr>
            <p:txBody>
              <a:bodyPr/>
              <a:lstStyle/>
              <a:p>
                <a:pPr>
                  <a:defRPr/>
                </a:pPr>
                <a:endParaRPr lang="en-US" dirty="0"/>
              </a:p>
            </p:txBody>
          </p:sp>
          <p:sp>
            <p:nvSpPr>
              <p:cNvPr id="1946" name="Rectangle 639"/>
              <p:cNvSpPr>
                <a:spLocks noChangeArrowheads="1"/>
              </p:cNvSpPr>
              <p:nvPr userDrawn="1"/>
            </p:nvSpPr>
            <p:spPr bwMode="auto">
              <a:xfrm>
                <a:off x="4420" y="879"/>
                <a:ext cx="67" cy="5"/>
              </a:xfrm>
              <a:prstGeom prst="rect">
                <a:avLst/>
              </a:prstGeom>
              <a:solidFill>
                <a:srgbClr val="CDA959"/>
              </a:solidFill>
              <a:ln w="0">
                <a:noFill/>
                <a:miter lim="800000"/>
                <a:headEnd/>
                <a:tailEnd/>
              </a:ln>
            </p:spPr>
            <p:txBody>
              <a:bodyPr/>
              <a:lstStyle/>
              <a:p>
                <a:pPr>
                  <a:defRPr/>
                </a:pPr>
                <a:endParaRPr lang="en-US" dirty="0"/>
              </a:p>
            </p:txBody>
          </p:sp>
          <p:sp>
            <p:nvSpPr>
              <p:cNvPr id="1947" name="Rectangle 640"/>
              <p:cNvSpPr>
                <a:spLocks noChangeArrowheads="1"/>
              </p:cNvSpPr>
              <p:nvPr userDrawn="1"/>
            </p:nvSpPr>
            <p:spPr bwMode="auto">
              <a:xfrm>
                <a:off x="4627" y="879"/>
                <a:ext cx="392" cy="5"/>
              </a:xfrm>
              <a:prstGeom prst="rect">
                <a:avLst/>
              </a:prstGeom>
              <a:solidFill>
                <a:srgbClr val="CDA959"/>
              </a:solidFill>
              <a:ln w="0">
                <a:noFill/>
                <a:miter lim="800000"/>
                <a:headEnd/>
                <a:tailEnd/>
              </a:ln>
            </p:spPr>
            <p:txBody>
              <a:bodyPr/>
              <a:lstStyle/>
              <a:p>
                <a:pPr>
                  <a:defRPr/>
                </a:pPr>
                <a:endParaRPr lang="en-US" dirty="0"/>
              </a:p>
            </p:txBody>
          </p:sp>
          <p:sp>
            <p:nvSpPr>
              <p:cNvPr id="1948" name="Rectangle 641"/>
              <p:cNvSpPr>
                <a:spLocks noChangeArrowheads="1"/>
              </p:cNvSpPr>
              <p:nvPr userDrawn="1"/>
            </p:nvSpPr>
            <p:spPr bwMode="auto">
              <a:xfrm>
                <a:off x="5187" y="879"/>
                <a:ext cx="78" cy="5"/>
              </a:xfrm>
              <a:prstGeom prst="rect">
                <a:avLst/>
              </a:prstGeom>
              <a:solidFill>
                <a:srgbClr val="CDA959"/>
              </a:solidFill>
              <a:ln w="0">
                <a:noFill/>
                <a:miter lim="800000"/>
                <a:headEnd/>
                <a:tailEnd/>
              </a:ln>
            </p:spPr>
            <p:txBody>
              <a:bodyPr/>
              <a:lstStyle/>
              <a:p>
                <a:pPr>
                  <a:defRPr/>
                </a:pPr>
                <a:endParaRPr lang="en-US" dirty="0"/>
              </a:p>
            </p:txBody>
          </p:sp>
          <p:sp>
            <p:nvSpPr>
              <p:cNvPr id="1949" name="Rectangle 642"/>
              <p:cNvSpPr>
                <a:spLocks noChangeArrowheads="1"/>
              </p:cNvSpPr>
              <p:nvPr userDrawn="1"/>
            </p:nvSpPr>
            <p:spPr bwMode="auto">
              <a:xfrm>
                <a:off x="5293" y="879"/>
                <a:ext cx="151" cy="5"/>
              </a:xfrm>
              <a:prstGeom prst="rect">
                <a:avLst/>
              </a:prstGeom>
              <a:solidFill>
                <a:srgbClr val="CDA959"/>
              </a:solidFill>
              <a:ln w="0">
                <a:noFill/>
                <a:miter lim="800000"/>
                <a:headEnd/>
                <a:tailEnd/>
              </a:ln>
            </p:spPr>
            <p:txBody>
              <a:bodyPr/>
              <a:lstStyle/>
              <a:p>
                <a:pPr>
                  <a:defRPr/>
                </a:pPr>
                <a:endParaRPr lang="en-US" dirty="0"/>
              </a:p>
            </p:txBody>
          </p:sp>
          <p:sp>
            <p:nvSpPr>
              <p:cNvPr id="1950" name="Rectangle 643"/>
              <p:cNvSpPr>
                <a:spLocks noChangeArrowheads="1"/>
              </p:cNvSpPr>
              <p:nvPr userDrawn="1"/>
            </p:nvSpPr>
            <p:spPr bwMode="auto">
              <a:xfrm>
                <a:off x="5483" y="879"/>
                <a:ext cx="73" cy="5"/>
              </a:xfrm>
              <a:prstGeom prst="rect">
                <a:avLst/>
              </a:prstGeom>
              <a:solidFill>
                <a:srgbClr val="CDA959"/>
              </a:solidFill>
              <a:ln w="0">
                <a:noFill/>
                <a:miter lim="800000"/>
                <a:headEnd/>
                <a:tailEnd/>
              </a:ln>
            </p:spPr>
            <p:txBody>
              <a:bodyPr/>
              <a:lstStyle/>
              <a:p>
                <a:pPr>
                  <a:defRPr/>
                </a:pPr>
                <a:endParaRPr lang="en-US" dirty="0"/>
              </a:p>
            </p:txBody>
          </p:sp>
          <p:sp>
            <p:nvSpPr>
              <p:cNvPr id="1951" name="Rectangle 644"/>
              <p:cNvSpPr>
                <a:spLocks noChangeArrowheads="1"/>
              </p:cNvSpPr>
              <p:nvPr userDrawn="1"/>
            </p:nvSpPr>
            <p:spPr bwMode="auto">
              <a:xfrm>
                <a:off x="5802" y="879"/>
                <a:ext cx="23" cy="5"/>
              </a:xfrm>
              <a:prstGeom prst="rect">
                <a:avLst/>
              </a:prstGeom>
              <a:solidFill>
                <a:srgbClr val="CDA959"/>
              </a:solidFill>
              <a:ln w="0">
                <a:noFill/>
                <a:miter lim="800000"/>
                <a:headEnd/>
                <a:tailEnd/>
              </a:ln>
            </p:spPr>
            <p:txBody>
              <a:bodyPr/>
              <a:lstStyle/>
              <a:p>
                <a:pPr>
                  <a:defRPr/>
                </a:pPr>
                <a:endParaRPr lang="en-US" dirty="0"/>
              </a:p>
            </p:txBody>
          </p:sp>
          <p:sp>
            <p:nvSpPr>
              <p:cNvPr id="1952" name="Rectangle 645"/>
              <p:cNvSpPr>
                <a:spLocks noChangeArrowheads="1"/>
              </p:cNvSpPr>
              <p:nvPr userDrawn="1"/>
            </p:nvSpPr>
            <p:spPr bwMode="auto">
              <a:xfrm>
                <a:off x="4029" y="884"/>
                <a:ext cx="61" cy="6"/>
              </a:xfrm>
              <a:prstGeom prst="rect">
                <a:avLst/>
              </a:prstGeom>
              <a:solidFill>
                <a:srgbClr val="CDA959"/>
              </a:solidFill>
              <a:ln w="0">
                <a:noFill/>
                <a:miter lim="800000"/>
                <a:headEnd/>
                <a:tailEnd/>
              </a:ln>
            </p:spPr>
            <p:txBody>
              <a:bodyPr/>
              <a:lstStyle/>
              <a:p>
                <a:pPr>
                  <a:defRPr/>
                </a:pPr>
                <a:endParaRPr lang="en-US" dirty="0"/>
              </a:p>
            </p:txBody>
          </p:sp>
          <p:sp>
            <p:nvSpPr>
              <p:cNvPr id="1953" name="Rectangle 646"/>
              <p:cNvSpPr>
                <a:spLocks noChangeArrowheads="1"/>
              </p:cNvSpPr>
              <p:nvPr userDrawn="1"/>
            </p:nvSpPr>
            <p:spPr bwMode="auto">
              <a:xfrm>
                <a:off x="4426" y="884"/>
                <a:ext cx="61" cy="6"/>
              </a:xfrm>
              <a:prstGeom prst="rect">
                <a:avLst/>
              </a:prstGeom>
              <a:solidFill>
                <a:srgbClr val="CDA959"/>
              </a:solidFill>
              <a:ln w="0">
                <a:noFill/>
                <a:miter lim="800000"/>
                <a:headEnd/>
                <a:tailEnd/>
              </a:ln>
            </p:spPr>
            <p:txBody>
              <a:bodyPr/>
              <a:lstStyle/>
              <a:p>
                <a:pPr>
                  <a:defRPr/>
                </a:pPr>
                <a:endParaRPr lang="en-US" dirty="0"/>
              </a:p>
            </p:txBody>
          </p:sp>
          <p:sp>
            <p:nvSpPr>
              <p:cNvPr id="1954" name="Rectangle 647"/>
              <p:cNvSpPr>
                <a:spLocks noChangeArrowheads="1"/>
              </p:cNvSpPr>
              <p:nvPr userDrawn="1"/>
            </p:nvSpPr>
            <p:spPr bwMode="auto">
              <a:xfrm>
                <a:off x="4638" y="884"/>
                <a:ext cx="392" cy="6"/>
              </a:xfrm>
              <a:prstGeom prst="rect">
                <a:avLst/>
              </a:prstGeom>
              <a:solidFill>
                <a:srgbClr val="CDA959"/>
              </a:solidFill>
              <a:ln w="0">
                <a:noFill/>
                <a:miter lim="800000"/>
                <a:headEnd/>
                <a:tailEnd/>
              </a:ln>
            </p:spPr>
            <p:txBody>
              <a:bodyPr/>
              <a:lstStyle/>
              <a:p>
                <a:pPr>
                  <a:defRPr/>
                </a:pPr>
                <a:endParaRPr lang="en-US" dirty="0"/>
              </a:p>
            </p:txBody>
          </p:sp>
          <p:sp>
            <p:nvSpPr>
              <p:cNvPr id="1955" name="Rectangle 648"/>
              <p:cNvSpPr>
                <a:spLocks noChangeArrowheads="1"/>
              </p:cNvSpPr>
              <p:nvPr userDrawn="1"/>
            </p:nvSpPr>
            <p:spPr bwMode="auto">
              <a:xfrm>
                <a:off x="5192" y="884"/>
                <a:ext cx="79" cy="6"/>
              </a:xfrm>
              <a:prstGeom prst="rect">
                <a:avLst/>
              </a:prstGeom>
              <a:solidFill>
                <a:srgbClr val="CDA959"/>
              </a:solidFill>
              <a:ln w="0">
                <a:noFill/>
                <a:miter lim="800000"/>
                <a:headEnd/>
                <a:tailEnd/>
              </a:ln>
            </p:spPr>
            <p:txBody>
              <a:bodyPr/>
              <a:lstStyle/>
              <a:p>
                <a:pPr>
                  <a:defRPr/>
                </a:pPr>
                <a:endParaRPr lang="en-US" dirty="0"/>
              </a:p>
            </p:txBody>
          </p:sp>
          <p:sp>
            <p:nvSpPr>
              <p:cNvPr id="1956" name="Rectangle 649"/>
              <p:cNvSpPr>
                <a:spLocks noChangeArrowheads="1"/>
              </p:cNvSpPr>
              <p:nvPr userDrawn="1"/>
            </p:nvSpPr>
            <p:spPr bwMode="auto">
              <a:xfrm>
                <a:off x="5293" y="884"/>
                <a:ext cx="151" cy="6"/>
              </a:xfrm>
              <a:prstGeom prst="rect">
                <a:avLst/>
              </a:prstGeom>
              <a:solidFill>
                <a:srgbClr val="CDA959"/>
              </a:solidFill>
              <a:ln w="0">
                <a:noFill/>
                <a:miter lim="800000"/>
                <a:headEnd/>
                <a:tailEnd/>
              </a:ln>
            </p:spPr>
            <p:txBody>
              <a:bodyPr/>
              <a:lstStyle/>
              <a:p>
                <a:pPr>
                  <a:defRPr/>
                </a:pPr>
                <a:endParaRPr lang="en-US" dirty="0"/>
              </a:p>
            </p:txBody>
          </p:sp>
          <p:sp>
            <p:nvSpPr>
              <p:cNvPr id="1957" name="Rectangle 650"/>
              <p:cNvSpPr>
                <a:spLocks noChangeArrowheads="1"/>
              </p:cNvSpPr>
              <p:nvPr userDrawn="1"/>
            </p:nvSpPr>
            <p:spPr bwMode="auto">
              <a:xfrm>
                <a:off x="5478" y="884"/>
                <a:ext cx="73" cy="6"/>
              </a:xfrm>
              <a:prstGeom prst="rect">
                <a:avLst/>
              </a:prstGeom>
              <a:solidFill>
                <a:srgbClr val="CDA959"/>
              </a:solidFill>
              <a:ln w="0">
                <a:noFill/>
                <a:miter lim="800000"/>
                <a:headEnd/>
                <a:tailEnd/>
              </a:ln>
            </p:spPr>
            <p:txBody>
              <a:bodyPr/>
              <a:lstStyle/>
              <a:p>
                <a:pPr>
                  <a:defRPr/>
                </a:pPr>
                <a:endParaRPr lang="en-US" dirty="0"/>
              </a:p>
            </p:txBody>
          </p:sp>
          <p:sp>
            <p:nvSpPr>
              <p:cNvPr id="1958" name="Rectangle 651"/>
              <p:cNvSpPr>
                <a:spLocks noChangeArrowheads="1"/>
              </p:cNvSpPr>
              <p:nvPr userDrawn="1"/>
            </p:nvSpPr>
            <p:spPr bwMode="auto">
              <a:xfrm>
                <a:off x="5802" y="884"/>
                <a:ext cx="23" cy="6"/>
              </a:xfrm>
              <a:prstGeom prst="rect">
                <a:avLst/>
              </a:prstGeom>
              <a:solidFill>
                <a:srgbClr val="CDA959"/>
              </a:solidFill>
              <a:ln w="0">
                <a:noFill/>
                <a:miter lim="800000"/>
                <a:headEnd/>
                <a:tailEnd/>
              </a:ln>
            </p:spPr>
            <p:txBody>
              <a:bodyPr/>
              <a:lstStyle/>
              <a:p>
                <a:pPr>
                  <a:defRPr/>
                </a:pPr>
                <a:endParaRPr lang="en-US" dirty="0"/>
              </a:p>
            </p:txBody>
          </p:sp>
          <p:sp>
            <p:nvSpPr>
              <p:cNvPr id="1959" name="Rectangle 652"/>
              <p:cNvSpPr>
                <a:spLocks noChangeArrowheads="1"/>
              </p:cNvSpPr>
              <p:nvPr userDrawn="1"/>
            </p:nvSpPr>
            <p:spPr bwMode="auto">
              <a:xfrm>
                <a:off x="4023" y="890"/>
                <a:ext cx="61" cy="5"/>
              </a:xfrm>
              <a:prstGeom prst="rect">
                <a:avLst/>
              </a:prstGeom>
              <a:solidFill>
                <a:srgbClr val="CDA959"/>
              </a:solidFill>
              <a:ln w="0">
                <a:noFill/>
                <a:miter lim="800000"/>
                <a:headEnd/>
                <a:tailEnd/>
              </a:ln>
            </p:spPr>
            <p:txBody>
              <a:bodyPr/>
              <a:lstStyle/>
              <a:p>
                <a:pPr>
                  <a:defRPr/>
                </a:pPr>
                <a:endParaRPr lang="en-US" dirty="0"/>
              </a:p>
            </p:txBody>
          </p:sp>
          <p:sp>
            <p:nvSpPr>
              <p:cNvPr id="1960" name="Rectangle 653"/>
              <p:cNvSpPr>
                <a:spLocks noChangeArrowheads="1"/>
              </p:cNvSpPr>
              <p:nvPr userDrawn="1"/>
            </p:nvSpPr>
            <p:spPr bwMode="auto">
              <a:xfrm>
                <a:off x="4426" y="890"/>
                <a:ext cx="67" cy="5"/>
              </a:xfrm>
              <a:prstGeom prst="rect">
                <a:avLst/>
              </a:prstGeom>
              <a:solidFill>
                <a:srgbClr val="CDA959"/>
              </a:solidFill>
              <a:ln w="0">
                <a:noFill/>
                <a:miter lim="800000"/>
                <a:headEnd/>
                <a:tailEnd/>
              </a:ln>
            </p:spPr>
            <p:txBody>
              <a:bodyPr/>
              <a:lstStyle/>
              <a:p>
                <a:pPr>
                  <a:defRPr/>
                </a:pPr>
                <a:endParaRPr lang="en-US" dirty="0"/>
              </a:p>
            </p:txBody>
          </p:sp>
          <p:sp>
            <p:nvSpPr>
              <p:cNvPr id="1961" name="Rectangle 654"/>
              <p:cNvSpPr>
                <a:spLocks noChangeArrowheads="1"/>
              </p:cNvSpPr>
              <p:nvPr userDrawn="1"/>
            </p:nvSpPr>
            <p:spPr bwMode="auto">
              <a:xfrm>
                <a:off x="4655" y="890"/>
                <a:ext cx="386" cy="5"/>
              </a:xfrm>
              <a:prstGeom prst="rect">
                <a:avLst/>
              </a:prstGeom>
              <a:solidFill>
                <a:srgbClr val="CDA959"/>
              </a:solidFill>
              <a:ln w="0">
                <a:noFill/>
                <a:miter lim="800000"/>
                <a:headEnd/>
                <a:tailEnd/>
              </a:ln>
            </p:spPr>
            <p:txBody>
              <a:bodyPr/>
              <a:lstStyle/>
              <a:p>
                <a:pPr>
                  <a:defRPr/>
                </a:pPr>
                <a:endParaRPr lang="en-US" dirty="0"/>
              </a:p>
            </p:txBody>
          </p:sp>
          <p:sp>
            <p:nvSpPr>
              <p:cNvPr id="1962" name="Rectangle 655"/>
              <p:cNvSpPr>
                <a:spLocks noChangeArrowheads="1"/>
              </p:cNvSpPr>
              <p:nvPr userDrawn="1"/>
            </p:nvSpPr>
            <p:spPr bwMode="auto">
              <a:xfrm>
                <a:off x="5192" y="890"/>
                <a:ext cx="84" cy="5"/>
              </a:xfrm>
              <a:prstGeom prst="rect">
                <a:avLst/>
              </a:prstGeom>
              <a:solidFill>
                <a:srgbClr val="CDA959"/>
              </a:solidFill>
              <a:ln w="0">
                <a:noFill/>
                <a:miter lim="800000"/>
                <a:headEnd/>
                <a:tailEnd/>
              </a:ln>
            </p:spPr>
            <p:txBody>
              <a:bodyPr/>
              <a:lstStyle/>
              <a:p>
                <a:pPr>
                  <a:defRPr/>
                </a:pPr>
                <a:endParaRPr lang="en-US" dirty="0"/>
              </a:p>
            </p:txBody>
          </p:sp>
          <p:sp>
            <p:nvSpPr>
              <p:cNvPr id="1963" name="Rectangle 656"/>
              <p:cNvSpPr>
                <a:spLocks noChangeArrowheads="1"/>
              </p:cNvSpPr>
              <p:nvPr userDrawn="1"/>
            </p:nvSpPr>
            <p:spPr bwMode="auto">
              <a:xfrm>
                <a:off x="5293" y="890"/>
                <a:ext cx="151" cy="5"/>
              </a:xfrm>
              <a:prstGeom prst="rect">
                <a:avLst/>
              </a:prstGeom>
              <a:solidFill>
                <a:srgbClr val="CDA959"/>
              </a:solidFill>
              <a:ln w="0">
                <a:noFill/>
                <a:miter lim="800000"/>
                <a:headEnd/>
                <a:tailEnd/>
              </a:ln>
            </p:spPr>
            <p:txBody>
              <a:bodyPr/>
              <a:lstStyle/>
              <a:p>
                <a:pPr>
                  <a:defRPr/>
                </a:pPr>
                <a:endParaRPr lang="en-US" dirty="0"/>
              </a:p>
            </p:txBody>
          </p:sp>
          <p:sp>
            <p:nvSpPr>
              <p:cNvPr id="1964" name="Rectangle 657"/>
              <p:cNvSpPr>
                <a:spLocks noChangeArrowheads="1"/>
              </p:cNvSpPr>
              <p:nvPr userDrawn="1"/>
            </p:nvSpPr>
            <p:spPr bwMode="auto">
              <a:xfrm>
                <a:off x="5478" y="890"/>
                <a:ext cx="73" cy="5"/>
              </a:xfrm>
              <a:prstGeom prst="rect">
                <a:avLst/>
              </a:prstGeom>
              <a:solidFill>
                <a:srgbClr val="CDA959"/>
              </a:solidFill>
              <a:ln w="0">
                <a:noFill/>
                <a:miter lim="800000"/>
                <a:headEnd/>
                <a:tailEnd/>
              </a:ln>
            </p:spPr>
            <p:txBody>
              <a:bodyPr/>
              <a:lstStyle/>
              <a:p>
                <a:pPr>
                  <a:defRPr/>
                </a:pPr>
                <a:endParaRPr lang="en-US" dirty="0"/>
              </a:p>
            </p:txBody>
          </p:sp>
          <p:sp>
            <p:nvSpPr>
              <p:cNvPr id="1965" name="Rectangle 658"/>
              <p:cNvSpPr>
                <a:spLocks noChangeArrowheads="1"/>
              </p:cNvSpPr>
              <p:nvPr userDrawn="1"/>
            </p:nvSpPr>
            <p:spPr bwMode="auto">
              <a:xfrm>
                <a:off x="5802" y="890"/>
                <a:ext cx="23" cy="5"/>
              </a:xfrm>
              <a:prstGeom prst="rect">
                <a:avLst/>
              </a:prstGeom>
              <a:solidFill>
                <a:srgbClr val="CDA959"/>
              </a:solidFill>
              <a:ln w="0">
                <a:noFill/>
                <a:miter lim="800000"/>
                <a:headEnd/>
                <a:tailEnd/>
              </a:ln>
            </p:spPr>
            <p:txBody>
              <a:bodyPr/>
              <a:lstStyle/>
              <a:p>
                <a:pPr>
                  <a:defRPr/>
                </a:pPr>
                <a:endParaRPr lang="en-US" dirty="0"/>
              </a:p>
            </p:txBody>
          </p:sp>
          <p:sp>
            <p:nvSpPr>
              <p:cNvPr id="1966" name="Rectangle 659"/>
              <p:cNvSpPr>
                <a:spLocks noChangeArrowheads="1"/>
              </p:cNvSpPr>
              <p:nvPr userDrawn="1"/>
            </p:nvSpPr>
            <p:spPr bwMode="auto">
              <a:xfrm>
                <a:off x="4017" y="895"/>
                <a:ext cx="62" cy="6"/>
              </a:xfrm>
              <a:prstGeom prst="rect">
                <a:avLst/>
              </a:prstGeom>
              <a:solidFill>
                <a:srgbClr val="CDA959"/>
              </a:solidFill>
              <a:ln w="0">
                <a:noFill/>
                <a:miter lim="800000"/>
                <a:headEnd/>
                <a:tailEnd/>
              </a:ln>
            </p:spPr>
            <p:txBody>
              <a:bodyPr/>
              <a:lstStyle/>
              <a:p>
                <a:pPr>
                  <a:defRPr/>
                </a:pPr>
                <a:endParaRPr lang="en-US" dirty="0"/>
              </a:p>
            </p:txBody>
          </p:sp>
          <p:sp>
            <p:nvSpPr>
              <p:cNvPr id="1967" name="Rectangle 660"/>
              <p:cNvSpPr>
                <a:spLocks noChangeArrowheads="1"/>
              </p:cNvSpPr>
              <p:nvPr userDrawn="1"/>
            </p:nvSpPr>
            <p:spPr bwMode="auto">
              <a:xfrm>
                <a:off x="4431" y="895"/>
                <a:ext cx="62" cy="6"/>
              </a:xfrm>
              <a:prstGeom prst="rect">
                <a:avLst/>
              </a:prstGeom>
              <a:solidFill>
                <a:srgbClr val="CDA959"/>
              </a:solidFill>
              <a:ln w="0">
                <a:noFill/>
                <a:miter lim="800000"/>
                <a:headEnd/>
                <a:tailEnd/>
              </a:ln>
            </p:spPr>
            <p:txBody>
              <a:bodyPr/>
              <a:lstStyle/>
              <a:p>
                <a:pPr>
                  <a:defRPr/>
                </a:pPr>
                <a:endParaRPr lang="en-US" dirty="0"/>
              </a:p>
            </p:txBody>
          </p:sp>
          <p:sp>
            <p:nvSpPr>
              <p:cNvPr id="1968" name="Rectangle 661"/>
              <p:cNvSpPr>
                <a:spLocks noChangeArrowheads="1"/>
              </p:cNvSpPr>
              <p:nvPr userDrawn="1"/>
            </p:nvSpPr>
            <p:spPr bwMode="auto">
              <a:xfrm>
                <a:off x="4666" y="895"/>
                <a:ext cx="392" cy="6"/>
              </a:xfrm>
              <a:prstGeom prst="rect">
                <a:avLst/>
              </a:prstGeom>
              <a:solidFill>
                <a:srgbClr val="CDA959"/>
              </a:solidFill>
              <a:ln w="0">
                <a:noFill/>
                <a:miter lim="800000"/>
                <a:headEnd/>
                <a:tailEnd/>
              </a:ln>
            </p:spPr>
            <p:txBody>
              <a:bodyPr/>
              <a:lstStyle/>
              <a:p>
                <a:pPr>
                  <a:defRPr/>
                </a:pPr>
                <a:endParaRPr lang="en-US" dirty="0"/>
              </a:p>
            </p:txBody>
          </p:sp>
          <p:sp>
            <p:nvSpPr>
              <p:cNvPr id="1969" name="Rectangle 662"/>
              <p:cNvSpPr>
                <a:spLocks noChangeArrowheads="1"/>
              </p:cNvSpPr>
              <p:nvPr userDrawn="1"/>
            </p:nvSpPr>
            <p:spPr bwMode="auto">
              <a:xfrm>
                <a:off x="5198" y="895"/>
                <a:ext cx="84" cy="6"/>
              </a:xfrm>
              <a:prstGeom prst="rect">
                <a:avLst/>
              </a:prstGeom>
              <a:solidFill>
                <a:srgbClr val="CDA959"/>
              </a:solidFill>
              <a:ln w="0">
                <a:noFill/>
                <a:miter lim="800000"/>
                <a:headEnd/>
                <a:tailEnd/>
              </a:ln>
            </p:spPr>
            <p:txBody>
              <a:bodyPr/>
              <a:lstStyle/>
              <a:p>
                <a:pPr>
                  <a:defRPr/>
                </a:pPr>
                <a:endParaRPr lang="en-US" dirty="0"/>
              </a:p>
            </p:txBody>
          </p:sp>
          <p:sp>
            <p:nvSpPr>
              <p:cNvPr id="1970" name="Rectangle 663"/>
              <p:cNvSpPr>
                <a:spLocks noChangeArrowheads="1"/>
              </p:cNvSpPr>
              <p:nvPr userDrawn="1"/>
            </p:nvSpPr>
            <p:spPr bwMode="auto">
              <a:xfrm>
                <a:off x="5293" y="895"/>
                <a:ext cx="151" cy="6"/>
              </a:xfrm>
              <a:prstGeom prst="rect">
                <a:avLst/>
              </a:prstGeom>
              <a:solidFill>
                <a:srgbClr val="CDA959"/>
              </a:solidFill>
              <a:ln w="0">
                <a:noFill/>
                <a:miter lim="800000"/>
                <a:headEnd/>
                <a:tailEnd/>
              </a:ln>
            </p:spPr>
            <p:txBody>
              <a:bodyPr/>
              <a:lstStyle/>
              <a:p>
                <a:pPr>
                  <a:defRPr/>
                </a:pPr>
                <a:endParaRPr lang="en-US" dirty="0"/>
              </a:p>
            </p:txBody>
          </p:sp>
          <p:sp>
            <p:nvSpPr>
              <p:cNvPr id="1971" name="Rectangle 664"/>
              <p:cNvSpPr>
                <a:spLocks noChangeArrowheads="1"/>
              </p:cNvSpPr>
              <p:nvPr userDrawn="1"/>
            </p:nvSpPr>
            <p:spPr bwMode="auto">
              <a:xfrm>
                <a:off x="5478" y="895"/>
                <a:ext cx="73" cy="6"/>
              </a:xfrm>
              <a:prstGeom prst="rect">
                <a:avLst/>
              </a:prstGeom>
              <a:solidFill>
                <a:srgbClr val="CDA959"/>
              </a:solidFill>
              <a:ln w="0">
                <a:noFill/>
                <a:miter lim="800000"/>
                <a:headEnd/>
                <a:tailEnd/>
              </a:ln>
            </p:spPr>
            <p:txBody>
              <a:bodyPr/>
              <a:lstStyle/>
              <a:p>
                <a:pPr>
                  <a:defRPr/>
                </a:pPr>
                <a:endParaRPr lang="en-US" dirty="0"/>
              </a:p>
            </p:txBody>
          </p:sp>
          <p:sp>
            <p:nvSpPr>
              <p:cNvPr id="1972" name="Rectangle 665"/>
              <p:cNvSpPr>
                <a:spLocks noChangeArrowheads="1"/>
              </p:cNvSpPr>
              <p:nvPr userDrawn="1"/>
            </p:nvSpPr>
            <p:spPr bwMode="auto">
              <a:xfrm>
                <a:off x="5802" y="895"/>
                <a:ext cx="23" cy="6"/>
              </a:xfrm>
              <a:prstGeom prst="rect">
                <a:avLst/>
              </a:prstGeom>
              <a:solidFill>
                <a:srgbClr val="CDA959"/>
              </a:solidFill>
              <a:ln w="0">
                <a:noFill/>
                <a:miter lim="800000"/>
                <a:headEnd/>
                <a:tailEnd/>
              </a:ln>
            </p:spPr>
            <p:txBody>
              <a:bodyPr/>
              <a:lstStyle/>
              <a:p>
                <a:pPr>
                  <a:defRPr/>
                </a:pPr>
                <a:endParaRPr lang="en-US" dirty="0"/>
              </a:p>
            </p:txBody>
          </p:sp>
          <p:sp>
            <p:nvSpPr>
              <p:cNvPr id="1973" name="Rectangle 666"/>
              <p:cNvSpPr>
                <a:spLocks noChangeArrowheads="1"/>
              </p:cNvSpPr>
              <p:nvPr userDrawn="1"/>
            </p:nvSpPr>
            <p:spPr bwMode="auto">
              <a:xfrm>
                <a:off x="4012" y="901"/>
                <a:ext cx="67" cy="6"/>
              </a:xfrm>
              <a:prstGeom prst="rect">
                <a:avLst/>
              </a:prstGeom>
              <a:solidFill>
                <a:srgbClr val="CDA959"/>
              </a:solidFill>
              <a:ln w="0">
                <a:noFill/>
                <a:miter lim="800000"/>
                <a:headEnd/>
                <a:tailEnd/>
              </a:ln>
            </p:spPr>
            <p:txBody>
              <a:bodyPr/>
              <a:lstStyle/>
              <a:p>
                <a:pPr>
                  <a:defRPr/>
                </a:pPr>
                <a:endParaRPr lang="en-US" dirty="0"/>
              </a:p>
            </p:txBody>
          </p:sp>
          <p:sp>
            <p:nvSpPr>
              <p:cNvPr id="1974" name="Rectangle 667"/>
              <p:cNvSpPr>
                <a:spLocks noChangeArrowheads="1"/>
              </p:cNvSpPr>
              <p:nvPr userDrawn="1"/>
            </p:nvSpPr>
            <p:spPr bwMode="auto">
              <a:xfrm>
                <a:off x="4431" y="901"/>
                <a:ext cx="68" cy="6"/>
              </a:xfrm>
              <a:prstGeom prst="rect">
                <a:avLst/>
              </a:prstGeom>
              <a:solidFill>
                <a:srgbClr val="CDA959"/>
              </a:solidFill>
              <a:ln w="0">
                <a:noFill/>
                <a:miter lim="800000"/>
                <a:headEnd/>
                <a:tailEnd/>
              </a:ln>
            </p:spPr>
            <p:txBody>
              <a:bodyPr/>
              <a:lstStyle/>
              <a:p>
                <a:pPr>
                  <a:defRPr/>
                </a:pPr>
                <a:endParaRPr lang="en-US" dirty="0"/>
              </a:p>
            </p:txBody>
          </p:sp>
          <p:sp>
            <p:nvSpPr>
              <p:cNvPr id="1975" name="Rectangle 668"/>
              <p:cNvSpPr>
                <a:spLocks noChangeArrowheads="1"/>
              </p:cNvSpPr>
              <p:nvPr userDrawn="1"/>
            </p:nvSpPr>
            <p:spPr bwMode="auto">
              <a:xfrm>
                <a:off x="4683" y="901"/>
                <a:ext cx="386" cy="6"/>
              </a:xfrm>
              <a:prstGeom prst="rect">
                <a:avLst/>
              </a:prstGeom>
              <a:solidFill>
                <a:srgbClr val="CDA959"/>
              </a:solidFill>
              <a:ln w="0">
                <a:noFill/>
                <a:miter lim="800000"/>
                <a:headEnd/>
                <a:tailEnd/>
              </a:ln>
            </p:spPr>
            <p:txBody>
              <a:bodyPr/>
              <a:lstStyle/>
              <a:p>
                <a:pPr>
                  <a:defRPr/>
                </a:pPr>
                <a:endParaRPr lang="en-US" dirty="0"/>
              </a:p>
            </p:txBody>
          </p:sp>
          <p:sp>
            <p:nvSpPr>
              <p:cNvPr id="1976" name="Rectangle 669"/>
              <p:cNvSpPr>
                <a:spLocks noChangeArrowheads="1"/>
              </p:cNvSpPr>
              <p:nvPr userDrawn="1"/>
            </p:nvSpPr>
            <p:spPr bwMode="auto">
              <a:xfrm>
                <a:off x="5204" y="901"/>
                <a:ext cx="84" cy="6"/>
              </a:xfrm>
              <a:prstGeom prst="rect">
                <a:avLst/>
              </a:prstGeom>
              <a:solidFill>
                <a:srgbClr val="CDA959"/>
              </a:solidFill>
              <a:ln w="0">
                <a:noFill/>
                <a:miter lim="800000"/>
                <a:headEnd/>
                <a:tailEnd/>
              </a:ln>
            </p:spPr>
            <p:txBody>
              <a:bodyPr/>
              <a:lstStyle/>
              <a:p>
                <a:pPr>
                  <a:defRPr/>
                </a:pPr>
                <a:endParaRPr lang="en-US" dirty="0"/>
              </a:p>
            </p:txBody>
          </p:sp>
          <p:sp>
            <p:nvSpPr>
              <p:cNvPr id="1977" name="Rectangle 670"/>
              <p:cNvSpPr>
                <a:spLocks noChangeArrowheads="1"/>
              </p:cNvSpPr>
              <p:nvPr userDrawn="1"/>
            </p:nvSpPr>
            <p:spPr bwMode="auto">
              <a:xfrm>
                <a:off x="5293" y="901"/>
                <a:ext cx="151" cy="6"/>
              </a:xfrm>
              <a:prstGeom prst="rect">
                <a:avLst/>
              </a:prstGeom>
              <a:solidFill>
                <a:srgbClr val="CDA959"/>
              </a:solidFill>
              <a:ln w="0">
                <a:noFill/>
                <a:miter lim="800000"/>
                <a:headEnd/>
                <a:tailEnd/>
              </a:ln>
            </p:spPr>
            <p:txBody>
              <a:bodyPr/>
              <a:lstStyle/>
              <a:p>
                <a:pPr>
                  <a:defRPr/>
                </a:pPr>
                <a:endParaRPr lang="en-US" dirty="0"/>
              </a:p>
            </p:txBody>
          </p:sp>
          <p:sp>
            <p:nvSpPr>
              <p:cNvPr id="1978" name="Rectangle 671"/>
              <p:cNvSpPr>
                <a:spLocks noChangeArrowheads="1"/>
              </p:cNvSpPr>
              <p:nvPr userDrawn="1"/>
            </p:nvSpPr>
            <p:spPr bwMode="auto">
              <a:xfrm>
                <a:off x="5472" y="901"/>
                <a:ext cx="73" cy="6"/>
              </a:xfrm>
              <a:prstGeom prst="rect">
                <a:avLst/>
              </a:prstGeom>
              <a:solidFill>
                <a:srgbClr val="CDA959"/>
              </a:solidFill>
              <a:ln w="0">
                <a:noFill/>
                <a:miter lim="800000"/>
                <a:headEnd/>
                <a:tailEnd/>
              </a:ln>
            </p:spPr>
            <p:txBody>
              <a:bodyPr/>
              <a:lstStyle/>
              <a:p>
                <a:pPr>
                  <a:defRPr/>
                </a:pPr>
                <a:endParaRPr lang="en-US" dirty="0"/>
              </a:p>
            </p:txBody>
          </p:sp>
          <p:sp>
            <p:nvSpPr>
              <p:cNvPr id="1979" name="Rectangle 672"/>
              <p:cNvSpPr>
                <a:spLocks noChangeArrowheads="1"/>
              </p:cNvSpPr>
              <p:nvPr userDrawn="1"/>
            </p:nvSpPr>
            <p:spPr bwMode="auto">
              <a:xfrm>
                <a:off x="5802" y="901"/>
                <a:ext cx="23" cy="6"/>
              </a:xfrm>
              <a:prstGeom prst="rect">
                <a:avLst/>
              </a:prstGeom>
              <a:solidFill>
                <a:srgbClr val="CDA959"/>
              </a:solidFill>
              <a:ln w="0">
                <a:noFill/>
                <a:miter lim="800000"/>
                <a:headEnd/>
                <a:tailEnd/>
              </a:ln>
            </p:spPr>
            <p:txBody>
              <a:bodyPr/>
              <a:lstStyle/>
              <a:p>
                <a:pPr>
                  <a:defRPr/>
                </a:pPr>
                <a:endParaRPr lang="en-US" dirty="0"/>
              </a:p>
            </p:txBody>
          </p:sp>
          <p:sp>
            <p:nvSpPr>
              <p:cNvPr id="1980" name="Rectangle 673"/>
              <p:cNvSpPr>
                <a:spLocks noChangeArrowheads="1"/>
              </p:cNvSpPr>
              <p:nvPr userDrawn="1"/>
            </p:nvSpPr>
            <p:spPr bwMode="auto">
              <a:xfrm>
                <a:off x="4006" y="907"/>
                <a:ext cx="67" cy="5"/>
              </a:xfrm>
              <a:prstGeom prst="rect">
                <a:avLst/>
              </a:prstGeom>
              <a:solidFill>
                <a:srgbClr val="CDA959"/>
              </a:solidFill>
              <a:ln w="0">
                <a:noFill/>
                <a:miter lim="800000"/>
                <a:headEnd/>
                <a:tailEnd/>
              </a:ln>
            </p:spPr>
            <p:txBody>
              <a:bodyPr/>
              <a:lstStyle/>
              <a:p>
                <a:pPr>
                  <a:defRPr/>
                </a:pPr>
                <a:endParaRPr lang="en-US" dirty="0"/>
              </a:p>
            </p:txBody>
          </p:sp>
          <p:sp>
            <p:nvSpPr>
              <p:cNvPr id="1981" name="Rectangle 674"/>
              <p:cNvSpPr>
                <a:spLocks noChangeArrowheads="1"/>
              </p:cNvSpPr>
              <p:nvPr userDrawn="1"/>
            </p:nvSpPr>
            <p:spPr bwMode="auto">
              <a:xfrm>
                <a:off x="4431" y="907"/>
                <a:ext cx="68" cy="5"/>
              </a:xfrm>
              <a:prstGeom prst="rect">
                <a:avLst/>
              </a:prstGeom>
              <a:solidFill>
                <a:srgbClr val="CDA959"/>
              </a:solidFill>
              <a:ln w="0">
                <a:noFill/>
                <a:miter lim="800000"/>
                <a:headEnd/>
                <a:tailEnd/>
              </a:ln>
            </p:spPr>
            <p:txBody>
              <a:bodyPr/>
              <a:lstStyle/>
              <a:p>
                <a:pPr>
                  <a:defRPr/>
                </a:pPr>
                <a:endParaRPr lang="en-US" dirty="0"/>
              </a:p>
            </p:txBody>
          </p:sp>
          <p:sp>
            <p:nvSpPr>
              <p:cNvPr id="1982" name="Rectangle 675"/>
              <p:cNvSpPr>
                <a:spLocks noChangeArrowheads="1"/>
              </p:cNvSpPr>
              <p:nvPr userDrawn="1"/>
            </p:nvSpPr>
            <p:spPr bwMode="auto">
              <a:xfrm>
                <a:off x="4694" y="907"/>
                <a:ext cx="387" cy="5"/>
              </a:xfrm>
              <a:prstGeom prst="rect">
                <a:avLst/>
              </a:prstGeom>
              <a:solidFill>
                <a:srgbClr val="CDA959"/>
              </a:solidFill>
              <a:ln w="0">
                <a:noFill/>
                <a:miter lim="800000"/>
                <a:headEnd/>
                <a:tailEnd/>
              </a:ln>
            </p:spPr>
            <p:txBody>
              <a:bodyPr/>
              <a:lstStyle/>
              <a:p>
                <a:pPr>
                  <a:defRPr/>
                </a:pPr>
                <a:endParaRPr lang="en-US" dirty="0"/>
              </a:p>
            </p:txBody>
          </p:sp>
          <p:sp>
            <p:nvSpPr>
              <p:cNvPr id="1983" name="Rectangle 676"/>
              <p:cNvSpPr>
                <a:spLocks noChangeArrowheads="1"/>
              </p:cNvSpPr>
              <p:nvPr userDrawn="1"/>
            </p:nvSpPr>
            <p:spPr bwMode="auto">
              <a:xfrm>
                <a:off x="5209" y="907"/>
                <a:ext cx="235" cy="5"/>
              </a:xfrm>
              <a:prstGeom prst="rect">
                <a:avLst/>
              </a:prstGeom>
              <a:solidFill>
                <a:srgbClr val="CDA959"/>
              </a:solidFill>
              <a:ln w="0">
                <a:noFill/>
                <a:miter lim="800000"/>
                <a:headEnd/>
                <a:tailEnd/>
              </a:ln>
            </p:spPr>
            <p:txBody>
              <a:bodyPr/>
              <a:lstStyle/>
              <a:p>
                <a:pPr>
                  <a:defRPr/>
                </a:pPr>
                <a:endParaRPr lang="en-US" dirty="0"/>
              </a:p>
            </p:txBody>
          </p:sp>
          <p:sp>
            <p:nvSpPr>
              <p:cNvPr id="1984" name="Rectangle 677"/>
              <p:cNvSpPr>
                <a:spLocks noChangeArrowheads="1"/>
              </p:cNvSpPr>
              <p:nvPr userDrawn="1"/>
            </p:nvSpPr>
            <p:spPr bwMode="auto">
              <a:xfrm>
                <a:off x="5472" y="907"/>
                <a:ext cx="73" cy="5"/>
              </a:xfrm>
              <a:prstGeom prst="rect">
                <a:avLst/>
              </a:prstGeom>
              <a:solidFill>
                <a:srgbClr val="CDA959"/>
              </a:solidFill>
              <a:ln w="0">
                <a:noFill/>
                <a:miter lim="800000"/>
                <a:headEnd/>
                <a:tailEnd/>
              </a:ln>
            </p:spPr>
            <p:txBody>
              <a:bodyPr/>
              <a:lstStyle/>
              <a:p>
                <a:pPr>
                  <a:defRPr/>
                </a:pPr>
                <a:endParaRPr lang="en-US" dirty="0"/>
              </a:p>
            </p:txBody>
          </p:sp>
          <p:sp>
            <p:nvSpPr>
              <p:cNvPr id="1985" name="Rectangle 678"/>
              <p:cNvSpPr>
                <a:spLocks noChangeArrowheads="1"/>
              </p:cNvSpPr>
              <p:nvPr userDrawn="1"/>
            </p:nvSpPr>
            <p:spPr bwMode="auto">
              <a:xfrm>
                <a:off x="5802" y="907"/>
                <a:ext cx="23" cy="5"/>
              </a:xfrm>
              <a:prstGeom prst="rect">
                <a:avLst/>
              </a:prstGeom>
              <a:solidFill>
                <a:srgbClr val="CDA959"/>
              </a:solidFill>
              <a:ln w="0">
                <a:noFill/>
                <a:miter lim="800000"/>
                <a:headEnd/>
                <a:tailEnd/>
              </a:ln>
            </p:spPr>
            <p:txBody>
              <a:bodyPr/>
              <a:lstStyle/>
              <a:p>
                <a:pPr>
                  <a:defRPr/>
                </a:pPr>
                <a:endParaRPr lang="en-US" dirty="0"/>
              </a:p>
            </p:txBody>
          </p:sp>
          <p:sp>
            <p:nvSpPr>
              <p:cNvPr id="1986" name="Rectangle 679"/>
              <p:cNvSpPr>
                <a:spLocks noChangeArrowheads="1"/>
              </p:cNvSpPr>
              <p:nvPr userDrawn="1"/>
            </p:nvSpPr>
            <p:spPr bwMode="auto">
              <a:xfrm>
                <a:off x="4001" y="912"/>
                <a:ext cx="72" cy="6"/>
              </a:xfrm>
              <a:prstGeom prst="rect">
                <a:avLst/>
              </a:prstGeom>
              <a:solidFill>
                <a:srgbClr val="CDA959"/>
              </a:solidFill>
              <a:ln w="0">
                <a:noFill/>
                <a:miter lim="800000"/>
                <a:headEnd/>
                <a:tailEnd/>
              </a:ln>
            </p:spPr>
            <p:txBody>
              <a:bodyPr/>
              <a:lstStyle/>
              <a:p>
                <a:pPr>
                  <a:defRPr/>
                </a:pPr>
                <a:endParaRPr lang="en-US" dirty="0"/>
              </a:p>
            </p:txBody>
          </p:sp>
          <p:sp>
            <p:nvSpPr>
              <p:cNvPr id="1987" name="Rectangle 680"/>
              <p:cNvSpPr>
                <a:spLocks noChangeArrowheads="1"/>
              </p:cNvSpPr>
              <p:nvPr userDrawn="1"/>
            </p:nvSpPr>
            <p:spPr bwMode="auto">
              <a:xfrm>
                <a:off x="4437" y="912"/>
                <a:ext cx="62" cy="6"/>
              </a:xfrm>
              <a:prstGeom prst="rect">
                <a:avLst/>
              </a:prstGeom>
              <a:solidFill>
                <a:srgbClr val="CDA959"/>
              </a:solidFill>
              <a:ln w="0">
                <a:noFill/>
                <a:miter lim="800000"/>
                <a:headEnd/>
                <a:tailEnd/>
              </a:ln>
            </p:spPr>
            <p:txBody>
              <a:bodyPr/>
              <a:lstStyle/>
              <a:p>
                <a:pPr>
                  <a:defRPr/>
                </a:pPr>
                <a:endParaRPr lang="en-US" dirty="0"/>
              </a:p>
            </p:txBody>
          </p:sp>
          <p:sp>
            <p:nvSpPr>
              <p:cNvPr id="1988" name="Rectangle 681"/>
              <p:cNvSpPr>
                <a:spLocks noChangeArrowheads="1"/>
              </p:cNvSpPr>
              <p:nvPr userDrawn="1"/>
            </p:nvSpPr>
            <p:spPr bwMode="auto">
              <a:xfrm>
                <a:off x="4706" y="912"/>
                <a:ext cx="391" cy="6"/>
              </a:xfrm>
              <a:prstGeom prst="rect">
                <a:avLst/>
              </a:prstGeom>
              <a:solidFill>
                <a:srgbClr val="CDA959"/>
              </a:solidFill>
              <a:ln w="0">
                <a:noFill/>
                <a:miter lim="800000"/>
                <a:headEnd/>
                <a:tailEnd/>
              </a:ln>
            </p:spPr>
            <p:txBody>
              <a:bodyPr/>
              <a:lstStyle/>
              <a:p>
                <a:pPr>
                  <a:defRPr/>
                </a:pPr>
                <a:endParaRPr lang="en-US" dirty="0"/>
              </a:p>
            </p:txBody>
          </p:sp>
          <p:sp>
            <p:nvSpPr>
              <p:cNvPr id="1989" name="Rectangle 682"/>
              <p:cNvSpPr>
                <a:spLocks noChangeArrowheads="1"/>
              </p:cNvSpPr>
              <p:nvPr userDrawn="1"/>
            </p:nvSpPr>
            <p:spPr bwMode="auto">
              <a:xfrm>
                <a:off x="5215" y="912"/>
                <a:ext cx="229" cy="6"/>
              </a:xfrm>
              <a:prstGeom prst="rect">
                <a:avLst/>
              </a:prstGeom>
              <a:solidFill>
                <a:srgbClr val="CDA959"/>
              </a:solidFill>
              <a:ln w="0">
                <a:noFill/>
                <a:miter lim="800000"/>
                <a:headEnd/>
                <a:tailEnd/>
              </a:ln>
            </p:spPr>
            <p:txBody>
              <a:bodyPr/>
              <a:lstStyle/>
              <a:p>
                <a:pPr>
                  <a:defRPr/>
                </a:pPr>
                <a:endParaRPr lang="en-US" dirty="0"/>
              </a:p>
            </p:txBody>
          </p:sp>
          <p:sp>
            <p:nvSpPr>
              <p:cNvPr id="1990" name="Rectangle 683"/>
              <p:cNvSpPr>
                <a:spLocks noChangeArrowheads="1"/>
              </p:cNvSpPr>
              <p:nvPr userDrawn="1"/>
            </p:nvSpPr>
            <p:spPr bwMode="auto">
              <a:xfrm>
                <a:off x="5467" y="912"/>
                <a:ext cx="72" cy="6"/>
              </a:xfrm>
              <a:prstGeom prst="rect">
                <a:avLst/>
              </a:prstGeom>
              <a:solidFill>
                <a:srgbClr val="CDA959"/>
              </a:solidFill>
              <a:ln w="0">
                <a:noFill/>
                <a:miter lim="800000"/>
                <a:headEnd/>
                <a:tailEnd/>
              </a:ln>
            </p:spPr>
            <p:txBody>
              <a:bodyPr/>
              <a:lstStyle/>
              <a:p>
                <a:pPr>
                  <a:defRPr/>
                </a:pPr>
                <a:endParaRPr lang="en-US" dirty="0"/>
              </a:p>
            </p:txBody>
          </p:sp>
          <p:sp>
            <p:nvSpPr>
              <p:cNvPr id="1991" name="Rectangle 684"/>
              <p:cNvSpPr>
                <a:spLocks noChangeArrowheads="1"/>
              </p:cNvSpPr>
              <p:nvPr userDrawn="1"/>
            </p:nvSpPr>
            <p:spPr bwMode="auto">
              <a:xfrm>
                <a:off x="5802" y="912"/>
                <a:ext cx="23" cy="6"/>
              </a:xfrm>
              <a:prstGeom prst="rect">
                <a:avLst/>
              </a:prstGeom>
              <a:solidFill>
                <a:srgbClr val="CDA959"/>
              </a:solidFill>
              <a:ln w="0">
                <a:noFill/>
                <a:miter lim="800000"/>
                <a:headEnd/>
                <a:tailEnd/>
              </a:ln>
            </p:spPr>
            <p:txBody>
              <a:bodyPr/>
              <a:lstStyle/>
              <a:p>
                <a:pPr>
                  <a:defRPr/>
                </a:pPr>
                <a:endParaRPr lang="en-US" dirty="0"/>
              </a:p>
            </p:txBody>
          </p:sp>
          <p:sp>
            <p:nvSpPr>
              <p:cNvPr id="1992" name="Rectangle 685"/>
              <p:cNvSpPr>
                <a:spLocks noChangeArrowheads="1"/>
              </p:cNvSpPr>
              <p:nvPr userDrawn="1"/>
            </p:nvSpPr>
            <p:spPr bwMode="auto">
              <a:xfrm>
                <a:off x="3995" y="918"/>
                <a:ext cx="73" cy="5"/>
              </a:xfrm>
              <a:prstGeom prst="rect">
                <a:avLst/>
              </a:prstGeom>
              <a:solidFill>
                <a:srgbClr val="CDA959"/>
              </a:solidFill>
              <a:ln w="0">
                <a:noFill/>
                <a:miter lim="800000"/>
                <a:headEnd/>
                <a:tailEnd/>
              </a:ln>
            </p:spPr>
            <p:txBody>
              <a:bodyPr/>
              <a:lstStyle/>
              <a:p>
                <a:pPr>
                  <a:defRPr/>
                </a:pPr>
                <a:endParaRPr lang="en-US" dirty="0"/>
              </a:p>
            </p:txBody>
          </p:sp>
          <p:sp>
            <p:nvSpPr>
              <p:cNvPr id="1993" name="Rectangle 686"/>
              <p:cNvSpPr>
                <a:spLocks noChangeArrowheads="1"/>
              </p:cNvSpPr>
              <p:nvPr userDrawn="1"/>
            </p:nvSpPr>
            <p:spPr bwMode="auto">
              <a:xfrm>
                <a:off x="4437" y="918"/>
                <a:ext cx="67" cy="5"/>
              </a:xfrm>
              <a:prstGeom prst="rect">
                <a:avLst/>
              </a:prstGeom>
              <a:solidFill>
                <a:srgbClr val="CDA959"/>
              </a:solidFill>
              <a:ln w="0">
                <a:noFill/>
                <a:miter lim="800000"/>
                <a:headEnd/>
                <a:tailEnd/>
              </a:ln>
            </p:spPr>
            <p:txBody>
              <a:bodyPr/>
              <a:lstStyle/>
              <a:p>
                <a:pPr>
                  <a:defRPr/>
                </a:pPr>
                <a:endParaRPr lang="en-US" dirty="0"/>
              </a:p>
            </p:txBody>
          </p:sp>
          <p:sp>
            <p:nvSpPr>
              <p:cNvPr id="1994" name="Rectangle 687"/>
              <p:cNvSpPr>
                <a:spLocks noChangeArrowheads="1"/>
              </p:cNvSpPr>
              <p:nvPr userDrawn="1"/>
            </p:nvSpPr>
            <p:spPr bwMode="auto">
              <a:xfrm>
                <a:off x="4722" y="918"/>
                <a:ext cx="387" cy="5"/>
              </a:xfrm>
              <a:prstGeom prst="rect">
                <a:avLst/>
              </a:prstGeom>
              <a:solidFill>
                <a:srgbClr val="CDA959"/>
              </a:solidFill>
              <a:ln w="0">
                <a:noFill/>
                <a:miter lim="800000"/>
                <a:headEnd/>
                <a:tailEnd/>
              </a:ln>
            </p:spPr>
            <p:txBody>
              <a:bodyPr/>
              <a:lstStyle/>
              <a:p>
                <a:pPr>
                  <a:defRPr/>
                </a:pPr>
                <a:endParaRPr lang="en-US" dirty="0"/>
              </a:p>
            </p:txBody>
          </p:sp>
          <p:sp>
            <p:nvSpPr>
              <p:cNvPr id="1995" name="Rectangle 688"/>
              <p:cNvSpPr>
                <a:spLocks noChangeArrowheads="1"/>
              </p:cNvSpPr>
              <p:nvPr userDrawn="1"/>
            </p:nvSpPr>
            <p:spPr bwMode="auto">
              <a:xfrm>
                <a:off x="5220" y="918"/>
                <a:ext cx="224" cy="5"/>
              </a:xfrm>
              <a:prstGeom prst="rect">
                <a:avLst/>
              </a:prstGeom>
              <a:solidFill>
                <a:srgbClr val="CDA959"/>
              </a:solidFill>
              <a:ln w="0">
                <a:noFill/>
                <a:miter lim="800000"/>
                <a:headEnd/>
                <a:tailEnd/>
              </a:ln>
            </p:spPr>
            <p:txBody>
              <a:bodyPr/>
              <a:lstStyle/>
              <a:p>
                <a:pPr>
                  <a:defRPr/>
                </a:pPr>
                <a:endParaRPr lang="en-US" dirty="0"/>
              </a:p>
            </p:txBody>
          </p:sp>
          <p:sp>
            <p:nvSpPr>
              <p:cNvPr id="1996" name="Rectangle 689"/>
              <p:cNvSpPr>
                <a:spLocks noChangeArrowheads="1"/>
              </p:cNvSpPr>
              <p:nvPr userDrawn="1"/>
            </p:nvSpPr>
            <p:spPr bwMode="auto">
              <a:xfrm>
                <a:off x="5467" y="918"/>
                <a:ext cx="72" cy="5"/>
              </a:xfrm>
              <a:prstGeom prst="rect">
                <a:avLst/>
              </a:prstGeom>
              <a:solidFill>
                <a:srgbClr val="CDA959"/>
              </a:solidFill>
              <a:ln w="0">
                <a:noFill/>
                <a:miter lim="800000"/>
                <a:headEnd/>
                <a:tailEnd/>
              </a:ln>
            </p:spPr>
            <p:txBody>
              <a:bodyPr/>
              <a:lstStyle/>
              <a:p>
                <a:pPr>
                  <a:defRPr/>
                </a:pPr>
                <a:endParaRPr lang="en-US" dirty="0"/>
              </a:p>
            </p:txBody>
          </p:sp>
          <p:sp>
            <p:nvSpPr>
              <p:cNvPr id="1997" name="Rectangle 690"/>
              <p:cNvSpPr>
                <a:spLocks noChangeArrowheads="1"/>
              </p:cNvSpPr>
              <p:nvPr userDrawn="1"/>
            </p:nvSpPr>
            <p:spPr bwMode="auto">
              <a:xfrm>
                <a:off x="5802" y="918"/>
                <a:ext cx="23" cy="5"/>
              </a:xfrm>
              <a:prstGeom prst="rect">
                <a:avLst/>
              </a:prstGeom>
              <a:solidFill>
                <a:srgbClr val="CDA959"/>
              </a:solidFill>
              <a:ln w="0">
                <a:noFill/>
                <a:miter lim="800000"/>
                <a:headEnd/>
                <a:tailEnd/>
              </a:ln>
            </p:spPr>
            <p:txBody>
              <a:bodyPr/>
              <a:lstStyle/>
              <a:p>
                <a:pPr>
                  <a:defRPr/>
                </a:pPr>
                <a:endParaRPr lang="en-US" dirty="0"/>
              </a:p>
            </p:txBody>
          </p:sp>
          <p:sp>
            <p:nvSpPr>
              <p:cNvPr id="1998" name="Rectangle 691"/>
              <p:cNvSpPr>
                <a:spLocks noChangeArrowheads="1"/>
              </p:cNvSpPr>
              <p:nvPr userDrawn="1"/>
            </p:nvSpPr>
            <p:spPr bwMode="auto">
              <a:xfrm>
                <a:off x="3989" y="923"/>
                <a:ext cx="73" cy="6"/>
              </a:xfrm>
              <a:prstGeom prst="rect">
                <a:avLst/>
              </a:prstGeom>
              <a:solidFill>
                <a:srgbClr val="CDA959"/>
              </a:solidFill>
              <a:ln w="0">
                <a:noFill/>
                <a:miter lim="800000"/>
                <a:headEnd/>
                <a:tailEnd/>
              </a:ln>
            </p:spPr>
            <p:txBody>
              <a:bodyPr/>
              <a:lstStyle/>
              <a:p>
                <a:pPr>
                  <a:defRPr/>
                </a:pPr>
                <a:endParaRPr lang="en-US" dirty="0"/>
              </a:p>
            </p:txBody>
          </p:sp>
          <p:sp>
            <p:nvSpPr>
              <p:cNvPr id="1999" name="Rectangle 692"/>
              <p:cNvSpPr>
                <a:spLocks noChangeArrowheads="1"/>
              </p:cNvSpPr>
              <p:nvPr userDrawn="1"/>
            </p:nvSpPr>
            <p:spPr bwMode="auto">
              <a:xfrm>
                <a:off x="4443" y="923"/>
                <a:ext cx="61" cy="6"/>
              </a:xfrm>
              <a:prstGeom prst="rect">
                <a:avLst/>
              </a:prstGeom>
              <a:solidFill>
                <a:srgbClr val="CDA959"/>
              </a:solidFill>
              <a:ln w="0">
                <a:noFill/>
                <a:miter lim="800000"/>
                <a:headEnd/>
                <a:tailEnd/>
              </a:ln>
            </p:spPr>
            <p:txBody>
              <a:bodyPr/>
              <a:lstStyle/>
              <a:p>
                <a:pPr>
                  <a:defRPr/>
                </a:pPr>
                <a:endParaRPr lang="en-US" dirty="0"/>
              </a:p>
            </p:txBody>
          </p:sp>
          <p:sp>
            <p:nvSpPr>
              <p:cNvPr id="2000" name="Rectangle 693"/>
              <p:cNvSpPr>
                <a:spLocks noChangeArrowheads="1"/>
              </p:cNvSpPr>
              <p:nvPr userDrawn="1"/>
            </p:nvSpPr>
            <p:spPr bwMode="auto">
              <a:xfrm>
                <a:off x="4734" y="923"/>
                <a:ext cx="386" cy="6"/>
              </a:xfrm>
              <a:prstGeom prst="rect">
                <a:avLst/>
              </a:prstGeom>
              <a:solidFill>
                <a:srgbClr val="CDA959"/>
              </a:solidFill>
              <a:ln w="0">
                <a:noFill/>
                <a:miter lim="800000"/>
                <a:headEnd/>
                <a:tailEnd/>
              </a:ln>
            </p:spPr>
            <p:txBody>
              <a:bodyPr/>
              <a:lstStyle/>
              <a:p>
                <a:pPr>
                  <a:defRPr/>
                </a:pPr>
                <a:endParaRPr lang="en-US" dirty="0"/>
              </a:p>
            </p:txBody>
          </p:sp>
          <p:sp>
            <p:nvSpPr>
              <p:cNvPr id="2001" name="Rectangle 694"/>
              <p:cNvSpPr>
                <a:spLocks noChangeArrowheads="1"/>
              </p:cNvSpPr>
              <p:nvPr userDrawn="1"/>
            </p:nvSpPr>
            <p:spPr bwMode="auto">
              <a:xfrm>
                <a:off x="5220" y="923"/>
                <a:ext cx="224" cy="6"/>
              </a:xfrm>
              <a:prstGeom prst="rect">
                <a:avLst/>
              </a:prstGeom>
              <a:solidFill>
                <a:srgbClr val="CDA959"/>
              </a:solidFill>
              <a:ln w="0">
                <a:noFill/>
                <a:miter lim="800000"/>
                <a:headEnd/>
                <a:tailEnd/>
              </a:ln>
            </p:spPr>
            <p:txBody>
              <a:bodyPr/>
              <a:lstStyle/>
              <a:p>
                <a:pPr>
                  <a:defRPr/>
                </a:pPr>
                <a:endParaRPr lang="en-US" dirty="0"/>
              </a:p>
            </p:txBody>
          </p:sp>
          <p:sp>
            <p:nvSpPr>
              <p:cNvPr id="2002" name="Rectangle 695"/>
              <p:cNvSpPr>
                <a:spLocks noChangeArrowheads="1"/>
              </p:cNvSpPr>
              <p:nvPr userDrawn="1"/>
            </p:nvSpPr>
            <p:spPr bwMode="auto">
              <a:xfrm>
                <a:off x="5467" y="923"/>
                <a:ext cx="72" cy="6"/>
              </a:xfrm>
              <a:prstGeom prst="rect">
                <a:avLst/>
              </a:prstGeom>
              <a:solidFill>
                <a:srgbClr val="CDA959"/>
              </a:solidFill>
              <a:ln w="0">
                <a:noFill/>
                <a:miter lim="800000"/>
                <a:headEnd/>
                <a:tailEnd/>
              </a:ln>
            </p:spPr>
            <p:txBody>
              <a:bodyPr/>
              <a:lstStyle/>
              <a:p>
                <a:pPr>
                  <a:defRPr/>
                </a:pPr>
                <a:endParaRPr lang="en-US" dirty="0"/>
              </a:p>
            </p:txBody>
          </p:sp>
          <p:sp>
            <p:nvSpPr>
              <p:cNvPr id="2003" name="Rectangle 696"/>
              <p:cNvSpPr>
                <a:spLocks noChangeArrowheads="1"/>
              </p:cNvSpPr>
              <p:nvPr userDrawn="1"/>
            </p:nvSpPr>
            <p:spPr bwMode="auto">
              <a:xfrm>
                <a:off x="5802" y="923"/>
                <a:ext cx="23" cy="6"/>
              </a:xfrm>
              <a:prstGeom prst="rect">
                <a:avLst/>
              </a:prstGeom>
              <a:solidFill>
                <a:srgbClr val="CDA959"/>
              </a:solidFill>
              <a:ln w="0">
                <a:noFill/>
                <a:miter lim="800000"/>
                <a:headEnd/>
                <a:tailEnd/>
              </a:ln>
            </p:spPr>
            <p:txBody>
              <a:bodyPr/>
              <a:lstStyle/>
              <a:p>
                <a:pPr>
                  <a:defRPr/>
                </a:pPr>
                <a:endParaRPr lang="en-US" dirty="0"/>
              </a:p>
            </p:txBody>
          </p:sp>
          <p:sp>
            <p:nvSpPr>
              <p:cNvPr id="2004" name="Rectangle 697"/>
              <p:cNvSpPr>
                <a:spLocks noChangeArrowheads="1"/>
              </p:cNvSpPr>
              <p:nvPr userDrawn="1"/>
            </p:nvSpPr>
            <p:spPr bwMode="auto">
              <a:xfrm>
                <a:off x="3984" y="929"/>
                <a:ext cx="78" cy="6"/>
              </a:xfrm>
              <a:prstGeom prst="rect">
                <a:avLst/>
              </a:prstGeom>
              <a:solidFill>
                <a:srgbClr val="CDA959"/>
              </a:solidFill>
              <a:ln w="0">
                <a:noFill/>
                <a:miter lim="800000"/>
                <a:headEnd/>
                <a:tailEnd/>
              </a:ln>
            </p:spPr>
            <p:txBody>
              <a:bodyPr/>
              <a:lstStyle/>
              <a:p>
                <a:pPr>
                  <a:defRPr/>
                </a:pPr>
                <a:endParaRPr lang="en-US" dirty="0"/>
              </a:p>
            </p:txBody>
          </p:sp>
          <p:sp>
            <p:nvSpPr>
              <p:cNvPr id="2005" name="Rectangle 698"/>
              <p:cNvSpPr>
                <a:spLocks noChangeArrowheads="1"/>
              </p:cNvSpPr>
              <p:nvPr userDrawn="1"/>
            </p:nvSpPr>
            <p:spPr bwMode="auto">
              <a:xfrm>
                <a:off x="4443" y="929"/>
                <a:ext cx="67" cy="6"/>
              </a:xfrm>
              <a:prstGeom prst="rect">
                <a:avLst/>
              </a:prstGeom>
              <a:solidFill>
                <a:srgbClr val="CDA959"/>
              </a:solidFill>
              <a:ln w="0">
                <a:noFill/>
                <a:miter lim="800000"/>
                <a:headEnd/>
                <a:tailEnd/>
              </a:ln>
            </p:spPr>
            <p:txBody>
              <a:bodyPr/>
              <a:lstStyle/>
              <a:p>
                <a:pPr>
                  <a:defRPr/>
                </a:pPr>
                <a:endParaRPr lang="en-US" dirty="0"/>
              </a:p>
            </p:txBody>
          </p:sp>
          <p:sp>
            <p:nvSpPr>
              <p:cNvPr id="2006" name="Rectangle 699"/>
              <p:cNvSpPr>
                <a:spLocks noChangeArrowheads="1"/>
              </p:cNvSpPr>
              <p:nvPr userDrawn="1"/>
            </p:nvSpPr>
            <p:spPr bwMode="auto">
              <a:xfrm>
                <a:off x="4745" y="929"/>
                <a:ext cx="392" cy="6"/>
              </a:xfrm>
              <a:prstGeom prst="rect">
                <a:avLst/>
              </a:prstGeom>
              <a:solidFill>
                <a:srgbClr val="CDA959"/>
              </a:solidFill>
              <a:ln w="0">
                <a:noFill/>
                <a:miter lim="800000"/>
                <a:headEnd/>
                <a:tailEnd/>
              </a:ln>
            </p:spPr>
            <p:txBody>
              <a:bodyPr/>
              <a:lstStyle/>
              <a:p>
                <a:pPr>
                  <a:defRPr/>
                </a:pPr>
                <a:endParaRPr lang="en-US" dirty="0"/>
              </a:p>
            </p:txBody>
          </p:sp>
          <p:sp>
            <p:nvSpPr>
              <p:cNvPr id="2007" name="Rectangle 700"/>
              <p:cNvSpPr>
                <a:spLocks noChangeArrowheads="1"/>
              </p:cNvSpPr>
              <p:nvPr userDrawn="1"/>
            </p:nvSpPr>
            <p:spPr bwMode="auto">
              <a:xfrm>
                <a:off x="5226" y="929"/>
                <a:ext cx="218" cy="6"/>
              </a:xfrm>
              <a:prstGeom prst="rect">
                <a:avLst/>
              </a:prstGeom>
              <a:solidFill>
                <a:srgbClr val="CDA959"/>
              </a:solidFill>
              <a:ln w="0">
                <a:noFill/>
                <a:miter lim="800000"/>
                <a:headEnd/>
                <a:tailEnd/>
              </a:ln>
            </p:spPr>
            <p:txBody>
              <a:bodyPr/>
              <a:lstStyle/>
              <a:p>
                <a:pPr>
                  <a:defRPr/>
                </a:pPr>
                <a:endParaRPr lang="en-US" dirty="0"/>
              </a:p>
            </p:txBody>
          </p:sp>
          <p:sp>
            <p:nvSpPr>
              <p:cNvPr id="2008" name="Rectangle 701"/>
              <p:cNvSpPr>
                <a:spLocks noChangeArrowheads="1"/>
              </p:cNvSpPr>
              <p:nvPr userDrawn="1"/>
            </p:nvSpPr>
            <p:spPr bwMode="auto">
              <a:xfrm>
                <a:off x="5461" y="929"/>
                <a:ext cx="73" cy="6"/>
              </a:xfrm>
              <a:prstGeom prst="rect">
                <a:avLst/>
              </a:prstGeom>
              <a:solidFill>
                <a:srgbClr val="CDA959"/>
              </a:solidFill>
              <a:ln w="0">
                <a:noFill/>
                <a:miter lim="800000"/>
                <a:headEnd/>
                <a:tailEnd/>
              </a:ln>
            </p:spPr>
            <p:txBody>
              <a:bodyPr/>
              <a:lstStyle/>
              <a:p>
                <a:pPr>
                  <a:defRPr/>
                </a:pPr>
                <a:endParaRPr lang="en-US" dirty="0"/>
              </a:p>
            </p:txBody>
          </p:sp>
          <p:sp>
            <p:nvSpPr>
              <p:cNvPr id="2009" name="Rectangle 702"/>
              <p:cNvSpPr>
                <a:spLocks noChangeArrowheads="1"/>
              </p:cNvSpPr>
              <p:nvPr userDrawn="1"/>
            </p:nvSpPr>
            <p:spPr bwMode="auto">
              <a:xfrm>
                <a:off x="5802" y="929"/>
                <a:ext cx="23" cy="6"/>
              </a:xfrm>
              <a:prstGeom prst="rect">
                <a:avLst/>
              </a:prstGeom>
              <a:solidFill>
                <a:srgbClr val="CDA959"/>
              </a:solidFill>
              <a:ln w="0">
                <a:noFill/>
                <a:miter lim="800000"/>
                <a:headEnd/>
                <a:tailEnd/>
              </a:ln>
            </p:spPr>
            <p:txBody>
              <a:bodyPr/>
              <a:lstStyle/>
              <a:p>
                <a:pPr>
                  <a:defRPr/>
                </a:pPr>
                <a:endParaRPr lang="en-US" dirty="0"/>
              </a:p>
            </p:txBody>
          </p:sp>
          <p:sp>
            <p:nvSpPr>
              <p:cNvPr id="2010" name="Rectangle 703"/>
              <p:cNvSpPr>
                <a:spLocks noChangeArrowheads="1"/>
              </p:cNvSpPr>
              <p:nvPr userDrawn="1"/>
            </p:nvSpPr>
            <p:spPr bwMode="auto">
              <a:xfrm>
                <a:off x="3978" y="935"/>
                <a:ext cx="84" cy="5"/>
              </a:xfrm>
              <a:prstGeom prst="rect">
                <a:avLst/>
              </a:prstGeom>
              <a:solidFill>
                <a:srgbClr val="CDA959"/>
              </a:solidFill>
              <a:ln w="0">
                <a:noFill/>
                <a:miter lim="800000"/>
                <a:headEnd/>
                <a:tailEnd/>
              </a:ln>
            </p:spPr>
            <p:txBody>
              <a:bodyPr/>
              <a:lstStyle/>
              <a:p>
                <a:pPr>
                  <a:defRPr/>
                </a:pPr>
                <a:endParaRPr lang="en-US" dirty="0"/>
              </a:p>
            </p:txBody>
          </p:sp>
          <p:sp>
            <p:nvSpPr>
              <p:cNvPr id="2011" name="Rectangle 704"/>
              <p:cNvSpPr>
                <a:spLocks noChangeArrowheads="1"/>
              </p:cNvSpPr>
              <p:nvPr userDrawn="1"/>
            </p:nvSpPr>
            <p:spPr bwMode="auto">
              <a:xfrm>
                <a:off x="4448" y="935"/>
                <a:ext cx="62" cy="5"/>
              </a:xfrm>
              <a:prstGeom prst="rect">
                <a:avLst/>
              </a:prstGeom>
              <a:solidFill>
                <a:srgbClr val="CDA959"/>
              </a:solidFill>
              <a:ln w="0">
                <a:noFill/>
                <a:miter lim="800000"/>
                <a:headEnd/>
                <a:tailEnd/>
              </a:ln>
            </p:spPr>
            <p:txBody>
              <a:bodyPr/>
              <a:lstStyle/>
              <a:p>
                <a:pPr>
                  <a:defRPr/>
                </a:pPr>
                <a:endParaRPr lang="en-US" dirty="0"/>
              </a:p>
            </p:txBody>
          </p:sp>
          <p:sp>
            <p:nvSpPr>
              <p:cNvPr id="2012" name="Rectangle 705"/>
              <p:cNvSpPr>
                <a:spLocks noChangeArrowheads="1"/>
              </p:cNvSpPr>
              <p:nvPr userDrawn="1"/>
            </p:nvSpPr>
            <p:spPr bwMode="auto">
              <a:xfrm>
                <a:off x="4762" y="935"/>
                <a:ext cx="386" cy="5"/>
              </a:xfrm>
              <a:prstGeom prst="rect">
                <a:avLst/>
              </a:prstGeom>
              <a:solidFill>
                <a:srgbClr val="CDA959"/>
              </a:solidFill>
              <a:ln w="0">
                <a:noFill/>
                <a:miter lim="800000"/>
                <a:headEnd/>
                <a:tailEnd/>
              </a:ln>
            </p:spPr>
            <p:txBody>
              <a:bodyPr/>
              <a:lstStyle/>
              <a:p>
                <a:pPr>
                  <a:defRPr/>
                </a:pPr>
                <a:endParaRPr lang="en-US" dirty="0"/>
              </a:p>
            </p:txBody>
          </p:sp>
          <p:sp>
            <p:nvSpPr>
              <p:cNvPr id="2013" name="Rectangle 706"/>
              <p:cNvSpPr>
                <a:spLocks noChangeArrowheads="1"/>
              </p:cNvSpPr>
              <p:nvPr userDrawn="1"/>
            </p:nvSpPr>
            <p:spPr bwMode="auto">
              <a:xfrm>
                <a:off x="5232" y="935"/>
                <a:ext cx="212" cy="5"/>
              </a:xfrm>
              <a:prstGeom prst="rect">
                <a:avLst/>
              </a:prstGeom>
              <a:solidFill>
                <a:srgbClr val="CDA959"/>
              </a:solidFill>
              <a:ln w="0">
                <a:noFill/>
                <a:miter lim="800000"/>
                <a:headEnd/>
                <a:tailEnd/>
              </a:ln>
            </p:spPr>
            <p:txBody>
              <a:bodyPr/>
              <a:lstStyle/>
              <a:p>
                <a:pPr>
                  <a:defRPr/>
                </a:pPr>
                <a:endParaRPr lang="en-US" dirty="0"/>
              </a:p>
            </p:txBody>
          </p:sp>
          <p:sp>
            <p:nvSpPr>
              <p:cNvPr id="2014" name="Rectangle 707"/>
              <p:cNvSpPr>
                <a:spLocks noChangeArrowheads="1"/>
              </p:cNvSpPr>
              <p:nvPr userDrawn="1"/>
            </p:nvSpPr>
            <p:spPr bwMode="auto">
              <a:xfrm>
                <a:off x="5461" y="935"/>
                <a:ext cx="73" cy="5"/>
              </a:xfrm>
              <a:prstGeom prst="rect">
                <a:avLst/>
              </a:prstGeom>
              <a:solidFill>
                <a:srgbClr val="CDA959"/>
              </a:solidFill>
              <a:ln w="0">
                <a:noFill/>
                <a:miter lim="800000"/>
                <a:headEnd/>
                <a:tailEnd/>
              </a:ln>
            </p:spPr>
            <p:txBody>
              <a:bodyPr/>
              <a:lstStyle/>
              <a:p>
                <a:pPr>
                  <a:defRPr/>
                </a:pPr>
                <a:endParaRPr lang="en-US" dirty="0"/>
              </a:p>
            </p:txBody>
          </p:sp>
          <p:sp>
            <p:nvSpPr>
              <p:cNvPr id="2015" name="Rectangle 708"/>
              <p:cNvSpPr>
                <a:spLocks noChangeArrowheads="1"/>
              </p:cNvSpPr>
              <p:nvPr userDrawn="1"/>
            </p:nvSpPr>
            <p:spPr bwMode="auto">
              <a:xfrm>
                <a:off x="5802" y="935"/>
                <a:ext cx="23" cy="5"/>
              </a:xfrm>
              <a:prstGeom prst="rect">
                <a:avLst/>
              </a:prstGeom>
              <a:solidFill>
                <a:srgbClr val="CDA959"/>
              </a:solidFill>
              <a:ln w="0">
                <a:noFill/>
                <a:miter lim="800000"/>
                <a:headEnd/>
                <a:tailEnd/>
              </a:ln>
            </p:spPr>
            <p:txBody>
              <a:bodyPr/>
              <a:lstStyle/>
              <a:p>
                <a:pPr>
                  <a:defRPr/>
                </a:pPr>
                <a:endParaRPr lang="en-US" dirty="0"/>
              </a:p>
            </p:txBody>
          </p:sp>
          <p:sp>
            <p:nvSpPr>
              <p:cNvPr id="2016" name="Rectangle 709"/>
              <p:cNvSpPr>
                <a:spLocks noChangeArrowheads="1"/>
              </p:cNvSpPr>
              <p:nvPr userDrawn="1"/>
            </p:nvSpPr>
            <p:spPr bwMode="auto">
              <a:xfrm>
                <a:off x="3973" y="940"/>
                <a:ext cx="89" cy="6"/>
              </a:xfrm>
              <a:prstGeom prst="rect">
                <a:avLst/>
              </a:prstGeom>
              <a:solidFill>
                <a:srgbClr val="CDA959"/>
              </a:solidFill>
              <a:ln w="0">
                <a:noFill/>
                <a:miter lim="800000"/>
                <a:headEnd/>
                <a:tailEnd/>
              </a:ln>
            </p:spPr>
            <p:txBody>
              <a:bodyPr/>
              <a:lstStyle/>
              <a:p>
                <a:pPr>
                  <a:defRPr/>
                </a:pPr>
                <a:endParaRPr lang="en-US" dirty="0"/>
              </a:p>
            </p:txBody>
          </p:sp>
          <p:sp>
            <p:nvSpPr>
              <p:cNvPr id="2017" name="Rectangle 710"/>
              <p:cNvSpPr>
                <a:spLocks noChangeArrowheads="1"/>
              </p:cNvSpPr>
              <p:nvPr userDrawn="1"/>
            </p:nvSpPr>
            <p:spPr bwMode="auto">
              <a:xfrm>
                <a:off x="4448" y="940"/>
                <a:ext cx="67" cy="6"/>
              </a:xfrm>
              <a:prstGeom prst="rect">
                <a:avLst/>
              </a:prstGeom>
              <a:solidFill>
                <a:srgbClr val="CDA959"/>
              </a:solidFill>
              <a:ln w="0">
                <a:noFill/>
                <a:miter lim="800000"/>
                <a:headEnd/>
                <a:tailEnd/>
              </a:ln>
            </p:spPr>
            <p:txBody>
              <a:bodyPr/>
              <a:lstStyle/>
              <a:p>
                <a:pPr>
                  <a:defRPr/>
                </a:pPr>
                <a:endParaRPr lang="en-US" dirty="0"/>
              </a:p>
            </p:txBody>
          </p:sp>
          <p:sp>
            <p:nvSpPr>
              <p:cNvPr id="2018" name="Rectangle 711"/>
              <p:cNvSpPr>
                <a:spLocks noChangeArrowheads="1"/>
              </p:cNvSpPr>
              <p:nvPr userDrawn="1"/>
            </p:nvSpPr>
            <p:spPr bwMode="auto">
              <a:xfrm>
                <a:off x="4773" y="940"/>
                <a:ext cx="392" cy="6"/>
              </a:xfrm>
              <a:prstGeom prst="rect">
                <a:avLst/>
              </a:prstGeom>
              <a:solidFill>
                <a:srgbClr val="CDA959"/>
              </a:solidFill>
              <a:ln w="0">
                <a:noFill/>
                <a:miter lim="800000"/>
                <a:headEnd/>
                <a:tailEnd/>
              </a:ln>
            </p:spPr>
            <p:txBody>
              <a:bodyPr/>
              <a:lstStyle/>
              <a:p>
                <a:pPr>
                  <a:defRPr/>
                </a:pPr>
                <a:endParaRPr lang="en-US" dirty="0"/>
              </a:p>
            </p:txBody>
          </p:sp>
          <p:sp>
            <p:nvSpPr>
              <p:cNvPr id="2019" name="Rectangle 712"/>
              <p:cNvSpPr>
                <a:spLocks noChangeArrowheads="1"/>
              </p:cNvSpPr>
              <p:nvPr userDrawn="1"/>
            </p:nvSpPr>
            <p:spPr bwMode="auto">
              <a:xfrm>
                <a:off x="5237" y="940"/>
                <a:ext cx="207" cy="6"/>
              </a:xfrm>
              <a:prstGeom prst="rect">
                <a:avLst/>
              </a:prstGeom>
              <a:solidFill>
                <a:srgbClr val="CDA959"/>
              </a:solidFill>
              <a:ln w="0">
                <a:noFill/>
                <a:miter lim="800000"/>
                <a:headEnd/>
                <a:tailEnd/>
              </a:ln>
            </p:spPr>
            <p:txBody>
              <a:bodyPr/>
              <a:lstStyle/>
              <a:p>
                <a:pPr>
                  <a:defRPr/>
                </a:pPr>
                <a:endParaRPr lang="en-US" dirty="0"/>
              </a:p>
            </p:txBody>
          </p:sp>
          <p:sp>
            <p:nvSpPr>
              <p:cNvPr id="2020" name="Rectangle 713"/>
              <p:cNvSpPr>
                <a:spLocks noChangeArrowheads="1"/>
              </p:cNvSpPr>
              <p:nvPr userDrawn="1"/>
            </p:nvSpPr>
            <p:spPr bwMode="auto">
              <a:xfrm>
                <a:off x="5455" y="940"/>
                <a:ext cx="73" cy="6"/>
              </a:xfrm>
              <a:prstGeom prst="rect">
                <a:avLst/>
              </a:prstGeom>
              <a:solidFill>
                <a:srgbClr val="CDA959"/>
              </a:solidFill>
              <a:ln w="0">
                <a:noFill/>
                <a:miter lim="800000"/>
                <a:headEnd/>
                <a:tailEnd/>
              </a:ln>
            </p:spPr>
            <p:txBody>
              <a:bodyPr/>
              <a:lstStyle/>
              <a:p>
                <a:pPr>
                  <a:defRPr/>
                </a:pPr>
                <a:endParaRPr lang="en-US" dirty="0"/>
              </a:p>
            </p:txBody>
          </p:sp>
          <p:sp>
            <p:nvSpPr>
              <p:cNvPr id="2021" name="Rectangle 714"/>
              <p:cNvSpPr>
                <a:spLocks noChangeArrowheads="1"/>
              </p:cNvSpPr>
              <p:nvPr userDrawn="1"/>
            </p:nvSpPr>
            <p:spPr bwMode="auto">
              <a:xfrm>
                <a:off x="5802" y="940"/>
                <a:ext cx="23" cy="6"/>
              </a:xfrm>
              <a:prstGeom prst="rect">
                <a:avLst/>
              </a:prstGeom>
              <a:solidFill>
                <a:srgbClr val="CDA959"/>
              </a:solidFill>
              <a:ln w="0">
                <a:noFill/>
                <a:miter lim="800000"/>
                <a:headEnd/>
                <a:tailEnd/>
              </a:ln>
            </p:spPr>
            <p:txBody>
              <a:bodyPr/>
              <a:lstStyle/>
              <a:p>
                <a:pPr>
                  <a:defRPr/>
                </a:pPr>
                <a:endParaRPr lang="en-US" dirty="0"/>
              </a:p>
            </p:txBody>
          </p:sp>
          <p:sp>
            <p:nvSpPr>
              <p:cNvPr id="2022" name="Rectangle 715"/>
              <p:cNvSpPr>
                <a:spLocks noChangeArrowheads="1"/>
              </p:cNvSpPr>
              <p:nvPr userDrawn="1"/>
            </p:nvSpPr>
            <p:spPr bwMode="auto">
              <a:xfrm>
                <a:off x="3967" y="946"/>
                <a:ext cx="95" cy="5"/>
              </a:xfrm>
              <a:prstGeom prst="rect">
                <a:avLst/>
              </a:prstGeom>
              <a:solidFill>
                <a:srgbClr val="CDA959"/>
              </a:solidFill>
              <a:ln w="0">
                <a:noFill/>
                <a:miter lim="800000"/>
                <a:headEnd/>
                <a:tailEnd/>
              </a:ln>
            </p:spPr>
            <p:txBody>
              <a:bodyPr/>
              <a:lstStyle/>
              <a:p>
                <a:pPr>
                  <a:defRPr/>
                </a:pPr>
                <a:endParaRPr lang="en-US" dirty="0"/>
              </a:p>
            </p:txBody>
          </p:sp>
          <p:sp>
            <p:nvSpPr>
              <p:cNvPr id="2023" name="Rectangle 716"/>
              <p:cNvSpPr>
                <a:spLocks noChangeArrowheads="1"/>
              </p:cNvSpPr>
              <p:nvPr userDrawn="1"/>
            </p:nvSpPr>
            <p:spPr bwMode="auto">
              <a:xfrm>
                <a:off x="4448" y="946"/>
                <a:ext cx="67" cy="5"/>
              </a:xfrm>
              <a:prstGeom prst="rect">
                <a:avLst/>
              </a:prstGeom>
              <a:solidFill>
                <a:srgbClr val="CDA959"/>
              </a:solidFill>
              <a:ln w="0">
                <a:noFill/>
                <a:miter lim="800000"/>
                <a:headEnd/>
                <a:tailEnd/>
              </a:ln>
            </p:spPr>
            <p:txBody>
              <a:bodyPr/>
              <a:lstStyle/>
              <a:p>
                <a:pPr>
                  <a:defRPr/>
                </a:pPr>
                <a:endParaRPr lang="en-US" dirty="0"/>
              </a:p>
            </p:txBody>
          </p:sp>
          <p:sp>
            <p:nvSpPr>
              <p:cNvPr id="2024" name="Rectangle 717"/>
              <p:cNvSpPr>
                <a:spLocks noChangeArrowheads="1"/>
              </p:cNvSpPr>
              <p:nvPr userDrawn="1"/>
            </p:nvSpPr>
            <p:spPr bwMode="auto">
              <a:xfrm>
                <a:off x="4784" y="946"/>
                <a:ext cx="392" cy="5"/>
              </a:xfrm>
              <a:prstGeom prst="rect">
                <a:avLst/>
              </a:prstGeom>
              <a:solidFill>
                <a:srgbClr val="CDA959"/>
              </a:solidFill>
              <a:ln w="0">
                <a:noFill/>
                <a:miter lim="800000"/>
                <a:headEnd/>
                <a:tailEnd/>
              </a:ln>
            </p:spPr>
            <p:txBody>
              <a:bodyPr/>
              <a:lstStyle/>
              <a:p>
                <a:pPr>
                  <a:defRPr/>
                </a:pPr>
                <a:endParaRPr lang="en-US" dirty="0"/>
              </a:p>
            </p:txBody>
          </p:sp>
          <p:sp>
            <p:nvSpPr>
              <p:cNvPr id="2025" name="Rectangle 718"/>
              <p:cNvSpPr>
                <a:spLocks noChangeArrowheads="1"/>
              </p:cNvSpPr>
              <p:nvPr userDrawn="1"/>
            </p:nvSpPr>
            <p:spPr bwMode="auto">
              <a:xfrm>
                <a:off x="5243" y="946"/>
                <a:ext cx="201" cy="5"/>
              </a:xfrm>
              <a:prstGeom prst="rect">
                <a:avLst/>
              </a:prstGeom>
              <a:solidFill>
                <a:srgbClr val="CDA959"/>
              </a:solidFill>
              <a:ln w="0">
                <a:noFill/>
                <a:miter lim="800000"/>
                <a:headEnd/>
                <a:tailEnd/>
              </a:ln>
            </p:spPr>
            <p:txBody>
              <a:bodyPr/>
              <a:lstStyle/>
              <a:p>
                <a:pPr>
                  <a:defRPr/>
                </a:pPr>
                <a:endParaRPr lang="en-US" dirty="0"/>
              </a:p>
            </p:txBody>
          </p:sp>
          <p:sp>
            <p:nvSpPr>
              <p:cNvPr id="2026" name="Rectangle 719"/>
              <p:cNvSpPr>
                <a:spLocks noChangeArrowheads="1"/>
              </p:cNvSpPr>
              <p:nvPr userDrawn="1"/>
            </p:nvSpPr>
            <p:spPr bwMode="auto">
              <a:xfrm>
                <a:off x="5455" y="946"/>
                <a:ext cx="73" cy="5"/>
              </a:xfrm>
              <a:prstGeom prst="rect">
                <a:avLst/>
              </a:prstGeom>
              <a:solidFill>
                <a:srgbClr val="CDA959"/>
              </a:solidFill>
              <a:ln w="0">
                <a:noFill/>
                <a:miter lim="800000"/>
                <a:headEnd/>
                <a:tailEnd/>
              </a:ln>
            </p:spPr>
            <p:txBody>
              <a:bodyPr/>
              <a:lstStyle/>
              <a:p>
                <a:pPr>
                  <a:defRPr/>
                </a:pPr>
                <a:endParaRPr lang="en-US" dirty="0"/>
              </a:p>
            </p:txBody>
          </p:sp>
          <p:sp>
            <p:nvSpPr>
              <p:cNvPr id="2027" name="Rectangle 720"/>
              <p:cNvSpPr>
                <a:spLocks noChangeArrowheads="1"/>
              </p:cNvSpPr>
              <p:nvPr userDrawn="1"/>
            </p:nvSpPr>
            <p:spPr bwMode="auto">
              <a:xfrm>
                <a:off x="5802" y="946"/>
                <a:ext cx="23" cy="5"/>
              </a:xfrm>
              <a:prstGeom prst="rect">
                <a:avLst/>
              </a:prstGeom>
              <a:solidFill>
                <a:srgbClr val="CDA959"/>
              </a:solidFill>
              <a:ln w="0">
                <a:noFill/>
                <a:miter lim="800000"/>
                <a:headEnd/>
                <a:tailEnd/>
              </a:ln>
            </p:spPr>
            <p:txBody>
              <a:bodyPr/>
              <a:lstStyle/>
              <a:p>
                <a:pPr>
                  <a:defRPr/>
                </a:pPr>
                <a:endParaRPr lang="en-US" dirty="0"/>
              </a:p>
            </p:txBody>
          </p:sp>
          <p:sp>
            <p:nvSpPr>
              <p:cNvPr id="2028" name="Rectangle 721"/>
              <p:cNvSpPr>
                <a:spLocks noChangeArrowheads="1"/>
              </p:cNvSpPr>
              <p:nvPr userDrawn="1"/>
            </p:nvSpPr>
            <p:spPr bwMode="auto">
              <a:xfrm>
                <a:off x="3961" y="951"/>
                <a:ext cx="101" cy="6"/>
              </a:xfrm>
              <a:prstGeom prst="rect">
                <a:avLst/>
              </a:prstGeom>
              <a:solidFill>
                <a:srgbClr val="CDA959"/>
              </a:solidFill>
              <a:ln w="0">
                <a:noFill/>
                <a:miter lim="800000"/>
                <a:headEnd/>
                <a:tailEnd/>
              </a:ln>
            </p:spPr>
            <p:txBody>
              <a:bodyPr/>
              <a:lstStyle/>
              <a:p>
                <a:pPr>
                  <a:defRPr/>
                </a:pPr>
                <a:endParaRPr lang="en-US" dirty="0"/>
              </a:p>
            </p:txBody>
          </p:sp>
          <p:sp>
            <p:nvSpPr>
              <p:cNvPr id="2029" name="Rectangle 722"/>
              <p:cNvSpPr>
                <a:spLocks noChangeArrowheads="1"/>
              </p:cNvSpPr>
              <p:nvPr userDrawn="1"/>
            </p:nvSpPr>
            <p:spPr bwMode="auto">
              <a:xfrm>
                <a:off x="4454" y="951"/>
                <a:ext cx="61" cy="6"/>
              </a:xfrm>
              <a:prstGeom prst="rect">
                <a:avLst/>
              </a:prstGeom>
              <a:solidFill>
                <a:srgbClr val="CDA959"/>
              </a:solidFill>
              <a:ln w="0">
                <a:noFill/>
                <a:miter lim="800000"/>
                <a:headEnd/>
                <a:tailEnd/>
              </a:ln>
            </p:spPr>
            <p:txBody>
              <a:bodyPr/>
              <a:lstStyle/>
              <a:p>
                <a:pPr>
                  <a:defRPr/>
                </a:pPr>
                <a:endParaRPr lang="en-US" dirty="0"/>
              </a:p>
            </p:txBody>
          </p:sp>
          <p:sp>
            <p:nvSpPr>
              <p:cNvPr id="2030" name="Rectangle 723"/>
              <p:cNvSpPr>
                <a:spLocks noChangeArrowheads="1"/>
              </p:cNvSpPr>
              <p:nvPr userDrawn="1"/>
            </p:nvSpPr>
            <p:spPr bwMode="auto">
              <a:xfrm>
                <a:off x="4801" y="951"/>
                <a:ext cx="386" cy="6"/>
              </a:xfrm>
              <a:prstGeom prst="rect">
                <a:avLst/>
              </a:prstGeom>
              <a:solidFill>
                <a:srgbClr val="CDA959"/>
              </a:solidFill>
              <a:ln w="0">
                <a:noFill/>
                <a:miter lim="800000"/>
                <a:headEnd/>
                <a:tailEnd/>
              </a:ln>
            </p:spPr>
            <p:txBody>
              <a:bodyPr/>
              <a:lstStyle/>
              <a:p>
                <a:pPr>
                  <a:defRPr/>
                </a:pPr>
                <a:endParaRPr lang="en-US" dirty="0"/>
              </a:p>
            </p:txBody>
          </p:sp>
          <p:sp>
            <p:nvSpPr>
              <p:cNvPr id="2031" name="Rectangle 724"/>
              <p:cNvSpPr>
                <a:spLocks noChangeArrowheads="1"/>
              </p:cNvSpPr>
              <p:nvPr userDrawn="1"/>
            </p:nvSpPr>
            <p:spPr bwMode="auto">
              <a:xfrm>
                <a:off x="5248" y="951"/>
                <a:ext cx="280" cy="6"/>
              </a:xfrm>
              <a:prstGeom prst="rect">
                <a:avLst/>
              </a:prstGeom>
              <a:solidFill>
                <a:srgbClr val="CDA959"/>
              </a:solidFill>
              <a:ln w="0">
                <a:noFill/>
                <a:miter lim="800000"/>
                <a:headEnd/>
                <a:tailEnd/>
              </a:ln>
            </p:spPr>
            <p:txBody>
              <a:bodyPr/>
              <a:lstStyle/>
              <a:p>
                <a:pPr>
                  <a:defRPr/>
                </a:pPr>
                <a:endParaRPr lang="en-US" dirty="0"/>
              </a:p>
            </p:txBody>
          </p:sp>
          <p:sp>
            <p:nvSpPr>
              <p:cNvPr id="2032" name="Rectangle 725"/>
              <p:cNvSpPr>
                <a:spLocks noChangeArrowheads="1"/>
              </p:cNvSpPr>
              <p:nvPr userDrawn="1"/>
            </p:nvSpPr>
            <p:spPr bwMode="auto">
              <a:xfrm>
                <a:off x="5802" y="951"/>
                <a:ext cx="23" cy="6"/>
              </a:xfrm>
              <a:prstGeom prst="rect">
                <a:avLst/>
              </a:prstGeom>
              <a:solidFill>
                <a:srgbClr val="CDA959"/>
              </a:solidFill>
              <a:ln w="0">
                <a:noFill/>
                <a:miter lim="800000"/>
                <a:headEnd/>
                <a:tailEnd/>
              </a:ln>
            </p:spPr>
            <p:txBody>
              <a:bodyPr/>
              <a:lstStyle/>
              <a:p>
                <a:pPr>
                  <a:defRPr/>
                </a:pPr>
                <a:endParaRPr lang="en-US" dirty="0"/>
              </a:p>
            </p:txBody>
          </p:sp>
          <p:sp>
            <p:nvSpPr>
              <p:cNvPr id="2033" name="Rectangle 726"/>
              <p:cNvSpPr>
                <a:spLocks noChangeArrowheads="1"/>
              </p:cNvSpPr>
              <p:nvPr userDrawn="1"/>
            </p:nvSpPr>
            <p:spPr bwMode="auto">
              <a:xfrm>
                <a:off x="3956" y="957"/>
                <a:ext cx="106" cy="5"/>
              </a:xfrm>
              <a:prstGeom prst="rect">
                <a:avLst/>
              </a:prstGeom>
              <a:solidFill>
                <a:srgbClr val="CDA959"/>
              </a:solidFill>
              <a:ln w="0">
                <a:noFill/>
                <a:miter lim="800000"/>
                <a:headEnd/>
                <a:tailEnd/>
              </a:ln>
            </p:spPr>
            <p:txBody>
              <a:bodyPr/>
              <a:lstStyle/>
              <a:p>
                <a:pPr>
                  <a:defRPr/>
                </a:pPr>
                <a:endParaRPr lang="en-US" dirty="0"/>
              </a:p>
            </p:txBody>
          </p:sp>
          <p:sp>
            <p:nvSpPr>
              <p:cNvPr id="2034" name="Rectangle 727"/>
              <p:cNvSpPr>
                <a:spLocks noChangeArrowheads="1"/>
              </p:cNvSpPr>
              <p:nvPr userDrawn="1"/>
            </p:nvSpPr>
            <p:spPr bwMode="auto">
              <a:xfrm>
                <a:off x="4454" y="957"/>
                <a:ext cx="67" cy="5"/>
              </a:xfrm>
              <a:prstGeom prst="rect">
                <a:avLst/>
              </a:prstGeom>
              <a:solidFill>
                <a:srgbClr val="CDA959"/>
              </a:solidFill>
              <a:ln w="0">
                <a:noFill/>
                <a:miter lim="800000"/>
                <a:headEnd/>
                <a:tailEnd/>
              </a:ln>
            </p:spPr>
            <p:txBody>
              <a:bodyPr/>
              <a:lstStyle/>
              <a:p>
                <a:pPr>
                  <a:defRPr/>
                </a:pPr>
                <a:endParaRPr lang="en-US" dirty="0"/>
              </a:p>
            </p:txBody>
          </p:sp>
          <p:sp>
            <p:nvSpPr>
              <p:cNvPr id="2035" name="Rectangle 728"/>
              <p:cNvSpPr>
                <a:spLocks noChangeArrowheads="1"/>
              </p:cNvSpPr>
              <p:nvPr userDrawn="1"/>
            </p:nvSpPr>
            <p:spPr bwMode="auto">
              <a:xfrm>
                <a:off x="4812" y="957"/>
                <a:ext cx="392" cy="5"/>
              </a:xfrm>
              <a:prstGeom prst="rect">
                <a:avLst/>
              </a:prstGeom>
              <a:solidFill>
                <a:srgbClr val="CDA959"/>
              </a:solidFill>
              <a:ln w="0">
                <a:noFill/>
                <a:miter lim="800000"/>
                <a:headEnd/>
                <a:tailEnd/>
              </a:ln>
            </p:spPr>
            <p:txBody>
              <a:bodyPr/>
              <a:lstStyle/>
              <a:p>
                <a:pPr>
                  <a:defRPr/>
                </a:pPr>
                <a:endParaRPr lang="en-US" dirty="0"/>
              </a:p>
            </p:txBody>
          </p:sp>
          <p:sp>
            <p:nvSpPr>
              <p:cNvPr id="2036" name="Rectangle 729"/>
              <p:cNvSpPr>
                <a:spLocks noChangeArrowheads="1"/>
              </p:cNvSpPr>
              <p:nvPr userDrawn="1"/>
            </p:nvSpPr>
            <p:spPr bwMode="auto">
              <a:xfrm>
                <a:off x="5248" y="957"/>
                <a:ext cx="275" cy="5"/>
              </a:xfrm>
              <a:prstGeom prst="rect">
                <a:avLst/>
              </a:prstGeom>
              <a:solidFill>
                <a:srgbClr val="CDA959"/>
              </a:solidFill>
              <a:ln w="0">
                <a:noFill/>
                <a:miter lim="800000"/>
                <a:headEnd/>
                <a:tailEnd/>
              </a:ln>
            </p:spPr>
            <p:txBody>
              <a:bodyPr/>
              <a:lstStyle/>
              <a:p>
                <a:pPr>
                  <a:defRPr/>
                </a:pPr>
                <a:endParaRPr lang="en-US" dirty="0"/>
              </a:p>
            </p:txBody>
          </p:sp>
          <p:sp>
            <p:nvSpPr>
              <p:cNvPr id="2037" name="Rectangle 730"/>
              <p:cNvSpPr>
                <a:spLocks noChangeArrowheads="1"/>
              </p:cNvSpPr>
              <p:nvPr userDrawn="1"/>
            </p:nvSpPr>
            <p:spPr bwMode="auto">
              <a:xfrm>
                <a:off x="5802" y="957"/>
                <a:ext cx="23" cy="5"/>
              </a:xfrm>
              <a:prstGeom prst="rect">
                <a:avLst/>
              </a:prstGeom>
              <a:solidFill>
                <a:srgbClr val="CDA959"/>
              </a:solidFill>
              <a:ln w="0">
                <a:noFill/>
                <a:miter lim="800000"/>
                <a:headEnd/>
                <a:tailEnd/>
              </a:ln>
            </p:spPr>
            <p:txBody>
              <a:bodyPr/>
              <a:lstStyle/>
              <a:p>
                <a:pPr>
                  <a:defRPr/>
                </a:pPr>
                <a:endParaRPr lang="en-US" dirty="0"/>
              </a:p>
            </p:txBody>
          </p:sp>
          <p:sp>
            <p:nvSpPr>
              <p:cNvPr id="2038" name="Rectangle 731"/>
              <p:cNvSpPr>
                <a:spLocks noChangeArrowheads="1"/>
              </p:cNvSpPr>
              <p:nvPr userDrawn="1"/>
            </p:nvSpPr>
            <p:spPr bwMode="auto">
              <a:xfrm>
                <a:off x="3950" y="962"/>
                <a:ext cx="112" cy="6"/>
              </a:xfrm>
              <a:prstGeom prst="rect">
                <a:avLst/>
              </a:prstGeom>
              <a:solidFill>
                <a:srgbClr val="CDA959"/>
              </a:solidFill>
              <a:ln w="0">
                <a:noFill/>
                <a:miter lim="800000"/>
                <a:headEnd/>
                <a:tailEnd/>
              </a:ln>
            </p:spPr>
            <p:txBody>
              <a:bodyPr/>
              <a:lstStyle/>
              <a:p>
                <a:pPr>
                  <a:defRPr/>
                </a:pPr>
                <a:endParaRPr lang="en-US" dirty="0"/>
              </a:p>
            </p:txBody>
          </p:sp>
          <p:sp>
            <p:nvSpPr>
              <p:cNvPr id="2039" name="Rectangle 732"/>
              <p:cNvSpPr>
                <a:spLocks noChangeArrowheads="1"/>
              </p:cNvSpPr>
              <p:nvPr userDrawn="1"/>
            </p:nvSpPr>
            <p:spPr bwMode="auto">
              <a:xfrm>
                <a:off x="4459" y="962"/>
                <a:ext cx="62" cy="6"/>
              </a:xfrm>
              <a:prstGeom prst="rect">
                <a:avLst/>
              </a:prstGeom>
              <a:solidFill>
                <a:srgbClr val="CDA959"/>
              </a:solidFill>
              <a:ln w="0">
                <a:noFill/>
                <a:miter lim="800000"/>
                <a:headEnd/>
                <a:tailEnd/>
              </a:ln>
            </p:spPr>
            <p:txBody>
              <a:bodyPr/>
              <a:lstStyle/>
              <a:p>
                <a:pPr>
                  <a:defRPr/>
                </a:pPr>
                <a:endParaRPr lang="en-US" dirty="0"/>
              </a:p>
            </p:txBody>
          </p:sp>
          <p:sp>
            <p:nvSpPr>
              <p:cNvPr id="2040" name="Rectangle 733"/>
              <p:cNvSpPr>
                <a:spLocks noChangeArrowheads="1"/>
              </p:cNvSpPr>
              <p:nvPr userDrawn="1"/>
            </p:nvSpPr>
            <p:spPr bwMode="auto">
              <a:xfrm>
                <a:off x="4823" y="962"/>
                <a:ext cx="392" cy="6"/>
              </a:xfrm>
              <a:prstGeom prst="rect">
                <a:avLst/>
              </a:prstGeom>
              <a:solidFill>
                <a:srgbClr val="CDA959"/>
              </a:solidFill>
              <a:ln w="0">
                <a:noFill/>
                <a:miter lim="800000"/>
                <a:headEnd/>
                <a:tailEnd/>
              </a:ln>
            </p:spPr>
            <p:txBody>
              <a:bodyPr/>
              <a:lstStyle/>
              <a:p>
                <a:pPr>
                  <a:defRPr/>
                </a:pPr>
                <a:endParaRPr lang="en-US" dirty="0"/>
              </a:p>
            </p:txBody>
          </p:sp>
          <p:sp>
            <p:nvSpPr>
              <p:cNvPr id="2041" name="Rectangle 734"/>
              <p:cNvSpPr>
                <a:spLocks noChangeArrowheads="1"/>
              </p:cNvSpPr>
              <p:nvPr userDrawn="1"/>
            </p:nvSpPr>
            <p:spPr bwMode="auto">
              <a:xfrm>
                <a:off x="5254" y="962"/>
                <a:ext cx="269" cy="6"/>
              </a:xfrm>
              <a:prstGeom prst="rect">
                <a:avLst/>
              </a:prstGeom>
              <a:solidFill>
                <a:srgbClr val="CDA959"/>
              </a:solidFill>
              <a:ln w="0">
                <a:noFill/>
                <a:miter lim="800000"/>
                <a:headEnd/>
                <a:tailEnd/>
              </a:ln>
            </p:spPr>
            <p:txBody>
              <a:bodyPr/>
              <a:lstStyle/>
              <a:p>
                <a:pPr>
                  <a:defRPr/>
                </a:pPr>
                <a:endParaRPr lang="en-US" dirty="0"/>
              </a:p>
            </p:txBody>
          </p:sp>
          <p:sp>
            <p:nvSpPr>
              <p:cNvPr id="2042" name="Rectangle 735"/>
              <p:cNvSpPr>
                <a:spLocks noChangeArrowheads="1"/>
              </p:cNvSpPr>
              <p:nvPr userDrawn="1"/>
            </p:nvSpPr>
            <p:spPr bwMode="auto">
              <a:xfrm>
                <a:off x="5802" y="962"/>
                <a:ext cx="23" cy="6"/>
              </a:xfrm>
              <a:prstGeom prst="rect">
                <a:avLst/>
              </a:prstGeom>
              <a:solidFill>
                <a:srgbClr val="CDA959"/>
              </a:solidFill>
              <a:ln w="0">
                <a:noFill/>
                <a:miter lim="800000"/>
                <a:headEnd/>
                <a:tailEnd/>
              </a:ln>
            </p:spPr>
            <p:txBody>
              <a:bodyPr/>
              <a:lstStyle/>
              <a:p>
                <a:pPr>
                  <a:defRPr/>
                </a:pPr>
                <a:endParaRPr lang="en-US" dirty="0"/>
              </a:p>
            </p:txBody>
          </p:sp>
          <p:sp>
            <p:nvSpPr>
              <p:cNvPr id="2043" name="Rectangle 736"/>
              <p:cNvSpPr>
                <a:spLocks noChangeArrowheads="1"/>
              </p:cNvSpPr>
              <p:nvPr userDrawn="1"/>
            </p:nvSpPr>
            <p:spPr bwMode="auto">
              <a:xfrm>
                <a:off x="3945" y="968"/>
                <a:ext cx="117" cy="6"/>
              </a:xfrm>
              <a:prstGeom prst="rect">
                <a:avLst/>
              </a:prstGeom>
              <a:solidFill>
                <a:srgbClr val="CDA959"/>
              </a:solidFill>
              <a:ln w="0">
                <a:noFill/>
                <a:miter lim="800000"/>
                <a:headEnd/>
                <a:tailEnd/>
              </a:ln>
            </p:spPr>
            <p:txBody>
              <a:bodyPr/>
              <a:lstStyle/>
              <a:p>
                <a:pPr>
                  <a:defRPr/>
                </a:pPr>
                <a:endParaRPr lang="en-US" dirty="0"/>
              </a:p>
            </p:txBody>
          </p:sp>
          <p:sp>
            <p:nvSpPr>
              <p:cNvPr id="2044" name="Rectangle 737"/>
              <p:cNvSpPr>
                <a:spLocks noChangeArrowheads="1"/>
              </p:cNvSpPr>
              <p:nvPr userDrawn="1"/>
            </p:nvSpPr>
            <p:spPr bwMode="auto">
              <a:xfrm>
                <a:off x="4459" y="968"/>
                <a:ext cx="68" cy="6"/>
              </a:xfrm>
              <a:prstGeom prst="rect">
                <a:avLst/>
              </a:prstGeom>
              <a:solidFill>
                <a:srgbClr val="CDA959"/>
              </a:solidFill>
              <a:ln w="0">
                <a:noFill/>
                <a:miter lim="800000"/>
                <a:headEnd/>
                <a:tailEnd/>
              </a:ln>
            </p:spPr>
            <p:txBody>
              <a:bodyPr/>
              <a:lstStyle/>
              <a:p>
                <a:pPr>
                  <a:defRPr/>
                </a:pPr>
                <a:endParaRPr lang="en-US" dirty="0"/>
              </a:p>
            </p:txBody>
          </p:sp>
          <p:sp>
            <p:nvSpPr>
              <p:cNvPr id="2045" name="Rectangle 738"/>
              <p:cNvSpPr>
                <a:spLocks noChangeArrowheads="1"/>
              </p:cNvSpPr>
              <p:nvPr userDrawn="1"/>
            </p:nvSpPr>
            <p:spPr bwMode="auto">
              <a:xfrm>
                <a:off x="4840" y="968"/>
                <a:ext cx="386" cy="6"/>
              </a:xfrm>
              <a:prstGeom prst="rect">
                <a:avLst/>
              </a:prstGeom>
              <a:solidFill>
                <a:srgbClr val="CDA959"/>
              </a:solidFill>
              <a:ln w="0">
                <a:noFill/>
                <a:miter lim="800000"/>
                <a:headEnd/>
                <a:tailEnd/>
              </a:ln>
            </p:spPr>
            <p:txBody>
              <a:bodyPr/>
              <a:lstStyle/>
              <a:p>
                <a:pPr>
                  <a:defRPr/>
                </a:pPr>
                <a:endParaRPr lang="en-US" dirty="0"/>
              </a:p>
            </p:txBody>
          </p:sp>
          <p:sp>
            <p:nvSpPr>
              <p:cNvPr id="2046" name="Rectangle 739"/>
              <p:cNvSpPr>
                <a:spLocks noChangeArrowheads="1"/>
              </p:cNvSpPr>
              <p:nvPr userDrawn="1"/>
            </p:nvSpPr>
            <p:spPr bwMode="auto">
              <a:xfrm>
                <a:off x="5260" y="968"/>
                <a:ext cx="257" cy="6"/>
              </a:xfrm>
              <a:prstGeom prst="rect">
                <a:avLst/>
              </a:prstGeom>
              <a:solidFill>
                <a:srgbClr val="CDA959"/>
              </a:solidFill>
              <a:ln w="0">
                <a:noFill/>
                <a:miter lim="800000"/>
                <a:headEnd/>
                <a:tailEnd/>
              </a:ln>
            </p:spPr>
            <p:txBody>
              <a:bodyPr/>
              <a:lstStyle/>
              <a:p>
                <a:pPr>
                  <a:defRPr/>
                </a:pPr>
                <a:endParaRPr lang="en-US" dirty="0"/>
              </a:p>
            </p:txBody>
          </p:sp>
          <p:sp>
            <p:nvSpPr>
              <p:cNvPr id="2047" name="Rectangle 740"/>
              <p:cNvSpPr>
                <a:spLocks noChangeArrowheads="1"/>
              </p:cNvSpPr>
              <p:nvPr userDrawn="1"/>
            </p:nvSpPr>
            <p:spPr bwMode="auto">
              <a:xfrm>
                <a:off x="5802" y="968"/>
                <a:ext cx="17" cy="6"/>
              </a:xfrm>
              <a:prstGeom prst="rect">
                <a:avLst/>
              </a:prstGeom>
              <a:solidFill>
                <a:srgbClr val="CDA959"/>
              </a:solidFill>
              <a:ln w="0">
                <a:noFill/>
                <a:miter lim="800000"/>
                <a:headEnd/>
                <a:tailEnd/>
              </a:ln>
            </p:spPr>
            <p:txBody>
              <a:bodyPr/>
              <a:lstStyle/>
              <a:p>
                <a:pPr>
                  <a:defRPr/>
                </a:pPr>
                <a:endParaRPr lang="en-US" dirty="0"/>
              </a:p>
            </p:txBody>
          </p:sp>
          <p:sp>
            <p:nvSpPr>
              <p:cNvPr id="2048" name="Rectangle 741"/>
              <p:cNvSpPr>
                <a:spLocks noChangeArrowheads="1"/>
              </p:cNvSpPr>
              <p:nvPr userDrawn="1"/>
            </p:nvSpPr>
            <p:spPr bwMode="auto">
              <a:xfrm>
                <a:off x="3939" y="974"/>
                <a:ext cx="123" cy="5"/>
              </a:xfrm>
              <a:prstGeom prst="rect">
                <a:avLst/>
              </a:prstGeom>
              <a:solidFill>
                <a:srgbClr val="CDA959"/>
              </a:solidFill>
              <a:ln w="0">
                <a:noFill/>
                <a:miter lim="800000"/>
                <a:headEnd/>
                <a:tailEnd/>
              </a:ln>
            </p:spPr>
            <p:txBody>
              <a:bodyPr/>
              <a:lstStyle/>
              <a:p>
                <a:pPr>
                  <a:defRPr/>
                </a:pPr>
                <a:endParaRPr lang="en-US" dirty="0"/>
              </a:p>
            </p:txBody>
          </p:sp>
          <p:sp>
            <p:nvSpPr>
              <p:cNvPr id="2049" name="Rectangle 742"/>
              <p:cNvSpPr>
                <a:spLocks noChangeArrowheads="1"/>
              </p:cNvSpPr>
              <p:nvPr userDrawn="1"/>
            </p:nvSpPr>
            <p:spPr bwMode="auto">
              <a:xfrm>
                <a:off x="4459" y="974"/>
                <a:ext cx="68" cy="5"/>
              </a:xfrm>
              <a:prstGeom prst="rect">
                <a:avLst/>
              </a:prstGeom>
              <a:solidFill>
                <a:srgbClr val="CDA959"/>
              </a:solidFill>
              <a:ln w="0">
                <a:noFill/>
                <a:miter lim="800000"/>
                <a:headEnd/>
                <a:tailEnd/>
              </a:ln>
            </p:spPr>
            <p:txBody>
              <a:bodyPr/>
              <a:lstStyle/>
              <a:p>
                <a:pPr>
                  <a:defRPr/>
                </a:pPr>
                <a:endParaRPr lang="en-US" dirty="0"/>
              </a:p>
            </p:txBody>
          </p:sp>
          <p:sp>
            <p:nvSpPr>
              <p:cNvPr id="2050" name="Rectangle 743"/>
              <p:cNvSpPr>
                <a:spLocks noChangeArrowheads="1"/>
              </p:cNvSpPr>
              <p:nvPr userDrawn="1"/>
            </p:nvSpPr>
            <p:spPr bwMode="auto">
              <a:xfrm>
                <a:off x="4851" y="974"/>
                <a:ext cx="392" cy="5"/>
              </a:xfrm>
              <a:prstGeom prst="rect">
                <a:avLst/>
              </a:prstGeom>
              <a:solidFill>
                <a:srgbClr val="CDA959"/>
              </a:solidFill>
              <a:ln w="0">
                <a:noFill/>
                <a:miter lim="800000"/>
                <a:headEnd/>
                <a:tailEnd/>
              </a:ln>
            </p:spPr>
            <p:txBody>
              <a:bodyPr/>
              <a:lstStyle/>
              <a:p>
                <a:pPr>
                  <a:defRPr/>
                </a:pPr>
                <a:endParaRPr lang="en-US" dirty="0"/>
              </a:p>
            </p:txBody>
          </p:sp>
          <p:sp>
            <p:nvSpPr>
              <p:cNvPr id="2051" name="Rectangle 744"/>
              <p:cNvSpPr>
                <a:spLocks noChangeArrowheads="1"/>
              </p:cNvSpPr>
              <p:nvPr userDrawn="1"/>
            </p:nvSpPr>
            <p:spPr bwMode="auto">
              <a:xfrm>
                <a:off x="5265" y="974"/>
                <a:ext cx="252" cy="5"/>
              </a:xfrm>
              <a:prstGeom prst="rect">
                <a:avLst/>
              </a:prstGeom>
              <a:solidFill>
                <a:srgbClr val="CDA959"/>
              </a:solidFill>
              <a:ln w="0">
                <a:noFill/>
                <a:miter lim="800000"/>
                <a:headEnd/>
                <a:tailEnd/>
              </a:ln>
            </p:spPr>
            <p:txBody>
              <a:bodyPr/>
              <a:lstStyle/>
              <a:p>
                <a:pPr>
                  <a:defRPr/>
                </a:pPr>
                <a:endParaRPr lang="en-US" dirty="0"/>
              </a:p>
            </p:txBody>
          </p:sp>
          <p:sp>
            <p:nvSpPr>
              <p:cNvPr id="2052" name="Rectangle 745"/>
              <p:cNvSpPr>
                <a:spLocks noChangeArrowheads="1"/>
              </p:cNvSpPr>
              <p:nvPr userDrawn="1"/>
            </p:nvSpPr>
            <p:spPr bwMode="auto">
              <a:xfrm>
                <a:off x="5802" y="974"/>
                <a:ext cx="17" cy="5"/>
              </a:xfrm>
              <a:prstGeom prst="rect">
                <a:avLst/>
              </a:prstGeom>
              <a:solidFill>
                <a:srgbClr val="CDA959"/>
              </a:solidFill>
              <a:ln w="0">
                <a:noFill/>
                <a:miter lim="800000"/>
                <a:headEnd/>
                <a:tailEnd/>
              </a:ln>
            </p:spPr>
            <p:txBody>
              <a:bodyPr/>
              <a:lstStyle/>
              <a:p>
                <a:pPr>
                  <a:defRPr/>
                </a:pPr>
                <a:endParaRPr lang="en-US" dirty="0"/>
              </a:p>
            </p:txBody>
          </p:sp>
          <p:sp>
            <p:nvSpPr>
              <p:cNvPr id="2053" name="Rectangle 746"/>
              <p:cNvSpPr>
                <a:spLocks noChangeArrowheads="1"/>
              </p:cNvSpPr>
              <p:nvPr userDrawn="1"/>
            </p:nvSpPr>
            <p:spPr bwMode="auto">
              <a:xfrm>
                <a:off x="3933" y="979"/>
                <a:ext cx="135" cy="6"/>
              </a:xfrm>
              <a:prstGeom prst="rect">
                <a:avLst/>
              </a:prstGeom>
              <a:solidFill>
                <a:srgbClr val="CDA959"/>
              </a:solidFill>
              <a:ln w="0">
                <a:noFill/>
                <a:miter lim="800000"/>
                <a:headEnd/>
                <a:tailEnd/>
              </a:ln>
            </p:spPr>
            <p:txBody>
              <a:bodyPr/>
              <a:lstStyle/>
              <a:p>
                <a:pPr>
                  <a:defRPr/>
                </a:pPr>
                <a:endParaRPr lang="en-US" dirty="0"/>
              </a:p>
            </p:txBody>
          </p:sp>
          <p:sp>
            <p:nvSpPr>
              <p:cNvPr id="2054" name="Rectangle 747"/>
              <p:cNvSpPr>
                <a:spLocks noChangeArrowheads="1"/>
              </p:cNvSpPr>
              <p:nvPr userDrawn="1"/>
            </p:nvSpPr>
            <p:spPr bwMode="auto">
              <a:xfrm>
                <a:off x="4465" y="979"/>
                <a:ext cx="62" cy="6"/>
              </a:xfrm>
              <a:prstGeom prst="rect">
                <a:avLst/>
              </a:prstGeom>
              <a:solidFill>
                <a:srgbClr val="CDA959"/>
              </a:solidFill>
              <a:ln w="0">
                <a:noFill/>
                <a:miter lim="800000"/>
                <a:headEnd/>
                <a:tailEnd/>
              </a:ln>
            </p:spPr>
            <p:txBody>
              <a:bodyPr/>
              <a:lstStyle/>
              <a:p>
                <a:pPr>
                  <a:defRPr/>
                </a:pPr>
                <a:endParaRPr lang="en-US" dirty="0"/>
              </a:p>
            </p:txBody>
          </p:sp>
          <p:sp>
            <p:nvSpPr>
              <p:cNvPr id="2055" name="Rectangle 748"/>
              <p:cNvSpPr>
                <a:spLocks noChangeArrowheads="1"/>
              </p:cNvSpPr>
              <p:nvPr userDrawn="1"/>
            </p:nvSpPr>
            <p:spPr bwMode="auto">
              <a:xfrm>
                <a:off x="4868" y="979"/>
                <a:ext cx="386" cy="6"/>
              </a:xfrm>
              <a:prstGeom prst="rect">
                <a:avLst/>
              </a:prstGeom>
              <a:solidFill>
                <a:srgbClr val="CDA959"/>
              </a:solidFill>
              <a:ln w="0">
                <a:noFill/>
                <a:miter lim="800000"/>
                <a:headEnd/>
                <a:tailEnd/>
              </a:ln>
            </p:spPr>
            <p:txBody>
              <a:bodyPr/>
              <a:lstStyle/>
              <a:p>
                <a:pPr>
                  <a:defRPr/>
                </a:pPr>
                <a:endParaRPr lang="en-US" dirty="0"/>
              </a:p>
            </p:txBody>
          </p:sp>
          <p:sp>
            <p:nvSpPr>
              <p:cNvPr id="2056" name="Rectangle 749"/>
              <p:cNvSpPr>
                <a:spLocks noChangeArrowheads="1"/>
              </p:cNvSpPr>
              <p:nvPr userDrawn="1"/>
            </p:nvSpPr>
            <p:spPr bwMode="auto">
              <a:xfrm>
                <a:off x="5271" y="979"/>
                <a:ext cx="240" cy="6"/>
              </a:xfrm>
              <a:prstGeom prst="rect">
                <a:avLst/>
              </a:prstGeom>
              <a:solidFill>
                <a:srgbClr val="CDA959"/>
              </a:solidFill>
              <a:ln w="0">
                <a:noFill/>
                <a:miter lim="800000"/>
                <a:headEnd/>
                <a:tailEnd/>
              </a:ln>
            </p:spPr>
            <p:txBody>
              <a:bodyPr/>
              <a:lstStyle/>
              <a:p>
                <a:pPr>
                  <a:defRPr/>
                </a:pPr>
                <a:endParaRPr lang="en-US" dirty="0"/>
              </a:p>
            </p:txBody>
          </p:sp>
          <p:sp>
            <p:nvSpPr>
              <p:cNvPr id="2057" name="Rectangle 750"/>
              <p:cNvSpPr>
                <a:spLocks noChangeArrowheads="1"/>
              </p:cNvSpPr>
              <p:nvPr userDrawn="1"/>
            </p:nvSpPr>
            <p:spPr bwMode="auto">
              <a:xfrm>
                <a:off x="5802" y="979"/>
                <a:ext cx="17" cy="6"/>
              </a:xfrm>
              <a:prstGeom prst="rect">
                <a:avLst/>
              </a:prstGeom>
              <a:solidFill>
                <a:srgbClr val="CDA959"/>
              </a:solidFill>
              <a:ln w="0">
                <a:noFill/>
                <a:miter lim="800000"/>
                <a:headEnd/>
                <a:tailEnd/>
              </a:ln>
            </p:spPr>
            <p:txBody>
              <a:bodyPr/>
              <a:lstStyle/>
              <a:p>
                <a:pPr>
                  <a:defRPr/>
                </a:pPr>
                <a:endParaRPr lang="en-US" dirty="0"/>
              </a:p>
            </p:txBody>
          </p:sp>
          <p:sp>
            <p:nvSpPr>
              <p:cNvPr id="2058" name="Rectangle 751"/>
              <p:cNvSpPr>
                <a:spLocks noChangeArrowheads="1"/>
              </p:cNvSpPr>
              <p:nvPr userDrawn="1"/>
            </p:nvSpPr>
            <p:spPr bwMode="auto">
              <a:xfrm>
                <a:off x="3928" y="985"/>
                <a:ext cx="140" cy="5"/>
              </a:xfrm>
              <a:prstGeom prst="rect">
                <a:avLst/>
              </a:prstGeom>
              <a:solidFill>
                <a:srgbClr val="CDA959"/>
              </a:solidFill>
              <a:ln w="0">
                <a:noFill/>
                <a:miter lim="800000"/>
                <a:headEnd/>
                <a:tailEnd/>
              </a:ln>
            </p:spPr>
            <p:txBody>
              <a:bodyPr/>
              <a:lstStyle/>
              <a:p>
                <a:pPr>
                  <a:defRPr/>
                </a:pPr>
                <a:endParaRPr lang="en-US" dirty="0"/>
              </a:p>
            </p:txBody>
          </p:sp>
          <p:sp>
            <p:nvSpPr>
              <p:cNvPr id="2059" name="Rectangle 752"/>
              <p:cNvSpPr>
                <a:spLocks noChangeArrowheads="1"/>
              </p:cNvSpPr>
              <p:nvPr userDrawn="1"/>
            </p:nvSpPr>
            <p:spPr bwMode="auto">
              <a:xfrm>
                <a:off x="4465" y="985"/>
                <a:ext cx="67" cy="5"/>
              </a:xfrm>
              <a:prstGeom prst="rect">
                <a:avLst/>
              </a:prstGeom>
              <a:solidFill>
                <a:srgbClr val="CDA959"/>
              </a:solidFill>
              <a:ln w="0">
                <a:noFill/>
                <a:miter lim="800000"/>
                <a:headEnd/>
                <a:tailEnd/>
              </a:ln>
            </p:spPr>
            <p:txBody>
              <a:bodyPr/>
              <a:lstStyle/>
              <a:p>
                <a:pPr>
                  <a:defRPr/>
                </a:pPr>
                <a:endParaRPr lang="en-US" dirty="0"/>
              </a:p>
            </p:txBody>
          </p:sp>
          <p:sp>
            <p:nvSpPr>
              <p:cNvPr id="2060" name="Rectangle 753"/>
              <p:cNvSpPr>
                <a:spLocks noChangeArrowheads="1"/>
              </p:cNvSpPr>
              <p:nvPr userDrawn="1"/>
            </p:nvSpPr>
            <p:spPr bwMode="auto">
              <a:xfrm>
                <a:off x="4879" y="985"/>
                <a:ext cx="632" cy="5"/>
              </a:xfrm>
              <a:prstGeom prst="rect">
                <a:avLst/>
              </a:prstGeom>
              <a:solidFill>
                <a:srgbClr val="CDA959"/>
              </a:solidFill>
              <a:ln w="0">
                <a:noFill/>
                <a:miter lim="800000"/>
                <a:headEnd/>
                <a:tailEnd/>
              </a:ln>
            </p:spPr>
            <p:txBody>
              <a:bodyPr/>
              <a:lstStyle/>
              <a:p>
                <a:pPr>
                  <a:defRPr/>
                </a:pPr>
                <a:endParaRPr lang="en-US" dirty="0"/>
              </a:p>
            </p:txBody>
          </p:sp>
          <p:sp>
            <p:nvSpPr>
              <p:cNvPr id="2061" name="Rectangle 754"/>
              <p:cNvSpPr>
                <a:spLocks noChangeArrowheads="1"/>
              </p:cNvSpPr>
              <p:nvPr userDrawn="1"/>
            </p:nvSpPr>
            <p:spPr bwMode="auto">
              <a:xfrm>
                <a:off x="5802" y="985"/>
                <a:ext cx="17" cy="5"/>
              </a:xfrm>
              <a:prstGeom prst="rect">
                <a:avLst/>
              </a:prstGeom>
              <a:solidFill>
                <a:srgbClr val="CDA959"/>
              </a:solidFill>
              <a:ln w="0">
                <a:noFill/>
                <a:miter lim="800000"/>
                <a:headEnd/>
                <a:tailEnd/>
              </a:ln>
            </p:spPr>
            <p:txBody>
              <a:bodyPr/>
              <a:lstStyle/>
              <a:p>
                <a:pPr>
                  <a:defRPr/>
                </a:pPr>
                <a:endParaRPr lang="en-US" dirty="0"/>
              </a:p>
            </p:txBody>
          </p:sp>
          <p:sp>
            <p:nvSpPr>
              <p:cNvPr id="2062" name="Rectangle 755"/>
              <p:cNvSpPr>
                <a:spLocks noChangeArrowheads="1"/>
              </p:cNvSpPr>
              <p:nvPr userDrawn="1"/>
            </p:nvSpPr>
            <p:spPr bwMode="auto">
              <a:xfrm>
                <a:off x="3922" y="990"/>
                <a:ext cx="151" cy="6"/>
              </a:xfrm>
              <a:prstGeom prst="rect">
                <a:avLst/>
              </a:prstGeom>
              <a:solidFill>
                <a:srgbClr val="CDA959"/>
              </a:solidFill>
              <a:ln w="0">
                <a:noFill/>
                <a:miter lim="800000"/>
                <a:headEnd/>
                <a:tailEnd/>
              </a:ln>
            </p:spPr>
            <p:txBody>
              <a:bodyPr/>
              <a:lstStyle/>
              <a:p>
                <a:pPr>
                  <a:defRPr/>
                </a:pPr>
                <a:endParaRPr lang="en-US" dirty="0"/>
              </a:p>
            </p:txBody>
          </p:sp>
          <p:sp>
            <p:nvSpPr>
              <p:cNvPr id="2063" name="Rectangle 756"/>
              <p:cNvSpPr>
                <a:spLocks noChangeArrowheads="1"/>
              </p:cNvSpPr>
              <p:nvPr userDrawn="1"/>
            </p:nvSpPr>
            <p:spPr bwMode="auto">
              <a:xfrm>
                <a:off x="4471" y="990"/>
                <a:ext cx="61" cy="6"/>
              </a:xfrm>
              <a:prstGeom prst="rect">
                <a:avLst/>
              </a:prstGeom>
              <a:solidFill>
                <a:srgbClr val="CDA959"/>
              </a:solidFill>
              <a:ln w="0">
                <a:noFill/>
                <a:miter lim="800000"/>
                <a:headEnd/>
                <a:tailEnd/>
              </a:ln>
            </p:spPr>
            <p:txBody>
              <a:bodyPr/>
              <a:lstStyle/>
              <a:p>
                <a:pPr>
                  <a:defRPr/>
                </a:pPr>
                <a:endParaRPr lang="en-US" dirty="0"/>
              </a:p>
            </p:txBody>
          </p:sp>
          <p:sp>
            <p:nvSpPr>
              <p:cNvPr id="2064" name="Rectangle 757"/>
              <p:cNvSpPr>
                <a:spLocks noChangeArrowheads="1"/>
              </p:cNvSpPr>
              <p:nvPr userDrawn="1"/>
            </p:nvSpPr>
            <p:spPr bwMode="auto">
              <a:xfrm>
                <a:off x="4890" y="990"/>
                <a:ext cx="621" cy="6"/>
              </a:xfrm>
              <a:prstGeom prst="rect">
                <a:avLst/>
              </a:prstGeom>
              <a:solidFill>
                <a:srgbClr val="CDA959"/>
              </a:solidFill>
              <a:ln w="0">
                <a:noFill/>
                <a:miter lim="800000"/>
                <a:headEnd/>
                <a:tailEnd/>
              </a:ln>
            </p:spPr>
            <p:txBody>
              <a:bodyPr/>
              <a:lstStyle/>
              <a:p>
                <a:pPr>
                  <a:defRPr/>
                </a:pPr>
                <a:endParaRPr lang="en-US" dirty="0"/>
              </a:p>
            </p:txBody>
          </p:sp>
          <p:sp>
            <p:nvSpPr>
              <p:cNvPr id="2065" name="Rectangle 758"/>
              <p:cNvSpPr>
                <a:spLocks noChangeArrowheads="1"/>
              </p:cNvSpPr>
              <p:nvPr userDrawn="1"/>
            </p:nvSpPr>
            <p:spPr bwMode="auto">
              <a:xfrm>
                <a:off x="5802" y="990"/>
                <a:ext cx="17" cy="6"/>
              </a:xfrm>
              <a:prstGeom prst="rect">
                <a:avLst/>
              </a:prstGeom>
              <a:solidFill>
                <a:srgbClr val="CDA959"/>
              </a:solidFill>
              <a:ln w="0">
                <a:noFill/>
                <a:miter lim="800000"/>
                <a:headEnd/>
                <a:tailEnd/>
              </a:ln>
            </p:spPr>
            <p:txBody>
              <a:bodyPr/>
              <a:lstStyle/>
              <a:p>
                <a:pPr>
                  <a:defRPr/>
                </a:pPr>
                <a:endParaRPr lang="en-US" dirty="0"/>
              </a:p>
            </p:txBody>
          </p:sp>
          <p:sp>
            <p:nvSpPr>
              <p:cNvPr id="2066" name="Rectangle 759"/>
              <p:cNvSpPr>
                <a:spLocks noChangeArrowheads="1"/>
              </p:cNvSpPr>
              <p:nvPr userDrawn="1"/>
            </p:nvSpPr>
            <p:spPr bwMode="auto">
              <a:xfrm>
                <a:off x="3917" y="996"/>
                <a:ext cx="156" cy="6"/>
              </a:xfrm>
              <a:prstGeom prst="rect">
                <a:avLst/>
              </a:prstGeom>
              <a:solidFill>
                <a:srgbClr val="CDA959"/>
              </a:solidFill>
              <a:ln w="0">
                <a:noFill/>
                <a:miter lim="800000"/>
                <a:headEnd/>
                <a:tailEnd/>
              </a:ln>
            </p:spPr>
            <p:txBody>
              <a:bodyPr/>
              <a:lstStyle/>
              <a:p>
                <a:pPr>
                  <a:defRPr/>
                </a:pPr>
                <a:endParaRPr lang="en-US" dirty="0"/>
              </a:p>
            </p:txBody>
          </p:sp>
          <p:sp>
            <p:nvSpPr>
              <p:cNvPr id="2067" name="Rectangle 760"/>
              <p:cNvSpPr>
                <a:spLocks noChangeArrowheads="1"/>
              </p:cNvSpPr>
              <p:nvPr userDrawn="1"/>
            </p:nvSpPr>
            <p:spPr bwMode="auto">
              <a:xfrm>
                <a:off x="4471" y="996"/>
                <a:ext cx="67" cy="6"/>
              </a:xfrm>
              <a:prstGeom prst="rect">
                <a:avLst/>
              </a:prstGeom>
              <a:solidFill>
                <a:srgbClr val="CDA959"/>
              </a:solidFill>
              <a:ln w="0">
                <a:noFill/>
                <a:miter lim="800000"/>
                <a:headEnd/>
                <a:tailEnd/>
              </a:ln>
            </p:spPr>
            <p:txBody>
              <a:bodyPr/>
              <a:lstStyle/>
              <a:p>
                <a:pPr>
                  <a:defRPr/>
                </a:pPr>
                <a:endParaRPr lang="en-US" dirty="0"/>
              </a:p>
            </p:txBody>
          </p:sp>
          <p:sp>
            <p:nvSpPr>
              <p:cNvPr id="2068" name="Rectangle 761"/>
              <p:cNvSpPr>
                <a:spLocks noChangeArrowheads="1"/>
              </p:cNvSpPr>
              <p:nvPr userDrawn="1"/>
            </p:nvSpPr>
            <p:spPr bwMode="auto">
              <a:xfrm>
                <a:off x="4907" y="996"/>
                <a:ext cx="599" cy="6"/>
              </a:xfrm>
              <a:prstGeom prst="rect">
                <a:avLst/>
              </a:prstGeom>
              <a:solidFill>
                <a:srgbClr val="CDA959"/>
              </a:solidFill>
              <a:ln w="0">
                <a:noFill/>
                <a:miter lim="800000"/>
                <a:headEnd/>
                <a:tailEnd/>
              </a:ln>
            </p:spPr>
            <p:txBody>
              <a:bodyPr/>
              <a:lstStyle/>
              <a:p>
                <a:pPr>
                  <a:defRPr/>
                </a:pPr>
                <a:endParaRPr lang="en-US" dirty="0"/>
              </a:p>
            </p:txBody>
          </p:sp>
          <p:sp>
            <p:nvSpPr>
              <p:cNvPr id="2069" name="Rectangle 762"/>
              <p:cNvSpPr>
                <a:spLocks noChangeArrowheads="1"/>
              </p:cNvSpPr>
              <p:nvPr userDrawn="1"/>
            </p:nvSpPr>
            <p:spPr bwMode="auto">
              <a:xfrm>
                <a:off x="5802" y="996"/>
                <a:ext cx="17" cy="6"/>
              </a:xfrm>
              <a:prstGeom prst="rect">
                <a:avLst/>
              </a:prstGeom>
              <a:solidFill>
                <a:srgbClr val="CDA959"/>
              </a:solidFill>
              <a:ln w="0">
                <a:noFill/>
                <a:miter lim="800000"/>
                <a:headEnd/>
                <a:tailEnd/>
              </a:ln>
            </p:spPr>
            <p:txBody>
              <a:bodyPr/>
              <a:lstStyle/>
              <a:p>
                <a:pPr>
                  <a:defRPr/>
                </a:pPr>
                <a:endParaRPr lang="en-US" dirty="0"/>
              </a:p>
            </p:txBody>
          </p:sp>
          <p:sp>
            <p:nvSpPr>
              <p:cNvPr id="2070" name="Rectangle 763"/>
              <p:cNvSpPr>
                <a:spLocks noChangeArrowheads="1"/>
              </p:cNvSpPr>
              <p:nvPr userDrawn="1"/>
            </p:nvSpPr>
            <p:spPr bwMode="auto">
              <a:xfrm>
                <a:off x="3911" y="1002"/>
                <a:ext cx="168" cy="5"/>
              </a:xfrm>
              <a:prstGeom prst="rect">
                <a:avLst/>
              </a:prstGeom>
              <a:solidFill>
                <a:srgbClr val="CDA959"/>
              </a:solidFill>
              <a:ln w="0">
                <a:noFill/>
                <a:miter lim="800000"/>
                <a:headEnd/>
                <a:tailEnd/>
              </a:ln>
            </p:spPr>
            <p:txBody>
              <a:bodyPr/>
              <a:lstStyle/>
              <a:p>
                <a:pPr>
                  <a:defRPr/>
                </a:pPr>
                <a:endParaRPr lang="en-US" dirty="0"/>
              </a:p>
            </p:txBody>
          </p:sp>
          <p:sp>
            <p:nvSpPr>
              <p:cNvPr id="2071" name="Rectangle 764"/>
              <p:cNvSpPr>
                <a:spLocks noChangeArrowheads="1"/>
              </p:cNvSpPr>
              <p:nvPr userDrawn="1"/>
            </p:nvSpPr>
            <p:spPr bwMode="auto">
              <a:xfrm>
                <a:off x="4471" y="1002"/>
                <a:ext cx="67" cy="5"/>
              </a:xfrm>
              <a:prstGeom prst="rect">
                <a:avLst/>
              </a:prstGeom>
              <a:solidFill>
                <a:srgbClr val="CDA959"/>
              </a:solidFill>
              <a:ln w="0">
                <a:noFill/>
                <a:miter lim="800000"/>
                <a:headEnd/>
                <a:tailEnd/>
              </a:ln>
            </p:spPr>
            <p:txBody>
              <a:bodyPr/>
              <a:lstStyle/>
              <a:p>
                <a:pPr>
                  <a:defRPr/>
                </a:pPr>
                <a:endParaRPr lang="en-US" dirty="0"/>
              </a:p>
            </p:txBody>
          </p:sp>
          <p:sp>
            <p:nvSpPr>
              <p:cNvPr id="2072" name="Rectangle 765"/>
              <p:cNvSpPr>
                <a:spLocks noChangeArrowheads="1"/>
              </p:cNvSpPr>
              <p:nvPr userDrawn="1"/>
            </p:nvSpPr>
            <p:spPr bwMode="auto">
              <a:xfrm>
                <a:off x="4918" y="1002"/>
                <a:ext cx="588" cy="5"/>
              </a:xfrm>
              <a:prstGeom prst="rect">
                <a:avLst/>
              </a:prstGeom>
              <a:solidFill>
                <a:srgbClr val="CDA959"/>
              </a:solidFill>
              <a:ln w="0">
                <a:noFill/>
                <a:miter lim="800000"/>
                <a:headEnd/>
                <a:tailEnd/>
              </a:ln>
            </p:spPr>
            <p:txBody>
              <a:bodyPr/>
              <a:lstStyle/>
              <a:p>
                <a:pPr>
                  <a:defRPr/>
                </a:pPr>
                <a:endParaRPr lang="en-US" dirty="0"/>
              </a:p>
            </p:txBody>
          </p:sp>
          <p:sp>
            <p:nvSpPr>
              <p:cNvPr id="2073" name="Rectangle 766"/>
              <p:cNvSpPr>
                <a:spLocks noChangeArrowheads="1"/>
              </p:cNvSpPr>
              <p:nvPr userDrawn="1"/>
            </p:nvSpPr>
            <p:spPr bwMode="auto">
              <a:xfrm>
                <a:off x="5802" y="1002"/>
                <a:ext cx="17" cy="5"/>
              </a:xfrm>
              <a:prstGeom prst="rect">
                <a:avLst/>
              </a:prstGeom>
              <a:solidFill>
                <a:srgbClr val="CDA959"/>
              </a:solidFill>
              <a:ln w="0">
                <a:noFill/>
                <a:miter lim="800000"/>
                <a:headEnd/>
                <a:tailEnd/>
              </a:ln>
            </p:spPr>
            <p:txBody>
              <a:bodyPr/>
              <a:lstStyle/>
              <a:p>
                <a:pPr>
                  <a:defRPr/>
                </a:pPr>
                <a:endParaRPr lang="en-US" dirty="0"/>
              </a:p>
            </p:txBody>
          </p:sp>
          <p:sp>
            <p:nvSpPr>
              <p:cNvPr id="2074" name="Rectangle 767"/>
              <p:cNvSpPr>
                <a:spLocks noChangeArrowheads="1"/>
              </p:cNvSpPr>
              <p:nvPr userDrawn="1"/>
            </p:nvSpPr>
            <p:spPr bwMode="auto">
              <a:xfrm>
                <a:off x="3905" y="1007"/>
                <a:ext cx="174" cy="6"/>
              </a:xfrm>
              <a:prstGeom prst="rect">
                <a:avLst/>
              </a:prstGeom>
              <a:solidFill>
                <a:srgbClr val="CDA959"/>
              </a:solidFill>
              <a:ln w="0">
                <a:noFill/>
                <a:miter lim="800000"/>
                <a:headEnd/>
                <a:tailEnd/>
              </a:ln>
            </p:spPr>
            <p:txBody>
              <a:bodyPr/>
              <a:lstStyle/>
              <a:p>
                <a:pPr>
                  <a:defRPr/>
                </a:pPr>
                <a:endParaRPr lang="en-US" dirty="0"/>
              </a:p>
            </p:txBody>
          </p:sp>
          <p:sp>
            <p:nvSpPr>
              <p:cNvPr id="2075" name="Rectangle 768"/>
              <p:cNvSpPr>
                <a:spLocks noChangeArrowheads="1"/>
              </p:cNvSpPr>
              <p:nvPr userDrawn="1"/>
            </p:nvSpPr>
            <p:spPr bwMode="auto">
              <a:xfrm>
                <a:off x="4476" y="1007"/>
                <a:ext cx="67" cy="6"/>
              </a:xfrm>
              <a:prstGeom prst="rect">
                <a:avLst/>
              </a:prstGeom>
              <a:solidFill>
                <a:srgbClr val="CDA959"/>
              </a:solidFill>
              <a:ln w="0">
                <a:noFill/>
                <a:miter lim="800000"/>
                <a:headEnd/>
                <a:tailEnd/>
              </a:ln>
            </p:spPr>
            <p:txBody>
              <a:bodyPr/>
              <a:lstStyle/>
              <a:p>
                <a:pPr>
                  <a:defRPr/>
                </a:pPr>
                <a:endParaRPr lang="en-US" dirty="0"/>
              </a:p>
            </p:txBody>
          </p:sp>
          <p:sp>
            <p:nvSpPr>
              <p:cNvPr id="2076" name="Rectangle 769"/>
              <p:cNvSpPr>
                <a:spLocks noChangeArrowheads="1"/>
              </p:cNvSpPr>
              <p:nvPr userDrawn="1"/>
            </p:nvSpPr>
            <p:spPr bwMode="auto">
              <a:xfrm>
                <a:off x="4929" y="1007"/>
                <a:ext cx="571" cy="6"/>
              </a:xfrm>
              <a:prstGeom prst="rect">
                <a:avLst/>
              </a:prstGeom>
              <a:solidFill>
                <a:srgbClr val="CDA959"/>
              </a:solidFill>
              <a:ln w="0">
                <a:noFill/>
                <a:miter lim="800000"/>
                <a:headEnd/>
                <a:tailEnd/>
              </a:ln>
            </p:spPr>
            <p:txBody>
              <a:bodyPr/>
              <a:lstStyle/>
              <a:p>
                <a:pPr>
                  <a:defRPr/>
                </a:pPr>
                <a:endParaRPr lang="en-US" dirty="0"/>
              </a:p>
            </p:txBody>
          </p:sp>
          <p:sp>
            <p:nvSpPr>
              <p:cNvPr id="2077" name="Rectangle 770"/>
              <p:cNvSpPr>
                <a:spLocks noChangeArrowheads="1"/>
              </p:cNvSpPr>
              <p:nvPr userDrawn="1"/>
            </p:nvSpPr>
            <p:spPr bwMode="auto">
              <a:xfrm>
                <a:off x="5802" y="1007"/>
                <a:ext cx="17" cy="6"/>
              </a:xfrm>
              <a:prstGeom prst="rect">
                <a:avLst/>
              </a:prstGeom>
              <a:solidFill>
                <a:srgbClr val="CDA959"/>
              </a:solidFill>
              <a:ln w="0">
                <a:noFill/>
                <a:miter lim="800000"/>
                <a:headEnd/>
                <a:tailEnd/>
              </a:ln>
            </p:spPr>
            <p:txBody>
              <a:bodyPr/>
              <a:lstStyle/>
              <a:p>
                <a:pPr>
                  <a:defRPr/>
                </a:pPr>
                <a:endParaRPr lang="en-US" dirty="0"/>
              </a:p>
            </p:txBody>
          </p:sp>
          <p:sp>
            <p:nvSpPr>
              <p:cNvPr id="2078" name="Rectangle 771"/>
              <p:cNvSpPr>
                <a:spLocks noChangeArrowheads="1"/>
              </p:cNvSpPr>
              <p:nvPr userDrawn="1"/>
            </p:nvSpPr>
            <p:spPr bwMode="auto">
              <a:xfrm>
                <a:off x="3900" y="1013"/>
                <a:ext cx="184" cy="5"/>
              </a:xfrm>
              <a:prstGeom prst="rect">
                <a:avLst/>
              </a:prstGeom>
              <a:solidFill>
                <a:srgbClr val="CDA959"/>
              </a:solidFill>
              <a:ln w="0">
                <a:noFill/>
                <a:miter lim="800000"/>
                <a:headEnd/>
                <a:tailEnd/>
              </a:ln>
            </p:spPr>
            <p:txBody>
              <a:bodyPr/>
              <a:lstStyle/>
              <a:p>
                <a:pPr>
                  <a:defRPr/>
                </a:pPr>
                <a:endParaRPr lang="en-US" dirty="0"/>
              </a:p>
            </p:txBody>
          </p:sp>
          <p:sp>
            <p:nvSpPr>
              <p:cNvPr id="2079" name="Rectangle 772"/>
              <p:cNvSpPr>
                <a:spLocks noChangeArrowheads="1"/>
              </p:cNvSpPr>
              <p:nvPr userDrawn="1"/>
            </p:nvSpPr>
            <p:spPr bwMode="auto">
              <a:xfrm>
                <a:off x="4476" y="1013"/>
                <a:ext cx="67" cy="5"/>
              </a:xfrm>
              <a:prstGeom prst="rect">
                <a:avLst/>
              </a:prstGeom>
              <a:solidFill>
                <a:srgbClr val="CDA959"/>
              </a:solidFill>
              <a:ln w="0">
                <a:noFill/>
                <a:miter lim="800000"/>
                <a:headEnd/>
                <a:tailEnd/>
              </a:ln>
            </p:spPr>
            <p:txBody>
              <a:bodyPr/>
              <a:lstStyle/>
              <a:p>
                <a:pPr>
                  <a:defRPr/>
                </a:pPr>
                <a:endParaRPr lang="en-US" dirty="0"/>
              </a:p>
            </p:txBody>
          </p:sp>
          <p:sp>
            <p:nvSpPr>
              <p:cNvPr id="2080" name="Rectangle 773"/>
              <p:cNvSpPr>
                <a:spLocks noChangeArrowheads="1"/>
              </p:cNvSpPr>
              <p:nvPr userDrawn="1"/>
            </p:nvSpPr>
            <p:spPr bwMode="auto">
              <a:xfrm>
                <a:off x="4946" y="1013"/>
                <a:ext cx="554" cy="5"/>
              </a:xfrm>
              <a:prstGeom prst="rect">
                <a:avLst/>
              </a:prstGeom>
              <a:solidFill>
                <a:srgbClr val="CDA959"/>
              </a:solidFill>
              <a:ln w="0">
                <a:noFill/>
                <a:miter lim="800000"/>
                <a:headEnd/>
                <a:tailEnd/>
              </a:ln>
            </p:spPr>
            <p:txBody>
              <a:bodyPr/>
              <a:lstStyle/>
              <a:p>
                <a:pPr>
                  <a:defRPr/>
                </a:pPr>
                <a:endParaRPr lang="en-US" dirty="0"/>
              </a:p>
            </p:txBody>
          </p:sp>
          <p:sp>
            <p:nvSpPr>
              <p:cNvPr id="2081" name="Rectangle 774"/>
              <p:cNvSpPr>
                <a:spLocks noChangeArrowheads="1"/>
              </p:cNvSpPr>
              <p:nvPr userDrawn="1"/>
            </p:nvSpPr>
            <p:spPr bwMode="auto">
              <a:xfrm>
                <a:off x="5802" y="1013"/>
                <a:ext cx="17" cy="5"/>
              </a:xfrm>
              <a:prstGeom prst="rect">
                <a:avLst/>
              </a:prstGeom>
              <a:solidFill>
                <a:srgbClr val="CDA959"/>
              </a:solidFill>
              <a:ln w="0">
                <a:noFill/>
                <a:miter lim="800000"/>
                <a:headEnd/>
                <a:tailEnd/>
              </a:ln>
            </p:spPr>
            <p:txBody>
              <a:bodyPr/>
              <a:lstStyle/>
              <a:p>
                <a:pPr>
                  <a:defRPr/>
                </a:pPr>
                <a:endParaRPr lang="en-US" dirty="0"/>
              </a:p>
            </p:txBody>
          </p:sp>
          <p:sp>
            <p:nvSpPr>
              <p:cNvPr id="2082" name="Rectangle 775"/>
              <p:cNvSpPr>
                <a:spLocks noChangeArrowheads="1"/>
              </p:cNvSpPr>
              <p:nvPr userDrawn="1"/>
            </p:nvSpPr>
            <p:spPr bwMode="auto">
              <a:xfrm>
                <a:off x="3894" y="1018"/>
                <a:ext cx="190" cy="6"/>
              </a:xfrm>
              <a:prstGeom prst="rect">
                <a:avLst/>
              </a:prstGeom>
              <a:solidFill>
                <a:srgbClr val="CDA959"/>
              </a:solidFill>
              <a:ln w="0">
                <a:noFill/>
                <a:miter lim="800000"/>
                <a:headEnd/>
                <a:tailEnd/>
              </a:ln>
            </p:spPr>
            <p:txBody>
              <a:bodyPr/>
              <a:lstStyle/>
              <a:p>
                <a:pPr>
                  <a:defRPr/>
                </a:pPr>
                <a:endParaRPr lang="en-US" dirty="0"/>
              </a:p>
            </p:txBody>
          </p:sp>
          <p:sp>
            <p:nvSpPr>
              <p:cNvPr id="2083" name="Rectangle 776"/>
              <p:cNvSpPr>
                <a:spLocks noChangeArrowheads="1"/>
              </p:cNvSpPr>
              <p:nvPr userDrawn="1"/>
            </p:nvSpPr>
            <p:spPr bwMode="auto">
              <a:xfrm>
                <a:off x="4482" y="1018"/>
                <a:ext cx="61" cy="6"/>
              </a:xfrm>
              <a:prstGeom prst="rect">
                <a:avLst/>
              </a:prstGeom>
              <a:solidFill>
                <a:srgbClr val="CDA959"/>
              </a:solidFill>
              <a:ln w="0">
                <a:noFill/>
                <a:miter lim="800000"/>
                <a:headEnd/>
                <a:tailEnd/>
              </a:ln>
            </p:spPr>
            <p:txBody>
              <a:bodyPr/>
              <a:lstStyle/>
              <a:p>
                <a:pPr>
                  <a:defRPr/>
                </a:pPr>
                <a:endParaRPr lang="en-US" dirty="0"/>
              </a:p>
            </p:txBody>
          </p:sp>
          <p:sp>
            <p:nvSpPr>
              <p:cNvPr id="2084" name="Rectangle 777"/>
              <p:cNvSpPr>
                <a:spLocks noChangeArrowheads="1"/>
              </p:cNvSpPr>
              <p:nvPr userDrawn="1"/>
            </p:nvSpPr>
            <p:spPr bwMode="auto">
              <a:xfrm>
                <a:off x="4957" y="1018"/>
                <a:ext cx="543" cy="6"/>
              </a:xfrm>
              <a:prstGeom prst="rect">
                <a:avLst/>
              </a:prstGeom>
              <a:solidFill>
                <a:srgbClr val="CDA959"/>
              </a:solidFill>
              <a:ln w="0">
                <a:noFill/>
                <a:miter lim="800000"/>
                <a:headEnd/>
                <a:tailEnd/>
              </a:ln>
            </p:spPr>
            <p:txBody>
              <a:bodyPr/>
              <a:lstStyle/>
              <a:p>
                <a:pPr>
                  <a:defRPr/>
                </a:pPr>
                <a:endParaRPr lang="en-US" dirty="0"/>
              </a:p>
            </p:txBody>
          </p:sp>
          <p:sp>
            <p:nvSpPr>
              <p:cNvPr id="2085" name="Rectangle 778"/>
              <p:cNvSpPr>
                <a:spLocks noChangeArrowheads="1"/>
              </p:cNvSpPr>
              <p:nvPr userDrawn="1"/>
            </p:nvSpPr>
            <p:spPr bwMode="auto">
              <a:xfrm>
                <a:off x="5802" y="1018"/>
                <a:ext cx="17" cy="6"/>
              </a:xfrm>
              <a:prstGeom prst="rect">
                <a:avLst/>
              </a:prstGeom>
              <a:solidFill>
                <a:srgbClr val="CDA959"/>
              </a:solidFill>
              <a:ln w="0">
                <a:noFill/>
                <a:miter lim="800000"/>
                <a:headEnd/>
                <a:tailEnd/>
              </a:ln>
            </p:spPr>
            <p:txBody>
              <a:bodyPr/>
              <a:lstStyle/>
              <a:p>
                <a:pPr>
                  <a:defRPr/>
                </a:pPr>
                <a:endParaRPr lang="en-US" dirty="0"/>
              </a:p>
            </p:txBody>
          </p:sp>
          <p:sp>
            <p:nvSpPr>
              <p:cNvPr id="2086" name="Rectangle 779"/>
              <p:cNvSpPr>
                <a:spLocks noChangeArrowheads="1"/>
              </p:cNvSpPr>
              <p:nvPr userDrawn="1"/>
            </p:nvSpPr>
            <p:spPr bwMode="auto">
              <a:xfrm>
                <a:off x="3889" y="1024"/>
                <a:ext cx="195" cy="6"/>
              </a:xfrm>
              <a:prstGeom prst="rect">
                <a:avLst/>
              </a:prstGeom>
              <a:solidFill>
                <a:srgbClr val="CDA959"/>
              </a:solidFill>
              <a:ln w="0">
                <a:noFill/>
                <a:miter lim="800000"/>
                <a:headEnd/>
                <a:tailEnd/>
              </a:ln>
            </p:spPr>
            <p:txBody>
              <a:bodyPr/>
              <a:lstStyle/>
              <a:p>
                <a:pPr>
                  <a:defRPr/>
                </a:pPr>
                <a:endParaRPr lang="en-US" dirty="0"/>
              </a:p>
            </p:txBody>
          </p:sp>
          <p:sp>
            <p:nvSpPr>
              <p:cNvPr id="2087" name="Rectangle 780"/>
              <p:cNvSpPr>
                <a:spLocks noChangeArrowheads="1"/>
              </p:cNvSpPr>
              <p:nvPr userDrawn="1"/>
            </p:nvSpPr>
            <p:spPr bwMode="auto">
              <a:xfrm>
                <a:off x="4482" y="1024"/>
                <a:ext cx="67" cy="6"/>
              </a:xfrm>
              <a:prstGeom prst="rect">
                <a:avLst/>
              </a:prstGeom>
              <a:solidFill>
                <a:srgbClr val="CDA959"/>
              </a:solidFill>
              <a:ln w="0">
                <a:noFill/>
                <a:miter lim="800000"/>
                <a:headEnd/>
                <a:tailEnd/>
              </a:ln>
            </p:spPr>
            <p:txBody>
              <a:bodyPr/>
              <a:lstStyle/>
              <a:p>
                <a:pPr>
                  <a:defRPr/>
                </a:pPr>
                <a:endParaRPr lang="en-US" dirty="0"/>
              </a:p>
            </p:txBody>
          </p:sp>
          <p:sp>
            <p:nvSpPr>
              <p:cNvPr id="2088" name="Rectangle 781"/>
              <p:cNvSpPr>
                <a:spLocks noChangeArrowheads="1"/>
              </p:cNvSpPr>
              <p:nvPr userDrawn="1"/>
            </p:nvSpPr>
            <p:spPr bwMode="auto">
              <a:xfrm>
                <a:off x="4969" y="1024"/>
                <a:ext cx="526" cy="6"/>
              </a:xfrm>
              <a:prstGeom prst="rect">
                <a:avLst/>
              </a:prstGeom>
              <a:solidFill>
                <a:srgbClr val="CDA959"/>
              </a:solidFill>
              <a:ln w="0">
                <a:noFill/>
                <a:miter lim="800000"/>
                <a:headEnd/>
                <a:tailEnd/>
              </a:ln>
            </p:spPr>
            <p:txBody>
              <a:bodyPr/>
              <a:lstStyle/>
              <a:p>
                <a:pPr>
                  <a:defRPr/>
                </a:pPr>
                <a:endParaRPr lang="en-US" dirty="0"/>
              </a:p>
            </p:txBody>
          </p:sp>
          <p:sp>
            <p:nvSpPr>
              <p:cNvPr id="2089" name="Rectangle 782"/>
              <p:cNvSpPr>
                <a:spLocks noChangeArrowheads="1"/>
              </p:cNvSpPr>
              <p:nvPr userDrawn="1"/>
            </p:nvSpPr>
            <p:spPr bwMode="auto">
              <a:xfrm>
                <a:off x="5802" y="1024"/>
                <a:ext cx="17" cy="6"/>
              </a:xfrm>
              <a:prstGeom prst="rect">
                <a:avLst/>
              </a:prstGeom>
              <a:solidFill>
                <a:srgbClr val="CDA959"/>
              </a:solidFill>
              <a:ln w="0">
                <a:noFill/>
                <a:miter lim="800000"/>
                <a:headEnd/>
                <a:tailEnd/>
              </a:ln>
            </p:spPr>
            <p:txBody>
              <a:bodyPr/>
              <a:lstStyle/>
              <a:p>
                <a:pPr>
                  <a:defRPr/>
                </a:pPr>
                <a:endParaRPr lang="en-US" dirty="0"/>
              </a:p>
            </p:txBody>
          </p:sp>
          <p:sp>
            <p:nvSpPr>
              <p:cNvPr id="2090" name="Rectangle 783"/>
              <p:cNvSpPr>
                <a:spLocks noChangeArrowheads="1"/>
              </p:cNvSpPr>
              <p:nvPr userDrawn="1"/>
            </p:nvSpPr>
            <p:spPr bwMode="auto">
              <a:xfrm>
                <a:off x="3883" y="1030"/>
                <a:ext cx="207" cy="5"/>
              </a:xfrm>
              <a:prstGeom prst="rect">
                <a:avLst/>
              </a:prstGeom>
              <a:solidFill>
                <a:srgbClr val="CDA959"/>
              </a:solidFill>
              <a:ln w="0">
                <a:noFill/>
                <a:miter lim="800000"/>
                <a:headEnd/>
                <a:tailEnd/>
              </a:ln>
            </p:spPr>
            <p:txBody>
              <a:bodyPr/>
              <a:lstStyle/>
              <a:p>
                <a:pPr>
                  <a:defRPr/>
                </a:pPr>
                <a:endParaRPr lang="en-US" dirty="0"/>
              </a:p>
            </p:txBody>
          </p:sp>
          <p:sp>
            <p:nvSpPr>
              <p:cNvPr id="2091" name="Rectangle 784"/>
              <p:cNvSpPr>
                <a:spLocks noChangeArrowheads="1"/>
              </p:cNvSpPr>
              <p:nvPr userDrawn="1"/>
            </p:nvSpPr>
            <p:spPr bwMode="auto">
              <a:xfrm>
                <a:off x="4487" y="1030"/>
                <a:ext cx="62" cy="5"/>
              </a:xfrm>
              <a:prstGeom prst="rect">
                <a:avLst/>
              </a:prstGeom>
              <a:solidFill>
                <a:srgbClr val="CDA959"/>
              </a:solidFill>
              <a:ln w="0">
                <a:noFill/>
                <a:miter lim="800000"/>
                <a:headEnd/>
                <a:tailEnd/>
              </a:ln>
            </p:spPr>
            <p:txBody>
              <a:bodyPr/>
              <a:lstStyle/>
              <a:p>
                <a:pPr>
                  <a:defRPr/>
                </a:pPr>
                <a:endParaRPr lang="en-US" dirty="0"/>
              </a:p>
            </p:txBody>
          </p:sp>
          <p:sp>
            <p:nvSpPr>
              <p:cNvPr id="2092" name="Rectangle 785"/>
              <p:cNvSpPr>
                <a:spLocks noChangeArrowheads="1"/>
              </p:cNvSpPr>
              <p:nvPr userDrawn="1"/>
            </p:nvSpPr>
            <p:spPr bwMode="auto">
              <a:xfrm>
                <a:off x="4985" y="1030"/>
                <a:ext cx="510" cy="5"/>
              </a:xfrm>
              <a:prstGeom prst="rect">
                <a:avLst/>
              </a:prstGeom>
              <a:solidFill>
                <a:srgbClr val="CDA959"/>
              </a:solidFill>
              <a:ln w="0">
                <a:noFill/>
                <a:miter lim="800000"/>
                <a:headEnd/>
                <a:tailEnd/>
              </a:ln>
            </p:spPr>
            <p:txBody>
              <a:bodyPr/>
              <a:lstStyle/>
              <a:p>
                <a:pPr>
                  <a:defRPr/>
                </a:pPr>
                <a:endParaRPr lang="en-US" dirty="0"/>
              </a:p>
            </p:txBody>
          </p:sp>
          <p:sp>
            <p:nvSpPr>
              <p:cNvPr id="2093" name="Rectangle 786"/>
              <p:cNvSpPr>
                <a:spLocks noChangeArrowheads="1"/>
              </p:cNvSpPr>
              <p:nvPr userDrawn="1"/>
            </p:nvSpPr>
            <p:spPr bwMode="auto">
              <a:xfrm>
                <a:off x="5802" y="1030"/>
                <a:ext cx="17" cy="5"/>
              </a:xfrm>
              <a:prstGeom prst="rect">
                <a:avLst/>
              </a:prstGeom>
              <a:solidFill>
                <a:srgbClr val="CDA959"/>
              </a:solidFill>
              <a:ln w="0">
                <a:noFill/>
                <a:miter lim="800000"/>
                <a:headEnd/>
                <a:tailEnd/>
              </a:ln>
            </p:spPr>
            <p:txBody>
              <a:bodyPr/>
              <a:lstStyle/>
              <a:p>
                <a:pPr>
                  <a:defRPr/>
                </a:pPr>
                <a:endParaRPr lang="en-US" dirty="0"/>
              </a:p>
            </p:txBody>
          </p:sp>
          <p:sp>
            <p:nvSpPr>
              <p:cNvPr id="2094" name="Rectangle 787"/>
              <p:cNvSpPr>
                <a:spLocks noChangeArrowheads="1"/>
              </p:cNvSpPr>
              <p:nvPr userDrawn="1"/>
            </p:nvSpPr>
            <p:spPr bwMode="auto">
              <a:xfrm>
                <a:off x="3877" y="1035"/>
                <a:ext cx="219" cy="6"/>
              </a:xfrm>
              <a:prstGeom prst="rect">
                <a:avLst/>
              </a:prstGeom>
              <a:solidFill>
                <a:srgbClr val="CDA959"/>
              </a:solidFill>
              <a:ln w="0">
                <a:noFill/>
                <a:miter lim="800000"/>
                <a:headEnd/>
                <a:tailEnd/>
              </a:ln>
            </p:spPr>
            <p:txBody>
              <a:bodyPr/>
              <a:lstStyle/>
              <a:p>
                <a:pPr>
                  <a:defRPr/>
                </a:pPr>
                <a:endParaRPr lang="en-US" dirty="0"/>
              </a:p>
            </p:txBody>
          </p:sp>
          <p:sp>
            <p:nvSpPr>
              <p:cNvPr id="2095" name="Rectangle 788"/>
              <p:cNvSpPr>
                <a:spLocks noChangeArrowheads="1"/>
              </p:cNvSpPr>
              <p:nvPr userDrawn="1"/>
            </p:nvSpPr>
            <p:spPr bwMode="auto">
              <a:xfrm>
                <a:off x="4487" y="1035"/>
                <a:ext cx="68" cy="6"/>
              </a:xfrm>
              <a:prstGeom prst="rect">
                <a:avLst/>
              </a:prstGeom>
              <a:solidFill>
                <a:srgbClr val="CDA959"/>
              </a:solidFill>
              <a:ln w="0">
                <a:noFill/>
                <a:miter lim="800000"/>
                <a:headEnd/>
                <a:tailEnd/>
              </a:ln>
            </p:spPr>
            <p:txBody>
              <a:bodyPr/>
              <a:lstStyle/>
              <a:p>
                <a:pPr>
                  <a:defRPr/>
                </a:pPr>
                <a:endParaRPr lang="en-US" dirty="0"/>
              </a:p>
            </p:txBody>
          </p:sp>
          <p:sp>
            <p:nvSpPr>
              <p:cNvPr id="2096" name="Rectangle 789"/>
              <p:cNvSpPr>
                <a:spLocks noChangeArrowheads="1"/>
              </p:cNvSpPr>
              <p:nvPr userDrawn="1"/>
            </p:nvSpPr>
            <p:spPr bwMode="auto">
              <a:xfrm>
                <a:off x="4997" y="1035"/>
                <a:ext cx="492" cy="6"/>
              </a:xfrm>
              <a:prstGeom prst="rect">
                <a:avLst/>
              </a:prstGeom>
              <a:solidFill>
                <a:srgbClr val="CDA959"/>
              </a:solidFill>
              <a:ln w="0">
                <a:noFill/>
                <a:miter lim="800000"/>
                <a:headEnd/>
                <a:tailEnd/>
              </a:ln>
            </p:spPr>
            <p:txBody>
              <a:bodyPr/>
              <a:lstStyle/>
              <a:p>
                <a:pPr>
                  <a:defRPr/>
                </a:pPr>
                <a:endParaRPr lang="en-US" dirty="0"/>
              </a:p>
            </p:txBody>
          </p:sp>
          <p:sp>
            <p:nvSpPr>
              <p:cNvPr id="2097" name="Rectangle 790"/>
              <p:cNvSpPr>
                <a:spLocks noChangeArrowheads="1"/>
              </p:cNvSpPr>
              <p:nvPr userDrawn="1"/>
            </p:nvSpPr>
            <p:spPr bwMode="auto">
              <a:xfrm>
                <a:off x="5802" y="1035"/>
                <a:ext cx="17" cy="6"/>
              </a:xfrm>
              <a:prstGeom prst="rect">
                <a:avLst/>
              </a:prstGeom>
              <a:solidFill>
                <a:srgbClr val="CDA959"/>
              </a:solidFill>
              <a:ln w="0">
                <a:noFill/>
                <a:miter lim="800000"/>
                <a:headEnd/>
                <a:tailEnd/>
              </a:ln>
            </p:spPr>
            <p:txBody>
              <a:bodyPr/>
              <a:lstStyle/>
              <a:p>
                <a:pPr>
                  <a:defRPr/>
                </a:pPr>
                <a:endParaRPr lang="en-US" dirty="0"/>
              </a:p>
            </p:txBody>
          </p:sp>
          <p:sp>
            <p:nvSpPr>
              <p:cNvPr id="2098" name="Rectangle 791"/>
              <p:cNvSpPr>
                <a:spLocks noChangeArrowheads="1"/>
              </p:cNvSpPr>
              <p:nvPr userDrawn="1"/>
            </p:nvSpPr>
            <p:spPr bwMode="auto">
              <a:xfrm>
                <a:off x="3872" y="1041"/>
                <a:ext cx="229" cy="5"/>
              </a:xfrm>
              <a:prstGeom prst="rect">
                <a:avLst/>
              </a:prstGeom>
              <a:solidFill>
                <a:srgbClr val="CDA959"/>
              </a:solidFill>
              <a:ln w="0">
                <a:noFill/>
                <a:miter lim="800000"/>
                <a:headEnd/>
                <a:tailEnd/>
              </a:ln>
            </p:spPr>
            <p:txBody>
              <a:bodyPr/>
              <a:lstStyle/>
              <a:p>
                <a:pPr>
                  <a:defRPr/>
                </a:pPr>
                <a:endParaRPr lang="en-US" dirty="0"/>
              </a:p>
            </p:txBody>
          </p:sp>
          <p:sp>
            <p:nvSpPr>
              <p:cNvPr id="2099" name="Rectangle 792"/>
              <p:cNvSpPr>
                <a:spLocks noChangeArrowheads="1"/>
              </p:cNvSpPr>
              <p:nvPr userDrawn="1"/>
            </p:nvSpPr>
            <p:spPr bwMode="auto">
              <a:xfrm>
                <a:off x="4487" y="1041"/>
                <a:ext cx="68" cy="5"/>
              </a:xfrm>
              <a:prstGeom prst="rect">
                <a:avLst/>
              </a:prstGeom>
              <a:solidFill>
                <a:srgbClr val="CDA959"/>
              </a:solidFill>
              <a:ln w="0">
                <a:noFill/>
                <a:miter lim="800000"/>
                <a:headEnd/>
                <a:tailEnd/>
              </a:ln>
            </p:spPr>
            <p:txBody>
              <a:bodyPr/>
              <a:lstStyle/>
              <a:p>
                <a:pPr>
                  <a:defRPr/>
                </a:pPr>
                <a:endParaRPr lang="en-US" dirty="0"/>
              </a:p>
            </p:txBody>
          </p:sp>
          <p:sp>
            <p:nvSpPr>
              <p:cNvPr id="2100" name="Rectangle 793"/>
              <p:cNvSpPr>
                <a:spLocks noChangeArrowheads="1"/>
              </p:cNvSpPr>
              <p:nvPr userDrawn="1"/>
            </p:nvSpPr>
            <p:spPr bwMode="auto">
              <a:xfrm>
                <a:off x="5008" y="1041"/>
                <a:ext cx="481" cy="5"/>
              </a:xfrm>
              <a:prstGeom prst="rect">
                <a:avLst/>
              </a:prstGeom>
              <a:solidFill>
                <a:srgbClr val="CDA959"/>
              </a:solidFill>
              <a:ln w="0">
                <a:noFill/>
                <a:miter lim="800000"/>
                <a:headEnd/>
                <a:tailEnd/>
              </a:ln>
            </p:spPr>
            <p:txBody>
              <a:bodyPr/>
              <a:lstStyle/>
              <a:p>
                <a:pPr>
                  <a:defRPr/>
                </a:pPr>
                <a:endParaRPr lang="en-US" dirty="0"/>
              </a:p>
            </p:txBody>
          </p:sp>
          <p:sp>
            <p:nvSpPr>
              <p:cNvPr id="2101" name="Rectangle 794"/>
              <p:cNvSpPr>
                <a:spLocks noChangeArrowheads="1"/>
              </p:cNvSpPr>
              <p:nvPr userDrawn="1"/>
            </p:nvSpPr>
            <p:spPr bwMode="auto">
              <a:xfrm>
                <a:off x="5802" y="1041"/>
                <a:ext cx="17" cy="5"/>
              </a:xfrm>
              <a:prstGeom prst="rect">
                <a:avLst/>
              </a:prstGeom>
              <a:solidFill>
                <a:srgbClr val="CDA959"/>
              </a:solidFill>
              <a:ln w="0">
                <a:noFill/>
                <a:miter lim="800000"/>
                <a:headEnd/>
                <a:tailEnd/>
              </a:ln>
            </p:spPr>
            <p:txBody>
              <a:bodyPr/>
              <a:lstStyle/>
              <a:p>
                <a:pPr>
                  <a:defRPr/>
                </a:pPr>
                <a:endParaRPr lang="en-US" dirty="0"/>
              </a:p>
            </p:txBody>
          </p:sp>
          <p:sp>
            <p:nvSpPr>
              <p:cNvPr id="2102" name="Rectangle 795"/>
              <p:cNvSpPr>
                <a:spLocks noChangeArrowheads="1"/>
              </p:cNvSpPr>
              <p:nvPr userDrawn="1"/>
            </p:nvSpPr>
            <p:spPr bwMode="auto">
              <a:xfrm>
                <a:off x="3866" y="1046"/>
                <a:ext cx="241" cy="6"/>
              </a:xfrm>
              <a:prstGeom prst="rect">
                <a:avLst/>
              </a:prstGeom>
              <a:solidFill>
                <a:srgbClr val="CDA959"/>
              </a:solidFill>
              <a:ln w="0">
                <a:noFill/>
                <a:miter lim="800000"/>
                <a:headEnd/>
                <a:tailEnd/>
              </a:ln>
            </p:spPr>
            <p:txBody>
              <a:bodyPr/>
              <a:lstStyle/>
              <a:p>
                <a:pPr>
                  <a:defRPr/>
                </a:pPr>
                <a:endParaRPr lang="en-US" dirty="0"/>
              </a:p>
            </p:txBody>
          </p:sp>
          <p:sp>
            <p:nvSpPr>
              <p:cNvPr id="2103" name="Rectangle 796"/>
              <p:cNvSpPr>
                <a:spLocks noChangeArrowheads="1"/>
              </p:cNvSpPr>
              <p:nvPr userDrawn="1"/>
            </p:nvSpPr>
            <p:spPr bwMode="auto">
              <a:xfrm>
                <a:off x="4493" y="1046"/>
                <a:ext cx="62" cy="6"/>
              </a:xfrm>
              <a:prstGeom prst="rect">
                <a:avLst/>
              </a:prstGeom>
              <a:solidFill>
                <a:srgbClr val="CDA959"/>
              </a:solidFill>
              <a:ln w="0">
                <a:noFill/>
                <a:miter lim="800000"/>
                <a:headEnd/>
                <a:tailEnd/>
              </a:ln>
            </p:spPr>
            <p:txBody>
              <a:bodyPr/>
              <a:lstStyle/>
              <a:p>
                <a:pPr>
                  <a:defRPr/>
                </a:pPr>
                <a:endParaRPr lang="en-US" dirty="0"/>
              </a:p>
            </p:txBody>
          </p:sp>
          <p:sp>
            <p:nvSpPr>
              <p:cNvPr id="2104" name="Rectangle 797"/>
              <p:cNvSpPr>
                <a:spLocks noChangeArrowheads="1"/>
              </p:cNvSpPr>
              <p:nvPr userDrawn="1"/>
            </p:nvSpPr>
            <p:spPr bwMode="auto">
              <a:xfrm>
                <a:off x="5025" y="1046"/>
                <a:ext cx="464" cy="6"/>
              </a:xfrm>
              <a:prstGeom prst="rect">
                <a:avLst/>
              </a:prstGeom>
              <a:solidFill>
                <a:srgbClr val="CDA959"/>
              </a:solidFill>
              <a:ln w="0">
                <a:noFill/>
                <a:miter lim="800000"/>
                <a:headEnd/>
                <a:tailEnd/>
              </a:ln>
            </p:spPr>
            <p:txBody>
              <a:bodyPr/>
              <a:lstStyle/>
              <a:p>
                <a:pPr>
                  <a:defRPr/>
                </a:pPr>
                <a:endParaRPr lang="en-US" dirty="0"/>
              </a:p>
            </p:txBody>
          </p:sp>
          <p:sp>
            <p:nvSpPr>
              <p:cNvPr id="2105" name="Rectangle 798"/>
              <p:cNvSpPr>
                <a:spLocks noChangeArrowheads="1"/>
              </p:cNvSpPr>
              <p:nvPr userDrawn="1"/>
            </p:nvSpPr>
            <p:spPr bwMode="auto">
              <a:xfrm>
                <a:off x="5802" y="1046"/>
                <a:ext cx="17" cy="6"/>
              </a:xfrm>
              <a:prstGeom prst="rect">
                <a:avLst/>
              </a:prstGeom>
              <a:solidFill>
                <a:srgbClr val="CDA959"/>
              </a:solidFill>
              <a:ln w="0">
                <a:noFill/>
                <a:miter lim="800000"/>
                <a:headEnd/>
                <a:tailEnd/>
              </a:ln>
            </p:spPr>
            <p:txBody>
              <a:bodyPr/>
              <a:lstStyle/>
              <a:p>
                <a:pPr>
                  <a:defRPr/>
                </a:pPr>
                <a:endParaRPr lang="en-US" dirty="0"/>
              </a:p>
            </p:txBody>
          </p:sp>
          <p:sp>
            <p:nvSpPr>
              <p:cNvPr id="2106" name="Rectangle 799"/>
              <p:cNvSpPr>
                <a:spLocks noChangeArrowheads="1"/>
              </p:cNvSpPr>
              <p:nvPr userDrawn="1"/>
            </p:nvSpPr>
            <p:spPr bwMode="auto">
              <a:xfrm>
                <a:off x="3861" y="1052"/>
                <a:ext cx="251" cy="6"/>
              </a:xfrm>
              <a:prstGeom prst="rect">
                <a:avLst/>
              </a:prstGeom>
              <a:solidFill>
                <a:srgbClr val="CDA959"/>
              </a:solidFill>
              <a:ln w="0">
                <a:noFill/>
                <a:miter lim="800000"/>
                <a:headEnd/>
                <a:tailEnd/>
              </a:ln>
            </p:spPr>
            <p:txBody>
              <a:bodyPr/>
              <a:lstStyle/>
              <a:p>
                <a:pPr>
                  <a:defRPr/>
                </a:pPr>
                <a:endParaRPr lang="en-US" dirty="0"/>
              </a:p>
            </p:txBody>
          </p:sp>
          <p:sp>
            <p:nvSpPr>
              <p:cNvPr id="2107" name="Rectangle 800"/>
              <p:cNvSpPr>
                <a:spLocks noChangeArrowheads="1"/>
              </p:cNvSpPr>
              <p:nvPr userDrawn="1"/>
            </p:nvSpPr>
            <p:spPr bwMode="auto">
              <a:xfrm>
                <a:off x="4493" y="1052"/>
                <a:ext cx="67" cy="6"/>
              </a:xfrm>
              <a:prstGeom prst="rect">
                <a:avLst/>
              </a:prstGeom>
              <a:solidFill>
                <a:srgbClr val="CDA959"/>
              </a:solidFill>
              <a:ln w="0">
                <a:noFill/>
                <a:miter lim="800000"/>
                <a:headEnd/>
                <a:tailEnd/>
              </a:ln>
            </p:spPr>
            <p:txBody>
              <a:bodyPr/>
              <a:lstStyle/>
              <a:p>
                <a:pPr>
                  <a:defRPr/>
                </a:pPr>
                <a:endParaRPr lang="en-US" dirty="0"/>
              </a:p>
            </p:txBody>
          </p:sp>
          <p:sp>
            <p:nvSpPr>
              <p:cNvPr id="2108" name="Rectangle 801"/>
              <p:cNvSpPr>
                <a:spLocks noChangeArrowheads="1"/>
              </p:cNvSpPr>
              <p:nvPr userDrawn="1"/>
            </p:nvSpPr>
            <p:spPr bwMode="auto">
              <a:xfrm>
                <a:off x="5036" y="1052"/>
                <a:ext cx="447" cy="6"/>
              </a:xfrm>
              <a:prstGeom prst="rect">
                <a:avLst/>
              </a:prstGeom>
              <a:solidFill>
                <a:srgbClr val="CDA959"/>
              </a:solidFill>
              <a:ln w="0">
                <a:noFill/>
                <a:miter lim="800000"/>
                <a:headEnd/>
                <a:tailEnd/>
              </a:ln>
            </p:spPr>
            <p:txBody>
              <a:bodyPr/>
              <a:lstStyle/>
              <a:p>
                <a:pPr>
                  <a:defRPr/>
                </a:pPr>
                <a:endParaRPr lang="en-US" dirty="0"/>
              </a:p>
            </p:txBody>
          </p:sp>
          <p:sp>
            <p:nvSpPr>
              <p:cNvPr id="2109" name="Rectangle 802"/>
              <p:cNvSpPr>
                <a:spLocks noChangeArrowheads="1"/>
              </p:cNvSpPr>
              <p:nvPr userDrawn="1"/>
            </p:nvSpPr>
            <p:spPr bwMode="auto">
              <a:xfrm>
                <a:off x="5802" y="1052"/>
                <a:ext cx="17" cy="6"/>
              </a:xfrm>
              <a:prstGeom prst="rect">
                <a:avLst/>
              </a:prstGeom>
              <a:solidFill>
                <a:srgbClr val="CDA959"/>
              </a:solidFill>
              <a:ln w="0">
                <a:noFill/>
                <a:miter lim="800000"/>
                <a:headEnd/>
                <a:tailEnd/>
              </a:ln>
            </p:spPr>
            <p:txBody>
              <a:bodyPr/>
              <a:lstStyle/>
              <a:p>
                <a:pPr>
                  <a:defRPr/>
                </a:pPr>
                <a:endParaRPr lang="en-US" dirty="0"/>
              </a:p>
            </p:txBody>
          </p:sp>
          <p:sp>
            <p:nvSpPr>
              <p:cNvPr id="2110" name="Rectangle 803"/>
              <p:cNvSpPr>
                <a:spLocks noChangeArrowheads="1"/>
              </p:cNvSpPr>
              <p:nvPr userDrawn="1"/>
            </p:nvSpPr>
            <p:spPr bwMode="auto">
              <a:xfrm>
                <a:off x="3855" y="1058"/>
                <a:ext cx="263" cy="5"/>
              </a:xfrm>
              <a:prstGeom prst="rect">
                <a:avLst/>
              </a:prstGeom>
              <a:solidFill>
                <a:srgbClr val="CDA959"/>
              </a:solidFill>
              <a:ln w="0">
                <a:noFill/>
                <a:miter lim="800000"/>
                <a:headEnd/>
                <a:tailEnd/>
              </a:ln>
            </p:spPr>
            <p:txBody>
              <a:bodyPr/>
              <a:lstStyle/>
              <a:p>
                <a:pPr>
                  <a:defRPr/>
                </a:pPr>
                <a:endParaRPr lang="en-US" dirty="0"/>
              </a:p>
            </p:txBody>
          </p:sp>
          <p:sp>
            <p:nvSpPr>
              <p:cNvPr id="2111" name="Rectangle 804"/>
              <p:cNvSpPr>
                <a:spLocks noChangeArrowheads="1"/>
              </p:cNvSpPr>
              <p:nvPr userDrawn="1"/>
            </p:nvSpPr>
            <p:spPr bwMode="auto">
              <a:xfrm>
                <a:off x="4499" y="1058"/>
                <a:ext cx="61" cy="5"/>
              </a:xfrm>
              <a:prstGeom prst="rect">
                <a:avLst/>
              </a:prstGeom>
              <a:solidFill>
                <a:srgbClr val="CDA959"/>
              </a:solidFill>
              <a:ln w="0">
                <a:noFill/>
                <a:miter lim="800000"/>
                <a:headEnd/>
                <a:tailEnd/>
              </a:ln>
            </p:spPr>
            <p:txBody>
              <a:bodyPr/>
              <a:lstStyle/>
              <a:p>
                <a:pPr>
                  <a:defRPr/>
                </a:pPr>
                <a:endParaRPr lang="en-US" dirty="0"/>
              </a:p>
            </p:txBody>
          </p:sp>
          <p:sp>
            <p:nvSpPr>
              <p:cNvPr id="2112" name="Rectangle 805"/>
              <p:cNvSpPr>
                <a:spLocks noChangeArrowheads="1"/>
              </p:cNvSpPr>
              <p:nvPr userDrawn="1"/>
            </p:nvSpPr>
            <p:spPr bwMode="auto">
              <a:xfrm>
                <a:off x="5053" y="1058"/>
                <a:ext cx="430" cy="5"/>
              </a:xfrm>
              <a:prstGeom prst="rect">
                <a:avLst/>
              </a:prstGeom>
              <a:solidFill>
                <a:srgbClr val="CDA959"/>
              </a:solidFill>
              <a:ln w="0">
                <a:noFill/>
                <a:miter lim="800000"/>
                <a:headEnd/>
                <a:tailEnd/>
              </a:ln>
            </p:spPr>
            <p:txBody>
              <a:bodyPr/>
              <a:lstStyle/>
              <a:p>
                <a:pPr>
                  <a:defRPr/>
                </a:pPr>
                <a:endParaRPr lang="en-US" dirty="0"/>
              </a:p>
            </p:txBody>
          </p:sp>
          <p:sp>
            <p:nvSpPr>
              <p:cNvPr id="2113" name="Rectangle 806"/>
              <p:cNvSpPr>
                <a:spLocks noChangeArrowheads="1"/>
              </p:cNvSpPr>
              <p:nvPr userDrawn="1"/>
            </p:nvSpPr>
            <p:spPr bwMode="auto">
              <a:xfrm>
                <a:off x="5802" y="1058"/>
                <a:ext cx="17" cy="5"/>
              </a:xfrm>
              <a:prstGeom prst="rect">
                <a:avLst/>
              </a:prstGeom>
              <a:solidFill>
                <a:srgbClr val="CDA959"/>
              </a:solidFill>
              <a:ln w="0">
                <a:noFill/>
                <a:miter lim="800000"/>
                <a:headEnd/>
                <a:tailEnd/>
              </a:ln>
            </p:spPr>
            <p:txBody>
              <a:bodyPr/>
              <a:lstStyle/>
              <a:p>
                <a:pPr>
                  <a:defRPr/>
                </a:pPr>
                <a:endParaRPr lang="en-US" dirty="0"/>
              </a:p>
            </p:txBody>
          </p:sp>
          <p:sp>
            <p:nvSpPr>
              <p:cNvPr id="2114" name="Rectangle 807"/>
              <p:cNvSpPr>
                <a:spLocks noChangeArrowheads="1"/>
              </p:cNvSpPr>
              <p:nvPr userDrawn="1"/>
            </p:nvSpPr>
            <p:spPr bwMode="auto">
              <a:xfrm>
                <a:off x="3849" y="1063"/>
                <a:ext cx="275" cy="6"/>
              </a:xfrm>
              <a:prstGeom prst="rect">
                <a:avLst/>
              </a:prstGeom>
              <a:solidFill>
                <a:srgbClr val="CDA959"/>
              </a:solidFill>
              <a:ln w="0">
                <a:noFill/>
                <a:miter lim="800000"/>
                <a:headEnd/>
                <a:tailEnd/>
              </a:ln>
            </p:spPr>
            <p:txBody>
              <a:bodyPr/>
              <a:lstStyle/>
              <a:p>
                <a:pPr>
                  <a:defRPr/>
                </a:pPr>
                <a:endParaRPr lang="en-US" dirty="0"/>
              </a:p>
            </p:txBody>
          </p:sp>
          <p:sp>
            <p:nvSpPr>
              <p:cNvPr id="2115" name="Rectangle 808"/>
              <p:cNvSpPr>
                <a:spLocks noChangeArrowheads="1"/>
              </p:cNvSpPr>
              <p:nvPr userDrawn="1"/>
            </p:nvSpPr>
            <p:spPr bwMode="auto">
              <a:xfrm>
                <a:off x="4499" y="1063"/>
                <a:ext cx="67" cy="6"/>
              </a:xfrm>
              <a:prstGeom prst="rect">
                <a:avLst/>
              </a:prstGeom>
              <a:solidFill>
                <a:srgbClr val="CDA959"/>
              </a:solidFill>
              <a:ln w="0">
                <a:noFill/>
                <a:miter lim="800000"/>
                <a:headEnd/>
                <a:tailEnd/>
              </a:ln>
            </p:spPr>
            <p:txBody>
              <a:bodyPr/>
              <a:lstStyle/>
              <a:p>
                <a:pPr>
                  <a:defRPr/>
                </a:pPr>
                <a:endParaRPr lang="en-US" dirty="0"/>
              </a:p>
            </p:txBody>
          </p:sp>
          <p:sp>
            <p:nvSpPr>
              <p:cNvPr id="2116" name="Rectangle 809"/>
              <p:cNvSpPr>
                <a:spLocks noChangeArrowheads="1"/>
              </p:cNvSpPr>
              <p:nvPr userDrawn="1"/>
            </p:nvSpPr>
            <p:spPr bwMode="auto">
              <a:xfrm>
                <a:off x="5064" y="1063"/>
                <a:ext cx="414" cy="6"/>
              </a:xfrm>
              <a:prstGeom prst="rect">
                <a:avLst/>
              </a:prstGeom>
              <a:solidFill>
                <a:srgbClr val="CDA959"/>
              </a:solidFill>
              <a:ln w="0">
                <a:noFill/>
                <a:miter lim="800000"/>
                <a:headEnd/>
                <a:tailEnd/>
              </a:ln>
            </p:spPr>
            <p:txBody>
              <a:bodyPr/>
              <a:lstStyle/>
              <a:p>
                <a:pPr>
                  <a:defRPr/>
                </a:pPr>
                <a:endParaRPr lang="en-US" dirty="0"/>
              </a:p>
            </p:txBody>
          </p:sp>
          <p:sp>
            <p:nvSpPr>
              <p:cNvPr id="2117" name="Rectangle 810"/>
              <p:cNvSpPr>
                <a:spLocks noChangeArrowheads="1"/>
              </p:cNvSpPr>
              <p:nvPr userDrawn="1"/>
            </p:nvSpPr>
            <p:spPr bwMode="auto">
              <a:xfrm>
                <a:off x="5802" y="1063"/>
                <a:ext cx="17" cy="6"/>
              </a:xfrm>
              <a:prstGeom prst="rect">
                <a:avLst/>
              </a:prstGeom>
              <a:solidFill>
                <a:srgbClr val="CDA959"/>
              </a:solidFill>
              <a:ln w="0">
                <a:noFill/>
                <a:miter lim="800000"/>
                <a:headEnd/>
                <a:tailEnd/>
              </a:ln>
            </p:spPr>
            <p:txBody>
              <a:bodyPr/>
              <a:lstStyle/>
              <a:p>
                <a:pPr>
                  <a:defRPr/>
                </a:pPr>
                <a:endParaRPr lang="en-US" dirty="0"/>
              </a:p>
            </p:txBody>
          </p:sp>
        </p:grpSp>
        <p:grpSp>
          <p:nvGrpSpPr>
            <p:cNvPr id="12" name="Group 811"/>
            <p:cNvGrpSpPr>
              <a:grpSpLocks/>
            </p:cNvGrpSpPr>
            <p:nvPr userDrawn="1"/>
          </p:nvGrpSpPr>
          <p:grpSpPr bwMode="auto">
            <a:xfrm>
              <a:off x="3777" y="1069"/>
              <a:ext cx="2042" cy="313"/>
              <a:chOff x="3777" y="1069"/>
              <a:chExt cx="2042" cy="313"/>
            </a:xfrm>
          </p:grpSpPr>
          <p:sp>
            <p:nvSpPr>
              <p:cNvPr id="1718" name="Rectangle 812"/>
              <p:cNvSpPr>
                <a:spLocks noChangeArrowheads="1"/>
              </p:cNvSpPr>
              <p:nvPr userDrawn="1"/>
            </p:nvSpPr>
            <p:spPr bwMode="auto">
              <a:xfrm>
                <a:off x="3844" y="1069"/>
                <a:ext cx="285" cy="5"/>
              </a:xfrm>
              <a:prstGeom prst="rect">
                <a:avLst/>
              </a:prstGeom>
              <a:solidFill>
                <a:srgbClr val="CDA959"/>
              </a:solidFill>
              <a:ln w="0">
                <a:noFill/>
                <a:miter lim="800000"/>
                <a:headEnd/>
                <a:tailEnd/>
              </a:ln>
            </p:spPr>
            <p:txBody>
              <a:bodyPr/>
              <a:lstStyle/>
              <a:p>
                <a:pPr>
                  <a:defRPr/>
                </a:pPr>
                <a:endParaRPr lang="en-US" dirty="0"/>
              </a:p>
            </p:txBody>
          </p:sp>
          <p:sp>
            <p:nvSpPr>
              <p:cNvPr id="1719" name="Rectangle 813"/>
              <p:cNvSpPr>
                <a:spLocks noChangeArrowheads="1"/>
              </p:cNvSpPr>
              <p:nvPr userDrawn="1"/>
            </p:nvSpPr>
            <p:spPr bwMode="auto">
              <a:xfrm>
                <a:off x="4499" y="1069"/>
                <a:ext cx="67" cy="5"/>
              </a:xfrm>
              <a:prstGeom prst="rect">
                <a:avLst/>
              </a:prstGeom>
              <a:solidFill>
                <a:srgbClr val="CDA959"/>
              </a:solidFill>
              <a:ln w="0">
                <a:noFill/>
                <a:miter lim="800000"/>
                <a:headEnd/>
                <a:tailEnd/>
              </a:ln>
            </p:spPr>
            <p:txBody>
              <a:bodyPr/>
              <a:lstStyle/>
              <a:p>
                <a:pPr>
                  <a:defRPr/>
                </a:pPr>
                <a:endParaRPr lang="en-US" dirty="0"/>
              </a:p>
            </p:txBody>
          </p:sp>
          <p:sp>
            <p:nvSpPr>
              <p:cNvPr id="1720" name="Rectangle 814"/>
              <p:cNvSpPr>
                <a:spLocks noChangeArrowheads="1"/>
              </p:cNvSpPr>
              <p:nvPr userDrawn="1"/>
            </p:nvSpPr>
            <p:spPr bwMode="auto">
              <a:xfrm>
                <a:off x="5075" y="1069"/>
                <a:ext cx="403" cy="5"/>
              </a:xfrm>
              <a:prstGeom prst="rect">
                <a:avLst/>
              </a:prstGeom>
              <a:solidFill>
                <a:srgbClr val="CDA959"/>
              </a:solidFill>
              <a:ln w="0">
                <a:noFill/>
                <a:miter lim="800000"/>
                <a:headEnd/>
                <a:tailEnd/>
              </a:ln>
            </p:spPr>
            <p:txBody>
              <a:bodyPr/>
              <a:lstStyle/>
              <a:p>
                <a:pPr>
                  <a:defRPr/>
                </a:pPr>
                <a:endParaRPr lang="en-US" dirty="0"/>
              </a:p>
            </p:txBody>
          </p:sp>
          <p:sp>
            <p:nvSpPr>
              <p:cNvPr id="1721" name="Rectangle 815"/>
              <p:cNvSpPr>
                <a:spLocks noChangeArrowheads="1"/>
              </p:cNvSpPr>
              <p:nvPr userDrawn="1"/>
            </p:nvSpPr>
            <p:spPr bwMode="auto">
              <a:xfrm>
                <a:off x="5802" y="1069"/>
                <a:ext cx="17" cy="5"/>
              </a:xfrm>
              <a:prstGeom prst="rect">
                <a:avLst/>
              </a:prstGeom>
              <a:solidFill>
                <a:srgbClr val="CDA959"/>
              </a:solidFill>
              <a:ln w="0">
                <a:noFill/>
                <a:miter lim="800000"/>
                <a:headEnd/>
                <a:tailEnd/>
              </a:ln>
            </p:spPr>
            <p:txBody>
              <a:bodyPr/>
              <a:lstStyle/>
              <a:p>
                <a:pPr>
                  <a:defRPr/>
                </a:pPr>
                <a:endParaRPr lang="en-US" dirty="0"/>
              </a:p>
            </p:txBody>
          </p:sp>
          <p:sp>
            <p:nvSpPr>
              <p:cNvPr id="1722" name="Rectangle 816"/>
              <p:cNvSpPr>
                <a:spLocks noChangeArrowheads="1"/>
              </p:cNvSpPr>
              <p:nvPr userDrawn="1"/>
            </p:nvSpPr>
            <p:spPr bwMode="auto">
              <a:xfrm>
                <a:off x="3838" y="1074"/>
                <a:ext cx="291" cy="6"/>
              </a:xfrm>
              <a:prstGeom prst="rect">
                <a:avLst/>
              </a:prstGeom>
              <a:solidFill>
                <a:srgbClr val="CDA959"/>
              </a:solidFill>
              <a:ln w="0">
                <a:noFill/>
                <a:miter lim="800000"/>
                <a:headEnd/>
                <a:tailEnd/>
              </a:ln>
            </p:spPr>
            <p:txBody>
              <a:bodyPr/>
              <a:lstStyle/>
              <a:p>
                <a:pPr>
                  <a:defRPr/>
                </a:pPr>
                <a:endParaRPr lang="en-US" dirty="0"/>
              </a:p>
            </p:txBody>
          </p:sp>
          <p:sp>
            <p:nvSpPr>
              <p:cNvPr id="1723" name="Rectangle 817"/>
              <p:cNvSpPr>
                <a:spLocks noChangeArrowheads="1"/>
              </p:cNvSpPr>
              <p:nvPr userDrawn="1"/>
            </p:nvSpPr>
            <p:spPr bwMode="auto">
              <a:xfrm>
                <a:off x="4504" y="1074"/>
                <a:ext cx="67" cy="6"/>
              </a:xfrm>
              <a:prstGeom prst="rect">
                <a:avLst/>
              </a:prstGeom>
              <a:solidFill>
                <a:srgbClr val="CDA959"/>
              </a:solidFill>
              <a:ln w="0">
                <a:noFill/>
                <a:miter lim="800000"/>
                <a:headEnd/>
                <a:tailEnd/>
              </a:ln>
            </p:spPr>
            <p:txBody>
              <a:bodyPr/>
              <a:lstStyle/>
              <a:p>
                <a:pPr>
                  <a:defRPr/>
                </a:pPr>
                <a:endParaRPr lang="en-US" dirty="0"/>
              </a:p>
            </p:txBody>
          </p:sp>
          <p:sp>
            <p:nvSpPr>
              <p:cNvPr id="1724" name="Rectangle 818"/>
              <p:cNvSpPr>
                <a:spLocks noChangeArrowheads="1"/>
              </p:cNvSpPr>
              <p:nvPr userDrawn="1"/>
            </p:nvSpPr>
            <p:spPr bwMode="auto">
              <a:xfrm>
                <a:off x="5092" y="1074"/>
                <a:ext cx="386" cy="6"/>
              </a:xfrm>
              <a:prstGeom prst="rect">
                <a:avLst/>
              </a:prstGeom>
              <a:solidFill>
                <a:srgbClr val="CDA959"/>
              </a:solidFill>
              <a:ln w="0">
                <a:noFill/>
                <a:miter lim="800000"/>
                <a:headEnd/>
                <a:tailEnd/>
              </a:ln>
            </p:spPr>
            <p:txBody>
              <a:bodyPr/>
              <a:lstStyle/>
              <a:p>
                <a:pPr>
                  <a:defRPr/>
                </a:pPr>
                <a:endParaRPr lang="en-US" dirty="0"/>
              </a:p>
            </p:txBody>
          </p:sp>
          <p:sp>
            <p:nvSpPr>
              <p:cNvPr id="1725" name="Rectangle 819"/>
              <p:cNvSpPr>
                <a:spLocks noChangeArrowheads="1"/>
              </p:cNvSpPr>
              <p:nvPr userDrawn="1"/>
            </p:nvSpPr>
            <p:spPr bwMode="auto">
              <a:xfrm>
                <a:off x="5802" y="1074"/>
                <a:ext cx="17" cy="6"/>
              </a:xfrm>
              <a:prstGeom prst="rect">
                <a:avLst/>
              </a:prstGeom>
              <a:solidFill>
                <a:srgbClr val="CDA959"/>
              </a:solidFill>
              <a:ln w="0">
                <a:noFill/>
                <a:miter lim="800000"/>
                <a:headEnd/>
                <a:tailEnd/>
              </a:ln>
            </p:spPr>
            <p:txBody>
              <a:bodyPr/>
              <a:lstStyle/>
              <a:p>
                <a:pPr>
                  <a:defRPr/>
                </a:pPr>
                <a:endParaRPr lang="en-US" dirty="0"/>
              </a:p>
            </p:txBody>
          </p:sp>
          <p:sp>
            <p:nvSpPr>
              <p:cNvPr id="1726" name="Rectangle 820"/>
              <p:cNvSpPr>
                <a:spLocks noChangeArrowheads="1"/>
              </p:cNvSpPr>
              <p:nvPr userDrawn="1"/>
            </p:nvSpPr>
            <p:spPr bwMode="auto">
              <a:xfrm>
                <a:off x="3833" y="1080"/>
                <a:ext cx="307" cy="6"/>
              </a:xfrm>
              <a:prstGeom prst="rect">
                <a:avLst/>
              </a:prstGeom>
              <a:solidFill>
                <a:srgbClr val="CDA959"/>
              </a:solidFill>
              <a:ln w="0">
                <a:noFill/>
                <a:miter lim="800000"/>
                <a:headEnd/>
                <a:tailEnd/>
              </a:ln>
            </p:spPr>
            <p:txBody>
              <a:bodyPr/>
              <a:lstStyle/>
              <a:p>
                <a:pPr>
                  <a:defRPr/>
                </a:pPr>
                <a:endParaRPr lang="en-US" dirty="0"/>
              </a:p>
            </p:txBody>
          </p:sp>
          <p:sp>
            <p:nvSpPr>
              <p:cNvPr id="1727" name="Rectangle 821"/>
              <p:cNvSpPr>
                <a:spLocks noChangeArrowheads="1"/>
              </p:cNvSpPr>
              <p:nvPr userDrawn="1"/>
            </p:nvSpPr>
            <p:spPr bwMode="auto">
              <a:xfrm>
                <a:off x="4504" y="1080"/>
                <a:ext cx="67" cy="6"/>
              </a:xfrm>
              <a:prstGeom prst="rect">
                <a:avLst/>
              </a:prstGeom>
              <a:solidFill>
                <a:srgbClr val="CDA959"/>
              </a:solidFill>
              <a:ln w="0">
                <a:noFill/>
                <a:miter lim="800000"/>
                <a:headEnd/>
                <a:tailEnd/>
              </a:ln>
            </p:spPr>
            <p:txBody>
              <a:bodyPr/>
              <a:lstStyle/>
              <a:p>
                <a:pPr>
                  <a:defRPr/>
                </a:pPr>
                <a:endParaRPr lang="en-US" dirty="0"/>
              </a:p>
            </p:txBody>
          </p:sp>
          <p:sp>
            <p:nvSpPr>
              <p:cNvPr id="1728" name="Rectangle 822"/>
              <p:cNvSpPr>
                <a:spLocks noChangeArrowheads="1"/>
              </p:cNvSpPr>
              <p:nvPr userDrawn="1"/>
            </p:nvSpPr>
            <p:spPr bwMode="auto">
              <a:xfrm>
                <a:off x="5103" y="1080"/>
                <a:ext cx="369" cy="6"/>
              </a:xfrm>
              <a:prstGeom prst="rect">
                <a:avLst/>
              </a:prstGeom>
              <a:solidFill>
                <a:srgbClr val="CDA959"/>
              </a:solidFill>
              <a:ln w="0">
                <a:noFill/>
                <a:miter lim="800000"/>
                <a:headEnd/>
                <a:tailEnd/>
              </a:ln>
            </p:spPr>
            <p:txBody>
              <a:bodyPr/>
              <a:lstStyle/>
              <a:p>
                <a:pPr>
                  <a:defRPr/>
                </a:pPr>
                <a:endParaRPr lang="en-US" dirty="0"/>
              </a:p>
            </p:txBody>
          </p:sp>
          <p:sp>
            <p:nvSpPr>
              <p:cNvPr id="1729" name="Rectangle 823"/>
              <p:cNvSpPr>
                <a:spLocks noChangeArrowheads="1"/>
              </p:cNvSpPr>
              <p:nvPr userDrawn="1"/>
            </p:nvSpPr>
            <p:spPr bwMode="auto">
              <a:xfrm>
                <a:off x="5802" y="1080"/>
                <a:ext cx="17" cy="6"/>
              </a:xfrm>
              <a:prstGeom prst="rect">
                <a:avLst/>
              </a:prstGeom>
              <a:solidFill>
                <a:srgbClr val="CDA959"/>
              </a:solidFill>
              <a:ln w="0">
                <a:noFill/>
                <a:miter lim="800000"/>
                <a:headEnd/>
                <a:tailEnd/>
              </a:ln>
            </p:spPr>
            <p:txBody>
              <a:bodyPr/>
              <a:lstStyle/>
              <a:p>
                <a:pPr>
                  <a:defRPr/>
                </a:pPr>
                <a:endParaRPr lang="en-US" dirty="0"/>
              </a:p>
            </p:txBody>
          </p:sp>
          <p:sp>
            <p:nvSpPr>
              <p:cNvPr id="1730" name="Rectangle 824"/>
              <p:cNvSpPr>
                <a:spLocks noChangeArrowheads="1"/>
              </p:cNvSpPr>
              <p:nvPr userDrawn="1"/>
            </p:nvSpPr>
            <p:spPr bwMode="auto">
              <a:xfrm>
                <a:off x="3827" y="1086"/>
                <a:ext cx="319" cy="5"/>
              </a:xfrm>
              <a:prstGeom prst="rect">
                <a:avLst/>
              </a:prstGeom>
              <a:solidFill>
                <a:srgbClr val="CDA959"/>
              </a:solidFill>
              <a:ln w="0">
                <a:noFill/>
                <a:miter lim="800000"/>
                <a:headEnd/>
                <a:tailEnd/>
              </a:ln>
            </p:spPr>
            <p:txBody>
              <a:bodyPr/>
              <a:lstStyle/>
              <a:p>
                <a:pPr>
                  <a:defRPr/>
                </a:pPr>
                <a:endParaRPr lang="en-US" dirty="0"/>
              </a:p>
            </p:txBody>
          </p:sp>
          <p:sp>
            <p:nvSpPr>
              <p:cNvPr id="1731" name="Rectangle 825"/>
              <p:cNvSpPr>
                <a:spLocks noChangeArrowheads="1"/>
              </p:cNvSpPr>
              <p:nvPr userDrawn="1"/>
            </p:nvSpPr>
            <p:spPr bwMode="auto">
              <a:xfrm>
                <a:off x="4510" y="1086"/>
                <a:ext cx="61" cy="5"/>
              </a:xfrm>
              <a:prstGeom prst="rect">
                <a:avLst/>
              </a:prstGeom>
              <a:solidFill>
                <a:srgbClr val="CDA959"/>
              </a:solidFill>
              <a:ln w="0">
                <a:noFill/>
                <a:miter lim="800000"/>
                <a:headEnd/>
                <a:tailEnd/>
              </a:ln>
            </p:spPr>
            <p:txBody>
              <a:bodyPr/>
              <a:lstStyle/>
              <a:p>
                <a:pPr>
                  <a:defRPr/>
                </a:pPr>
                <a:endParaRPr lang="en-US" dirty="0"/>
              </a:p>
            </p:txBody>
          </p:sp>
          <p:sp>
            <p:nvSpPr>
              <p:cNvPr id="1732" name="Rectangle 826"/>
              <p:cNvSpPr>
                <a:spLocks noChangeArrowheads="1"/>
              </p:cNvSpPr>
              <p:nvPr userDrawn="1"/>
            </p:nvSpPr>
            <p:spPr bwMode="auto">
              <a:xfrm>
                <a:off x="5114" y="1086"/>
                <a:ext cx="358" cy="5"/>
              </a:xfrm>
              <a:prstGeom prst="rect">
                <a:avLst/>
              </a:prstGeom>
              <a:solidFill>
                <a:srgbClr val="CDA959"/>
              </a:solidFill>
              <a:ln w="0">
                <a:noFill/>
                <a:miter lim="800000"/>
                <a:headEnd/>
                <a:tailEnd/>
              </a:ln>
            </p:spPr>
            <p:txBody>
              <a:bodyPr/>
              <a:lstStyle/>
              <a:p>
                <a:pPr>
                  <a:defRPr/>
                </a:pPr>
                <a:endParaRPr lang="en-US" dirty="0"/>
              </a:p>
            </p:txBody>
          </p:sp>
          <p:sp>
            <p:nvSpPr>
              <p:cNvPr id="1733" name="Rectangle 827"/>
              <p:cNvSpPr>
                <a:spLocks noChangeArrowheads="1"/>
              </p:cNvSpPr>
              <p:nvPr userDrawn="1"/>
            </p:nvSpPr>
            <p:spPr bwMode="auto">
              <a:xfrm>
                <a:off x="5802" y="1086"/>
                <a:ext cx="17" cy="5"/>
              </a:xfrm>
              <a:prstGeom prst="rect">
                <a:avLst/>
              </a:prstGeom>
              <a:solidFill>
                <a:srgbClr val="CDA959"/>
              </a:solidFill>
              <a:ln w="0">
                <a:noFill/>
                <a:miter lim="800000"/>
                <a:headEnd/>
                <a:tailEnd/>
              </a:ln>
            </p:spPr>
            <p:txBody>
              <a:bodyPr/>
              <a:lstStyle/>
              <a:p>
                <a:pPr>
                  <a:defRPr/>
                </a:pPr>
                <a:endParaRPr lang="en-US" dirty="0"/>
              </a:p>
            </p:txBody>
          </p:sp>
          <p:sp>
            <p:nvSpPr>
              <p:cNvPr id="1734" name="Rectangle 828"/>
              <p:cNvSpPr>
                <a:spLocks noChangeArrowheads="1"/>
              </p:cNvSpPr>
              <p:nvPr userDrawn="1"/>
            </p:nvSpPr>
            <p:spPr bwMode="auto">
              <a:xfrm>
                <a:off x="3821" y="1091"/>
                <a:ext cx="331" cy="6"/>
              </a:xfrm>
              <a:prstGeom prst="rect">
                <a:avLst/>
              </a:prstGeom>
              <a:solidFill>
                <a:srgbClr val="CDA959"/>
              </a:solidFill>
              <a:ln w="0">
                <a:noFill/>
                <a:miter lim="800000"/>
                <a:headEnd/>
                <a:tailEnd/>
              </a:ln>
            </p:spPr>
            <p:txBody>
              <a:bodyPr/>
              <a:lstStyle/>
              <a:p>
                <a:pPr>
                  <a:defRPr/>
                </a:pPr>
                <a:endParaRPr lang="en-US" dirty="0"/>
              </a:p>
            </p:txBody>
          </p:sp>
          <p:sp>
            <p:nvSpPr>
              <p:cNvPr id="1735" name="Rectangle 829"/>
              <p:cNvSpPr>
                <a:spLocks noChangeArrowheads="1"/>
              </p:cNvSpPr>
              <p:nvPr userDrawn="1"/>
            </p:nvSpPr>
            <p:spPr bwMode="auto">
              <a:xfrm>
                <a:off x="4510" y="1091"/>
                <a:ext cx="67" cy="6"/>
              </a:xfrm>
              <a:prstGeom prst="rect">
                <a:avLst/>
              </a:prstGeom>
              <a:solidFill>
                <a:srgbClr val="CDA959"/>
              </a:solidFill>
              <a:ln w="0">
                <a:noFill/>
                <a:miter lim="800000"/>
                <a:headEnd/>
                <a:tailEnd/>
              </a:ln>
            </p:spPr>
            <p:txBody>
              <a:bodyPr/>
              <a:lstStyle/>
              <a:p>
                <a:pPr>
                  <a:defRPr/>
                </a:pPr>
                <a:endParaRPr lang="en-US" dirty="0"/>
              </a:p>
            </p:txBody>
          </p:sp>
          <p:sp>
            <p:nvSpPr>
              <p:cNvPr id="1736" name="Rectangle 830"/>
              <p:cNvSpPr>
                <a:spLocks noChangeArrowheads="1"/>
              </p:cNvSpPr>
              <p:nvPr userDrawn="1"/>
            </p:nvSpPr>
            <p:spPr bwMode="auto">
              <a:xfrm>
                <a:off x="5131" y="1091"/>
                <a:ext cx="336" cy="6"/>
              </a:xfrm>
              <a:prstGeom prst="rect">
                <a:avLst/>
              </a:prstGeom>
              <a:solidFill>
                <a:srgbClr val="CDA959"/>
              </a:solidFill>
              <a:ln w="0">
                <a:noFill/>
                <a:miter lim="800000"/>
                <a:headEnd/>
                <a:tailEnd/>
              </a:ln>
            </p:spPr>
            <p:txBody>
              <a:bodyPr/>
              <a:lstStyle/>
              <a:p>
                <a:pPr>
                  <a:defRPr/>
                </a:pPr>
                <a:endParaRPr lang="en-US" dirty="0"/>
              </a:p>
            </p:txBody>
          </p:sp>
          <p:sp>
            <p:nvSpPr>
              <p:cNvPr id="1737" name="Rectangle 831"/>
              <p:cNvSpPr>
                <a:spLocks noChangeArrowheads="1"/>
              </p:cNvSpPr>
              <p:nvPr userDrawn="1"/>
            </p:nvSpPr>
            <p:spPr bwMode="auto">
              <a:xfrm>
                <a:off x="5802" y="1091"/>
                <a:ext cx="17" cy="6"/>
              </a:xfrm>
              <a:prstGeom prst="rect">
                <a:avLst/>
              </a:prstGeom>
              <a:solidFill>
                <a:srgbClr val="CDA959"/>
              </a:solidFill>
              <a:ln w="0">
                <a:noFill/>
                <a:miter lim="800000"/>
                <a:headEnd/>
                <a:tailEnd/>
              </a:ln>
            </p:spPr>
            <p:txBody>
              <a:bodyPr/>
              <a:lstStyle/>
              <a:p>
                <a:pPr>
                  <a:defRPr/>
                </a:pPr>
                <a:endParaRPr lang="en-US" dirty="0"/>
              </a:p>
            </p:txBody>
          </p:sp>
          <p:sp>
            <p:nvSpPr>
              <p:cNvPr id="1738" name="Rectangle 832"/>
              <p:cNvSpPr>
                <a:spLocks noChangeArrowheads="1"/>
              </p:cNvSpPr>
              <p:nvPr userDrawn="1"/>
            </p:nvSpPr>
            <p:spPr bwMode="auto">
              <a:xfrm>
                <a:off x="3816" y="1097"/>
                <a:ext cx="341" cy="5"/>
              </a:xfrm>
              <a:prstGeom prst="rect">
                <a:avLst/>
              </a:prstGeom>
              <a:solidFill>
                <a:srgbClr val="CDA959"/>
              </a:solidFill>
              <a:ln w="0">
                <a:noFill/>
                <a:miter lim="800000"/>
                <a:headEnd/>
                <a:tailEnd/>
              </a:ln>
            </p:spPr>
            <p:txBody>
              <a:bodyPr/>
              <a:lstStyle/>
              <a:p>
                <a:pPr>
                  <a:defRPr/>
                </a:pPr>
                <a:endParaRPr lang="en-US" dirty="0"/>
              </a:p>
            </p:txBody>
          </p:sp>
          <p:sp>
            <p:nvSpPr>
              <p:cNvPr id="1739" name="Rectangle 833"/>
              <p:cNvSpPr>
                <a:spLocks noChangeArrowheads="1"/>
              </p:cNvSpPr>
              <p:nvPr userDrawn="1"/>
            </p:nvSpPr>
            <p:spPr bwMode="auto">
              <a:xfrm>
                <a:off x="4515" y="1097"/>
                <a:ext cx="62" cy="5"/>
              </a:xfrm>
              <a:prstGeom prst="rect">
                <a:avLst/>
              </a:prstGeom>
              <a:solidFill>
                <a:srgbClr val="CDA959"/>
              </a:solidFill>
              <a:ln w="0">
                <a:noFill/>
                <a:miter lim="800000"/>
                <a:headEnd/>
                <a:tailEnd/>
              </a:ln>
            </p:spPr>
            <p:txBody>
              <a:bodyPr/>
              <a:lstStyle/>
              <a:p>
                <a:pPr>
                  <a:defRPr/>
                </a:pPr>
                <a:endParaRPr lang="en-US" dirty="0"/>
              </a:p>
            </p:txBody>
          </p:sp>
          <p:sp>
            <p:nvSpPr>
              <p:cNvPr id="1740" name="Rectangle 834"/>
              <p:cNvSpPr>
                <a:spLocks noChangeArrowheads="1"/>
              </p:cNvSpPr>
              <p:nvPr userDrawn="1"/>
            </p:nvSpPr>
            <p:spPr bwMode="auto">
              <a:xfrm>
                <a:off x="5142" y="1097"/>
                <a:ext cx="325" cy="5"/>
              </a:xfrm>
              <a:prstGeom prst="rect">
                <a:avLst/>
              </a:prstGeom>
              <a:solidFill>
                <a:srgbClr val="CDA959"/>
              </a:solidFill>
              <a:ln w="0">
                <a:noFill/>
                <a:miter lim="800000"/>
                <a:headEnd/>
                <a:tailEnd/>
              </a:ln>
            </p:spPr>
            <p:txBody>
              <a:bodyPr/>
              <a:lstStyle/>
              <a:p>
                <a:pPr>
                  <a:defRPr/>
                </a:pPr>
                <a:endParaRPr lang="en-US" dirty="0"/>
              </a:p>
            </p:txBody>
          </p:sp>
          <p:sp>
            <p:nvSpPr>
              <p:cNvPr id="1741" name="Rectangle 835"/>
              <p:cNvSpPr>
                <a:spLocks noChangeArrowheads="1"/>
              </p:cNvSpPr>
              <p:nvPr userDrawn="1"/>
            </p:nvSpPr>
            <p:spPr bwMode="auto">
              <a:xfrm>
                <a:off x="5802" y="1097"/>
                <a:ext cx="17" cy="5"/>
              </a:xfrm>
              <a:prstGeom prst="rect">
                <a:avLst/>
              </a:prstGeom>
              <a:solidFill>
                <a:srgbClr val="CDA959"/>
              </a:solidFill>
              <a:ln w="0">
                <a:noFill/>
                <a:miter lim="800000"/>
                <a:headEnd/>
                <a:tailEnd/>
              </a:ln>
            </p:spPr>
            <p:txBody>
              <a:bodyPr/>
              <a:lstStyle/>
              <a:p>
                <a:pPr>
                  <a:defRPr/>
                </a:pPr>
                <a:endParaRPr lang="en-US" dirty="0"/>
              </a:p>
            </p:txBody>
          </p:sp>
          <p:sp>
            <p:nvSpPr>
              <p:cNvPr id="1742" name="Rectangle 836"/>
              <p:cNvSpPr>
                <a:spLocks noChangeArrowheads="1"/>
              </p:cNvSpPr>
              <p:nvPr userDrawn="1"/>
            </p:nvSpPr>
            <p:spPr bwMode="auto">
              <a:xfrm>
                <a:off x="3810" y="1102"/>
                <a:ext cx="353" cy="6"/>
              </a:xfrm>
              <a:prstGeom prst="rect">
                <a:avLst/>
              </a:prstGeom>
              <a:solidFill>
                <a:srgbClr val="CDA959"/>
              </a:solidFill>
              <a:ln w="0">
                <a:noFill/>
                <a:miter lim="800000"/>
                <a:headEnd/>
                <a:tailEnd/>
              </a:ln>
            </p:spPr>
            <p:txBody>
              <a:bodyPr/>
              <a:lstStyle/>
              <a:p>
                <a:pPr>
                  <a:defRPr/>
                </a:pPr>
                <a:endParaRPr lang="en-US" dirty="0"/>
              </a:p>
            </p:txBody>
          </p:sp>
          <p:sp>
            <p:nvSpPr>
              <p:cNvPr id="1743" name="Rectangle 837"/>
              <p:cNvSpPr>
                <a:spLocks noChangeArrowheads="1"/>
              </p:cNvSpPr>
              <p:nvPr userDrawn="1"/>
            </p:nvSpPr>
            <p:spPr bwMode="auto">
              <a:xfrm>
                <a:off x="4515" y="1102"/>
                <a:ext cx="68" cy="6"/>
              </a:xfrm>
              <a:prstGeom prst="rect">
                <a:avLst/>
              </a:prstGeom>
              <a:solidFill>
                <a:srgbClr val="CDA959"/>
              </a:solidFill>
              <a:ln w="0">
                <a:noFill/>
                <a:miter lim="800000"/>
                <a:headEnd/>
                <a:tailEnd/>
              </a:ln>
            </p:spPr>
            <p:txBody>
              <a:bodyPr/>
              <a:lstStyle/>
              <a:p>
                <a:pPr>
                  <a:defRPr/>
                </a:pPr>
                <a:endParaRPr lang="en-US" dirty="0"/>
              </a:p>
            </p:txBody>
          </p:sp>
          <p:sp>
            <p:nvSpPr>
              <p:cNvPr id="1744" name="Rectangle 838"/>
              <p:cNvSpPr>
                <a:spLocks noChangeArrowheads="1"/>
              </p:cNvSpPr>
              <p:nvPr userDrawn="1"/>
            </p:nvSpPr>
            <p:spPr bwMode="auto">
              <a:xfrm>
                <a:off x="5153" y="1102"/>
                <a:ext cx="314" cy="6"/>
              </a:xfrm>
              <a:prstGeom prst="rect">
                <a:avLst/>
              </a:prstGeom>
              <a:solidFill>
                <a:srgbClr val="CDA959"/>
              </a:solidFill>
              <a:ln w="0">
                <a:noFill/>
                <a:miter lim="800000"/>
                <a:headEnd/>
                <a:tailEnd/>
              </a:ln>
            </p:spPr>
            <p:txBody>
              <a:bodyPr/>
              <a:lstStyle/>
              <a:p>
                <a:pPr>
                  <a:defRPr/>
                </a:pPr>
                <a:endParaRPr lang="en-US" dirty="0"/>
              </a:p>
            </p:txBody>
          </p:sp>
          <p:sp>
            <p:nvSpPr>
              <p:cNvPr id="1745" name="Rectangle 839"/>
              <p:cNvSpPr>
                <a:spLocks noChangeArrowheads="1"/>
              </p:cNvSpPr>
              <p:nvPr userDrawn="1"/>
            </p:nvSpPr>
            <p:spPr bwMode="auto">
              <a:xfrm>
                <a:off x="5802" y="1102"/>
                <a:ext cx="17" cy="6"/>
              </a:xfrm>
              <a:prstGeom prst="rect">
                <a:avLst/>
              </a:prstGeom>
              <a:solidFill>
                <a:srgbClr val="CDA959"/>
              </a:solidFill>
              <a:ln w="0">
                <a:noFill/>
                <a:miter lim="800000"/>
                <a:headEnd/>
                <a:tailEnd/>
              </a:ln>
            </p:spPr>
            <p:txBody>
              <a:bodyPr/>
              <a:lstStyle/>
              <a:p>
                <a:pPr>
                  <a:defRPr/>
                </a:pPr>
                <a:endParaRPr lang="en-US" dirty="0"/>
              </a:p>
            </p:txBody>
          </p:sp>
          <p:sp>
            <p:nvSpPr>
              <p:cNvPr id="1746" name="Rectangle 840"/>
              <p:cNvSpPr>
                <a:spLocks noChangeArrowheads="1"/>
              </p:cNvSpPr>
              <p:nvPr userDrawn="1"/>
            </p:nvSpPr>
            <p:spPr bwMode="auto">
              <a:xfrm>
                <a:off x="3805" y="1108"/>
                <a:ext cx="363" cy="6"/>
              </a:xfrm>
              <a:prstGeom prst="rect">
                <a:avLst/>
              </a:prstGeom>
              <a:solidFill>
                <a:srgbClr val="CDA959"/>
              </a:solidFill>
              <a:ln w="0">
                <a:noFill/>
                <a:miter lim="800000"/>
                <a:headEnd/>
                <a:tailEnd/>
              </a:ln>
            </p:spPr>
            <p:txBody>
              <a:bodyPr/>
              <a:lstStyle/>
              <a:p>
                <a:pPr>
                  <a:defRPr/>
                </a:pPr>
                <a:endParaRPr lang="en-US" dirty="0"/>
              </a:p>
            </p:txBody>
          </p:sp>
          <p:sp>
            <p:nvSpPr>
              <p:cNvPr id="1747" name="Rectangle 841"/>
              <p:cNvSpPr>
                <a:spLocks noChangeArrowheads="1"/>
              </p:cNvSpPr>
              <p:nvPr userDrawn="1"/>
            </p:nvSpPr>
            <p:spPr bwMode="auto">
              <a:xfrm>
                <a:off x="4515" y="1108"/>
                <a:ext cx="68" cy="6"/>
              </a:xfrm>
              <a:prstGeom prst="rect">
                <a:avLst/>
              </a:prstGeom>
              <a:solidFill>
                <a:srgbClr val="CDA959"/>
              </a:solidFill>
              <a:ln w="0">
                <a:noFill/>
                <a:miter lim="800000"/>
                <a:headEnd/>
                <a:tailEnd/>
              </a:ln>
            </p:spPr>
            <p:txBody>
              <a:bodyPr/>
              <a:lstStyle/>
              <a:p>
                <a:pPr>
                  <a:defRPr/>
                </a:pPr>
                <a:endParaRPr lang="en-US" dirty="0"/>
              </a:p>
            </p:txBody>
          </p:sp>
          <p:sp>
            <p:nvSpPr>
              <p:cNvPr id="1748" name="Rectangle 842"/>
              <p:cNvSpPr>
                <a:spLocks noChangeArrowheads="1"/>
              </p:cNvSpPr>
              <p:nvPr userDrawn="1"/>
            </p:nvSpPr>
            <p:spPr bwMode="auto">
              <a:xfrm>
                <a:off x="5170" y="1108"/>
                <a:ext cx="291" cy="6"/>
              </a:xfrm>
              <a:prstGeom prst="rect">
                <a:avLst/>
              </a:prstGeom>
              <a:solidFill>
                <a:srgbClr val="CDA959"/>
              </a:solidFill>
              <a:ln w="0">
                <a:noFill/>
                <a:miter lim="800000"/>
                <a:headEnd/>
                <a:tailEnd/>
              </a:ln>
            </p:spPr>
            <p:txBody>
              <a:bodyPr/>
              <a:lstStyle/>
              <a:p>
                <a:pPr>
                  <a:defRPr/>
                </a:pPr>
                <a:endParaRPr lang="en-US" dirty="0"/>
              </a:p>
            </p:txBody>
          </p:sp>
          <p:sp>
            <p:nvSpPr>
              <p:cNvPr id="1749" name="Rectangle 843"/>
              <p:cNvSpPr>
                <a:spLocks noChangeArrowheads="1"/>
              </p:cNvSpPr>
              <p:nvPr userDrawn="1"/>
            </p:nvSpPr>
            <p:spPr bwMode="auto">
              <a:xfrm>
                <a:off x="5802" y="1108"/>
                <a:ext cx="17" cy="6"/>
              </a:xfrm>
              <a:prstGeom prst="rect">
                <a:avLst/>
              </a:prstGeom>
              <a:solidFill>
                <a:srgbClr val="CDA959"/>
              </a:solidFill>
              <a:ln w="0">
                <a:noFill/>
                <a:miter lim="800000"/>
                <a:headEnd/>
                <a:tailEnd/>
              </a:ln>
            </p:spPr>
            <p:txBody>
              <a:bodyPr/>
              <a:lstStyle/>
              <a:p>
                <a:pPr>
                  <a:defRPr/>
                </a:pPr>
                <a:endParaRPr lang="en-US" dirty="0"/>
              </a:p>
            </p:txBody>
          </p:sp>
          <p:sp>
            <p:nvSpPr>
              <p:cNvPr id="1750" name="Rectangle 844"/>
              <p:cNvSpPr>
                <a:spLocks noChangeArrowheads="1"/>
              </p:cNvSpPr>
              <p:nvPr userDrawn="1"/>
            </p:nvSpPr>
            <p:spPr bwMode="auto">
              <a:xfrm>
                <a:off x="3799" y="1114"/>
                <a:ext cx="381" cy="5"/>
              </a:xfrm>
              <a:prstGeom prst="rect">
                <a:avLst/>
              </a:prstGeom>
              <a:solidFill>
                <a:srgbClr val="CDA959"/>
              </a:solidFill>
              <a:ln w="0">
                <a:noFill/>
                <a:miter lim="800000"/>
                <a:headEnd/>
                <a:tailEnd/>
              </a:ln>
            </p:spPr>
            <p:txBody>
              <a:bodyPr/>
              <a:lstStyle/>
              <a:p>
                <a:pPr>
                  <a:defRPr/>
                </a:pPr>
                <a:endParaRPr lang="en-US" dirty="0"/>
              </a:p>
            </p:txBody>
          </p:sp>
          <p:sp>
            <p:nvSpPr>
              <p:cNvPr id="1751" name="Rectangle 845"/>
              <p:cNvSpPr>
                <a:spLocks noChangeArrowheads="1"/>
              </p:cNvSpPr>
              <p:nvPr userDrawn="1"/>
            </p:nvSpPr>
            <p:spPr bwMode="auto">
              <a:xfrm>
                <a:off x="4521" y="1114"/>
                <a:ext cx="67" cy="5"/>
              </a:xfrm>
              <a:prstGeom prst="rect">
                <a:avLst/>
              </a:prstGeom>
              <a:solidFill>
                <a:srgbClr val="CDA959"/>
              </a:solidFill>
              <a:ln w="0">
                <a:noFill/>
                <a:miter lim="800000"/>
                <a:headEnd/>
                <a:tailEnd/>
              </a:ln>
            </p:spPr>
            <p:txBody>
              <a:bodyPr/>
              <a:lstStyle/>
              <a:p>
                <a:pPr>
                  <a:defRPr/>
                </a:pPr>
                <a:endParaRPr lang="en-US" dirty="0"/>
              </a:p>
            </p:txBody>
          </p:sp>
          <p:sp>
            <p:nvSpPr>
              <p:cNvPr id="1752" name="Rectangle 846"/>
              <p:cNvSpPr>
                <a:spLocks noChangeArrowheads="1"/>
              </p:cNvSpPr>
              <p:nvPr userDrawn="1"/>
            </p:nvSpPr>
            <p:spPr bwMode="auto">
              <a:xfrm>
                <a:off x="5181" y="1114"/>
                <a:ext cx="280" cy="5"/>
              </a:xfrm>
              <a:prstGeom prst="rect">
                <a:avLst/>
              </a:prstGeom>
              <a:solidFill>
                <a:srgbClr val="CDA959"/>
              </a:solidFill>
              <a:ln w="0">
                <a:noFill/>
                <a:miter lim="800000"/>
                <a:headEnd/>
                <a:tailEnd/>
              </a:ln>
            </p:spPr>
            <p:txBody>
              <a:bodyPr/>
              <a:lstStyle/>
              <a:p>
                <a:pPr>
                  <a:defRPr/>
                </a:pPr>
                <a:endParaRPr lang="en-US" dirty="0"/>
              </a:p>
            </p:txBody>
          </p:sp>
          <p:sp>
            <p:nvSpPr>
              <p:cNvPr id="1753" name="Rectangle 847"/>
              <p:cNvSpPr>
                <a:spLocks noChangeArrowheads="1"/>
              </p:cNvSpPr>
              <p:nvPr userDrawn="1"/>
            </p:nvSpPr>
            <p:spPr bwMode="auto">
              <a:xfrm>
                <a:off x="5802" y="1114"/>
                <a:ext cx="17" cy="5"/>
              </a:xfrm>
              <a:prstGeom prst="rect">
                <a:avLst/>
              </a:prstGeom>
              <a:solidFill>
                <a:srgbClr val="CDA959"/>
              </a:solidFill>
              <a:ln w="0">
                <a:noFill/>
                <a:miter lim="800000"/>
                <a:headEnd/>
                <a:tailEnd/>
              </a:ln>
            </p:spPr>
            <p:txBody>
              <a:bodyPr/>
              <a:lstStyle/>
              <a:p>
                <a:pPr>
                  <a:defRPr/>
                </a:pPr>
                <a:endParaRPr lang="en-US" dirty="0"/>
              </a:p>
            </p:txBody>
          </p:sp>
          <p:sp>
            <p:nvSpPr>
              <p:cNvPr id="1754" name="Rectangle 848"/>
              <p:cNvSpPr>
                <a:spLocks noChangeArrowheads="1"/>
              </p:cNvSpPr>
              <p:nvPr userDrawn="1"/>
            </p:nvSpPr>
            <p:spPr bwMode="auto">
              <a:xfrm>
                <a:off x="3793" y="1119"/>
                <a:ext cx="392" cy="6"/>
              </a:xfrm>
              <a:prstGeom prst="rect">
                <a:avLst/>
              </a:prstGeom>
              <a:solidFill>
                <a:srgbClr val="CDA959"/>
              </a:solidFill>
              <a:ln w="0">
                <a:noFill/>
                <a:miter lim="800000"/>
                <a:headEnd/>
                <a:tailEnd/>
              </a:ln>
            </p:spPr>
            <p:txBody>
              <a:bodyPr/>
              <a:lstStyle/>
              <a:p>
                <a:pPr>
                  <a:defRPr/>
                </a:pPr>
                <a:endParaRPr lang="en-US" dirty="0"/>
              </a:p>
            </p:txBody>
          </p:sp>
          <p:sp>
            <p:nvSpPr>
              <p:cNvPr id="1755" name="Rectangle 849"/>
              <p:cNvSpPr>
                <a:spLocks noChangeArrowheads="1"/>
              </p:cNvSpPr>
              <p:nvPr userDrawn="1"/>
            </p:nvSpPr>
            <p:spPr bwMode="auto">
              <a:xfrm>
                <a:off x="4521" y="1119"/>
                <a:ext cx="67" cy="6"/>
              </a:xfrm>
              <a:prstGeom prst="rect">
                <a:avLst/>
              </a:prstGeom>
              <a:solidFill>
                <a:srgbClr val="CDA959"/>
              </a:solidFill>
              <a:ln w="0">
                <a:noFill/>
                <a:miter lim="800000"/>
                <a:headEnd/>
                <a:tailEnd/>
              </a:ln>
            </p:spPr>
            <p:txBody>
              <a:bodyPr/>
              <a:lstStyle/>
              <a:p>
                <a:pPr>
                  <a:defRPr/>
                </a:pPr>
                <a:endParaRPr lang="en-US" dirty="0"/>
              </a:p>
            </p:txBody>
          </p:sp>
          <p:sp>
            <p:nvSpPr>
              <p:cNvPr id="1756" name="Rectangle 850"/>
              <p:cNvSpPr>
                <a:spLocks noChangeArrowheads="1"/>
              </p:cNvSpPr>
              <p:nvPr userDrawn="1"/>
            </p:nvSpPr>
            <p:spPr bwMode="auto">
              <a:xfrm>
                <a:off x="5192" y="1119"/>
                <a:ext cx="263" cy="6"/>
              </a:xfrm>
              <a:prstGeom prst="rect">
                <a:avLst/>
              </a:prstGeom>
              <a:solidFill>
                <a:srgbClr val="CDA959"/>
              </a:solidFill>
              <a:ln w="0">
                <a:noFill/>
                <a:miter lim="800000"/>
                <a:headEnd/>
                <a:tailEnd/>
              </a:ln>
            </p:spPr>
            <p:txBody>
              <a:bodyPr/>
              <a:lstStyle/>
              <a:p>
                <a:pPr>
                  <a:defRPr/>
                </a:pPr>
                <a:endParaRPr lang="en-US" dirty="0"/>
              </a:p>
            </p:txBody>
          </p:sp>
          <p:sp>
            <p:nvSpPr>
              <p:cNvPr id="1757" name="Rectangle 851"/>
              <p:cNvSpPr>
                <a:spLocks noChangeArrowheads="1"/>
              </p:cNvSpPr>
              <p:nvPr userDrawn="1"/>
            </p:nvSpPr>
            <p:spPr bwMode="auto">
              <a:xfrm>
                <a:off x="5802" y="1119"/>
                <a:ext cx="17" cy="6"/>
              </a:xfrm>
              <a:prstGeom prst="rect">
                <a:avLst/>
              </a:prstGeom>
              <a:solidFill>
                <a:srgbClr val="CDA959"/>
              </a:solidFill>
              <a:ln w="0">
                <a:noFill/>
                <a:miter lim="800000"/>
                <a:headEnd/>
                <a:tailEnd/>
              </a:ln>
            </p:spPr>
            <p:txBody>
              <a:bodyPr/>
              <a:lstStyle/>
              <a:p>
                <a:pPr>
                  <a:defRPr/>
                </a:pPr>
                <a:endParaRPr lang="en-US" dirty="0"/>
              </a:p>
            </p:txBody>
          </p:sp>
          <p:sp>
            <p:nvSpPr>
              <p:cNvPr id="1758" name="Rectangle 852"/>
              <p:cNvSpPr>
                <a:spLocks noChangeArrowheads="1"/>
              </p:cNvSpPr>
              <p:nvPr userDrawn="1"/>
            </p:nvSpPr>
            <p:spPr bwMode="auto">
              <a:xfrm>
                <a:off x="3788" y="1125"/>
                <a:ext cx="84" cy="5"/>
              </a:xfrm>
              <a:prstGeom prst="rect">
                <a:avLst/>
              </a:prstGeom>
              <a:solidFill>
                <a:srgbClr val="CDA959"/>
              </a:solidFill>
              <a:ln w="0">
                <a:noFill/>
                <a:miter lim="800000"/>
                <a:headEnd/>
                <a:tailEnd/>
              </a:ln>
            </p:spPr>
            <p:txBody>
              <a:bodyPr/>
              <a:lstStyle/>
              <a:p>
                <a:pPr>
                  <a:defRPr/>
                </a:pPr>
                <a:endParaRPr lang="en-US" dirty="0"/>
              </a:p>
            </p:txBody>
          </p:sp>
          <p:sp>
            <p:nvSpPr>
              <p:cNvPr id="1759" name="Rectangle 853"/>
              <p:cNvSpPr>
                <a:spLocks noChangeArrowheads="1"/>
              </p:cNvSpPr>
              <p:nvPr userDrawn="1"/>
            </p:nvSpPr>
            <p:spPr bwMode="auto">
              <a:xfrm>
                <a:off x="3933" y="1125"/>
                <a:ext cx="258" cy="5"/>
              </a:xfrm>
              <a:prstGeom prst="rect">
                <a:avLst/>
              </a:prstGeom>
              <a:solidFill>
                <a:srgbClr val="CDA959"/>
              </a:solidFill>
              <a:ln w="0">
                <a:noFill/>
                <a:miter lim="800000"/>
                <a:headEnd/>
                <a:tailEnd/>
              </a:ln>
            </p:spPr>
            <p:txBody>
              <a:bodyPr/>
              <a:lstStyle/>
              <a:p>
                <a:pPr>
                  <a:defRPr/>
                </a:pPr>
                <a:endParaRPr lang="en-US" dirty="0"/>
              </a:p>
            </p:txBody>
          </p:sp>
          <p:sp>
            <p:nvSpPr>
              <p:cNvPr id="1760" name="Rectangle 854"/>
              <p:cNvSpPr>
                <a:spLocks noChangeArrowheads="1"/>
              </p:cNvSpPr>
              <p:nvPr userDrawn="1"/>
            </p:nvSpPr>
            <p:spPr bwMode="auto">
              <a:xfrm>
                <a:off x="4527" y="1125"/>
                <a:ext cx="61" cy="5"/>
              </a:xfrm>
              <a:prstGeom prst="rect">
                <a:avLst/>
              </a:prstGeom>
              <a:solidFill>
                <a:srgbClr val="CDA959"/>
              </a:solidFill>
              <a:ln w="0">
                <a:noFill/>
                <a:miter lim="800000"/>
                <a:headEnd/>
                <a:tailEnd/>
              </a:ln>
            </p:spPr>
            <p:txBody>
              <a:bodyPr/>
              <a:lstStyle/>
              <a:p>
                <a:pPr>
                  <a:defRPr/>
                </a:pPr>
                <a:endParaRPr lang="en-US" dirty="0"/>
              </a:p>
            </p:txBody>
          </p:sp>
          <p:sp>
            <p:nvSpPr>
              <p:cNvPr id="1761" name="Rectangle 855"/>
              <p:cNvSpPr>
                <a:spLocks noChangeArrowheads="1"/>
              </p:cNvSpPr>
              <p:nvPr userDrawn="1"/>
            </p:nvSpPr>
            <p:spPr bwMode="auto">
              <a:xfrm>
                <a:off x="5209" y="1125"/>
                <a:ext cx="246" cy="5"/>
              </a:xfrm>
              <a:prstGeom prst="rect">
                <a:avLst/>
              </a:prstGeom>
              <a:solidFill>
                <a:srgbClr val="CDA959"/>
              </a:solidFill>
              <a:ln w="0">
                <a:noFill/>
                <a:miter lim="800000"/>
                <a:headEnd/>
                <a:tailEnd/>
              </a:ln>
            </p:spPr>
            <p:txBody>
              <a:bodyPr/>
              <a:lstStyle/>
              <a:p>
                <a:pPr>
                  <a:defRPr/>
                </a:pPr>
                <a:endParaRPr lang="en-US" dirty="0"/>
              </a:p>
            </p:txBody>
          </p:sp>
          <p:sp>
            <p:nvSpPr>
              <p:cNvPr id="1762" name="Rectangle 856"/>
              <p:cNvSpPr>
                <a:spLocks noChangeArrowheads="1"/>
              </p:cNvSpPr>
              <p:nvPr userDrawn="1"/>
            </p:nvSpPr>
            <p:spPr bwMode="auto">
              <a:xfrm>
                <a:off x="5802" y="1125"/>
                <a:ext cx="17" cy="5"/>
              </a:xfrm>
              <a:prstGeom prst="rect">
                <a:avLst/>
              </a:prstGeom>
              <a:solidFill>
                <a:srgbClr val="CDA959"/>
              </a:solidFill>
              <a:ln w="0">
                <a:noFill/>
                <a:miter lim="800000"/>
                <a:headEnd/>
                <a:tailEnd/>
              </a:ln>
            </p:spPr>
            <p:txBody>
              <a:bodyPr/>
              <a:lstStyle/>
              <a:p>
                <a:pPr>
                  <a:defRPr/>
                </a:pPr>
                <a:endParaRPr lang="en-US" dirty="0"/>
              </a:p>
            </p:txBody>
          </p:sp>
          <p:sp>
            <p:nvSpPr>
              <p:cNvPr id="1763" name="Rectangle 857"/>
              <p:cNvSpPr>
                <a:spLocks noChangeArrowheads="1"/>
              </p:cNvSpPr>
              <p:nvPr userDrawn="1"/>
            </p:nvSpPr>
            <p:spPr bwMode="auto">
              <a:xfrm>
                <a:off x="3782" y="1130"/>
                <a:ext cx="67" cy="6"/>
              </a:xfrm>
              <a:prstGeom prst="rect">
                <a:avLst/>
              </a:prstGeom>
              <a:solidFill>
                <a:srgbClr val="CDA959"/>
              </a:solidFill>
              <a:ln w="0">
                <a:noFill/>
                <a:miter lim="800000"/>
                <a:headEnd/>
                <a:tailEnd/>
              </a:ln>
            </p:spPr>
            <p:txBody>
              <a:bodyPr/>
              <a:lstStyle/>
              <a:p>
                <a:pPr>
                  <a:defRPr/>
                </a:pPr>
                <a:endParaRPr lang="en-US" dirty="0"/>
              </a:p>
            </p:txBody>
          </p:sp>
          <p:sp>
            <p:nvSpPr>
              <p:cNvPr id="1764" name="Rectangle 858"/>
              <p:cNvSpPr>
                <a:spLocks noChangeArrowheads="1"/>
              </p:cNvSpPr>
              <p:nvPr userDrawn="1"/>
            </p:nvSpPr>
            <p:spPr bwMode="auto">
              <a:xfrm>
                <a:off x="3945" y="1130"/>
                <a:ext cx="251" cy="6"/>
              </a:xfrm>
              <a:prstGeom prst="rect">
                <a:avLst/>
              </a:prstGeom>
              <a:solidFill>
                <a:srgbClr val="CDA959"/>
              </a:solidFill>
              <a:ln w="0">
                <a:noFill/>
                <a:miter lim="800000"/>
                <a:headEnd/>
                <a:tailEnd/>
              </a:ln>
            </p:spPr>
            <p:txBody>
              <a:bodyPr/>
              <a:lstStyle/>
              <a:p>
                <a:pPr>
                  <a:defRPr/>
                </a:pPr>
                <a:endParaRPr lang="en-US" dirty="0"/>
              </a:p>
            </p:txBody>
          </p:sp>
          <p:sp>
            <p:nvSpPr>
              <p:cNvPr id="1765" name="Rectangle 859"/>
              <p:cNvSpPr>
                <a:spLocks noChangeArrowheads="1"/>
              </p:cNvSpPr>
              <p:nvPr userDrawn="1"/>
            </p:nvSpPr>
            <p:spPr bwMode="auto">
              <a:xfrm>
                <a:off x="4527" y="1130"/>
                <a:ext cx="67" cy="6"/>
              </a:xfrm>
              <a:prstGeom prst="rect">
                <a:avLst/>
              </a:prstGeom>
              <a:solidFill>
                <a:srgbClr val="CDA959"/>
              </a:solidFill>
              <a:ln w="0">
                <a:noFill/>
                <a:miter lim="800000"/>
                <a:headEnd/>
                <a:tailEnd/>
              </a:ln>
            </p:spPr>
            <p:txBody>
              <a:bodyPr/>
              <a:lstStyle/>
              <a:p>
                <a:pPr>
                  <a:defRPr/>
                </a:pPr>
                <a:endParaRPr lang="en-US" dirty="0"/>
              </a:p>
            </p:txBody>
          </p:sp>
          <p:sp>
            <p:nvSpPr>
              <p:cNvPr id="1766" name="Rectangle 860"/>
              <p:cNvSpPr>
                <a:spLocks noChangeArrowheads="1"/>
              </p:cNvSpPr>
              <p:nvPr userDrawn="1"/>
            </p:nvSpPr>
            <p:spPr bwMode="auto">
              <a:xfrm>
                <a:off x="5220" y="1130"/>
                <a:ext cx="235" cy="6"/>
              </a:xfrm>
              <a:prstGeom prst="rect">
                <a:avLst/>
              </a:prstGeom>
              <a:solidFill>
                <a:srgbClr val="CDA959"/>
              </a:solidFill>
              <a:ln w="0">
                <a:noFill/>
                <a:miter lim="800000"/>
                <a:headEnd/>
                <a:tailEnd/>
              </a:ln>
            </p:spPr>
            <p:txBody>
              <a:bodyPr/>
              <a:lstStyle/>
              <a:p>
                <a:pPr>
                  <a:defRPr/>
                </a:pPr>
                <a:endParaRPr lang="en-US" dirty="0"/>
              </a:p>
            </p:txBody>
          </p:sp>
          <p:sp>
            <p:nvSpPr>
              <p:cNvPr id="1767" name="Rectangle 861"/>
              <p:cNvSpPr>
                <a:spLocks noChangeArrowheads="1"/>
              </p:cNvSpPr>
              <p:nvPr userDrawn="1"/>
            </p:nvSpPr>
            <p:spPr bwMode="auto">
              <a:xfrm>
                <a:off x="5802" y="1130"/>
                <a:ext cx="17" cy="6"/>
              </a:xfrm>
              <a:prstGeom prst="rect">
                <a:avLst/>
              </a:prstGeom>
              <a:solidFill>
                <a:srgbClr val="CDA959"/>
              </a:solidFill>
              <a:ln w="0">
                <a:noFill/>
                <a:miter lim="800000"/>
                <a:headEnd/>
                <a:tailEnd/>
              </a:ln>
            </p:spPr>
            <p:txBody>
              <a:bodyPr/>
              <a:lstStyle/>
              <a:p>
                <a:pPr>
                  <a:defRPr/>
                </a:pPr>
                <a:endParaRPr lang="en-US" dirty="0"/>
              </a:p>
            </p:txBody>
          </p:sp>
          <p:sp>
            <p:nvSpPr>
              <p:cNvPr id="1768" name="Rectangle 862"/>
              <p:cNvSpPr>
                <a:spLocks noChangeArrowheads="1"/>
              </p:cNvSpPr>
              <p:nvPr userDrawn="1"/>
            </p:nvSpPr>
            <p:spPr bwMode="auto">
              <a:xfrm>
                <a:off x="3777" y="1136"/>
                <a:ext cx="67" cy="6"/>
              </a:xfrm>
              <a:prstGeom prst="rect">
                <a:avLst/>
              </a:prstGeom>
              <a:solidFill>
                <a:srgbClr val="CDA959"/>
              </a:solidFill>
              <a:ln w="0">
                <a:noFill/>
                <a:miter lim="800000"/>
                <a:headEnd/>
                <a:tailEnd/>
              </a:ln>
            </p:spPr>
            <p:txBody>
              <a:bodyPr/>
              <a:lstStyle/>
              <a:p>
                <a:pPr>
                  <a:defRPr/>
                </a:pPr>
                <a:endParaRPr lang="en-US" dirty="0"/>
              </a:p>
            </p:txBody>
          </p:sp>
          <p:sp>
            <p:nvSpPr>
              <p:cNvPr id="1769" name="Rectangle 863"/>
              <p:cNvSpPr>
                <a:spLocks noChangeArrowheads="1"/>
              </p:cNvSpPr>
              <p:nvPr userDrawn="1"/>
            </p:nvSpPr>
            <p:spPr bwMode="auto">
              <a:xfrm>
                <a:off x="3956" y="1136"/>
                <a:ext cx="246" cy="6"/>
              </a:xfrm>
              <a:prstGeom prst="rect">
                <a:avLst/>
              </a:prstGeom>
              <a:solidFill>
                <a:srgbClr val="CDA959"/>
              </a:solidFill>
              <a:ln w="0">
                <a:noFill/>
                <a:miter lim="800000"/>
                <a:headEnd/>
                <a:tailEnd/>
              </a:ln>
            </p:spPr>
            <p:txBody>
              <a:bodyPr/>
              <a:lstStyle/>
              <a:p>
                <a:pPr>
                  <a:defRPr/>
                </a:pPr>
                <a:endParaRPr lang="en-US" dirty="0"/>
              </a:p>
            </p:txBody>
          </p:sp>
          <p:sp>
            <p:nvSpPr>
              <p:cNvPr id="1770" name="Rectangle 864"/>
              <p:cNvSpPr>
                <a:spLocks noChangeArrowheads="1"/>
              </p:cNvSpPr>
              <p:nvPr userDrawn="1"/>
            </p:nvSpPr>
            <p:spPr bwMode="auto">
              <a:xfrm>
                <a:off x="4527" y="1136"/>
                <a:ext cx="67" cy="6"/>
              </a:xfrm>
              <a:prstGeom prst="rect">
                <a:avLst/>
              </a:prstGeom>
              <a:solidFill>
                <a:srgbClr val="CDA959"/>
              </a:solidFill>
              <a:ln w="0">
                <a:noFill/>
                <a:miter lim="800000"/>
                <a:headEnd/>
                <a:tailEnd/>
              </a:ln>
            </p:spPr>
            <p:txBody>
              <a:bodyPr/>
              <a:lstStyle/>
              <a:p>
                <a:pPr>
                  <a:defRPr/>
                </a:pPr>
                <a:endParaRPr lang="en-US" dirty="0"/>
              </a:p>
            </p:txBody>
          </p:sp>
          <p:sp>
            <p:nvSpPr>
              <p:cNvPr id="1771" name="Rectangle 865"/>
              <p:cNvSpPr>
                <a:spLocks noChangeArrowheads="1"/>
              </p:cNvSpPr>
              <p:nvPr userDrawn="1"/>
            </p:nvSpPr>
            <p:spPr bwMode="auto">
              <a:xfrm>
                <a:off x="5237" y="1136"/>
                <a:ext cx="213" cy="6"/>
              </a:xfrm>
              <a:prstGeom prst="rect">
                <a:avLst/>
              </a:prstGeom>
              <a:solidFill>
                <a:srgbClr val="CDA959"/>
              </a:solidFill>
              <a:ln w="0">
                <a:noFill/>
                <a:miter lim="800000"/>
                <a:headEnd/>
                <a:tailEnd/>
              </a:ln>
            </p:spPr>
            <p:txBody>
              <a:bodyPr/>
              <a:lstStyle/>
              <a:p>
                <a:pPr>
                  <a:defRPr/>
                </a:pPr>
                <a:endParaRPr lang="en-US" dirty="0"/>
              </a:p>
            </p:txBody>
          </p:sp>
          <p:sp>
            <p:nvSpPr>
              <p:cNvPr id="1772" name="Rectangle 866"/>
              <p:cNvSpPr>
                <a:spLocks noChangeArrowheads="1"/>
              </p:cNvSpPr>
              <p:nvPr userDrawn="1"/>
            </p:nvSpPr>
            <p:spPr bwMode="auto">
              <a:xfrm>
                <a:off x="5802" y="1136"/>
                <a:ext cx="17" cy="6"/>
              </a:xfrm>
              <a:prstGeom prst="rect">
                <a:avLst/>
              </a:prstGeom>
              <a:solidFill>
                <a:srgbClr val="CDA959"/>
              </a:solidFill>
              <a:ln w="0">
                <a:noFill/>
                <a:miter lim="800000"/>
                <a:headEnd/>
                <a:tailEnd/>
              </a:ln>
            </p:spPr>
            <p:txBody>
              <a:bodyPr/>
              <a:lstStyle/>
              <a:p>
                <a:pPr>
                  <a:defRPr/>
                </a:pPr>
                <a:endParaRPr lang="en-US" dirty="0"/>
              </a:p>
            </p:txBody>
          </p:sp>
          <p:sp>
            <p:nvSpPr>
              <p:cNvPr id="1773" name="Rectangle 867"/>
              <p:cNvSpPr>
                <a:spLocks noChangeArrowheads="1"/>
              </p:cNvSpPr>
              <p:nvPr userDrawn="1"/>
            </p:nvSpPr>
            <p:spPr bwMode="auto">
              <a:xfrm>
                <a:off x="3782" y="1142"/>
                <a:ext cx="56" cy="5"/>
              </a:xfrm>
              <a:prstGeom prst="rect">
                <a:avLst/>
              </a:prstGeom>
              <a:solidFill>
                <a:srgbClr val="CDA959"/>
              </a:solidFill>
              <a:ln w="0">
                <a:noFill/>
                <a:miter lim="800000"/>
                <a:headEnd/>
                <a:tailEnd/>
              </a:ln>
            </p:spPr>
            <p:txBody>
              <a:bodyPr/>
              <a:lstStyle/>
              <a:p>
                <a:pPr>
                  <a:defRPr/>
                </a:pPr>
                <a:endParaRPr lang="en-US" dirty="0"/>
              </a:p>
            </p:txBody>
          </p:sp>
          <p:sp>
            <p:nvSpPr>
              <p:cNvPr id="1774" name="Rectangle 868"/>
              <p:cNvSpPr>
                <a:spLocks noChangeArrowheads="1"/>
              </p:cNvSpPr>
              <p:nvPr userDrawn="1"/>
            </p:nvSpPr>
            <p:spPr bwMode="auto">
              <a:xfrm>
                <a:off x="3967" y="1142"/>
                <a:ext cx="241" cy="5"/>
              </a:xfrm>
              <a:prstGeom prst="rect">
                <a:avLst/>
              </a:prstGeom>
              <a:solidFill>
                <a:srgbClr val="CDA959"/>
              </a:solidFill>
              <a:ln w="0">
                <a:noFill/>
                <a:miter lim="800000"/>
                <a:headEnd/>
                <a:tailEnd/>
              </a:ln>
            </p:spPr>
            <p:txBody>
              <a:bodyPr/>
              <a:lstStyle/>
              <a:p>
                <a:pPr>
                  <a:defRPr/>
                </a:pPr>
                <a:endParaRPr lang="en-US" dirty="0"/>
              </a:p>
            </p:txBody>
          </p:sp>
          <p:sp>
            <p:nvSpPr>
              <p:cNvPr id="1775" name="Rectangle 869"/>
              <p:cNvSpPr>
                <a:spLocks noChangeArrowheads="1"/>
              </p:cNvSpPr>
              <p:nvPr userDrawn="1"/>
            </p:nvSpPr>
            <p:spPr bwMode="auto">
              <a:xfrm>
                <a:off x="4532" y="1142"/>
                <a:ext cx="67" cy="5"/>
              </a:xfrm>
              <a:prstGeom prst="rect">
                <a:avLst/>
              </a:prstGeom>
              <a:solidFill>
                <a:srgbClr val="CDA959"/>
              </a:solidFill>
              <a:ln w="0">
                <a:noFill/>
                <a:miter lim="800000"/>
                <a:headEnd/>
                <a:tailEnd/>
              </a:ln>
            </p:spPr>
            <p:txBody>
              <a:bodyPr/>
              <a:lstStyle/>
              <a:p>
                <a:pPr>
                  <a:defRPr/>
                </a:pPr>
                <a:endParaRPr lang="en-US" dirty="0"/>
              </a:p>
            </p:txBody>
          </p:sp>
          <p:sp>
            <p:nvSpPr>
              <p:cNvPr id="1776" name="Rectangle 870"/>
              <p:cNvSpPr>
                <a:spLocks noChangeArrowheads="1"/>
              </p:cNvSpPr>
              <p:nvPr userDrawn="1"/>
            </p:nvSpPr>
            <p:spPr bwMode="auto">
              <a:xfrm>
                <a:off x="5248" y="1142"/>
                <a:ext cx="202" cy="5"/>
              </a:xfrm>
              <a:prstGeom prst="rect">
                <a:avLst/>
              </a:prstGeom>
              <a:solidFill>
                <a:srgbClr val="CDA959"/>
              </a:solidFill>
              <a:ln w="0">
                <a:noFill/>
                <a:miter lim="800000"/>
                <a:headEnd/>
                <a:tailEnd/>
              </a:ln>
            </p:spPr>
            <p:txBody>
              <a:bodyPr/>
              <a:lstStyle/>
              <a:p>
                <a:pPr>
                  <a:defRPr/>
                </a:pPr>
                <a:endParaRPr lang="en-US" dirty="0"/>
              </a:p>
            </p:txBody>
          </p:sp>
          <p:sp>
            <p:nvSpPr>
              <p:cNvPr id="1777" name="Rectangle 871"/>
              <p:cNvSpPr>
                <a:spLocks noChangeArrowheads="1"/>
              </p:cNvSpPr>
              <p:nvPr userDrawn="1"/>
            </p:nvSpPr>
            <p:spPr bwMode="auto">
              <a:xfrm>
                <a:off x="5802" y="1142"/>
                <a:ext cx="17" cy="5"/>
              </a:xfrm>
              <a:prstGeom prst="rect">
                <a:avLst/>
              </a:prstGeom>
              <a:solidFill>
                <a:srgbClr val="CDA959"/>
              </a:solidFill>
              <a:ln w="0">
                <a:noFill/>
                <a:miter lim="800000"/>
                <a:headEnd/>
                <a:tailEnd/>
              </a:ln>
            </p:spPr>
            <p:txBody>
              <a:bodyPr/>
              <a:lstStyle/>
              <a:p>
                <a:pPr>
                  <a:defRPr/>
                </a:pPr>
                <a:endParaRPr lang="en-US" dirty="0"/>
              </a:p>
            </p:txBody>
          </p:sp>
          <p:sp>
            <p:nvSpPr>
              <p:cNvPr id="1778" name="Rectangle 872"/>
              <p:cNvSpPr>
                <a:spLocks noChangeArrowheads="1"/>
              </p:cNvSpPr>
              <p:nvPr userDrawn="1"/>
            </p:nvSpPr>
            <p:spPr bwMode="auto">
              <a:xfrm>
                <a:off x="3788" y="1147"/>
                <a:ext cx="39" cy="6"/>
              </a:xfrm>
              <a:prstGeom prst="rect">
                <a:avLst/>
              </a:prstGeom>
              <a:solidFill>
                <a:srgbClr val="CDA959"/>
              </a:solidFill>
              <a:ln w="0">
                <a:noFill/>
                <a:miter lim="800000"/>
                <a:headEnd/>
                <a:tailEnd/>
              </a:ln>
            </p:spPr>
            <p:txBody>
              <a:bodyPr/>
              <a:lstStyle/>
              <a:p>
                <a:pPr>
                  <a:defRPr/>
                </a:pPr>
                <a:endParaRPr lang="en-US" dirty="0"/>
              </a:p>
            </p:txBody>
          </p:sp>
          <p:sp>
            <p:nvSpPr>
              <p:cNvPr id="1779" name="Rectangle 873"/>
              <p:cNvSpPr>
                <a:spLocks noChangeArrowheads="1"/>
              </p:cNvSpPr>
              <p:nvPr userDrawn="1"/>
            </p:nvSpPr>
            <p:spPr bwMode="auto">
              <a:xfrm>
                <a:off x="3978" y="1147"/>
                <a:ext cx="241" cy="6"/>
              </a:xfrm>
              <a:prstGeom prst="rect">
                <a:avLst/>
              </a:prstGeom>
              <a:solidFill>
                <a:srgbClr val="CDA959"/>
              </a:solidFill>
              <a:ln w="0">
                <a:noFill/>
                <a:miter lim="800000"/>
                <a:headEnd/>
                <a:tailEnd/>
              </a:ln>
            </p:spPr>
            <p:txBody>
              <a:bodyPr/>
              <a:lstStyle/>
              <a:p>
                <a:pPr>
                  <a:defRPr/>
                </a:pPr>
                <a:endParaRPr lang="en-US" dirty="0"/>
              </a:p>
            </p:txBody>
          </p:sp>
          <p:sp>
            <p:nvSpPr>
              <p:cNvPr id="1780" name="Rectangle 874"/>
              <p:cNvSpPr>
                <a:spLocks noChangeArrowheads="1"/>
              </p:cNvSpPr>
              <p:nvPr userDrawn="1"/>
            </p:nvSpPr>
            <p:spPr bwMode="auto">
              <a:xfrm>
                <a:off x="4532" y="1147"/>
                <a:ext cx="67" cy="6"/>
              </a:xfrm>
              <a:prstGeom prst="rect">
                <a:avLst/>
              </a:prstGeom>
              <a:solidFill>
                <a:srgbClr val="CDA959"/>
              </a:solidFill>
              <a:ln w="0">
                <a:noFill/>
                <a:miter lim="800000"/>
                <a:headEnd/>
                <a:tailEnd/>
              </a:ln>
            </p:spPr>
            <p:txBody>
              <a:bodyPr/>
              <a:lstStyle/>
              <a:p>
                <a:pPr>
                  <a:defRPr/>
                </a:pPr>
                <a:endParaRPr lang="en-US" dirty="0"/>
              </a:p>
            </p:txBody>
          </p:sp>
          <p:sp>
            <p:nvSpPr>
              <p:cNvPr id="1781" name="Rectangle 875"/>
              <p:cNvSpPr>
                <a:spLocks noChangeArrowheads="1"/>
              </p:cNvSpPr>
              <p:nvPr userDrawn="1"/>
            </p:nvSpPr>
            <p:spPr bwMode="auto">
              <a:xfrm>
                <a:off x="5260" y="1147"/>
                <a:ext cx="184" cy="6"/>
              </a:xfrm>
              <a:prstGeom prst="rect">
                <a:avLst/>
              </a:prstGeom>
              <a:solidFill>
                <a:srgbClr val="CDA959"/>
              </a:solidFill>
              <a:ln w="0">
                <a:noFill/>
                <a:miter lim="800000"/>
                <a:headEnd/>
                <a:tailEnd/>
              </a:ln>
            </p:spPr>
            <p:txBody>
              <a:bodyPr/>
              <a:lstStyle/>
              <a:p>
                <a:pPr>
                  <a:defRPr/>
                </a:pPr>
                <a:endParaRPr lang="en-US" dirty="0"/>
              </a:p>
            </p:txBody>
          </p:sp>
          <p:sp>
            <p:nvSpPr>
              <p:cNvPr id="1782" name="Rectangle 876"/>
              <p:cNvSpPr>
                <a:spLocks noChangeArrowheads="1"/>
              </p:cNvSpPr>
              <p:nvPr userDrawn="1"/>
            </p:nvSpPr>
            <p:spPr bwMode="auto">
              <a:xfrm>
                <a:off x="5802" y="1147"/>
                <a:ext cx="17" cy="6"/>
              </a:xfrm>
              <a:prstGeom prst="rect">
                <a:avLst/>
              </a:prstGeom>
              <a:solidFill>
                <a:srgbClr val="CDA959"/>
              </a:solidFill>
              <a:ln w="0">
                <a:noFill/>
                <a:miter lim="800000"/>
                <a:headEnd/>
                <a:tailEnd/>
              </a:ln>
            </p:spPr>
            <p:txBody>
              <a:bodyPr/>
              <a:lstStyle/>
              <a:p>
                <a:pPr>
                  <a:defRPr/>
                </a:pPr>
                <a:endParaRPr lang="en-US" dirty="0"/>
              </a:p>
            </p:txBody>
          </p:sp>
          <p:sp>
            <p:nvSpPr>
              <p:cNvPr id="1783" name="Rectangle 877"/>
              <p:cNvSpPr>
                <a:spLocks noChangeArrowheads="1"/>
              </p:cNvSpPr>
              <p:nvPr userDrawn="1"/>
            </p:nvSpPr>
            <p:spPr bwMode="auto">
              <a:xfrm>
                <a:off x="3793" y="1153"/>
                <a:ext cx="28" cy="5"/>
              </a:xfrm>
              <a:prstGeom prst="rect">
                <a:avLst/>
              </a:prstGeom>
              <a:solidFill>
                <a:srgbClr val="CDA959"/>
              </a:solidFill>
              <a:ln w="0">
                <a:noFill/>
                <a:miter lim="800000"/>
                <a:headEnd/>
                <a:tailEnd/>
              </a:ln>
            </p:spPr>
            <p:txBody>
              <a:bodyPr/>
              <a:lstStyle/>
              <a:p>
                <a:pPr>
                  <a:defRPr/>
                </a:pPr>
                <a:endParaRPr lang="en-US" dirty="0"/>
              </a:p>
            </p:txBody>
          </p:sp>
          <p:sp>
            <p:nvSpPr>
              <p:cNvPr id="1784" name="Rectangle 878"/>
              <p:cNvSpPr>
                <a:spLocks noChangeArrowheads="1"/>
              </p:cNvSpPr>
              <p:nvPr userDrawn="1"/>
            </p:nvSpPr>
            <p:spPr bwMode="auto">
              <a:xfrm>
                <a:off x="3984" y="1153"/>
                <a:ext cx="240" cy="5"/>
              </a:xfrm>
              <a:prstGeom prst="rect">
                <a:avLst/>
              </a:prstGeom>
              <a:solidFill>
                <a:srgbClr val="CDA959"/>
              </a:solidFill>
              <a:ln w="0">
                <a:noFill/>
                <a:miter lim="800000"/>
                <a:headEnd/>
                <a:tailEnd/>
              </a:ln>
            </p:spPr>
            <p:txBody>
              <a:bodyPr/>
              <a:lstStyle/>
              <a:p>
                <a:pPr>
                  <a:defRPr/>
                </a:pPr>
                <a:endParaRPr lang="en-US" dirty="0"/>
              </a:p>
            </p:txBody>
          </p:sp>
          <p:sp>
            <p:nvSpPr>
              <p:cNvPr id="1785" name="Rectangle 879"/>
              <p:cNvSpPr>
                <a:spLocks noChangeArrowheads="1"/>
              </p:cNvSpPr>
              <p:nvPr userDrawn="1"/>
            </p:nvSpPr>
            <p:spPr bwMode="auto">
              <a:xfrm>
                <a:off x="4538" y="1153"/>
                <a:ext cx="61" cy="5"/>
              </a:xfrm>
              <a:prstGeom prst="rect">
                <a:avLst/>
              </a:prstGeom>
              <a:solidFill>
                <a:srgbClr val="CDA959"/>
              </a:solidFill>
              <a:ln w="0">
                <a:noFill/>
                <a:miter lim="800000"/>
                <a:headEnd/>
                <a:tailEnd/>
              </a:ln>
            </p:spPr>
            <p:txBody>
              <a:bodyPr/>
              <a:lstStyle/>
              <a:p>
                <a:pPr>
                  <a:defRPr/>
                </a:pPr>
                <a:endParaRPr lang="en-US" dirty="0"/>
              </a:p>
            </p:txBody>
          </p:sp>
          <p:sp>
            <p:nvSpPr>
              <p:cNvPr id="1786" name="Rectangle 880"/>
              <p:cNvSpPr>
                <a:spLocks noChangeArrowheads="1"/>
              </p:cNvSpPr>
              <p:nvPr userDrawn="1"/>
            </p:nvSpPr>
            <p:spPr bwMode="auto">
              <a:xfrm>
                <a:off x="5276" y="1153"/>
                <a:ext cx="168" cy="5"/>
              </a:xfrm>
              <a:prstGeom prst="rect">
                <a:avLst/>
              </a:prstGeom>
              <a:solidFill>
                <a:srgbClr val="CDA959"/>
              </a:solidFill>
              <a:ln w="0">
                <a:noFill/>
                <a:miter lim="800000"/>
                <a:headEnd/>
                <a:tailEnd/>
              </a:ln>
            </p:spPr>
            <p:txBody>
              <a:bodyPr/>
              <a:lstStyle/>
              <a:p>
                <a:pPr>
                  <a:defRPr/>
                </a:pPr>
                <a:endParaRPr lang="en-US" dirty="0"/>
              </a:p>
            </p:txBody>
          </p:sp>
          <p:sp>
            <p:nvSpPr>
              <p:cNvPr id="1787" name="Rectangle 881"/>
              <p:cNvSpPr>
                <a:spLocks noChangeArrowheads="1"/>
              </p:cNvSpPr>
              <p:nvPr userDrawn="1"/>
            </p:nvSpPr>
            <p:spPr bwMode="auto">
              <a:xfrm>
                <a:off x="5802" y="1153"/>
                <a:ext cx="17" cy="5"/>
              </a:xfrm>
              <a:prstGeom prst="rect">
                <a:avLst/>
              </a:prstGeom>
              <a:solidFill>
                <a:srgbClr val="CDA959"/>
              </a:solidFill>
              <a:ln w="0">
                <a:noFill/>
                <a:miter lim="800000"/>
                <a:headEnd/>
                <a:tailEnd/>
              </a:ln>
            </p:spPr>
            <p:txBody>
              <a:bodyPr/>
              <a:lstStyle/>
              <a:p>
                <a:pPr>
                  <a:defRPr/>
                </a:pPr>
                <a:endParaRPr lang="en-US" dirty="0"/>
              </a:p>
            </p:txBody>
          </p:sp>
          <p:sp>
            <p:nvSpPr>
              <p:cNvPr id="1788" name="Rectangle 882"/>
              <p:cNvSpPr>
                <a:spLocks noChangeArrowheads="1"/>
              </p:cNvSpPr>
              <p:nvPr userDrawn="1"/>
            </p:nvSpPr>
            <p:spPr bwMode="auto">
              <a:xfrm>
                <a:off x="3799" y="1158"/>
                <a:ext cx="17" cy="6"/>
              </a:xfrm>
              <a:prstGeom prst="rect">
                <a:avLst/>
              </a:prstGeom>
              <a:solidFill>
                <a:srgbClr val="CDA959"/>
              </a:solidFill>
              <a:ln w="0">
                <a:noFill/>
                <a:miter lim="800000"/>
                <a:headEnd/>
                <a:tailEnd/>
              </a:ln>
            </p:spPr>
            <p:txBody>
              <a:bodyPr/>
              <a:lstStyle/>
              <a:p>
                <a:pPr>
                  <a:defRPr/>
                </a:pPr>
                <a:endParaRPr lang="en-US" dirty="0"/>
              </a:p>
            </p:txBody>
          </p:sp>
          <p:sp>
            <p:nvSpPr>
              <p:cNvPr id="1789" name="Rectangle 883"/>
              <p:cNvSpPr>
                <a:spLocks noChangeArrowheads="1"/>
              </p:cNvSpPr>
              <p:nvPr userDrawn="1"/>
            </p:nvSpPr>
            <p:spPr bwMode="auto">
              <a:xfrm>
                <a:off x="3995" y="1158"/>
                <a:ext cx="235" cy="6"/>
              </a:xfrm>
              <a:prstGeom prst="rect">
                <a:avLst/>
              </a:prstGeom>
              <a:solidFill>
                <a:srgbClr val="CDA959"/>
              </a:solidFill>
              <a:ln w="0">
                <a:noFill/>
                <a:miter lim="800000"/>
                <a:headEnd/>
                <a:tailEnd/>
              </a:ln>
            </p:spPr>
            <p:txBody>
              <a:bodyPr/>
              <a:lstStyle/>
              <a:p>
                <a:pPr>
                  <a:defRPr/>
                </a:pPr>
                <a:endParaRPr lang="en-US" dirty="0"/>
              </a:p>
            </p:txBody>
          </p:sp>
          <p:sp>
            <p:nvSpPr>
              <p:cNvPr id="1790" name="Rectangle 884"/>
              <p:cNvSpPr>
                <a:spLocks noChangeArrowheads="1"/>
              </p:cNvSpPr>
              <p:nvPr userDrawn="1"/>
            </p:nvSpPr>
            <p:spPr bwMode="auto">
              <a:xfrm>
                <a:off x="4538" y="1158"/>
                <a:ext cx="67" cy="6"/>
              </a:xfrm>
              <a:prstGeom prst="rect">
                <a:avLst/>
              </a:prstGeom>
              <a:solidFill>
                <a:srgbClr val="CDA959"/>
              </a:solidFill>
              <a:ln w="0">
                <a:noFill/>
                <a:miter lim="800000"/>
                <a:headEnd/>
                <a:tailEnd/>
              </a:ln>
            </p:spPr>
            <p:txBody>
              <a:bodyPr/>
              <a:lstStyle/>
              <a:p>
                <a:pPr>
                  <a:defRPr/>
                </a:pPr>
                <a:endParaRPr lang="en-US" dirty="0"/>
              </a:p>
            </p:txBody>
          </p:sp>
          <p:sp>
            <p:nvSpPr>
              <p:cNvPr id="1791" name="Rectangle 885"/>
              <p:cNvSpPr>
                <a:spLocks noChangeArrowheads="1"/>
              </p:cNvSpPr>
              <p:nvPr userDrawn="1"/>
            </p:nvSpPr>
            <p:spPr bwMode="auto">
              <a:xfrm>
                <a:off x="5288" y="1158"/>
                <a:ext cx="156" cy="6"/>
              </a:xfrm>
              <a:prstGeom prst="rect">
                <a:avLst/>
              </a:prstGeom>
              <a:solidFill>
                <a:srgbClr val="CDA959"/>
              </a:solidFill>
              <a:ln w="0">
                <a:noFill/>
                <a:miter lim="800000"/>
                <a:headEnd/>
                <a:tailEnd/>
              </a:ln>
            </p:spPr>
            <p:txBody>
              <a:bodyPr/>
              <a:lstStyle/>
              <a:p>
                <a:pPr>
                  <a:defRPr/>
                </a:pPr>
                <a:endParaRPr lang="en-US" dirty="0"/>
              </a:p>
            </p:txBody>
          </p:sp>
          <p:sp>
            <p:nvSpPr>
              <p:cNvPr id="1792" name="Rectangle 886"/>
              <p:cNvSpPr>
                <a:spLocks noChangeArrowheads="1"/>
              </p:cNvSpPr>
              <p:nvPr userDrawn="1"/>
            </p:nvSpPr>
            <p:spPr bwMode="auto">
              <a:xfrm>
                <a:off x="5802" y="1158"/>
                <a:ext cx="17" cy="6"/>
              </a:xfrm>
              <a:prstGeom prst="rect">
                <a:avLst/>
              </a:prstGeom>
              <a:solidFill>
                <a:srgbClr val="CDA959"/>
              </a:solidFill>
              <a:ln w="0">
                <a:noFill/>
                <a:miter lim="800000"/>
                <a:headEnd/>
                <a:tailEnd/>
              </a:ln>
            </p:spPr>
            <p:txBody>
              <a:bodyPr/>
              <a:lstStyle/>
              <a:p>
                <a:pPr>
                  <a:defRPr/>
                </a:pPr>
                <a:endParaRPr lang="en-US" dirty="0"/>
              </a:p>
            </p:txBody>
          </p:sp>
          <p:sp>
            <p:nvSpPr>
              <p:cNvPr id="1793" name="Rectangle 887"/>
              <p:cNvSpPr>
                <a:spLocks noChangeArrowheads="1"/>
              </p:cNvSpPr>
              <p:nvPr userDrawn="1"/>
            </p:nvSpPr>
            <p:spPr bwMode="auto">
              <a:xfrm>
                <a:off x="4001" y="1164"/>
                <a:ext cx="235" cy="6"/>
              </a:xfrm>
              <a:prstGeom prst="rect">
                <a:avLst/>
              </a:prstGeom>
              <a:solidFill>
                <a:srgbClr val="CDA959"/>
              </a:solidFill>
              <a:ln w="0">
                <a:noFill/>
                <a:miter lim="800000"/>
                <a:headEnd/>
                <a:tailEnd/>
              </a:ln>
            </p:spPr>
            <p:txBody>
              <a:bodyPr/>
              <a:lstStyle/>
              <a:p>
                <a:pPr>
                  <a:defRPr/>
                </a:pPr>
                <a:endParaRPr lang="en-US" dirty="0"/>
              </a:p>
            </p:txBody>
          </p:sp>
          <p:sp>
            <p:nvSpPr>
              <p:cNvPr id="1794" name="Rectangle 888"/>
              <p:cNvSpPr>
                <a:spLocks noChangeArrowheads="1"/>
              </p:cNvSpPr>
              <p:nvPr userDrawn="1"/>
            </p:nvSpPr>
            <p:spPr bwMode="auto">
              <a:xfrm>
                <a:off x="4543" y="1164"/>
                <a:ext cx="62" cy="6"/>
              </a:xfrm>
              <a:prstGeom prst="rect">
                <a:avLst/>
              </a:prstGeom>
              <a:solidFill>
                <a:srgbClr val="CDA959"/>
              </a:solidFill>
              <a:ln w="0">
                <a:noFill/>
                <a:miter lim="800000"/>
                <a:headEnd/>
                <a:tailEnd/>
              </a:ln>
            </p:spPr>
            <p:txBody>
              <a:bodyPr/>
              <a:lstStyle/>
              <a:p>
                <a:pPr>
                  <a:defRPr/>
                </a:pPr>
                <a:endParaRPr lang="en-US" dirty="0"/>
              </a:p>
            </p:txBody>
          </p:sp>
          <p:sp>
            <p:nvSpPr>
              <p:cNvPr id="1795" name="Rectangle 889"/>
              <p:cNvSpPr>
                <a:spLocks noChangeArrowheads="1"/>
              </p:cNvSpPr>
              <p:nvPr userDrawn="1"/>
            </p:nvSpPr>
            <p:spPr bwMode="auto">
              <a:xfrm>
                <a:off x="5299" y="1164"/>
                <a:ext cx="140" cy="6"/>
              </a:xfrm>
              <a:prstGeom prst="rect">
                <a:avLst/>
              </a:prstGeom>
              <a:solidFill>
                <a:srgbClr val="CDA959"/>
              </a:solidFill>
              <a:ln w="0">
                <a:noFill/>
                <a:miter lim="800000"/>
                <a:headEnd/>
                <a:tailEnd/>
              </a:ln>
            </p:spPr>
            <p:txBody>
              <a:bodyPr/>
              <a:lstStyle/>
              <a:p>
                <a:pPr>
                  <a:defRPr/>
                </a:pPr>
                <a:endParaRPr lang="en-US" dirty="0"/>
              </a:p>
            </p:txBody>
          </p:sp>
          <p:sp>
            <p:nvSpPr>
              <p:cNvPr id="1796" name="Rectangle 890"/>
              <p:cNvSpPr>
                <a:spLocks noChangeArrowheads="1"/>
              </p:cNvSpPr>
              <p:nvPr userDrawn="1"/>
            </p:nvSpPr>
            <p:spPr bwMode="auto">
              <a:xfrm>
                <a:off x="5802" y="1164"/>
                <a:ext cx="17" cy="6"/>
              </a:xfrm>
              <a:prstGeom prst="rect">
                <a:avLst/>
              </a:prstGeom>
              <a:solidFill>
                <a:srgbClr val="CDA959"/>
              </a:solidFill>
              <a:ln w="0">
                <a:noFill/>
                <a:miter lim="800000"/>
                <a:headEnd/>
                <a:tailEnd/>
              </a:ln>
            </p:spPr>
            <p:txBody>
              <a:bodyPr/>
              <a:lstStyle/>
              <a:p>
                <a:pPr>
                  <a:defRPr/>
                </a:pPr>
                <a:endParaRPr lang="en-US" dirty="0"/>
              </a:p>
            </p:txBody>
          </p:sp>
          <p:sp>
            <p:nvSpPr>
              <p:cNvPr id="1797" name="Rectangle 891"/>
              <p:cNvSpPr>
                <a:spLocks noChangeArrowheads="1"/>
              </p:cNvSpPr>
              <p:nvPr userDrawn="1"/>
            </p:nvSpPr>
            <p:spPr bwMode="auto">
              <a:xfrm>
                <a:off x="4006" y="1170"/>
                <a:ext cx="235" cy="5"/>
              </a:xfrm>
              <a:prstGeom prst="rect">
                <a:avLst/>
              </a:prstGeom>
              <a:solidFill>
                <a:srgbClr val="CDA959"/>
              </a:solidFill>
              <a:ln w="0">
                <a:noFill/>
                <a:miter lim="800000"/>
                <a:headEnd/>
                <a:tailEnd/>
              </a:ln>
            </p:spPr>
            <p:txBody>
              <a:bodyPr/>
              <a:lstStyle/>
              <a:p>
                <a:pPr>
                  <a:defRPr/>
                </a:pPr>
                <a:endParaRPr lang="en-US" dirty="0"/>
              </a:p>
            </p:txBody>
          </p:sp>
          <p:sp>
            <p:nvSpPr>
              <p:cNvPr id="1798" name="Rectangle 892"/>
              <p:cNvSpPr>
                <a:spLocks noChangeArrowheads="1"/>
              </p:cNvSpPr>
              <p:nvPr userDrawn="1"/>
            </p:nvSpPr>
            <p:spPr bwMode="auto">
              <a:xfrm>
                <a:off x="4543" y="1170"/>
                <a:ext cx="68" cy="5"/>
              </a:xfrm>
              <a:prstGeom prst="rect">
                <a:avLst/>
              </a:prstGeom>
              <a:solidFill>
                <a:srgbClr val="CDA959"/>
              </a:solidFill>
              <a:ln w="0">
                <a:noFill/>
                <a:miter lim="800000"/>
                <a:headEnd/>
                <a:tailEnd/>
              </a:ln>
            </p:spPr>
            <p:txBody>
              <a:bodyPr/>
              <a:lstStyle/>
              <a:p>
                <a:pPr>
                  <a:defRPr/>
                </a:pPr>
                <a:endParaRPr lang="en-US" dirty="0"/>
              </a:p>
            </p:txBody>
          </p:sp>
          <p:sp>
            <p:nvSpPr>
              <p:cNvPr id="1799" name="Rectangle 893"/>
              <p:cNvSpPr>
                <a:spLocks noChangeArrowheads="1"/>
              </p:cNvSpPr>
              <p:nvPr userDrawn="1"/>
            </p:nvSpPr>
            <p:spPr bwMode="auto">
              <a:xfrm>
                <a:off x="5316" y="1170"/>
                <a:ext cx="123" cy="5"/>
              </a:xfrm>
              <a:prstGeom prst="rect">
                <a:avLst/>
              </a:prstGeom>
              <a:solidFill>
                <a:srgbClr val="CDA959"/>
              </a:solidFill>
              <a:ln w="0">
                <a:noFill/>
                <a:miter lim="800000"/>
                <a:headEnd/>
                <a:tailEnd/>
              </a:ln>
            </p:spPr>
            <p:txBody>
              <a:bodyPr/>
              <a:lstStyle/>
              <a:p>
                <a:pPr>
                  <a:defRPr/>
                </a:pPr>
                <a:endParaRPr lang="en-US" dirty="0"/>
              </a:p>
            </p:txBody>
          </p:sp>
          <p:sp>
            <p:nvSpPr>
              <p:cNvPr id="1800" name="Rectangle 894"/>
              <p:cNvSpPr>
                <a:spLocks noChangeArrowheads="1"/>
              </p:cNvSpPr>
              <p:nvPr userDrawn="1"/>
            </p:nvSpPr>
            <p:spPr bwMode="auto">
              <a:xfrm>
                <a:off x="5802" y="1170"/>
                <a:ext cx="17" cy="5"/>
              </a:xfrm>
              <a:prstGeom prst="rect">
                <a:avLst/>
              </a:prstGeom>
              <a:solidFill>
                <a:srgbClr val="CDA959"/>
              </a:solidFill>
              <a:ln w="0">
                <a:noFill/>
                <a:miter lim="800000"/>
                <a:headEnd/>
                <a:tailEnd/>
              </a:ln>
            </p:spPr>
            <p:txBody>
              <a:bodyPr/>
              <a:lstStyle/>
              <a:p>
                <a:pPr>
                  <a:defRPr/>
                </a:pPr>
                <a:endParaRPr lang="en-US" dirty="0"/>
              </a:p>
            </p:txBody>
          </p:sp>
          <p:sp>
            <p:nvSpPr>
              <p:cNvPr id="1801" name="Rectangle 895"/>
              <p:cNvSpPr>
                <a:spLocks noChangeArrowheads="1"/>
              </p:cNvSpPr>
              <p:nvPr userDrawn="1"/>
            </p:nvSpPr>
            <p:spPr bwMode="auto">
              <a:xfrm>
                <a:off x="4012" y="1175"/>
                <a:ext cx="235" cy="6"/>
              </a:xfrm>
              <a:prstGeom prst="rect">
                <a:avLst/>
              </a:prstGeom>
              <a:solidFill>
                <a:srgbClr val="CDA959"/>
              </a:solidFill>
              <a:ln w="0">
                <a:noFill/>
                <a:miter lim="800000"/>
                <a:headEnd/>
                <a:tailEnd/>
              </a:ln>
            </p:spPr>
            <p:txBody>
              <a:bodyPr/>
              <a:lstStyle/>
              <a:p>
                <a:pPr>
                  <a:defRPr/>
                </a:pPr>
                <a:endParaRPr lang="en-US" dirty="0"/>
              </a:p>
            </p:txBody>
          </p:sp>
          <p:sp>
            <p:nvSpPr>
              <p:cNvPr id="1802" name="Rectangle 896"/>
              <p:cNvSpPr>
                <a:spLocks noChangeArrowheads="1"/>
              </p:cNvSpPr>
              <p:nvPr userDrawn="1"/>
            </p:nvSpPr>
            <p:spPr bwMode="auto">
              <a:xfrm>
                <a:off x="4543" y="1175"/>
                <a:ext cx="68" cy="6"/>
              </a:xfrm>
              <a:prstGeom prst="rect">
                <a:avLst/>
              </a:prstGeom>
              <a:solidFill>
                <a:srgbClr val="CDA959"/>
              </a:solidFill>
              <a:ln w="0">
                <a:noFill/>
                <a:miter lim="800000"/>
                <a:headEnd/>
                <a:tailEnd/>
              </a:ln>
            </p:spPr>
            <p:txBody>
              <a:bodyPr/>
              <a:lstStyle/>
              <a:p>
                <a:pPr>
                  <a:defRPr/>
                </a:pPr>
                <a:endParaRPr lang="en-US" dirty="0"/>
              </a:p>
            </p:txBody>
          </p:sp>
          <p:sp>
            <p:nvSpPr>
              <p:cNvPr id="1803" name="Rectangle 897"/>
              <p:cNvSpPr>
                <a:spLocks noChangeArrowheads="1"/>
              </p:cNvSpPr>
              <p:nvPr userDrawn="1"/>
            </p:nvSpPr>
            <p:spPr bwMode="auto">
              <a:xfrm>
                <a:off x="5327" y="1175"/>
                <a:ext cx="106" cy="6"/>
              </a:xfrm>
              <a:prstGeom prst="rect">
                <a:avLst/>
              </a:prstGeom>
              <a:solidFill>
                <a:srgbClr val="CDA959"/>
              </a:solidFill>
              <a:ln w="0">
                <a:noFill/>
                <a:miter lim="800000"/>
                <a:headEnd/>
                <a:tailEnd/>
              </a:ln>
            </p:spPr>
            <p:txBody>
              <a:bodyPr/>
              <a:lstStyle/>
              <a:p>
                <a:pPr>
                  <a:defRPr/>
                </a:pPr>
                <a:endParaRPr lang="en-US" dirty="0"/>
              </a:p>
            </p:txBody>
          </p:sp>
          <p:sp>
            <p:nvSpPr>
              <p:cNvPr id="1804" name="Rectangle 898"/>
              <p:cNvSpPr>
                <a:spLocks noChangeArrowheads="1"/>
              </p:cNvSpPr>
              <p:nvPr userDrawn="1"/>
            </p:nvSpPr>
            <p:spPr bwMode="auto">
              <a:xfrm>
                <a:off x="5802" y="1175"/>
                <a:ext cx="17" cy="6"/>
              </a:xfrm>
              <a:prstGeom prst="rect">
                <a:avLst/>
              </a:prstGeom>
              <a:solidFill>
                <a:srgbClr val="CDA959"/>
              </a:solidFill>
              <a:ln w="0">
                <a:noFill/>
                <a:miter lim="800000"/>
                <a:headEnd/>
                <a:tailEnd/>
              </a:ln>
            </p:spPr>
            <p:txBody>
              <a:bodyPr/>
              <a:lstStyle/>
              <a:p>
                <a:pPr>
                  <a:defRPr/>
                </a:pPr>
                <a:endParaRPr lang="en-US" dirty="0"/>
              </a:p>
            </p:txBody>
          </p:sp>
          <p:sp>
            <p:nvSpPr>
              <p:cNvPr id="1805" name="Rectangle 899"/>
              <p:cNvSpPr>
                <a:spLocks noChangeArrowheads="1"/>
              </p:cNvSpPr>
              <p:nvPr userDrawn="1"/>
            </p:nvSpPr>
            <p:spPr bwMode="auto">
              <a:xfrm>
                <a:off x="4023" y="1181"/>
                <a:ext cx="235" cy="5"/>
              </a:xfrm>
              <a:prstGeom prst="rect">
                <a:avLst/>
              </a:prstGeom>
              <a:solidFill>
                <a:srgbClr val="CDA959"/>
              </a:solidFill>
              <a:ln w="0">
                <a:noFill/>
                <a:miter lim="800000"/>
                <a:headEnd/>
                <a:tailEnd/>
              </a:ln>
            </p:spPr>
            <p:txBody>
              <a:bodyPr/>
              <a:lstStyle/>
              <a:p>
                <a:pPr>
                  <a:defRPr/>
                </a:pPr>
                <a:endParaRPr lang="en-US" dirty="0"/>
              </a:p>
            </p:txBody>
          </p:sp>
          <p:sp>
            <p:nvSpPr>
              <p:cNvPr id="1806" name="Rectangle 900"/>
              <p:cNvSpPr>
                <a:spLocks noChangeArrowheads="1"/>
              </p:cNvSpPr>
              <p:nvPr userDrawn="1"/>
            </p:nvSpPr>
            <p:spPr bwMode="auto">
              <a:xfrm>
                <a:off x="4549" y="1181"/>
                <a:ext cx="67" cy="5"/>
              </a:xfrm>
              <a:prstGeom prst="rect">
                <a:avLst/>
              </a:prstGeom>
              <a:solidFill>
                <a:srgbClr val="CDA959"/>
              </a:solidFill>
              <a:ln w="0">
                <a:noFill/>
                <a:miter lim="800000"/>
                <a:headEnd/>
                <a:tailEnd/>
              </a:ln>
            </p:spPr>
            <p:txBody>
              <a:bodyPr/>
              <a:lstStyle/>
              <a:p>
                <a:pPr>
                  <a:defRPr/>
                </a:pPr>
                <a:endParaRPr lang="en-US" dirty="0"/>
              </a:p>
            </p:txBody>
          </p:sp>
          <p:sp>
            <p:nvSpPr>
              <p:cNvPr id="1807" name="Rectangle 901"/>
              <p:cNvSpPr>
                <a:spLocks noChangeArrowheads="1"/>
              </p:cNvSpPr>
              <p:nvPr userDrawn="1"/>
            </p:nvSpPr>
            <p:spPr bwMode="auto">
              <a:xfrm>
                <a:off x="5338" y="1181"/>
                <a:ext cx="95" cy="5"/>
              </a:xfrm>
              <a:prstGeom prst="rect">
                <a:avLst/>
              </a:prstGeom>
              <a:solidFill>
                <a:srgbClr val="CDA959"/>
              </a:solidFill>
              <a:ln w="0">
                <a:noFill/>
                <a:miter lim="800000"/>
                <a:headEnd/>
                <a:tailEnd/>
              </a:ln>
            </p:spPr>
            <p:txBody>
              <a:bodyPr/>
              <a:lstStyle/>
              <a:p>
                <a:pPr>
                  <a:defRPr/>
                </a:pPr>
                <a:endParaRPr lang="en-US" dirty="0"/>
              </a:p>
            </p:txBody>
          </p:sp>
          <p:sp>
            <p:nvSpPr>
              <p:cNvPr id="1808" name="Rectangle 902"/>
              <p:cNvSpPr>
                <a:spLocks noChangeArrowheads="1"/>
              </p:cNvSpPr>
              <p:nvPr userDrawn="1"/>
            </p:nvSpPr>
            <p:spPr bwMode="auto">
              <a:xfrm>
                <a:off x="5802" y="1181"/>
                <a:ext cx="17" cy="5"/>
              </a:xfrm>
              <a:prstGeom prst="rect">
                <a:avLst/>
              </a:prstGeom>
              <a:solidFill>
                <a:srgbClr val="CDA959"/>
              </a:solidFill>
              <a:ln w="0">
                <a:noFill/>
                <a:miter lim="800000"/>
                <a:headEnd/>
                <a:tailEnd/>
              </a:ln>
            </p:spPr>
            <p:txBody>
              <a:bodyPr/>
              <a:lstStyle/>
              <a:p>
                <a:pPr>
                  <a:defRPr/>
                </a:pPr>
                <a:endParaRPr lang="en-US" dirty="0"/>
              </a:p>
            </p:txBody>
          </p:sp>
          <p:sp>
            <p:nvSpPr>
              <p:cNvPr id="1809" name="Rectangle 903"/>
              <p:cNvSpPr>
                <a:spLocks noChangeArrowheads="1"/>
              </p:cNvSpPr>
              <p:nvPr userDrawn="1"/>
            </p:nvSpPr>
            <p:spPr bwMode="auto">
              <a:xfrm>
                <a:off x="4029" y="1186"/>
                <a:ext cx="235" cy="6"/>
              </a:xfrm>
              <a:prstGeom prst="rect">
                <a:avLst/>
              </a:prstGeom>
              <a:solidFill>
                <a:srgbClr val="CDA959"/>
              </a:solidFill>
              <a:ln w="0">
                <a:noFill/>
                <a:miter lim="800000"/>
                <a:headEnd/>
                <a:tailEnd/>
              </a:ln>
            </p:spPr>
            <p:txBody>
              <a:bodyPr/>
              <a:lstStyle/>
              <a:p>
                <a:pPr>
                  <a:defRPr/>
                </a:pPr>
                <a:endParaRPr lang="en-US" dirty="0"/>
              </a:p>
            </p:txBody>
          </p:sp>
          <p:sp>
            <p:nvSpPr>
              <p:cNvPr id="1810" name="Rectangle 904"/>
              <p:cNvSpPr>
                <a:spLocks noChangeArrowheads="1"/>
              </p:cNvSpPr>
              <p:nvPr userDrawn="1"/>
            </p:nvSpPr>
            <p:spPr bwMode="auto">
              <a:xfrm>
                <a:off x="4549" y="1186"/>
                <a:ext cx="67" cy="6"/>
              </a:xfrm>
              <a:prstGeom prst="rect">
                <a:avLst/>
              </a:prstGeom>
              <a:solidFill>
                <a:srgbClr val="CDA959"/>
              </a:solidFill>
              <a:ln w="0">
                <a:noFill/>
                <a:miter lim="800000"/>
                <a:headEnd/>
                <a:tailEnd/>
              </a:ln>
            </p:spPr>
            <p:txBody>
              <a:bodyPr/>
              <a:lstStyle/>
              <a:p>
                <a:pPr>
                  <a:defRPr/>
                </a:pPr>
                <a:endParaRPr lang="en-US" dirty="0"/>
              </a:p>
            </p:txBody>
          </p:sp>
          <p:sp>
            <p:nvSpPr>
              <p:cNvPr id="1811" name="Rectangle 905"/>
              <p:cNvSpPr>
                <a:spLocks noChangeArrowheads="1"/>
              </p:cNvSpPr>
              <p:nvPr userDrawn="1"/>
            </p:nvSpPr>
            <p:spPr bwMode="auto">
              <a:xfrm>
                <a:off x="5355" y="1186"/>
                <a:ext cx="78" cy="6"/>
              </a:xfrm>
              <a:prstGeom prst="rect">
                <a:avLst/>
              </a:prstGeom>
              <a:solidFill>
                <a:srgbClr val="CDA959"/>
              </a:solidFill>
              <a:ln w="0">
                <a:noFill/>
                <a:miter lim="800000"/>
                <a:headEnd/>
                <a:tailEnd/>
              </a:ln>
            </p:spPr>
            <p:txBody>
              <a:bodyPr/>
              <a:lstStyle/>
              <a:p>
                <a:pPr>
                  <a:defRPr/>
                </a:pPr>
                <a:endParaRPr lang="en-US" dirty="0"/>
              </a:p>
            </p:txBody>
          </p:sp>
          <p:sp>
            <p:nvSpPr>
              <p:cNvPr id="1812" name="Rectangle 906"/>
              <p:cNvSpPr>
                <a:spLocks noChangeArrowheads="1"/>
              </p:cNvSpPr>
              <p:nvPr userDrawn="1"/>
            </p:nvSpPr>
            <p:spPr bwMode="auto">
              <a:xfrm>
                <a:off x="5802" y="1186"/>
                <a:ext cx="17" cy="6"/>
              </a:xfrm>
              <a:prstGeom prst="rect">
                <a:avLst/>
              </a:prstGeom>
              <a:solidFill>
                <a:srgbClr val="CDA959"/>
              </a:solidFill>
              <a:ln w="0">
                <a:noFill/>
                <a:miter lim="800000"/>
                <a:headEnd/>
                <a:tailEnd/>
              </a:ln>
            </p:spPr>
            <p:txBody>
              <a:bodyPr/>
              <a:lstStyle/>
              <a:p>
                <a:pPr>
                  <a:defRPr/>
                </a:pPr>
                <a:endParaRPr lang="en-US" dirty="0"/>
              </a:p>
            </p:txBody>
          </p:sp>
          <p:sp>
            <p:nvSpPr>
              <p:cNvPr id="1813" name="Rectangle 907"/>
              <p:cNvSpPr>
                <a:spLocks noChangeArrowheads="1"/>
              </p:cNvSpPr>
              <p:nvPr userDrawn="1"/>
            </p:nvSpPr>
            <p:spPr bwMode="auto">
              <a:xfrm>
                <a:off x="4034" y="1192"/>
                <a:ext cx="235" cy="6"/>
              </a:xfrm>
              <a:prstGeom prst="rect">
                <a:avLst/>
              </a:prstGeom>
              <a:solidFill>
                <a:srgbClr val="CDA959"/>
              </a:solidFill>
              <a:ln w="0">
                <a:noFill/>
                <a:miter lim="800000"/>
                <a:headEnd/>
                <a:tailEnd/>
              </a:ln>
            </p:spPr>
            <p:txBody>
              <a:bodyPr/>
              <a:lstStyle/>
              <a:p>
                <a:pPr>
                  <a:defRPr/>
                </a:pPr>
                <a:endParaRPr lang="en-US" dirty="0"/>
              </a:p>
            </p:txBody>
          </p:sp>
          <p:sp>
            <p:nvSpPr>
              <p:cNvPr id="1814" name="Rectangle 908"/>
              <p:cNvSpPr>
                <a:spLocks noChangeArrowheads="1"/>
              </p:cNvSpPr>
              <p:nvPr userDrawn="1"/>
            </p:nvSpPr>
            <p:spPr bwMode="auto">
              <a:xfrm>
                <a:off x="4555" y="1192"/>
                <a:ext cx="61" cy="6"/>
              </a:xfrm>
              <a:prstGeom prst="rect">
                <a:avLst/>
              </a:prstGeom>
              <a:solidFill>
                <a:srgbClr val="CDA959"/>
              </a:solidFill>
              <a:ln w="0">
                <a:noFill/>
                <a:miter lim="800000"/>
                <a:headEnd/>
                <a:tailEnd/>
              </a:ln>
            </p:spPr>
            <p:txBody>
              <a:bodyPr/>
              <a:lstStyle/>
              <a:p>
                <a:pPr>
                  <a:defRPr/>
                </a:pPr>
                <a:endParaRPr lang="en-US" dirty="0"/>
              </a:p>
            </p:txBody>
          </p:sp>
          <p:sp>
            <p:nvSpPr>
              <p:cNvPr id="1815" name="Rectangle 909"/>
              <p:cNvSpPr>
                <a:spLocks noChangeArrowheads="1"/>
              </p:cNvSpPr>
              <p:nvPr userDrawn="1"/>
            </p:nvSpPr>
            <p:spPr bwMode="auto">
              <a:xfrm>
                <a:off x="5366" y="1192"/>
                <a:ext cx="62" cy="6"/>
              </a:xfrm>
              <a:prstGeom prst="rect">
                <a:avLst/>
              </a:prstGeom>
              <a:solidFill>
                <a:srgbClr val="CDA959"/>
              </a:solidFill>
              <a:ln w="0">
                <a:noFill/>
                <a:miter lim="800000"/>
                <a:headEnd/>
                <a:tailEnd/>
              </a:ln>
            </p:spPr>
            <p:txBody>
              <a:bodyPr/>
              <a:lstStyle/>
              <a:p>
                <a:pPr>
                  <a:defRPr/>
                </a:pPr>
                <a:endParaRPr lang="en-US" dirty="0"/>
              </a:p>
            </p:txBody>
          </p:sp>
          <p:sp>
            <p:nvSpPr>
              <p:cNvPr id="1816" name="Rectangle 910"/>
              <p:cNvSpPr>
                <a:spLocks noChangeArrowheads="1"/>
              </p:cNvSpPr>
              <p:nvPr userDrawn="1"/>
            </p:nvSpPr>
            <p:spPr bwMode="auto">
              <a:xfrm>
                <a:off x="5802" y="1192"/>
                <a:ext cx="17" cy="6"/>
              </a:xfrm>
              <a:prstGeom prst="rect">
                <a:avLst/>
              </a:prstGeom>
              <a:solidFill>
                <a:srgbClr val="CDA959"/>
              </a:solidFill>
              <a:ln w="0">
                <a:noFill/>
                <a:miter lim="800000"/>
                <a:headEnd/>
                <a:tailEnd/>
              </a:ln>
            </p:spPr>
            <p:txBody>
              <a:bodyPr/>
              <a:lstStyle/>
              <a:p>
                <a:pPr>
                  <a:defRPr/>
                </a:pPr>
                <a:endParaRPr lang="en-US" dirty="0"/>
              </a:p>
            </p:txBody>
          </p:sp>
          <p:sp>
            <p:nvSpPr>
              <p:cNvPr id="1817" name="Rectangle 911"/>
              <p:cNvSpPr>
                <a:spLocks noChangeArrowheads="1"/>
              </p:cNvSpPr>
              <p:nvPr userDrawn="1"/>
            </p:nvSpPr>
            <p:spPr bwMode="auto">
              <a:xfrm>
                <a:off x="4040" y="1198"/>
                <a:ext cx="235" cy="5"/>
              </a:xfrm>
              <a:prstGeom prst="rect">
                <a:avLst/>
              </a:prstGeom>
              <a:solidFill>
                <a:srgbClr val="CDA959"/>
              </a:solidFill>
              <a:ln w="0">
                <a:noFill/>
                <a:miter lim="800000"/>
                <a:headEnd/>
                <a:tailEnd/>
              </a:ln>
            </p:spPr>
            <p:txBody>
              <a:bodyPr/>
              <a:lstStyle/>
              <a:p>
                <a:pPr>
                  <a:defRPr/>
                </a:pPr>
                <a:endParaRPr lang="en-US" dirty="0"/>
              </a:p>
            </p:txBody>
          </p:sp>
          <p:sp>
            <p:nvSpPr>
              <p:cNvPr id="1818" name="Rectangle 912"/>
              <p:cNvSpPr>
                <a:spLocks noChangeArrowheads="1"/>
              </p:cNvSpPr>
              <p:nvPr userDrawn="1"/>
            </p:nvSpPr>
            <p:spPr bwMode="auto">
              <a:xfrm>
                <a:off x="4555" y="1198"/>
                <a:ext cx="67" cy="5"/>
              </a:xfrm>
              <a:prstGeom prst="rect">
                <a:avLst/>
              </a:prstGeom>
              <a:solidFill>
                <a:srgbClr val="CDA959"/>
              </a:solidFill>
              <a:ln w="0">
                <a:noFill/>
                <a:miter lim="800000"/>
                <a:headEnd/>
                <a:tailEnd/>
              </a:ln>
            </p:spPr>
            <p:txBody>
              <a:bodyPr/>
              <a:lstStyle/>
              <a:p>
                <a:pPr>
                  <a:defRPr/>
                </a:pPr>
                <a:endParaRPr lang="en-US" dirty="0"/>
              </a:p>
            </p:txBody>
          </p:sp>
          <p:sp>
            <p:nvSpPr>
              <p:cNvPr id="1819" name="Rectangle 913"/>
              <p:cNvSpPr>
                <a:spLocks noChangeArrowheads="1"/>
              </p:cNvSpPr>
              <p:nvPr userDrawn="1"/>
            </p:nvSpPr>
            <p:spPr bwMode="auto">
              <a:xfrm>
                <a:off x="5377" y="1198"/>
                <a:ext cx="51" cy="5"/>
              </a:xfrm>
              <a:prstGeom prst="rect">
                <a:avLst/>
              </a:prstGeom>
              <a:solidFill>
                <a:srgbClr val="CDA959"/>
              </a:solidFill>
              <a:ln w="0">
                <a:noFill/>
                <a:miter lim="800000"/>
                <a:headEnd/>
                <a:tailEnd/>
              </a:ln>
            </p:spPr>
            <p:txBody>
              <a:bodyPr/>
              <a:lstStyle/>
              <a:p>
                <a:pPr>
                  <a:defRPr/>
                </a:pPr>
                <a:endParaRPr lang="en-US" dirty="0"/>
              </a:p>
            </p:txBody>
          </p:sp>
          <p:sp>
            <p:nvSpPr>
              <p:cNvPr id="1820" name="Rectangle 914"/>
              <p:cNvSpPr>
                <a:spLocks noChangeArrowheads="1"/>
              </p:cNvSpPr>
              <p:nvPr userDrawn="1"/>
            </p:nvSpPr>
            <p:spPr bwMode="auto">
              <a:xfrm>
                <a:off x="5802" y="1198"/>
                <a:ext cx="17" cy="5"/>
              </a:xfrm>
              <a:prstGeom prst="rect">
                <a:avLst/>
              </a:prstGeom>
              <a:solidFill>
                <a:srgbClr val="CDA959"/>
              </a:solidFill>
              <a:ln w="0">
                <a:noFill/>
                <a:miter lim="800000"/>
                <a:headEnd/>
                <a:tailEnd/>
              </a:ln>
            </p:spPr>
            <p:txBody>
              <a:bodyPr/>
              <a:lstStyle/>
              <a:p>
                <a:pPr>
                  <a:defRPr/>
                </a:pPr>
                <a:endParaRPr lang="en-US" dirty="0"/>
              </a:p>
            </p:txBody>
          </p:sp>
          <p:sp>
            <p:nvSpPr>
              <p:cNvPr id="1821" name="Rectangle 915"/>
              <p:cNvSpPr>
                <a:spLocks noChangeArrowheads="1"/>
              </p:cNvSpPr>
              <p:nvPr userDrawn="1"/>
            </p:nvSpPr>
            <p:spPr bwMode="auto">
              <a:xfrm>
                <a:off x="4051" y="1203"/>
                <a:ext cx="229" cy="6"/>
              </a:xfrm>
              <a:prstGeom prst="rect">
                <a:avLst/>
              </a:prstGeom>
              <a:solidFill>
                <a:srgbClr val="CDA959"/>
              </a:solidFill>
              <a:ln w="0">
                <a:noFill/>
                <a:miter lim="800000"/>
                <a:headEnd/>
                <a:tailEnd/>
              </a:ln>
            </p:spPr>
            <p:txBody>
              <a:bodyPr/>
              <a:lstStyle/>
              <a:p>
                <a:pPr>
                  <a:defRPr/>
                </a:pPr>
                <a:endParaRPr lang="en-US" dirty="0"/>
              </a:p>
            </p:txBody>
          </p:sp>
          <p:sp>
            <p:nvSpPr>
              <p:cNvPr id="1822" name="Rectangle 916"/>
              <p:cNvSpPr>
                <a:spLocks noChangeArrowheads="1"/>
              </p:cNvSpPr>
              <p:nvPr userDrawn="1"/>
            </p:nvSpPr>
            <p:spPr bwMode="auto">
              <a:xfrm>
                <a:off x="4555" y="1203"/>
                <a:ext cx="67" cy="6"/>
              </a:xfrm>
              <a:prstGeom prst="rect">
                <a:avLst/>
              </a:prstGeom>
              <a:solidFill>
                <a:srgbClr val="CDA959"/>
              </a:solidFill>
              <a:ln w="0">
                <a:noFill/>
                <a:miter lim="800000"/>
                <a:headEnd/>
                <a:tailEnd/>
              </a:ln>
            </p:spPr>
            <p:txBody>
              <a:bodyPr/>
              <a:lstStyle/>
              <a:p>
                <a:pPr>
                  <a:defRPr/>
                </a:pPr>
                <a:endParaRPr lang="en-US" dirty="0"/>
              </a:p>
            </p:txBody>
          </p:sp>
          <p:sp>
            <p:nvSpPr>
              <p:cNvPr id="1823" name="Rectangle 917"/>
              <p:cNvSpPr>
                <a:spLocks noChangeArrowheads="1"/>
              </p:cNvSpPr>
              <p:nvPr userDrawn="1"/>
            </p:nvSpPr>
            <p:spPr bwMode="auto">
              <a:xfrm>
                <a:off x="5394" y="1203"/>
                <a:ext cx="28" cy="6"/>
              </a:xfrm>
              <a:prstGeom prst="rect">
                <a:avLst/>
              </a:prstGeom>
              <a:solidFill>
                <a:srgbClr val="CDA959"/>
              </a:solidFill>
              <a:ln w="0">
                <a:noFill/>
                <a:miter lim="800000"/>
                <a:headEnd/>
                <a:tailEnd/>
              </a:ln>
            </p:spPr>
            <p:txBody>
              <a:bodyPr/>
              <a:lstStyle/>
              <a:p>
                <a:pPr>
                  <a:defRPr/>
                </a:pPr>
                <a:endParaRPr lang="en-US" dirty="0"/>
              </a:p>
            </p:txBody>
          </p:sp>
          <p:sp>
            <p:nvSpPr>
              <p:cNvPr id="1824" name="Rectangle 918"/>
              <p:cNvSpPr>
                <a:spLocks noChangeArrowheads="1"/>
              </p:cNvSpPr>
              <p:nvPr userDrawn="1"/>
            </p:nvSpPr>
            <p:spPr bwMode="auto">
              <a:xfrm>
                <a:off x="5802" y="1203"/>
                <a:ext cx="17" cy="6"/>
              </a:xfrm>
              <a:prstGeom prst="rect">
                <a:avLst/>
              </a:prstGeom>
              <a:solidFill>
                <a:srgbClr val="CDA959"/>
              </a:solidFill>
              <a:ln w="0">
                <a:noFill/>
                <a:miter lim="800000"/>
                <a:headEnd/>
                <a:tailEnd/>
              </a:ln>
            </p:spPr>
            <p:txBody>
              <a:bodyPr/>
              <a:lstStyle/>
              <a:p>
                <a:pPr>
                  <a:defRPr/>
                </a:pPr>
                <a:endParaRPr lang="en-US" dirty="0"/>
              </a:p>
            </p:txBody>
          </p:sp>
          <p:sp>
            <p:nvSpPr>
              <p:cNvPr id="1825" name="Rectangle 919"/>
              <p:cNvSpPr>
                <a:spLocks noChangeArrowheads="1"/>
              </p:cNvSpPr>
              <p:nvPr userDrawn="1"/>
            </p:nvSpPr>
            <p:spPr bwMode="auto">
              <a:xfrm>
                <a:off x="4057" y="1209"/>
                <a:ext cx="229" cy="5"/>
              </a:xfrm>
              <a:prstGeom prst="rect">
                <a:avLst/>
              </a:prstGeom>
              <a:solidFill>
                <a:srgbClr val="CDA959"/>
              </a:solidFill>
              <a:ln w="0">
                <a:noFill/>
                <a:miter lim="800000"/>
                <a:headEnd/>
                <a:tailEnd/>
              </a:ln>
            </p:spPr>
            <p:txBody>
              <a:bodyPr/>
              <a:lstStyle/>
              <a:p>
                <a:pPr>
                  <a:defRPr/>
                </a:pPr>
                <a:endParaRPr lang="en-US" dirty="0"/>
              </a:p>
            </p:txBody>
          </p:sp>
          <p:sp>
            <p:nvSpPr>
              <p:cNvPr id="1826" name="Rectangle 920"/>
              <p:cNvSpPr>
                <a:spLocks noChangeArrowheads="1"/>
              </p:cNvSpPr>
              <p:nvPr userDrawn="1"/>
            </p:nvSpPr>
            <p:spPr bwMode="auto">
              <a:xfrm>
                <a:off x="4560" y="1209"/>
                <a:ext cx="67" cy="5"/>
              </a:xfrm>
              <a:prstGeom prst="rect">
                <a:avLst/>
              </a:prstGeom>
              <a:solidFill>
                <a:srgbClr val="CDA959"/>
              </a:solidFill>
              <a:ln w="0">
                <a:noFill/>
                <a:miter lim="800000"/>
                <a:headEnd/>
                <a:tailEnd/>
              </a:ln>
            </p:spPr>
            <p:txBody>
              <a:bodyPr/>
              <a:lstStyle/>
              <a:p>
                <a:pPr>
                  <a:defRPr/>
                </a:pPr>
                <a:endParaRPr lang="en-US" dirty="0"/>
              </a:p>
            </p:txBody>
          </p:sp>
          <p:sp>
            <p:nvSpPr>
              <p:cNvPr id="1827" name="Rectangle 921"/>
              <p:cNvSpPr>
                <a:spLocks noChangeArrowheads="1"/>
              </p:cNvSpPr>
              <p:nvPr userDrawn="1"/>
            </p:nvSpPr>
            <p:spPr bwMode="auto">
              <a:xfrm>
                <a:off x="5405" y="1209"/>
                <a:ext cx="17" cy="5"/>
              </a:xfrm>
              <a:prstGeom prst="rect">
                <a:avLst/>
              </a:prstGeom>
              <a:solidFill>
                <a:srgbClr val="CDA959"/>
              </a:solidFill>
              <a:ln w="0">
                <a:noFill/>
                <a:miter lim="800000"/>
                <a:headEnd/>
                <a:tailEnd/>
              </a:ln>
            </p:spPr>
            <p:txBody>
              <a:bodyPr/>
              <a:lstStyle/>
              <a:p>
                <a:pPr>
                  <a:defRPr/>
                </a:pPr>
                <a:endParaRPr lang="en-US" dirty="0"/>
              </a:p>
            </p:txBody>
          </p:sp>
          <p:sp>
            <p:nvSpPr>
              <p:cNvPr id="1828" name="Rectangle 922"/>
              <p:cNvSpPr>
                <a:spLocks noChangeArrowheads="1"/>
              </p:cNvSpPr>
              <p:nvPr userDrawn="1"/>
            </p:nvSpPr>
            <p:spPr bwMode="auto">
              <a:xfrm>
                <a:off x="5802" y="1209"/>
                <a:ext cx="12" cy="5"/>
              </a:xfrm>
              <a:prstGeom prst="rect">
                <a:avLst/>
              </a:prstGeom>
              <a:solidFill>
                <a:srgbClr val="CDA959"/>
              </a:solidFill>
              <a:ln w="0">
                <a:noFill/>
                <a:miter lim="800000"/>
                <a:headEnd/>
                <a:tailEnd/>
              </a:ln>
            </p:spPr>
            <p:txBody>
              <a:bodyPr/>
              <a:lstStyle/>
              <a:p>
                <a:pPr>
                  <a:defRPr/>
                </a:pPr>
                <a:endParaRPr lang="en-US" dirty="0"/>
              </a:p>
            </p:txBody>
          </p:sp>
          <p:sp>
            <p:nvSpPr>
              <p:cNvPr id="1829" name="Rectangle 923"/>
              <p:cNvSpPr>
                <a:spLocks noChangeArrowheads="1"/>
              </p:cNvSpPr>
              <p:nvPr userDrawn="1"/>
            </p:nvSpPr>
            <p:spPr bwMode="auto">
              <a:xfrm>
                <a:off x="4062" y="1214"/>
                <a:ext cx="235" cy="6"/>
              </a:xfrm>
              <a:prstGeom prst="rect">
                <a:avLst/>
              </a:prstGeom>
              <a:solidFill>
                <a:srgbClr val="CDA959"/>
              </a:solidFill>
              <a:ln w="0">
                <a:noFill/>
                <a:miter lim="800000"/>
                <a:headEnd/>
                <a:tailEnd/>
              </a:ln>
            </p:spPr>
            <p:txBody>
              <a:bodyPr/>
              <a:lstStyle/>
              <a:p>
                <a:pPr>
                  <a:defRPr/>
                </a:pPr>
                <a:endParaRPr lang="en-US" dirty="0"/>
              </a:p>
            </p:txBody>
          </p:sp>
          <p:sp>
            <p:nvSpPr>
              <p:cNvPr id="1830" name="Rectangle 924"/>
              <p:cNvSpPr>
                <a:spLocks noChangeArrowheads="1"/>
              </p:cNvSpPr>
              <p:nvPr userDrawn="1"/>
            </p:nvSpPr>
            <p:spPr bwMode="auto">
              <a:xfrm>
                <a:off x="4560" y="1214"/>
                <a:ext cx="67" cy="6"/>
              </a:xfrm>
              <a:prstGeom prst="rect">
                <a:avLst/>
              </a:prstGeom>
              <a:solidFill>
                <a:srgbClr val="CDA959"/>
              </a:solidFill>
              <a:ln w="0">
                <a:noFill/>
                <a:miter lim="800000"/>
                <a:headEnd/>
                <a:tailEnd/>
              </a:ln>
            </p:spPr>
            <p:txBody>
              <a:bodyPr/>
              <a:lstStyle/>
              <a:p>
                <a:pPr>
                  <a:defRPr/>
                </a:pPr>
                <a:endParaRPr lang="en-US" dirty="0"/>
              </a:p>
            </p:txBody>
          </p:sp>
          <p:sp>
            <p:nvSpPr>
              <p:cNvPr id="1831" name="Rectangle 925"/>
              <p:cNvSpPr>
                <a:spLocks noChangeArrowheads="1"/>
              </p:cNvSpPr>
              <p:nvPr userDrawn="1"/>
            </p:nvSpPr>
            <p:spPr bwMode="auto">
              <a:xfrm>
                <a:off x="5802" y="1214"/>
                <a:ext cx="12" cy="6"/>
              </a:xfrm>
              <a:prstGeom prst="rect">
                <a:avLst/>
              </a:prstGeom>
              <a:solidFill>
                <a:srgbClr val="CDA959"/>
              </a:solidFill>
              <a:ln w="0">
                <a:noFill/>
                <a:miter lim="800000"/>
                <a:headEnd/>
                <a:tailEnd/>
              </a:ln>
            </p:spPr>
            <p:txBody>
              <a:bodyPr/>
              <a:lstStyle/>
              <a:p>
                <a:pPr>
                  <a:defRPr/>
                </a:pPr>
                <a:endParaRPr lang="en-US" dirty="0"/>
              </a:p>
            </p:txBody>
          </p:sp>
          <p:sp>
            <p:nvSpPr>
              <p:cNvPr id="1832" name="Rectangle 926"/>
              <p:cNvSpPr>
                <a:spLocks noChangeArrowheads="1"/>
              </p:cNvSpPr>
              <p:nvPr userDrawn="1"/>
            </p:nvSpPr>
            <p:spPr bwMode="auto">
              <a:xfrm>
                <a:off x="4068" y="1220"/>
                <a:ext cx="235" cy="5"/>
              </a:xfrm>
              <a:prstGeom prst="rect">
                <a:avLst/>
              </a:prstGeom>
              <a:solidFill>
                <a:srgbClr val="CDA959"/>
              </a:solidFill>
              <a:ln w="0">
                <a:noFill/>
                <a:miter lim="800000"/>
                <a:headEnd/>
                <a:tailEnd/>
              </a:ln>
            </p:spPr>
            <p:txBody>
              <a:bodyPr/>
              <a:lstStyle/>
              <a:p>
                <a:pPr>
                  <a:defRPr/>
                </a:pPr>
                <a:endParaRPr lang="en-US" dirty="0"/>
              </a:p>
            </p:txBody>
          </p:sp>
          <p:sp>
            <p:nvSpPr>
              <p:cNvPr id="1833" name="Rectangle 927"/>
              <p:cNvSpPr>
                <a:spLocks noChangeArrowheads="1"/>
              </p:cNvSpPr>
              <p:nvPr userDrawn="1"/>
            </p:nvSpPr>
            <p:spPr bwMode="auto">
              <a:xfrm>
                <a:off x="4566" y="1220"/>
                <a:ext cx="61" cy="5"/>
              </a:xfrm>
              <a:prstGeom prst="rect">
                <a:avLst/>
              </a:prstGeom>
              <a:solidFill>
                <a:srgbClr val="CDA959"/>
              </a:solidFill>
              <a:ln w="0">
                <a:noFill/>
                <a:miter lim="800000"/>
                <a:headEnd/>
                <a:tailEnd/>
              </a:ln>
            </p:spPr>
            <p:txBody>
              <a:bodyPr/>
              <a:lstStyle/>
              <a:p>
                <a:pPr>
                  <a:defRPr/>
                </a:pPr>
                <a:endParaRPr lang="en-US" dirty="0"/>
              </a:p>
            </p:txBody>
          </p:sp>
          <p:sp>
            <p:nvSpPr>
              <p:cNvPr id="1834" name="Rectangle 928"/>
              <p:cNvSpPr>
                <a:spLocks noChangeArrowheads="1"/>
              </p:cNvSpPr>
              <p:nvPr userDrawn="1"/>
            </p:nvSpPr>
            <p:spPr bwMode="auto">
              <a:xfrm>
                <a:off x="5802" y="1220"/>
                <a:ext cx="12" cy="5"/>
              </a:xfrm>
              <a:prstGeom prst="rect">
                <a:avLst/>
              </a:prstGeom>
              <a:solidFill>
                <a:srgbClr val="CDA959"/>
              </a:solidFill>
              <a:ln w="0">
                <a:noFill/>
                <a:miter lim="800000"/>
                <a:headEnd/>
                <a:tailEnd/>
              </a:ln>
            </p:spPr>
            <p:txBody>
              <a:bodyPr/>
              <a:lstStyle/>
              <a:p>
                <a:pPr>
                  <a:defRPr/>
                </a:pPr>
                <a:endParaRPr lang="en-US" dirty="0"/>
              </a:p>
            </p:txBody>
          </p:sp>
          <p:sp>
            <p:nvSpPr>
              <p:cNvPr id="1835" name="Rectangle 929"/>
              <p:cNvSpPr>
                <a:spLocks noChangeArrowheads="1"/>
              </p:cNvSpPr>
              <p:nvPr userDrawn="1"/>
            </p:nvSpPr>
            <p:spPr bwMode="auto">
              <a:xfrm>
                <a:off x="4073" y="1225"/>
                <a:ext cx="235" cy="6"/>
              </a:xfrm>
              <a:prstGeom prst="rect">
                <a:avLst/>
              </a:prstGeom>
              <a:solidFill>
                <a:srgbClr val="CDA959"/>
              </a:solidFill>
              <a:ln w="0">
                <a:noFill/>
                <a:miter lim="800000"/>
                <a:headEnd/>
                <a:tailEnd/>
              </a:ln>
            </p:spPr>
            <p:txBody>
              <a:bodyPr/>
              <a:lstStyle/>
              <a:p>
                <a:pPr>
                  <a:defRPr/>
                </a:pPr>
                <a:endParaRPr lang="en-US" dirty="0"/>
              </a:p>
            </p:txBody>
          </p:sp>
          <p:sp>
            <p:nvSpPr>
              <p:cNvPr id="1836" name="Rectangle 930"/>
              <p:cNvSpPr>
                <a:spLocks noChangeArrowheads="1"/>
              </p:cNvSpPr>
              <p:nvPr userDrawn="1"/>
            </p:nvSpPr>
            <p:spPr bwMode="auto">
              <a:xfrm>
                <a:off x="4566" y="1225"/>
                <a:ext cx="67" cy="6"/>
              </a:xfrm>
              <a:prstGeom prst="rect">
                <a:avLst/>
              </a:prstGeom>
              <a:solidFill>
                <a:srgbClr val="CDA959"/>
              </a:solidFill>
              <a:ln w="0">
                <a:noFill/>
                <a:miter lim="800000"/>
                <a:headEnd/>
                <a:tailEnd/>
              </a:ln>
            </p:spPr>
            <p:txBody>
              <a:bodyPr/>
              <a:lstStyle/>
              <a:p>
                <a:pPr>
                  <a:defRPr/>
                </a:pPr>
                <a:endParaRPr lang="en-US" dirty="0"/>
              </a:p>
            </p:txBody>
          </p:sp>
          <p:sp>
            <p:nvSpPr>
              <p:cNvPr id="1837" name="Rectangle 931"/>
              <p:cNvSpPr>
                <a:spLocks noChangeArrowheads="1"/>
              </p:cNvSpPr>
              <p:nvPr userDrawn="1"/>
            </p:nvSpPr>
            <p:spPr bwMode="auto">
              <a:xfrm>
                <a:off x="5802" y="1225"/>
                <a:ext cx="12" cy="6"/>
              </a:xfrm>
              <a:prstGeom prst="rect">
                <a:avLst/>
              </a:prstGeom>
              <a:solidFill>
                <a:srgbClr val="CDA959"/>
              </a:solidFill>
              <a:ln w="0">
                <a:noFill/>
                <a:miter lim="800000"/>
                <a:headEnd/>
                <a:tailEnd/>
              </a:ln>
            </p:spPr>
            <p:txBody>
              <a:bodyPr/>
              <a:lstStyle/>
              <a:p>
                <a:pPr>
                  <a:defRPr/>
                </a:pPr>
                <a:endParaRPr lang="en-US" dirty="0"/>
              </a:p>
            </p:txBody>
          </p:sp>
          <p:sp>
            <p:nvSpPr>
              <p:cNvPr id="1838" name="Rectangle 932"/>
              <p:cNvSpPr>
                <a:spLocks noChangeArrowheads="1"/>
              </p:cNvSpPr>
              <p:nvPr userDrawn="1"/>
            </p:nvSpPr>
            <p:spPr bwMode="auto">
              <a:xfrm>
                <a:off x="4084" y="1231"/>
                <a:ext cx="230" cy="6"/>
              </a:xfrm>
              <a:prstGeom prst="rect">
                <a:avLst/>
              </a:prstGeom>
              <a:solidFill>
                <a:srgbClr val="CDA959"/>
              </a:solidFill>
              <a:ln w="0">
                <a:noFill/>
                <a:miter lim="800000"/>
                <a:headEnd/>
                <a:tailEnd/>
              </a:ln>
            </p:spPr>
            <p:txBody>
              <a:bodyPr/>
              <a:lstStyle/>
              <a:p>
                <a:pPr>
                  <a:defRPr/>
                </a:pPr>
                <a:endParaRPr lang="en-US" dirty="0"/>
              </a:p>
            </p:txBody>
          </p:sp>
          <p:sp>
            <p:nvSpPr>
              <p:cNvPr id="1839" name="Rectangle 933"/>
              <p:cNvSpPr>
                <a:spLocks noChangeArrowheads="1"/>
              </p:cNvSpPr>
              <p:nvPr userDrawn="1"/>
            </p:nvSpPr>
            <p:spPr bwMode="auto">
              <a:xfrm>
                <a:off x="4566" y="1231"/>
                <a:ext cx="67" cy="6"/>
              </a:xfrm>
              <a:prstGeom prst="rect">
                <a:avLst/>
              </a:prstGeom>
              <a:solidFill>
                <a:srgbClr val="CDA959"/>
              </a:solidFill>
              <a:ln w="0">
                <a:noFill/>
                <a:miter lim="800000"/>
                <a:headEnd/>
                <a:tailEnd/>
              </a:ln>
            </p:spPr>
            <p:txBody>
              <a:bodyPr/>
              <a:lstStyle/>
              <a:p>
                <a:pPr>
                  <a:defRPr/>
                </a:pPr>
                <a:endParaRPr lang="en-US" dirty="0"/>
              </a:p>
            </p:txBody>
          </p:sp>
          <p:sp>
            <p:nvSpPr>
              <p:cNvPr id="1840" name="Rectangle 934"/>
              <p:cNvSpPr>
                <a:spLocks noChangeArrowheads="1"/>
              </p:cNvSpPr>
              <p:nvPr userDrawn="1"/>
            </p:nvSpPr>
            <p:spPr bwMode="auto">
              <a:xfrm>
                <a:off x="5802" y="1231"/>
                <a:ext cx="12" cy="6"/>
              </a:xfrm>
              <a:prstGeom prst="rect">
                <a:avLst/>
              </a:prstGeom>
              <a:solidFill>
                <a:srgbClr val="CDA959"/>
              </a:solidFill>
              <a:ln w="0">
                <a:noFill/>
                <a:miter lim="800000"/>
                <a:headEnd/>
                <a:tailEnd/>
              </a:ln>
            </p:spPr>
            <p:txBody>
              <a:bodyPr/>
              <a:lstStyle/>
              <a:p>
                <a:pPr>
                  <a:defRPr/>
                </a:pPr>
                <a:endParaRPr lang="en-US" dirty="0"/>
              </a:p>
            </p:txBody>
          </p:sp>
          <p:sp>
            <p:nvSpPr>
              <p:cNvPr id="1841" name="Rectangle 935"/>
              <p:cNvSpPr>
                <a:spLocks noChangeArrowheads="1"/>
              </p:cNvSpPr>
              <p:nvPr userDrawn="1"/>
            </p:nvSpPr>
            <p:spPr bwMode="auto">
              <a:xfrm>
                <a:off x="4090" y="1237"/>
                <a:ext cx="230" cy="5"/>
              </a:xfrm>
              <a:prstGeom prst="rect">
                <a:avLst/>
              </a:prstGeom>
              <a:solidFill>
                <a:srgbClr val="CDA959"/>
              </a:solidFill>
              <a:ln w="0">
                <a:noFill/>
                <a:miter lim="800000"/>
                <a:headEnd/>
                <a:tailEnd/>
              </a:ln>
            </p:spPr>
            <p:txBody>
              <a:bodyPr/>
              <a:lstStyle/>
              <a:p>
                <a:pPr>
                  <a:defRPr/>
                </a:pPr>
                <a:endParaRPr lang="en-US" dirty="0"/>
              </a:p>
            </p:txBody>
          </p:sp>
          <p:sp>
            <p:nvSpPr>
              <p:cNvPr id="1842" name="Rectangle 936"/>
              <p:cNvSpPr>
                <a:spLocks noChangeArrowheads="1"/>
              </p:cNvSpPr>
              <p:nvPr userDrawn="1"/>
            </p:nvSpPr>
            <p:spPr bwMode="auto">
              <a:xfrm>
                <a:off x="4571" y="1237"/>
                <a:ext cx="67" cy="5"/>
              </a:xfrm>
              <a:prstGeom prst="rect">
                <a:avLst/>
              </a:prstGeom>
              <a:solidFill>
                <a:srgbClr val="CDA959"/>
              </a:solidFill>
              <a:ln w="0">
                <a:noFill/>
                <a:miter lim="800000"/>
                <a:headEnd/>
                <a:tailEnd/>
              </a:ln>
            </p:spPr>
            <p:txBody>
              <a:bodyPr/>
              <a:lstStyle/>
              <a:p>
                <a:pPr>
                  <a:defRPr/>
                </a:pPr>
                <a:endParaRPr lang="en-US" dirty="0"/>
              </a:p>
            </p:txBody>
          </p:sp>
          <p:sp>
            <p:nvSpPr>
              <p:cNvPr id="1843" name="Rectangle 937"/>
              <p:cNvSpPr>
                <a:spLocks noChangeArrowheads="1"/>
              </p:cNvSpPr>
              <p:nvPr userDrawn="1"/>
            </p:nvSpPr>
            <p:spPr bwMode="auto">
              <a:xfrm>
                <a:off x="5802" y="1237"/>
                <a:ext cx="12" cy="5"/>
              </a:xfrm>
              <a:prstGeom prst="rect">
                <a:avLst/>
              </a:prstGeom>
              <a:solidFill>
                <a:srgbClr val="CDA959"/>
              </a:solidFill>
              <a:ln w="0">
                <a:noFill/>
                <a:miter lim="800000"/>
                <a:headEnd/>
                <a:tailEnd/>
              </a:ln>
            </p:spPr>
            <p:txBody>
              <a:bodyPr/>
              <a:lstStyle/>
              <a:p>
                <a:pPr>
                  <a:defRPr/>
                </a:pPr>
                <a:endParaRPr lang="en-US" dirty="0"/>
              </a:p>
            </p:txBody>
          </p:sp>
          <p:sp>
            <p:nvSpPr>
              <p:cNvPr id="1844" name="Rectangle 938"/>
              <p:cNvSpPr>
                <a:spLocks noChangeArrowheads="1"/>
              </p:cNvSpPr>
              <p:nvPr userDrawn="1"/>
            </p:nvSpPr>
            <p:spPr bwMode="auto">
              <a:xfrm>
                <a:off x="4096" y="1242"/>
                <a:ext cx="229" cy="6"/>
              </a:xfrm>
              <a:prstGeom prst="rect">
                <a:avLst/>
              </a:prstGeom>
              <a:solidFill>
                <a:srgbClr val="CDA959"/>
              </a:solidFill>
              <a:ln w="0">
                <a:noFill/>
                <a:miter lim="800000"/>
                <a:headEnd/>
                <a:tailEnd/>
              </a:ln>
            </p:spPr>
            <p:txBody>
              <a:bodyPr/>
              <a:lstStyle/>
              <a:p>
                <a:pPr>
                  <a:defRPr/>
                </a:pPr>
                <a:endParaRPr lang="en-US" dirty="0"/>
              </a:p>
            </p:txBody>
          </p:sp>
          <p:sp>
            <p:nvSpPr>
              <p:cNvPr id="1845" name="Rectangle 939"/>
              <p:cNvSpPr>
                <a:spLocks noChangeArrowheads="1"/>
              </p:cNvSpPr>
              <p:nvPr userDrawn="1"/>
            </p:nvSpPr>
            <p:spPr bwMode="auto">
              <a:xfrm>
                <a:off x="4571" y="1242"/>
                <a:ext cx="67" cy="6"/>
              </a:xfrm>
              <a:prstGeom prst="rect">
                <a:avLst/>
              </a:prstGeom>
              <a:solidFill>
                <a:srgbClr val="CDA959"/>
              </a:solidFill>
              <a:ln w="0">
                <a:noFill/>
                <a:miter lim="800000"/>
                <a:headEnd/>
                <a:tailEnd/>
              </a:ln>
            </p:spPr>
            <p:txBody>
              <a:bodyPr/>
              <a:lstStyle/>
              <a:p>
                <a:pPr>
                  <a:defRPr/>
                </a:pPr>
                <a:endParaRPr lang="en-US" dirty="0"/>
              </a:p>
            </p:txBody>
          </p:sp>
          <p:sp>
            <p:nvSpPr>
              <p:cNvPr id="1846" name="Rectangle 940"/>
              <p:cNvSpPr>
                <a:spLocks noChangeArrowheads="1"/>
              </p:cNvSpPr>
              <p:nvPr userDrawn="1"/>
            </p:nvSpPr>
            <p:spPr bwMode="auto">
              <a:xfrm>
                <a:off x="5802" y="1242"/>
                <a:ext cx="12" cy="6"/>
              </a:xfrm>
              <a:prstGeom prst="rect">
                <a:avLst/>
              </a:prstGeom>
              <a:solidFill>
                <a:srgbClr val="CDA959"/>
              </a:solidFill>
              <a:ln w="0">
                <a:noFill/>
                <a:miter lim="800000"/>
                <a:headEnd/>
                <a:tailEnd/>
              </a:ln>
            </p:spPr>
            <p:txBody>
              <a:bodyPr/>
              <a:lstStyle/>
              <a:p>
                <a:pPr>
                  <a:defRPr/>
                </a:pPr>
                <a:endParaRPr lang="en-US" dirty="0"/>
              </a:p>
            </p:txBody>
          </p:sp>
          <p:sp>
            <p:nvSpPr>
              <p:cNvPr id="1847" name="Rectangle 941"/>
              <p:cNvSpPr>
                <a:spLocks noChangeArrowheads="1"/>
              </p:cNvSpPr>
              <p:nvPr userDrawn="1"/>
            </p:nvSpPr>
            <p:spPr bwMode="auto">
              <a:xfrm>
                <a:off x="4101" y="1248"/>
                <a:ext cx="230" cy="5"/>
              </a:xfrm>
              <a:prstGeom prst="rect">
                <a:avLst/>
              </a:prstGeom>
              <a:solidFill>
                <a:srgbClr val="CDA959"/>
              </a:solidFill>
              <a:ln w="0">
                <a:noFill/>
                <a:miter lim="800000"/>
                <a:headEnd/>
                <a:tailEnd/>
              </a:ln>
            </p:spPr>
            <p:txBody>
              <a:bodyPr/>
              <a:lstStyle/>
              <a:p>
                <a:pPr>
                  <a:defRPr/>
                </a:pPr>
                <a:endParaRPr lang="en-US" dirty="0"/>
              </a:p>
            </p:txBody>
          </p:sp>
          <p:sp>
            <p:nvSpPr>
              <p:cNvPr id="1848" name="Rectangle 942"/>
              <p:cNvSpPr>
                <a:spLocks noChangeArrowheads="1"/>
              </p:cNvSpPr>
              <p:nvPr userDrawn="1"/>
            </p:nvSpPr>
            <p:spPr bwMode="auto">
              <a:xfrm>
                <a:off x="4577" y="1248"/>
                <a:ext cx="67" cy="5"/>
              </a:xfrm>
              <a:prstGeom prst="rect">
                <a:avLst/>
              </a:prstGeom>
              <a:solidFill>
                <a:srgbClr val="CDA959"/>
              </a:solidFill>
              <a:ln w="0">
                <a:noFill/>
                <a:miter lim="800000"/>
                <a:headEnd/>
                <a:tailEnd/>
              </a:ln>
            </p:spPr>
            <p:txBody>
              <a:bodyPr/>
              <a:lstStyle/>
              <a:p>
                <a:pPr>
                  <a:defRPr/>
                </a:pPr>
                <a:endParaRPr lang="en-US" dirty="0"/>
              </a:p>
            </p:txBody>
          </p:sp>
          <p:sp>
            <p:nvSpPr>
              <p:cNvPr id="1849" name="Rectangle 943"/>
              <p:cNvSpPr>
                <a:spLocks noChangeArrowheads="1"/>
              </p:cNvSpPr>
              <p:nvPr userDrawn="1"/>
            </p:nvSpPr>
            <p:spPr bwMode="auto">
              <a:xfrm>
                <a:off x="5802" y="1248"/>
                <a:ext cx="12" cy="5"/>
              </a:xfrm>
              <a:prstGeom prst="rect">
                <a:avLst/>
              </a:prstGeom>
              <a:solidFill>
                <a:srgbClr val="CDA959"/>
              </a:solidFill>
              <a:ln w="0">
                <a:noFill/>
                <a:miter lim="800000"/>
                <a:headEnd/>
                <a:tailEnd/>
              </a:ln>
            </p:spPr>
            <p:txBody>
              <a:bodyPr/>
              <a:lstStyle/>
              <a:p>
                <a:pPr>
                  <a:defRPr/>
                </a:pPr>
                <a:endParaRPr lang="en-US" dirty="0"/>
              </a:p>
            </p:txBody>
          </p:sp>
          <p:sp>
            <p:nvSpPr>
              <p:cNvPr id="1850" name="Rectangle 944"/>
              <p:cNvSpPr>
                <a:spLocks noChangeArrowheads="1"/>
              </p:cNvSpPr>
              <p:nvPr userDrawn="1"/>
            </p:nvSpPr>
            <p:spPr bwMode="auto">
              <a:xfrm>
                <a:off x="4107" y="1253"/>
                <a:ext cx="235" cy="6"/>
              </a:xfrm>
              <a:prstGeom prst="rect">
                <a:avLst/>
              </a:prstGeom>
              <a:solidFill>
                <a:srgbClr val="CDA959"/>
              </a:solidFill>
              <a:ln w="0">
                <a:noFill/>
                <a:miter lim="800000"/>
                <a:headEnd/>
                <a:tailEnd/>
              </a:ln>
            </p:spPr>
            <p:txBody>
              <a:bodyPr/>
              <a:lstStyle/>
              <a:p>
                <a:pPr>
                  <a:defRPr/>
                </a:pPr>
                <a:endParaRPr lang="en-US" dirty="0"/>
              </a:p>
            </p:txBody>
          </p:sp>
          <p:sp>
            <p:nvSpPr>
              <p:cNvPr id="1851" name="Rectangle 945"/>
              <p:cNvSpPr>
                <a:spLocks noChangeArrowheads="1"/>
              </p:cNvSpPr>
              <p:nvPr userDrawn="1"/>
            </p:nvSpPr>
            <p:spPr bwMode="auto">
              <a:xfrm>
                <a:off x="4577" y="1253"/>
                <a:ext cx="67" cy="6"/>
              </a:xfrm>
              <a:prstGeom prst="rect">
                <a:avLst/>
              </a:prstGeom>
              <a:solidFill>
                <a:srgbClr val="CDA959"/>
              </a:solidFill>
              <a:ln w="0">
                <a:noFill/>
                <a:miter lim="800000"/>
                <a:headEnd/>
                <a:tailEnd/>
              </a:ln>
            </p:spPr>
            <p:txBody>
              <a:bodyPr/>
              <a:lstStyle/>
              <a:p>
                <a:pPr>
                  <a:defRPr/>
                </a:pPr>
                <a:endParaRPr lang="en-US" dirty="0"/>
              </a:p>
            </p:txBody>
          </p:sp>
          <p:sp>
            <p:nvSpPr>
              <p:cNvPr id="1852" name="Rectangle 946"/>
              <p:cNvSpPr>
                <a:spLocks noChangeArrowheads="1"/>
              </p:cNvSpPr>
              <p:nvPr userDrawn="1"/>
            </p:nvSpPr>
            <p:spPr bwMode="auto">
              <a:xfrm>
                <a:off x="5802" y="1253"/>
                <a:ext cx="12" cy="6"/>
              </a:xfrm>
              <a:prstGeom prst="rect">
                <a:avLst/>
              </a:prstGeom>
              <a:solidFill>
                <a:srgbClr val="CDA959"/>
              </a:solidFill>
              <a:ln w="0">
                <a:noFill/>
                <a:miter lim="800000"/>
                <a:headEnd/>
                <a:tailEnd/>
              </a:ln>
            </p:spPr>
            <p:txBody>
              <a:bodyPr/>
              <a:lstStyle/>
              <a:p>
                <a:pPr>
                  <a:defRPr/>
                </a:pPr>
                <a:endParaRPr lang="en-US" dirty="0"/>
              </a:p>
            </p:txBody>
          </p:sp>
          <p:sp>
            <p:nvSpPr>
              <p:cNvPr id="1853" name="Rectangle 947"/>
              <p:cNvSpPr>
                <a:spLocks noChangeArrowheads="1"/>
              </p:cNvSpPr>
              <p:nvPr userDrawn="1"/>
            </p:nvSpPr>
            <p:spPr bwMode="auto">
              <a:xfrm>
                <a:off x="4112" y="1259"/>
                <a:ext cx="235" cy="6"/>
              </a:xfrm>
              <a:prstGeom prst="rect">
                <a:avLst/>
              </a:prstGeom>
              <a:solidFill>
                <a:srgbClr val="CDA959"/>
              </a:solidFill>
              <a:ln w="0">
                <a:noFill/>
                <a:miter lim="800000"/>
                <a:headEnd/>
                <a:tailEnd/>
              </a:ln>
            </p:spPr>
            <p:txBody>
              <a:bodyPr/>
              <a:lstStyle/>
              <a:p>
                <a:pPr>
                  <a:defRPr/>
                </a:pPr>
                <a:endParaRPr lang="en-US" dirty="0"/>
              </a:p>
            </p:txBody>
          </p:sp>
          <p:sp>
            <p:nvSpPr>
              <p:cNvPr id="1854" name="Rectangle 948"/>
              <p:cNvSpPr>
                <a:spLocks noChangeArrowheads="1"/>
              </p:cNvSpPr>
              <p:nvPr userDrawn="1"/>
            </p:nvSpPr>
            <p:spPr bwMode="auto">
              <a:xfrm>
                <a:off x="4583" y="1259"/>
                <a:ext cx="61" cy="6"/>
              </a:xfrm>
              <a:prstGeom prst="rect">
                <a:avLst/>
              </a:prstGeom>
              <a:solidFill>
                <a:srgbClr val="CDA959"/>
              </a:solidFill>
              <a:ln w="0">
                <a:noFill/>
                <a:miter lim="800000"/>
                <a:headEnd/>
                <a:tailEnd/>
              </a:ln>
            </p:spPr>
            <p:txBody>
              <a:bodyPr/>
              <a:lstStyle/>
              <a:p>
                <a:pPr>
                  <a:defRPr/>
                </a:pPr>
                <a:endParaRPr lang="en-US" dirty="0"/>
              </a:p>
            </p:txBody>
          </p:sp>
          <p:sp>
            <p:nvSpPr>
              <p:cNvPr id="1855" name="Rectangle 949"/>
              <p:cNvSpPr>
                <a:spLocks noChangeArrowheads="1"/>
              </p:cNvSpPr>
              <p:nvPr userDrawn="1"/>
            </p:nvSpPr>
            <p:spPr bwMode="auto">
              <a:xfrm>
                <a:off x="5802" y="1259"/>
                <a:ext cx="12" cy="6"/>
              </a:xfrm>
              <a:prstGeom prst="rect">
                <a:avLst/>
              </a:prstGeom>
              <a:solidFill>
                <a:srgbClr val="CDA959"/>
              </a:solidFill>
              <a:ln w="0">
                <a:noFill/>
                <a:miter lim="800000"/>
                <a:headEnd/>
                <a:tailEnd/>
              </a:ln>
            </p:spPr>
            <p:txBody>
              <a:bodyPr/>
              <a:lstStyle/>
              <a:p>
                <a:pPr>
                  <a:defRPr/>
                </a:pPr>
                <a:endParaRPr lang="en-US" dirty="0"/>
              </a:p>
            </p:txBody>
          </p:sp>
          <p:sp>
            <p:nvSpPr>
              <p:cNvPr id="1856" name="Rectangle 950"/>
              <p:cNvSpPr>
                <a:spLocks noChangeArrowheads="1"/>
              </p:cNvSpPr>
              <p:nvPr userDrawn="1"/>
            </p:nvSpPr>
            <p:spPr bwMode="auto">
              <a:xfrm>
                <a:off x="4124" y="1265"/>
                <a:ext cx="229" cy="5"/>
              </a:xfrm>
              <a:prstGeom prst="rect">
                <a:avLst/>
              </a:prstGeom>
              <a:solidFill>
                <a:srgbClr val="CDA959"/>
              </a:solidFill>
              <a:ln w="0">
                <a:noFill/>
                <a:miter lim="800000"/>
                <a:headEnd/>
                <a:tailEnd/>
              </a:ln>
            </p:spPr>
            <p:txBody>
              <a:bodyPr/>
              <a:lstStyle/>
              <a:p>
                <a:pPr>
                  <a:defRPr/>
                </a:pPr>
                <a:endParaRPr lang="en-US" dirty="0"/>
              </a:p>
            </p:txBody>
          </p:sp>
          <p:sp>
            <p:nvSpPr>
              <p:cNvPr id="1857" name="Rectangle 951"/>
              <p:cNvSpPr>
                <a:spLocks noChangeArrowheads="1"/>
              </p:cNvSpPr>
              <p:nvPr userDrawn="1"/>
            </p:nvSpPr>
            <p:spPr bwMode="auto">
              <a:xfrm>
                <a:off x="4583" y="1265"/>
                <a:ext cx="67" cy="5"/>
              </a:xfrm>
              <a:prstGeom prst="rect">
                <a:avLst/>
              </a:prstGeom>
              <a:solidFill>
                <a:srgbClr val="CDA959"/>
              </a:solidFill>
              <a:ln w="0">
                <a:noFill/>
                <a:miter lim="800000"/>
                <a:headEnd/>
                <a:tailEnd/>
              </a:ln>
            </p:spPr>
            <p:txBody>
              <a:bodyPr/>
              <a:lstStyle/>
              <a:p>
                <a:pPr>
                  <a:defRPr/>
                </a:pPr>
                <a:endParaRPr lang="en-US" dirty="0"/>
              </a:p>
            </p:txBody>
          </p:sp>
          <p:sp>
            <p:nvSpPr>
              <p:cNvPr id="1858" name="Rectangle 952"/>
              <p:cNvSpPr>
                <a:spLocks noChangeArrowheads="1"/>
              </p:cNvSpPr>
              <p:nvPr userDrawn="1"/>
            </p:nvSpPr>
            <p:spPr bwMode="auto">
              <a:xfrm>
                <a:off x="5802" y="1265"/>
                <a:ext cx="12" cy="5"/>
              </a:xfrm>
              <a:prstGeom prst="rect">
                <a:avLst/>
              </a:prstGeom>
              <a:solidFill>
                <a:srgbClr val="CDA959"/>
              </a:solidFill>
              <a:ln w="0">
                <a:noFill/>
                <a:miter lim="800000"/>
                <a:headEnd/>
                <a:tailEnd/>
              </a:ln>
            </p:spPr>
            <p:txBody>
              <a:bodyPr/>
              <a:lstStyle/>
              <a:p>
                <a:pPr>
                  <a:defRPr/>
                </a:pPr>
                <a:endParaRPr lang="en-US" dirty="0"/>
              </a:p>
            </p:txBody>
          </p:sp>
          <p:sp>
            <p:nvSpPr>
              <p:cNvPr id="1859" name="Rectangle 953"/>
              <p:cNvSpPr>
                <a:spLocks noChangeArrowheads="1"/>
              </p:cNvSpPr>
              <p:nvPr userDrawn="1"/>
            </p:nvSpPr>
            <p:spPr bwMode="auto">
              <a:xfrm>
                <a:off x="4129" y="1270"/>
                <a:ext cx="230" cy="6"/>
              </a:xfrm>
              <a:prstGeom prst="rect">
                <a:avLst/>
              </a:prstGeom>
              <a:solidFill>
                <a:srgbClr val="CDA959"/>
              </a:solidFill>
              <a:ln w="0">
                <a:noFill/>
                <a:miter lim="800000"/>
                <a:headEnd/>
                <a:tailEnd/>
              </a:ln>
            </p:spPr>
            <p:txBody>
              <a:bodyPr/>
              <a:lstStyle/>
              <a:p>
                <a:pPr>
                  <a:defRPr/>
                </a:pPr>
                <a:endParaRPr lang="en-US" dirty="0"/>
              </a:p>
            </p:txBody>
          </p:sp>
          <p:sp>
            <p:nvSpPr>
              <p:cNvPr id="1860" name="Rectangle 954"/>
              <p:cNvSpPr>
                <a:spLocks noChangeArrowheads="1"/>
              </p:cNvSpPr>
              <p:nvPr userDrawn="1"/>
            </p:nvSpPr>
            <p:spPr bwMode="auto">
              <a:xfrm>
                <a:off x="4583" y="1270"/>
                <a:ext cx="67" cy="6"/>
              </a:xfrm>
              <a:prstGeom prst="rect">
                <a:avLst/>
              </a:prstGeom>
              <a:solidFill>
                <a:srgbClr val="CDA959"/>
              </a:solidFill>
              <a:ln w="0">
                <a:noFill/>
                <a:miter lim="800000"/>
                <a:headEnd/>
                <a:tailEnd/>
              </a:ln>
            </p:spPr>
            <p:txBody>
              <a:bodyPr/>
              <a:lstStyle/>
              <a:p>
                <a:pPr>
                  <a:defRPr/>
                </a:pPr>
                <a:endParaRPr lang="en-US" dirty="0"/>
              </a:p>
            </p:txBody>
          </p:sp>
          <p:sp>
            <p:nvSpPr>
              <p:cNvPr id="1861" name="Rectangle 955"/>
              <p:cNvSpPr>
                <a:spLocks noChangeArrowheads="1"/>
              </p:cNvSpPr>
              <p:nvPr userDrawn="1"/>
            </p:nvSpPr>
            <p:spPr bwMode="auto">
              <a:xfrm>
                <a:off x="5802" y="1270"/>
                <a:ext cx="12" cy="6"/>
              </a:xfrm>
              <a:prstGeom prst="rect">
                <a:avLst/>
              </a:prstGeom>
              <a:solidFill>
                <a:srgbClr val="CDA959"/>
              </a:solidFill>
              <a:ln w="0">
                <a:noFill/>
                <a:miter lim="800000"/>
                <a:headEnd/>
                <a:tailEnd/>
              </a:ln>
            </p:spPr>
            <p:txBody>
              <a:bodyPr/>
              <a:lstStyle/>
              <a:p>
                <a:pPr>
                  <a:defRPr/>
                </a:pPr>
                <a:endParaRPr lang="en-US" dirty="0"/>
              </a:p>
            </p:txBody>
          </p:sp>
          <p:sp>
            <p:nvSpPr>
              <p:cNvPr id="1862" name="Rectangle 956"/>
              <p:cNvSpPr>
                <a:spLocks noChangeArrowheads="1"/>
              </p:cNvSpPr>
              <p:nvPr userDrawn="1"/>
            </p:nvSpPr>
            <p:spPr bwMode="auto">
              <a:xfrm>
                <a:off x="4135" y="1276"/>
                <a:ext cx="229" cy="5"/>
              </a:xfrm>
              <a:prstGeom prst="rect">
                <a:avLst/>
              </a:prstGeom>
              <a:solidFill>
                <a:srgbClr val="CDA959"/>
              </a:solidFill>
              <a:ln w="0">
                <a:noFill/>
                <a:miter lim="800000"/>
                <a:headEnd/>
                <a:tailEnd/>
              </a:ln>
            </p:spPr>
            <p:txBody>
              <a:bodyPr/>
              <a:lstStyle/>
              <a:p>
                <a:pPr>
                  <a:defRPr/>
                </a:pPr>
                <a:endParaRPr lang="en-US" dirty="0"/>
              </a:p>
            </p:txBody>
          </p:sp>
          <p:sp>
            <p:nvSpPr>
              <p:cNvPr id="1863" name="Rectangle 957"/>
              <p:cNvSpPr>
                <a:spLocks noChangeArrowheads="1"/>
              </p:cNvSpPr>
              <p:nvPr userDrawn="1"/>
            </p:nvSpPr>
            <p:spPr bwMode="auto">
              <a:xfrm>
                <a:off x="4588" y="1276"/>
                <a:ext cx="67" cy="5"/>
              </a:xfrm>
              <a:prstGeom prst="rect">
                <a:avLst/>
              </a:prstGeom>
              <a:solidFill>
                <a:srgbClr val="CDA959"/>
              </a:solidFill>
              <a:ln w="0">
                <a:noFill/>
                <a:miter lim="800000"/>
                <a:headEnd/>
                <a:tailEnd/>
              </a:ln>
            </p:spPr>
            <p:txBody>
              <a:bodyPr/>
              <a:lstStyle/>
              <a:p>
                <a:pPr>
                  <a:defRPr/>
                </a:pPr>
                <a:endParaRPr lang="en-US" dirty="0"/>
              </a:p>
            </p:txBody>
          </p:sp>
          <p:sp>
            <p:nvSpPr>
              <p:cNvPr id="1864" name="Rectangle 958"/>
              <p:cNvSpPr>
                <a:spLocks noChangeArrowheads="1"/>
              </p:cNvSpPr>
              <p:nvPr userDrawn="1"/>
            </p:nvSpPr>
            <p:spPr bwMode="auto">
              <a:xfrm>
                <a:off x="5802" y="1276"/>
                <a:ext cx="12" cy="5"/>
              </a:xfrm>
              <a:prstGeom prst="rect">
                <a:avLst/>
              </a:prstGeom>
              <a:solidFill>
                <a:srgbClr val="CDA959"/>
              </a:solidFill>
              <a:ln w="0">
                <a:noFill/>
                <a:miter lim="800000"/>
                <a:headEnd/>
                <a:tailEnd/>
              </a:ln>
            </p:spPr>
            <p:txBody>
              <a:bodyPr/>
              <a:lstStyle/>
              <a:p>
                <a:pPr>
                  <a:defRPr/>
                </a:pPr>
                <a:endParaRPr lang="en-US" dirty="0"/>
              </a:p>
            </p:txBody>
          </p:sp>
          <p:sp>
            <p:nvSpPr>
              <p:cNvPr id="1865" name="Rectangle 959"/>
              <p:cNvSpPr>
                <a:spLocks noChangeArrowheads="1"/>
              </p:cNvSpPr>
              <p:nvPr userDrawn="1"/>
            </p:nvSpPr>
            <p:spPr bwMode="auto">
              <a:xfrm>
                <a:off x="4140" y="1281"/>
                <a:ext cx="230" cy="6"/>
              </a:xfrm>
              <a:prstGeom prst="rect">
                <a:avLst/>
              </a:prstGeom>
              <a:solidFill>
                <a:srgbClr val="CDA959"/>
              </a:solidFill>
              <a:ln w="0">
                <a:noFill/>
                <a:miter lim="800000"/>
                <a:headEnd/>
                <a:tailEnd/>
              </a:ln>
            </p:spPr>
            <p:txBody>
              <a:bodyPr/>
              <a:lstStyle/>
              <a:p>
                <a:pPr>
                  <a:defRPr/>
                </a:pPr>
                <a:endParaRPr lang="en-US" dirty="0"/>
              </a:p>
            </p:txBody>
          </p:sp>
          <p:sp>
            <p:nvSpPr>
              <p:cNvPr id="1866" name="Rectangle 960"/>
              <p:cNvSpPr>
                <a:spLocks noChangeArrowheads="1"/>
              </p:cNvSpPr>
              <p:nvPr userDrawn="1"/>
            </p:nvSpPr>
            <p:spPr bwMode="auto">
              <a:xfrm>
                <a:off x="4588" y="1281"/>
                <a:ext cx="67" cy="6"/>
              </a:xfrm>
              <a:prstGeom prst="rect">
                <a:avLst/>
              </a:prstGeom>
              <a:solidFill>
                <a:srgbClr val="CDA959"/>
              </a:solidFill>
              <a:ln w="0">
                <a:noFill/>
                <a:miter lim="800000"/>
                <a:headEnd/>
                <a:tailEnd/>
              </a:ln>
            </p:spPr>
            <p:txBody>
              <a:bodyPr/>
              <a:lstStyle/>
              <a:p>
                <a:pPr>
                  <a:defRPr/>
                </a:pPr>
                <a:endParaRPr lang="en-US" dirty="0"/>
              </a:p>
            </p:txBody>
          </p:sp>
          <p:sp>
            <p:nvSpPr>
              <p:cNvPr id="1867" name="Rectangle 961"/>
              <p:cNvSpPr>
                <a:spLocks noChangeArrowheads="1"/>
              </p:cNvSpPr>
              <p:nvPr userDrawn="1"/>
            </p:nvSpPr>
            <p:spPr bwMode="auto">
              <a:xfrm>
                <a:off x="5802" y="1281"/>
                <a:ext cx="12" cy="6"/>
              </a:xfrm>
              <a:prstGeom prst="rect">
                <a:avLst/>
              </a:prstGeom>
              <a:solidFill>
                <a:srgbClr val="CDA959"/>
              </a:solidFill>
              <a:ln w="0">
                <a:noFill/>
                <a:miter lim="800000"/>
                <a:headEnd/>
                <a:tailEnd/>
              </a:ln>
            </p:spPr>
            <p:txBody>
              <a:bodyPr/>
              <a:lstStyle/>
              <a:p>
                <a:pPr>
                  <a:defRPr/>
                </a:pPr>
                <a:endParaRPr lang="en-US" dirty="0"/>
              </a:p>
            </p:txBody>
          </p:sp>
          <p:sp>
            <p:nvSpPr>
              <p:cNvPr id="1868" name="Rectangle 962"/>
              <p:cNvSpPr>
                <a:spLocks noChangeArrowheads="1"/>
              </p:cNvSpPr>
              <p:nvPr userDrawn="1"/>
            </p:nvSpPr>
            <p:spPr bwMode="auto">
              <a:xfrm>
                <a:off x="4146" y="1287"/>
                <a:ext cx="235" cy="6"/>
              </a:xfrm>
              <a:prstGeom prst="rect">
                <a:avLst/>
              </a:prstGeom>
              <a:solidFill>
                <a:srgbClr val="CDA959"/>
              </a:solidFill>
              <a:ln w="0">
                <a:noFill/>
                <a:miter lim="800000"/>
                <a:headEnd/>
                <a:tailEnd/>
              </a:ln>
            </p:spPr>
            <p:txBody>
              <a:bodyPr/>
              <a:lstStyle/>
              <a:p>
                <a:pPr>
                  <a:defRPr/>
                </a:pPr>
                <a:endParaRPr lang="en-US" dirty="0"/>
              </a:p>
            </p:txBody>
          </p:sp>
          <p:sp>
            <p:nvSpPr>
              <p:cNvPr id="1869" name="Rectangle 963"/>
              <p:cNvSpPr>
                <a:spLocks noChangeArrowheads="1"/>
              </p:cNvSpPr>
              <p:nvPr userDrawn="1"/>
            </p:nvSpPr>
            <p:spPr bwMode="auto">
              <a:xfrm>
                <a:off x="4594" y="1287"/>
                <a:ext cx="61" cy="6"/>
              </a:xfrm>
              <a:prstGeom prst="rect">
                <a:avLst/>
              </a:prstGeom>
              <a:solidFill>
                <a:srgbClr val="CDA959"/>
              </a:solidFill>
              <a:ln w="0">
                <a:noFill/>
                <a:miter lim="800000"/>
                <a:headEnd/>
                <a:tailEnd/>
              </a:ln>
            </p:spPr>
            <p:txBody>
              <a:bodyPr/>
              <a:lstStyle/>
              <a:p>
                <a:pPr>
                  <a:defRPr/>
                </a:pPr>
                <a:endParaRPr lang="en-US" dirty="0"/>
              </a:p>
            </p:txBody>
          </p:sp>
          <p:sp>
            <p:nvSpPr>
              <p:cNvPr id="1870" name="Rectangle 964"/>
              <p:cNvSpPr>
                <a:spLocks noChangeArrowheads="1"/>
              </p:cNvSpPr>
              <p:nvPr userDrawn="1"/>
            </p:nvSpPr>
            <p:spPr bwMode="auto">
              <a:xfrm>
                <a:off x="5802" y="1287"/>
                <a:ext cx="12" cy="6"/>
              </a:xfrm>
              <a:prstGeom prst="rect">
                <a:avLst/>
              </a:prstGeom>
              <a:solidFill>
                <a:srgbClr val="CDA959"/>
              </a:solidFill>
              <a:ln w="0">
                <a:noFill/>
                <a:miter lim="800000"/>
                <a:headEnd/>
                <a:tailEnd/>
              </a:ln>
            </p:spPr>
            <p:txBody>
              <a:bodyPr/>
              <a:lstStyle/>
              <a:p>
                <a:pPr>
                  <a:defRPr/>
                </a:pPr>
                <a:endParaRPr lang="en-US" dirty="0"/>
              </a:p>
            </p:txBody>
          </p:sp>
          <p:sp>
            <p:nvSpPr>
              <p:cNvPr id="1871" name="Rectangle 965"/>
              <p:cNvSpPr>
                <a:spLocks noChangeArrowheads="1"/>
              </p:cNvSpPr>
              <p:nvPr userDrawn="1"/>
            </p:nvSpPr>
            <p:spPr bwMode="auto">
              <a:xfrm>
                <a:off x="4157" y="1293"/>
                <a:ext cx="230" cy="5"/>
              </a:xfrm>
              <a:prstGeom prst="rect">
                <a:avLst/>
              </a:prstGeom>
              <a:solidFill>
                <a:srgbClr val="CDA959"/>
              </a:solidFill>
              <a:ln w="0">
                <a:noFill/>
                <a:miter lim="800000"/>
                <a:headEnd/>
                <a:tailEnd/>
              </a:ln>
            </p:spPr>
            <p:txBody>
              <a:bodyPr/>
              <a:lstStyle/>
              <a:p>
                <a:pPr>
                  <a:defRPr/>
                </a:pPr>
                <a:endParaRPr lang="en-US" dirty="0"/>
              </a:p>
            </p:txBody>
          </p:sp>
          <p:sp>
            <p:nvSpPr>
              <p:cNvPr id="1872" name="Rectangle 966"/>
              <p:cNvSpPr>
                <a:spLocks noChangeArrowheads="1"/>
              </p:cNvSpPr>
              <p:nvPr userDrawn="1"/>
            </p:nvSpPr>
            <p:spPr bwMode="auto">
              <a:xfrm>
                <a:off x="4594" y="1293"/>
                <a:ext cx="67" cy="5"/>
              </a:xfrm>
              <a:prstGeom prst="rect">
                <a:avLst/>
              </a:prstGeom>
              <a:solidFill>
                <a:srgbClr val="CDA959"/>
              </a:solidFill>
              <a:ln w="0">
                <a:noFill/>
                <a:miter lim="800000"/>
                <a:headEnd/>
                <a:tailEnd/>
              </a:ln>
            </p:spPr>
            <p:txBody>
              <a:bodyPr/>
              <a:lstStyle/>
              <a:p>
                <a:pPr>
                  <a:defRPr/>
                </a:pPr>
                <a:endParaRPr lang="en-US" dirty="0"/>
              </a:p>
            </p:txBody>
          </p:sp>
          <p:sp>
            <p:nvSpPr>
              <p:cNvPr id="1873" name="Rectangle 967"/>
              <p:cNvSpPr>
                <a:spLocks noChangeArrowheads="1"/>
              </p:cNvSpPr>
              <p:nvPr userDrawn="1"/>
            </p:nvSpPr>
            <p:spPr bwMode="auto">
              <a:xfrm>
                <a:off x="5802" y="1293"/>
                <a:ext cx="12" cy="5"/>
              </a:xfrm>
              <a:prstGeom prst="rect">
                <a:avLst/>
              </a:prstGeom>
              <a:solidFill>
                <a:srgbClr val="CDA959"/>
              </a:solidFill>
              <a:ln w="0">
                <a:noFill/>
                <a:miter lim="800000"/>
                <a:headEnd/>
                <a:tailEnd/>
              </a:ln>
            </p:spPr>
            <p:txBody>
              <a:bodyPr/>
              <a:lstStyle/>
              <a:p>
                <a:pPr>
                  <a:defRPr/>
                </a:pPr>
                <a:endParaRPr lang="en-US" dirty="0"/>
              </a:p>
            </p:txBody>
          </p:sp>
          <p:sp>
            <p:nvSpPr>
              <p:cNvPr id="1874" name="Rectangle 968"/>
              <p:cNvSpPr>
                <a:spLocks noChangeArrowheads="1"/>
              </p:cNvSpPr>
              <p:nvPr userDrawn="1"/>
            </p:nvSpPr>
            <p:spPr bwMode="auto">
              <a:xfrm>
                <a:off x="4163" y="1298"/>
                <a:ext cx="229" cy="6"/>
              </a:xfrm>
              <a:prstGeom prst="rect">
                <a:avLst/>
              </a:prstGeom>
              <a:solidFill>
                <a:srgbClr val="CDA959"/>
              </a:solidFill>
              <a:ln w="0">
                <a:noFill/>
                <a:miter lim="800000"/>
                <a:headEnd/>
                <a:tailEnd/>
              </a:ln>
            </p:spPr>
            <p:txBody>
              <a:bodyPr/>
              <a:lstStyle/>
              <a:p>
                <a:pPr>
                  <a:defRPr/>
                </a:pPr>
                <a:endParaRPr lang="en-US" dirty="0"/>
              </a:p>
            </p:txBody>
          </p:sp>
          <p:sp>
            <p:nvSpPr>
              <p:cNvPr id="1875" name="Rectangle 969"/>
              <p:cNvSpPr>
                <a:spLocks noChangeArrowheads="1"/>
              </p:cNvSpPr>
              <p:nvPr userDrawn="1"/>
            </p:nvSpPr>
            <p:spPr bwMode="auto">
              <a:xfrm>
                <a:off x="4594" y="1298"/>
                <a:ext cx="67" cy="6"/>
              </a:xfrm>
              <a:prstGeom prst="rect">
                <a:avLst/>
              </a:prstGeom>
              <a:solidFill>
                <a:srgbClr val="CDA959"/>
              </a:solidFill>
              <a:ln w="0">
                <a:noFill/>
                <a:miter lim="800000"/>
                <a:headEnd/>
                <a:tailEnd/>
              </a:ln>
            </p:spPr>
            <p:txBody>
              <a:bodyPr/>
              <a:lstStyle/>
              <a:p>
                <a:pPr>
                  <a:defRPr/>
                </a:pPr>
                <a:endParaRPr lang="en-US" dirty="0"/>
              </a:p>
            </p:txBody>
          </p:sp>
          <p:sp>
            <p:nvSpPr>
              <p:cNvPr id="1876" name="Rectangle 970"/>
              <p:cNvSpPr>
                <a:spLocks noChangeArrowheads="1"/>
              </p:cNvSpPr>
              <p:nvPr userDrawn="1"/>
            </p:nvSpPr>
            <p:spPr bwMode="auto">
              <a:xfrm>
                <a:off x="5802" y="1298"/>
                <a:ext cx="12" cy="6"/>
              </a:xfrm>
              <a:prstGeom prst="rect">
                <a:avLst/>
              </a:prstGeom>
              <a:solidFill>
                <a:srgbClr val="CDA959"/>
              </a:solidFill>
              <a:ln w="0">
                <a:noFill/>
                <a:miter lim="800000"/>
                <a:headEnd/>
                <a:tailEnd/>
              </a:ln>
            </p:spPr>
            <p:txBody>
              <a:bodyPr/>
              <a:lstStyle/>
              <a:p>
                <a:pPr>
                  <a:defRPr/>
                </a:pPr>
                <a:endParaRPr lang="en-US" dirty="0"/>
              </a:p>
            </p:txBody>
          </p:sp>
          <p:sp>
            <p:nvSpPr>
              <p:cNvPr id="1877" name="Rectangle 971"/>
              <p:cNvSpPr>
                <a:spLocks noChangeArrowheads="1"/>
              </p:cNvSpPr>
              <p:nvPr userDrawn="1"/>
            </p:nvSpPr>
            <p:spPr bwMode="auto">
              <a:xfrm>
                <a:off x="4168" y="1304"/>
                <a:ext cx="230" cy="5"/>
              </a:xfrm>
              <a:prstGeom prst="rect">
                <a:avLst/>
              </a:prstGeom>
              <a:solidFill>
                <a:srgbClr val="CDA959"/>
              </a:solidFill>
              <a:ln w="0">
                <a:noFill/>
                <a:miter lim="800000"/>
                <a:headEnd/>
                <a:tailEnd/>
              </a:ln>
            </p:spPr>
            <p:txBody>
              <a:bodyPr/>
              <a:lstStyle/>
              <a:p>
                <a:pPr>
                  <a:defRPr/>
                </a:pPr>
                <a:endParaRPr lang="en-US" dirty="0"/>
              </a:p>
            </p:txBody>
          </p:sp>
          <p:sp>
            <p:nvSpPr>
              <p:cNvPr id="1878" name="Rectangle 972"/>
              <p:cNvSpPr>
                <a:spLocks noChangeArrowheads="1"/>
              </p:cNvSpPr>
              <p:nvPr userDrawn="1"/>
            </p:nvSpPr>
            <p:spPr bwMode="auto">
              <a:xfrm>
                <a:off x="4599" y="1304"/>
                <a:ext cx="67" cy="5"/>
              </a:xfrm>
              <a:prstGeom prst="rect">
                <a:avLst/>
              </a:prstGeom>
              <a:solidFill>
                <a:srgbClr val="CDA959"/>
              </a:solidFill>
              <a:ln w="0">
                <a:noFill/>
                <a:miter lim="800000"/>
                <a:headEnd/>
                <a:tailEnd/>
              </a:ln>
            </p:spPr>
            <p:txBody>
              <a:bodyPr/>
              <a:lstStyle/>
              <a:p>
                <a:pPr>
                  <a:defRPr/>
                </a:pPr>
                <a:endParaRPr lang="en-US" dirty="0"/>
              </a:p>
            </p:txBody>
          </p:sp>
          <p:sp>
            <p:nvSpPr>
              <p:cNvPr id="1879" name="Rectangle 973"/>
              <p:cNvSpPr>
                <a:spLocks noChangeArrowheads="1"/>
              </p:cNvSpPr>
              <p:nvPr userDrawn="1"/>
            </p:nvSpPr>
            <p:spPr bwMode="auto">
              <a:xfrm>
                <a:off x="5802" y="1304"/>
                <a:ext cx="12" cy="5"/>
              </a:xfrm>
              <a:prstGeom prst="rect">
                <a:avLst/>
              </a:prstGeom>
              <a:solidFill>
                <a:srgbClr val="CDA959"/>
              </a:solidFill>
              <a:ln w="0">
                <a:noFill/>
                <a:miter lim="800000"/>
                <a:headEnd/>
                <a:tailEnd/>
              </a:ln>
            </p:spPr>
            <p:txBody>
              <a:bodyPr/>
              <a:lstStyle/>
              <a:p>
                <a:pPr>
                  <a:defRPr/>
                </a:pPr>
                <a:endParaRPr lang="en-US" dirty="0"/>
              </a:p>
            </p:txBody>
          </p:sp>
          <p:sp>
            <p:nvSpPr>
              <p:cNvPr id="1880" name="Rectangle 974"/>
              <p:cNvSpPr>
                <a:spLocks noChangeArrowheads="1"/>
              </p:cNvSpPr>
              <p:nvPr userDrawn="1"/>
            </p:nvSpPr>
            <p:spPr bwMode="auto">
              <a:xfrm>
                <a:off x="4174" y="1309"/>
                <a:ext cx="229" cy="6"/>
              </a:xfrm>
              <a:prstGeom prst="rect">
                <a:avLst/>
              </a:prstGeom>
              <a:solidFill>
                <a:srgbClr val="CDA959"/>
              </a:solidFill>
              <a:ln w="0">
                <a:noFill/>
                <a:miter lim="800000"/>
                <a:headEnd/>
                <a:tailEnd/>
              </a:ln>
            </p:spPr>
            <p:txBody>
              <a:bodyPr/>
              <a:lstStyle/>
              <a:p>
                <a:pPr>
                  <a:defRPr/>
                </a:pPr>
                <a:endParaRPr lang="en-US" dirty="0"/>
              </a:p>
            </p:txBody>
          </p:sp>
          <p:sp>
            <p:nvSpPr>
              <p:cNvPr id="1881" name="Rectangle 975"/>
              <p:cNvSpPr>
                <a:spLocks noChangeArrowheads="1"/>
              </p:cNvSpPr>
              <p:nvPr userDrawn="1"/>
            </p:nvSpPr>
            <p:spPr bwMode="auto">
              <a:xfrm>
                <a:off x="4599" y="1309"/>
                <a:ext cx="67" cy="6"/>
              </a:xfrm>
              <a:prstGeom prst="rect">
                <a:avLst/>
              </a:prstGeom>
              <a:solidFill>
                <a:srgbClr val="CDA959"/>
              </a:solidFill>
              <a:ln w="0">
                <a:noFill/>
                <a:miter lim="800000"/>
                <a:headEnd/>
                <a:tailEnd/>
              </a:ln>
            </p:spPr>
            <p:txBody>
              <a:bodyPr/>
              <a:lstStyle/>
              <a:p>
                <a:pPr>
                  <a:defRPr/>
                </a:pPr>
                <a:endParaRPr lang="en-US" dirty="0"/>
              </a:p>
            </p:txBody>
          </p:sp>
          <p:sp>
            <p:nvSpPr>
              <p:cNvPr id="1882" name="Rectangle 976"/>
              <p:cNvSpPr>
                <a:spLocks noChangeArrowheads="1"/>
              </p:cNvSpPr>
              <p:nvPr userDrawn="1"/>
            </p:nvSpPr>
            <p:spPr bwMode="auto">
              <a:xfrm>
                <a:off x="5802" y="1309"/>
                <a:ext cx="12" cy="6"/>
              </a:xfrm>
              <a:prstGeom prst="rect">
                <a:avLst/>
              </a:prstGeom>
              <a:solidFill>
                <a:srgbClr val="CDA959"/>
              </a:solidFill>
              <a:ln w="0">
                <a:noFill/>
                <a:miter lim="800000"/>
                <a:headEnd/>
                <a:tailEnd/>
              </a:ln>
            </p:spPr>
            <p:txBody>
              <a:bodyPr/>
              <a:lstStyle/>
              <a:p>
                <a:pPr>
                  <a:defRPr/>
                </a:pPr>
                <a:endParaRPr lang="en-US" dirty="0"/>
              </a:p>
            </p:txBody>
          </p:sp>
          <p:sp>
            <p:nvSpPr>
              <p:cNvPr id="1883" name="Rectangle 977"/>
              <p:cNvSpPr>
                <a:spLocks noChangeArrowheads="1"/>
              </p:cNvSpPr>
              <p:nvPr userDrawn="1"/>
            </p:nvSpPr>
            <p:spPr bwMode="auto">
              <a:xfrm>
                <a:off x="4180" y="1315"/>
                <a:ext cx="229" cy="6"/>
              </a:xfrm>
              <a:prstGeom prst="rect">
                <a:avLst/>
              </a:prstGeom>
              <a:solidFill>
                <a:srgbClr val="CDA959"/>
              </a:solidFill>
              <a:ln w="0">
                <a:noFill/>
                <a:miter lim="800000"/>
                <a:headEnd/>
                <a:tailEnd/>
              </a:ln>
            </p:spPr>
            <p:txBody>
              <a:bodyPr/>
              <a:lstStyle/>
              <a:p>
                <a:pPr>
                  <a:defRPr/>
                </a:pPr>
                <a:endParaRPr lang="en-US" dirty="0"/>
              </a:p>
            </p:txBody>
          </p:sp>
          <p:sp>
            <p:nvSpPr>
              <p:cNvPr id="1884" name="Rectangle 978"/>
              <p:cNvSpPr>
                <a:spLocks noChangeArrowheads="1"/>
              </p:cNvSpPr>
              <p:nvPr userDrawn="1"/>
            </p:nvSpPr>
            <p:spPr bwMode="auto">
              <a:xfrm>
                <a:off x="4605" y="1315"/>
                <a:ext cx="67" cy="6"/>
              </a:xfrm>
              <a:prstGeom prst="rect">
                <a:avLst/>
              </a:prstGeom>
              <a:solidFill>
                <a:srgbClr val="CDA959"/>
              </a:solidFill>
              <a:ln w="0">
                <a:noFill/>
                <a:miter lim="800000"/>
                <a:headEnd/>
                <a:tailEnd/>
              </a:ln>
            </p:spPr>
            <p:txBody>
              <a:bodyPr/>
              <a:lstStyle/>
              <a:p>
                <a:pPr>
                  <a:defRPr/>
                </a:pPr>
                <a:endParaRPr lang="en-US" dirty="0"/>
              </a:p>
            </p:txBody>
          </p:sp>
          <p:sp>
            <p:nvSpPr>
              <p:cNvPr id="1885" name="Rectangle 979"/>
              <p:cNvSpPr>
                <a:spLocks noChangeArrowheads="1"/>
              </p:cNvSpPr>
              <p:nvPr userDrawn="1"/>
            </p:nvSpPr>
            <p:spPr bwMode="auto">
              <a:xfrm>
                <a:off x="5802" y="1315"/>
                <a:ext cx="12" cy="6"/>
              </a:xfrm>
              <a:prstGeom prst="rect">
                <a:avLst/>
              </a:prstGeom>
              <a:solidFill>
                <a:srgbClr val="CDA959"/>
              </a:solidFill>
              <a:ln w="0">
                <a:noFill/>
                <a:miter lim="800000"/>
                <a:headEnd/>
                <a:tailEnd/>
              </a:ln>
            </p:spPr>
            <p:txBody>
              <a:bodyPr/>
              <a:lstStyle/>
              <a:p>
                <a:pPr>
                  <a:defRPr/>
                </a:pPr>
                <a:endParaRPr lang="en-US" dirty="0"/>
              </a:p>
            </p:txBody>
          </p:sp>
          <p:sp>
            <p:nvSpPr>
              <p:cNvPr id="1886" name="Rectangle 980"/>
              <p:cNvSpPr>
                <a:spLocks noChangeArrowheads="1"/>
              </p:cNvSpPr>
              <p:nvPr userDrawn="1"/>
            </p:nvSpPr>
            <p:spPr bwMode="auto">
              <a:xfrm>
                <a:off x="4185" y="1321"/>
                <a:ext cx="235" cy="5"/>
              </a:xfrm>
              <a:prstGeom prst="rect">
                <a:avLst/>
              </a:prstGeom>
              <a:solidFill>
                <a:srgbClr val="CDA959"/>
              </a:solidFill>
              <a:ln w="0">
                <a:noFill/>
                <a:miter lim="800000"/>
                <a:headEnd/>
                <a:tailEnd/>
              </a:ln>
            </p:spPr>
            <p:txBody>
              <a:bodyPr/>
              <a:lstStyle/>
              <a:p>
                <a:pPr>
                  <a:defRPr/>
                </a:pPr>
                <a:endParaRPr lang="en-US" dirty="0"/>
              </a:p>
            </p:txBody>
          </p:sp>
          <p:sp>
            <p:nvSpPr>
              <p:cNvPr id="1887" name="Rectangle 981"/>
              <p:cNvSpPr>
                <a:spLocks noChangeArrowheads="1"/>
              </p:cNvSpPr>
              <p:nvPr userDrawn="1"/>
            </p:nvSpPr>
            <p:spPr bwMode="auto">
              <a:xfrm>
                <a:off x="4605" y="1321"/>
                <a:ext cx="67" cy="5"/>
              </a:xfrm>
              <a:prstGeom prst="rect">
                <a:avLst/>
              </a:prstGeom>
              <a:solidFill>
                <a:srgbClr val="CDA959"/>
              </a:solidFill>
              <a:ln w="0">
                <a:noFill/>
                <a:miter lim="800000"/>
                <a:headEnd/>
                <a:tailEnd/>
              </a:ln>
            </p:spPr>
            <p:txBody>
              <a:bodyPr/>
              <a:lstStyle/>
              <a:p>
                <a:pPr>
                  <a:defRPr/>
                </a:pPr>
                <a:endParaRPr lang="en-US" dirty="0"/>
              </a:p>
            </p:txBody>
          </p:sp>
          <p:sp>
            <p:nvSpPr>
              <p:cNvPr id="1888" name="Rectangle 982"/>
              <p:cNvSpPr>
                <a:spLocks noChangeArrowheads="1"/>
              </p:cNvSpPr>
              <p:nvPr userDrawn="1"/>
            </p:nvSpPr>
            <p:spPr bwMode="auto">
              <a:xfrm>
                <a:off x="5802" y="1321"/>
                <a:ext cx="12" cy="5"/>
              </a:xfrm>
              <a:prstGeom prst="rect">
                <a:avLst/>
              </a:prstGeom>
              <a:solidFill>
                <a:srgbClr val="CDA959"/>
              </a:solidFill>
              <a:ln w="0">
                <a:noFill/>
                <a:miter lim="800000"/>
                <a:headEnd/>
                <a:tailEnd/>
              </a:ln>
            </p:spPr>
            <p:txBody>
              <a:bodyPr/>
              <a:lstStyle/>
              <a:p>
                <a:pPr>
                  <a:defRPr/>
                </a:pPr>
                <a:endParaRPr lang="en-US" dirty="0"/>
              </a:p>
            </p:txBody>
          </p:sp>
          <p:sp>
            <p:nvSpPr>
              <p:cNvPr id="1889" name="Rectangle 983"/>
              <p:cNvSpPr>
                <a:spLocks noChangeArrowheads="1"/>
              </p:cNvSpPr>
              <p:nvPr userDrawn="1"/>
            </p:nvSpPr>
            <p:spPr bwMode="auto">
              <a:xfrm>
                <a:off x="4196" y="1326"/>
                <a:ext cx="230" cy="6"/>
              </a:xfrm>
              <a:prstGeom prst="rect">
                <a:avLst/>
              </a:prstGeom>
              <a:solidFill>
                <a:srgbClr val="CDA959"/>
              </a:solidFill>
              <a:ln w="0">
                <a:noFill/>
                <a:miter lim="800000"/>
                <a:headEnd/>
                <a:tailEnd/>
              </a:ln>
            </p:spPr>
            <p:txBody>
              <a:bodyPr/>
              <a:lstStyle/>
              <a:p>
                <a:pPr>
                  <a:defRPr/>
                </a:pPr>
                <a:endParaRPr lang="en-US" dirty="0"/>
              </a:p>
            </p:txBody>
          </p:sp>
          <p:sp>
            <p:nvSpPr>
              <p:cNvPr id="1890" name="Rectangle 984"/>
              <p:cNvSpPr>
                <a:spLocks noChangeArrowheads="1"/>
              </p:cNvSpPr>
              <p:nvPr userDrawn="1"/>
            </p:nvSpPr>
            <p:spPr bwMode="auto">
              <a:xfrm>
                <a:off x="4611" y="1326"/>
                <a:ext cx="61" cy="6"/>
              </a:xfrm>
              <a:prstGeom prst="rect">
                <a:avLst/>
              </a:prstGeom>
              <a:solidFill>
                <a:srgbClr val="CDA959"/>
              </a:solidFill>
              <a:ln w="0">
                <a:noFill/>
                <a:miter lim="800000"/>
                <a:headEnd/>
                <a:tailEnd/>
              </a:ln>
            </p:spPr>
            <p:txBody>
              <a:bodyPr/>
              <a:lstStyle/>
              <a:p>
                <a:pPr>
                  <a:defRPr/>
                </a:pPr>
                <a:endParaRPr lang="en-US" dirty="0"/>
              </a:p>
            </p:txBody>
          </p:sp>
          <p:sp>
            <p:nvSpPr>
              <p:cNvPr id="1891" name="Rectangle 985"/>
              <p:cNvSpPr>
                <a:spLocks noChangeArrowheads="1"/>
              </p:cNvSpPr>
              <p:nvPr userDrawn="1"/>
            </p:nvSpPr>
            <p:spPr bwMode="auto">
              <a:xfrm>
                <a:off x="5802" y="1326"/>
                <a:ext cx="12" cy="6"/>
              </a:xfrm>
              <a:prstGeom prst="rect">
                <a:avLst/>
              </a:prstGeom>
              <a:solidFill>
                <a:srgbClr val="CDA959"/>
              </a:solidFill>
              <a:ln w="0">
                <a:noFill/>
                <a:miter lim="800000"/>
                <a:headEnd/>
                <a:tailEnd/>
              </a:ln>
            </p:spPr>
            <p:txBody>
              <a:bodyPr/>
              <a:lstStyle/>
              <a:p>
                <a:pPr>
                  <a:defRPr/>
                </a:pPr>
                <a:endParaRPr lang="en-US" dirty="0"/>
              </a:p>
            </p:txBody>
          </p:sp>
          <p:sp>
            <p:nvSpPr>
              <p:cNvPr id="1892" name="Rectangle 986"/>
              <p:cNvSpPr>
                <a:spLocks noChangeArrowheads="1"/>
              </p:cNvSpPr>
              <p:nvPr userDrawn="1"/>
            </p:nvSpPr>
            <p:spPr bwMode="auto">
              <a:xfrm>
                <a:off x="4202" y="1332"/>
                <a:ext cx="229" cy="5"/>
              </a:xfrm>
              <a:prstGeom prst="rect">
                <a:avLst/>
              </a:prstGeom>
              <a:solidFill>
                <a:srgbClr val="CDA959"/>
              </a:solidFill>
              <a:ln w="0">
                <a:noFill/>
                <a:miter lim="800000"/>
                <a:headEnd/>
                <a:tailEnd/>
              </a:ln>
            </p:spPr>
            <p:txBody>
              <a:bodyPr/>
              <a:lstStyle/>
              <a:p>
                <a:pPr>
                  <a:defRPr/>
                </a:pPr>
                <a:endParaRPr lang="en-US" dirty="0"/>
              </a:p>
            </p:txBody>
          </p:sp>
          <p:sp>
            <p:nvSpPr>
              <p:cNvPr id="1893" name="Rectangle 987"/>
              <p:cNvSpPr>
                <a:spLocks noChangeArrowheads="1"/>
              </p:cNvSpPr>
              <p:nvPr userDrawn="1"/>
            </p:nvSpPr>
            <p:spPr bwMode="auto">
              <a:xfrm>
                <a:off x="4611" y="1332"/>
                <a:ext cx="67" cy="5"/>
              </a:xfrm>
              <a:prstGeom prst="rect">
                <a:avLst/>
              </a:prstGeom>
              <a:solidFill>
                <a:srgbClr val="CDA959"/>
              </a:solidFill>
              <a:ln w="0">
                <a:noFill/>
                <a:miter lim="800000"/>
                <a:headEnd/>
                <a:tailEnd/>
              </a:ln>
            </p:spPr>
            <p:txBody>
              <a:bodyPr/>
              <a:lstStyle/>
              <a:p>
                <a:pPr>
                  <a:defRPr/>
                </a:pPr>
                <a:endParaRPr lang="en-US" dirty="0"/>
              </a:p>
            </p:txBody>
          </p:sp>
          <p:sp>
            <p:nvSpPr>
              <p:cNvPr id="1894" name="Rectangle 988"/>
              <p:cNvSpPr>
                <a:spLocks noChangeArrowheads="1"/>
              </p:cNvSpPr>
              <p:nvPr userDrawn="1"/>
            </p:nvSpPr>
            <p:spPr bwMode="auto">
              <a:xfrm>
                <a:off x="5802" y="1332"/>
                <a:ext cx="12" cy="5"/>
              </a:xfrm>
              <a:prstGeom prst="rect">
                <a:avLst/>
              </a:prstGeom>
              <a:solidFill>
                <a:srgbClr val="CDA959"/>
              </a:solidFill>
              <a:ln w="0">
                <a:noFill/>
                <a:miter lim="800000"/>
                <a:headEnd/>
                <a:tailEnd/>
              </a:ln>
            </p:spPr>
            <p:txBody>
              <a:bodyPr/>
              <a:lstStyle/>
              <a:p>
                <a:pPr>
                  <a:defRPr/>
                </a:pPr>
                <a:endParaRPr lang="en-US" dirty="0"/>
              </a:p>
            </p:txBody>
          </p:sp>
          <p:sp>
            <p:nvSpPr>
              <p:cNvPr id="1895" name="Rectangle 989"/>
              <p:cNvSpPr>
                <a:spLocks noChangeArrowheads="1"/>
              </p:cNvSpPr>
              <p:nvPr userDrawn="1"/>
            </p:nvSpPr>
            <p:spPr bwMode="auto">
              <a:xfrm>
                <a:off x="4208" y="1337"/>
                <a:ext cx="229" cy="6"/>
              </a:xfrm>
              <a:prstGeom prst="rect">
                <a:avLst/>
              </a:prstGeom>
              <a:solidFill>
                <a:srgbClr val="CDA959"/>
              </a:solidFill>
              <a:ln w="0">
                <a:noFill/>
                <a:miter lim="800000"/>
                <a:headEnd/>
                <a:tailEnd/>
              </a:ln>
            </p:spPr>
            <p:txBody>
              <a:bodyPr/>
              <a:lstStyle/>
              <a:p>
                <a:pPr>
                  <a:defRPr/>
                </a:pPr>
                <a:endParaRPr lang="en-US" dirty="0"/>
              </a:p>
            </p:txBody>
          </p:sp>
          <p:sp>
            <p:nvSpPr>
              <p:cNvPr id="1896" name="Rectangle 990"/>
              <p:cNvSpPr>
                <a:spLocks noChangeArrowheads="1"/>
              </p:cNvSpPr>
              <p:nvPr userDrawn="1"/>
            </p:nvSpPr>
            <p:spPr bwMode="auto">
              <a:xfrm>
                <a:off x="4611" y="1337"/>
                <a:ext cx="67" cy="6"/>
              </a:xfrm>
              <a:prstGeom prst="rect">
                <a:avLst/>
              </a:prstGeom>
              <a:solidFill>
                <a:srgbClr val="CDA959"/>
              </a:solidFill>
              <a:ln w="0">
                <a:noFill/>
                <a:miter lim="800000"/>
                <a:headEnd/>
                <a:tailEnd/>
              </a:ln>
            </p:spPr>
            <p:txBody>
              <a:bodyPr/>
              <a:lstStyle/>
              <a:p>
                <a:pPr>
                  <a:defRPr/>
                </a:pPr>
                <a:endParaRPr lang="en-US" dirty="0"/>
              </a:p>
            </p:txBody>
          </p:sp>
          <p:sp>
            <p:nvSpPr>
              <p:cNvPr id="1897" name="Rectangle 991"/>
              <p:cNvSpPr>
                <a:spLocks noChangeArrowheads="1"/>
              </p:cNvSpPr>
              <p:nvPr userDrawn="1"/>
            </p:nvSpPr>
            <p:spPr bwMode="auto">
              <a:xfrm>
                <a:off x="5802" y="1337"/>
                <a:ext cx="12" cy="6"/>
              </a:xfrm>
              <a:prstGeom prst="rect">
                <a:avLst/>
              </a:prstGeom>
              <a:solidFill>
                <a:srgbClr val="CDA959"/>
              </a:solidFill>
              <a:ln w="0">
                <a:noFill/>
                <a:miter lim="800000"/>
                <a:headEnd/>
                <a:tailEnd/>
              </a:ln>
            </p:spPr>
            <p:txBody>
              <a:bodyPr/>
              <a:lstStyle/>
              <a:p>
                <a:pPr>
                  <a:defRPr/>
                </a:pPr>
                <a:endParaRPr lang="en-US" dirty="0"/>
              </a:p>
            </p:txBody>
          </p:sp>
          <p:sp>
            <p:nvSpPr>
              <p:cNvPr id="1898" name="Rectangle 992"/>
              <p:cNvSpPr>
                <a:spLocks noChangeArrowheads="1"/>
              </p:cNvSpPr>
              <p:nvPr userDrawn="1"/>
            </p:nvSpPr>
            <p:spPr bwMode="auto">
              <a:xfrm>
                <a:off x="4213" y="1343"/>
                <a:ext cx="230" cy="6"/>
              </a:xfrm>
              <a:prstGeom prst="rect">
                <a:avLst/>
              </a:prstGeom>
              <a:solidFill>
                <a:srgbClr val="CDA959"/>
              </a:solidFill>
              <a:ln w="0">
                <a:noFill/>
                <a:miter lim="800000"/>
                <a:headEnd/>
                <a:tailEnd/>
              </a:ln>
            </p:spPr>
            <p:txBody>
              <a:bodyPr/>
              <a:lstStyle/>
              <a:p>
                <a:pPr>
                  <a:defRPr/>
                </a:pPr>
                <a:endParaRPr lang="en-US" dirty="0"/>
              </a:p>
            </p:txBody>
          </p:sp>
          <p:sp>
            <p:nvSpPr>
              <p:cNvPr id="1899" name="Rectangle 993"/>
              <p:cNvSpPr>
                <a:spLocks noChangeArrowheads="1"/>
              </p:cNvSpPr>
              <p:nvPr userDrawn="1"/>
            </p:nvSpPr>
            <p:spPr bwMode="auto">
              <a:xfrm>
                <a:off x="4616" y="1343"/>
                <a:ext cx="67" cy="6"/>
              </a:xfrm>
              <a:prstGeom prst="rect">
                <a:avLst/>
              </a:prstGeom>
              <a:solidFill>
                <a:srgbClr val="CDA959"/>
              </a:solidFill>
              <a:ln w="0">
                <a:noFill/>
                <a:miter lim="800000"/>
                <a:headEnd/>
                <a:tailEnd/>
              </a:ln>
            </p:spPr>
            <p:txBody>
              <a:bodyPr/>
              <a:lstStyle/>
              <a:p>
                <a:pPr>
                  <a:defRPr/>
                </a:pPr>
                <a:endParaRPr lang="en-US" dirty="0"/>
              </a:p>
            </p:txBody>
          </p:sp>
          <p:sp>
            <p:nvSpPr>
              <p:cNvPr id="1900" name="Rectangle 994"/>
              <p:cNvSpPr>
                <a:spLocks noChangeArrowheads="1"/>
              </p:cNvSpPr>
              <p:nvPr userDrawn="1"/>
            </p:nvSpPr>
            <p:spPr bwMode="auto">
              <a:xfrm>
                <a:off x="5802" y="1343"/>
                <a:ext cx="12" cy="6"/>
              </a:xfrm>
              <a:prstGeom prst="rect">
                <a:avLst/>
              </a:prstGeom>
              <a:solidFill>
                <a:srgbClr val="CDA959"/>
              </a:solidFill>
              <a:ln w="0">
                <a:noFill/>
                <a:miter lim="800000"/>
                <a:headEnd/>
                <a:tailEnd/>
              </a:ln>
            </p:spPr>
            <p:txBody>
              <a:bodyPr/>
              <a:lstStyle/>
              <a:p>
                <a:pPr>
                  <a:defRPr/>
                </a:pPr>
                <a:endParaRPr lang="en-US" dirty="0"/>
              </a:p>
            </p:txBody>
          </p:sp>
          <p:sp>
            <p:nvSpPr>
              <p:cNvPr id="1901" name="Rectangle 995"/>
              <p:cNvSpPr>
                <a:spLocks noChangeArrowheads="1"/>
              </p:cNvSpPr>
              <p:nvPr userDrawn="1"/>
            </p:nvSpPr>
            <p:spPr bwMode="auto">
              <a:xfrm>
                <a:off x="4219" y="1349"/>
                <a:ext cx="229" cy="5"/>
              </a:xfrm>
              <a:prstGeom prst="rect">
                <a:avLst/>
              </a:prstGeom>
              <a:solidFill>
                <a:srgbClr val="CDA959"/>
              </a:solidFill>
              <a:ln w="0">
                <a:noFill/>
                <a:miter lim="800000"/>
                <a:headEnd/>
                <a:tailEnd/>
              </a:ln>
            </p:spPr>
            <p:txBody>
              <a:bodyPr/>
              <a:lstStyle/>
              <a:p>
                <a:pPr>
                  <a:defRPr/>
                </a:pPr>
                <a:endParaRPr lang="en-US" dirty="0"/>
              </a:p>
            </p:txBody>
          </p:sp>
          <p:sp>
            <p:nvSpPr>
              <p:cNvPr id="1902" name="Rectangle 996"/>
              <p:cNvSpPr>
                <a:spLocks noChangeArrowheads="1"/>
              </p:cNvSpPr>
              <p:nvPr userDrawn="1"/>
            </p:nvSpPr>
            <p:spPr bwMode="auto">
              <a:xfrm>
                <a:off x="4616" y="1349"/>
                <a:ext cx="67" cy="5"/>
              </a:xfrm>
              <a:prstGeom prst="rect">
                <a:avLst/>
              </a:prstGeom>
              <a:solidFill>
                <a:srgbClr val="CDA959"/>
              </a:solidFill>
              <a:ln w="0">
                <a:noFill/>
                <a:miter lim="800000"/>
                <a:headEnd/>
                <a:tailEnd/>
              </a:ln>
            </p:spPr>
            <p:txBody>
              <a:bodyPr/>
              <a:lstStyle/>
              <a:p>
                <a:pPr>
                  <a:defRPr/>
                </a:pPr>
                <a:endParaRPr lang="en-US" dirty="0"/>
              </a:p>
            </p:txBody>
          </p:sp>
          <p:sp>
            <p:nvSpPr>
              <p:cNvPr id="1903" name="Rectangle 997"/>
              <p:cNvSpPr>
                <a:spLocks noChangeArrowheads="1"/>
              </p:cNvSpPr>
              <p:nvPr userDrawn="1"/>
            </p:nvSpPr>
            <p:spPr bwMode="auto">
              <a:xfrm>
                <a:off x="5802" y="1349"/>
                <a:ext cx="12" cy="5"/>
              </a:xfrm>
              <a:prstGeom prst="rect">
                <a:avLst/>
              </a:prstGeom>
              <a:solidFill>
                <a:srgbClr val="CDA959"/>
              </a:solidFill>
              <a:ln w="0">
                <a:noFill/>
                <a:miter lim="800000"/>
                <a:headEnd/>
                <a:tailEnd/>
              </a:ln>
            </p:spPr>
            <p:txBody>
              <a:bodyPr/>
              <a:lstStyle/>
              <a:p>
                <a:pPr>
                  <a:defRPr/>
                </a:pPr>
                <a:endParaRPr lang="en-US" dirty="0"/>
              </a:p>
            </p:txBody>
          </p:sp>
          <p:sp>
            <p:nvSpPr>
              <p:cNvPr id="1904" name="Rectangle 998"/>
              <p:cNvSpPr>
                <a:spLocks noChangeArrowheads="1"/>
              </p:cNvSpPr>
              <p:nvPr userDrawn="1"/>
            </p:nvSpPr>
            <p:spPr bwMode="auto">
              <a:xfrm>
                <a:off x="4224" y="1354"/>
                <a:ext cx="235" cy="6"/>
              </a:xfrm>
              <a:prstGeom prst="rect">
                <a:avLst/>
              </a:prstGeom>
              <a:solidFill>
                <a:srgbClr val="CDA959"/>
              </a:solidFill>
              <a:ln w="0">
                <a:noFill/>
                <a:miter lim="800000"/>
                <a:headEnd/>
                <a:tailEnd/>
              </a:ln>
            </p:spPr>
            <p:txBody>
              <a:bodyPr/>
              <a:lstStyle/>
              <a:p>
                <a:pPr>
                  <a:defRPr/>
                </a:pPr>
                <a:endParaRPr lang="en-US" dirty="0"/>
              </a:p>
            </p:txBody>
          </p:sp>
          <p:sp>
            <p:nvSpPr>
              <p:cNvPr id="1905" name="Rectangle 999"/>
              <p:cNvSpPr>
                <a:spLocks noChangeArrowheads="1"/>
              </p:cNvSpPr>
              <p:nvPr userDrawn="1"/>
            </p:nvSpPr>
            <p:spPr bwMode="auto">
              <a:xfrm>
                <a:off x="4622" y="1354"/>
                <a:ext cx="67" cy="6"/>
              </a:xfrm>
              <a:prstGeom prst="rect">
                <a:avLst/>
              </a:prstGeom>
              <a:solidFill>
                <a:srgbClr val="CDA959"/>
              </a:solidFill>
              <a:ln w="0">
                <a:noFill/>
                <a:miter lim="800000"/>
                <a:headEnd/>
                <a:tailEnd/>
              </a:ln>
            </p:spPr>
            <p:txBody>
              <a:bodyPr/>
              <a:lstStyle/>
              <a:p>
                <a:pPr>
                  <a:defRPr/>
                </a:pPr>
                <a:endParaRPr lang="en-US" dirty="0"/>
              </a:p>
            </p:txBody>
          </p:sp>
          <p:sp>
            <p:nvSpPr>
              <p:cNvPr id="1906" name="Rectangle 1000"/>
              <p:cNvSpPr>
                <a:spLocks noChangeArrowheads="1"/>
              </p:cNvSpPr>
              <p:nvPr userDrawn="1"/>
            </p:nvSpPr>
            <p:spPr bwMode="auto">
              <a:xfrm>
                <a:off x="5802" y="1354"/>
                <a:ext cx="12" cy="6"/>
              </a:xfrm>
              <a:prstGeom prst="rect">
                <a:avLst/>
              </a:prstGeom>
              <a:solidFill>
                <a:srgbClr val="CDA959"/>
              </a:solidFill>
              <a:ln w="0">
                <a:noFill/>
                <a:miter lim="800000"/>
                <a:headEnd/>
                <a:tailEnd/>
              </a:ln>
            </p:spPr>
            <p:txBody>
              <a:bodyPr/>
              <a:lstStyle/>
              <a:p>
                <a:pPr>
                  <a:defRPr/>
                </a:pPr>
                <a:endParaRPr lang="en-US" dirty="0"/>
              </a:p>
            </p:txBody>
          </p:sp>
          <p:sp>
            <p:nvSpPr>
              <p:cNvPr id="1907" name="Rectangle 1001"/>
              <p:cNvSpPr>
                <a:spLocks noChangeArrowheads="1"/>
              </p:cNvSpPr>
              <p:nvPr userDrawn="1"/>
            </p:nvSpPr>
            <p:spPr bwMode="auto">
              <a:xfrm>
                <a:off x="4236" y="1360"/>
                <a:ext cx="229" cy="5"/>
              </a:xfrm>
              <a:prstGeom prst="rect">
                <a:avLst/>
              </a:prstGeom>
              <a:solidFill>
                <a:srgbClr val="CDA959"/>
              </a:solidFill>
              <a:ln w="0">
                <a:noFill/>
                <a:miter lim="800000"/>
                <a:headEnd/>
                <a:tailEnd/>
              </a:ln>
            </p:spPr>
            <p:txBody>
              <a:bodyPr/>
              <a:lstStyle/>
              <a:p>
                <a:pPr>
                  <a:defRPr/>
                </a:pPr>
                <a:endParaRPr lang="en-US" dirty="0"/>
              </a:p>
            </p:txBody>
          </p:sp>
          <p:sp>
            <p:nvSpPr>
              <p:cNvPr id="1908" name="Rectangle 1002"/>
              <p:cNvSpPr>
                <a:spLocks noChangeArrowheads="1"/>
              </p:cNvSpPr>
              <p:nvPr userDrawn="1"/>
            </p:nvSpPr>
            <p:spPr bwMode="auto">
              <a:xfrm>
                <a:off x="4622" y="1360"/>
                <a:ext cx="67" cy="5"/>
              </a:xfrm>
              <a:prstGeom prst="rect">
                <a:avLst/>
              </a:prstGeom>
              <a:solidFill>
                <a:srgbClr val="CDA959"/>
              </a:solidFill>
              <a:ln w="0">
                <a:noFill/>
                <a:miter lim="800000"/>
                <a:headEnd/>
                <a:tailEnd/>
              </a:ln>
            </p:spPr>
            <p:txBody>
              <a:bodyPr/>
              <a:lstStyle/>
              <a:p>
                <a:pPr>
                  <a:defRPr/>
                </a:pPr>
                <a:endParaRPr lang="en-US" dirty="0"/>
              </a:p>
            </p:txBody>
          </p:sp>
          <p:sp>
            <p:nvSpPr>
              <p:cNvPr id="1909" name="Rectangle 1003"/>
              <p:cNvSpPr>
                <a:spLocks noChangeArrowheads="1"/>
              </p:cNvSpPr>
              <p:nvPr userDrawn="1"/>
            </p:nvSpPr>
            <p:spPr bwMode="auto">
              <a:xfrm>
                <a:off x="5802" y="1360"/>
                <a:ext cx="12" cy="5"/>
              </a:xfrm>
              <a:prstGeom prst="rect">
                <a:avLst/>
              </a:prstGeom>
              <a:solidFill>
                <a:srgbClr val="CDA959"/>
              </a:solidFill>
              <a:ln w="0">
                <a:noFill/>
                <a:miter lim="800000"/>
                <a:headEnd/>
                <a:tailEnd/>
              </a:ln>
            </p:spPr>
            <p:txBody>
              <a:bodyPr/>
              <a:lstStyle/>
              <a:p>
                <a:pPr>
                  <a:defRPr/>
                </a:pPr>
                <a:endParaRPr lang="en-US" dirty="0"/>
              </a:p>
            </p:txBody>
          </p:sp>
          <p:sp>
            <p:nvSpPr>
              <p:cNvPr id="1910" name="Rectangle 1004"/>
              <p:cNvSpPr>
                <a:spLocks noChangeArrowheads="1"/>
              </p:cNvSpPr>
              <p:nvPr userDrawn="1"/>
            </p:nvSpPr>
            <p:spPr bwMode="auto">
              <a:xfrm>
                <a:off x="4241" y="1365"/>
                <a:ext cx="230" cy="6"/>
              </a:xfrm>
              <a:prstGeom prst="rect">
                <a:avLst/>
              </a:prstGeom>
              <a:solidFill>
                <a:srgbClr val="CDA959"/>
              </a:solidFill>
              <a:ln w="0">
                <a:noFill/>
                <a:miter lim="800000"/>
                <a:headEnd/>
                <a:tailEnd/>
              </a:ln>
            </p:spPr>
            <p:txBody>
              <a:bodyPr/>
              <a:lstStyle/>
              <a:p>
                <a:pPr>
                  <a:defRPr/>
                </a:pPr>
                <a:endParaRPr lang="en-US" dirty="0"/>
              </a:p>
            </p:txBody>
          </p:sp>
          <p:sp>
            <p:nvSpPr>
              <p:cNvPr id="1911" name="Rectangle 1005"/>
              <p:cNvSpPr>
                <a:spLocks noChangeArrowheads="1"/>
              </p:cNvSpPr>
              <p:nvPr userDrawn="1"/>
            </p:nvSpPr>
            <p:spPr bwMode="auto">
              <a:xfrm>
                <a:off x="4622" y="1365"/>
                <a:ext cx="67" cy="6"/>
              </a:xfrm>
              <a:prstGeom prst="rect">
                <a:avLst/>
              </a:prstGeom>
              <a:solidFill>
                <a:srgbClr val="CDA959"/>
              </a:solidFill>
              <a:ln w="0">
                <a:noFill/>
                <a:miter lim="800000"/>
                <a:headEnd/>
                <a:tailEnd/>
              </a:ln>
            </p:spPr>
            <p:txBody>
              <a:bodyPr/>
              <a:lstStyle/>
              <a:p>
                <a:pPr>
                  <a:defRPr/>
                </a:pPr>
                <a:endParaRPr lang="en-US" dirty="0"/>
              </a:p>
            </p:txBody>
          </p:sp>
          <p:sp>
            <p:nvSpPr>
              <p:cNvPr id="1912" name="Rectangle 1006"/>
              <p:cNvSpPr>
                <a:spLocks noChangeArrowheads="1"/>
              </p:cNvSpPr>
              <p:nvPr userDrawn="1"/>
            </p:nvSpPr>
            <p:spPr bwMode="auto">
              <a:xfrm>
                <a:off x="5802" y="1365"/>
                <a:ext cx="12" cy="6"/>
              </a:xfrm>
              <a:prstGeom prst="rect">
                <a:avLst/>
              </a:prstGeom>
              <a:solidFill>
                <a:srgbClr val="CDA959"/>
              </a:solidFill>
              <a:ln w="0">
                <a:noFill/>
                <a:miter lim="800000"/>
                <a:headEnd/>
                <a:tailEnd/>
              </a:ln>
            </p:spPr>
            <p:txBody>
              <a:bodyPr/>
              <a:lstStyle/>
              <a:p>
                <a:pPr>
                  <a:defRPr/>
                </a:pPr>
                <a:endParaRPr lang="en-US" dirty="0"/>
              </a:p>
            </p:txBody>
          </p:sp>
          <p:sp>
            <p:nvSpPr>
              <p:cNvPr id="1913" name="Rectangle 1007"/>
              <p:cNvSpPr>
                <a:spLocks noChangeArrowheads="1"/>
              </p:cNvSpPr>
              <p:nvPr userDrawn="1"/>
            </p:nvSpPr>
            <p:spPr bwMode="auto">
              <a:xfrm>
                <a:off x="4247" y="1371"/>
                <a:ext cx="229" cy="6"/>
              </a:xfrm>
              <a:prstGeom prst="rect">
                <a:avLst/>
              </a:prstGeom>
              <a:solidFill>
                <a:srgbClr val="CDA959"/>
              </a:solidFill>
              <a:ln w="0">
                <a:noFill/>
                <a:miter lim="800000"/>
                <a:headEnd/>
                <a:tailEnd/>
              </a:ln>
            </p:spPr>
            <p:txBody>
              <a:bodyPr/>
              <a:lstStyle/>
              <a:p>
                <a:pPr>
                  <a:defRPr/>
                </a:pPr>
                <a:endParaRPr lang="en-US" dirty="0"/>
              </a:p>
            </p:txBody>
          </p:sp>
          <p:sp>
            <p:nvSpPr>
              <p:cNvPr id="1914" name="Rectangle 1008"/>
              <p:cNvSpPr>
                <a:spLocks noChangeArrowheads="1"/>
              </p:cNvSpPr>
              <p:nvPr userDrawn="1"/>
            </p:nvSpPr>
            <p:spPr bwMode="auto">
              <a:xfrm>
                <a:off x="4627" y="1371"/>
                <a:ext cx="67" cy="6"/>
              </a:xfrm>
              <a:prstGeom prst="rect">
                <a:avLst/>
              </a:prstGeom>
              <a:solidFill>
                <a:srgbClr val="CDA959"/>
              </a:solidFill>
              <a:ln w="0">
                <a:noFill/>
                <a:miter lim="800000"/>
                <a:headEnd/>
                <a:tailEnd/>
              </a:ln>
            </p:spPr>
            <p:txBody>
              <a:bodyPr/>
              <a:lstStyle/>
              <a:p>
                <a:pPr>
                  <a:defRPr/>
                </a:pPr>
                <a:endParaRPr lang="en-US" dirty="0"/>
              </a:p>
            </p:txBody>
          </p:sp>
          <p:sp>
            <p:nvSpPr>
              <p:cNvPr id="1915" name="Rectangle 1009"/>
              <p:cNvSpPr>
                <a:spLocks noChangeArrowheads="1"/>
              </p:cNvSpPr>
              <p:nvPr userDrawn="1"/>
            </p:nvSpPr>
            <p:spPr bwMode="auto">
              <a:xfrm>
                <a:off x="5802" y="1371"/>
                <a:ext cx="12" cy="6"/>
              </a:xfrm>
              <a:prstGeom prst="rect">
                <a:avLst/>
              </a:prstGeom>
              <a:solidFill>
                <a:srgbClr val="CDA959"/>
              </a:solidFill>
              <a:ln w="0">
                <a:noFill/>
                <a:miter lim="800000"/>
                <a:headEnd/>
                <a:tailEnd/>
              </a:ln>
            </p:spPr>
            <p:txBody>
              <a:bodyPr/>
              <a:lstStyle/>
              <a:p>
                <a:pPr>
                  <a:defRPr/>
                </a:pPr>
                <a:endParaRPr lang="en-US" dirty="0"/>
              </a:p>
            </p:txBody>
          </p:sp>
          <p:sp>
            <p:nvSpPr>
              <p:cNvPr id="1916" name="Rectangle 1010"/>
              <p:cNvSpPr>
                <a:spLocks noChangeArrowheads="1"/>
              </p:cNvSpPr>
              <p:nvPr userDrawn="1"/>
            </p:nvSpPr>
            <p:spPr bwMode="auto">
              <a:xfrm>
                <a:off x="4252" y="1377"/>
                <a:ext cx="230" cy="5"/>
              </a:xfrm>
              <a:prstGeom prst="rect">
                <a:avLst/>
              </a:prstGeom>
              <a:solidFill>
                <a:srgbClr val="CDA959"/>
              </a:solidFill>
              <a:ln w="0">
                <a:noFill/>
                <a:miter lim="800000"/>
                <a:headEnd/>
                <a:tailEnd/>
              </a:ln>
            </p:spPr>
            <p:txBody>
              <a:bodyPr/>
              <a:lstStyle/>
              <a:p>
                <a:pPr>
                  <a:defRPr/>
                </a:pPr>
                <a:endParaRPr lang="en-US" dirty="0"/>
              </a:p>
            </p:txBody>
          </p:sp>
          <p:sp>
            <p:nvSpPr>
              <p:cNvPr id="1917" name="Rectangle 1011"/>
              <p:cNvSpPr>
                <a:spLocks noChangeArrowheads="1"/>
              </p:cNvSpPr>
              <p:nvPr userDrawn="1"/>
            </p:nvSpPr>
            <p:spPr bwMode="auto">
              <a:xfrm>
                <a:off x="4627" y="1377"/>
                <a:ext cx="67" cy="5"/>
              </a:xfrm>
              <a:prstGeom prst="rect">
                <a:avLst/>
              </a:prstGeom>
              <a:solidFill>
                <a:srgbClr val="CDA959"/>
              </a:solidFill>
              <a:ln w="0">
                <a:noFill/>
                <a:miter lim="800000"/>
                <a:headEnd/>
                <a:tailEnd/>
              </a:ln>
            </p:spPr>
            <p:txBody>
              <a:bodyPr/>
              <a:lstStyle/>
              <a:p>
                <a:pPr>
                  <a:defRPr/>
                </a:pPr>
                <a:endParaRPr lang="en-US" dirty="0"/>
              </a:p>
            </p:txBody>
          </p:sp>
        </p:grpSp>
        <p:grpSp>
          <p:nvGrpSpPr>
            <p:cNvPr id="13" name="Group 1012"/>
            <p:cNvGrpSpPr>
              <a:grpSpLocks/>
            </p:cNvGrpSpPr>
            <p:nvPr userDrawn="1"/>
          </p:nvGrpSpPr>
          <p:grpSpPr bwMode="auto">
            <a:xfrm>
              <a:off x="3648" y="1377"/>
              <a:ext cx="2166" cy="352"/>
              <a:chOff x="3648" y="1377"/>
              <a:chExt cx="2166" cy="352"/>
            </a:xfrm>
          </p:grpSpPr>
          <p:sp>
            <p:nvSpPr>
              <p:cNvPr id="1518" name="Rectangle 1013"/>
              <p:cNvSpPr>
                <a:spLocks noChangeArrowheads="1"/>
              </p:cNvSpPr>
              <p:nvPr userDrawn="1"/>
            </p:nvSpPr>
            <p:spPr bwMode="auto">
              <a:xfrm>
                <a:off x="5802" y="1377"/>
                <a:ext cx="12" cy="5"/>
              </a:xfrm>
              <a:prstGeom prst="rect">
                <a:avLst/>
              </a:prstGeom>
              <a:solidFill>
                <a:srgbClr val="CDA959"/>
              </a:solidFill>
              <a:ln w="0">
                <a:noFill/>
                <a:miter lim="800000"/>
                <a:headEnd/>
                <a:tailEnd/>
              </a:ln>
            </p:spPr>
            <p:txBody>
              <a:bodyPr/>
              <a:lstStyle/>
              <a:p>
                <a:pPr>
                  <a:defRPr/>
                </a:pPr>
                <a:endParaRPr lang="en-US" dirty="0"/>
              </a:p>
            </p:txBody>
          </p:sp>
          <p:sp>
            <p:nvSpPr>
              <p:cNvPr id="1519" name="Rectangle 1014"/>
              <p:cNvSpPr>
                <a:spLocks noChangeArrowheads="1"/>
              </p:cNvSpPr>
              <p:nvPr userDrawn="1"/>
            </p:nvSpPr>
            <p:spPr bwMode="auto">
              <a:xfrm>
                <a:off x="4258" y="1382"/>
                <a:ext cx="229" cy="6"/>
              </a:xfrm>
              <a:prstGeom prst="rect">
                <a:avLst/>
              </a:prstGeom>
              <a:solidFill>
                <a:srgbClr val="CDA959"/>
              </a:solidFill>
              <a:ln w="0">
                <a:noFill/>
                <a:miter lim="800000"/>
                <a:headEnd/>
                <a:tailEnd/>
              </a:ln>
            </p:spPr>
            <p:txBody>
              <a:bodyPr/>
              <a:lstStyle/>
              <a:p>
                <a:pPr>
                  <a:defRPr/>
                </a:pPr>
                <a:endParaRPr lang="en-US" dirty="0"/>
              </a:p>
            </p:txBody>
          </p:sp>
          <p:sp>
            <p:nvSpPr>
              <p:cNvPr id="1520" name="Rectangle 1015"/>
              <p:cNvSpPr>
                <a:spLocks noChangeArrowheads="1"/>
              </p:cNvSpPr>
              <p:nvPr userDrawn="1"/>
            </p:nvSpPr>
            <p:spPr bwMode="auto">
              <a:xfrm>
                <a:off x="4633" y="1382"/>
                <a:ext cx="67" cy="6"/>
              </a:xfrm>
              <a:prstGeom prst="rect">
                <a:avLst/>
              </a:prstGeom>
              <a:solidFill>
                <a:srgbClr val="CDA959"/>
              </a:solidFill>
              <a:ln w="0">
                <a:noFill/>
                <a:miter lim="800000"/>
                <a:headEnd/>
                <a:tailEnd/>
              </a:ln>
            </p:spPr>
            <p:txBody>
              <a:bodyPr/>
              <a:lstStyle/>
              <a:p>
                <a:pPr>
                  <a:defRPr/>
                </a:pPr>
                <a:endParaRPr lang="en-US" dirty="0"/>
              </a:p>
            </p:txBody>
          </p:sp>
          <p:sp>
            <p:nvSpPr>
              <p:cNvPr id="1521" name="Rectangle 1016"/>
              <p:cNvSpPr>
                <a:spLocks noChangeArrowheads="1"/>
              </p:cNvSpPr>
              <p:nvPr userDrawn="1"/>
            </p:nvSpPr>
            <p:spPr bwMode="auto">
              <a:xfrm>
                <a:off x="5802" y="1382"/>
                <a:ext cx="12" cy="6"/>
              </a:xfrm>
              <a:prstGeom prst="rect">
                <a:avLst/>
              </a:prstGeom>
              <a:solidFill>
                <a:srgbClr val="CDA959"/>
              </a:solidFill>
              <a:ln w="0">
                <a:noFill/>
                <a:miter lim="800000"/>
                <a:headEnd/>
                <a:tailEnd/>
              </a:ln>
            </p:spPr>
            <p:txBody>
              <a:bodyPr/>
              <a:lstStyle/>
              <a:p>
                <a:pPr>
                  <a:defRPr/>
                </a:pPr>
                <a:endParaRPr lang="en-US" dirty="0"/>
              </a:p>
            </p:txBody>
          </p:sp>
          <p:sp>
            <p:nvSpPr>
              <p:cNvPr id="1522" name="Rectangle 1017"/>
              <p:cNvSpPr>
                <a:spLocks noChangeArrowheads="1"/>
              </p:cNvSpPr>
              <p:nvPr userDrawn="1"/>
            </p:nvSpPr>
            <p:spPr bwMode="auto">
              <a:xfrm>
                <a:off x="4269" y="1388"/>
                <a:ext cx="230" cy="5"/>
              </a:xfrm>
              <a:prstGeom prst="rect">
                <a:avLst/>
              </a:prstGeom>
              <a:solidFill>
                <a:srgbClr val="CDA959"/>
              </a:solidFill>
              <a:ln w="0">
                <a:noFill/>
                <a:miter lim="800000"/>
                <a:headEnd/>
                <a:tailEnd/>
              </a:ln>
            </p:spPr>
            <p:txBody>
              <a:bodyPr/>
              <a:lstStyle/>
              <a:p>
                <a:pPr>
                  <a:defRPr/>
                </a:pPr>
                <a:endParaRPr lang="en-US" dirty="0"/>
              </a:p>
            </p:txBody>
          </p:sp>
          <p:sp>
            <p:nvSpPr>
              <p:cNvPr id="1523" name="Rectangle 1018"/>
              <p:cNvSpPr>
                <a:spLocks noChangeArrowheads="1"/>
              </p:cNvSpPr>
              <p:nvPr userDrawn="1"/>
            </p:nvSpPr>
            <p:spPr bwMode="auto">
              <a:xfrm>
                <a:off x="4633" y="1388"/>
                <a:ext cx="67" cy="5"/>
              </a:xfrm>
              <a:prstGeom prst="rect">
                <a:avLst/>
              </a:prstGeom>
              <a:solidFill>
                <a:srgbClr val="CDA959"/>
              </a:solidFill>
              <a:ln w="0">
                <a:noFill/>
                <a:miter lim="800000"/>
                <a:headEnd/>
                <a:tailEnd/>
              </a:ln>
            </p:spPr>
            <p:txBody>
              <a:bodyPr/>
              <a:lstStyle/>
              <a:p>
                <a:pPr>
                  <a:defRPr/>
                </a:pPr>
                <a:endParaRPr lang="en-US" dirty="0"/>
              </a:p>
            </p:txBody>
          </p:sp>
          <p:sp>
            <p:nvSpPr>
              <p:cNvPr id="1524" name="Rectangle 1019"/>
              <p:cNvSpPr>
                <a:spLocks noChangeArrowheads="1"/>
              </p:cNvSpPr>
              <p:nvPr userDrawn="1"/>
            </p:nvSpPr>
            <p:spPr bwMode="auto">
              <a:xfrm>
                <a:off x="5802" y="1388"/>
                <a:ext cx="12" cy="5"/>
              </a:xfrm>
              <a:prstGeom prst="rect">
                <a:avLst/>
              </a:prstGeom>
              <a:solidFill>
                <a:srgbClr val="CDA959"/>
              </a:solidFill>
              <a:ln w="0">
                <a:noFill/>
                <a:miter lim="800000"/>
                <a:headEnd/>
                <a:tailEnd/>
              </a:ln>
            </p:spPr>
            <p:txBody>
              <a:bodyPr/>
              <a:lstStyle/>
              <a:p>
                <a:pPr>
                  <a:defRPr/>
                </a:pPr>
                <a:endParaRPr lang="en-US" dirty="0"/>
              </a:p>
            </p:txBody>
          </p:sp>
          <p:sp>
            <p:nvSpPr>
              <p:cNvPr id="1525" name="Rectangle 1020"/>
              <p:cNvSpPr>
                <a:spLocks noChangeArrowheads="1"/>
              </p:cNvSpPr>
              <p:nvPr userDrawn="1"/>
            </p:nvSpPr>
            <p:spPr bwMode="auto">
              <a:xfrm>
                <a:off x="4275" y="1393"/>
                <a:ext cx="229" cy="6"/>
              </a:xfrm>
              <a:prstGeom prst="rect">
                <a:avLst/>
              </a:prstGeom>
              <a:solidFill>
                <a:srgbClr val="CDA959"/>
              </a:solidFill>
              <a:ln w="0">
                <a:noFill/>
                <a:miter lim="800000"/>
                <a:headEnd/>
                <a:tailEnd/>
              </a:ln>
            </p:spPr>
            <p:txBody>
              <a:bodyPr/>
              <a:lstStyle/>
              <a:p>
                <a:pPr>
                  <a:defRPr/>
                </a:pPr>
                <a:endParaRPr lang="en-US" dirty="0"/>
              </a:p>
            </p:txBody>
          </p:sp>
          <p:sp>
            <p:nvSpPr>
              <p:cNvPr id="1526" name="Rectangle 1021"/>
              <p:cNvSpPr>
                <a:spLocks noChangeArrowheads="1"/>
              </p:cNvSpPr>
              <p:nvPr userDrawn="1"/>
            </p:nvSpPr>
            <p:spPr bwMode="auto">
              <a:xfrm>
                <a:off x="4633" y="1393"/>
                <a:ext cx="67" cy="6"/>
              </a:xfrm>
              <a:prstGeom prst="rect">
                <a:avLst/>
              </a:prstGeom>
              <a:solidFill>
                <a:srgbClr val="CDA959"/>
              </a:solidFill>
              <a:ln w="0">
                <a:noFill/>
                <a:miter lim="800000"/>
                <a:headEnd/>
                <a:tailEnd/>
              </a:ln>
            </p:spPr>
            <p:txBody>
              <a:bodyPr/>
              <a:lstStyle/>
              <a:p>
                <a:pPr>
                  <a:defRPr/>
                </a:pPr>
                <a:endParaRPr lang="en-US" dirty="0"/>
              </a:p>
            </p:txBody>
          </p:sp>
          <p:sp>
            <p:nvSpPr>
              <p:cNvPr id="1527" name="Rectangle 1022"/>
              <p:cNvSpPr>
                <a:spLocks noChangeArrowheads="1"/>
              </p:cNvSpPr>
              <p:nvPr userDrawn="1"/>
            </p:nvSpPr>
            <p:spPr bwMode="auto">
              <a:xfrm>
                <a:off x="5802" y="1393"/>
                <a:ext cx="12" cy="6"/>
              </a:xfrm>
              <a:prstGeom prst="rect">
                <a:avLst/>
              </a:prstGeom>
              <a:solidFill>
                <a:srgbClr val="CDA959"/>
              </a:solidFill>
              <a:ln w="0">
                <a:noFill/>
                <a:miter lim="800000"/>
                <a:headEnd/>
                <a:tailEnd/>
              </a:ln>
            </p:spPr>
            <p:txBody>
              <a:bodyPr/>
              <a:lstStyle/>
              <a:p>
                <a:pPr>
                  <a:defRPr/>
                </a:pPr>
                <a:endParaRPr lang="en-US" dirty="0"/>
              </a:p>
            </p:txBody>
          </p:sp>
          <p:sp>
            <p:nvSpPr>
              <p:cNvPr id="1528" name="Rectangle 1023"/>
              <p:cNvSpPr>
                <a:spLocks noChangeArrowheads="1"/>
              </p:cNvSpPr>
              <p:nvPr userDrawn="1"/>
            </p:nvSpPr>
            <p:spPr bwMode="auto">
              <a:xfrm>
                <a:off x="4280" y="1399"/>
                <a:ext cx="230" cy="6"/>
              </a:xfrm>
              <a:prstGeom prst="rect">
                <a:avLst/>
              </a:prstGeom>
              <a:solidFill>
                <a:srgbClr val="CDA959"/>
              </a:solidFill>
              <a:ln w="0">
                <a:noFill/>
                <a:miter lim="800000"/>
                <a:headEnd/>
                <a:tailEnd/>
              </a:ln>
            </p:spPr>
            <p:txBody>
              <a:bodyPr/>
              <a:lstStyle/>
              <a:p>
                <a:pPr>
                  <a:defRPr/>
                </a:pPr>
                <a:endParaRPr lang="en-US" dirty="0"/>
              </a:p>
            </p:txBody>
          </p:sp>
          <p:sp>
            <p:nvSpPr>
              <p:cNvPr id="1529" name="Rectangle 1024"/>
              <p:cNvSpPr>
                <a:spLocks noChangeArrowheads="1"/>
              </p:cNvSpPr>
              <p:nvPr userDrawn="1"/>
            </p:nvSpPr>
            <p:spPr bwMode="auto">
              <a:xfrm>
                <a:off x="4638" y="1399"/>
                <a:ext cx="68" cy="6"/>
              </a:xfrm>
              <a:prstGeom prst="rect">
                <a:avLst/>
              </a:prstGeom>
              <a:solidFill>
                <a:srgbClr val="CDA959"/>
              </a:solidFill>
              <a:ln w="0">
                <a:noFill/>
                <a:miter lim="800000"/>
                <a:headEnd/>
                <a:tailEnd/>
              </a:ln>
            </p:spPr>
            <p:txBody>
              <a:bodyPr/>
              <a:lstStyle/>
              <a:p>
                <a:pPr>
                  <a:defRPr/>
                </a:pPr>
                <a:endParaRPr lang="en-US" dirty="0"/>
              </a:p>
            </p:txBody>
          </p:sp>
          <p:sp>
            <p:nvSpPr>
              <p:cNvPr id="1530" name="Rectangle 1025"/>
              <p:cNvSpPr>
                <a:spLocks noChangeArrowheads="1"/>
              </p:cNvSpPr>
              <p:nvPr userDrawn="1"/>
            </p:nvSpPr>
            <p:spPr bwMode="auto">
              <a:xfrm>
                <a:off x="5802" y="1399"/>
                <a:ext cx="12" cy="6"/>
              </a:xfrm>
              <a:prstGeom prst="rect">
                <a:avLst/>
              </a:prstGeom>
              <a:solidFill>
                <a:srgbClr val="CDA959"/>
              </a:solidFill>
              <a:ln w="0">
                <a:noFill/>
                <a:miter lim="800000"/>
                <a:headEnd/>
                <a:tailEnd/>
              </a:ln>
            </p:spPr>
            <p:txBody>
              <a:bodyPr/>
              <a:lstStyle/>
              <a:p>
                <a:pPr>
                  <a:defRPr/>
                </a:pPr>
                <a:endParaRPr lang="en-US" dirty="0"/>
              </a:p>
            </p:txBody>
          </p:sp>
          <p:sp>
            <p:nvSpPr>
              <p:cNvPr id="1531" name="Rectangle 1026"/>
              <p:cNvSpPr>
                <a:spLocks noChangeArrowheads="1"/>
              </p:cNvSpPr>
              <p:nvPr userDrawn="1"/>
            </p:nvSpPr>
            <p:spPr bwMode="auto">
              <a:xfrm>
                <a:off x="4286" y="1405"/>
                <a:ext cx="229" cy="5"/>
              </a:xfrm>
              <a:prstGeom prst="rect">
                <a:avLst/>
              </a:prstGeom>
              <a:solidFill>
                <a:srgbClr val="CDA959"/>
              </a:solidFill>
              <a:ln w="0">
                <a:noFill/>
                <a:miter lim="800000"/>
                <a:headEnd/>
                <a:tailEnd/>
              </a:ln>
            </p:spPr>
            <p:txBody>
              <a:bodyPr/>
              <a:lstStyle/>
              <a:p>
                <a:pPr>
                  <a:defRPr/>
                </a:pPr>
                <a:endParaRPr lang="en-US" dirty="0"/>
              </a:p>
            </p:txBody>
          </p:sp>
          <p:sp>
            <p:nvSpPr>
              <p:cNvPr id="1532" name="Rectangle 1027"/>
              <p:cNvSpPr>
                <a:spLocks noChangeArrowheads="1"/>
              </p:cNvSpPr>
              <p:nvPr userDrawn="1"/>
            </p:nvSpPr>
            <p:spPr bwMode="auto">
              <a:xfrm>
                <a:off x="4638" y="1405"/>
                <a:ext cx="68" cy="5"/>
              </a:xfrm>
              <a:prstGeom prst="rect">
                <a:avLst/>
              </a:prstGeom>
              <a:solidFill>
                <a:srgbClr val="CDA959"/>
              </a:solidFill>
              <a:ln w="0">
                <a:noFill/>
                <a:miter lim="800000"/>
                <a:headEnd/>
                <a:tailEnd/>
              </a:ln>
            </p:spPr>
            <p:txBody>
              <a:bodyPr/>
              <a:lstStyle/>
              <a:p>
                <a:pPr>
                  <a:defRPr/>
                </a:pPr>
                <a:endParaRPr lang="en-US" dirty="0"/>
              </a:p>
            </p:txBody>
          </p:sp>
          <p:sp>
            <p:nvSpPr>
              <p:cNvPr id="1533" name="Rectangle 1028"/>
              <p:cNvSpPr>
                <a:spLocks noChangeArrowheads="1"/>
              </p:cNvSpPr>
              <p:nvPr userDrawn="1"/>
            </p:nvSpPr>
            <p:spPr bwMode="auto">
              <a:xfrm>
                <a:off x="5802" y="1405"/>
                <a:ext cx="12" cy="5"/>
              </a:xfrm>
              <a:prstGeom prst="rect">
                <a:avLst/>
              </a:prstGeom>
              <a:solidFill>
                <a:srgbClr val="CDA959"/>
              </a:solidFill>
              <a:ln w="0">
                <a:noFill/>
                <a:miter lim="800000"/>
                <a:headEnd/>
                <a:tailEnd/>
              </a:ln>
            </p:spPr>
            <p:txBody>
              <a:bodyPr/>
              <a:lstStyle/>
              <a:p>
                <a:pPr>
                  <a:defRPr/>
                </a:pPr>
                <a:endParaRPr lang="en-US" dirty="0"/>
              </a:p>
            </p:txBody>
          </p:sp>
          <p:sp>
            <p:nvSpPr>
              <p:cNvPr id="1534" name="Rectangle 1029"/>
              <p:cNvSpPr>
                <a:spLocks noChangeArrowheads="1"/>
              </p:cNvSpPr>
              <p:nvPr userDrawn="1"/>
            </p:nvSpPr>
            <p:spPr bwMode="auto">
              <a:xfrm>
                <a:off x="4292" y="1410"/>
                <a:ext cx="229" cy="6"/>
              </a:xfrm>
              <a:prstGeom prst="rect">
                <a:avLst/>
              </a:prstGeom>
              <a:solidFill>
                <a:srgbClr val="CDA959"/>
              </a:solidFill>
              <a:ln w="0">
                <a:noFill/>
                <a:miter lim="800000"/>
                <a:headEnd/>
                <a:tailEnd/>
              </a:ln>
            </p:spPr>
            <p:txBody>
              <a:bodyPr/>
              <a:lstStyle/>
              <a:p>
                <a:pPr>
                  <a:defRPr/>
                </a:pPr>
                <a:endParaRPr lang="en-US" dirty="0"/>
              </a:p>
            </p:txBody>
          </p:sp>
          <p:sp>
            <p:nvSpPr>
              <p:cNvPr id="1535" name="Rectangle 1030"/>
              <p:cNvSpPr>
                <a:spLocks noChangeArrowheads="1"/>
              </p:cNvSpPr>
              <p:nvPr userDrawn="1"/>
            </p:nvSpPr>
            <p:spPr bwMode="auto">
              <a:xfrm>
                <a:off x="4644" y="1410"/>
                <a:ext cx="67" cy="6"/>
              </a:xfrm>
              <a:prstGeom prst="rect">
                <a:avLst/>
              </a:prstGeom>
              <a:solidFill>
                <a:srgbClr val="CDA959"/>
              </a:solidFill>
              <a:ln w="0">
                <a:noFill/>
                <a:miter lim="800000"/>
                <a:headEnd/>
                <a:tailEnd/>
              </a:ln>
            </p:spPr>
            <p:txBody>
              <a:bodyPr/>
              <a:lstStyle/>
              <a:p>
                <a:pPr>
                  <a:defRPr/>
                </a:pPr>
                <a:endParaRPr lang="en-US" dirty="0"/>
              </a:p>
            </p:txBody>
          </p:sp>
          <p:sp>
            <p:nvSpPr>
              <p:cNvPr id="1536" name="Rectangle 1031"/>
              <p:cNvSpPr>
                <a:spLocks noChangeArrowheads="1"/>
              </p:cNvSpPr>
              <p:nvPr userDrawn="1"/>
            </p:nvSpPr>
            <p:spPr bwMode="auto">
              <a:xfrm>
                <a:off x="5802" y="1410"/>
                <a:ext cx="12" cy="6"/>
              </a:xfrm>
              <a:prstGeom prst="rect">
                <a:avLst/>
              </a:prstGeom>
              <a:solidFill>
                <a:srgbClr val="CDA959"/>
              </a:solidFill>
              <a:ln w="0">
                <a:noFill/>
                <a:miter lim="800000"/>
                <a:headEnd/>
                <a:tailEnd/>
              </a:ln>
            </p:spPr>
            <p:txBody>
              <a:bodyPr/>
              <a:lstStyle/>
              <a:p>
                <a:pPr>
                  <a:defRPr/>
                </a:pPr>
                <a:endParaRPr lang="en-US" dirty="0"/>
              </a:p>
            </p:txBody>
          </p:sp>
          <p:sp>
            <p:nvSpPr>
              <p:cNvPr id="1537" name="Rectangle 1032"/>
              <p:cNvSpPr>
                <a:spLocks noChangeArrowheads="1"/>
              </p:cNvSpPr>
              <p:nvPr userDrawn="1"/>
            </p:nvSpPr>
            <p:spPr bwMode="auto">
              <a:xfrm>
                <a:off x="4297" y="1416"/>
                <a:ext cx="230" cy="5"/>
              </a:xfrm>
              <a:prstGeom prst="rect">
                <a:avLst/>
              </a:prstGeom>
              <a:solidFill>
                <a:srgbClr val="CDA959"/>
              </a:solidFill>
              <a:ln w="0">
                <a:noFill/>
                <a:miter lim="800000"/>
                <a:headEnd/>
                <a:tailEnd/>
              </a:ln>
            </p:spPr>
            <p:txBody>
              <a:bodyPr/>
              <a:lstStyle/>
              <a:p>
                <a:pPr>
                  <a:defRPr/>
                </a:pPr>
                <a:endParaRPr lang="en-US" dirty="0"/>
              </a:p>
            </p:txBody>
          </p:sp>
          <p:sp>
            <p:nvSpPr>
              <p:cNvPr id="1538" name="Rectangle 1033"/>
              <p:cNvSpPr>
                <a:spLocks noChangeArrowheads="1"/>
              </p:cNvSpPr>
              <p:nvPr userDrawn="1"/>
            </p:nvSpPr>
            <p:spPr bwMode="auto">
              <a:xfrm>
                <a:off x="4644" y="1416"/>
                <a:ext cx="67" cy="5"/>
              </a:xfrm>
              <a:prstGeom prst="rect">
                <a:avLst/>
              </a:prstGeom>
              <a:solidFill>
                <a:srgbClr val="CDA959"/>
              </a:solidFill>
              <a:ln w="0">
                <a:noFill/>
                <a:miter lim="800000"/>
                <a:headEnd/>
                <a:tailEnd/>
              </a:ln>
            </p:spPr>
            <p:txBody>
              <a:bodyPr/>
              <a:lstStyle/>
              <a:p>
                <a:pPr>
                  <a:defRPr/>
                </a:pPr>
                <a:endParaRPr lang="en-US" dirty="0"/>
              </a:p>
            </p:txBody>
          </p:sp>
          <p:sp>
            <p:nvSpPr>
              <p:cNvPr id="1539" name="Rectangle 1034"/>
              <p:cNvSpPr>
                <a:spLocks noChangeArrowheads="1"/>
              </p:cNvSpPr>
              <p:nvPr userDrawn="1"/>
            </p:nvSpPr>
            <p:spPr bwMode="auto">
              <a:xfrm>
                <a:off x="5802" y="1416"/>
                <a:ext cx="12" cy="5"/>
              </a:xfrm>
              <a:prstGeom prst="rect">
                <a:avLst/>
              </a:prstGeom>
              <a:solidFill>
                <a:srgbClr val="CDA959"/>
              </a:solidFill>
              <a:ln w="0">
                <a:noFill/>
                <a:miter lim="800000"/>
                <a:headEnd/>
                <a:tailEnd/>
              </a:ln>
            </p:spPr>
            <p:txBody>
              <a:bodyPr/>
              <a:lstStyle/>
              <a:p>
                <a:pPr>
                  <a:defRPr/>
                </a:pPr>
                <a:endParaRPr lang="en-US" dirty="0"/>
              </a:p>
            </p:txBody>
          </p:sp>
          <p:sp>
            <p:nvSpPr>
              <p:cNvPr id="1540" name="Rectangle 1035"/>
              <p:cNvSpPr>
                <a:spLocks noChangeArrowheads="1"/>
              </p:cNvSpPr>
              <p:nvPr userDrawn="1"/>
            </p:nvSpPr>
            <p:spPr bwMode="auto">
              <a:xfrm>
                <a:off x="4308" y="1421"/>
                <a:ext cx="224" cy="6"/>
              </a:xfrm>
              <a:prstGeom prst="rect">
                <a:avLst/>
              </a:prstGeom>
              <a:solidFill>
                <a:srgbClr val="CDA959"/>
              </a:solidFill>
              <a:ln w="0">
                <a:noFill/>
                <a:miter lim="800000"/>
                <a:headEnd/>
                <a:tailEnd/>
              </a:ln>
            </p:spPr>
            <p:txBody>
              <a:bodyPr/>
              <a:lstStyle/>
              <a:p>
                <a:pPr>
                  <a:defRPr/>
                </a:pPr>
                <a:endParaRPr lang="en-US" dirty="0"/>
              </a:p>
            </p:txBody>
          </p:sp>
          <p:sp>
            <p:nvSpPr>
              <p:cNvPr id="1541" name="Rectangle 1036"/>
              <p:cNvSpPr>
                <a:spLocks noChangeArrowheads="1"/>
              </p:cNvSpPr>
              <p:nvPr userDrawn="1"/>
            </p:nvSpPr>
            <p:spPr bwMode="auto">
              <a:xfrm>
                <a:off x="4650" y="1421"/>
                <a:ext cx="67" cy="6"/>
              </a:xfrm>
              <a:prstGeom prst="rect">
                <a:avLst/>
              </a:prstGeom>
              <a:solidFill>
                <a:srgbClr val="CDA959"/>
              </a:solidFill>
              <a:ln w="0">
                <a:noFill/>
                <a:miter lim="800000"/>
                <a:headEnd/>
                <a:tailEnd/>
              </a:ln>
            </p:spPr>
            <p:txBody>
              <a:bodyPr/>
              <a:lstStyle/>
              <a:p>
                <a:pPr>
                  <a:defRPr/>
                </a:pPr>
                <a:endParaRPr lang="en-US" dirty="0"/>
              </a:p>
            </p:txBody>
          </p:sp>
          <p:sp>
            <p:nvSpPr>
              <p:cNvPr id="1542" name="Rectangle 1037"/>
              <p:cNvSpPr>
                <a:spLocks noChangeArrowheads="1"/>
              </p:cNvSpPr>
              <p:nvPr userDrawn="1"/>
            </p:nvSpPr>
            <p:spPr bwMode="auto">
              <a:xfrm>
                <a:off x="5802" y="1421"/>
                <a:ext cx="12" cy="6"/>
              </a:xfrm>
              <a:prstGeom prst="rect">
                <a:avLst/>
              </a:prstGeom>
              <a:solidFill>
                <a:srgbClr val="CDA959"/>
              </a:solidFill>
              <a:ln w="0">
                <a:noFill/>
                <a:miter lim="800000"/>
                <a:headEnd/>
                <a:tailEnd/>
              </a:ln>
            </p:spPr>
            <p:txBody>
              <a:bodyPr/>
              <a:lstStyle/>
              <a:p>
                <a:pPr>
                  <a:defRPr/>
                </a:pPr>
                <a:endParaRPr lang="en-US" dirty="0"/>
              </a:p>
            </p:txBody>
          </p:sp>
          <p:sp>
            <p:nvSpPr>
              <p:cNvPr id="1543" name="Rectangle 1038"/>
              <p:cNvSpPr>
                <a:spLocks noChangeArrowheads="1"/>
              </p:cNvSpPr>
              <p:nvPr userDrawn="1"/>
            </p:nvSpPr>
            <p:spPr bwMode="auto">
              <a:xfrm>
                <a:off x="4314" y="1427"/>
                <a:ext cx="229" cy="6"/>
              </a:xfrm>
              <a:prstGeom prst="rect">
                <a:avLst/>
              </a:prstGeom>
              <a:solidFill>
                <a:srgbClr val="CDA959"/>
              </a:solidFill>
              <a:ln w="0">
                <a:noFill/>
                <a:miter lim="800000"/>
                <a:headEnd/>
                <a:tailEnd/>
              </a:ln>
            </p:spPr>
            <p:txBody>
              <a:bodyPr/>
              <a:lstStyle/>
              <a:p>
                <a:pPr>
                  <a:defRPr/>
                </a:pPr>
                <a:endParaRPr lang="en-US" dirty="0"/>
              </a:p>
            </p:txBody>
          </p:sp>
          <p:sp>
            <p:nvSpPr>
              <p:cNvPr id="1544" name="Rectangle 1039"/>
              <p:cNvSpPr>
                <a:spLocks noChangeArrowheads="1"/>
              </p:cNvSpPr>
              <p:nvPr userDrawn="1"/>
            </p:nvSpPr>
            <p:spPr bwMode="auto">
              <a:xfrm>
                <a:off x="4650" y="1427"/>
                <a:ext cx="67" cy="6"/>
              </a:xfrm>
              <a:prstGeom prst="rect">
                <a:avLst/>
              </a:prstGeom>
              <a:solidFill>
                <a:srgbClr val="CDA959"/>
              </a:solidFill>
              <a:ln w="0">
                <a:noFill/>
                <a:miter lim="800000"/>
                <a:headEnd/>
                <a:tailEnd/>
              </a:ln>
            </p:spPr>
            <p:txBody>
              <a:bodyPr/>
              <a:lstStyle/>
              <a:p>
                <a:pPr>
                  <a:defRPr/>
                </a:pPr>
                <a:endParaRPr lang="en-US" dirty="0"/>
              </a:p>
            </p:txBody>
          </p:sp>
          <p:sp>
            <p:nvSpPr>
              <p:cNvPr id="1545" name="Rectangle 1040"/>
              <p:cNvSpPr>
                <a:spLocks noChangeArrowheads="1"/>
              </p:cNvSpPr>
              <p:nvPr userDrawn="1"/>
            </p:nvSpPr>
            <p:spPr bwMode="auto">
              <a:xfrm>
                <a:off x="5802" y="1427"/>
                <a:ext cx="12" cy="6"/>
              </a:xfrm>
              <a:prstGeom prst="rect">
                <a:avLst/>
              </a:prstGeom>
              <a:solidFill>
                <a:srgbClr val="CDA959"/>
              </a:solidFill>
              <a:ln w="0">
                <a:noFill/>
                <a:miter lim="800000"/>
                <a:headEnd/>
                <a:tailEnd/>
              </a:ln>
            </p:spPr>
            <p:txBody>
              <a:bodyPr/>
              <a:lstStyle/>
              <a:p>
                <a:pPr>
                  <a:defRPr/>
                </a:pPr>
                <a:endParaRPr lang="en-US" dirty="0"/>
              </a:p>
            </p:txBody>
          </p:sp>
          <p:sp>
            <p:nvSpPr>
              <p:cNvPr id="1546" name="Rectangle 1041"/>
              <p:cNvSpPr>
                <a:spLocks noChangeArrowheads="1"/>
              </p:cNvSpPr>
              <p:nvPr userDrawn="1"/>
            </p:nvSpPr>
            <p:spPr bwMode="auto">
              <a:xfrm>
                <a:off x="3648" y="1433"/>
                <a:ext cx="34" cy="5"/>
              </a:xfrm>
              <a:prstGeom prst="rect">
                <a:avLst/>
              </a:prstGeom>
              <a:solidFill>
                <a:srgbClr val="CDA959"/>
              </a:solidFill>
              <a:ln w="0">
                <a:noFill/>
                <a:miter lim="800000"/>
                <a:headEnd/>
                <a:tailEnd/>
              </a:ln>
            </p:spPr>
            <p:txBody>
              <a:bodyPr/>
              <a:lstStyle/>
              <a:p>
                <a:pPr>
                  <a:defRPr/>
                </a:pPr>
                <a:endParaRPr lang="en-US" dirty="0"/>
              </a:p>
            </p:txBody>
          </p:sp>
          <p:sp>
            <p:nvSpPr>
              <p:cNvPr id="1547" name="Rectangle 1042"/>
              <p:cNvSpPr>
                <a:spLocks noChangeArrowheads="1"/>
              </p:cNvSpPr>
              <p:nvPr userDrawn="1"/>
            </p:nvSpPr>
            <p:spPr bwMode="auto">
              <a:xfrm>
                <a:off x="4320" y="1433"/>
                <a:ext cx="229" cy="5"/>
              </a:xfrm>
              <a:prstGeom prst="rect">
                <a:avLst/>
              </a:prstGeom>
              <a:solidFill>
                <a:srgbClr val="CDA959"/>
              </a:solidFill>
              <a:ln w="0">
                <a:noFill/>
                <a:miter lim="800000"/>
                <a:headEnd/>
                <a:tailEnd/>
              </a:ln>
            </p:spPr>
            <p:txBody>
              <a:bodyPr/>
              <a:lstStyle/>
              <a:p>
                <a:pPr>
                  <a:defRPr/>
                </a:pPr>
                <a:endParaRPr lang="en-US" dirty="0"/>
              </a:p>
            </p:txBody>
          </p:sp>
          <p:sp>
            <p:nvSpPr>
              <p:cNvPr id="1548" name="Rectangle 1043"/>
              <p:cNvSpPr>
                <a:spLocks noChangeArrowheads="1"/>
              </p:cNvSpPr>
              <p:nvPr userDrawn="1"/>
            </p:nvSpPr>
            <p:spPr bwMode="auto">
              <a:xfrm>
                <a:off x="4650" y="1433"/>
                <a:ext cx="67" cy="5"/>
              </a:xfrm>
              <a:prstGeom prst="rect">
                <a:avLst/>
              </a:prstGeom>
              <a:solidFill>
                <a:srgbClr val="CDA959"/>
              </a:solidFill>
              <a:ln w="0">
                <a:noFill/>
                <a:miter lim="800000"/>
                <a:headEnd/>
                <a:tailEnd/>
              </a:ln>
            </p:spPr>
            <p:txBody>
              <a:bodyPr/>
              <a:lstStyle/>
              <a:p>
                <a:pPr>
                  <a:defRPr/>
                </a:pPr>
                <a:endParaRPr lang="en-US" dirty="0"/>
              </a:p>
            </p:txBody>
          </p:sp>
          <p:sp>
            <p:nvSpPr>
              <p:cNvPr id="1549" name="Rectangle 1044"/>
              <p:cNvSpPr>
                <a:spLocks noChangeArrowheads="1"/>
              </p:cNvSpPr>
              <p:nvPr userDrawn="1"/>
            </p:nvSpPr>
            <p:spPr bwMode="auto">
              <a:xfrm>
                <a:off x="5802" y="1433"/>
                <a:ext cx="12" cy="5"/>
              </a:xfrm>
              <a:prstGeom prst="rect">
                <a:avLst/>
              </a:prstGeom>
              <a:solidFill>
                <a:srgbClr val="CDA959"/>
              </a:solidFill>
              <a:ln w="0">
                <a:noFill/>
                <a:miter lim="800000"/>
                <a:headEnd/>
                <a:tailEnd/>
              </a:ln>
            </p:spPr>
            <p:txBody>
              <a:bodyPr/>
              <a:lstStyle/>
              <a:p>
                <a:pPr>
                  <a:defRPr/>
                </a:pPr>
                <a:endParaRPr lang="en-US" dirty="0"/>
              </a:p>
            </p:txBody>
          </p:sp>
          <p:sp>
            <p:nvSpPr>
              <p:cNvPr id="1550" name="Rectangle 1045"/>
              <p:cNvSpPr>
                <a:spLocks noChangeArrowheads="1"/>
              </p:cNvSpPr>
              <p:nvPr userDrawn="1"/>
            </p:nvSpPr>
            <p:spPr bwMode="auto">
              <a:xfrm>
                <a:off x="3648" y="1438"/>
                <a:ext cx="39" cy="6"/>
              </a:xfrm>
              <a:prstGeom prst="rect">
                <a:avLst/>
              </a:prstGeom>
              <a:solidFill>
                <a:srgbClr val="CDA959"/>
              </a:solidFill>
              <a:ln w="0">
                <a:noFill/>
                <a:miter lim="800000"/>
                <a:headEnd/>
                <a:tailEnd/>
              </a:ln>
            </p:spPr>
            <p:txBody>
              <a:bodyPr/>
              <a:lstStyle/>
              <a:p>
                <a:pPr>
                  <a:defRPr/>
                </a:pPr>
                <a:endParaRPr lang="en-US" dirty="0"/>
              </a:p>
            </p:txBody>
          </p:sp>
          <p:sp>
            <p:nvSpPr>
              <p:cNvPr id="1551" name="Rectangle 1046"/>
              <p:cNvSpPr>
                <a:spLocks noChangeArrowheads="1"/>
              </p:cNvSpPr>
              <p:nvPr userDrawn="1"/>
            </p:nvSpPr>
            <p:spPr bwMode="auto">
              <a:xfrm>
                <a:off x="4325" y="1438"/>
                <a:ext cx="230" cy="6"/>
              </a:xfrm>
              <a:prstGeom prst="rect">
                <a:avLst/>
              </a:prstGeom>
              <a:solidFill>
                <a:srgbClr val="CDA959"/>
              </a:solidFill>
              <a:ln w="0">
                <a:noFill/>
                <a:miter lim="800000"/>
                <a:headEnd/>
                <a:tailEnd/>
              </a:ln>
            </p:spPr>
            <p:txBody>
              <a:bodyPr/>
              <a:lstStyle/>
              <a:p>
                <a:pPr>
                  <a:defRPr/>
                </a:pPr>
                <a:endParaRPr lang="en-US" dirty="0"/>
              </a:p>
            </p:txBody>
          </p:sp>
          <p:sp>
            <p:nvSpPr>
              <p:cNvPr id="1552" name="Rectangle 1047"/>
              <p:cNvSpPr>
                <a:spLocks noChangeArrowheads="1"/>
              </p:cNvSpPr>
              <p:nvPr userDrawn="1"/>
            </p:nvSpPr>
            <p:spPr bwMode="auto">
              <a:xfrm>
                <a:off x="4655" y="1438"/>
                <a:ext cx="67" cy="6"/>
              </a:xfrm>
              <a:prstGeom prst="rect">
                <a:avLst/>
              </a:prstGeom>
              <a:solidFill>
                <a:srgbClr val="CDA959"/>
              </a:solidFill>
              <a:ln w="0">
                <a:noFill/>
                <a:miter lim="800000"/>
                <a:headEnd/>
                <a:tailEnd/>
              </a:ln>
            </p:spPr>
            <p:txBody>
              <a:bodyPr/>
              <a:lstStyle/>
              <a:p>
                <a:pPr>
                  <a:defRPr/>
                </a:pPr>
                <a:endParaRPr lang="en-US" dirty="0"/>
              </a:p>
            </p:txBody>
          </p:sp>
          <p:sp>
            <p:nvSpPr>
              <p:cNvPr id="1553" name="Rectangle 1048"/>
              <p:cNvSpPr>
                <a:spLocks noChangeArrowheads="1"/>
              </p:cNvSpPr>
              <p:nvPr userDrawn="1"/>
            </p:nvSpPr>
            <p:spPr bwMode="auto">
              <a:xfrm>
                <a:off x="5802" y="1438"/>
                <a:ext cx="12" cy="6"/>
              </a:xfrm>
              <a:prstGeom prst="rect">
                <a:avLst/>
              </a:prstGeom>
              <a:solidFill>
                <a:srgbClr val="CDA959"/>
              </a:solidFill>
              <a:ln w="0">
                <a:noFill/>
                <a:miter lim="800000"/>
                <a:headEnd/>
                <a:tailEnd/>
              </a:ln>
            </p:spPr>
            <p:txBody>
              <a:bodyPr/>
              <a:lstStyle/>
              <a:p>
                <a:pPr>
                  <a:defRPr/>
                </a:pPr>
                <a:endParaRPr lang="en-US" dirty="0"/>
              </a:p>
            </p:txBody>
          </p:sp>
          <p:sp>
            <p:nvSpPr>
              <p:cNvPr id="1554" name="Rectangle 1049"/>
              <p:cNvSpPr>
                <a:spLocks noChangeArrowheads="1"/>
              </p:cNvSpPr>
              <p:nvPr userDrawn="1"/>
            </p:nvSpPr>
            <p:spPr bwMode="auto">
              <a:xfrm>
                <a:off x="3648" y="1444"/>
                <a:ext cx="39" cy="5"/>
              </a:xfrm>
              <a:prstGeom prst="rect">
                <a:avLst/>
              </a:prstGeom>
              <a:solidFill>
                <a:srgbClr val="CDA959"/>
              </a:solidFill>
              <a:ln w="0">
                <a:noFill/>
                <a:miter lim="800000"/>
                <a:headEnd/>
                <a:tailEnd/>
              </a:ln>
            </p:spPr>
            <p:txBody>
              <a:bodyPr/>
              <a:lstStyle/>
              <a:p>
                <a:pPr>
                  <a:defRPr/>
                </a:pPr>
                <a:endParaRPr lang="en-US" dirty="0"/>
              </a:p>
            </p:txBody>
          </p:sp>
          <p:sp>
            <p:nvSpPr>
              <p:cNvPr id="1555" name="Rectangle 1050"/>
              <p:cNvSpPr>
                <a:spLocks noChangeArrowheads="1"/>
              </p:cNvSpPr>
              <p:nvPr userDrawn="1"/>
            </p:nvSpPr>
            <p:spPr bwMode="auto">
              <a:xfrm>
                <a:off x="4331" y="1444"/>
                <a:ext cx="229" cy="5"/>
              </a:xfrm>
              <a:prstGeom prst="rect">
                <a:avLst/>
              </a:prstGeom>
              <a:solidFill>
                <a:srgbClr val="CDA959"/>
              </a:solidFill>
              <a:ln w="0">
                <a:noFill/>
                <a:miter lim="800000"/>
                <a:headEnd/>
                <a:tailEnd/>
              </a:ln>
            </p:spPr>
            <p:txBody>
              <a:bodyPr/>
              <a:lstStyle/>
              <a:p>
                <a:pPr>
                  <a:defRPr/>
                </a:pPr>
                <a:endParaRPr lang="en-US" dirty="0"/>
              </a:p>
            </p:txBody>
          </p:sp>
          <p:sp>
            <p:nvSpPr>
              <p:cNvPr id="1556" name="Rectangle 1051"/>
              <p:cNvSpPr>
                <a:spLocks noChangeArrowheads="1"/>
              </p:cNvSpPr>
              <p:nvPr userDrawn="1"/>
            </p:nvSpPr>
            <p:spPr bwMode="auto">
              <a:xfrm>
                <a:off x="4655" y="1444"/>
                <a:ext cx="67" cy="5"/>
              </a:xfrm>
              <a:prstGeom prst="rect">
                <a:avLst/>
              </a:prstGeom>
              <a:solidFill>
                <a:srgbClr val="CDA959"/>
              </a:solidFill>
              <a:ln w="0">
                <a:noFill/>
                <a:miter lim="800000"/>
                <a:headEnd/>
                <a:tailEnd/>
              </a:ln>
            </p:spPr>
            <p:txBody>
              <a:bodyPr/>
              <a:lstStyle/>
              <a:p>
                <a:pPr>
                  <a:defRPr/>
                </a:pPr>
                <a:endParaRPr lang="en-US" dirty="0"/>
              </a:p>
            </p:txBody>
          </p:sp>
          <p:sp>
            <p:nvSpPr>
              <p:cNvPr id="1557" name="Rectangle 1052"/>
              <p:cNvSpPr>
                <a:spLocks noChangeArrowheads="1"/>
              </p:cNvSpPr>
              <p:nvPr userDrawn="1"/>
            </p:nvSpPr>
            <p:spPr bwMode="auto">
              <a:xfrm>
                <a:off x="5802" y="1444"/>
                <a:ext cx="6" cy="5"/>
              </a:xfrm>
              <a:prstGeom prst="rect">
                <a:avLst/>
              </a:prstGeom>
              <a:solidFill>
                <a:srgbClr val="CDA959"/>
              </a:solidFill>
              <a:ln w="0">
                <a:noFill/>
                <a:miter lim="800000"/>
                <a:headEnd/>
                <a:tailEnd/>
              </a:ln>
            </p:spPr>
            <p:txBody>
              <a:bodyPr/>
              <a:lstStyle/>
              <a:p>
                <a:pPr>
                  <a:defRPr/>
                </a:pPr>
                <a:endParaRPr lang="en-US" dirty="0"/>
              </a:p>
            </p:txBody>
          </p:sp>
          <p:sp>
            <p:nvSpPr>
              <p:cNvPr id="1558" name="Rectangle 1053"/>
              <p:cNvSpPr>
                <a:spLocks noChangeArrowheads="1"/>
              </p:cNvSpPr>
              <p:nvPr userDrawn="1"/>
            </p:nvSpPr>
            <p:spPr bwMode="auto">
              <a:xfrm>
                <a:off x="3648" y="1449"/>
                <a:ext cx="39" cy="6"/>
              </a:xfrm>
              <a:prstGeom prst="rect">
                <a:avLst/>
              </a:prstGeom>
              <a:solidFill>
                <a:srgbClr val="CDA959"/>
              </a:solidFill>
              <a:ln w="0">
                <a:noFill/>
                <a:miter lim="800000"/>
                <a:headEnd/>
                <a:tailEnd/>
              </a:ln>
            </p:spPr>
            <p:txBody>
              <a:bodyPr/>
              <a:lstStyle/>
              <a:p>
                <a:pPr>
                  <a:defRPr/>
                </a:pPr>
                <a:endParaRPr lang="en-US" dirty="0"/>
              </a:p>
            </p:txBody>
          </p:sp>
          <p:sp>
            <p:nvSpPr>
              <p:cNvPr id="1559" name="Rectangle 1054"/>
              <p:cNvSpPr>
                <a:spLocks noChangeArrowheads="1"/>
              </p:cNvSpPr>
              <p:nvPr userDrawn="1"/>
            </p:nvSpPr>
            <p:spPr bwMode="auto">
              <a:xfrm>
                <a:off x="4336" y="1449"/>
                <a:ext cx="230" cy="6"/>
              </a:xfrm>
              <a:prstGeom prst="rect">
                <a:avLst/>
              </a:prstGeom>
              <a:solidFill>
                <a:srgbClr val="CDA959"/>
              </a:solidFill>
              <a:ln w="0">
                <a:noFill/>
                <a:miter lim="800000"/>
                <a:headEnd/>
                <a:tailEnd/>
              </a:ln>
            </p:spPr>
            <p:txBody>
              <a:bodyPr/>
              <a:lstStyle/>
              <a:p>
                <a:pPr>
                  <a:defRPr/>
                </a:pPr>
                <a:endParaRPr lang="en-US" dirty="0"/>
              </a:p>
            </p:txBody>
          </p:sp>
          <p:sp>
            <p:nvSpPr>
              <p:cNvPr id="1560" name="Rectangle 1055"/>
              <p:cNvSpPr>
                <a:spLocks noChangeArrowheads="1"/>
              </p:cNvSpPr>
              <p:nvPr userDrawn="1"/>
            </p:nvSpPr>
            <p:spPr bwMode="auto">
              <a:xfrm>
                <a:off x="4661" y="1449"/>
                <a:ext cx="67" cy="6"/>
              </a:xfrm>
              <a:prstGeom prst="rect">
                <a:avLst/>
              </a:prstGeom>
              <a:solidFill>
                <a:srgbClr val="CDA959"/>
              </a:solidFill>
              <a:ln w="0">
                <a:noFill/>
                <a:miter lim="800000"/>
                <a:headEnd/>
                <a:tailEnd/>
              </a:ln>
            </p:spPr>
            <p:txBody>
              <a:bodyPr/>
              <a:lstStyle/>
              <a:p>
                <a:pPr>
                  <a:defRPr/>
                </a:pPr>
                <a:endParaRPr lang="en-US" dirty="0"/>
              </a:p>
            </p:txBody>
          </p:sp>
          <p:sp>
            <p:nvSpPr>
              <p:cNvPr id="1561" name="Rectangle 1056"/>
              <p:cNvSpPr>
                <a:spLocks noChangeArrowheads="1"/>
              </p:cNvSpPr>
              <p:nvPr userDrawn="1"/>
            </p:nvSpPr>
            <p:spPr bwMode="auto">
              <a:xfrm>
                <a:off x="5802" y="1449"/>
                <a:ext cx="6" cy="6"/>
              </a:xfrm>
              <a:prstGeom prst="rect">
                <a:avLst/>
              </a:prstGeom>
              <a:solidFill>
                <a:srgbClr val="CDA959"/>
              </a:solidFill>
              <a:ln w="0">
                <a:noFill/>
                <a:miter lim="800000"/>
                <a:headEnd/>
                <a:tailEnd/>
              </a:ln>
            </p:spPr>
            <p:txBody>
              <a:bodyPr/>
              <a:lstStyle/>
              <a:p>
                <a:pPr>
                  <a:defRPr/>
                </a:pPr>
                <a:endParaRPr lang="en-US" dirty="0"/>
              </a:p>
            </p:txBody>
          </p:sp>
          <p:sp>
            <p:nvSpPr>
              <p:cNvPr id="1562" name="Rectangle 1057"/>
              <p:cNvSpPr>
                <a:spLocks noChangeArrowheads="1"/>
              </p:cNvSpPr>
              <p:nvPr userDrawn="1"/>
            </p:nvSpPr>
            <p:spPr bwMode="auto">
              <a:xfrm>
                <a:off x="3648" y="1455"/>
                <a:ext cx="45" cy="6"/>
              </a:xfrm>
              <a:prstGeom prst="rect">
                <a:avLst/>
              </a:prstGeom>
              <a:solidFill>
                <a:srgbClr val="CDA959"/>
              </a:solidFill>
              <a:ln w="0">
                <a:noFill/>
                <a:miter lim="800000"/>
                <a:headEnd/>
                <a:tailEnd/>
              </a:ln>
            </p:spPr>
            <p:txBody>
              <a:bodyPr/>
              <a:lstStyle/>
              <a:p>
                <a:pPr>
                  <a:defRPr/>
                </a:pPr>
                <a:endParaRPr lang="en-US" dirty="0"/>
              </a:p>
            </p:txBody>
          </p:sp>
          <p:sp>
            <p:nvSpPr>
              <p:cNvPr id="1563" name="Rectangle 1058"/>
              <p:cNvSpPr>
                <a:spLocks noChangeArrowheads="1"/>
              </p:cNvSpPr>
              <p:nvPr userDrawn="1"/>
            </p:nvSpPr>
            <p:spPr bwMode="auto">
              <a:xfrm>
                <a:off x="4347" y="1455"/>
                <a:ext cx="224" cy="6"/>
              </a:xfrm>
              <a:prstGeom prst="rect">
                <a:avLst/>
              </a:prstGeom>
              <a:solidFill>
                <a:srgbClr val="CDA959"/>
              </a:solidFill>
              <a:ln w="0">
                <a:noFill/>
                <a:miter lim="800000"/>
                <a:headEnd/>
                <a:tailEnd/>
              </a:ln>
            </p:spPr>
            <p:txBody>
              <a:bodyPr/>
              <a:lstStyle/>
              <a:p>
                <a:pPr>
                  <a:defRPr/>
                </a:pPr>
                <a:endParaRPr lang="en-US" dirty="0"/>
              </a:p>
            </p:txBody>
          </p:sp>
          <p:sp>
            <p:nvSpPr>
              <p:cNvPr id="1564" name="Rectangle 1059"/>
              <p:cNvSpPr>
                <a:spLocks noChangeArrowheads="1"/>
              </p:cNvSpPr>
              <p:nvPr userDrawn="1"/>
            </p:nvSpPr>
            <p:spPr bwMode="auto">
              <a:xfrm>
                <a:off x="4661" y="1455"/>
                <a:ext cx="67" cy="6"/>
              </a:xfrm>
              <a:prstGeom prst="rect">
                <a:avLst/>
              </a:prstGeom>
              <a:solidFill>
                <a:srgbClr val="CDA959"/>
              </a:solidFill>
              <a:ln w="0">
                <a:noFill/>
                <a:miter lim="800000"/>
                <a:headEnd/>
                <a:tailEnd/>
              </a:ln>
            </p:spPr>
            <p:txBody>
              <a:bodyPr/>
              <a:lstStyle/>
              <a:p>
                <a:pPr>
                  <a:defRPr/>
                </a:pPr>
                <a:endParaRPr lang="en-US" dirty="0"/>
              </a:p>
            </p:txBody>
          </p:sp>
          <p:sp>
            <p:nvSpPr>
              <p:cNvPr id="1565" name="Rectangle 1060"/>
              <p:cNvSpPr>
                <a:spLocks noChangeArrowheads="1"/>
              </p:cNvSpPr>
              <p:nvPr userDrawn="1"/>
            </p:nvSpPr>
            <p:spPr bwMode="auto">
              <a:xfrm>
                <a:off x="5802" y="1455"/>
                <a:ext cx="6" cy="6"/>
              </a:xfrm>
              <a:prstGeom prst="rect">
                <a:avLst/>
              </a:prstGeom>
              <a:solidFill>
                <a:srgbClr val="CDA959"/>
              </a:solidFill>
              <a:ln w="0">
                <a:noFill/>
                <a:miter lim="800000"/>
                <a:headEnd/>
                <a:tailEnd/>
              </a:ln>
            </p:spPr>
            <p:txBody>
              <a:bodyPr/>
              <a:lstStyle/>
              <a:p>
                <a:pPr>
                  <a:defRPr/>
                </a:pPr>
                <a:endParaRPr lang="en-US" dirty="0"/>
              </a:p>
            </p:txBody>
          </p:sp>
          <p:sp>
            <p:nvSpPr>
              <p:cNvPr id="1566" name="Rectangle 1061"/>
              <p:cNvSpPr>
                <a:spLocks noChangeArrowheads="1"/>
              </p:cNvSpPr>
              <p:nvPr userDrawn="1"/>
            </p:nvSpPr>
            <p:spPr bwMode="auto">
              <a:xfrm>
                <a:off x="3648" y="1461"/>
                <a:ext cx="45" cy="5"/>
              </a:xfrm>
              <a:prstGeom prst="rect">
                <a:avLst/>
              </a:prstGeom>
              <a:solidFill>
                <a:srgbClr val="CDA959"/>
              </a:solidFill>
              <a:ln w="0">
                <a:noFill/>
                <a:miter lim="800000"/>
                <a:headEnd/>
                <a:tailEnd/>
              </a:ln>
            </p:spPr>
            <p:txBody>
              <a:bodyPr/>
              <a:lstStyle/>
              <a:p>
                <a:pPr>
                  <a:defRPr/>
                </a:pPr>
                <a:endParaRPr lang="en-US" dirty="0"/>
              </a:p>
            </p:txBody>
          </p:sp>
          <p:sp>
            <p:nvSpPr>
              <p:cNvPr id="1567" name="Rectangle 1062"/>
              <p:cNvSpPr>
                <a:spLocks noChangeArrowheads="1"/>
              </p:cNvSpPr>
              <p:nvPr userDrawn="1"/>
            </p:nvSpPr>
            <p:spPr bwMode="auto">
              <a:xfrm>
                <a:off x="4353" y="1461"/>
                <a:ext cx="230" cy="5"/>
              </a:xfrm>
              <a:prstGeom prst="rect">
                <a:avLst/>
              </a:prstGeom>
              <a:solidFill>
                <a:srgbClr val="CDA959"/>
              </a:solidFill>
              <a:ln w="0">
                <a:noFill/>
                <a:miter lim="800000"/>
                <a:headEnd/>
                <a:tailEnd/>
              </a:ln>
            </p:spPr>
            <p:txBody>
              <a:bodyPr/>
              <a:lstStyle/>
              <a:p>
                <a:pPr>
                  <a:defRPr/>
                </a:pPr>
                <a:endParaRPr lang="en-US" dirty="0"/>
              </a:p>
            </p:txBody>
          </p:sp>
          <p:sp>
            <p:nvSpPr>
              <p:cNvPr id="1568" name="Rectangle 1063"/>
              <p:cNvSpPr>
                <a:spLocks noChangeArrowheads="1"/>
              </p:cNvSpPr>
              <p:nvPr userDrawn="1"/>
            </p:nvSpPr>
            <p:spPr bwMode="auto">
              <a:xfrm>
                <a:off x="4661" y="1461"/>
                <a:ext cx="67" cy="5"/>
              </a:xfrm>
              <a:prstGeom prst="rect">
                <a:avLst/>
              </a:prstGeom>
              <a:solidFill>
                <a:srgbClr val="CDA959"/>
              </a:solidFill>
              <a:ln w="0">
                <a:noFill/>
                <a:miter lim="800000"/>
                <a:headEnd/>
                <a:tailEnd/>
              </a:ln>
            </p:spPr>
            <p:txBody>
              <a:bodyPr/>
              <a:lstStyle/>
              <a:p>
                <a:pPr>
                  <a:defRPr/>
                </a:pPr>
                <a:endParaRPr lang="en-US" dirty="0"/>
              </a:p>
            </p:txBody>
          </p:sp>
          <p:sp>
            <p:nvSpPr>
              <p:cNvPr id="1569" name="Rectangle 1064"/>
              <p:cNvSpPr>
                <a:spLocks noChangeArrowheads="1"/>
              </p:cNvSpPr>
              <p:nvPr userDrawn="1"/>
            </p:nvSpPr>
            <p:spPr bwMode="auto">
              <a:xfrm>
                <a:off x="5802" y="1461"/>
                <a:ext cx="6" cy="5"/>
              </a:xfrm>
              <a:prstGeom prst="rect">
                <a:avLst/>
              </a:prstGeom>
              <a:solidFill>
                <a:srgbClr val="CDA959"/>
              </a:solidFill>
              <a:ln w="0">
                <a:noFill/>
                <a:miter lim="800000"/>
                <a:headEnd/>
                <a:tailEnd/>
              </a:ln>
            </p:spPr>
            <p:txBody>
              <a:bodyPr/>
              <a:lstStyle/>
              <a:p>
                <a:pPr>
                  <a:defRPr/>
                </a:pPr>
                <a:endParaRPr lang="en-US" dirty="0"/>
              </a:p>
            </p:txBody>
          </p:sp>
          <p:sp>
            <p:nvSpPr>
              <p:cNvPr id="1570" name="Rectangle 1065"/>
              <p:cNvSpPr>
                <a:spLocks noChangeArrowheads="1"/>
              </p:cNvSpPr>
              <p:nvPr userDrawn="1"/>
            </p:nvSpPr>
            <p:spPr bwMode="auto">
              <a:xfrm>
                <a:off x="3648" y="1466"/>
                <a:ext cx="45" cy="6"/>
              </a:xfrm>
              <a:prstGeom prst="rect">
                <a:avLst/>
              </a:prstGeom>
              <a:solidFill>
                <a:srgbClr val="CDA959"/>
              </a:solidFill>
              <a:ln w="0">
                <a:noFill/>
                <a:miter lim="800000"/>
                <a:headEnd/>
                <a:tailEnd/>
              </a:ln>
            </p:spPr>
            <p:txBody>
              <a:bodyPr/>
              <a:lstStyle/>
              <a:p>
                <a:pPr>
                  <a:defRPr/>
                </a:pPr>
                <a:endParaRPr lang="en-US" dirty="0"/>
              </a:p>
            </p:txBody>
          </p:sp>
          <p:sp>
            <p:nvSpPr>
              <p:cNvPr id="1571" name="Rectangle 1066"/>
              <p:cNvSpPr>
                <a:spLocks noChangeArrowheads="1"/>
              </p:cNvSpPr>
              <p:nvPr userDrawn="1"/>
            </p:nvSpPr>
            <p:spPr bwMode="auto">
              <a:xfrm>
                <a:off x="4359" y="1466"/>
                <a:ext cx="229" cy="6"/>
              </a:xfrm>
              <a:prstGeom prst="rect">
                <a:avLst/>
              </a:prstGeom>
              <a:solidFill>
                <a:srgbClr val="CDA959"/>
              </a:solidFill>
              <a:ln w="0">
                <a:noFill/>
                <a:miter lim="800000"/>
                <a:headEnd/>
                <a:tailEnd/>
              </a:ln>
            </p:spPr>
            <p:txBody>
              <a:bodyPr/>
              <a:lstStyle/>
              <a:p>
                <a:pPr>
                  <a:defRPr/>
                </a:pPr>
                <a:endParaRPr lang="en-US" dirty="0"/>
              </a:p>
            </p:txBody>
          </p:sp>
          <p:sp>
            <p:nvSpPr>
              <p:cNvPr id="1572" name="Rectangle 1067"/>
              <p:cNvSpPr>
                <a:spLocks noChangeArrowheads="1"/>
              </p:cNvSpPr>
              <p:nvPr userDrawn="1"/>
            </p:nvSpPr>
            <p:spPr bwMode="auto">
              <a:xfrm>
                <a:off x="4666" y="1466"/>
                <a:ext cx="68" cy="6"/>
              </a:xfrm>
              <a:prstGeom prst="rect">
                <a:avLst/>
              </a:prstGeom>
              <a:solidFill>
                <a:srgbClr val="CDA959"/>
              </a:solidFill>
              <a:ln w="0">
                <a:noFill/>
                <a:miter lim="800000"/>
                <a:headEnd/>
                <a:tailEnd/>
              </a:ln>
            </p:spPr>
            <p:txBody>
              <a:bodyPr/>
              <a:lstStyle/>
              <a:p>
                <a:pPr>
                  <a:defRPr/>
                </a:pPr>
                <a:endParaRPr lang="en-US" dirty="0"/>
              </a:p>
            </p:txBody>
          </p:sp>
          <p:sp>
            <p:nvSpPr>
              <p:cNvPr id="1573" name="Rectangle 1068"/>
              <p:cNvSpPr>
                <a:spLocks noChangeArrowheads="1"/>
              </p:cNvSpPr>
              <p:nvPr userDrawn="1"/>
            </p:nvSpPr>
            <p:spPr bwMode="auto">
              <a:xfrm>
                <a:off x="5802" y="1466"/>
                <a:ext cx="6" cy="6"/>
              </a:xfrm>
              <a:prstGeom prst="rect">
                <a:avLst/>
              </a:prstGeom>
              <a:solidFill>
                <a:srgbClr val="CDA959"/>
              </a:solidFill>
              <a:ln w="0">
                <a:noFill/>
                <a:miter lim="800000"/>
                <a:headEnd/>
                <a:tailEnd/>
              </a:ln>
            </p:spPr>
            <p:txBody>
              <a:bodyPr/>
              <a:lstStyle/>
              <a:p>
                <a:pPr>
                  <a:defRPr/>
                </a:pPr>
                <a:endParaRPr lang="en-US" dirty="0"/>
              </a:p>
            </p:txBody>
          </p:sp>
          <p:sp>
            <p:nvSpPr>
              <p:cNvPr id="1574" name="Rectangle 1069"/>
              <p:cNvSpPr>
                <a:spLocks noChangeArrowheads="1"/>
              </p:cNvSpPr>
              <p:nvPr userDrawn="1"/>
            </p:nvSpPr>
            <p:spPr bwMode="auto">
              <a:xfrm>
                <a:off x="3648" y="1472"/>
                <a:ext cx="45" cy="5"/>
              </a:xfrm>
              <a:prstGeom prst="rect">
                <a:avLst/>
              </a:prstGeom>
              <a:solidFill>
                <a:srgbClr val="CDA959"/>
              </a:solidFill>
              <a:ln w="0">
                <a:noFill/>
                <a:miter lim="800000"/>
                <a:headEnd/>
                <a:tailEnd/>
              </a:ln>
            </p:spPr>
            <p:txBody>
              <a:bodyPr/>
              <a:lstStyle/>
              <a:p>
                <a:pPr>
                  <a:defRPr/>
                </a:pPr>
                <a:endParaRPr lang="en-US" dirty="0"/>
              </a:p>
            </p:txBody>
          </p:sp>
          <p:sp>
            <p:nvSpPr>
              <p:cNvPr id="1575" name="Rectangle 1070"/>
              <p:cNvSpPr>
                <a:spLocks noChangeArrowheads="1"/>
              </p:cNvSpPr>
              <p:nvPr userDrawn="1"/>
            </p:nvSpPr>
            <p:spPr bwMode="auto">
              <a:xfrm>
                <a:off x="4364" y="1472"/>
                <a:ext cx="230" cy="5"/>
              </a:xfrm>
              <a:prstGeom prst="rect">
                <a:avLst/>
              </a:prstGeom>
              <a:solidFill>
                <a:srgbClr val="CDA959"/>
              </a:solidFill>
              <a:ln w="0">
                <a:noFill/>
                <a:miter lim="800000"/>
                <a:headEnd/>
                <a:tailEnd/>
              </a:ln>
            </p:spPr>
            <p:txBody>
              <a:bodyPr/>
              <a:lstStyle/>
              <a:p>
                <a:pPr>
                  <a:defRPr/>
                </a:pPr>
                <a:endParaRPr lang="en-US" dirty="0"/>
              </a:p>
            </p:txBody>
          </p:sp>
          <p:sp>
            <p:nvSpPr>
              <p:cNvPr id="1576" name="Rectangle 1071"/>
              <p:cNvSpPr>
                <a:spLocks noChangeArrowheads="1"/>
              </p:cNvSpPr>
              <p:nvPr userDrawn="1"/>
            </p:nvSpPr>
            <p:spPr bwMode="auto">
              <a:xfrm>
                <a:off x="4666" y="1472"/>
                <a:ext cx="68" cy="5"/>
              </a:xfrm>
              <a:prstGeom prst="rect">
                <a:avLst/>
              </a:prstGeom>
              <a:solidFill>
                <a:srgbClr val="CDA959"/>
              </a:solidFill>
              <a:ln w="0">
                <a:noFill/>
                <a:miter lim="800000"/>
                <a:headEnd/>
                <a:tailEnd/>
              </a:ln>
            </p:spPr>
            <p:txBody>
              <a:bodyPr/>
              <a:lstStyle/>
              <a:p>
                <a:pPr>
                  <a:defRPr/>
                </a:pPr>
                <a:endParaRPr lang="en-US" dirty="0"/>
              </a:p>
            </p:txBody>
          </p:sp>
          <p:sp>
            <p:nvSpPr>
              <p:cNvPr id="1577" name="Rectangle 1072"/>
              <p:cNvSpPr>
                <a:spLocks noChangeArrowheads="1"/>
              </p:cNvSpPr>
              <p:nvPr userDrawn="1"/>
            </p:nvSpPr>
            <p:spPr bwMode="auto">
              <a:xfrm>
                <a:off x="5802" y="1472"/>
                <a:ext cx="6" cy="5"/>
              </a:xfrm>
              <a:prstGeom prst="rect">
                <a:avLst/>
              </a:prstGeom>
              <a:solidFill>
                <a:srgbClr val="CDA959"/>
              </a:solidFill>
              <a:ln w="0">
                <a:noFill/>
                <a:miter lim="800000"/>
                <a:headEnd/>
                <a:tailEnd/>
              </a:ln>
            </p:spPr>
            <p:txBody>
              <a:bodyPr/>
              <a:lstStyle/>
              <a:p>
                <a:pPr>
                  <a:defRPr/>
                </a:pPr>
                <a:endParaRPr lang="en-US" dirty="0"/>
              </a:p>
            </p:txBody>
          </p:sp>
          <p:sp>
            <p:nvSpPr>
              <p:cNvPr id="1578" name="Rectangle 1073"/>
              <p:cNvSpPr>
                <a:spLocks noChangeArrowheads="1"/>
              </p:cNvSpPr>
              <p:nvPr userDrawn="1"/>
            </p:nvSpPr>
            <p:spPr bwMode="auto">
              <a:xfrm>
                <a:off x="3648" y="1477"/>
                <a:ext cx="50" cy="6"/>
              </a:xfrm>
              <a:prstGeom prst="rect">
                <a:avLst/>
              </a:prstGeom>
              <a:solidFill>
                <a:srgbClr val="CDA959"/>
              </a:solidFill>
              <a:ln w="0">
                <a:noFill/>
                <a:miter lim="800000"/>
                <a:headEnd/>
                <a:tailEnd/>
              </a:ln>
            </p:spPr>
            <p:txBody>
              <a:bodyPr/>
              <a:lstStyle/>
              <a:p>
                <a:pPr>
                  <a:defRPr/>
                </a:pPr>
                <a:endParaRPr lang="en-US" dirty="0"/>
              </a:p>
            </p:txBody>
          </p:sp>
          <p:sp>
            <p:nvSpPr>
              <p:cNvPr id="1579" name="Rectangle 1074"/>
              <p:cNvSpPr>
                <a:spLocks noChangeArrowheads="1"/>
              </p:cNvSpPr>
              <p:nvPr userDrawn="1"/>
            </p:nvSpPr>
            <p:spPr bwMode="auto">
              <a:xfrm>
                <a:off x="4370" y="1477"/>
                <a:ext cx="229" cy="6"/>
              </a:xfrm>
              <a:prstGeom prst="rect">
                <a:avLst/>
              </a:prstGeom>
              <a:solidFill>
                <a:srgbClr val="CDA959"/>
              </a:solidFill>
              <a:ln w="0">
                <a:noFill/>
                <a:miter lim="800000"/>
                <a:headEnd/>
                <a:tailEnd/>
              </a:ln>
            </p:spPr>
            <p:txBody>
              <a:bodyPr/>
              <a:lstStyle/>
              <a:p>
                <a:pPr>
                  <a:defRPr/>
                </a:pPr>
                <a:endParaRPr lang="en-US" dirty="0"/>
              </a:p>
            </p:txBody>
          </p:sp>
          <p:sp>
            <p:nvSpPr>
              <p:cNvPr id="1580" name="Rectangle 1075"/>
              <p:cNvSpPr>
                <a:spLocks noChangeArrowheads="1"/>
              </p:cNvSpPr>
              <p:nvPr userDrawn="1"/>
            </p:nvSpPr>
            <p:spPr bwMode="auto">
              <a:xfrm>
                <a:off x="4672" y="1477"/>
                <a:ext cx="67" cy="6"/>
              </a:xfrm>
              <a:prstGeom prst="rect">
                <a:avLst/>
              </a:prstGeom>
              <a:solidFill>
                <a:srgbClr val="CDA959"/>
              </a:solidFill>
              <a:ln w="0">
                <a:noFill/>
                <a:miter lim="800000"/>
                <a:headEnd/>
                <a:tailEnd/>
              </a:ln>
            </p:spPr>
            <p:txBody>
              <a:bodyPr/>
              <a:lstStyle/>
              <a:p>
                <a:pPr>
                  <a:defRPr/>
                </a:pPr>
                <a:endParaRPr lang="en-US" dirty="0"/>
              </a:p>
            </p:txBody>
          </p:sp>
          <p:sp>
            <p:nvSpPr>
              <p:cNvPr id="1581" name="Rectangle 1076"/>
              <p:cNvSpPr>
                <a:spLocks noChangeArrowheads="1"/>
              </p:cNvSpPr>
              <p:nvPr userDrawn="1"/>
            </p:nvSpPr>
            <p:spPr bwMode="auto">
              <a:xfrm>
                <a:off x="5802" y="1477"/>
                <a:ext cx="6" cy="6"/>
              </a:xfrm>
              <a:prstGeom prst="rect">
                <a:avLst/>
              </a:prstGeom>
              <a:solidFill>
                <a:srgbClr val="CDA959"/>
              </a:solidFill>
              <a:ln w="0">
                <a:noFill/>
                <a:miter lim="800000"/>
                <a:headEnd/>
                <a:tailEnd/>
              </a:ln>
            </p:spPr>
            <p:txBody>
              <a:bodyPr/>
              <a:lstStyle/>
              <a:p>
                <a:pPr>
                  <a:defRPr/>
                </a:pPr>
                <a:endParaRPr lang="en-US" dirty="0"/>
              </a:p>
            </p:txBody>
          </p:sp>
          <p:sp>
            <p:nvSpPr>
              <p:cNvPr id="1582" name="Rectangle 1077"/>
              <p:cNvSpPr>
                <a:spLocks noChangeArrowheads="1"/>
              </p:cNvSpPr>
              <p:nvPr userDrawn="1"/>
            </p:nvSpPr>
            <p:spPr bwMode="auto">
              <a:xfrm>
                <a:off x="3648" y="1483"/>
                <a:ext cx="50" cy="5"/>
              </a:xfrm>
              <a:prstGeom prst="rect">
                <a:avLst/>
              </a:prstGeom>
              <a:solidFill>
                <a:srgbClr val="CDA959"/>
              </a:solidFill>
              <a:ln w="0">
                <a:noFill/>
                <a:miter lim="800000"/>
                <a:headEnd/>
                <a:tailEnd/>
              </a:ln>
            </p:spPr>
            <p:txBody>
              <a:bodyPr/>
              <a:lstStyle/>
              <a:p>
                <a:pPr>
                  <a:defRPr/>
                </a:pPr>
                <a:endParaRPr lang="en-US" dirty="0"/>
              </a:p>
            </p:txBody>
          </p:sp>
          <p:sp>
            <p:nvSpPr>
              <p:cNvPr id="1583" name="Rectangle 1078"/>
              <p:cNvSpPr>
                <a:spLocks noChangeArrowheads="1"/>
              </p:cNvSpPr>
              <p:nvPr userDrawn="1"/>
            </p:nvSpPr>
            <p:spPr bwMode="auto">
              <a:xfrm>
                <a:off x="4381" y="1483"/>
                <a:ext cx="224" cy="5"/>
              </a:xfrm>
              <a:prstGeom prst="rect">
                <a:avLst/>
              </a:prstGeom>
              <a:solidFill>
                <a:srgbClr val="CDA959"/>
              </a:solidFill>
              <a:ln w="0">
                <a:noFill/>
                <a:miter lim="800000"/>
                <a:headEnd/>
                <a:tailEnd/>
              </a:ln>
            </p:spPr>
            <p:txBody>
              <a:bodyPr/>
              <a:lstStyle/>
              <a:p>
                <a:pPr>
                  <a:defRPr/>
                </a:pPr>
                <a:endParaRPr lang="en-US" dirty="0"/>
              </a:p>
            </p:txBody>
          </p:sp>
          <p:sp>
            <p:nvSpPr>
              <p:cNvPr id="1584" name="Rectangle 1079"/>
              <p:cNvSpPr>
                <a:spLocks noChangeArrowheads="1"/>
              </p:cNvSpPr>
              <p:nvPr userDrawn="1"/>
            </p:nvSpPr>
            <p:spPr bwMode="auto">
              <a:xfrm>
                <a:off x="4672" y="1483"/>
                <a:ext cx="67" cy="5"/>
              </a:xfrm>
              <a:prstGeom prst="rect">
                <a:avLst/>
              </a:prstGeom>
              <a:solidFill>
                <a:srgbClr val="CDA959"/>
              </a:solidFill>
              <a:ln w="0">
                <a:noFill/>
                <a:miter lim="800000"/>
                <a:headEnd/>
                <a:tailEnd/>
              </a:ln>
            </p:spPr>
            <p:txBody>
              <a:bodyPr/>
              <a:lstStyle/>
              <a:p>
                <a:pPr>
                  <a:defRPr/>
                </a:pPr>
                <a:endParaRPr lang="en-US" dirty="0"/>
              </a:p>
            </p:txBody>
          </p:sp>
          <p:sp>
            <p:nvSpPr>
              <p:cNvPr id="1585" name="Rectangle 1080"/>
              <p:cNvSpPr>
                <a:spLocks noChangeArrowheads="1"/>
              </p:cNvSpPr>
              <p:nvPr userDrawn="1"/>
            </p:nvSpPr>
            <p:spPr bwMode="auto">
              <a:xfrm>
                <a:off x="5802" y="1483"/>
                <a:ext cx="6" cy="5"/>
              </a:xfrm>
              <a:prstGeom prst="rect">
                <a:avLst/>
              </a:prstGeom>
              <a:solidFill>
                <a:srgbClr val="CDA959"/>
              </a:solidFill>
              <a:ln w="0">
                <a:noFill/>
                <a:miter lim="800000"/>
                <a:headEnd/>
                <a:tailEnd/>
              </a:ln>
            </p:spPr>
            <p:txBody>
              <a:bodyPr/>
              <a:lstStyle/>
              <a:p>
                <a:pPr>
                  <a:defRPr/>
                </a:pPr>
                <a:endParaRPr lang="en-US" dirty="0"/>
              </a:p>
            </p:txBody>
          </p:sp>
          <p:sp>
            <p:nvSpPr>
              <p:cNvPr id="1586" name="Rectangle 1081"/>
              <p:cNvSpPr>
                <a:spLocks noChangeArrowheads="1"/>
              </p:cNvSpPr>
              <p:nvPr userDrawn="1"/>
            </p:nvSpPr>
            <p:spPr bwMode="auto">
              <a:xfrm>
                <a:off x="3648" y="1488"/>
                <a:ext cx="50" cy="6"/>
              </a:xfrm>
              <a:prstGeom prst="rect">
                <a:avLst/>
              </a:prstGeom>
              <a:solidFill>
                <a:srgbClr val="CDA959"/>
              </a:solidFill>
              <a:ln w="0">
                <a:noFill/>
                <a:miter lim="800000"/>
                <a:headEnd/>
                <a:tailEnd/>
              </a:ln>
            </p:spPr>
            <p:txBody>
              <a:bodyPr/>
              <a:lstStyle/>
              <a:p>
                <a:pPr>
                  <a:defRPr/>
                </a:pPr>
                <a:endParaRPr lang="en-US" dirty="0"/>
              </a:p>
            </p:txBody>
          </p:sp>
          <p:sp>
            <p:nvSpPr>
              <p:cNvPr id="1587" name="Rectangle 1082"/>
              <p:cNvSpPr>
                <a:spLocks noChangeArrowheads="1"/>
              </p:cNvSpPr>
              <p:nvPr userDrawn="1"/>
            </p:nvSpPr>
            <p:spPr bwMode="auto">
              <a:xfrm>
                <a:off x="4387" y="1488"/>
                <a:ext cx="224" cy="6"/>
              </a:xfrm>
              <a:prstGeom prst="rect">
                <a:avLst/>
              </a:prstGeom>
              <a:solidFill>
                <a:srgbClr val="CDA959"/>
              </a:solidFill>
              <a:ln w="0">
                <a:noFill/>
                <a:miter lim="800000"/>
                <a:headEnd/>
                <a:tailEnd/>
              </a:ln>
            </p:spPr>
            <p:txBody>
              <a:bodyPr/>
              <a:lstStyle/>
              <a:p>
                <a:pPr>
                  <a:defRPr/>
                </a:pPr>
                <a:endParaRPr lang="en-US" dirty="0"/>
              </a:p>
            </p:txBody>
          </p:sp>
          <p:sp>
            <p:nvSpPr>
              <p:cNvPr id="1588" name="Rectangle 1083"/>
              <p:cNvSpPr>
                <a:spLocks noChangeArrowheads="1"/>
              </p:cNvSpPr>
              <p:nvPr userDrawn="1"/>
            </p:nvSpPr>
            <p:spPr bwMode="auto">
              <a:xfrm>
                <a:off x="4678" y="1488"/>
                <a:ext cx="67" cy="6"/>
              </a:xfrm>
              <a:prstGeom prst="rect">
                <a:avLst/>
              </a:prstGeom>
              <a:solidFill>
                <a:srgbClr val="CDA959"/>
              </a:solidFill>
              <a:ln w="0">
                <a:noFill/>
                <a:miter lim="800000"/>
                <a:headEnd/>
                <a:tailEnd/>
              </a:ln>
            </p:spPr>
            <p:txBody>
              <a:bodyPr/>
              <a:lstStyle/>
              <a:p>
                <a:pPr>
                  <a:defRPr/>
                </a:pPr>
                <a:endParaRPr lang="en-US" dirty="0"/>
              </a:p>
            </p:txBody>
          </p:sp>
          <p:sp>
            <p:nvSpPr>
              <p:cNvPr id="1589" name="Rectangle 1084"/>
              <p:cNvSpPr>
                <a:spLocks noChangeArrowheads="1"/>
              </p:cNvSpPr>
              <p:nvPr userDrawn="1"/>
            </p:nvSpPr>
            <p:spPr bwMode="auto">
              <a:xfrm>
                <a:off x="5802" y="1488"/>
                <a:ext cx="6" cy="6"/>
              </a:xfrm>
              <a:prstGeom prst="rect">
                <a:avLst/>
              </a:prstGeom>
              <a:solidFill>
                <a:srgbClr val="CDA959"/>
              </a:solidFill>
              <a:ln w="0">
                <a:noFill/>
                <a:miter lim="800000"/>
                <a:headEnd/>
                <a:tailEnd/>
              </a:ln>
            </p:spPr>
            <p:txBody>
              <a:bodyPr/>
              <a:lstStyle/>
              <a:p>
                <a:pPr>
                  <a:defRPr/>
                </a:pPr>
                <a:endParaRPr lang="en-US" dirty="0"/>
              </a:p>
            </p:txBody>
          </p:sp>
          <p:sp>
            <p:nvSpPr>
              <p:cNvPr id="1590" name="Rectangle 1085"/>
              <p:cNvSpPr>
                <a:spLocks noChangeArrowheads="1"/>
              </p:cNvSpPr>
              <p:nvPr userDrawn="1"/>
            </p:nvSpPr>
            <p:spPr bwMode="auto">
              <a:xfrm>
                <a:off x="3648" y="1494"/>
                <a:ext cx="50" cy="6"/>
              </a:xfrm>
              <a:prstGeom prst="rect">
                <a:avLst/>
              </a:prstGeom>
              <a:solidFill>
                <a:srgbClr val="CDA959"/>
              </a:solidFill>
              <a:ln w="0">
                <a:noFill/>
                <a:miter lim="800000"/>
                <a:headEnd/>
                <a:tailEnd/>
              </a:ln>
            </p:spPr>
            <p:txBody>
              <a:bodyPr/>
              <a:lstStyle/>
              <a:p>
                <a:pPr>
                  <a:defRPr/>
                </a:pPr>
                <a:endParaRPr lang="en-US" dirty="0"/>
              </a:p>
            </p:txBody>
          </p:sp>
          <p:sp>
            <p:nvSpPr>
              <p:cNvPr id="1591" name="Rectangle 1086"/>
              <p:cNvSpPr>
                <a:spLocks noChangeArrowheads="1"/>
              </p:cNvSpPr>
              <p:nvPr userDrawn="1"/>
            </p:nvSpPr>
            <p:spPr bwMode="auto">
              <a:xfrm>
                <a:off x="4392" y="1494"/>
                <a:ext cx="230" cy="6"/>
              </a:xfrm>
              <a:prstGeom prst="rect">
                <a:avLst/>
              </a:prstGeom>
              <a:solidFill>
                <a:srgbClr val="CDA959"/>
              </a:solidFill>
              <a:ln w="0">
                <a:noFill/>
                <a:miter lim="800000"/>
                <a:headEnd/>
                <a:tailEnd/>
              </a:ln>
            </p:spPr>
            <p:txBody>
              <a:bodyPr/>
              <a:lstStyle/>
              <a:p>
                <a:pPr>
                  <a:defRPr/>
                </a:pPr>
                <a:endParaRPr lang="en-US" dirty="0"/>
              </a:p>
            </p:txBody>
          </p:sp>
          <p:sp>
            <p:nvSpPr>
              <p:cNvPr id="1592" name="Rectangle 1087"/>
              <p:cNvSpPr>
                <a:spLocks noChangeArrowheads="1"/>
              </p:cNvSpPr>
              <p:nvPr userDrawn="1"/>
            </p:nvSpPr>
            <p:spPr bwMode="auto">
              <a:xfrm>
                <a:off x="4678" y="1494"/>
                <a:ext cx="67" cy="6"/>
              </a:xfrm>
              <a:prstGeom prst="rect">
                <a:avLst/>
              </a:prstGeom>
              <a:solidFill>
                <a:srgbClr val="CDA959"/>
              </a:solidFill>
              <a:ln w="0">
                <a:noFill/>
                <a:miter lim="800000"/>
                <a:headEnd/>
                <a:tailEnd/>
              </a:ln>
            </p:spPr>
            <p:txBody>
              <a:bodyPr/>
              <a:lstStyle/>
              <a:p>
                <a:pPr>
                  <a:defRPr/>
                </a:pPr>
                <a:endParaRPr lang="en-US" dirty="0"/>
              </a:p>
            </p:txBody>
          </p:sp>
          <p:sp>
            <p:nvSpPr>
              <p:cNvPr id="1593" name="Rectangle 1088"/>
              <p:cNvSpPr>
                <a:spLocks noChangeArrowheads="1"/>
              </p:cNvSpPr>
              <p:nvPr userDrawn="1"/>
            </p:nvSpPr>
            <p:spPr bwMode="auto">
              <a:xfrm>
                <a:off x="5802" y="1494"/>
                <a:ext cx="6" cy="6"/>
              </a:xfrm>
              <a:prstGeom prst="rect">
                <a:avLst/>
              </a:prstGeom>
              <a:solidFill>
                <a:srgbClr val="CDA959"/>
              </a:solidFill>
              <a:ln w="0">
                <a:noFill/>
                <a:miter lim="800000"/>
                <a:headEnd/>
                <a:tailEnd/>
              </a:ln>
            </p:spPr>
            <p:txBody>
              <a:bodyPr/>
              <a:lstStyle/>
              <a:p>
                <a:pPr>
                  <a:defRPr/>
                </a:pPr>
                <a:endParaRPr lang="en-US" dirty="0"/>
              </a:p>
            </p:txBody>
          </p:sp>
          <p:sp>
            <p:nvSpPr>
              <p:cNvPr id="1594" name="Rectangle 1089"/>
              <p:cNvSpPr>
                <a:spLocks noChangeArrowheads="1"/>
              </p:cNvSpPr>
              <p:nvPr userDrawn="1"/>
            </p:nvSpPr>
            <p:spPr bwMode="auto">
              <a:xfrm>
                <a:off x="3648" y="1500"/>
                <a:ext cx="56" cy="5"/>
              </a:xfrm>
              <a:prstGeom prst="rect">
                <a:avLst/>
              </a:prstGeom>
              <a:solidFill>
                <a:srgbClr val="CDA959"/>
              </a:solidFill>
              <a:ln w="0">
                <a:noFill/>
                <a:miter lim="800000"/>
                <a:headEnd/>
                <a:tailEnd/>
              </a:ln>
            </p:spPr>
            <p:txBody>
              <a:bodyPr/>
              <a:lstStyle/>
              <a:p>
                <a:pPr>
                  <a:defRPr/>
                </a:pPr>
                <a:endParaRPr lang="en-US" dirty="0"/>
              </a:p>
            </p:txBody>
          </p:sp>
          <p:sp>
            <p:nvSpPr>
              <p:cNvPr id="1595" name="Rectangle 1090"/>
              <p:cNvSpPr>
                <a:spLocks noChangeArrowheads="1"/>
              </p:cNvSpPr>
              <p:nvPr userDrawn="1"/>
            </p:nvSpPr>
            <p:spPr bwMode="auto">
              <a:xfrm>
                <a:off x="4398" y="1500"/>
                <a:ext cx="229" cy="5"/>
              </a:xfrm>
              <a:prstGeom prst="rect">
                <a:avLst/>
              </a:prstGeom>
              <a:solidFill>
                <a:srgbClr val="CDA959"/>
              </a:solidFill>
              <a:ln w="0">
                <a:noFill/>
                <a:miter lim="800000"/>
                <a:headEnd/>
                <a:tailEnd/>
              </a:ln>
            </p:spPr>
            <p:txBody>
              <a:bodyPr/>
              <a:lstStyle/>
              <a:p>
                <a:pPr>
                  <a:defRPr/>
                </a:pPr>
                <a:endParaRPr lang="en-US" dirty="0"/>
              </a:p>
            </p:txBody>
          </p:sp>
          <p:sp>
            <p:nvSpPr>
              <p:cNvPr id="1596" name="Rectangle 1091"/>
              <p:cNvSpPr>
                <a:spLocks noChangeArrowheads="1"/>
              </p:cNvSpPr>
              <p:nvPr userDrawn="1"/>
            </p:nvSpPr>
            <p:spPr bwMode="auto">
              <a:xfrm>
                <a:off x="4678" y="1500"/>
                <a:ext cx="67" cy="5"/>
              </a:xfrm>
              <a:prstGeom prst="rect">
                <a:avLst/>
              </a:prstGeom>
              <a:solidFill>
                <a:srgbClr val="CDA959"/>
              </a:solidFill>
              <a:ln w="0">
                <a:noFill/>
                <a:miter lim="800000"/>
                <a:headEnd/>
                <a:tailEnd/>
              </a:ln>
            </p:spPr>
            <p:txBody>
              <a:bodyPr/>
              <a:lstStyle/>
              <a:p>
                <a:pPr>
                  <a:defRPr/>
                </a:pPr>
                <a:endParaRPr lang="en-US" dirty="0"/>
              </a:p>
            </p:txBody>
          </p:sp>
          <p:sp>
            <p:nvSpPr>
              <p:cNvPr id="1597" name="Rectangle 1092"/>
              <p:cNvSpPr>
                <a:spLocks noChangeArrowheads="1"/>
              </p:cNvSpPr>
              <p:nvPr userDrawn="1"/>
            </p:nvSpPr>
            <p:spPr bwMode="auto">
              <a:xfrm>
                <a:off x="5802" y="1500"/>
                <a:ext cx="6" cy="5"/>
              </a:xfrm>
              <a:prstGeom prst="rect">
                <a:avLst/>
              </a:prstGeom>
              <a:solidFill>
                <a:srgbClr val="CDA959"/>
              </a:solidFill>
              <a:ln w="0">
                <a:noFill/>
                <a:miter lim="800000"/>
                <a:headEnd/>
                <a:tailEnd/>
              </a:ln>
            </p:spPr>
            <p:txBody>
              <a:bodyPr/>
              <a:lstStyle/>
              <a:p>
                <a:pPr>
                  <a:defRPr/>
                </a:pPr>
                <a:endParaRPr lang="en-US" dirty="0"/>
              </a:p>
            </p:txBody>
          </p:sp>
          <p:sp>
            <p:nvSpPr>
              <p:cNvPr id="1598" name="Rectangle 1093"/>
              <p:cNvSpPr>
                <a:spLocks noChangeArrowheads="1"/>
              </p:cNvSpPr>
              <p:nvPr userDrawn="1"/>
            </p:nvSpPr>
            <p:spPr bwMode="auto">
              <a:xfrm>
                <a:off x="3648" y="1505"/>
                <a:ext cx="62" cy="6"/>
              </a:xfrm>
              <a:prstGeom prst="rect">
                <a:avLst/>
              </a:prstGeom>
              <a:solidFill>
                <a:srgbClr val="CDA959"/>
              </a:solidFill>
              <a:ln w="0">
                <a:noFill/>
                <a:miter lim="800000"/>
                <a:headEnd/>
                <a:tailEnd/>
              </a:ln>
            </p:spPr>
            <p:txBody>
              <a:bodyPr/>
              <a:lstStyle/>
              <a:p>
                <a:pPr>
                  <a:defRPr/>
                </a:pPr>
                <a:endParaRPr lang="en-US" dirty="0"/>
              </a:p>
            </p:txBody>
          </p:sp>
          <p:sp>
            <p:nvSpPr>
              <p:cNvPr id="1599" name="Rectangle 1094"/>
              <p:cNvSpPr>
                <a:spLocks noChangeArrowheads="1"/>
              </p:cNvSpPr>
              <p:nvPr userDrawn="1"/>
            </p:nvSpPr>
            <p:spPr bwMode="auto">
              <a:xfrm>
                <a:off x="4403" y="1505"/>
                <a:ext cx="230" cy="6"/>
              </a:xfrm>
              <a:prstGeom prst="rect">
                <a:avLst/>
              </a:prstGeom>
              <a:solidFill>
                <a:srgbClr val="CDA959"/>
              </a:solidFill>
              <a:ln w="0">
                <a:noFill/>
                <a:miter lim="800000"/>
                <a:headEnd/>
                <a:tailEnd/>
              </a:ln>
            </p:spPr>
            <p:txBody>
              <a:bodyPr/>
              <a:lstStyle/>
              <a:p>
                <a:pPr>
                  <a:defRPr/>
                </a:pPr>
                <a:endParaRPr lang="en-US" dirty="0"/>
              </a:p>
            </p:txBody>
          </p:sp>
          <p:sp>
            <p:nvSpPr>
              <p:cNvPr id="1600" name="Rectangle 1095"/>
              <p:cNvSpPr>
                <a:spLocks noChangeArrowheads="1"/>
              </p:cNvSpPr>
              <p:nvPr userDrawn="1"/>
            </p:nvSpPr>
            <p:spPr bwMode="auto">
              <a:xfrm>
                <a:off x="4683" y="1505"/>
                <a:ext cx="67" cy="6"/>
              </a:xfrm>
              <a:prstGeom prst="rect">
                <a:avLst/>
              </a:prstGeom>
              <a:solidFill>
                <a:srgbClr val="CDA959"/>
              </a:solidFill>
              <a:ln w="0">
                <a:noFill/>
                <a:miter lim="800000"/>
                <a:headEnd/>
                <a:tailEnd/>
              </a:ln>
            </p:spPr>
            <p:txBody>
              <a:bodyPr/>
              <a:lstStyle/>
              <a:p>
                <a:pPr>
                  <a:defRPr/>
                </a:pPr>
                <a:endParaRPr lang="en-US" dirty="0"/>
              </a:p>
            </p:txBody>
          </p:sp>
          <p:sp>
            <p:nvSpPr>
              <p:cNvPr id="1601" name="Rectangle 1096"/>
              <p:cNvSpPr>
                <a:spLocks noChangeArrowheads="1"/>
              </p:cNvSpPr>
              <p:nvPr userDrawn="1"/>
            </p:nvSpPr>
            <p:spPr bwMode="auto">
              <a:xfrm>
                <a:off x="5802" y="1505"/>
                <a:ext cx="6" cy="6"/>
              </a:xfrm>
              <a:prstGeom prst="rect">
                <a:avLst/>
              </a:prstGeom>
              <a:solidFill>
                <a:srgbClr val="CDA959"/>
              </a:solidFill>
              <a:ln w="0">
                <a:noFill/>
                <a:miter lim="800000"/>
                <a:headEnd/>
                <a:tailEnd/>
              </a:ln>
            </p:spPr>
            <p:txBody>
              <a:bodyPr/>
              <a:lstStyle/>
              <a:p>
                <a:pPr>
                  <a:defRPr/>
                </a:pPr>
                <a:endParaRPr lang="en-US" dirty="0"/>
              </a:p>
            </p:txBody>
          </p:sp>
          <p:sp>
            <p:nvSpPr>
              <p:cNvPr id="1602" name="Rectangle 1097"/>
              <p:cNvSpPr>
                <a:spLocks noChangeArrowheads="1"/>
              </p:cNvSpPr>
              <p:nvPr userDrawn="1"/>
            </p:nvSpPr>
            <p:spPr bwMode="auto">
              <a:xfrm>
                <a:off x="3648" y="1511"/>
                <a:ext cx="67" cy="5"/>
              </a:xfrm>
              <a:prstGeom prst="rect">
                <a:avLst/>
              </a:prstGeom>
              <a:solidFill>
                <a:srgbClr val="CDA959"/>
              </a:solidFill>
              <a:ln w="0">
                <a:noFill/>
                <a:miter lim="800000"/>
                <a:headEnd/>
                <a:tailEnd/>
              </a:ln>
            </p:spPr>
            <p:txBody>
              <a:bodyPr/>
              <a:lstStyle/>
              <a:p>
                <a:pPr>
                  <a:defRPr/>
                </a:pPr>
                <a:endParaRPr lang="en-US" dirty="0"/>
              </a:p>
            </p:txBody>
          </p:sp>
          <p:sp>
            <p:nvSpPr>
              <p:cNvPr id="1603" name="Rectangle 1098"/>
              <p:cNvSpPr>
                <a:spLocks noChangeArrowheads="1"/>
              </p:cNvSpPr>
              <p:nvPr userDrawn="1"/>
            </p:nvSpPr>
            <p:spPr bwMode="auto">
              <a:xfrm>
                <a:off x="4409" y="1511"/>
                <a:ext cx="229" cy="5"/>
              </a:xfrm>
              <a:prstGeom prst="rect">
                <a:avLst/>
              </a:prstGeom>
              <a:solidFill>
                <a:srgbClr val="CDA959"/>
              </a:solidFill>
              <a:ln w="0">
                <a:noFill/>
                <a:miter lim="800000"/>
                <a:headEnd/>
                <a:tailEnd/>
              </a:ln>
            </p:spPr>
            <p:txBody>
              <a:bodyPr/>
              <a:lstStyle/>
              <a:p>
                <a:pPr>
                  <a:defRPr/>
                </a:pPr>
                <a:endParaRPr lang="en-US" dirty="0"/>
              </a:p>
            </p:txBody>
          </p:sp>
          <p:sp>
            <p:nvSpPr>
              <p:cNvPr id="1604" name="Rectangle 1099"/>
              <p:cNvSpPr>
                <a:spLocks noChangeArrowheads="1"/>
              </p:cNvSpPr>
              <p:nvPr userDrawn="1"/>
            </p:nvSpPr>
            <p:spPr bwMode="auto">
              <a:xfrm>
                <a:off x="4683" y="1511"/>
                <a:ext cx="67" cy="5"/>
              </a:xfrm>
              <a:prstGeom prst="rect">
                <a:avLst/>
              </a:prstGeom>
              <a:solidFill>
                <a:srgbClr val="CDA959"/>
              </a:solidFill>
              <a:ln w="0">
                <a:noFill/>
                <a:miter lim="800000"/>
                <a:headEnd/>
                <a:tailEnd/>
              </a:ln>
            </p:spPr>
            <p:txBody>
              <a:bodyPr/>
              <a:lstStyle/>
              <a:p>
                <a:pPr>
                  <a:defRPr/>
                </a:pPr>
                <a:endParaRPr lang="en-US" dirty="0"/>
              </a:p>
            </p:txBody>
          </p:sp>
          <p:sp>
            <p:nvSpPr>
              <p:cNvPr id="1605" name="Rectangle 1100"/>
              <p:cNvSpPr>
                <a:spLocks noChangeArrowheads="1"/>
              </p:cNvSpPr>
              <p:nvPr userDrawn="1"/>
            </p:nvSpPr>
            <p:spPr bwMode="auto">
              <a:xfrm>
                <a:off x="5802" y="1511"/>
                <a:ext cx="6" cy="5"/>
              </a:xfrm>
              <a:prstGeom prst="rect">
                <a:avLst/>
              </a:prstGeom>
              <a:solidFill>
                <a:srgbClr val="CDA959"/>
              </a:solidFill>
              <a:ln w="0">
                <a:noFill/>
                <a:miter lim="800000"/>
                <a:headEnd/>
                <a:tailEnd/>
              </a:ln>
            </p:spPr>
            <p:txBody>
              <a:bodyPr/>
              <a:lstStyle/>
              <a:p>
                <a:pPr>
                  <a:defRPr/>
                </a:pPr>
                <a:endParaRPr lang="en-US" dirty="0"/>
              </a:p>
            </p:txBody>
          </p:sp>
          <p:sp>
            <p:nvSpPr>
              <p:cNvPr id="1606" name="Rectangle 1101"/>
              <p:cNvSpPr>
                <a:spLocks noChangeArrowheads="1"/>
              </p:cNvSpPr>
              <p:nvPr userDrawn="1"/>
            </p:nvSpPr>
            <p:spPr bwMode="auto">
              <a:xfrm>
                <a:off x="3648" y="1516"/>
                <a:ext cx="67" cy="6"/>
              </a:xfrm>
              <a:prstGeom prst="rect">
                <a:avLst/>
              </a:prstGeom>
              <a:solidFill>
                <a:srgbClr val="CDA959"/>
              </a:solidFill>
              <a:ln w="0">
                <a:noFill/>
                <a:miter lim="800000"/>
                <a:headEnd/>
                <a:tailEnd/>
              </a:ln>
            </p:spPr>
            <p:txBody>
              <a:bodyPr/>
              <a:lstStyle/>
              <a:p>
                <a:pPr>
                  <a:defRPr/>
                </a:pPr>
                <a:endParaRPr lang="en-US" dirty="0"/>
              </a:p>
            </p:txBody>
          </p:sp>
          <p:sp>
            <p:nvSpPr>
              <p:cNvPr id="1607" name="Rectangle 1102"/>
              <p:cNvSpPr>
                <a:spLocks noChangeArrowheads="1"/>
              </p:cNvSpPr>
              <p:nvPr userDrawn="1"/>
            </p:nvSpPr>
            <p:spPr bwMode="auto">
              <a:xfrm>
                <a:off x="4420" y="1516"/>
                <a:ext cx="224" cy="6"/>
              </a:xfrm>
              <a:prstGeom prst="rect">
                <a:avLst/>
              </a:prstGeom>
              <a:solidFill>
                <a:srgbClr val="CDA959"/>
              </a:solidFill>
              <a:ln w="0">
                <a:noFill/>
                <a:miter lim="800000"/>
                <a:headEnd/>
                <a:tailEnd/>
              </a:ln>
            </p:spPr>
            <p:txBody>
              <a:bodyPr/>
              <a:lstStyle/>
              <a:p>
                <a:pPr>
                  <a:defRPr/>
                </a:pPr>
                <a:endParaRPr lang="en-US" dirty="0"/>
              </a:p>
            </p:txBody>
          </p:sp>
          <p:sp>
            <p:nvSpPr>
              <p:cNvPr id="1608" name="Rectangle 1103"/>
              <p:cNvSpPr>
                <a:spLocks noChangeArrowheads="1"/>
              </p:cNvSpPr>
              <p:nvPr userDrawn="1"/>
            </p:nvSpPr>
            <p:spPr bwMode="auto">
              <a:xfrm>
                <a:off x="4689" y="1516"/>
                <a:ext cx="67" cy="6"/>
              </a:xfrm>
              <a:prstGeom prst="rect">
                <a:avLst/>
              </a:prstGeom>
              <a:solidFill>
                <a:srgbClr val="CDA959"/>
              </a:solidFill>
              <a:ln w="0">
                <a:noFill/>
                <a:miter lim="800000"/>
                <a:headEnd/>
                <a:tailEnd/>
              </a:ln>
            </p:spPr>
            <p:txBody>
              <a:bodyPr/>
              <a:lstStyle/>
              <a:p>
                <a:pPr>
                  <a:defRPr/>
                </a:pPr>
                <a:endParaRPr lang="en-US" dirty="0"/>
              </a:p>
            </p:txBody>
          </p:sp>
          <p:sp>
            <p:nvSpPr>
              <p:cNvPr id="1609" name="Rectangle 1104"/>
              <p:cNvSpPr>
                <a:spLocks noChangeArrowheads="1"/>
              </p:cNvSpPr>
              <p:nvPr userDrawn="1"/>
            </p:nvSpPr>
            <p:spPr bwMode="auto">
              <a:xfrm>
                <a:off x="5802" y="1516"/>
                <a:ext cx="6" cy="6"/>
              </a:xfrm>
              <a:prstGeom prst="rect">
                <a:avLst/>
              </a:prstGeom>
              <a:solidFill>
                <a:srgbClr val="CDA959"/>
              </a:solidFill>
              <a:ln w="0">
                <a:noFill/>
                <a:miter lim="800000"/>
                <a:headEnd/>
                <a:tailEnd/>
              </a:ln>
            </p:spPr>
            <p:txBody>
              <a:bodyPr/>
              <a:lstStyle/>
              <a:p>
                <a:pPr>
                  <a:defRPr/>
                </a:pPr>
                <a:endParaRPr lang="en-US" dirty="0"/>
              </a:p>
            </p:txBody>
          </p:sp>
          <p:sp>
            <p:nvSpPr>
              <p:cNvPr id="1610" name="Rectangle 1105"/>
              <p:cNvSpPr>
                <a:spLocks noChangeArrowheads="1"/>
              </p:cNvSpPr>
              <p:nvPr userDrawn="1"/>
            </p:nvSpPr>
            <p:spPr bwMode="auto">
              <a:xfrm>
                <a:off x="3648" y="1522"/>
                <a:ext cx="73" cy="6"/>
              </a:xfrm>
              <a:prstGeom prst="rect">
                <a:avLst/>
              </a:prstGeom>
              <a:solidFill>
                <a:srgbClr val="CDA959"/>
              </a:solidFill>
              <a:ln w="0">
                <a:noFill/>
                <a:miter lim="800000"/>
                <a:headEnd/>
                <a:tailEnd/>
              </a:ln>
            </p:spPr>
            <p:txBody>
              <a:bodyPr/>
              <a:lstStyle/>
              <a:p>
                <a:pPr>
                  <a:defRPr/>
                </a:pPr>
                <a:endParaRPr lang="en-US" dirty="0"/>
              </a:p>
            </p:txBody>
          </p:sp>
          <p:sp>
            <p:nvSpPr>
              <p:cNvPr id="1611" name="Rectangle 1106"/>
              <p:cNvSpPr>
                <a:spLocks noChangeArrowheads="1"/>
              </p:cNvSpPr>
              <p:nvPr userDrawn="1"/>
            </p:nvSpPr>
            <p:spPr bwMode="auto">
              <a:xfrm>
                <a:off x="4426" y="1522"/>
                <a:ext cx="224" cy="6"/>
              </a:xfrm>
              <a:prstGeom prst="rect">
                <a:avLst/>
              </a:prstGeom>
              <a:solidFill>
                <a:srgbClr val="CDA959"/>
              </a:solidFill>
              <a:ln w="0">
                <a:noFill/>
                <a:miter lim="800000"/>
                <a:headEnd/>
                <a:tailEnd/>
              </a:ln>
            </p:spPr>
            <p:txBody>
              <a:bodyPr/>
              <a:lstStyle/>
              <a:p>
                <a:pPr>
                  <a:defRPr/>
                </a:pPr>
                <a:endParaRPr lang="en-US" dirty="0"/>
              </a:p>
            </p:txBody>
          </p:sp>
          <p:sp>
            <p:nvSpPr>
              <p:cNvPr id="1612" name="Rectangle 1107"/>
              <p:cNvSpPr>
                <a:spLocks noChangeArrowheads="1"/>
              </p:cNvSpPr>
              <p:nvPr userDrawn="1"/>
            </p:nvSpPr>
            <p:spPr bwMode="auto">
              <a:xfrm>
                <a:off x="4689" y="1522"/>
                <a:ext cx="67" cy="6"/>
              </a:xfrm>
              <a:prstGeom prst="rect">
                <a:avLst/>
              </a:prstGeom>
              <a:solidFill>
                <a:srgbClr val="CDA959"/>
              </a:solidFill>
              <a:ln w="0">
                <a:noFill/>
                <a:miter lim="800000"/>
                <a:headEnd/>
                <a:tailEnd/>
              </a:ln>
            </p:spPr>
            <p:txBody>
              <a:bodyPr/>
              <a:lstStyle/>
              <a:p>
                <a:pPr>
                  <a:defRPr/>
                </a:pPr>
                <a:endParaRPr lang="en-US" dirty="0"/>
              </a:p>
            </p:txBody>
          </p:sp>
          <p:sp>
            <p:nvSpPr>
              <p:cNvPr id="1613" name="Rectangle 1108"/>
              <p:cNvSpPr>
                <a:spLocks noChangeArrowheads="1"/>
              </p:cNvSpPr>
              <p:nvPr userDrawn="1"/>
            </p:nvSpPr>
            <p:spPr bwMode="auto">
              <a:xfrm>
                <a:off x="5802" y="1522"/>
                <a:ext cx="6" cy="6"/>
              </a:xfrm>
              <a:prstGeom prst="rect">
                <a:avLst/>
              </a:prstGeom>
              <a:solidFill>
                <a:srgbClr val="CDA959"/>
              </a:solidFill>
              <a:ln w="0">
                <a:noFill/>
                <a:miter lim="800000"/>
                <a:headEnd/>
                <a:tailEnd/>
              </a:ln>
            </p:spPr>
            <p:txBody>
              <a:bodyPr/>
              <a:lstStyle/>
              <a:p>
                <a:pPr>
                  <a:defRPr/>
                </a:pPr>
                <a:endParaRPr lang="en-US" dirty="0"/>
              </a:p>
            </p:txBody>
          </p:sp>
          <p:sp>
            <p:nvSpPr>
              <p:cNvPr id="1614" name="Rectangle 1109"/>
              <p:cNvSpPr>
                <a:spLocks noChangeArrowheads="1"/>
              </p:cNvSpPr>
              <p:nvPr userDrawn="1"/>
            </p:nvSpPr>
            <p:spPr bwMode="auto">
              <a:xfrm>
                <a:off x="3648" y="1528"/>
                <a:ext cx="78" cy="5"/>
              </a:xfrm>
              <a:prstGeom prst="rect">
                <a:avLst/>
              </a:prstGeom>
              <a:solidFill>
                <a:srgbClr val="CDA959"/>
              </a:solidFill>
              <a:ln w="0">
                <a:noFill/>
                <a:miter lim="800000"/>
                <a:headEnd/>
                <a:tailEnd/>
              </a:ln>
            </p:spPr>
            <p:txBody>
              <a:bodyPr/>
              <a:lstStyle/>
              <a:p>
                <a:pPr>
                  <a:defRPr/>
                </a:pPr>
                <a:endParaRPr lang="en-US" dirty="0"/>
              </a:p>
            </p:txBody>
          </p:sp>
          <p:sp>
            <p:nvSpPr>
              <p:cNvPr id="1615" name="Rectangle 1110"/>
              <p:cNvSpPr>
                <a:spLocks noChangeArrowheads="1"/>
              </p:cNvSpPr>
              <p:nvPr userDrawn="1"/>
            </p:nvSpPr>
            <p:spPr bwMode="auto">
              <a:xfrm>
                <a:off x="4431" y="1528"/>
                <a:ext cx="230" cy="5"/>
              </a:xfrm>
              <a:prstGeom prst="rect">
                <a:avLst/>
              </a:prstGeom>
              <a:solidFill>
                <a:srgbClr val="CDA959"/>
              </a:solidFill>
              <a:ln w="0">
                <a:noFill/>
                <a:miter lim="800000"/>
                <a:headEnd/>
                <a:tailEnd/>
              </a:ln>
            </p:spPr>
            <p:txBody>
              <a:bodyPr/>
              <a:lstStyle/>
              <a:p>
                <a:pPr>
                  <a:defRPr/>
                </a:pPr>
                <a:endParaRPr lang="en-US" dirty="0"/>
              </a:p>
            </p:txBody>
          </p:sp>
          <p:sp>
            <p:nvSpPr>
              <p:cNvPr id="1616" name="Rectangle 1111"/>
              <p:cNvSpPr>
                <a:spLocks noChangeArrowheads="1"/>
              </p:cNvSpPr>
              <p:nvPr userDrawn="1"/>
            </p:nvSpPr>
            <p:spPr bwMode="auto">
              <a:xfrm>
                <a:off x="4689" y="1528"/>
                <a:ext cx="67" cy="5"/>
              </a:xfrm>
              <a:prstGeom prst="rect">
                <a:avLst/>
              </a:prstGeom>
              <a:solidFill>
                <a:srgbClr val="CDA959"/>
              </a:solidFill>
              <a:ln w="0">
                <a:noFill/>
                <a:miter lim="800000"/>
                <a:headEnd/>
                <a:tailEnd/>
              </a:ln>
            </p:spPr>
            <p:txBody>
              <a:bodyPr/>
              <a:lstStyle/>
              <a:p>
                <a:pPr>
                  <a:defRPr/>
                </a:pPr>
                <a:endParaRPr lang="en-US" dirty="0"/>
              </a:p>
            </p:txBody>
          </p:sp>
          <p:sp>
            <p:nvSpPr>
              <p:cNvPr id="1617" name="Rectangle 1112"/>
              <p:cNvSpPr>
                <a:spLocks noChangeArrowheads="1"/>
              </p:cNvSpPr>
              <p:nvPr userDrawn="1"/>
            </p:nvSpPr>
            <p:spPr bwMode="auto">
              <a:xfrm>
                <a:off x="5802" y="1528"/>
                <a:ext cx="6" cy="5"/>
              </a:xfrm>
              <a:prstGeom prst="rect">
                <a:avLst/>
              </a:prstGeom>
              <a:solidFill>
                <a:srgbClr val="CDA959"/>
              </a:solidFill>
              <a:ln w="0">
                <a:noFill/>
                <a:miter lim="800000"/>
                <a:headEnd/>
                <a:tailEnd/>
              </a:ln>
            </p:spPr>
            <p:txBody>
              <a:bodyPr/>
              <a:lstStyle/>
              <a:p>
                <a:pPr>
                  <a:defRPr/>
                </a:pPr>
                <a:endParaRPr lang="en-US" dirty="0"/>
              </a:p>
            </p:txBody>
          </p:sp>
          <p:sp>
            <p:nvSpPr>
              <p:cNvPr id="1618" name="Rectangle 1113"/>
              <p:cNvSpPr>
                <a:spLocks noChangeArrowheads="1"/>
              </p:cNvSpPr>
              <p:nvPr userDrawn="1"/>
            </p:nvSpPr>
            <p:spPr bwMode="auto">
              <a:xfrm>
                <a:off x="3648" y="1533"/>
                <a:ext cx="78" cy="6"/>
              </a:xfrm>
              <a:prstGeom prst="rect">
                <a:avLst/>
              </a:prstGeom>
              <a:solidFill>
                <a:srgbClr val="CDA959"/>
              </a:solidFill>
              <a:ln w="0">
                <a:noFill/>
                <a:miter lim="800000"/>
                <a:headEnd/>
                <a:tailEnd/>
              </a:ln>
            </p:spPr>
            <p:txBody>
              <a:bodyPr/>
              <a:lstStyle/>
              <a:p>
                <a:pPr>
                  <a:defRPr/>
                </a:pPr>
                <a:endParaRPr lang="en-US" dirty="0"/>
              </a:p>
            </p:txBody>
          </p:sp>
          <p:sp>
            <p:nvSpPr>
              <p:cNvPr id="1619" name="Rectangle 1114"/>
              <p:cNvSpPr>
                <a:spLocks noChangeArrowheads="1"/>
              </p:cNvSpPr>
              <p:nvPr userDrawn="1"/>
            </p:nvSpPr>
            <p:spPr bwMode="auto">
              <a:xfrm>
                <a:off x="4437" y="1533"/>
                <a:ext cx="229" cy="6"/>
              </a:xfrm>
              <a:prstGeom prst="rect">
                <a:avLst/>
              </a:prstGeom>
              <a:solidFill>
                <a:srgbClr val="CDA959"/>
              </a:solidFill>
              <a:ln w="0">
                <a:noFill/>
                <a:miter lim="800000"/>
                <a:headEnd/>
                <a:tailEnd/>
              </a:ln>
            </p:spPr>
            <p:txBody>
              <a:bodyPr/>
              <a:lstStyle/>
              <a:p>
                <a:pPr>
                  <a:defRPr/>
                </a:pPr>
                <a:endParaRPr lang="en-US" dirty="0"/>
              </a:p>
            </p:txBody>
          </p:sp>
          <p:sp>
            <p:nvSpPr>
              <p:cNvPr id="1620" name="Rectangle 1115"/>
              <p:cNvSpPr>
                <a:spLocks noChangeArrowheads="1"/>
              </p:cNvSpPr>
              <p:nvPr userDrawn="1"/>
            </p:nvSpPr>
            <p:spPr bwMode="auto">
              <a:xfrm>
                <a:off x="4694" y="1533"/>
                <a:ext cx="68" cy="6"/>
              </a:xfrm>
              <a:prstGeom prst="rect">
                <a:avLst/>
              </a:prstGeom>
              <a:solidFill>
                <a:srgbClr val="CDA959"/>
              </a:solidFill>
              <a:ln w="0">
                <a:noFill/>
                <a:miter lim="800000"/>
                <a:headEnd/>
                <a:tailEnd/>
              </a:ln>
            </p:spPr>
            <p:txBody>
              <a:bodyPr/>
              <a:lstStyle/>
              <a:p>
                <a:pPr>
                  <a:defRPr/>
                </a:pPr>
                <a:endParaRPr lang="en-US" dirty="0"/>
              </a:p>
            </p:txBody>
          </p:sp>
          <p:sp>
            <p:nvSpPr>
              <p:cNvPr id="1621" name="Rectangle 1116"/>
              <p:cNvSpPr>
                <a:spLocks noChangeArrowheads="1"/>
              </p:cNvSpPr>
              <p:nvPr userDrawn="1"/>
            </p:nvSpPr>
            <p:spPr bwMode="auto">
              <a:xfrm>
                <a:off x="5802" y="1533"/>
                <a:ext cx="6" cy="6"/>
              </a:xfrm>
              <a:prstGeom prst="rect">
                <a:avLst/>
              </a:prstGeom>
              <a:solidFill>
                <a:srgbClr val="CDA959"/>
              </a:solidFill>
              <a:ln w="0">
                <a:noFill/>
                <a:miter lim="800000"/>
                <a:headEnd/>
                <a:tailEnd/>
              </a:ln>
            </p:spPr>
            <p:txBody>
              <a:bodyPr/>
              <a:lstStyle/>
              <a:p>
                <a:pPr>
                  <a:defRPr/>
                </a:pPr>
                <a:endParaRPr lang="en-US" dirty="0"/>
              </a:p>
            </p:txBody>
          </p:sp>
          <p:sp>
            <p:nvSpPr>
              <p:cNvPr id="1622" name="Rectangle 1117"/>
              <p:cNvSpPr>
                <a:spLocks noChangeArrowheads="1"/>
              </p:cNvSpPr>
              <p:nvPr userDrawn="1"/>
            </p:nvSpPr>
            <p:spPr bwMode="auto">
              <a:xfrm>
                <a:off x="3648" y="1539"/>
                <a:ext cx="90" cy="5"/>
              </a:xfrm>
              <a:prstGeom prst="rect">
                <a:avLst/>
              </a:prstGeom>
              <a:solidFill>
                <a:srgbClr val="CDA959"/>
              </a:solidFill>
              <a:ln w="0">
                <a:noFill/>
                <a:miter lim="800000"/>
                <a:headEnd/>
                <a:tailEnd/>
              </a:ln>
            </p:spPr>
            <p:txBody>
              <a:bodyPr/>
              <a:lstStyle/>
              <a:p>
                <a:pPr>
                  <a:defRPr/>
                </a:pPr>
                <a:endParaRPr lang="en-US" dirty="0"/>
              </a:p>
            </p:txBody>
          </p:sp>
          <p:sp>
            <p:nvSpPr>
              <p:cNvPr id="1623" name="Rectangle 1118"/>
              <p:cNvSpPr>
                <a:spLocks noChangeArrowheads="1"/>
              </p:cNvSpPr>
              <p:nvPr userDrawn="1"/>
            </p:nvSpPr>
            <p:spPr bwMode="auto">
              <a:xfrm>
                <a:off x="4443" y="1539"/>
                <a:ext cx="229" cy="5"/>
              </a:xfrm>
              <a:prstGeom prst="rect">
                <a:avLst/>
              </a:prstGeom>
              <a:solidFill>
                <a:srgbClr val="CDA959"/>
              </a:solidFill>
              <a:ln w="0">
                <a:noFill/>
                <a:miter lim="800000"/>
                <a:headEnd/>
                <a:tailEnd/>
              </a:ln>
            </p:spPr>
            <p:txBody>
              <a:bodyPr/>
              <a:lstStyle/>
              <a:p>
                <a:pPr>
                  <a:defRPr/>
                </a:pPr>
                <a:endParaRPr lang="en-US" dirty="0"/>
              </a:p>
            </p:txBody>
          </p:sp>
          <p:sp>
            <p:nvSpPr>
              <p:cNvPr id="1624" name="Rectangle 1119"/>
              <p:cNvSpPr>
                <a:spLocks noChangeArrowheads="1"/>
              </p:cNvSpPr>
              <p:nvPr userDrawn="1"/>
            </p:nvSpPr>
            <p:spPr bwMode="auto">
              <a:xfrm>
                <a:off x="4694" y="1539"/>
                <a:ext cx="68" cy="5"/>
              </a:xfrm>
              <a:prstGeom prst="rect">
                <a:avLst/>
              </a:prstGeom>
              <a:solidFill>
                <a:srgbClr val="CDA959"/>
              </a:solidFill>
              <a:ln w="0">
                <a:noFill/>
                <a:miter lim="800000"/>
                <a:headEnd/>
                <a:tailEnd/>
              </a:ln>
            </p:spPr>
            <p:txBody>
              <a:bodyPr/>
              <a:lstStyle/>
              <a:p>
                <a:pPr>
                  <a:defRPr/>
                </a:pPr>
                <a:endParaRPr lang="en-US" dirty="0"/>
              </a:p>
            </p:txBody>
          </p:sp>
          <p:sp>
            <p:nvSpPr>
              <p:cNvPr id="1625" name="Rectangle 1120"/>
              <p:cNvSpPr>
                <a:spLocks noChangeArrowheads="1"/>
              </p:cNvSpPr>
              <p:nvPr userDrawn="1"/>
            </p:nvSpPr>
            <p:spPr bwMode="auto">
              <a:xfrm>
                <a:off x="5802" y="1539"/>
                <a:ext cx="6" cy="5"/>
              </a:xfrm>
              <a:prstGeom prst="rect">
                <a:avLst/>
              </a:prstGeom>
              <a:solidFill>
                <a:srgbClr val="CDA959"/>
              </a:solidFill>
              <a:ln w="0">
                <a:noFill/>
                <a:miter lim="800000"/>
                <a:headEnd/>
                <a:tailEnd/>
              </a:ln>
            </p:spPr>
            <p:txBody>
              <a:bodyPr/>
              <a:lstStyle/>
              <a:p>
                <a:pPr>
                  <a:defRPr/>
                </a:pPr>
                <a:endParaRPr lang="en-US" dirty="0"/>
              </a:p>
            </p:txBody>
          </p:sp>
          <p:sp>
            <p:nvSpPr>
              <p:cNvPr id="1626" name="Rectangle 1121"/>
              <p:cNvSpPr>
                <a:spLocks noChangeArrowheads="1"/>
              </p:cNvSpPr>
              <p:nvPr userDrawn="1"/>
            </p:nvSpPr>
            <p:spPr bwMode="auto">
              <a:xfrm>
                <a:off x="3648" y="1544"/>
                <a:ext cx="101" cy="6"/>
              </a:xfrm>
              <a:prstGeom prst="rect">
                <a:avLst/>
              </a:prstGeom>
              <a:solidFill>
                <a:srgbClr val="CDA959"/>
              </a:solidFill>
              <a:ln w="0">
                <a:noFill/>
                <a:miter lim="800000"/>
                <a:headEnd/>
                <a:tailEnd/>
              </a:ln>
            </p:spPr>
            <p:txBody>
              <a:bodyPr/>
              <a:lstStyle/>
              <a:p>
                <a:pPr>
                  <a:defRPr/>
                </a:pPr>
                <a:endParaRPr lang="en-US" dirty="0"/>
              </a:p>
            </p:txBody>
          </p:sp>
          <p:sp>
            <p:nvSpPr>
              <p:cNvPr id="1627" name="Rectangle 1122"/>
              <p:cNvSpPr>
                <a:spLocks noChangeArrowheads="1"/>
              </p:cNvSpPr>
              <p:nvPr userDrawn="1"/>
            </p:nvSpPr>
            <p:spPr bwMode="auto">
              <a:xfrm>
                <a:off x="4448" y="1544"/>
                <a:ext cx="230" cy="6"/>
              </a:xfrm>
              <a:prstGeom prst="rect">
                <a:avLst/>
              </a:prstGeom>
              <a:solidFill>
                <a:srgbClr val="CDA959"/>
              </a:solidFill>
              <a:ln w="0">
                <a:noFill/>
                <a:miter lim="800000"/>
                <a:headEnd/>
                <a:tailEnd/>
              </a:ln>
            </p:spPr>
            <p:txBody>
              <a:bodyPr/>
              <a:lstStyle/>
              <a:p>
                <a:pPr>
                  <a:defRPr/>
                </a:pPr>
                <a:endParaRPr lang="en-US" dirty="0"/>
              </a:p>
            </p:txBody>
          </p:sp>
          <p:sp>
            <p:nvSpPr>
              <p:cNvPr id="1628" name="Rectangle 1123"/>
              <p:cNvSpPr>
                <a:spLocks noChangeArrowheads="1"/>
              </p:cNvSpPr>
              <p:nvPr userDrawn="1"/>
            </p:nvSpPr>
            <p:spPr bwMode="auto">
              <a:xfrm>
                <a:off x="4700" y="1544"/>
                <a:ext cx="67" cy="6"/>
              </a:xfrm>
              <a:prstGeom prst="rect">
                <a:avLst/>
              </a:prstGeom>
              <a:solidFill>
                <a:srgbClr val="CDA959"/>
              </a:solidFill>
              <a:ln w="0">
                <a:noFill/>
                <a:miter lim="800000"/>
                <a:headEnd/>
                <a:tailEnd/>
              </a:ln>
            </p:spPr>
            <p:txBody>
              <a:bodyPr/>
              <a:lstStyle/>
              <a:p>
                <a:pPr>
                  <a:defRPr/>
                </a:pPr>
                <a:endParaRPr lang="en-US" dirty="0"/>
              </a:p>
            </p:txBody>
          </p:sp>
          <p:sp>
            <p:nvSpPr>
              <p:cNvPr id="1629" name="Rectangle 1124"/>
              <p:cNvSpPr>
                <a:spLocks noChangeArrowheads="1"/>
              </p:cNvSpPr>
              <p:nvPr userDrawn="1"/>
            </p:nvSpPr>
            <p:spPr bwMode="auto">
              <a:xfrm>
                <a:off x="5802" y="1544"/>
                <a:ext cx="6" cy="6"/>
              </a:xfrm>
              <a:prstGeom prst="rect">
                <a:avLst/>
              </a:prstGeom>
              <a:solidFill>
                <a:srgbClr val="CDA959"/>
              </a:solidFill>
              <a:ln w="0">
                <a:noFill/>
                <a:miter lim="800000"/>
                <a:headEnd/>
                <a:tailEnd/>
              </a:ln>
            </p:spPr>
            <p:txBody>
              <a:bodyPr/>
              <a:lstStyle/>
              <a:p>
                <a:pPr>
                  <a:defRPr/>
                </a:pPr>
                <a:endParaRPr lang="en-US" dirty="0"/>
              </a:p>
            </p:txBody>
          </p:sp>
          <p:sp>
            <p:nvSpPr>
              <p:cNvPr id="1630" name="Rectangle 1125"/>
              <p:cNvSpPr>
                <a:spLocks noChangeArrowheads="1"/>
              </p:cNvSpPr>
              <p:nvPr userDrawn="1"/>
            </p:nvSpPr>
            <p:spPr bwMode="auto">
              <a:xfrm>
                <a:off x="3648" y="1550"/>
                <a:ext cx="112" cy="6"/>
              </a:xfrm>
              <a:prstGeom prst="rect">
                <a:avLst/>
              </a:prstGeom>
              <a:solidFill>
                <a:srgbClr val="CDA959"/>
              </a:solidFill>
              <a:ln w="0">
                <a:noFill/>
                <a:miter lim="800000"/>
                <a:headEnd/>
                <a:tailEnd/>
              </a:ln>
            </p:spPr>
            <p:txBody>
              <a:bodyPr/>
              <a:lstStyle/>
              <a:p>
                <a:pPr>
                  <a:defRPr/>
                </a:pPr>
                <a:endParaRPr lang="en-US" dirty="0"/>
              </a:p>
            </p:txBody>
          </p:sp>
          <p:sp>
            <p:nvSpPr>
              <p:cNvPr id="1631" name="Rectangle 1126"/>
              <p:cNvSpPr>
                <a:spLocks noChangeArrowheads="1"/>
              </p:cNvSpPr>
              <p:nvPr userDrawn="1"/>
            </p:nvSpPr>
            <p:spPr bwMode="auto">
              <a:xfrm>
                <a:off x="4459" y="1550"/>
                <a:ext cx="224" cy="6"/>
              </a:xfrm>
              <a:prstGeom prst="rect">
                <a:avLst/>
              </a:prstGeom>
              <a:solidFill>
                <a:srgbClr val="CDA959"/>
              </a:solidFill>
              <a:ln w="0">
                <a:noFill/>
                <a:miter lim="800000"/>
                <a:headEnd/>
                <a:tailEnd/>
              </a:ln>
            </p:spPr>
            <p:txBody>
              <a:bodyPr/>
              <a:lstStyle/>
              <a:p>
                <a:pPr>
                  <a:defRPr/>
                </a:pPr>
                <a:endParaRPr lang="en-US" dirty="0"/>
              </a:p>
            </p:txBody>
          </p:sp>
          <p:sp>
            <p:nvSpPr>
              <p:cNvPr id="1632" name="Rectangle 1127"/>
              <p:cNvSpPr>
                <a:spLocks noChangeArrowheads="1"/>
              </p:cNvSpPr>
              <p:nvPr userDrawn="1"/>
            </p:nvSpPr>
            <p:spPr bwMode="auto">
              <a:xfrm>
                <a:off x="4700" y="1550"/>
                <a:ext cx="67" cy="6"/>
              </a:xfrm>
              <a:prstGeom prst="rect">
                <a:avLst/>
              </a:prstGeom>
              <a:solidFill>
                <a:srgbClr val="CDA959"/>
              </a:solidFill>
              <a:ln w="0">
                <a:noFill/>
                <a:miter lim="800000"/>
                <a:headEnd/>
                <a:tailEnd/>
              </a:ln>
            </p:spPr>
            <p:txBody>
              <a:bodyPr/>
              <a:lstStyle/>
              <a:p>
                <a:pPr>
                  <a:defRPr/>
                </a:pPr>
                <a:endParaRPr lang="en-US" dirty="0"/>
              </a:p>
            </p:txBody>
          </p:sp>
          <p:sp>
            <p:nvSpPr>
              <p:cNvPr id="1633" name="Rectangle 1128"/>
              <p:cNvSpPr>
                <a:spLocks noChangeArrowheads="1"/>
              </p:cNvSpPr>
              <p:nvPr userDrawn="1"/>
            </p:nvSpPr>
            <p:spPr bwMode="auto">
              <a:xfrm>
                <a:off x="5802" y="1550"/>
                <a:ext cx="6" cy="6"/>
              </a:xfrm>
              <a:prstGeom prst="rect">
                <a:avLst/>
              </a:prstGeom>
              <a:solidFill>
                <a:srgbClr val="CDA959"/>
              </a:solidFill>
              <a:ln w="0">
                <a:noFill/>
                <a:miter lim="800000"/>
                <a:headEnd/>
                <a:tailEnd/>
              </a:ln>
            </p:spPr>
            <p:txBody>
              <a:bodyPr/>
              <a:lstStyle/>
              <a:p>
                <a:pPr>
                  <a:defRPr/>
                </a:pPr>
                <a:endParaRPr lang="en-US" dirty="0"/>
              </a:p>
            </p:txBody>
          </p:sp>
          <p:sp>
            <p:nvSpPr>
              <p:cNvPr id="1634" name="Rectangle 1129"/>
              <p:cNvSpPr>
                <a:spLocks noChangeArrowheads="1"/>
              </p:cNvSpPr>
              <p:nvPr userDrawn="1"/>
            </p:nvSpPr>
            <p:spPr bwMode="auto">
              <a:xfrm>
                <a:off x="3648" y="1556"/>
                <a:ext cx="118" cy="5"/>
              </a:xfrm>
              <a:prstGeom prst="rect">
                <a:avLst/>
              </a:prstGeom>
              <a:solidFill>
                <a:srgbClr val="CDA959"/>
              </a:solidFill>
              <a:ln w="0">
                <a:noFill/>
                <a:miter lim="800000"/>
                <a:headEnd/>
                <a:tailEnd/>
              </a:ln>
            </p:spPr>
            <p:txBody>
              <a:bodyPr/>
              <a:lstStyle/>
              <a:p>
                <a:pPr>
                  <a:defRPr/>
                </a:pPr>
                <a:endParaRPr lang="en-US" dirty="0"/>
              </a:p>
            </p:txBody>
          </p:sp>
          <p:sp>
            <p:nvSpPr>
              <p:cNvPr id="1635" name="Rectangle 1130"/>
              <p:cNvSpPr>
                <a:spLocks noChangeArrowheads="1"/>
              </p:cNvSpPr>
              <p:nvPr userDrawn="1"/>
            </p:nvSpPr>
            <p:spPr bwMode="auto">
              <a:xfrm>
                <a:off x="4465" y="1556"/>
                <a:ext cx="224" cy="5"/>
              </a:xfrm>
              <a:prstGeom prst="rect">
                <a:avLst/>
              </a:prstGeom>
              <a:solidFill>
                <a:srgbClr val="CDA959"/>
              </a:solidFill>
              <a:ln w="0">
                <a:noFill/>
                <a:miter lim="800000"/>
                <a:headEnd/>
                <a:tailEnd/>
              </a:ln>
            </p:spPr>
            <p:txBody>
              <a:bodyPr/>
              <a:lstStyle/>
              <a:p>
                <a:pPr>
                  <a:defRPr/>
                </a:pPr>
                <a:endParaRPr lang="en-US" dirty="0"/>
              </a:p>
            </p:txBody>
          </p:sp>
          <p:sp>
            <p:nvSpPr>
              <p:cNvPr id="1636" name="Rectangle 1131"/>
              <p:cNvSpPr>
                <a:spLocks noChangeArrowheads="1"/>
              </p:cNvSpPr>
              <p:nvPr userDrawn="1"/>
            </p:nvSpPr>
            <p:spPr bwMode="auto">
              <a:xfrm>
                <a:off x="4700" y="1556"/>
                <a:ext cx="73" cy="5"/>
              </a:xfrm>
              <a:prstGeom prst="rect">
                <a:avLst/>
              </a:prstGeom>
              <a:solidFill>
                <a:srgbClr val="CDA959"/>
              </a:solidFill>
              <a:ln w="0">
                <a:noFill/>
                <a:miter lim="800000"/>
                <a:headEnd/>
                <a:tailEnd/>
              </a:ln>
            </p:spPr>
            <p:txBody>
              <a:bodyPr/>
              <a:lstStyle/>
              <a:p>
                <a:pPr>
                  <a:defRPr/>
                </a:pPr>
                <a:endParaRPr lang="en-US" dirty="0"/>
              </a:p>
            </p:txBody>
          </p:sp>
          <p:sp>
            <p:nvSpPr>
              <p:cNvPr id="1637" name="Rectangle 1132"/>
              <p:cNvSpPr>
                <a:spLocks noChangeArrowheads="1"/>
              </p:cNvSpPr>
              <p:nvPr userDrawn="1"/>
            </p:nvSpPr>
            <p:spPr bwMode="auto">
              <a:xfrm>
                <a:off x="5802" y="1556"/>
                <a:ext cx="6" cy="5"/>
              </a:xfrm>
              <a:prstGeom prst="rect">
                <a:avLst/>
              </a:prstGeom>
              <a:solidFill>
                <a:srgbClr val="CDA959"/>
              </a:solidFill>
              <a:ln w="0">
                <a:noFill/>
                <a:miter lim="800000"/>
                <a:headEnd/>
                <a:tailEnd/>
              </a:ln>
            </p:spPr>
            <p:txBody>
              <a:bodyPr/>
              <a:lstStyle/>
              <a:p>
                <a:pPr>
                  <a:defRPr/>
                </a:pPr>
                <a:endParaRPr lang="en-US" dirty="0"/>
              </a:p>
            </p:txBody>
          </p:sp>
          <p:sp>
            <p:nvSpPr>
              <p:cNvPr id="1638" name="Rectangle 1133"/>
              <p:cNvSpPr>
                <a:spLocks noChangeArrowheads="1"/>
              </p:cNvSpPr>
              <p:nvPr userDrawn="1"/>
            </p:nvSpPr>
            <p:spPr bwMode="auto">
              <a:xfrm>
                <a:off x="3648" y="1561"/>
                <a:ext cx="140" cy="6"/>
              </a:xfrm>
              <a:prstGeom prst="rect">
                <a:avLst/>
              </a:prstGeom>
              <a:solidFill>
                <a:srgbClr val="CDA959"/>
              </a:solidFill>
              <a:ln w="0">
                <a:noFill/>
                <a:miter lim="800000"/>
                <a:headEnd/>
                <a:tailEnd/>
              </a:ln>
            </p:spPr>
            <p:txBody>
              <a:bodyPr/>
              <a:lstStyle/>
              <a:p>
                <a:pPr>
                  <a:defRPr/>
                </a:pPr>
                <a:endParaRPr lang="en-US" dirty="0"/>
              </a:p>
            </p:txBody>
          </p:sp>
          <p:sp>
            <p:nvSpPr>
              <p:cNvPr id="1639" name="Rectangle 1134"/>
              <p:cNvSpPr>
                <a:spLocks noChangeArrowheads="1"/>
              </p:cNvSpPr>
              <p:nvPr userDrawn="1"/>
            </p:nvSpPr>
            <p:spPr bwMode="auto">
              <a:xfrm>
                <a:off x="4471" y="1561"/>
                <a:ext cx="302" cy="6"/>
              </a:xfrm>
              <a:prstGeom prst="rect">
                <a:avLst/>
              </a:prstGeom>
              <a:solidFill>
                <a:srgbClr val="CDA959"/>
              </a:solidFill>
              <a:ln w="0">
                <a:noFill/>
                <a:miter lim="800000"/>
                <a:headEnd/>
                <a:tailEnd/>
              </a:ln>
            </p:spPr>
            <p:txBody>
              <a:bodyPr/>
              <a:lstStyle/>
              <a:p>
                <a:pPr>
                  <a:defRPr/>
                </a:pPr>
                <a:endParaRPr lang="en-US" dirty="0"/>
              </a:p>
            </p:txBody>
          </p:sp>
          <p:sp>
            <p:nvSpPr>
              <p:cNvPr id="1640" name="Rectangle 1135"/>
              <p:cNvSpPr>
                <a:spLocks noChangeArrowheads="1"/>
              </p:cNvSpPr>
              <p:nvPr userDrawn="1"/>
            </p:nvSpPr>
            <p:spPr bwMode="auto">
              <a:xfrm>
                <a:off x="5802" y="1561"/>
                <a:ext cx="6" cy="6"/>
              </a:xfrm>
              <a:prstGeom prst="rect">
                <a:avLst/>
              </a:prstGeom>
              <a:solidFill>
                <a:srgbClr val="CDA959"/>
              </a:solidFill>
              <a:ln w="0">
                <a:noFill/>
                <a:miter lim="800000"/>
                <a:headEnd/>
                <a:tailEnd/>
              </a:ln>
            </p:spPr>
            <p:txBody>
              <a:bodyPr/>
              <a:lstStyle/>
              <a:p>
                <a:pPr>
                  <a:defRPr/>
                </a:pPr>
                <a:endParaRPr lang="en-US" dirty="0"/>
              </a:p>
            </p:txBody>
          </p:sp>
          <p:sp>
            <p:nvSpPr>
              <p:cNvPr id="1641" name="Rectangle 1136"/>
              <p:cNvSpPr>
                <a:spLocks noChangeArrowheads="1"/>
              </p:cNvSpPr>
              <p:nvPr userDrawn="1"/>
            </p:nvSpPr>
            <p:spPr bwMode="auto">
              <a:xfrm>
                <a:off x="3648" y="1567"/>
                <a:ext cx="157" cy="5"/>
              </a:xfrm>
              <a:prstGeom prst="rect">
                <a:avLst/>
              </a:prstGeom>
              <a:solidFill>
                <a:srgbClr val="CDA959"/>
              </a:solidFill>
              <a:ln w="0">
                <a:noFill/>
                <a:miter lim="800000"/>
                <a:headEnd/>
                <a:tailEnd/>
              </a:ln>
            </p:spPr>
            <p:txBody>
              <a:bodyPr/>
              <a:lstStyle/>
              <a:p>
                <a:pPr>
                  <a:defRPr/>
                </a:pPr>
                <a:endParaRPr lang="en-US" dirty="0"/>
              </a:p>
            </p:txBody>
          </p:sp>
          <p:sp>
            <p:nvSpPr>
              <p:cNvPr id="1642" name="Rectangle 1137"/>
              <p:cNvSpPr>
                <a:spLocks noChangeArrowheads="1"/>
              </p:cNvSpPr>
              <p:nvPr userDrawn="1"/>
            </p:nvSpPr>
            <p:spPr bwMode="auto">
              <a:xfrm>
                <a:off x="4476" y="1567"/>
                <a:ext cx="297" cy="5"/>
              </a:xfrm>
              <a:prstGeom prst="rect">
                <a:avLst/>
              </a:prstGeom>
              <a:solidFill>
                <a:srgbClr val="CDA959"/>
              </a:solidFill>
              <a:ln w="0">
                <a:noFill/>
                <a:miter lim="800000"/>
                <a:headEnd/>
                <a:tailEnd/>
              </a:ln>
            </p:spPr>
            <p:txBody>
              <a:bodyPr/>
              <a:lstStyle/>
              <a:p>
                <a:pPr>
                  <a:defRPr/>
                </a:pPr>
                <a:endParaRPr lang="en-US" dirty="0"/>
              </a:p>
            </p:txBody>
          </p:sp>
          <p:sp>
            <p:nvSpPr>
              <p:cNvPr id="1643" name="Rectangle 1138"/>
              <p:cNvSpPr>
                <a:spLocks noChangeArrowheads="1"/>
              </p:cNvSpPr>
              <p:nvPr userDrawn="1"/>
            </p:nvSpPr>
            <p:spPr bwMode="auto">
              <a:xfrm>
                <a:off x="5802" y="1567"/>
                <a:ext cx="6" cy="5"/>
              </a:xfrm>
              <a:prstGeom prst="rect">
                <a:avLst/>
              </a:prstGeom>
              <a:solidFill>
                <a:srgbClr val="CDA959"/>
              </a:solidFill>
              <a:ln w="0">
                <a:noFill/>
                <a:miter lim="800000"/>
                <a:headEnd/>
                <a:tailEnd/>
              </a:ln>
            </p:spPr>
            <p:txBody>
              <a:bodyPr/>
              <a:lstStyle/>
              <a:p>
                <a:pPr>
                  <a:defRPr/>
                </a:pPr>
                <a:endParaRPr lang="en-US" dirty="0"/>
              </a:p>
            </p:txBody>
          </p:sp>
          <p:sp>
            <p:nvSpPr>
              <p:cNvPr id="1644" name="Rectangle 1139"/>
              <p:cNvSpPr>
                <a:spLocks noChangeArrowheads="1"/>
              </p:cNvSpPr>
              <p:nvPr userDrawn="1"/>
            </p:nvSpPr>
            <p:spPr bwMode="auto">
              <a:xfrm>
                <a:off x="3648" y="1572"/>
                <a:ext cx="173" cy="6"/>
              </a:xfrm>
              <a:prstGeom prst="rect">
                <a:avLst/>
              </a:prstGeom>
              <a:solidFill>
                <a:srgbClr val="CDA959"/>
              </a:solidFill>
              <a:ln w="0">
                <a:noFill/>
                <a:miter lim="800000"/>
                <a:headEnd/>
                <a:tailEnd/>
              </a:ln>
            </p:spPr>
            <p:txBody>
              <a:bodyPr/>
              <a:lstStyle/>
              <a:p>
                <a:pPr>
                  <a:defRPr/>
                </a:pPr>
                <a:endParaRPr lang="en-US" dirty="0"/>
              </a:p>
            </p:txBody>
          </p:sp>
          <p:sp>
            <p:nvSpPr>
              <p:cNvPr id="1645" name="Rectangle 1140"/>
              <p:cNvSpPr>
                <a:spLocks noChangeArrowheads="1"/>
              </p:cNvSpPr>
              <p:nvPr userDrawn="1"/>
            </p:nvSpPr>
            <p:spPr bwMode="auto">
              <a:xfrm>
                <a:off x="4482" y="1572"/>
                <a:ext cx="296" cy="6"/>
              </a:xfrm>
              <a:prstGeom prst="rect">
                <a:avLst/>
              </a:prstGeom>
              <a:solidFill>
                <a:srgbClr val="CDA959"/>
              </a:solidFill>
              <a:ln w="0">
                <a:noFill/>
                <a:miter lim="800000"/>
                <a:headEnd/>
                <a:tailEnd/>
              </a:ln>
            </p:spPr>
            <p:txBody>
              <a:bodyPr/>
              <a:lstStyle/>
              <a:p>
                <a:pPr>
                  <a:defRPr/>
                </a:pPr>
                <a:endParaRPr lang="en-US" dirty="0"/>
              </a:p>
            </p:txBody>
          </p:sp>
          <p:sp>
            <p:nvSpPr>
              <p:cNvPr id="1646" name="Rectangle 1141"/>
              <p:cNvSpPr>
                <a:spLocks noChangeArrowheads="1"/>
              </p:cNvSpPr>
              <p:nvPr userDrawn="1"/>
            </p:nvSpPr>
            <p:spPr bwMode="auto">
              <a:xfrm>
                <a:off x="5802" y="1572"/>
                <a:ext cx="6" cy="6"/>
              </a:xfrm>
              <a:prstGeom prst="rect">
                <a:avLst/>
              </a:prstGeom>
              <a:solidFill>
                <a:srgbClr val="CDA959"/>
              </a:solidFill>
              <a:ln w="0">
                <a:noFill/>
                <a:miter lim="800000"/>
                <a:headEnd/>
                <a:tailEnd/>
              </a:ln>
            </p:spPr>
            <p:txBody>
              <a:bodyPr/>
              <a:lstStyle/>
              <a:p>
                <a:pPr>
                  <a:defRPr/>
                </a:pPr>
                <a:endParaRPr lang="en-US" dirty="0"/>
              </a:p>
            </p:txBody>
          </p:sp>
          <p:sp>
            <p:nvSpPr>
              <p:cNvPr id="1647" name="Rectangle 1142"/>
              <p:cNvSpPr>
                <a:spLocks noChangeArrowheads="1"/>
              </p:cNvSpPr>
              <p:nvPr userDrawn="1"/>
            </p:nvSpPr>
            <p:spPr bwMode="auto">
              <a:xfrm>
                <a:off x="3648" y="1578"/>
                <a:ext cx="213" cy="6"/>
              </a:xfrm>
              <a:prstGeom prst="rect">
                <a:avLst/>
              </a:prstGeom>
              <a:solidFill>
                <a:srgbClr val="CDA959"/>
              </a:solidFill>
              <a:ln w="0">
                <a:noFill/>
                <a:miter lim="800000"/>
                <a:headEnd/>
                <a:tailEnd/>
              </a:ln>
            </p:spPr>
            <p:txBody>
              <a:bodyPr/>
              <a:lstStyle/>
              <a:p>
                <a:pPr>
                  <a:defRPr/>
                </a:pPr>
                <a:endParaRPr lang="en-US" dirty="0"/>
              </a:p>
            </p:txBody>
          </p:sp>
          <p:sp>
            <p:nvSpPr>
              <p:cNvPr id="1648" name="Rectangle 1143"/>
              <p:cNvSpPr>
                <a:spLocks noChangeArrowheads="1"/>
              </p:cNvSpPr>
              <p:nvPr userDrawn="1"/>
            </p:nvSpPr>
            <p:spPr bwMode="auto">
              <a:xfrm>
                <a:off x="4493" y="1578"/>
                <a:ext cx="285" cy="6"/>
              </a:xfrm>
              <a:prstGeom prst="rect">
                <a:avLst/>
              </a:prstGeom>
              <a:solidFill>
                <a:srgbClr val="CDA959"/>
              </a:solidFill>
              <a:ln w="0">
                <a:noFill/>
                <a:miter lim="800000"/>
                <a:headEnd/>
                <a:tailEnd/>
              </a:ln>
            </p:spPr>
            <p:txBody>
              <a:bodyPr/>
              <a:lstStyle/>
              <a:p>
                <a:pPr>
                  <a:defRPr/>
                </a:pPr>
                <a:endParaRPr lang="en-US" dirty="0"/>
              </a:p>
            </p:txBody>
          </p:sp>
          <p:sp>
            <p:nvSpPr>
              <p:cNvPr id="1649" name="Rectangle 1144"/>
              <p:cNvSpPr>
                <a:spLocks noChangeArrowheads="1"/>
              </p:cNvSpPr>
              <p:nvPr userDrawn="1"/>
            </p:nvSpPr>
            <p:spPr bwMode="auto">
              <a:xfrm>
                <a:off x="5802" y="1578"/>
                <a:ext cx="6" cy="6"/>
              </a:xfrm>
              <a:prstGeom prst="rect">
                <a:avLst/>
              </a:prstGeom>
              <a:solidFill>
                <a:srgbClr val="CDA959"/>
              </a:solidFill>
              <a:ln w="0">
                <a:noFill/>
                <a:miter lim="800000"/>
                <a:headEnd/>
                <a:tailEnd/>
              </a:ln>
            </p:spPr>
            <p:txBody>
              <a:bodyPr/>
              <a:lstStyle/>
              <a:p>
                <a:pPr>
                  <a:defRPr/>
                </a:pPr>
                <a:endParaRPr lang="en-US" dirty="0"/>
              </a:p>
            </p:txBody>
          </p:sp>
          <p:sp>
            <p:nvSpPr>
              <p:cNvPr id="1650" name="Rectangle 1145"/>
              <p:cNvSpPr>
                <a:spLocks noChangeArrowheads="1"/>
              </p:cNvSpPr>
              <p:nvPr userDrawn="1"/>
            </p:nvSpPr>
            <p:spPr bwMode="auto">
              <a:xfrm>
                <a:off x="3648" y="1584"/>
                <a:ext cx="246" cy="5"/>
              </a:xfrm>
              <a:prstGeom prst="rect">
                <a:avLst/>
              </a:prstGeom>
              <a:solidFill>
                <a:srgbClr val="CDA959"/>
              </a:solidFill>
              <a:ln w="0">
                <a:noFill/>
                <a:miter lim="800000"/>
                <a:headEnd/>
                <a:tailEnd/>
              </a:ln>
            </p:spPr>
            <p:txBody>
              <a:bodyPr/>
              <a:lstStyle/>
              <a:p>
                <a:pPr>
                  <a:defRPr/>
                </a:pPr>
                <a:endParaRPr lang="en-US" dirty="0"/>
              </a:p>
            </p:txBody>
          </p:sp>
          <p:sp>
            <p:nvSpPr>
              <p:cNvPr id="1651" name="Rectangle 1146"/>
              <p:cNvSpPr>
                <a:spLocks noChangeArrowheads="1"/>
              </p:cNvSpPr>
              <p:nvPr userDrawn="1"/>
            </p:nvSpPr>
            <p:spPr bwMode="auto">
              <a:xfrm>
                <a:off x="4499" y="1584"/>
                <a:ext cx="285" cy="5"/>
              </a:xfrm>
              <a:prstGeom prst="rect">
                <a:avLst/>
              </a:prstGeom>
              <a:solidFill>
                <a:srgbClr val="CDA959"/>
              </a:solidFill>
              <a:ln w="0">
                <a:noFill/>
                <a:miter lim="800000"/>
                <a:headEnd/>
                <a:tailEnd/>
              </a:ln>
            </p:spPr>
            <p:txBody>
              <a:bodyPr/>
              <a:lstStyle/>
              <a:p>
                <a:pPr>
                  <a:defRPr/>
                </a:pPr>
                <a:endParaRPr lang="en-US" dirty="0"/>
              </a:p>
            </p:txBody>
          </p:sp>
          <p:sp>
            <p:nvSpPr>
              <p:cNvPr id="1652" name="Rectangle 1147"/>
              <p:cNvSpPr>
                <a:spLocks noChangeArrowheads="1"/>
              </p:cNvSpPr>
              <p:nvPr userDrawn="1"/>
            </p:nvSpPr>
            <p:spPr bwMode="auto">
              <a:xfrm>
                <a:off x="5802" y="1584"/>
                <a:ext cx="6" cy="5"/>
              </a:xfrm>
              <a:prstGeom prst="rect">
                <a:avLst/>
              </a:prstGeom>
              <a:solidFill>
                <a:srgbClr val="CDA959"/>
              </a:solidFill>
              <a:ln w="0">
                <a:noFill/>
                <a:miter lim="800000"/>
                <a:headEnd/>
                <a:tailEnd/>
              </a:ln>
            </p:spPr>
            <p:txBody>
              <a:bodyPr/>
              <a:lstStyle/>
              <a:p>
                <a:pPr>
                  <a:defRPr/>
                </a:pPr>
                <a:endParaRPr lang="en-US" dirty="0"/>
              </a:p>
            </p:txBody>
          </p:sp>
          <p:sp>
            <p:nvSpPr>
              <p:cNvPr id="1653" name="Rectangle 1148"/>
              <p:cNvSpPr>
                <a:spLocks noChangeArrowheads="1"/>
              </p:cNvSpPr>
              <p:nvPr userDrawn="1"/>
            </p:nvSpPr>
            <p:spPr bwMode="auto">
              <a:xfrm>
                <a:off x="3648" y="1589"/>
                <a:ext cx="313" cy="6"/>
              </a:xfrm>
              <a:prstGeom prst="rect">
                <a:avLst/>
              </a:prstGeom>
              <a:solidFill>
                <a:srgbClr val="CDA959"/>
              </a:solidFill>
              <a:ln w="0">
                <a:noFill/>
                <a:miter lim="800000"/>
                <a:headEnd/>
                <a:tailEnd/>
              </a:ln>
            </p:spPr>
            <p:txBody>
              <a:bodyPr/>
              <a:lstStyle/>
              <a:p>
                <a:pPr>
                  <a:defRPr/>
                </a:pPr>
                <a:endParaRPr lang="en-US" dirty="0"/>
              </a:p>
            </p:txBody>
          </p:sp>
          <p:sp>
            <p:nvSpPr>
              <p:cNvPr id="1654" name="Rectangle 1149"/>
              <p:cNvSpPr>
                <a:spLocks noChangeArrowheads="1"/>
              </p:cNvSpPr>
              <p:nvPr userDrawn="1"/>
            </p:nvSpPr>
            <p:spPr bwMode="auto">
              <a:xfrm>
                <a:off x="4504" y="1589"/>
                <a:ext cx="280" cy="6"/>
              </a:xfrm>
              <a:prstGeom prst="rect">
                <a:avLst/>
              </a:prstGeom>
              <a:solidFill>
                <a:srgbClr val="CDA959"/>
              </a:solidFill>
              <a:ln w="0">
                <a:noFill/>
                <a:miter lim="800000"/>
                <a:headEnd/>
                <a:tailEnd/>
              </a:ln>
            </p:spPr>
            <p:txBody>
              <a:bodyPr/>
              <a:lstStyle/>
              <a:p>
                <a:pPr>
                  <a:defRPr/>
                </a:pPr>
                <a:endParaRPr lang="en-US" dirty="0"/>
              </a:p>
            </p:txBody>
          </p:sp>
          <p:sp>
            <p:nvSpPr>
              <p:cNvPr id="1655" name="Rectangle 1150"/>
              <p:cNvSpPr>
                <a:spLocks noChangeArrowheads="1"/>
              </p:cNvSpPr>
              <p:nvPr userDrawn="1"/>
            </p:nvSpPr>
            <p:spPr bwMode="auto">
              <a:xfrm>
                <a:off x="5802" y="1589"/>
                <a:ext cx="6" cy="6"/>
              </a:xfrm>
              <a:prstGeom prst="rect">
                <a:avLst/>
              </a:prstGeom>
              <a:solidFill>
                <a:srgbClr val="CDA959"/>
              </a:solidFill>
              <a:ln w="0">
                <a:noFill/>
                <a:miter lim="800000"/>
                <a:headEnd/>
                <a:tailEnd/>
              </a:ln>
            </p:spPr>
            <p:txBody>
              <a:bodyPr/>
              <a:lstStyle/>
              <a:p>
                <a:pPr>
                  <a:defRPr/>
                </a:pPr>
                <a:endParaRPr lang="en-US" dirty="0"/>
              </a:p>
            </p:txBody>
          </p:sp>
          <p:sp>
            <p:nvSpPr>
              <p:cNvPr id="1656" name="Rectangle 1151"/>
              <p:cNvSpPr>
                <a:spLocks noChangeArrowheads="1"/>
              </p:cNvSpPr>
              <p:nvPr userDrawn="1"/>
            </p:nvSpPr>
            <p:spPr bwMode="auto">
              <a:xfrm>
                <a:off x="3648" y="1595"/>
                <a:ext cx="381" cy="5"/>
              </a:xfrm>
              <a:prstGeom prst="rect">
                <a:avLst/>
              </a:prstGeom>
              <a:solidFill>
                <a:srgbClr val="CDA959"/>
              </a:solidFill>
              <a:ln w="0">
                <a:noFill/>
                <a:miter lim="800000"/>
                <a:headEnd/>
                <a:tailEnd/>
              </a:ln>
            </p:spPr>
            <p:txBody>
              <a:bodyPr/>
              <a:lstStyle/>
              <a:p>
                <a:pPr>
                  <a:defRPr/>
                </a:pPr>
                <a:endParaRPr lang="en-US" dirty="0"/>
              </a:p>
            </p:txBody>
          </p:sp>
          <p:sp>
            <p:nvSpPr>
              <p:cNvPr id="1657" name="Rectangle 1152"/>
              <p:cNvSpPr>
                <a:spLocks noChangeArrowheads="1"/>
              </p:cNvSpPr>
              <p:nvPr userDrawn="1"/>
            </p:nvSpPr>
            <p:spPr bwMode="auto">
              <a:xfrm>
                <a:off x="4510" y="1595"/>
                <a:ext cx="280" cy="5"/>
              </a:xfrm>
              <a:prstGeom prst="rect">
                <a:avLst/>
              </a:prstGeom>
              <a:solidFill>
                <a:srgbClr val="CDA959"/>
              </a:solidFill>
              <a:ln w="0">
                <a:noFill/>
                <a:miter lim="800000"/>
                <a:headEnd/>
                <a:tailEnd/>
              </a:ln>
            </p:spPr>
            <p:txBody>
              <a:bodyPr/>
              <a:lstStyle/>
              <a:p>
                <a:pPr>
                  <a:defRPr/>
                </a:pPr>
                <a:endParaRPr lang="en-US" dirty="0"/>
              </a:p>
            </p:txBody>
          </p:sp>
          <p:sp>
            <p:nvSpPr>
              <p:cNvPr id="1658" name="Rectangle 1153"/>
              <p:cNvSpPr>
                <a:spLocks noChangeArrowheads="1"/>
              </p:cNvSpPr>
              <p:nvPr userDrawn="1"/>
            </p:nvSpPr>
            <p:spPr bwMode="auto">
              <a:xfrm>
                <a:off x="5802" y="1595"/>
                <a:ext cx="6" cy="5"/>
              </a:xfrm>
              <a:prstGeom prst="rect">
                <a:avLst/>
              </a:prstGeom>
              <a:solidFill>
                <a:srgbClr val="CDA959"/>
              </a:solidFill>
              <a:ln w="0">
                <a:noFill/>
                <a:miter lim="800000"/>
                <a:headEnd/>
                <a:tailEnd/>
              </a:ln>
            </p:spPr>
            <p:txBody>
              <a:bodyPr/>
              <a:lstStyle/>
              <a:p>
                <a:pPr>
                  <a:defRPr/>
                </a:pPr>
                <a:endParaRPr lang="en-US" dirty="0"/>
              </a:p>
            </p:txBody>
          </p:sp>
          <p:sp>
            <p:nvSpPr>
              <p:cNvPr id="1659" name="Rectangle 1154"/>
              <p:cNvSpPr>
                <a:spLocks noChangeArrowheads="1"/>
              </p:cNvSpPr>
              <p:nvPr userDrawn="1"/>
            </p:nvSpPr>
            <p:spPr bwMode="auto">
              <a:xfrm>
                <a:off x="3648" y="1600"/>
                <a:ext cx="448" cy="6"/>
              </a:xfrm>
              <a:prstGeom prst="rect">
                <a:avLst/>
              </a:prstGeom>
              <a:solidFill>
                <a:srgbClr val="CDA959"/>
              </a:solidFill>
              <a:ln w="0">
                <a:noFill/>
                <a:miter lim="800000"/>
                <a:headEnd/>
                <a:tailEnd/>
              </a:ln>
            </p:spPr>
            <p:txBody>
              <a:bodyPr/>
              <a:lstStyle/>
              <a:p>
                <a:pPr>
                  <a:defRPr/>
                </a:pPr>
                <a:endParaRPr lang="en-US" dirty="0"/>
              </a:p>
            </p:txBody>
          </p:sp>
          <p:sp>
            <p:nvSpPr>
              <p:cNvPr id="1660" name="Rectangle 1155"/>
              <p:cNvSpPr>
                <a:spLocks noChangeArrowheads="1"/>
              </p:cNvSpPr>
              <p:nvPr userDrawn="1"/>
            </p:nvSpPr>
            <p:spPr bwMode="auto">
              <a:xfrm>
                <a:off x="4515" y="1600"/>
                <a:ext cx="275" cy="6"/>
              </a:xfrm>
              <a:prstGeom prst="rect">
                <a:avLst/>
              </a:prstGeom>
              <a:solidFill>
                <a:srgbClr val="CDA959"/>
              </a:solidFill>
              <a:ln w="0">
                <a:noFill/>
                <a:miter lim="800000"/>
                <a:headEnd/>
                <a:tailEnd/>
              </a:ln>
            </p:spPr>
            <p:txBody>
              <a:bodyPr/>
              <a:lstStyle/>
              <a:p>
                <a:pPr>
                  <a:defRPr/>
                </a:pPr>
                <a:endParaRPr lang="en-US" dirty="0"/>
              </a:p>
            </p:txBody>
          </p:sp>
          <p:sp>
            <p:nvSpPr>
              <p:cNvPr id="1661" name="Rectangle 1156"/>
              <p:cNvSpPr>
                <a:spLocks noChangeArrowheads="1"/>
              </p:cNvSpPr>
              <p:nvPr userDrawn="1"/>
            </p:nvSpPr>
            <p:spPr bwMode="auto">
              <a:xfrm>
                <a:off x="5802" y="1600"/>
                <a:ext cx="6" cy="6"/>
              </a:xfrm>
              <a:prstGeom prst="rect">
                <a:avLst/>
              </a:prstGeom>
              <a:solidFill>
                <a:srgbClr val="CDA959"/>
              </a:solidFill>
              <a:ln w="0">
                <a:noFill/>
                <a:miter lim="800000"/>
                <a:headEnd/>
                <a:tailEnd/>
              </a:ln>
            </p:spPr>
            <p:txBody>
              <a:bodyPr/>
              <a:lstStyle/>
              <a:p>
                <a:pPr>
                  <a:defRPr/>
                </a:pPr>
                <a:endParaRPr lang="en-US" dirty="0"/>
              </a:p>
            </p:txBody>
          </p:sp>
          <p:sp>
            <p:nvSpPr>
              <p:cNvPr id="1662" name="Rectangle 1157"/>
              <p:cNvSpPr>
                <a:spLocks noChangeArrowheads="1"/>
              </p:cNvSpPr>
              <p:nvPr userDrawn="1"/>
            </p:nvSpPr>
            <p:spPr bwMode="auto">
              <a:xfrm>
                <a:off x="3648" y="1606"/>
                <a:ext cx="515" cy="6"/>
              </a:xfrm>
              <a:prstGeom prst="rect">
                <a:avLst/>
              </a:prstGeom>
              <a:solidFill>
                <a:srgbClr val="CDA959"/>
              </a:solidFill>
              <a:ln w="0">
                <a:noFill/>
                <a:miter lim="800000"/>
                <a:headEnd/>
                <a:tailEnd/>
              </a:ln>
            </p:spPr>
            <p:txBody>
              <a:bodyPr/>
              <a:lstStyle/>
              <a:p>
                <a:pPr>
                  <a:defRPr/>
                </a:pPr>
                <a:endParaRPr lang="en-US" dirty="0"/>
              </a:p>
            </p:txBody>
          </p:sp>
          <p:sp>
            <p:nvSpPr>
              <p:cNvPr id="1663" name="Rectangle 1158"/>
              <p:cNvSpPr>
                <a:spLocks noChangeArrowheads="1"/>
              </p:cNvSpPr>
              <p:nvPr userDrawn="1"/>
            </p:nvSpPr>
            <p:spPr bwMode="auto">
              <a:xfrm>
                <a:off x="4521" y="1606"/>
                <a:ext cx="269" cy="6"/>
              </a:xfrm>
              <a:prstGeom prst="rect">
                <a:avLst/>
              </a:prstGeom>
              <a:solidFill>
                <a:srgbClr val="CDA959"/>
              </a:solidFill>
              <a:ln w="0">
                <a:noFill/>
                <a:miter lim="800000"/>
                <a:headEnd/>
                <a:tailEnd/>
              </a:ln>
            </p:spPr>
            <p:txBody>
              <a:bodyPr/>
              <a:lstStyle/>
              <a:p>
                <a:pPr>
                  <a:defRPr/>
                </a:pPr>
                <a:endParaRPr lang="en-US" dirty="0"/>
              </a:p>
            </p:txBody>
          </p:sp>
          <p:sp>
            <p:nvSpPr>
              <p:cNvPr id="1664" name="Rectangle 1159"/>
              <p:cNvSpPr>
                <a:spLocks noChangeArrowheads="1"/>
              </p:cNvSpPr>
              <p:nvPr userDrawn="1"/>
            </p:nvSpPr>
            <p:spPr bwMode="auto">
              <a:xfrm>
                <a:off x="5802" y="1606"/>
                <a:ext cx="6" cy="6"/>
              </a:xfrm>
              <a:prstGeom prst="rect">
                <a:avLst/>
              </a:prstGeom>
              <a:solidFill>
                <a:srgbClr val="CDA959"/>
              </a:solidFill>
              <a:ln w="0">
                <a:noFill/>
                <a:miter lim="800000"/>
                <a:headEnd/>
                <a:tailEnd/>
              </a:ln>
            </p:spPr>
            <p:txBody>
              <a:bodyPr/>
              <a:lstStyle/>
              <a:p>
                <a:pPr>
                  <a:defRPr/>
                </a:pPr>
                <a:endParaRPr lang="en-US" dirty="0"/>
              </a:p>
            </p:txBody>
          </p:sp>
          <p:sp>
            <p:nvSpPr>
              <p:cNvPr id="1665" name="Rectangle 1160"/>
              <p:cNvSpPr>
                <a:spLocks noChangeArrowheads="1"/>
              </p:cNvSpPr>
              <p:nvPr userDrawn="1"/>
            </p:nvSpPr>
            <p:spPr bwMode="auto">
              <a:xfrm>
                <a:off x="3648" y="1612"/>
                <a:ext cx="582" cy="5"/>
              </a:xfrm>
              <a:prstGeom prst="rect">
                <a:avLst/>
              </a:prstGeom>
              <a:solidFill>
                <a:srgbClr val="CDA959"/>
              </a:solidFill>
              <a:ln w="0">
                <a:noFill/>
                <a:miter lim="800000"/>
                <a:headEnd/>
                <a:tailEnd/>
              </a:ln>
            </p:spPr>
            <p:txBody>
              <a:bodyPr/>
              <a:lstStyle/>
              <a:p>
                <a:pPr>
                  <a:defRPr/>
                </a:pPr>
                <a:endParaRPr lang="en-US" dirty="0"/>
              </a:p>
            </p:txBody>
          </p:sp>
          <p:sp>
            <p:nvSpPr>
              <p:cNvPr id="1666" name="Rectangle 1161"/>
              <p:cNvSpPr>
                <a:spLocks noChangeArrowheads="1"/>
              </p:cNvSpPr>
              <p:nvPr userDrawn="1"/>
            </p:nvSpPr>
            <p:spPr bwMode="auto">
              <a:xfrm>
                <a:off x="4532" y="1612"/>
                <a:ext cx="263" cy="5"/>
              </a:xfrm>
              <a:prstGeom prst="rect">
                <a:avLst/>
              </a:prstGeom>
              <a:solidFill>
                <a:srgbClr val="CDA959"/>
              </a:solidFill>
              <a:ln w="0">
                <a:noFill/>
                <a:miter lim="800000"/>
                <a:headEnd/>
                <a:tailEnd/>
              </a:ln>
            </p:spPr>
            <p:txBody>
              <a:bodyPr/>
              <a:lstStyle/>
              <a:p>
                <a:pPr>
                  <a:defRPr/>
                </a:pPr>
                <a:endParaRPr lang="en-US" dirty="0"/>
              </a:p>
            </p:txBody>
          </p:sp>
          <p:sp>
            <p:nvSpPr>
              <p:cNvPr id="1667" name="Rectangle 1162"/>
              <p:cNvSpPr>
                <a:spLocks noChangeArrowheads="1"/>
              </p:cNvSpPr>
              <p:nvPr userDrawn="1"/>
            </p:nvSpPr>
            <p:spPr bwMode="auto">
              <a:xfrm>
                <a:off x="5802" y="1612"/>
                <a:ext cx="6" cy="5"/>
              </a:xfrm>
              <a:prstGeom prst="rect">
                <a:avLst/>
              </a:prstGeom>
              <a:solidFill>
                <a:srgbClr val="CDA959"/>
              </a:solidFill>
              <a:ln w="0">
                <a:noFill/>
                <a:miter lim="800000"/>
                <a:headEnd/>
                <a:tailEnd/>
              </a:ln>
            </p:spPr>
            <p:txBody>
              <a:bodyPr/>
              <a:lstStyle/>
              <a:p>
                <a:pPr>
                  <a:defRPr/>
                </a:pPr>
                <a:endParaRPr lang="en-US" dirty="0"/>
              </a:p>
            </p:txBody>
          </p:sp>
          <p:sp>
            <p:nvSpPr>
              <p:cNvPr id="1668" name="Rectangle 1163"/>
              <p:cNvSpPr>
                <a:spLocks noChangeArrowheads="1"/>
              </p:cNvSpPr>
              <p:nvPr userDrawn="1"/>
            </p:nvSpPr>
            <p:spPr bwMode="auto">
              <a:xfrm>
                <a:off x="3648" y="1617"/>
                <a:ext cx="649" cy="6"/>
              </a:xfrm>
              <a:prstGeom prst="rect">
                <a:avLst/>
              </a:prstGeom>
              <a:solidFill>
                <a:srgbClr val="CDA959"/>
              </a:solidFill>
              <a:ln w="0">
                <a:noFill/>
                <a:miter lim="800000"/>
                <a:headEnd/>
                <a:tailEnd/>
              </a:ln>
            </p:spPr>
            <p:txBody>
              <a:bodyPr/>
              <a:lstStyle/>
              <a:p>
                <a:pPr>
                  <a:defRPr/>
                </a:pPr>
                <a:endParaRPr lang="en-US" dirty="0"/>
              </a:p>
            </p:txBody>
          </p:sp>
          <p:sp>
            <p:nvSpPr>
              <p:cNvPr id="1669" name="Rectangle 1164"/>
              <p:cNvSpPr>
                <a:spLocks noChangeArrowheads="1"/>
              </p:cNvSpPr>
              <p:nvPr userDrawn="1"/>
            </p:nvSpPr>
            <p:spPr bwMode="auto">
              <a:xfrm>
                <a:off x="4538" y="1617"/>
                <a:ext cx="257" cy="6"/>
              </a:xfrm>
              <a:prstGeom prst="rect">
                <a:avLst/>
              </a:prstGeom>
              <a:solidFill>
                <a:srgbClr val="CDA959"/>
              </a:solidFill>
              <a:ln w="0">
                <a:noFill/>
                <a:miter lim="800000"/>
                <a:headEnd/>
                <a:tailEnd/>
              </a:ln>
            </p:spPr>
            <p:txBody>
              <a:bodyPr/>
              <a:lstStyle/>
              <a:p>
                <a:pPr>
                  <a:defRPr/>
                </a:pPr>
                <a:endParaRPr lang="en-US" dirty="0"/>
              </a:p>
            </p:txBody>
          </p:sp>
          <p:sp>
            <p:nvSpPr>
              <p:cNvPr id="1670" name="Rectangle 1165"/>
              <p:cNvSpPr>
                <a:spLocks noChangeArrowheads="1"/>
              </p:cNvSpPr>
              <p:nvPr userDrawn="1"/>
            </p:nvSpPr>
            <p:spPr bwMode="auto">
              <a:xfrm>
                <a:off x="5802" y="1617"/>
                <a:ext cx="6" cy="6"/>
              </a:xfrm>
              <a:prstGeom prst="rect">
                <a:avLst/>
              </a:prstGeom>
              <a:solidFill>
                <a:srgbClr val="CDA959"/>
              </a:solidFill>
              <a:ln w="0">
                <a:noFill/>
                <a:miter lim="800000"/>
                <a:headEnd/>
                <a:tailEnd/>
              </a:ln>
            </p:spPr>
            <p:txBody>
              <a:bodyPr/>
              <a:lstStyle/>
              <a:p>
                <a:pPr>
                  <a:defRPr/>
                </a:pPr>
                <a:endParaRPr lang="en-US" dirty="0"/>
              </a:p>
            </p:txBody>
          </p:sp>
          <p:sp>
            <p:nvSpPr>
              <p:cNvPr id="1671" name="Rectangle 1166"/>
              <p:cNvSpPr>
                <a:spLocks noChangeArrowheads="1"/>
              </p:cNvSpPr>
              <p:nvPr userDrawn="1"/>
            </p:nvSpPr>
            <p:spPr bwMode="auto">
              <a:xfrm>
                <a:off x="3648" y="1623"/>
                <a:ext cx="716" cy="5"/>
              </a:xfrm>
              <a:prstGeom prst="rect">
                <a:avLst/>
              </a:prstGeom>
              <a:solidFill>
                <a:srgbClr val="CDA959"/>
              </a:solidFill>
              <a:ln w="0">
                <a:noFill/>
                <a:miter lim="800000"/>
                <a:headEnd/>
                <a:tailEnd/>
              </a:ln>
            </p:spPr>
            <p:txBody>
              <a:bodyPr/>
              <a:lstStyle/>
              <a:p>
                <a:pPr>
                  <a:defRPr/>
                </a:pPr>
                <a:endParaRPr lang="en-US" dirty="0"/>
              </a:p>
            </p:txBody>
          </p:sp>
          <p:sp>
            <p:nvSpPr>
              <p:cNvPr id="1672" name="Rectangle 1167"/>
              <p:cNvSpPr>
                <a:spLocks noChangeArrowheads="1"/>
              </p:cNvSpPr>
              <p:nvPr userDrawn="1"/>
            </p:nvSpPr>
            <p:spPr bwMode="auto">
              <a:xfrm>
                <a:off x="4543" y="1623"/>
                <a:ext cx="258" cy="5"/>
              </a:xfrm>
              <a:prstGeom prst="rect">
                <a:avLst/>
              </a:prstGeom>
              <a:solidFill>
                <a:srgbClr val="CDA959"/>
              </a:solidFill>
              <a:ln w="0">
                <a:noFill/>
                <a:miter lim="800000"/>
                <a:headEnd/>
                <a:tailEnd/>
              </a:ln>
            </p:spPr>
            <p:txBody>
              <a:bodyPr/>
              <a:lstStyle/>
              <a:p>
                <a:pPr>
                  <a:defRPr/>
                </a:pPr>
                <a:endParaRPr lang="en-US" dirty="0"/>
              </a:p>
            </p:txBody>
          </p:sp>
          <p:sp>
            <p:nvSpPr>
              <p:cNvPr id="1673" name="Rectangle 1168"/>
              <p:cNvSpPr>
                <a:spLocks noChangeArrowheads="1"/>
              </p:cNvSpPr>
              <p:nvPr userDrawn="1"/>
            </p:nvSpPr>
            <p:spPr bwMode="auto">
              <a:xfrm>
                <a:off x="5802" y="1623"/>
                <a:ext cx="6" cy="5"/>
              </a:xfrm>
              <a:prstGeom prst="rect">
                <a:avLst/>
              </a:prstGeom>
              <a:solidFill>
                <a:srgbClr val="CDA959"/>
              </a:solidFill>
              <a:ln w="0">
                <a:noFill/>
                <a:miter lim="800000"/>
                <a:headEnd/>
                <a:tailEnd/>
              </a:ln>
            </p:spPr>
            <p:txBody>
              <a:bodyPr/>
              <a:lstStyle/>
              <a:p>
                <a:pPr>
                  <a:defRPr/>
                </a:pPr>
                <a:endParaRPr lang="en-US" dirty="0"/>
              </a:p>
            </p:txBody>
          </p:sp>
          <p:sp>
            <p:nvSpPr>
              <p:cNvPr id="1674" name="Rectangle 1169"/>
              <p:cNvSpPr>
                <a:spLocks noChangeArrowheads="1"/>
              </p:cNvSpPr>
              <p:nvPr userDrawn="1"/>
            </p:nvSpPr>
            <p:spPr bwMode="auto">
              <a:xfrm>
                <a:off x="3648" y="1628"/>
                <a:ext cx="783" cy="6"/>
              </a:xfrm>
              <a:prstGeom prst="rect">
                <a:avLst/>
              </a:prstGeom>
              <a:solidFill>
                <a:srgbClr val="CDA959"/>
              </a:solidFill>
              <a:ln w="0">
                <a:noFill/>
                <a:miter lim="800000"/>
                <a:headEnd/>
                <a:tailEnd/>
              </a:ln>
            </p:spPr>
            <p:txBody>
              <a:bodyPr/>
              <a:lstStyle/>
              <a:p>
                <a:pPr>
                  <a:defRPr/>
                </a:pPr>
                <a:endParaRPr lang="en-US" dirty="0"/>
              </a:p>
            </p:txBody>
          </p:sp>
          <p:sp>
            <p:nvSpPr>
              <p:cNvPr id="1675" name="Rectangle 1170"/>
              <p:cNvSpPr>
                <a:spLocks noChangeArrowheads="1"/>
              </p:cNvSpPr>
              <p:nvPr userDrawn="1"/>
            </p:nvSpPr>
            <p:spPr bwMode="auto">
              <a:xfrm>
                <a:off x="4549" y="1628"/>
                <a:ext cx="252" cy="6"/>
              </a:xfrm>
              <a:prstGeom prst="rect">
                <a:avLst/>
              </a:prstGeom>
              <a:solidFill>
                <a:srgbClr val="CDA959"/>
              </a:solidFill>
              <a:ln w="0">
                <a:noFill/>
                <a:miter lim="800000"/>
                <a:headEnd/>
                <a:tailEnd/>
              </a:ln>
            </p:spPr>
            <p:txBody>
              <a:bodyPr/>
              <a:lstStyle/>
              <a:p>
                <a:pPr>
                  <a:defRPr/>
                </a:pPr>
                <a:endParaRPr lang="en-US" dirty="0"/>
              </a:p>
            </p:txBody>
          </p:sp>
          <p:sp>
            <p:nvSpPr>
              <p:cNvPr id="1676" name="Rectangle 1171"/>
              <p:cNvSpPr>
                <a:spLocks noChangeArrowheads="1"/>
              </p:cNvSpPr>
              <p:nvPr userDrawn="1"/>
            </p:nvSpPr>
            <p:spPr bwMode="auto">
              <a:xfrm>
                <a:off x="5802" y="1628"/>
                <a:ext cx="6" cy="6"/>
              </a:xfrm>
              <a:prstGeom prst="rect">
                <a:avLst/>
              </a:prstGeom>
              <a:solidFill>
                <a:srgbClr val="CDA959"/>
              </a:solidFill>
              <a:ln w="0">
                <a:noFill/>
                <a:miter lim="800000"/>
                <a:headEnd/>
                <a:tailEnd/>
              </a:ln>
            </p:spPr>
            <p:txBody>
              <a:bodyPr/>
              <a:lstStyle/>
              <a:p>
                <a:pPr>
                  <a:defRPr/>
                </a:pPr>
                <a:endParaRPr lang="en-US" dirty="0"/>
              </a:p>
            </p:txBody>
          </p:sp>
          <p:sp>
            <p:nvSpPr>
              <p:cNvPr id="1677" name="Rectangle 1172"/>
              <p:cNvSpPr>
                <a:spLocks noChangeArrowheads="1"/>
              </p:cNvSpPr>
              <p:nvPr userDrawn="1"/>
            </p:nvSpPr>
            <p:spPr bwMode="auto">
              <a:xfrm>
                <a:off x="3648" y="1634"/>
                <a:ext cx="851" cy="6"/>
              </a:xfrm>
              <a:prstGeom prst="rect">
                <a:avLst/>
              </a:prstGeom>
              <a:solidFill>
                <a:srgbClr val="CDA959"/>
              </a:solidFill>
              <a:ln w="0">
                <a:noFill/>
                <a:miter lim="800000"/>
                <a:headEnd/>
                <a:tailEnd/>
              </a:ln>
            </p:spPr>
            <p:txBody>
              <a:bodyPr/>
              <a:lstStyle/>
              <a:p>
                <a:pPr>
                  <a:defRPr/>
                </a:pPr>
                <a:endParaRPr lang="en-US" dirty="0"/>
              </a:p>
            </p:txBody>
          </p:sp>
          <p:sp>
            <p:nvSpPr>
              <p:cNvPr id="1678" name="Rectangle 1173"/>
              <p:cNvSpPr>
                <a:spLocks noChangeArrowheads="1"/>
              </p:cNvSpPr>
              <p:nvPr userDrawn="1"/>
            </p:nvSpPr>
            <p:spPr bwMode="auto">
              <a:xfrm>
                <a:off x="4555" y="1634"/>
                <a:ext cx="246" cy="6"/>
              </a:xfrm>
              <a:prstGeom prst="rect">
                <a:avLst/>
              </a:prstGeom>
              <a:solidFill>
                <a:srgbClr val="CDA959"/>
              </a:solidFill>
              <a:ln w="0">
                <a:noFill/>
                <a:miter lim="800000"/>
                <a:headEnd/>
                <a:tailEnd/>
              </a:ln>
            </p:spPr>
            <p:txBody>
              <a:bodyPr/>
              <a:lstStyle/>
              <a:p>
                <a:pPr>
                  <a:defRPr/>
                </a:pPr>
                <a:endParaRPr lang="en-US" dirty="0"/>
              </a:p>
            </p:txBody>
          </p:sp>
          <p:sp>
            <p:nvSpPr>
              <p:cNvPr id="1679" name="Rectangle 1174"/>
              <p:cNvSpPr>
                <a:spLocks noChangeArrowheads="1"/>
              </p:cNvSpPr>
              <p:nvPr userDrawn="1"/>
            </p:nvSpPr>
            <p:spPr bwMode="auto">
              <a:xfrm>
                <a:off x="5802" y="1634"/>
                <a:ext cx="6" cy="6"/>
              </a:xfrm>
              <a:prstGeom prst="rect">
                <a:avLst/>
              </a:prstGeom>
              <a:solidFill>
                <a:srgbClr val="CDA959"/>
              </a:solidFill>
              <a:ln w="0">
                <a:noFill/>
                <a:miter lim="800000"/>
                <a:headEnd/>
                <a:tailEnd/>
              </a:ln>
            </p:spPr>
            <p:txBody>
              <a:bodyPr/>
              <a:lstStyle/>
              <a:p>
                <a:pPr>
                  <a:defRPr/>
                </a:pPr>
                <a:endParaRPr lang="en-US" dirty="0"/>
              </a:p>
            </p:txBody>
          </p:sp>
          <p:sp>
            <p:nvSpPr>
              <p:cNvPr id="1680" name="Rectangle 1175"/>
              <p:cNvSpPr>
                <a:spLocks noChangeArrowheads="1"/>
              </p:cNvSpPr>
              <p:nvPr userDrawn="1"/>
            </p:nvSpPr>
            <p:spPr bwMode="auto">
              <a:xfrm>
                <a:off x="3648" y="1640"/>
                <a:ext cx="1158" cy="5"/>
              </a:xfrm>
              <a:prstGeom prst="rect">
                <a:avLst/>
              </a:prstGeom>
              <a:solidFill>
                <a:srgbClr val="CDA959"/>
              </a:solidFill>
              <a:ln w="0">
                <a:noFill/>
                <a:miter lim="800000"/>
                <a:headEnd/>
                <a:tailEnd/>
              </a:ln>
            </p:spPr>
            <p:txBody>
              <a:bodyPr/>
              <a:lstStyle/>
              <a:p>
                <a:pPr>
                  <a:defRPr/>
                </a:pPr>
                <a:endParaRPr lang="en-US" dirty="0"/>
              </a:p>
            </p:txBody>
          </p:sp>
          <p:sp>
            <p:nvSpPr>
              <p:cNvPr id="1681" name="Rectangle 1176"/>
              <p:cNvSpPr>
                <a:spLocks noChangeArrowheads="1"/>
              </p:cNvSpPr>
              <p:nvPr userDrawn="1"/>
            </p:nvSpPr>
            <p:spPr bwMode="auto">
              <a:xfrm>
                <a:off x="5802" y="1640"/>
                <a:ext cx="6" cy="5"/>
              </a:xfrm>
              <a:prstGeom prst="rect">
                <a:avLst/>
              </a:prstGeom>
              <a:solidFill>
                <a:srgbClr val="CDA959"/>
              </a:solidFill>
              <a:ln w="0">
                <a:noFill/>
                <a:miter lim="800000"/>
                <a:headEnd/>
                <a:tailEnd/>
              </a:ln>
            </p:spPr>
            <p:txBody>
              <a:bodyPr/>
              <a:lstStyle/>
              <a:p>
                <a:pPr>
                  <a:defRPr/>
                </a:pPr>
                <a:endParaRPr lang="en-US" dirty="0"/>
              </a:p>
            </p:txBody>
          </p:sp>
          <p:sp>
            <p:nvSpPr>
              <p:cNvPr id="1682" name="Rectangle 1177"/>
              <p:cNvSpPr>
                <a:spLocks noChangeArrowheads="1"/>
              </p:cNvSpPr>
              <p:nvPr userDrawn="1"/>
            </p:nvSpPr>
            <p:spPr bwMode="auto">
              <a:xfrm>
                <a:off x="3648" y="1645"/>
                <a:ext cx="173" cy="6"/>
              </a:xfrm>
              <a:prstGeom prst="rect">
                <a:avLst/>
              </a:prstGeom>
              <a:solidFill>
                <a:srgbClr val="CDA959"/>
              </a:solidFill>
              <a:ln w="0">
                <a:noFill/>
                <a:miter lim="800000"/>
                <a:headEnd/>
                <a:tailEnd/>
              </a:ln>
            </p:spPr>
            <p:txBody>
              <a:bodyPr/>
              <a:lstStyle/>
              <a:p>
                <a:pPr>
                  <a:defRPr/>
                </a:pPr>
                <a:endParaRPr lang="en-US" dirty="0"/>
              </a:p>
            </p:txBody>
          </p:sp>
          <p:sp>
            <p:nvSpPr>
              <p:cNvPr id="1683" name="Rectangle 1178"/>
              <p:cNvSpPr>
                <a:spLocks noChangeArrowheads="1"/>
              </p:cNvSpPr>
              <p:nvPr userDrawn="1"/>
            </p:nvSpPr>
            <p:spPr bwMode="auto">
              <a:xfrm>
                <a:off x="3889" y="1645"/>
                <a:ext cx="917" cy="6"/>
              </a:xfrm>
              <a:prstGeom prst="rect">
                <a:avLst/>
              </a:prstGeom>
              <a:solidFill>
                <a:srgbClr val="CDA959"/>
              </a:solidFill>
              <a:ln w="0">
                <a:noFill/>
                <a:miter lim="800000"/>
                <a:headEnd/>
                <a:tailEnd/>
              </a:ln>
            </p:spPr>
            <p:txBody>
              <a:bodyPr/>
              <a:lstStyle/>
              <a:p>
                <a:pPr>
                  <a:defRPr/>
                </a:pPr>
                <a:endParaRPr lang="en-US" dirty="0"/>
              </a:p>
            </p:txBody>
          </p:sp>
          <p:sp>
            <p:nvSpPr>
              <p:cNvPr id="1684" name="Rectangle 1179"/>
              <p:cNvSpPr>
                <a:spLocks noChangeArrowheads="1"/>
              </p:cNvSpPr>
              <p:nvPr userDrawn="1"/>
            </p:nvSpPr>
            <p:spPr bwMode="auto">
              <a:xfrm>
                <a:off x="5802" y="1645"/>
                <a:ext cx="6" cy="6"/>
              </a:xfrm>
              <a:prstGeom prst="rect">
                <a:avLst/>
              </a:prstGeom>
              <a:solidFill>
                <a:srgbClr val="CDA959"/>
              </a:solidFill>
              <a:ln w="0">
                <a:noFill/>
                <a:miter lim="800000"/>
                <a:headEnd/>
                <a:tailEnd/>
              </a:ln>
            </p:spPr>
            <p:txBody>
              <a:bodyPr/>
              <a:lstStyle/>
              <a:p>
                <a:pPr>
                  <a:defRPr/>
                </a:pPr>
                <a:endParaRPr lang="en-US" dirty="0"/>
              </a:p>
            </p:txBody>
          </p:sp>
          <p:sp>
            <p:nvSpPr>
              <p:cNvPr id="1685" name="Rectangle 1180"/>
              <p:cNvSpPr>
                <a:spLocks noChangeArrowheads="1"/>
              </p:cNvSpPr>
              <p:nvPr userDrawn="1"/>
            </p:nvSpPr>
            <p:spPr bwMode="auto">
              <a:xfrm>
                <a:off x="3648" y="1651"/>
                <a:ext cx="151" cy="5"/>
              </a:xfrm>
              <a:prstGeom prst="rect">
                <a:avLst/>
              </a:prstGeom>
              <a:solidFill>
                <a:srgbClr val="CDA959"/>
              </a:solidFill>
              <a:ln w="0">
                <a:noFill/>
                <a:miter lim="800000"/>
                <a:headEnd/>
                <a:tailEnd/>
              </a:ln>
            </p:spPr>
            <p:txBody>
              <a:bodyPr/>
              <a:lstStyle/>
              <a:p>
                <a:pPr>
                  <a:defRPr/>
                </a:pPr>
                <a:endParaRPr lang="en-US" dirty="0"/>
              </a:p>
            </p:txBody>
          </p:sp>
          <p:sp>
            <p:nvSpPr>
              <p:cNvPr id="1686" name="Rectangle 1181"/>
              <p:cNvSpPr>
                <a:spLocks noChangeArrowheads="1"/>
              </p:cNvSpPr>
              <p:nvPr userDrawn="1"/>
            </p:nvSpPr>
            <p:spPr bwMode="auto">
              <a:xfrm>
                <a:off x="3956" y="1651"/>
                <a:ext cx="856" cy="5"/>
              </a:xfrm>
              <a:prstGeom prst="rect">
                <a:avLst/>
              </a:prstGeom>
              <a:solidFill>
                <a:srgbClr val="CDA959"/>
              </a:solidFill>
              <a:ln w="0">
                <a:noFill/>
                <a:miter lim="800000"/>
                <a:headEnd/>
                <a:tailEnd/>
              </a:ln>
            </p:spPr>
            <p:txBody>
              <a:bodyPr/>
              <a:lstStyle/>
              <a:p>
                <a:pPr>
                  <a:defRPr/>
                </a:pPr>
                <a:endParaRPr lang="en-US" dirty="0"/>
              </a:p>
            </p:txBody>
          </p:sp>
          <p:sp>
            <p:nvSpPr>
              <p:cNvPr id="1687" name="Rectangle 1182"/>
              <p:cNvSpPr>
                <a:spLocks noChangeArrowheads="1"/>
              </p:cNvSpPr>
              <p:nvPr userDrawn="1"/>
            </p:nvSpPr>
            <p:spPr bwMode="auto">
              <a:xfrm>
                <a:off x="5802" y="1651"/>
                <a:ext cx="6" cy="5"/>
              </a:xfrm>
              <a:prstGeom prst="rect">
                <a:avLst/>
              </a:prstGeom>
              <a:solidFill>
                <a:srgbClr val="CDA959"/>
              </a:solidFill>
              <a:ln w="0">
                <a:noFill/>
                <a:miter lim="800000"/>
                <a:headEnd/>
                <a:tailEnd/>
              </a:ln>
            </p:spPr>
            <p:txBody>
              <a:bodyPr/>
              <a:lstStyle/>
              <a:p>
                <a:pPr>
                  <a:defRPr/>
                </a:pPr>
                <a:endParaRPr lang="en-US" dirty="0"/>
              </a:p>
            </p:txBody>
          </p:sp>
          <p:sp>
            <p:nvSpPr>
              <p:cNvPr id="1688" name="Rectangle 1183"/>
              <p:cNvSpPr>
                <a:spLocks noChangeArrowheads="1"/>
              </p:cNvSpPr>
              <p:nvPr userDrawn="1"/>
            </p:nvSpPr>
            <p:spPr bwMode="auto">
              <a:xfrm>
                <a:off x="3648" y="1656"/>
                <a:ext cx="123" cy="6"/>
              </a:xfrm>
              <a:prstGeom prst="rect">
                <a:avLst/>
              </a:prstGeom>
              <a:solidFill>
                <a:srgbClr val="CDA959"/>
              </a:solidFill>
              <a:ln w="0">
                <a:noFill/>
                <a:miter lim="800000"/>
                <a:headEnd/>
                <a:tailEnd/>
              </a:ln>
            </p:spPr>
            <p:txBody>
              <a:bodyPr/>
              <a:lstStyle/>
              <a:p>
                <a:pPr>
                  <a:defRPr/>
                </a:pPr>
                <a:endParaRPr lang="en-US" dirty="0"/>
              </a:p>
            </p:txBody>
          </p:sp>
          <p:sp>
            <p:nvSpPr>
              <p:cNvPr id="1689" name="Rectangle 1184"/>
              <p:cNvSpPr>
                <a:spLocks noChangeArrowheads="1"/>
              </p:cNvSpPr>
              <p:nvPr userDrawn="1"/>
            </p:nvSpPr>
            <p:spPr bwMode="auto">
              <a:xfrm>
                <a:off x="4017" y="1656"/>
                <a:ext cx="795" cy="6"/>
              </a:xfrm>
              <a:prstGeom prst="rect">
                <a:avLst/>
              </a:prstGeom>
              <a:solidFill>
                <a:srgbClr val="CDA959"/>
              </a:solidFill>
              <a:ln w="0">
                <a:noFill/>
                <a:miter lim="800000"/>
                <a:headEnd/>
                <a:tailEnd/>
              </a:ln>
            </p:spPr>
            <p:txBody>
              <a:bodyPr/>
              <a:lstStyle/>
              <a:p>
                <a:pPr>
                  <a:defRPr/>
                </a:pPr>
                <a:endParaRPr lang="en-US" dirty="0"/>
              </a:p>
            </p:txBody>
          </p:sp>
          <p:sp>
            <p:nvSpPr>
              <p:cNvPr id="1690" name="Rectangle 1185"/>
              <p:cNvSpPr>
                <a:spLocks noChangeArrowheads="1"/>
              </p:cNvSpPr>
              <p:nvPr userDrawn="1"/>
            </p:nvSpPr>
            <p:spPr bwMode="auto">
              <a:xfrm>
                <a:off x="5802" y="1656"/>
                <a:ext cx="6" cy="6"/>
              </a:xfrm>
              <a:prstGeom prst="rect">
                <a:avLst/>
              </a:prstGeom>
              <a:solidFill>
                <a:srgbClr val="CDA959"/>
              </a:solidFill>
              <a:ln w="0">
                <a:noFill/>
                <a:miter lim="800000"/>
                <a:headEnd/>
                <a:tailEnd/>
              </a:ln>
            </p:spPr>
            <p:txBody>
              <a:bodyPr/>
              <a:lstStyle/>
              <a:p>
                <a:pPr>
                  <a:defRPr/>
                </a:pPr>
                <a:endParaRPr lang="en-US" dirty="0"/>
              </a:p>
            </p:txBody>
          </p:sp>
          <p:sp>
            <p:nvSpPr>
              <p:cNvPr id="1691" name="Rectangle 1186"/>
              <p:cNvSpPr>
                <a:spLocks noChangeArrowheads="1"/>
              </p:cNvSpPr>
              <p:nvPr userDrawn="1"/>
            </p:nvSpPr>
            <p:spPr bwMode="auto">
              <a:xfrm>
                <a:off x="3648" y="1662"/>
                <a:ext cx="118" cy="6"/>
              </a:xfrm>
              <a:prstGeom prst="rect">
                <a:avLst/>
              </a:prstGeom>
              <a:solidFill>
                <a:srgbClr val="CDA959"/>
              </a:solidFill>
              <a:ln w="0">
                <a:noFill/>
                <a:miter lim="800000"/>
                <a:headEnd/>
                <a:tailEnd/>
              </a:ln>
            </p:spPr>
            <p:txBody>
              <a:bodyPr/>
              <a:lstStyle/>
              <a:p>
                <a:pPr>
                  <a:defRPr/>
                </a:pPr>
                <a:endParaRPr lang="en-US" dirty="0"/>
              </a:p>
            </p:txBody>
          </p:sp>
          <p:sp>
            <p:nvSpPr>
              <p:cNvPr id="1692" name="Rectangle 1187"/>
              <p:cNvSpPr>
                <a:spLocks noChangeArrowheads="1"/>
              </p:cNvSpPr>
              <p:nvPr userDrawn="1"/>
            </p:nvSpPr>
            <p:spPr bwMode="auto">
              <a:xfrm>
                <a:off x="4084" y="1662"/>
                <a:ext cx="734" cy="6"/>
              </a:xfrm>
              <a:prstGeom prst="rect">
                <a:avLst/>
              </a:prstGeom>
              <a:solidFill>
                <a:srgbClr val="CDA959"/>
              </a:solidFill>
              <a:ln w="0">
                <a:noFill/>
                <a:miter lim="800000"/>
                <a:headEnd/>
                <a:tailEnd/>
              </a:ln>
            </p:spPr>
            <p:txBody>
              <a:bodyPr/>
              <a:lstStyle/>
              <a:p>
                <a:pPr>
                  <a:defRPr/>
                </a:pPr>
                <a:endParaRPr lang="en-US" dirty="0"/>
              </a:p>
            </p:txBody>
          </p:sp>
          <p:sp>
            <p:nvSpPr>
              <p:cNvPr id="1693" name="Rectangle 1188"/>
              <p:cNvSpPr>
                <a:spLocks noChangeArrowheads="1"/>
              </p:cNvSpPr>
              <p:nvPr userDrawn="1"/>
            </p:nvSpPr>
            <p:spPr bwMode="auto">
              <a:xfrm>
                <a:off x="5802" y="1662"/>
                <a:ext cx="6" cy="6"/>
              </a:xfrm>
              <a:prstGeom prst="rect">
                <a:avLst/>
              </a:prstGeom>
              <a:solidFill>
                <a:srgbClr val="CDA959"/>
              </a:solidFill>
              <a:ln w="0">
                <a:noFill/>
                <a:miter lim="800000"/>
                <a:headEnd/>
                <a:tailEnd/>
              </a:ln>
            </p:spPr>
            <p:txBody>
              <a:bodyPr/>
              <a:lstStyle/>
              <a:p>
                <a:pPr>
                  <a:defRPr/>
                </a:pPr>
                <a:endParaRPr lang="en-US" dirty="0"/>
              </a:p>
            </p:txBody>
          </p:sp>
          <p:sp>
            <p:nvSpPr>
              <p:cNvPr id="1694" name="Rectangle 1189"/>
              <p:cNvSpPr>
                <a:spLocks noChangeArrowheads="1"/>
              </p:cNvSpPr>
              <p:nvPr userDrawn="1"/>
            </p:nvSpPr>
            <p:spPr bwMode="auto">
              <a:xfrm>
                <a:off x="3648" y="1668"/>
                <a:ext cx="112" cy="5"/>
              </a:xfrm>
              <a:prstGeom prst="rect">
                <a:avLst/>
              </a:prstGeom>
              <a:solidFill>
                <a:srgbClr val="CDA959"/>
              </a:solidFill>
              <a:ln w="0">
                <a:noFill/>
                <a:miter lim="800000"/>
                <a:headEnd/>
                <a:tailEnd/>
              </a:ln>
            </p:spPr>
            <p:txBody>
              <a:bodyPr/>
              <a:lstStyle/>
              <a:p>
                <a:pPr>
                  <a:defRPr/>
                </a:pPr>
                <a:endParaRPr lang="en-US" dirty="0"/>
              </a:p>
            </p:txBody>
          </p:sp>
          <p:sp>
            <p:nvSpPr>
              <p:cNvPr id="1695" name="Rectangle 1190"/>
              <p:cNvSpPr>
                <a:spLocks noChangeArrowheads="1"/>
              </p:cNvSpPr>
              <p:nvPr userDrawn="1"/>
            </p:nvSpPr>
            <p:spPr bwMode="auto">
              <a:xfrm>
                <a:off x="4146" y="1668"/>
                <a:ext cx="672" cy="5"/>
              </a:xfrm>
              <a:prstGeom prst="rect">
                <a:avLst/>
              </a:prstGeom>
              <a:solidFill>
                <a:srgbClr val="CDA959"/>
              </a:solidFill>
              <a:ln w="0">
                <a:noFill/>
                <a:miter lim="800000"/>
                <a:headEnd/>
                <a:tailEnd/>
              </a:ln>
            </p:spPr>
            <p:txBody>
              <a:bodyPr/>
              <a:lstStyle/>
              <a:p>
                <a:pPr>
                  <a:defRPr/>
                </a:pPr>
                <a:endParaRPr lang="en-US" dirty="0"/>
              </a:p>
            </p:txBody>
          </p:sp>
          <p:sp>
            <p:nvSpPr>
              <p:cNvPr id="1696" name="Rectangle 1191"/>
              <p:cNvSpPr>
                <a:spLocks noChangeArrowheads="1"/>
              </p:cNvSpPr>
              <p:nvPr userDrawn="1"/>
            </p:nvSpPr>
            <p:spPr bwMode="auto">
              <a:xfrm>
                <a:off x="5802" y="1668"/>
                <a:ext cx="6" cy="5"/>
              </a:xfrm>
              <a:prstGeom prst="rect">
                <a:avLst/>
              </a:prstGeom>
              <a:solidFill>
                <a:srgbClr val="CDA959"/>
              </a:solidFill>
              <a:ln w="0">
                <a:noFill/>
                <a:miter lim="800000"/>
                <a:headEnd/>
                <a:tailEnd/>
              </a:ln>
            </p:spPr>
            <p:txBody>
              <a:bodyPr/>
              <a:lstStyle/>
              <a:p>
                <a:pPr>
                  <a:defRPr/>
                </a:pPr>
                <a:endParaRPr lang="en-US" dirty="0"/>
              </a:p>
            </p:txBody>
          </p:sp>
          <p:sp>
            <p:nvSpPr>
              <p:cNvPr id="1697" name="Rectangle 1192"/>
              <p:cNvSpPr>
                <a:spLocks noChangeArrowheads="1"/>
              </p:cNvSpPr>
              <p:nvPr userDrawn="1"/>
            </p:nvSpPr>
            <p:spPr bwMode="auto">
              <a:xfrm>
                <a:off x="3648" y="1673"/>
                <a:ext cx="101" cy="6"/>
              </a:xfrm>
              <a:prstGeom prst="rect">
                <a:avLst/>
              </a:prstGeom>
              <a:solidFill>
                <a:srgbClr val="CDA959"/>
              </a:solidFill>
              <a:ln w="0">
                <a:noFill/>
                <a:miter lim="800000"/>
                <a:headEnd/>
                <a:tailEnd/>
              </a:ln>
            </p:spPr>
            <p:txBody>
              <a:bodyPr/>
              <a:lstStyle/>
              <a:p>
                <a:pPr>
                  <a:defRPr/>
                </a:pPr>
                <a:endParaRPr lang="en-US" dirty="0"/>
              </a:p>
            </p:txBody>
          </p:sp>
          <p:sp>
            <p:nvSpPr>
              <p:cNvPr id="1698" name="Rectangle 1193"/>
              <p:cNvSpPr>
                <a:spLocks noChangeArrowheads="1"/>
              </p:cNvSpPr>
              <p:nvPr userDrawn="1"/>
            </p:nvSpPr>
            <p:spPr bwMode="auto">
              <a:xfrm>
                <a:off x="4213" y="1673"/>
                <a:ext cx="605" cy="6"/>
              </a:xfrm>
              <a:prstGeom prst="rect">
                <a:avLst/>
              </a:prstGeom>
              <a:solidFill>
                <a:srgbClr val="CDA959"/>
              </a:solidFill>
              <a:ln w="0">
                <a:noFill/>
                <a:miter lim="800000"/>
                <a:headEnd/>
                <a:tailEnd/>
              </a:ln>
            </p:spPr>
            <p:txBody>
              <a:bodyPr/>
              <a:lstStyle/>
              <a:p>
                <a:pPr>
                  <a:defRPr/>
                </a:pPr>
                <a:endParaRPr lang="en-US" dirty="0"/>
              </a:p>
            </p:txBody>
          </p:sp>
          <p:sp>
            <p:nvSpPr>
              <p:cNvPr id="1699" name="Rectangle 1194"/>
              <p:cNvSpPr>
                <a:spLocks noChangeArrowheads="1"/>
              </p:cNvSpPr>
              <p:nvPr userDrawn="1"/>
            </p:nvSpPr>
            <p:spPr bwMode="auto">
              <a:xfrm>
                <a:off x="5802" y="1673"/>
                <a:ext cx="6" cy="6"/>
              </a:xfrm>
              <a:prstGeom prst="rect">
                <a:avLst/>
              </a:prstGeom>
              <a:solidFill>
                <a:srgbClr val="CDA959"/>
              </a:solidFill>
              <a:ln w="0">
                <a:noFill/>
                <a:miter lim="800000"/>
                <a:headEnd/>
                <a:tailEnd/>
              </a:ln>
            </p:spPr>
            <p:txBody>
              <a:bodyPr/>
              <a:lstStyle/>
              <a:p>
                <a:pPr>
                  <a:defRPr/>
                </a:pPr>
                <a:endParaRPr lang="en-US" dirty="0"/>
              </a:p>
            </p:txBody>
          </p:sp>
          <p:sp>
            <p:nvSpPr>
              <p:cNvPr id="1700" name="Rectangle 1195"/>
              <p:cNvSpPr>
                <a:spLocks noChangeArrowheads="1"/>
              </p:cNvSpPr>
              <p:nvPr userDrawn="1"/>
            </p:nvSpPr>
            <p:spPr bwMode="auto">
              <a:xfrm>
                <a:off x="3648" y="1679"/>
                <a:ext cx="95" cy="5"/>
              </a:xfrm>
              <a:prstGeom prst="rect">
                <a:avLst/>
              </a:prstGeom>
              <a:solidFill>
                <a:srgbClr val="CDA959"/>
              </a:solidFill>
              <a:ln w="0">
                <a:noFill/>
                <a:miter lim="800000"/>
                <a:headEnd/>
                <a:tailEnd/>
              </a:ln>
            </p:spPr>
            <p:txBody>
              <a:bodyPr/>
              <a:lstStyle/>
              <a:p>
                <a:pPr>
                  <a:defRPr/>
                </a:pPr>
                <a:endParaRPr lang="en-US" dirty="0"/>
              </a:p>
            </p:txBody>
          </p:sp>
          <p:sp>
            <p:nvSpPr>
              <p:cNvPr id="1701" name="Rectangle 1196"/>
              <p:cNvSpPr>
                <a:spLocks noChangeArrowheads="1"/>
              </p:cNvSpPr>
              <p:nvPr userDrawn="1"/>
            </p:nvSpPr>
            <p:spPr bwMode="auto">
              <a:xfrm>
                <a:off x="4275" y="1679"/>
                <a:ext cx="548" cy="5"/>
              </a:xfrm>
              <a:prstGeom prst="rect">
                <a:avLst/>
              </a:prstGeom>
              <a:solidFill>
                <a:srgbClr val="CDA959"/>
              </a:solidFill>
              <a:ln w="0">
                <a:noFill/>
                <a:miter lim="800000"/>
                <a:headEnd/>
                <a:tailEnd/>
              </a:ln>
            </p:spPr>
            <p:txBody>
              <a:bodyPr/>
              <a:lstStyle/>
              <a:p>
                <a:pPr>
                  <a:defRPr/>
                </a:pPr>
                <a:endParaRPr lang="en-US" dirty="0"/>
              </a:p>
            </p:txBody>
          </p:sp>
          <p:sp>
            <p:nvSpPr>
              <p:cNvPr id="1702" name="Rectangle 1197"/>
              <p:cNvSpPr>
                <a:spLocks noChangeArrowheads="1"/>
              </p:cNvSpPr>
              <p:nvPr userDrawn="1"/>
            </p:nvSpPr>
            <p:spPr bwMode="auto">
              <a:xfrm>
                <a:off x="5802" y="1679"/>
                <a:ext cx="6" cy="5"/>
              </a:xfrm>
              <a:prstGeom prst="rect">
                <a:avLst/>
              </a:prstGeom>
              <a:solidFill>
                <a:srgbClr val="CDA959"/>
              </a:solidFill>
              <a:ln w="0">
                <a:noFill/>
                <a:miter lim="800000"/>
                <a:headEnd/>
                <a:tailEnd/>
              </a:ln>
            </p:spPr>
            <p:txBody>
              <a:bodyPr/>
              <a:lstStyle/>
              <a:p>
                <a:pPr>
                  <a:defRPr/>
                </a:pPr>
                <a:endParaRPr lang="en-US" dirty="0"/>
              </a:p>
            </p:txBody>
          </p:sp>
          <p:sp>
            <p:nvSpPr>
              <p:cNvPr id="1703" name="Rectangle 1198"/>
              <p:cNvSpPr>
                <a:spLocks noChangeArrowheads="1"/>
              </p:cNvSpPr>
              <p:nvPr userDrawn="1"/>
            </p:nvSpPr>
            <p:spPr bwMode="auto">
              <a:xfrm>
                <a:off x="3648" y="1684"/>
                <a:ext cx="84" cy="6"/>
              </a:xfrm>
              <a:prstGeom prst="rect">
                <a:avLst/>
              </a:prstGeom>
              <a:solidFill>
                <a:srgbClr val="CDA959"/>
              </a:solidFill>
              <a:ln w="0">
                <a:noFill/>
                <a:miter lim="800000"/>
                <a:headEnd/>
                <a:tailEnd/>
              </a:ln>
            </p:spPr>
            <p:txBody>
              <a:bodyPr/>
              <a:lstStyle/>
              <a:p>
                <a:pPr>
                  <a:defRPr/>
                </a:pPr>
                <a:endParaRPr lang="en-US" dirty="0"/>
              </a:p>
            </p:txBody>
          </p:sp>
          <p:sp>
            <p:nvSpPr>
              <p:cNvPr id="1704" name="Rectangle 1199"/>
              <p:cNvSpPr>
                <a:spLocks noChangeArrowheads="1"/>
              </p:cNvSpPr>
              <p:nvPr userDrawn="1"/>
            </p:nvSpPr>
            <p:spPr bwMode="auto">
              <a:xfrm>
                <a:off x="4342" y="1684"/>
                <a:ext cx="481" cy="6"/>
              </a:xfrm>
              <a:prstGeom prst="rect">
                <a:avLst/>
              </a:prstGeom>
              <a:solidFill>
                <a:srgbClr val="CDA959"/>
              </a:solidFill>
              <a:ln w="0">
                <a:noFill/>
                <a:miter lim="800000"/>
                <a:headEnd/>
                <a:tailEnd/>
              </a:ln>
            </p:spPr>
            <p:txBody>
              <a:bodyPr/>
              <a:lstStyle/>
              <a:p>
                <a:pPr>
                  <a:defRPr/>
                </a:pPr>
                <a:endParaRPr lang="en-US" dirty="0"/>
              </a:p>
            </p:txBody>
          </p:sp>
          <p:sp>
            <p:nvSpPr>
              <p:cNvPr id="1705" name="Rectangle 1200"/>
              <p:cNvSpPr>
                <a:spLocks noChangeArrowheads="1"/>
              </p:cNvSpPr>
              <p:nvPr userDrawn="1"/>
            </p:nvSpPr>
            <p:spPr bwMode="auto">
              <a:xfrm>
                <a:off x="3648" y="1690"/>
                <a:ext cx="84" cy="6"/>
              </a:xfrm>
              <a:prstGeom prst="rect">
                <a:avLst/>
              </a:prstGeom>
              <a:solidFill>
                <a:srgbClr val="CDA959"/>
              </a:solidFill>
              <a:ln w="0">
                <a:noFill/>
                <a:miter lim="800000"/>
                <a:headEnd/>
                <a:tailEnd/>
              </a:ln>
            </p:spPr>
            <p:txBody>
              <a:bodyPr/>
              <a:lstStyle/>
              <a:p>
                <a:pPr>
                  <a:defRPr/>
                </a:pPr>
                <a:endParaRPr lang="en-US" dirty="0"/>
              </a:p>
            </p:txBody>
          </p:sp>
          <p:sp>
            <p:nvSpPr>
              <p:cNvPr id="1706" name="Rectangle 1201"/>
              <p:cNvSpPr>
                <a:spLocks noChangeArrowheads="1"/>
              </p:cNvSpPr>
              <p:nvPr userDrawn="1"/>
            </p:nvSpPr>
            <p:spPr bwMode="auto">
              <a:xfrm>
                <a:off x="4403" y="1690"/>
                <a:ext cx="426" cy="6"/>
              </a:xfrm>
              <a:prstGeom prst="rect">
                <a:avLst/>
              </a:prstGeom>
              <a:solidFill>
                <a:srgbClr val="CDA959"/>
              </a:solidFill>
              <a:ln w="0">
                <a:noFill/>
                <a:miter lim="800000"/>
                <a:headEnd/>
                <a:tailEnd/>
              </a:ln>
            </p:spPr>
            <p:txBody>
              <a:bodyPr/>
              <a:lstStyle/>
              <a:p>
                <a:pPr>
                  <a:defRPr/>
                </a:pPr>
                <a:endParaRPr lang="en-US" dirty="0"/>
              </a:p>
            </p:txBody>
          </p:sp>
          <p:sp>
            <p:nvSpPr>
              <p:cNvPr id="1707" name="Rectangle 1202"/>
              <p:cNvSpPr>
                <a:spLocks noChangeArrowheads="1"/>
              </p:cNvSpPr>
              <p:nvPr userDrawn="1"/>
            </p:nvSpPr>
            <p:spPr bwMode="auto">
              <a:xfrm>
                <a:off x="3648" y="1696"/>
                <a:ext cx="78" cy="5"/>
              </a:xfrm>
              <a:prstGeom prst="rect">
                <a:avLst/>
              </a:prstGeom>
              <a:solidFill>
                <a:srgbClr val="CDA959"/>
              </a:solidFill>
              <a:ln w="0">
                <a:noFill/>
                <a:miter lim="800000"/>
                <a:headEnd/>
                <a:tailEnd/>
              </a:ln>
            </p:spPr>
            <p:txBody>
              <a:bodyPr/>
              <a:lstStyle/>
              <a:p>
                <a:pPr>
                  <a:defRPr/>
                </a:pPr>
                <a:endParaRPr lang="en-US" dirty="0"/>
              </a:p>
            </p:txBody>
          </p:sp>
          <p:sp>
            <p:nvSpPr>
              <p:cNvPr id="1708" name="Rectangle 1203"/>
              <p:cNvSpPr>
                <a:spLocks noChangeArrowheads="1"/>
              </p:cNvSpPr>
              <p:nvPr userDrawn="1"/>
            </p:nvSpPr>
            <p:spPr bwMode="auto">
              <a:xfrm>
                <a:off x="4471" y="1696"/>
                <a:ext cx="358" cy="5"/>
              </a:xfrm>
              <a:prstGeom prst="rect">
                <a:avLst/>
              </a:prstGeom>
              <a:solidFill>
                <a:srgbClr val="CDA959"/>
              </a:solidFill>
              <a:ln w="0">
                <a:noFill/>
                <a:miter lim="800000"/>
                <a:headEnd/>
                <a:tailEnd/>
              </a:ln>
            </p:spPr>
            <p:txBody>
              <a:bodyPr/>
              <a:lstStyle/>
              <a:p>
                <a:pPr>
                  <a:defRPr/>
                </a:pPr>
                <a:endParaRPr lang="en-US" dirty="0"/>
              </a:p>
            </p:txBody>
          </p:sp>
          <p:sp>
            <p:nvSpPr>
              <p:cNvPr id="1709" name="Rectangle 1204"/>
              <p:cNvSpPr>
                <a:spLocks noChangeArrowheads="1"/>
              </p:cNvSpPr>
              <p:nvPr userDrawn="1"/>
            </p:nvSpPr>
            <p:spPr bwMode="auto">
              <a:xfrm>
                <a:off x="3648" y="1701"/>
                <a:ext cx="73" cy="6"/>
              </a:xfrm>
              <a:prstGeom prst="rect">
                <a:avLst/>
              </a:prstGeom>
              <a:solidFill>
                <a:srgbClr val="CDA959"/>
              </a:solidFill>
              <a:ln w="0">
                <a:noFill/>
                <a:miter lim="800000"/>
                <a:headEnd/>
                <a:tailEnd/>
              </a:ln>
            </p:spPr>
            <p:txBody>
              <a:bodyPr/>
              <a:lstStyle/>
              <a:p>
                <a:pPr>
                  <a:defRPr/>
                </a:pPr>
                <a:endParaRPr lang="en-US" dirty="0"/>
              </a:p>
            </p:txBody>
          </p:sp>
          <p:sp>
            <p:nvSpPr>
              <p:cNvPr id="1710" name="Rectangle 1205"/>
              <p:cNvSpPr>
                <a:spLocks noChangeArrowheads="1"/>
              </p:cNvSpPr>
              <p:nvPr userDrawn="1"/>
            </p:nvSpPr>
            <p:spPr bwMode="auto">
              <a:xfrm>
                <a:off x="4532" y="1701"/>
                <a:ext cx="297" cy="6"/>
              </a:xfrm>
              <a:prstGeom prst="rect">
                <a:avLst/>
              </a:prstGeom>
              <a:solidFill>
                <a:srgbClr val="CDA959"/>
              </a:solidFill>
              <a:ln w="0">
                <a:noFill/>
                <a:miter lim="800000"/>
                <a:headEnd/>
                <a:tailEnd/>
              </a:ln>
            </p:spPr>
            <p:txBody>
              <a:bodyPr/>
              <a:lstStyle/>
              <a:p>
                <a:pPr>
                  <a:defRPr/>
                </a:pPr>
                <a:endParaRPr lang="en-US" dirty="0"/>
              </a:p>
            </p:txBody>
          </p:sp>
          <p:sp>
            <p:nvSpPr>
              <p:cNvPr id="1711" name="Rectangle 1206"/>
              <p:cNvSpPr>
                <a:spLocks noChangeArrowheads="1"/>
              </p:cNvSpPr>
              <p:nvPr userDrawn="1"/>
            </p:nvSpPr>
            <p:spPr bwMode="auto">
              <a:xfrm>
                <a:off x="3648" y="1707"/>
                <a:ext cx="67" cy="5"/>
              </a:xfrm>
              <a:prstGeom prst="rect">
                <a:avLst/>
              </a:prstGeom>
              <a:solidFill>
                <a:srgbClr val="CDA959"/>
              </a:solidFill>
              <a:ln w="0">
                <a:noFill/>
                <a:miter lim="800000"/>
                <a:headEnd/>
                <a:tailEnd/>
              </a:ln>
            </p:spPr>
            <p:txBody>
              <a:bodyPr/>
              <a:lstStyle/>
              <a:p>
                <a:pPr>
                  <a:defRPr/>
                </a:pPr>
                <a:endParaRPr lang="en-US" dirty="0"/>
              </a:p>
            </p:txBody>
          </p:sp>
          <p:sp>
            <p:nvSpPr>
              <p:cNvPr id="1712" name="Rectangle 1207"/>
              <p:cNvSpPr>
                <a:spLocks noChangeArrowheads="1"/>
              </p:cNvSpPr>
              <p:nvPr userDrawn="1"/>
            </p:nvSpPr>
            <p:spPr bwMode="auto">
              <a:xfrm>
                <a:off x="4594" y="1707"/>
                <a:ext cx="240" cy="5"/>
              </a:xfrm>
              <a:prstGeom prst="rect">
                <a:avLst/>
              </a:prstGeom>
              <a:solidFill>
                <a:srgbClr val="CDA959"/>
              </a:solidFill>
              <a:ln w="0">
                <a:noFill/>
                <a:miter lim="800000"/>
                <a:headEnd/>
                <a:tailEnd/>
              </a:ln>
            </p:spPr>
            <p:txBody>
              <a:bodyPr/>
              <a:lstStyle/>
              <a:p>
                <a:pPr>
                  <a:defRPr/>
                </a:pPr>
                <a:endParaRPr lang="en-US" dirty="0"/>
              </a:p>
            </p:txBody>
          </p:sp>
          <p:sp>
            <p:nvSpPr>
              <p:cNvPr id="1713" name="Rectangle 1208"/>
              <p:cNvSpPr>
                <a:spLocks noChangeArrowheads="1"/>
              </p:cNvSpPr>
              <p:nvPr userDrawn="1"/>
            </p:nvSpPr>
            <p:spPr bwMode="auto">
              <a:xfrm>
                <a:off x="3648" y="1712"/>
                <a:ext cx="67" cy="6"/>
              </a:xfrm>
              <a:prstGeom prst="rect">
                <a:avLst/>
              </a:prstGeom>
              <a:solidFill>
                <a:srgbClr val="CDA959"/>
              </a:solidFill>
              <a:ln w="0">
                <a:noFill/>
                <a:miter lim="800000"/>
                <a:headEnd/>
                <a:tailEnd/>
              </a:ln>
            </p:spPr>
            <p:txBody>
              <a:bodyPr/>
              <a:lstStyle/>
              <a:p>
                <a:pPr>
                  <a:defRPr/>
                </a:pPr>
                <a:endParaRPr lang="en-US" dirty="0"/>
              </a:p>
            </p:txBody>
          </p:sp>
          <p:sp>
            <p:nvSpPr>
              <p:cNvPr id="1714" name="Rectangle 1209"/>
              <p:cNvSpPr>
                <a:spLocks noChangeArrowheads="1"/>
              </p:cNvSpPr>
              <p:nvPr userDrawn="1"/>
            </p:nvSpPr>
            <p:spPr bwMode="auto">
              <a:xfrm>
                <a:off x="4594" y="1712"/>
                <a:ext cx="240" cy="6"/>
              </a:xfrm>
              <a:prstGeom prst="rect">
                <a:avLst/>
              </a:prstGeom>
              <a:solidFill>
                <a:srgbClr val="CDA959"/>
              </a:solidFill>
              <a:ln w="0">
                <a:noFill/>
                <a:miter lim="800000"/>
                <a:headEnd/>
                <a:tailEnd/>
              </a:ln>
            </p:spPr>
            <p:txBody>
              <a:bodyPr/>
              <a:lstStyle/>
              <a:p>
                <a:pPr>
                  <a:defRPr/>
                </a:pPr>
                <a:endParaRPr lang="en-US" dirty="0"/>
              </a:p>
            </p:txBody>
          </p:sp>
          <p:sp>
            <p:nvSpPr>
              <p:cNvPr id="1715" name="Rectangle 1210"/>
              <p:cNvSpPr>
                <a:spLocks noChangeArrowheads="1"/>
              </p:cNvSpPr>
              <p:nvPr userDrawn="1"/>
            </p:nvSpPr>
            <p:spPr bwMode="auto">
              <a:xfrm>
                <a:off x="3648" y="1718"/>
                <a:ext cx="62" cy="6"/>
              </a:xfrm>
              <a:prstGeom prst="rect">
                <a:avLst/>
              </a:prstGeom>
              <a:solidFill>
                <a:srgbClr val="CDA959"/>
              </a:solidFill>
              <a:ln w="0">
                <a:noFill/>
                <a:miter lim="800000"/>
                <a:headEnd/>
                <a:tailEnd/>
              </a:ln>
            </p:spPr>
            <p:txBody>
              <a:bodyPr/>
              <a:lstStyle/>
              <a:p>
                <a:pPr>
                  <a:defRPr/>
                </a:pPr>
                <a:endParaRPr lang="en-US" dirty="0"/>
              </a:p>
            </p:txBody>
          </p:sp>
          <p:sp>
            <p:nvSpPr>
              <p:cNvPr id="1716" name="Rectangle 1211"/>
              <p:cNvSpPr>
                <a:spLocks noChangeArrowheads="1"/>
              </p:cNvSpPr>
              <p:nvPr userDrawn="1"/>
            </p:nvSpPr>
            <p:spPr bwMode="auto">
              <a:xfrm>
                <a:off x="4583" y="1718"/>
                <a:ext cx="257" cy="6"/>
              </a:xfrm>
              <a:prstGeom prst="rect">
                <a:avLst/>
              </a:prstGeom>
              <a:solidFill>
                <a:srgbClr val="CDA959"/>
              </a:solidFill>
              <a:ln w="0">
                <a:noFill/>
                <a:miter lim="800000"/>
                <a:headEnd/>
                <a:tailEnd/>
              </a:ln>
            </p:spPr>
            <p:txBody>
              <a:bodyPr/>
              <a:lstStyle/>
              <a:p>
                <a:pPr>
                  <a:defRPr/>
                </a:pPr>
                <a:endParaRPr lang="en-US" dirty="0"/>
              </a:p>
            </p:txBody>
          </p:sp>
          <p:sp>
            <p:nvSpPr>
              <p:cNvPr id="1717" name="Rectangle 1212"/>
              <p:cNvSpPr>
                <a:spLocks noChangeArrowheads="1"/>
              </p:cNvSpPr>
              <p:nvPr userDrawn="1"/>
            </p:nvSpPr>
            <p:spPr bwMode="auto">
              <a:xfrm>
                <a:off x="3648" y="1724"/>
                <a:ext cx="56" cy="5"/>
              </a:xfrm>
              <a:prstGeom prst="rect">
                <a:avLst/>
              </a:prstGeom>
              <a:solidFill>
                <a:srgbClr val="CDA959"/>
              </a:solidFill>
              <a:ln w="0">
                <a:noFill/>
                <a:miter lim="800000"/>
                <a:headEnd/>
                <a:tailEnd/>
              </a:ln>
            </p:spPr>
            <p:txBody>
              <a:bodyPr/>
              <a:lstStyle/>
              <a:p>
                <a:pPr>
                  <a:defRPr/>
                </a:pPr>
                <a:endParaRPr lang="en-US" dirty="0"/>
              </a:p>
            </p:txBody>
          </p:sp>
        </p:grpSp>
        <p:grpSp>
          <p:nvGrpSpPr>
            <p:cNvPr id="14" name="Group 1213"/>
            <p:cNvGrpSpPr>
              <a:grpSpLocks/>
            </p:cNvGrpSpPr>
            <p:nvPr userDrawn="1"/>
          </p:nvGrpSpPr>
          <p:grpSpPr bwMode="auto">
            <a:xfrm>
              <a:off x="3648" y="1724"/>
              <a:ext cx="2154" cy="632"/>
              <a:chOff x="3648" y="1724"/>
              <a:chExt cx="2154" cy="632"/>
            </a:xfrm>
          </p:grpSpPr>
          <p:sp>
            <p:nvSpPr>
              <p:cNvPr id="1318" name="Rectangle 1214"/>
              <p:cNvSpPr>
                <a:spLocks noChangeArrowheads="1"/>
              </p:cNvSpPr>
              <p:nvPr userDrawn="1"/>
            </p:nvSpPr>
            <p:spPr bwMode="auto">
              <a:xfrm>
                <a:off x="4571" y="1724"/>
                <a:ext cx="269" cy="5"/>
              </a:xfrm>
              <a:prstGeom prst="rect">
                <a:avLst/>
              </a:prstGeom>
              <a:solidFill>
                <a:srgbClr val="CDA959"/>
              </a:solidFill>
              <a:ln w="0">
                <a:noFill/>
                <a:miter lim="800000"/>
                <a:headEnd/>
                <a:tailEnd/>
              </a:ln>
            </p:spPr>
            <p:txBody>
              <a:bodyPr/>
              <a:lstStyle/>
              <a:p>
                <a:pPr>
                  <a:defRPr/>
                </a:pPr>
                <a:endParaRPr lang="en-US" dirty="0"/>
              </a:p>
            </p:txBody>
          </p:sp>
          <p:sp>
            <p:nvSpPr>
              <p:cNvPr id="1319" name="Rectangle 1215"/>
              <p:cNvSpPr>
                <a:spLocks noChangeArrowheads="1"/>
              </p:cNvSpPr>
              <p:nvPr userDrawn="1"/>
            </p:nvSpPr>
            <p:spPr bwMode="auto">
              <a:xfrm>
                <a:off x="3648" y="1729"/>
                <a:ext cx="50" cy="6"/>
              </a:xfrm>
              <a:prstGeom prst="rect">
                <a:avLst/>
              </a:prstGeom>
              <a:solidFill>
                <a:srgbClr val="CDA959"/>
              </a:solidFill>
              <a:ln w="0">
                <a:noFill/>
                <a:miter lim="800000"/>
                <a:headEnd/>
                <a:tailEnd/>
              </a:ln>
            </p:spPr>
            <p:txBody>
              <a:bodyPr/>
              <a:lstStyle/>
              <a:p>
                <a:pPr>
                  <a:defRPr/>
                </a:pPr>
                <a:endParaRPr lang="en-US" dirty="0"/>
              </a:p>
            </p:txBody>
          </p:sp>
          <p:sp>
            <p:nvSpPr>
              <p:cNvPr id="1320" name="Rectangle 1216"/>
              <p:cNvSpPr>
                <a:spLocks noChangeArrowheads="1"/>
              </p:cNvSpPr>
              <p:nvPr userDrawn="1"/>
            </p:nvSpPr>
            <p:spPr bwMode="auto">
              <a:xfrm>
                <a:off x="4555" y="1729"/>
                <a:ext cx="291" cy="6"/>
              </a:xfrm>
              <a:prstGeom prst="rect">
                <a:avLst/>
              </a:prstGeom>
              <a:solidFill>
                <a:srgbClr val="CDA959"/>
              </a:solidFill>
              <a:ln w="0">
                <a:noFill/>
                <a:miter lim="800000"/>
                <a:headEnd/>
                <a:tailEnd/>
              </a:ln>
            </p:spPr>
            <p:txBody>
              <a:bodyPr/>
              <a:lstStyle/>
              <a:p>
                <a:pPr>
                  <a:defRPr/>
                </a:pPr>
                <a:endParaRPr lang="en-US" dirty="0"/>
              </a:p>
            </p:txBody>
          </p:sp>
          <p:sp>
            <p:nvSpPr>
              <p:cNvPr id="1321" name="Rectangle 1217"/>
              <p:cNvSpPr>
                <a:spLocks noChangeArrowheads="1"/>
              </p:cNvSpPr>
              <p:nvPr userDrawn="1"/>
            </p:nvSpPr>
            <p:spPr bwMode="auto">
              <a:xfrm>
                <a:off x="3648" y="1735"/>
                <a:ext cx="50" cy="5"/>
              </a:xfrm>
              <a:prstGeom prst="rect">
                <a:avLst/>
              </a:prstGeom>
              <a:solidFill>
                <a:srgbClr val="CDA959"/>
              </a:solidFill>
              <a:ln w="0">
                <a:noFill/>
                <a:miter lim="800000"/>
                <a:headEnd/>
                <a:tailEnd/>
              </a:ln>
            </p:spPr>
            <p:txBody>
              <a:bodyPr/>
              <a:lstStyle/>
              <a:p>
                <a:pPr>
                  <a:defRPr/>
                </a:pPr>
                <a:endParaRPr lang="en-US" dirty="0"/>
              </a:p>
            </p:txBody>
          </p:sp>
          <p:sp>
            <p:nvSpPr>
              <p:cNvPr id="1322" name="Rectangle 1218"/>
              <p:cNvSpPr>
                <a:spLocks noChangeArrowheads="1"/>
              </p:cNvSpPr>
              <p:nvPr userDrawn="1"/>
            </p:nvSpPr>
            <p:spPr bwMode="auto">
              <a:xfrm>
                <a:off x="4543" y="1735"/>
                <a:ext cx="303" cy="5"/>
              </a:xfrm>
              <a:prstGeom prst="rect">
                <a:avLst/>
              </a:prstGeom>
              <a:solidFill>
                <a:srgbClr val="CDA959"/>
              </a:solidFill>
              <a:ln w="0">
                <a:noFill/>
                <a:miter lim="800000"/>
                <a:headEnd/>
                <a:tailEnd/>
              </a:ln>
            </p:spPr>
            <p:txBody>
              <a:bodyPr/>
              <a:lstStyle/>
              <a:p>
                <a:pPr>
                  <a:defRPr/>
                </a:pPr>
                <a:endParaRPr lang="en-US" dirty="0"/>
              </a:p>
            </p:txBody>
          </p:sp>
          <p:sp>
            <p:nvSpPr>
              <p:cNvPr id="1323" name="Rectangle 1219"/>
              <p:cNvSpPr>
                <a:spLocks noChangeArrowheads="1"/>
              </p:cNvSpPr>
              <p:nvPr userDrawn="1"/>
            </p:nvSpPr>
            <p:spPr bwMode="auto">
              <a:xfrm>
                <a:off x="3648" y="1740"/>
                <a:ext cx="50" cy="6"/>
              </a:xfrm>
              <a:prstGeom prst="rect">
                <a:avLst/>
              </a:prstGeom>
              <a:solidFill>
                <a:srgbClr val="CDA959"/>
              </a:solidFill>
              <a:ln w="0">
                <a:noFill/>
                <a:miter lim="800000"/>
                <a:headEnd/>
                <a:tailEnd/>
              </a:ln>
            </p:spPr>
            <p:txBody>
              <a:bodyPr/>
              <a:lstStyle/>
              <a:p>
                <a:pPr>
                  <a:defRPr/>
                </a:pPr>
                <a:endParaRPr lang="en-US" dirty="0"/>
              </a:p>
            </p:txBody>
          </p:sp>
          <p:sp>
            <p:nvSpPr>
              <p:cNvPr id="1324" name="Rectangle 1220"/>
              <p:cNvSpPr>
                <a:spLocks noChangeArrowheads="1"/>
              </p:cNvSpPr>
              <p:nvPr userDrawn="1"/>
            </p:nvSpPr>
            <p:spPr bwMode="auto">
              <a:xfrm>
                <a:off x="4527" y="1740"/>
                <a:ext cx="319" cy="6"/>
              </a:xfrm>
              <a:prstGeom prst="rect">
                <a:avLst/>
              </a:prstGeom>
              <a:solidFill>
                <a:srgbClr val="CDA959"/>
              </a:solidFill>
              <a:ln w="0">
                <a:noFill/>
                <a:miter lim="800000"/>
                <a:headEnd/>
                <a:tailEnd/>
              </a:ln>
            </p:spPr>
            <p:txBody>
              <a:bodyPr/>
              <a:lstStyle/>
              <a:p>
                <a:pPr>
                  <a:defRPr/>
                </a:pPr>
                <a:endParaRPr lang="en-US" dirty="0"/>
              </a:p>
            </p:txBody>
          </p:sp>
          <p:sp>
            <p:nvSpPr>
              <p:cNvPr id="1325" name="Rectangle 1221"/>
              <p:cNvSpPr>
                <a:spLocks noChangeArrowheads="1"/>
              </p:cNvSpPr>
              <p:nvPr userDrawn="1"/>
            </p:nvSpPr>
            <p:spPr bwMode="auto">
              <a:xfrm>
                <a:off x="3648" y="1746"/>
                <a:ext cx="50" cy="6"/>
              </a:xfrm>
              <a:prstGeom prst="rect">
                <a:avLst/>
              </a:prstGeom>
              <a:solidFill>
                <a:srgbClr val="CDA959"/>
              </a:solidFill>
              <a:ln w="0">
                <a:noFill/>
                <a:miter lim="800000"/>
                <a:headEnd/>
                <a:tailEnd/>
              </a:ln>
            </p:spPr>
            <p:txBody>
              <a:bodyPr/>
              <a:lstStyle/>
              <a:p>
                <a:pPr>
                  <a:defRPr/>
                </a:pPr>
                <a:endParaRPr lang="en-US" dirty="0"/>
              </a:p>
            </p:txBody>
          </p:sp>
          <p:sp>
            <p:nvSpPr>
              <p:cNvPr id="1326" name="Rectangle 1222"/>
              <p:cNvSpPr>
                <a:spLocks noChangeArrowheads="1"/>
              </p:cNvSpPr>
              <p:nvPr userDrawn="1"/>
            </p:nvSpPr>
            <p:spPr bwMode="auto">
              <a:xfrm>
                <a:off x="4515" y="1746"/>
                <a:ext cx="336" cy="6"/>
              </a:xfrm>
              <a:prstGeom prst="rect">
                <a:avLst/>
              </a:prstGeom>
              <a:solidFill>
                <a:srgbClr val="CDA959"/>
              </a:solidFill>
              <a:ln w="0">
                <a:noFill/>
                <a:miter lim="800000"/>
                <a:headEnd/>
                <a:tailEnd/>
              </a:ln>
            </p:spPr>
            <p:txBody>
              <a:bodyPr/>
              <a:lstStyle/>
              <a:p>
                <a:pPr>
                  <a:defRPr/>
                </a:pPr>
                <a:endParaRPr lang="en-US" dirty="0"/>
              </a:p>
            </p:txBody>
          </p:sp>
          <p:sp>
            <p:nvSpPr>
              <p:cNvPr id="1327" name="Rectangle 1223"/>
              <p:cNvSpPr>
                <a:spLocks noChangeArrowheads="1"/>
              </p:cNvSpPr>
              <p:nvPr userDrawn="1"/>
            </p:nvSpPr>
            <p:spPr bwMode="auto">
              <a:xfrm>
                <a:off x="3648" y="1752"/>
                <a:ext cx="45" cy="5"/>
              </a:xfrm>
              <a:prstGeom prst="rect">
                <a:avLst/>
              </a:prstGeom>
              <a:solidFill>
                <a:srgbClr val="CDA959"/>
              </a:solidFill>
              <a:ln w="0">
                <a:noFill/>
                <a:miter lim="800000"/>
                <a:headEnd/>
                <a:tailEnd/>
              </a:ln>
            </p:spPr>
            <p:txBody>
              <a:bodyPr/>
              <a:lstStyle/>
              <a:p>
                <a:pPr>
                  <a:defRPr/>
                </a:pPr>
                <a:endParaRPr lang="en-US" dirty="0"/>
              </a:p>
            </p:txBody>
          </p:sp>
          <p:sp>
            <p:nvSpPr>
              <p:cNvPr id="1328" name="Rectangle 1224"/>
              <p:cNvSpPr>
                <a:spLocks noChangeArrowheads="1"/>
              </p:cNvSpPr>
              <p:nvPr userDrawn="1"/>
            </p:nvSpPr>
            <p:spPr bwMode="auto">
              <a:xfrm>
                <a:off x="4499" y="1752"/>
                <a:ext cx="352" cy="5"/>
              </a:xfrm>
              <a:prstGeom prst="rect">
                <a:avLst/>
              </a:prstGeom>
              <a:solidFill>
                <a:srgbClr val="CDA959"/>
              </a:solidFill>
              <a:ln w="0">
                <a:noFill/>
                <a:miter lim="800000"/>
                <a:headEnd/>
                <a:tailEnd/>
              </a:ln>
            </p:spPr>
            <p:txBody>
              <a:bodyPr/>
              <a:lstStyle/>
              <a:p>
                <a:pPr>
                  <a:defRPr/>
                </a:pPr>
                <a:endParaRPr lang="en-US" dirty="0"/>
              </a:p>
            </p:txBody>
          </p:sp>
          <p:sp>
            <p:nvSpPr>
              <p:cNvPr id="1329" name="Rectangle 1225"/>
              <p:cNvSpPr>
                <a:spLocks noChangeArrowheads="1"/>
              </p:cNvSpPr>
              <p:nvPr userDrawn="1"/>
            </p:nvSpPr>
            <p:spPr bwMode="auto">
              <a:xfrm>
                <a:off x="3648" y="1757"/>
                <a:ext cx="45" cy="6"/>
              </a:xfrm>
              <a:prstGeom prst="rect">
                <a:avLst/>
              </a:prstGeom>
              <a:solidFill>
                <a:srgbClr val="CDA959"/>
              </a:solidFill>
              <a:ln w="0">
                <a:noFill/>
                <a:miter lim="800000"/>
                <a:headEnd/>
                <a:tailEnd/>
              </a:ln>
            </p:spPr>
            <p:txBody>
              <a:bodyPr/>
              <a:lstStyle/>
              <a:p>
                <a:pPr>
                  <a:defRPr/>
                </a:pPr>
                <a:endParaRPr lang="en-US" dirty="0"/>
              </a:p>
            </p:txBody>
          </p:sp>
          <p:sp>
            <p:nvSpPr>
              <p:cNvPr id="1330" name="Rectangle 1226"/>
              <p:cNvSpPr>
                <a:spLocks noChangeArrowheads="1"/>
              </p:cNvSpPr>
              <p:nvPr userDrawn="1"/>
            </p:nvSpPr>
            <p:spPr bwMode="auto">
              <a:xfrm>
                <a:off x="4487" y="1757"/>
                <a:ext cx="370" cy="6"/>
              </a:xfrm>
              <a:prstGeom prst="rect">
                <a:avLst/>
              </a:prstGeom>
              <a:solidFill>
                <a:srgbClr val="CDA959"/>
              </a:solidFill>
              <a:ln w="0">
                <a:noFill/>
                <a:miter lim="800000"/>
                <a:headEnd/>
                <a:tailEnd/>
              </a:ln>
            </p:spPr>
            <p:txBody>
              <a:bodyPr/>
              <a:lstStyle/>
              <a:p>
                <a:pPr>
                  <a:defRPr/>
                </a:pPr>
                <a:endParaRPr lang="en-US" dirty="0"/>
              </a:p>
            </p:txBody>
          </p:sp>
          <p:sp>
            <p:nvSpPr>
              <p:cNvPr id="1331" name="Rectangle 1227"/>
              <p:cNvSpPr>
                <a:spLocks noChangeArrowheads="1"/>
              </p:cNvSpPr>
              <p:nvPr userDrawn="1"/>
            </p:nvSpPr>
            <p:spPr bwMode="auto">
              <a:xfrm>
                <a:off x="3648" y="1763"/>
                <a:ext cx="45" cy="5"/>
              </a:xfrm>
              <a:prstGeom prst="rect">
                <a:avLst/>
              </a:prstGeom>
              <a:solidFill>
                <a:srgbClr val="CDA959"/>
              </a:solidFill>
              <a:ln w="0">
                <a:noFill/>
                <a:miter lim="800000"/>
                <a:headEnd/>
                <a:tailEnd/>
              </a:ln>
            </p:spPr>
            <p:txBody>
              <a:bodyPr/>
              <a:lstStyle/>
              <a:p>
                <a:pPr>
                  <a:defRPr/>
                </a:pPr>
                <a:endParaRPr lang="en-US" dirty="0"/>
              </a:p>
            </p:txBody>
          </p:sp>
          <p:sp>
            <p:nvSpPr>
              <p:cNvPr id="1332" name="Rectangle 1228"/>
              <p:cNvSpPr>
                <a:spLocks noChangeArrowheads="1"/>
              </p:cNvSpPr>
              <p:nvPr userDrawn="1"/>
            </p:nvSpPr>
            <p:spPr bwMode="auto">
              <a:xfrm>
                <a:off x="4471" y="1763"/>
                <a:ext cx="386" cy="5"/>
              </a:xfrm>
              <a:prstGeom prst="rect">
                <a:avLst/>
              </a:prstGeom>
              <a:solidFill>
                <a:srgbClr val="CDA959"/>
              </a:solidFill>
              <a:ln w="0">
                <a:noFill/>
                <a:miter lim="800000"/>
                <a:headEnd/>
                <a:tailEnd/>
              </a:ln>
            </p:spPr>
            <p:txBody>
              <a:bodyPr/>
              <a:lstStyle/>
              <a:p>
                <a:pPr>
                  <a:defRPr/>
                </a:pPr>
                <a:endParaRPr lang="en-US" dirty="0"/>
              </a:p>
            </p:txBody>
          </p:sp>
          <p:sp>
            <p:nvSpPr>
              <p:cNvPr id="1333" name="Rectangle 1229"/>
              <p:cNvSpPr>
                <a:spLocks noChangeArrowheads="1"/>
              </p:cNvSpPr>
              <p:nvPr userDrawn="1"/>
            </p:nvSpPr>
            <p:spPr bwMode="auto">
              <a:xfrm>
                <a:off x="3648" y="1768"/>
                <a:ext cx="45" cy="6"/>
              </a:xfrm>
              <a:prstGeom prst="rect">
                <a:avLst/>
              </a:prstGeom>
              <a:solidFill>
                <a:srgbClr val="CDA959"/>
              </a:solidFill>
              <a:ln w="0">
                <a:noFill/>
                <a:miter lim="800000"/>
                <a:headEnd/>
                <a:tailEnd/>
              </a:ln>
            </p:spPr>
            <p:txBody>
              <a:bodyPr/>
              <a:lstStyle/>
              <a:p>
                <a:pPr>
                  <a:defRPr/>
                </a:pPr>
                <a:endParaRPr lang="en-US" dirty="0"/>
              </a:p>
            </p:txBody>
          </p:sp>
          <p:sp>
            <p:nvSpPr>
              <p:cNvPr id="1334" name="Rectangle 1230"/>
              <p:cNvSpPr>
                <a:spLocks noChangeArrowheads="1"/>
              </p:cNvSpPr>
              <p:nvPr userDrawn="1"/>
            </p:nvSpPr>
            <p:spPr bwMode="auto">
              <a:xfrm>
                <a:off x="4459" y="1768"/>
                <a:ext cx="398" cy="6"/>
              </a:xfrm>
              <a:prstGeom prst="rect">
                <a:avLst/>
              </a:prstGeom>
              <a:solidFill>
                <a:srgbClr val="CDA959"/>
              </a:solidFill>
              <a:ln w="0">
                <a:noFill/>
                <a:miter lim="800000"/>
                <a:headEnd/>
                <a:tailEnd/>
              </a:ln>
            </p:spPr>
            <p:txBody>
              <a:bodyPr/>
              <a:lstStyle/>
              <a:p>
                <a:pPr>
                  <a:defRPr/>
                </a:pPr>
                <a:endParaRPr lang="en-US" dirty="0"/>
              </a:p>
            </p:txBody>
          </p:sp>
          <p:sp>
            <p:nvSpPr>
              <p:cNvPr id="1335" name="Rectangle 1231"/>
              <p:cNvSpPr>
                <a:spLocks noChangeArrowheads="1"/>
              </p:cNvSpPr>
              <p:nvPr userDrawn="1"/>
            </p:nvSpPr>
            <p:spPr bwMode="auto">
              <a:xfrm>
                <a:off x="3648" y="1774"/>
                <a:ext cx="39" cy="5"/>
              </a:xfrm>
              <a:prstGeom prst="rect">
                <a:avLst/>
              </a:prstGeom>
              <a:solidFill>
                <a:srgbClr val="CDA959"/>
              </a:solidFill>
              <a:ln w="0">
                <a:noFill/>
                <a:miter lim="800000"/>
                <a:headEnd/>
                <a:tailEnd/>
              </a:ln>
            </p:spPr>
            <p:txBody>
              <a:bodyPr/>
              <a:lstStyle/>
              <a:p>
                <a:pPr>
                  <a:defRPr/>
                </a:pPr>
                <a:endParaRPr lang="en-US" dirty="0"/>
              </a:p>
            </p:txBody>
          </p:sp>
          <p:sp>
            <p:nvSpPr>
              <p:cNvPr id="1336" name="Rectangle 1232"/>
              <p:cNvSpPr>
                <a:spLocks noChangeArrowheads="1"/>
              </p:cNvSpPr>
              <p:nvPr userDrawn="1"/>
            </p:nvSpPr>
            <p:spPr bwMode="auto">
              <a:xfrm>
                <a:off x="4443" y="1774"/>
                <a:ext cx="403" cy="5"/>
              </a:xfrm>
              <a:prstGeom prst="rect">
                <a:avLst/>
              </a:prstGeom>
              <a:solidFill>
                <a:srgbClr val="CDA959"/>
              </a:solidFill>
              <a:ln w="0">
                <a:noFill/>
                <a:miter lim="800000"/>
                <a:headEnd/>
                <a:tailEnd/>
              </a:ln>
            </p:spPr>
            <p:txBody>
              <a:bodyPr/>
              <a:lstStyle/>
              <a:p>
                <a:pPr>
                  <a:defRPr/>
                </a:pPr>
                <a:endParaRPr lang="en-US" dirty="0"/>
              </a:p>
            </p:txBody>
          </p:sp>
          <p:sp>
            <p:nvSpPr>
              <p:cNvPr id="1337" name="Rectangle 1233"/>
              <p:cNvSpPr>
                <a:spLocks noChangeArrowheads="1"/>
              </p:cNvSpPr>
              <p:nvPr userDrawn="1"/>
            </p:nvSpPr>
            <p:spPr bwMode="auto">
              <a:xfrm>
                <a:off x="3648" y="1779"/>
                <a:ext cx="39" cy="6"/>
              </a:xfrm>
              <a:prstGeom prst="rect">
                <a:avLst/>
              </a:prstGeom>
              <a:solidFill>
                <a:srgbClr val="CDA959"/>
              </a:solidFill>
              <a:ln w="0">
                <a:noFill/>
                <a:miter lim="800000"/>
                <a:headEnd/>
                <a:tailEnd/>
              </a:ln>
            </p:spPr>
            <p:txBody>
              <a:bodyPr/>
              <a:lstStyle/>
              <a:p>
                <a:pPr>
                  <a:defRPr/>
                </a:pPr>
                <a:endParaRPr lang="en-US" dirty="0"/>
              </a:p>
            </p:txBody>
          </p:sp>
          <p:sp>
            <p:nvSpPr>
              <p:cNvPr id="1338" name="Rectangle 1234"/>
              <p:cNvSpPr>
                <a:spLocks noChangeArrowheads="1"/>
              </p:cNvSpPr>
              <p:nvPr userDrawn="1"/>
            </p:nvSpPr>
            <p:spPr bwMode="auto">
              <a:xfrm>
                <a:off x="4431" y="1779"/>
                <a:ext cx="403" cy="6"/>
              </a:xfrm>
              <a:prstGeom prst="rect">
                <a:avLst/>
              </a:prstGeom>
              <a:solidFill>
                <a:srgbClr val="CDA959"/>
              </a:solidFill>
              <a:ln w="0">
                <a:noFill/>
                <a:miter lim="800000"/>
                <a:headEnd/>
                <a:tailEnd/>
              </a:ln>
            </p:spPr>
            <p:txBody>
              <a:bodyPr/>
              <a:lstStyle/>
              <a:p>
                <a:pPr>
                  <a:defRPr/>
                </a:pPr>
                <a:endParaRPr lang="en-US" dirty="0"/>
              </a:p>
            </p:txBody>
          </p:sp>
          <p:sp>
            <p:nvSpPr>
              <p:cNvPr id="1339" name="Rectangle 1235"/>
              <p:cNvSpPr>
                <a:spLocks noChangeArrowheads="1"/>
              </p:cNvSpPr>
              <p:nvPr userDrawn="1"/>
            </p:nvSpPr>
            <p:spPr bwMode="auto">
              <a:xfrm>
                <a:off x="3648" y="1785"/>
                <a:ext cx="39" cy="6"/>
              </a:xfrm>
              <a:prstGeom prst="rect">
                <a:avLst/>
              </a:prstGeom>
              <a:solidFill>
                <a:srgbClr val="CDA959"/>
              </a:solidFill>
              <a:ln w="0">
                <a:noFill/>
                <a:miter lim="800000"/>
                <a:headEnd/>
                <a:tailEnd/>
              </a:ln>
            </p:spPr>
            <p:txBody>
              <a:bodyPr/>
              <a:lstStyle/>
              <a:p>
                <a:pPr>
                  <a:defRPr/>
                </a:pPr>
                <a:endParaRPr lang="en-US" dirty="0"/>
              </a:p>
            </p:txBody>
          </p:sp>
          <p:sp>
            <p:nvSpPr>
              <p:cNvPr id="1340" name="Rectangle 1236"/>
              <p:cNvSpPr>
                <a:spLocks noChangeArrowheads="1"/>
              </p:cNvSpPr>
              <p:nvPr userDrawn="1"/>
            </p:nvSpPr>
            <p:spPr bwMode="auto">
              <a:xfrm>
                <a:off x="4415" y="1785"/>
                <a:ext cx="403" cy="6"/>
              </a:xfrm>
              <a:prstGeom prst="rect">
                <a:avLst/>
              </a:prstGeom>
              <a:solidFill>
                <a:srgbClr val="CDA959"/>
              </a:solidFill>
              <a:ln w="0">
                <a:noFill/>
                <a:miter lim="800000"/>
                <a:headEnd/>
                <a:tailEnd/>
              </a:ln>
            </p:spPr>
            <p:txBody>
              <a:bodyPr/>
              <a:lstStyle/>
              <a:p>
                <a:pPr>
                  <a:defRPr/>
                </a:pPr>
                <a:endParaRPr lang="en-US" dirty="0"/>
              </a:p>
            </p:txBody>
          </p:sp>
          <p:sp>
            <p:nvSpPr>
              <p:cNvPr id="1341" name="Rectangle 1237"/>
              <p:cNvSpPr>
                <a:spLocks noChangeArrowheads="1"/>
              </p:cNvSpPr>
              <p:nvPr userDrawn="1"/>
            </p:nvSpPr>
            <p:spPr bwMode="auto">
              <a:xfrm>
                <a:off x="4403" y="1791"/>
                <a:ext cx="403" cy="5"/>
              </a:xfrm>
              <a:prstGeom prst="rect">
                <a:avLst/>
              </a:prstGeom>
              <a:solidFill>
                <a:srgbClr val="CDA959"/>
              </a:solidFill>
              <a:ln w="0">
                <a:noFill/>
                <a:miter lim="800000"/>
                <a:headEnd/>
                <a:tailEnd/>
              </a:ln>
            </p:spPr>
            <p:txBody>
              <a:bodyPr/>
              <a:lstStyle/>
              <a:p>
                <a:pPr>
                  <a:defRPr/>
                </a:pPr>
                <a:endParaRPr lang="en-US" dirty="0"/>
              </a:p>
            </p:txBody>
          </p:sp>
          <p:sp>
            <p:nvSpPr>
              <p:cNvPr id="1342" name="Rectangle 1238"/>
              <p:cNvSpPr>
                <a:spLocks noChangeArrowheads="1"/>
              </p:cNvSpPr>
              <p:nvPr userDrawn="1"/>
            </p:nvSpPr>
            <p:spPr bwMode="auto">
              <a:xfrm>
                <a:off x="4387" y="1796"/>
                <a:ext cx="403" cy="6"/>
              </a:xfrm>
              <a:prstGeom prst="rect">
                <a:avLst/>
              </a:prstGeom>
              <a:solidFill>
                <a:srgbClr val="CDA959"/>
              </a:solidFill>
              <a:ln w="0">
                <a:noFill/>
                <a:miter lim="800000"/>
                <a:headEnd/>
                <a:tailEnd/>
              </a:ln>
            </p:spPr>
            <p:txBody>
              <a:bodyPr/>
              <a:lstStyle/>
              <a:p>
                <a:pPr>
                  <a:defRPr/>
                </a:pPr>
                <a:endParaRPr lang="en-US" dirty="0"/>
              </a:p>
            </p:txBody>
          </p:sp>
          <p:sp>
            <p:nvSpPr>
              <p:cNvPr id="1343" name="Rectangle 1239"/>
              <p:cNvSpPr>
                <a:spLocks noChangeArrowheads="1"/>
              </p:cNvSpPr>
              <p:nvPr userDrawn="1"/>
            </p:nvSpPr>
            <p:spPr bwMode="auto">
              <a:xfrm>
                <a:off x="4375" y="1802"/>
                <a:ext cx="403" cy="5"/>
              </a:xfrm>
              <a:prstGeom prst="rect">
                <a:avLst/>
              </a:prstGeom>
              <a:solidFill>
                <a:srgbClr val="CDA959"/>
              </a:solidFill>
              <a:ln w="0">
                <a:noFill/>
                <a:miter lim="800000"/>
                <a:headEnd/>
                <a:tailEnd/>
              </a:ln>
            </p:spPr>
            <p:txBody>
              <a:bodyPr/>
              <a:lstStyle/>
              <a:p>
                <a:pPr>
                  <a:defRPr/>
                </a:pPr>
                <a:endParaRPr lang="en-US" dirty="0"/>
              </a:p>
            </p:txBody>
          </p:sp>
          <p:sp>
            <p:nvSpPr>
              <p:cNvPr id="1344" name="Rectangle 1240"/>
              <p:cNvSpPr>
                <a:spLocks noChangeArrowheads="1"/>
              </p:cNvSpPr>
              <p:nvPr userDrawn="1"/>
            </p:nvSpPr>
            <p:spPr bwMode="auto">
              <a:xfrm>
                <a:off x="4359" y="1807"/>
                <a:ext cx="403" cy="6"/>
              </a:xfrm>
              <a:prstGeom prst="rect">
                <a:avLst/>
              </a:prstGeom>
              <a:solidFill>
                <a:srgbClr val="CDA959"/>
              </a:solidFill>
              <a:ln w="0">
                <a:noFill/>
                <a:miter lim="800000"/>
                <a:headEnd/>
                <a:tailEnd/>
              </a:ln>
            </p:spPr>
            <p:txBody>
              <a:bodyPr/>
              <a:lstStyle/>
              <a:p>
                <a:pPr>
                  <a:defRPr/>
                </a:pPr>
                <a:endParaRPr lang="en-US" dirty="0"/>
              </a:p>
            </p:txBody>
          </p:sp>
          <p:sp>
            <p:nvSpPr>
              <p:cNvPr id="1345" name="Rectangle 1241"/>
              <p:cNvSpPr>
                <a:spLocks noChangeArrowheads="1"/>
              </p:cNvSpPr>
              <p:nvPr userDrawn="1"/>
            </p:nvSpPr>
            <p:spPr bwMode="auto">
              <a:xfrm>
                <a:off x="4347" y="1813"/>
                <a:ext cx="403" cy="6"/>
              </a:xfrm>
              <a:prstGeom prst="rect">
                <a:avLst/>
              </a:prstGeom>
              <a:solidFill>
                <a:srgbClr val="CDA959"/>
              </a:solidFill>
              <a:ln w="0">
                <a:noFill/>
                <a:miter lim="800000"/>
                <a:headEnd/>
                <a:tailEnd/>
              </a:ln>
            </p:spPr>
            <p:txBody>
              <a:bodyPr/>
              <a:lstStyle/>
              <a:p>
                <a:pPr>
                  <a:defRPr/>
                </a:pPr>
                <a:endParaRPr lang="en-US" dirty="0"/>
              </a:p>
            </p:txBody>
          </p:sp>
          <p:sp>
            <p:nvSpPr>
              <p:cNvPr id="1346" name="Rectangle 1242"/>
              <p:cNvSpPr>
                <a:spLocks noChangeArrowheads="1"/>
              </p:cNvSpPr>
              <p:nvPr userDrawn="1"/>
            </p:nvSpPr>
            <p:spPr bwMode="auto">
              <a:xfrm>
                <a:off x="4331" y="1819"/>
                <a:ext cx="403" cy="5"/>
              </a:xfrm>
              <a:prstGeom prst="rect">
                <a:avLst/>
              </a:prstGeom>
              <a:solidFill>
                <a:srgbClr val="CDA959"/>
              </a:solidFill>
              <a:ln w="0">
                <a:noFill/>
                <a:miter lim="800000"/>
                <a:headEnd/>
                <a:tailEnd/>
              </a:ln>
            </p:spPr>
            <p:txBody>
              <a:bodyPr/>
              <a:lstStyle/>
              <a:p>
                <a:pPr>
                  <a:defRPr/>
                </a:pPr>
                <a:endParaRPr lang="en-US" dirty="0"/>
              </a:p>
            </p:txBody>
          </p:sp>
          <p:sp>
            <p:nvSpPr>
              <p:cNvPr id="1347" name="Rectangle 1243"/>
              <p:cNvSpPr>
                <a:spLocks noChangeArrowheads="1"/>
              </p:cNvSpPr>
              <p:nvPr userDrawn="1"/>
            </p:nvSpPr>
            <p:spPr bwMode="auto">
              <a:xfrm>
                <a:off x="4320" y="1824"/>
                <a:ext cx="402" cy="6"/>
              </a:xfrm>
              <a:prstGeom prst="rect">
                <a:avLst/>
              </a:prstGeom>
              <a:solidFill>
                <a:srgbClr val="CDA959"/>
              </a:solidFill>
              <a:ln w="0">
                <a:noFill/>
                <a:miter lim="800000"/>
                <a:headEnd/>
                <a:tailEnd/>
              </a:ln>
            </p:spPr>
            <p:txBody>
              <a:bodyPr/>
              <a:lstStyle/>
              <a:p>
                <a:pPr>
                  <a:defRPr/>
                </a:pPr>
                <a:endParaRPr lang="en-US" dirty="0"/>
              </a:p>
            </p:txBody>
          </p:sp>
          <p:sp>
            <p:nvSpPr>
              <p:cNvPr id="1348" name="Rectangle 1244"/>
              <p:cNvSpPr>
                <a:spLocks noChangeArrowheads="1"/>
              </p:cNvSpPr>
              <p:nvPr userDrawn="1"/>
            </p:nvSpPr>
            <p:spPr bwMode="auto">
              <a:xfrm>
                <a:off x="4303" y="1830"/>
                <a:ext cx="403" cy="5"/>
              </a:xfrm>
              <a:prstGeom prst="rect">
                <a:avLst/>
              </a:prstGeom>
              <a:solidFill>
                <a:srgbClr val="CDA959"/>
              </a:solidFill>
              <a:ln w="0">
                <a:noFill/>
                <a:miter lim="800000"/>
                <a:headEnd/>
                <a:tailEnd/>
              </a:ln>
            </p:spPr>
            <p:txBody>
              <a:bodyPr/>
              <a:lstStyle/>
              <a:p>
                <a:pPr>
                  <a:defRPr/>
                </a:pPr>
                <a:endParaRPr lang="en-US" dirty="0"/>
              </a:p>
            </p:txBody>
          </p:sp>
          <p:sp>
            <p:nvSpPr>
              <p:cNvPr id="1349" name="Rectangle 1245"/>
              <p:cNvSpPr>
                <a:spLocks noChangeArrowheads="1"/>
              </p:cNvSpPr>
              <p:nvPr userDrawn="1"/>
            </p:nvSpPr>
            <p:spPr bwMode="auto">
              <a:xfrm>
                <a:off x="4292" y="1835"/>
                <a:ext cx="402" cy="6"/>
              </a:xfrm>
              <a:prstGeom prst="rect">
                <a:avLst/>
              </a:prstGeom>
              <a:solidFill>
                <a:srgbClr val="CDA959"/>
              </a:solidFill>
              <a:ln w="0">
                <a:noFill/>
                <a:miter lim="800000"/>
                <a:headEnd/>
                <a:tailEnd/>
              </a:ln>
            </p:spPr>
            <p:txBody>
              <a:bodyPr/>
              <a:lstStyle/>
              <a:p>
                <a:pPr>
                  <a:defRPr/>
                </a:pPr>
                <a:endParaRPr lang="en-US" dirty="0"/>
              </a:p>
            </p:txBody>
          </p:sp>
          <p:sp>
            <p:nvSpPr>
              <p:cNvPr id="1350" name="Rectangle 1246"/>
              <p:cNvSpPr>
                <a:spLocks noChangeArrowheads="1"/>
              </p:cNvSpPr>
              <p:nvPr userDrawn="1"/>
            </p:nvSpPr>
            <p:spPr bwMode="auto">
              <a:xfrm>
                <a:off x="4275" y="1841"/>
                <a:ext cx="408" cy="6"/>
              </a:xfrm>
              <a:prstGeom prst="rect">
                <a:avLst/>
              </a:prstGeom>
              <a:solidFill>
                <a:srgbClr val="CDA959"/>
              </a:solidFill>
              <a:ln w="0">
                <a:noFill/>
                <a:miter lim="800000"/>
                <a:headEnd/>
                <a:tailEnd/>
              </a:ln>
            </p:spPr>
            <p:txBody>
              <a:bodyPr/>
              <a:lstStyle/>
              <a:p>
                <a:pPr>
                  <a:defRPr/>
                </a:pPr>
                <a:endParaRPr lang="en-US" dirty="0"/>
              </a:p>
            </p:txBody>
          </p:sp>
          <p:sp>
            <p:nvSpPr>
              <p:cNvPr id="1351" name="Rectangle 1247"/>
              <p:cNvSpPr>
                <a:spLocks noChangeArrowheads="1"/>
              </p:cNvSpPr>
              <p:nvPr userDrawn="1"/>
            </p:nvSpPr>
            <p:spPr bwMode="auto">
              <a:xfrm>
                <a:off x="4264" y="1847"/>
                <a:ext cx="402" cy="5"/>
              </a:xfrm>
              <a:prstGeom prst="rect">
                <a:avLst/>
              </a:prstGeom>
              <a:solidFill>
                <a:srgbClr val="CDA959"/>
              </a:solidFill>
              <a:ln w="0">
                <a:noFill/>
                <a:miter lim="800000"/>
                <a:headEnd/>
                <a:tailEnd/>
              </a:ln>
            </p:spPr>
            <p:txBody>
              <a:bodyPr/>
              <a:lstStyle/>
              <a:p>
                <a:pPr>
                  <a:defRPr/>
                </a:pPr>
                <a:endParaRPr lang="en-US" dirty="0"/>
              </a:p>
            </p:txBody>
          </p:sp>
          <p:sp>
            <p:nvSpPr>
              <p:cNvPr id="1352" name="Rectangle 1248"/>
              <p:cNvSpPr>
                <a:spLocks noChangeArrowheads="1"/>
              </p:cNvSpPr>
              <p:nvPr userDrawn="1"/>
            </p:nvSpPr>
            <p:spPr bwMode="auto">
              <a:xfrm>
                <a:off x="4247" y="1852"/>
                <a:ext cx="408" cy="6"/>
              </a:xfrm>
              <a:prstGeom prst="rect">
                <a:avLst/>
              </a:prstGeom>
              <a:solidFill>
                <a:srgbClr val="CDA959"/>
              </a:solidFill>
              <a:ln w="0">
                <a:noFill/>
                <a:miter lim="800000"/>
                <a:headEnd/>
                <a:tailEnd/>
              </a:ln>
            </p:spPr>
            <p:txBody>
              <a:bodyPr/>
              <a:lstStyle/>
              <a:p>
                <a:pPr>
                  <a:defRPr/>
                </a:pPr>
                <a:endParaRPr lang="en-US" dirty="0"/>
              </a:p>
            </p:txBody>
          </p:sp>
          <p:sp>
            <p:nvSpPr>
              <p:cNvPr id="1353" name="Rectangle 1249"/>
              <p:cNvSpPr>
                <a:spLocks noChangeArrowheads="1"/>
              </p:cNvSpPr>
              <p:nvPr userDrawn="1"/>
            </p:nvSpPr>
            <p:spPr bwMode="auto">
              <a:xfrm>
                <a:off x="4236" y="1858"/>
                <a:ext cx="402" cy="5"/>
              </a:xfrm>
              <a:prstGeom prst="rect">
                <a:avLst/>
              </a:prstGeom>
              <a:solidFill>
                <a:srgbClr val="CDA959"/>
              </a:solidFill>
              <a:ln w="0">
                <a:noFill/>
                <a:miter lim="800000"/>
                <a:headEnd/>
                <a:tailEnd/>
              </a:ln>
            </p:spPr>
            <p:txBody>
              <a:bodyPr/>
              <a:lstStyle/>
              <a:p>
                <a:pPr>
                  <a:defRPr/>
                </a:pPr>
                <a:endParaRPr lang="en-US" dirty="0"/>
              </a:p>
            </p:txBody>
          </p:sp>
          <p:sp>
            <p:nvSpPr>
              <p:cNvPr id="1354" name="Rectangle 1250"/>
              <p:cNvSpPr>
                <a:spLocks noChangeArrowheads="1"/>
              </p:cNvSpPr>
              <p:nvPr userDrawn="1"/>
            </p:nvSpPr>
            <p:spPr bwMode="auto">
              <a:xfrm>
                <a:off x="4219" y="1863"/>
                <a:ext cx="408" cy="6"/>
              </a:xfrm>
              <a:prstGeom prst="rect">
                <a:avLst/>
              </a:prstGeom>
              <a:solidFill>
                <a:srgbClr val="CDA959"/>
              </a:solidFill>
              <a:ln w="0">
                <a:noFill/>
                <a:miter lim="800000"/>
                <a:headEnd/>
                <a:tailEnd/>
              </a:ln>
            </p:spPr>
            <p:txBody>
              <a:bodyPr/>
              <a:lstStyle/>
              <a:p>
                <a:pPr>
                  <a:defRPr/>
                </a:pPr>
                <a:endParaRPr lang="en-US" dirty="0"/>
              </a:p>
            </p:txBody>
          </p:sp>
          <p:sp>
            <p:nvSpPr>
              <p:cNvPr id="1355" name="Rectangle 1251"/>
              <p:cNvSpPr>
                <a:spLocks noChangeArrowheads="1"/>
              </p:cNvSpPr>
              <p:nvPr userDrawn="1"/>
            </p:nvSpPr>
            <p:spPr bwMode="auto">
              <a:xfrm>
                <a:off x="4208" y="1869"/>
                <a:ext cx="403" cy="6"/>
              </a:xfrm>
              <a:prstGeom prst="rect">
                <a:avLst/>
              </a:prstGeom>
              <a:solidFill>
                <a:srgbClr val="CDA959"/>
              </a:solidFill>
              <a:ln w="0">
                <a:noFill/>
                <a:miter lim="800000"/>
                <a:headEnd/>
                <a:tailEnd/>
              </a:ln>
            </p:spPr>
            <p:txBody>
              <a:bodyPr/>
              <a:lstStyle/>
              <a:p>
                <a:pPr>
                  <a:defRPr/>
                </a:pPr>
                <a:endParaRPr lang="en-US" dirty="0"/>
              </a:p>
            </p:txBody>
          </p:sp>
          <p:sp>
            <p:nvSpPr>
              <p:cNvPr id="1356" name="Rectangle 1252"/>
              <p:cNvSpPr>
                <a:spLocks noChangeArrowheads="1"/>
              </p:cNvSpPr>
              <p:nvPr userDrawn="1"/>
            </p:nvSpPr>
            <p:spPr bwMode="auto">
              <a:xfrm>
                <a:off x="4191" y="1875"/>
                <a:ext cx="408" cy="5"/>
              </a:xfrm>
              <a:prstGeom prst="rect">
                <a:avLst/>
              </a:prstGeom>
              <a:solidFill>
                <a:srgbClr val="CDA959"/>
              </a:solidFill>
              <a:ln w="0">
                <a:noFill/>
                <a:miter lim="800000"/>
                <a:headEnd/>
                <a:tailEnd/>
              </a:ln>
            </p:spPr>
            <p:txBody>
              <a:bodyPr/>
              <a:lstStyle/>
              <a:p>
                <a:pPr>
                  <a:defRPr/>
                </a:pPr>
                <a:endParaRPr lang="en-US" dirty="0"/>
              </a:p>
            </p:txBody>
          </p:sp>
          <p:sp>
            <p:nvSpPr>
              <p:cNvPr id="1357" name="Rectangle 1253"/>
              <p:cNvSpPr>
                <a:spLocks noChangeArrowheads="1"/>
              </p:cNvSpPr>
              <p:nvPr userDrawn="1"/>
            </p:nvSpPr>
            <p:spPr bwMode="auto">
              <a:xfrm>
                <a:off x="4180" y="1880"/>
                <a:ext cx="403" cy="6"/>
              </a:xfrm>
              <a:prstGeom prst="rect">
                <a:avLst/>
              </a:prstGeom>
              <a:solidFill>
                <a:srgbClr val="CDA959"/>
              </a:solidFill>
              <a:ln w="0">
                <a:noFill/>
                <a:miter lim="800000"/>
                <a:headEnd/>
                <a:tailEnd/>
              </a:ln>
            </p:spPr>
            <p:txBody>
              <a:bodyPr/>
              <a:lstStyle/>
              <a:p>
                <a:pPr>
                  <a:defRPr/>
                </a:pPr>
                <a:endParaRPr lang="en-US" dirty="0"/>
              </a:p>
            </p:txBody>
          </p:sp>
          <p:sp>
            <p:nvSpPr>
              <p:cNvPr id="1358" name="Rectangle 1254"/>
              <p:cNvSpPr>
                <a:spLocks noChangeArrowheads="1"/>
              </p:cNvSpPr>
              <p:nvPr userDrawn="1"/>
            </p:nvSpPr>
            <p:spPr bwMode="auto">
              <a:xfrm>
                <a:off x="4163" y="1886"/>
                <a:ext cx="408" cy="5"/>
              </a:xfrm>
              <a:prstGeom prst="rect">
                <a:avLst/>
              </a:prstGeom>
              <a:solidFill>
                <a:srgbClr val="CDA959"/>
              </a:solidFill>
              <a:ln w="0">
                <a:noFill/>
                <a:miter lim="800000"/>
                <a:headEnd/>
                <a:tailEnd/>
              </a:ln>
            </p:spPr>
            <p:txBody>
              <a:bodyPr/>
              <a:lstStyle/>
              <a:p>
                <a:pPr>
                  <a:defRPr/>
                </a:pPr>
                <a:endParaRPr lang="en-US" dirty="0"/>
              </a:p>
            </p:txBody>
          </p:sp>
          <p:sp>
            <p:nvSpPr>
              <p:cNvPr id="1359" name="Rectangle 1255"/>
              <p:cNvSpPr>
                <a:spLocks noChangeArrowheads="1"/>
              </p:cNvSpPr>
              <p:nvPr userDrawn="1"/>
            </p:nvSpPr>
            <p:spPr bwMode="auto">
              <a:xfrm>
                <a:off x="4152" y="1891"/>
                <a:ext cx="403" cy="6"/>
              </a:xfrm>
              <a:prstGeom prst="rect">
                <a:avLst/>
              </a:prstGeom>
              <a:solidFill>
                <a:srgbClr val="CDA959"/>
              </a:solidFill>
              <a:ln w="0">
                <a:noFill/>
                <a:miter lim="800000"/>
                <a:headEnd/>
                <a:tailEnd/>
              </a:ln>
            </p:spPr>
            <p:txBody>
              <a:bodyPr/>
              <a:lstStyle/>
              <a:p>
                <a:pPr>
                  <a:defRPr/>
                </a:pPr>
                <a:endParaRPr lang="en-US" dirty="0"/>
              </a:p>
            </p:txBody>
          </p:sp>
          <p:sp>
            <p:nvSpPr>
              <p:cNvPr id="1360" name="Rectangle 1256"/>
              <p:cNvSpPr>
                <a:spLocks noChangeArrowheads="1"/>
              </p:cNvSpPr>
              <p:nvPr userDrawn="1"/>
            </p:nvSpPr>
            <p:spPr bwMode="auto">
              <a:xfrm>
                <a:off x="4135" y="1897"/>
                <a:ext cx="408" cy="6"/>
              </a:xfrm>
              <a:prstGeom prst="rect">
                <a:avLst/>
              </a:prstGeom>
              <a:solidFill>
                <a:srgbClr val="CDA959"/>
              </a:solidFill>
              <a:ln w="0">
                <a:noFill/>
                <a:miter lim="800000"/>
                <a:headEnd/>
                <a:tailEnd/>
              </a:ln>
            </p:spPr>
            <p:txBody>
              <a:bodyPr/>
              <a:lstStyle/>
              <a:p>
                <a:pPr>
                  <a:defRPr/>
                </a:pPr>
                <a:endParaRPr lang="en-US" dirty="0"/>
              </a:p>
            </p:txBody>
          </p:sp>
          <p:sp>
            <p:nvSpPr>
              <p:cNvPr id="1361" name="Rectangle 1257"/>
              <p:cNvSpPr>
                <a:spLocks noChangeArrowheads="1"/>
              </p:cNvSpPr>
              <p:nvPr userDrawn="1"/>
            </p:nvSpPr>
            <p:spPr bwMode="auto">
              <a:xfrm>
                <a:off x="4124" y="1903"/>
                <a:ext cx="408" cy="5"/>
              </a:xfrm>
              <a:prstGeom prst="rect">
                <a:avLst/>
              </a:prstGeom>
              <a:solidFill>
                <a:srgbClr val="CDA959"/>
              </a:solidFill>
              <a:ln w="0">
                <a:noFill/>
                <a:miter lim="800000"/>
                <a:headEnd/>
                <a:tailEnd/>
              </a:ln>
            </p:spPr>
            <p:txBody>
              <a:bodyPr/>
              <a:lstStyle/>
              <a:p>
                <a:pPr>
                  <a:defRPr/>
                </a:pPr>
                <a:endParaRPr lang="en-US" dirty="0"/>
              </a:p>
            </p:txBody>
          </p:sp>
          <p:sp>
            <p:nvSpPr>
              <p:cNvPr id="1362" name="Rectangle 1258"/>
              <p:cNvSpPr>
                <a:spLocks noChangeArrowheads="1"/>
              </p:cNvSpPr>
              <p:nvPr userDrawn="1"/>
            </p:nvSpPr>
            <p:spPr bwMode="auto">
              <a:xfrm>
                <a:off x="4112" y="1908"/>
                <a:ext cx="403" cy="6"/>
              </a:xfrm>
              <a:prstGeom prst="rect">
                <a:avLst/>
              </a:prstGeom>
              <a:solidFill>
                <a:srgbClr val="CDA959"/>
              </a:solidFill>
              <a:ln w="0">
                <a:noFill/>
                <a:miter lim="800000"/>
                <a:headEnd/>
                <a:tailEnd/>
              </a:ln>
            </p:spPr>
            <p:txBody>
              <a:bodyPr/>
              <a:lstStyle/>
              <a:p>
                <a:pPr>
                  <a:defRPr/>
                </a:pPr>
                <a:endParaRPr lang="en-US" dirty="0"/>
              </a:p>
            </p:txBody>
          </p:sp>
          <p:sp>
            <p:nvSpPr>
              <p:cNvPr id="1363" name="Rectangle 1259"/>
              <p:cNvSpPr>
                <a:spLocks noChangeArrowheads="1"/>
              </p:cNvSpPr>
              <p:nvPr userDrawn="1"/>
            </p:nvSpPr>
            <p:spPr bwMode="auto">
              <a:xfrm>
                <a:off x="4096" y="1914"/>
                <a:ext cx="408" cy="5"/>
              </a:xfrm>
              <a:prstGeom prst="rect">
                <a:avLst/>
              </a:prstGeom>
              <a:solidFill>
                <a:srgbClr val="CDA959"/>
              </a:solidFill>
              <a:ln w="0">
                <a:noFill/>
                <a:miter lim="800000"/>
                <a:headEnd/>
                <a:tailEnd/>
              </a:ln>
            </p:spPr>
            <p:txBody>
              <a:bodyPr/>
              <a:lstStyle/>
              <a:p>
                <a:pPr>
                  <a:defRPr/>
                </a:pPr>
                <a:endParaRPr lang="en-US" dirty="0"/>
              </a:p>
            </p:txBody>
          </p:sp>
          <p:sp>
            <p:nvSpPr>
              <p:cNvPr id="1364" name="Rectangle 1260"/>
              <p:cNvSpPr>
                <a:spLocks noChangeArrowheads="1"/>
              </p:cNvSpPr>
              <p:nvPr userDrawn="1"/>
            </p:nvSpPr>
            <p:spPr bwMode="auto">
              <a:xfrm>
                <a:off x="4084" y="1919"/>
                <a:ext cx="403" cy="6"/>
              </a:xfrm>
              <a:prstGeom prst="rect">
                <a:avLst/>
              </a:prstGeom>
              <a:solidFill>
                <a:srgbClr val="CDA959"/>
              </a:solidFill>
              <a:ln w="0">
                <a:noFill/>
                <a:miter lim="800000"/>
                <a:headEnd/>
                <a:tailEnd/>
              </a:ln>
            </p:spPr>
            <p:txBody>
              <a:bodyPr/>
              <a:lstStyle/>
              <a:p>
                <a:pPr>
                  <a:defRPr/>
                </a:pPr>
                <a:endParaRPr lang="en-US" dirty="0"/>
              </a:p>
            </p:txBody>
          </p:sp>
          <p:sp>
            <p:nvSpPr>
              <p:cNvPr id="1365" name="Rectangle 1261"/>
              <p:cNvSpPr>
                <a:spLocks noChangeArrowheads="1"/>
              </p:cNvSpPr>
              <p:nvPr userDrawn="1"/>
            </p:nvSpPr>
            <p:spPr bwMode="auto">
              <a:xfrm>
                <a:off x="4068" y="1925"/>
                <a:ext cx="408" cy="6"/>
              </a:xfrm>
              <a:prstGeom prst="rect">
                <a:avLst/>
              </a:prstGeom>
              <a:solidFill>
                <a:srgbClr val="CDA959"/>
              </a:solidFill>
              <a:ln w="0">
                <a:noFill/>
                <a:miter lim="800000"/>
                <a:headEnd/>
                <a:tailEnd/>
              </a:ln>
            </p:spPr>
            <p:txBody>
              <a:bodyPr/>
              <a:lstStyle/>
              <a:p>
                <a:pPr>
                  <a:defRPr/>
                </a:pPr>
                <a:endParaRPr lang="en-US" dirty="0"/>
              </a:p>
            </p:txBody>
          </p:sp>
          <p:sp>
            <p:nvSpPr>
              <p:cNvPr id="1366" name="Rectangle 1262"/>
              <p:cNvSpPr>
                <a:spLocks noChangeArrowheads="1"/>
              </p:cNvSpPr>
              <p:nvPr userDrawn="1"/>
            </p:nvSpPr>
            <p:spPr bwMode="auto">
              <a:xfrm>
                <a:off x="5797" y="1925"/>
                <a:ext cx="5" cy="6"/>
              </a:xfrm>
              <a:prstGeom prst="rect">
                <a:avLst/>
              </a:prstGeom>
              <a:solidFill>
                <a:srgbClr val="CDA959"/>
              </a:solidFill>
              <a:ln w="0">
                <a:noFill/>
                <a:miter lim="800000"/>
                <a:headEnd/>
                <a:tailEnd/>
              </a:ln>
            </p:spPr>
            <p:txBody>
              <a:bodyPr/>
              <a:lstStyle/>
              <a:p>
                <a:pPr>
                  <a:defRPr/>
                </a:pPr>
                <a:endParaRPr lang="en-US" dirty="0"/>
              </a:p>
            </p:txBody>
          </p:sp>
          <p:sp>
            <p:nvSpPr>
              <p:cNvPr id="1367" name="Rectangle 1263"/>
              <p:cNvSpPr>
                <a:spLocks noChangeArrowheads="1"/>
              </p:cNvSpPr>
              <p:nvPr userDrawn="1"/>
            </p:nvSpPr>
            <p:spPr bwMode="auto">
              <a:xfrm>
                <a:off x="4057" y="1931"/>
                <a:ext cx="402" cy="5"/>
              </a:xfrm>
              <a:prstGeom prst="rect">
                <a:avLst/>
              </a:prstGeom>
              <a:solidFill>
                <a:srgbClr val="CDA959"/>
              </a:solidFill>
              <a:ln w="0">
                <a:noFill/>
                <a:miter lim="800000"/>
                <a:headEnd/>
                <a:tailEnd/>
              </a:ln>
            </p:spPr>
            <p:txBody>
              <a:bodyPr/>
              <a:lstStyle/>
              <a:p>
                <a:pPr>
                  <a:defRPr/>
                </a:pPr>
                <a:endParaRPr lang="en-US" dirty="0"/>
              </a:p>
            </p:txBody>
          </p:sp>
          <p:sp>
            <p:nvSpPr>
              <p:cNvPr id="1368" name="Rectangle 1264"/>
              <p:cNvSpPr>
                <a:spLocks noChangeArrowheads="1"/>
              </p:cNvSpPr>
              <p:nvPr userDrawn="1"/>
            </p:nvSpPr>
            <p:spPr bwMode="auto">
              <a:xfrm>
                <a:off x="5797" y="1931"/>
                <a:ext cx="5" cy="5"/>
              </a:xfrm>
              <a:prstGeom prst="rect">
                <a:avLst/>
              </a:prstGeom>
              <a:solidFill>
                <a:srgbClr val="CDA959"/>
              </a:solidFill>
              <a:ln w="0">
                <a:noFill/>
                <a:miter lim="800000"/>
                <a:headEnd/>
                <a:tailEnd/>
              </a:ln>
            </p:spPr>
            <p:txBody>
              <a:bodyPr/>
              <a:lstStyle/>
              <a:p>
                <a:pPr>
                  <a:defRPr/>
                </a:pPr>
                <a:endParaRPr lang="en-US" dirty="0"/>
              </a:p>
            </p:txBody>
          </p:sp>
          <p:sp>
            <p:nvSpPr>
              <p:cNvPr id="1369" name="Rectangle 1265"/>
              <p:cNvSpPr>
                <a:spLocks noChangeArrowheads="1"/>
              </p:cNvSpPr>
              <p:nvPr userDrawn="1"/>
            </p:nvSpPr>
            <p:spPr bwMode="auto">
              <a:xfrm>
                <a:off x="4040" y="1936"/>
                <a:ext cx="408" cy="6"/>
              </a:xfrm>
              <a:prstGeom prst="rect">
                <a:avLst/>
              </a:prstGeom>
              <a:solidFill>
                <a:srgbClr val="CDA959"/>
              </a:solidFill>
              <a:ln w="0">
                <a:noFill/>
                <a:miter lim="800000"/>
                <a:headEnd/>
                <a:tailEnd/>
              </a:ln>
            </p:spPr>
            <p:txBody>
              <a:bodyPr/>
              <a:lstStyle/>
              <a:p>
                <a:pPr>
                  <a:defRPr/>
                </a:pPr>
                <a:endParaRPr lang="en-US" dirty="0"/>
              </a:p>
            </p:txBody>
          </p:sp>
          <p:sp>
            <p:nvSpPr>
              <p:cNvPr id="1370" name="Rectangle 1266"/>
              <p:cNvSpPr>
                <a:spLocks noChangeArrowheads="1"/>
              </p:cNvSpPr>
              <p:nvPr userDrawn="1"/>
            </p:nvSpPr>
            <p:spPr bwMode="auto">
              <a:xfrm>
                <a:off x="5797" y="1936"/>
                <a:ext cx="5" cy="6"/>
              </a:xfrm>
              <a:prstGeom prst="rect">
                <a:avLst/>
              </a:prstGeom>
              <a:solidFill>
                <a:srgbClr val="CDA959"/>
              </a:solidFill>
              <a:ln w="0">
                <a:noFill/>
                <a:miter lim="800000"/>
                <a:headEnd/>
                <a:tailEnd/>
              </a:ln>
            </p:spPr>
            <p:txBody>
              <a:bodyPr/>
              <a:lstStyle/>
              <a:p>
                <a:pPr>
                  <a:defRPr/>
                </a:pPr>
                <a:endParaRPr lang="en-US" dirty="0"/>
              </a:p>
            </p:txBody>
          </p:sp>
          <p:sp>
            <p:nvSpPr>
              <p:cNvPr id="1371" name="Rectangle 1267"/>
              <p:cNvSpPr>
                <a:spLocks noChangeArrowheads="1"/>
              </p:cNvSpPr>
              <p:nvPr userDrawn="1"/>
            </p:nvSpPr>
            <p:spPr bwMode="auto">
              <a:xfrm>
                <a:off x="4029" y="1942"/>
                <a:ext cx="402" cy="5"/>
              </a:xfrm>
              <a:prstGeom prst="rect">
                <a:avLst/>
              </a:prstGeom>
              <a:solidFill>
                <a:srgbClr val="CDA959"/>
              </a:solidFill>
              <a:ln w="0">
                <a:noFill/>
                <a:miter lim="800000"/>
                <a:headEnd/>
                <a:tailEnd/>
              </a:ln>
            </p:spPr>
            <p:txBody>
              <a:bodyPr/>
              <a:lstStyle/>
              <a:p>
                <a:pPr>
                  <a:defRPr/>
                </a:pPr>
                <a:endParaRPr lang="en-US" dirty="0"/>
              </a:p>
            </p:txBody>
          </p:sp>
          <p:sp>
            <p:nvSpPr>
              <p:cNvPr id="1372" name="Rectangle 1268"/>
              <p:cNvSpPr>
                <a:spLocks noChangeArrowheads="1"/>
              </p:cNvSpPr>
              <p:nvPr userDrawn="1"/>
            </p:nvSpPr>
            <p:spPr bwMode="auto">
              <a:xfrm>
                <a:off x="5797" y="1942"/>
                <a:ext cx="5" cy="5"/>
              </a:xfrm>
              <a:prstGeom prst="rect">
                <a:avLst/>
              </a:prstGeom>
              <a:solidFill>
                <a:srgbClr val="CDA959"/>
              </a:solidFill>
              <a:ln w="0">
                <a:noFill/>
                <a:miter lim="800000"/>
                <a:headEnd/>
                <a:tailEnd/>
              </a:ln>
            </p:spPr>
            <p:txBody>
              <a:bodyPr/>
              <a:lstStyle/>
              <a:p>
                <a:pPr>
                  <a:defRPr/>
                </a:pPr>
                <a:endParaRPr lang="en-US" dirty="0"/>
              </a:p>
            </p:txBody>
          </p:sp>
          <p:sp>
            <p:nvSpPr>
              <p:cNvPr id="1373" name="Rectangle 1269"/>
              <p:cNvSpPr>
                <a:spLocks noChangeArrowheads="1"/>
              </p:cNvSpPr>
              <p:nvPr userDrawn="1"/>
            </p:nvSpPr>
            <p:spPr bwMode="auto">
              <a:xfrm>
                <a:off x="4012" y="1947"/>
                <a:ext cx="408" cy="6"/>
              </a:xfrm>
              <a:prstGeom prst="rect">
                <a:avLst/>
              </a:prstGeom>
              <a:solidFill>
                <a:srgbClr val="CDA959"/>
              </a:solidFill>
              <a:ln w="0">
                <a:noFill/>
                <a:miter lim="800000"/>
                <a:headEnd/>
                <a:tailEnd/>
              </a:ln>
            </p:spPr>
            <p:txBody>
              <a:bodyPr/>
              <a:lstStyle/>
              <a:p>
                <a:pPr>
                  <a:defRPr/>
                </a:pPr>
                <a:endParaRPr lang="en-US" dirty="0"/>
              </a:p>
            </p:txBody>
          </p:sp>
          <p:sp>
            <p:nvSpPr>
              <p:cNvPr id="1374" name="Rectangle 1270"/>
              <p:cNvSpPr>
                <a:spLocks noChangeArrowheads="1"/>
              </p:cNvSpPr>
              <p:nvPr userDrawn="1"/>
            </p:nvSpPr>
            <p:spPr bwMode="auto">
              <a:xfrm>
                <a:off x="5797" y="1947"/>
                <a:ext cx="5" cy="6"/>
              </a:xfrm>
              <a:prstGeom prst="rect">
                <a:avLst/>
              </a:prstGeom>
              <a:solidFill>
                <a:srgbClr val="CDA959"/>
              </a:solidFill>
              <a:ln w="0">
                <a:noFill/>
                <a:miter lim="800000"/>
                <a:headEnd/>
                <a:tailEnd/>
              </a:ln>
            </p:spPr>
            <p:txBody>
              <a:bodyPr/>
              <a:lstStyle/>
              <a:p>
                <a:pPr>
                  <a:defRPr/>
                </a:pPr>
                <a:endParaRPr lang="en-US" dirty="0"/>
              </a:p>
            </p:txBody>
          </p:sp>
          <p:sp>
            <p:nvSpPr>
              <p:cNvPr id="1375" name="Rectangle 1271"/>
              <p:cNvSpPr>
                <a:spLocks noChangeArrowheads="1"/>
              </p:cNvSpPr>
              <p:nvPr userDrawn="1"/>
            </p:nvSpPr>
            <p:spPr bwMode="auto">
              <a:xfrm>
                <a:off x="4001" y="1953"/>
                <a:ext cx="402" cy="6"/>
              </a:xfrm>
              <a:prstGeom prst="rect">
                <a:avLst/>
              </a:prstGeom>
              <a:solidFill>
                <a:srgbClr val="CDA959"/>
              </a:solidFill>
              <a:ln w="0">
                <a:noFill/>
                <a:miter lim="800000"/>
                <a:headEnd/>
                <a:tailEnd/>
              </a:ln>
            </p:spPr>
            <p:txBody>
              <a:bodyPr/>
              <a:lstStyle/>
              <a:p>
                <a:pPr>
                  <a:defRPr/>
                </a:pPr>
                <a:endParaRPr lang="en-US" dirty="0"/>
              </a:p>
            </p:txBody>
          </p:sp>
          <p:sp>
            <p:nvSpPr>
              <p:cNvPr id="1376" name="Rectangle 1272"/>
              <p:cNvSpPr>
                <a:spLocks noChangeArrowheads="1"/>
              </p:cNvSpPr>
              <p:nvPr userDrawn="1"/>
            </p:nvSpPr>
            <p:spPr bwMode="auto">
              <a:xfrm>
                <a:off x="5797" y="1953"/>
                <a:ext cx="5" cy="6"/>
              </a:xfrm>
              <a:prstGeom prst="rect">
                <a:avLst/>
              </a:prstGeom>
              <a:solidFill>
                <a:srgbClr val="CDA959"/>
              </a:solidFill>
              <a:ln w="0">
                <a:noFill/>
                <a:miter lim="800000"/>
                <a:headEnd/>
                <a:tailEnd/>
              </a:ln>
            </p:spPr>
            <p:txBody>
              <a:bodyPr/>
              <a:lstStyle/>
              <a:p>
                <a:pPr>
                  <a:defRPr/>
                </a:pPr>
                <a:endParaRPr lang="en-US" dirty="0"/>
              </a:p>
            </p:txBody>
          </p:sp>
          <p:sp>
            <p:nvSpPr>
              <p:cNvPr id="1377" name="Rectangle 1273"/>
              <p:cNvSpPr>
                <a:spLocks noChangeArrowheads="1"/>
              </p:cNvSpPr>
              <p:nvPr userDrawn="1"/>
            </p:nvSpPr>
            <p:spPr bwMode="auto">
              <a:xfrm>
                <a:off x="3984" y="1959"/>
                <a:ext cx="408" cy="5"/>
              </a:xfrm>
              <a:prstGeom prst="rect">
                <a:avLst/>
              </a:prstGeom>
              <a:solidFill>
                <a:srgbClr val="CDA959"/>
              </a:solidFill>
              <a:ln w="0">
                <a:noFill/>
                <a:miter lim="800000"/>
                <a:headEnd/>
                <a:tailEnd/>
              </a:ln>
            </p:spPr>
            <p:txBody>
              <a:bodyPr/>
              <a:lstStyle/>
              <a:p>
                <a:pPr>
                  <a:defRPr/>
                </a:pPr>
                <a:endParaRPr lang="en-US" dirty="0"/>
              </a:p>
            </p:txBody>
          </p:sp>
          <p:sp>
            <p:nvSpPr>
              <p:cNvPr id="1378" name="Rectangle 1274"/>
              <p:cNvSpPr>
                <a:spLocks noChangeArrowheads="1"/>
              </p:cNvSpPr>
              <p:nvPr userDrawn="1"/>
            </p:nvSpPr>
            <p:spPr bwMode="auto">
              <a:xfrm>
                <a:off x="5797" y="1959"/>
                <a:ext cx="5" cy="5"/>
              </a:xfrm>
              <a:prstGeom prst="rect">
                <a:avLst/>
              </a:prstGeom>
              <a:solidFill>
                <a:srgbClr val="CDA959"/>
              </a:solidFill>
              <a:ln w="0">
                <a:noFill/>
                <a:miter lim="800000"/>
                <a:headEnd/>
                <a:tailEnd/>
              </a:ln>
            </p:spPr>
            <p:txBody>
              <a:bodyPr/>
              <a:lstStyle/>
              <a:p>
                <a:pPr>
                  <a:defRPr/>
                </a:pPr>
                <a:endParaRPr lang="en-US" dirty="0"/>
              </a:p>
            </p:txBody>
          </p:sp>
          <p:sp>
            <p:nvSpPr>
              <p:cNvPr id="1379" name="Rectangle 1275"/>
              <p:cNvSpPr>
                <a:spLocks noChangeArrowheads="1"/>
              </p:cNvSpPr>
              <p:nvPr userDrawn="1"/>
            </p:nvSpPr>
            <p:spPr bwMode="auto">
              <a:xfrm>
                <a:off x="3973" y="1964"/>
                <a:ext cx="402" cy="6"/>
              </a:xfrm>
              <a:prstGeom prst="rect">
                <a:avLst/>
              </a:prstGeom>
              <a:solidFill>
                <a:srgbClr val="CDA959"/>
              </a:solidFill>
              <a:ln w="0">
                <a:noFill/>
                <a:miter lim="800000"/>
                <a:headEnd/>
                <a:tailEnd/>
              </a:ln>
            </p:spPr>
            <p:txBody>
              <a:bodyPr/>
              <a:lstStyle/>
              <a:p>
                <a:pPr>
                  <a:defRPr/>
                </a:pPr>
                <a:endParaRPr lang="en-US" dirty="0"/>
              </a:p>
            </p:txBody>
          </p:sp>
          <p:sp>
            <p:nvSpPr>
              <p:cNvPr id="1380" name="Rectangle 1276"/>
              <p:cNvSpPr>
                <a:spLocks noChangeArrowheads="1"/>
              </p:cNvSpPr>
              <p:nvPr userDrawn="1"/>
            </p:nvSpPr>
            <p:spPr bwMode="auto">
              <a:xfrm>
                <a:off x="5797" y="1964"/>
                <a:ext cx="5" cy="6"/>
              </a:xfrm>
              <a:prstGeom prst="rect">
                <a:avLst/>
              </a:prstGeom>
              <a:solidFill>
                <a:srgbClr val="CDA959"/>
              </a:solidFill>
              <a:ln w="0">
                <a:noFill/>
                <a:miter lim="800000"/>
                <a:headEnd/>
                <a:tailEnd/>
              </a:ln>
            </p:spPr>
            <p:txBody>
              <a:bodyPr/>
              <a:lstStyle/>
              <a:p>
                <a:pPr>
                  <a:defRPr/>
                </a:pPr>
                <a:endParaRPr lang="en-US" dirty="0"/>
              </a:p>
            </p:txBody>
          </p:sp>
          <p:sp>
            <p:nvSpPr>
              <p:cNvPr id="1381" name="Rectangle 1277"/>
              <p:cNvSpPr>
                <a:spLocks noChangeArrowheads="1"/>
              </p:cNvSpPr>
              <p:nvPr userDrawn="1"/>
            </p:nvSpPr>
            <p:spPr bwMode="auto">
              <a:xfrm>
                <a:off x="3956" y="1970"/>
                <a:ext cx="408" cy="5"/>
              </a:xfrm>
              <a:prstGeom prst="rect">
                <a:avLst/>
              </a:prstGeom>
              <a:solidFill>
                <a:srgbClr val="CDA959"/>
              </a:solidFill>
              <a:ln w="0">
                <a:noFill/>
                <a:miter lim="800000"/>
                <a:headEnd/>
                <a:tailEnd/>
              </a:ln>
            </p:spPr>
            <p:txBody>
              <a:bodyPr/>
              <a:lstStyle/>
              <a:p>
                <a:pPr>
                  <a:defRPr/>
                </a:pPr>
                <a:endParaRPr lang="en-US" dirty="0"/>
              </a:p>
            </p:txBody>
          </p:sp>
          <p:sp>
            <p:nvSpPr>
              <p:cNvPr id="1382" name="Rectangle 1278"/>
              <p:cNvSpPr>
                <a:spLocks noChangeArrowheads="1"/>
              </p:cNvSpPr>
              <p:nvPr userDrawn="1"/>
            </p:nvSpPr>
            <p:spPr bwMode="auto">
              <a:xfrm>
                <a:off x="5797" y="1970"/>
                <a:ext cx="5" cy="5"/>
              </a:xfrm>
              <a:prstGeom prst="rect">
                <a:avLst/>
              </a:prstGeom>
              <a:solidFill>
                <a:srgbClr val="CDA959"/>
              </a:solidFill>
              <a:ln w="0">
                <a:noFill/>
                <a:miter lim="800000"/>
                <a:headEnd/>
                <a:tailEnd/>
              </a:ln>
            </p:spPr>
            <p:txBody>
              <a:bodyPr/>
              <a:lstStyle/>
              <a:p>
                <a:pPr>
                  <a:defRPr/>
                </a:pPr>
                <a:endParaRPr lang="en-US" dirty="0"/>
              </a:p>
            </p:txBody>
          </p:sp>
          <p:sp>
            <p:nvSpPr>
              <p:cNvPr id="1383" name="Rectangle 1279"/>
              <p:cNvSpPr>
                <a:spLocks noChangeArrowheads="1"/>
              </p:cNvSpPr>
              <p:nvPr userDrawn="1"/>
            </p:nvSpPr>
            <p:spPr bwMode="auto">
              <a:xfrm>
                <a:off x="3945" y="1975"/>
                <a:ext cx="408" cy="6"/>
              </a:xfrm>
              <a:prstGeom prst="rect">
                <a:avLst/>
              </a:prstGeom>
              <a:solidFill>
                <a:srgbClr val="CDA959"/>
              </a:solidFill>
              <a:ln w="0">
                <a:noFill/>
                <a:miter lim="800000"/>
                <a:headEnd/>
                <a:tailEnd/>
              </a:ln>
            </p:spPr>
            <p:txBody>
              <a:bodyPr/>
              <a:lstStyle/>
              <a:p>
                <a:pPr>
                  <a:defRPr/>
                </a:pPr>
                <a:endParaRPr lang="en-US" dirty="0"/>
              </a:p>
            </p:txBody>
          </p:sp>
          <p:sp>
            <p:nvSpPr>
              <p:cNvPr id="1384" name="Rectangle 1280"/>
              <p:cNvSpPr>
                <a:spLocks noChangeArrowheads="1"/>
              </p:cNvSpPr>
              <p:nvPr userDrawn="1"/>
            </p:nvSpPr>
            <p:spPr bwMode="auto">
              <a:xfrm>
                <a:off x="5797" y="1975"/>
                <a:ext cx="5" cy="6"/>
              </a:xfrm>
              <a:prstGeom prst="rect">
                <a:avLst/>
              </a:prstGeom>
              <a:solidFill>
                <a:srgbClr val="CDA959"/>
              </a:solidFill>
              <a:ln w="0">
                <a:noFill/>
                <a:miter lim="800000"/>
                <a:headEnd/>
                <a:tailEnd/>
              </a:ln>
            </p:spPr>
            <p:txBody>
              <a:bodyPr/>
              <a:lstStyle/>
              <a:p>
                <a:pPr>
                  <a:defRPr/>
                </a:pPr>
                <a:endParaRPr lang="en-US" dirty="0"/>
              </a:p>
            </p:txBody>
          </p:sp>
          <p:sp>
            <p:nvSpPr>
              <p:cNvPr id="1385" name="Rectangle 1281"/>
              <p:cNvSpPr>
                <a:spLocks noChangeArrowheads="1"/>
              </p:cNvSpPr>
              <p:nvPr userDrawn="1"/>
            </p:nvSpPr>
            <p:spPr bwMode="auto">
              <a:xfrm>
                <a:off x="3928" y="1981"/>
                <a:ext cx="408" cy="6"/>
              </a:xfrm>
              <a:prstGeom prst="rect">
                <a:avLst/>
              </a:prstGeom>
              <a:solidFill>
                <a:srgbClr val="CDA959"/>
              </a:solidFill>
              <a:ln w="0">
                <a:noFill/>
                <a:miter lim="800000"/>
                <a:headEnd/>
                <a:tailEnd/>
              </a:ln>
            </p:spPr>
            <p:txBody>
              <a:bodyPr/>
              <a:lstStyle/>
              <a:p>
                <a:pPr>
                  <a:defRPr/>
                </a:pPr>
                <a:endParaRPr lang="en-US" dirty="0"/>
              </a:p>
            </p:txBody>
          </p:sp>
          <p:sp>
            <p:nvSpPr>
              <p:cNvPr id="1386" name="Rectangle 1282"/>
              <p:cNvSpPr>
                <a:spLocks noChangeArrowheads="1"/>
              </p:cNvSpPr>
              <p:nvPr userDrawn="1"/>
            </p:nvSpPr>
            <p:spPr bwMode="auto">
              <a:xfrm>
                <a:off x="5797" y="1981"/>
                <a:ext cx="5" cy="6"/>
              </a:xfrm>
              <a:prstGeom prst="rect">
                <a:avLst/>
              </a:prstGeom>
              <a:solidFill>
                <a:srgbClr val="CDA959"/>
              </a:solidFill>
              <a:ln w="0">
                <a:noFill/>
                <a:miter lim="800000"/>
                <a:headEnd/>
                <a:tailEnd/>
              </a:ln>
            </p:spPr>
            <p:txBody>
              <a:bodyPr/>
              <a:lstStyle/>
              <a:p>
                <a:pPr>
                  <a:defRPr/>
                </a:pPr>
                <a:endParaRPr lang="en-US" dirty="0"/>
              </a:p>
            </p:txBody>
          </p:sp>
          <p:sp>
            <p:nvSpPr>
              <p:cNvPr id="1387" name="Rectangle 1283"/>
              <p:cNvSpPr>
                <a:spLocks noChangeArrowheads="1"/>
              </p:cNvSpPr>
              <p:nvPr userDrawn="1"/>
            </p:nvSpPr>
            <p:spPr bwMode="auto">
              <a:xfrm>
                <a:off x="3917" y="1987"/>
                <a:ext cx="408" cy="5"/>
              </a:xfrm>
              <a:prstGeom prst="rect">
                <a:avLst/>
              </a:prstGeom>
              <a:solidFill>
                <a:srgbClr val="CDA959"/>
              </a:solidFill>
              <a:ln w="0">
                <a:noFill/>
                <a:miter lim="800000"/>
                <a:headEnd/>
                <a:tailEnd/>
              </a:ln>
            </p:spPr>
            <p:txBody>
              <a:bodyPr/>
              <a:lstStyle/>
              <a:p>
                <a:pPr>
                  <a:defRPr/>
                </a:pPr>
                <a:endParaRPr lang="en-US" dirty="0"/>
              </a:p>
            </p:txBody>
          </p:sp>
          <p:sp>
            <p:nvSpPr>
              <p:cNvPr id="1388" name="Rectangle 1284"/>
              <p:cNvSpPr>
                <a:spLocks noChangeArrowheads="1"/>
              </p:cNvSpPr>
              <p:nvPr userDrawn="1"/>
            </p:nvSpPr>
            <p:spPr bwMode="auto">
              <a:xfrm>
                <a:off x="5797" y="1987"/>
                <a:ext cx="5" cy="5"/>
              </a:xfrm>
              <a:prstGeom prst="rect">
                <a:avLst/>
              </a:prstGeom>
              <a:solidFill>
                <a:srgbClr val="CDA959"/>
              </a:solidFill>
              <a:ln w="0">
                <a:noFill/>
                <a:miter lim="800000"/>
                <a:headEnd/>
                <a:tailEnd/>
              </a:ln>
            </p:spPr>
            <p:txBody>
              <a:bodyPr/>
              <a:lstStyle/>
              <a:p>
                <a:pPr>
                  <a:defRPr/>
                </a:pPr>
                <a:endParaRPr lang="en-US" dirty="0"/>
              </a:p>
            </p:txBody>
          </p:sp>
          <p:sp>
            <p:nvSpPr>
              <p:cNvPr id="1389" name="Rectangle 1285"/>
              <p:cNvSpPr>
                <a:spLocks noChangeArrowheads="1"/>
              </p:cNvSpPr>
              <p:nvPr userDrawn="1"/>
            </p:nvSpPr>
            <p:spPr bwMode="auto">
              <a:xfrm>
                <a:off x="3900" y="1992"/>
                <a:ext cx="408" cy="6"/>
              </a:xfrm>
              <a:prstGeom prst="rect">
                <a:avLst/>
              </a:prstGeom>
              <a:solidFill>
                <a:srgbClr val="CDA959"/>
              </a:solidFill>
              <a:ln w="0">
                <a:noFill/>
                <a:miter lim="800000"/>
                <a:headEnd/>
                <a:tailEnd/>
              </a:ln>
            </p:spPr>
            <p:txBody>
              <a:bodyPr/>
              <a:lstStyle/>
              <a:p>
                <a:pPr>
                  <a:defRPr/>
                </a:pPr>
                <a:endParaRPr lang="en-US" dirty="0"/>
              </a:p>
            </p:txBody>
          </p:sp>
          <p:sp>
            <p:nvSpPr>
              <p:cNvPr id="1390" name="Rectangle 1286"/>
              <p:cNvSpPr>
                <a:spLocks noChangeArrowheads="1"/>
              </p:cNvSpPr>
              <p:nvPr userDrawn="1"/>
            </p:nvSpPr>
            <p:spPr bwMode="auto">
              <a:xfrm>
                <a:off x="5797" y="1992"/>
                <a:ext cx="5" cy="6"/>
              </a:xfrm>
              <a:prstGeom prst="rect">
                <a:avLst/>
              </a:prstGeom>
              <a:solidFill>
                <a:srgbClr val="CDA959"/>
              </a:solidFill>
              <a:ln w="0">
                <a:noFill/>
                <a:miter lim="800000"/>
                <a:headEnd/>
                <a:tailEnd/>
              </a:ln>
            </p:spPr>
            <p:txBody>
              <a:bodyPr/>
              <a:lstStyle/>
              <a:p>
                <a:pPr>
                  <a:defRPr/>
                </a:pPr>
                <a:endParaRPr lang="en-US" dirty="0"/>
              </a:p>
            </p:txBody>
          </p:sp>
          <p:sp>
            <p:nvSpPr>
              <p:cNvPr id="1391" name="Rectangle 1287"/>
              <p:cNvSpPr>
                <a:spLocks noChangeArrowheads="1"/>
              </p:cNvSpPr>
              <p:nvPr userDrawn="1"/>
            </p:nvSpPr>
            <p:spPr bwMode="auto">
              <a:xfrm>
                <a:off x="3889" y="1998"/>
                <a:ext cx="408" cy="5"/>
              </a:xfrm>
              <a:prstGeom prst="rect">
                <a:avLst/>
              </a:prstGeom>
              <a:solidFill>
                <a:srgbClr val="CDA959"/>
              </a:solidFill>
              <a:ln w="0">
                <a:noFill/>
                <a:miter lim="800000"/>
                <a:headEnd/>
                <a:tailEnd/>
              </a:ln>
            </p:spPr>
            <p:txBody>
              <a:bodyPr/>
              <a:lstStyle/>
              <a:p>
                <a:pPr>
                  <a:defRPr/>
                </a:pPr>
                <a:endParaRPr lang="en-US" dirty="0"/>
              </a:p>
            </p:txBody>
          </p:sp>
          <p:sp>
            <p:nvSpPr>
              <p:cNvPr id="1392" name="Rectangle 1288"/>
              <p:cNvSpPr>
                <a:spLocks noChangeArrowheads="1"/>
              </p:cNvSpPr>
              <p:nvPr userDrawn="1"/>
            </p:nvSpPr>
            <p:spPr bwMode="auto">
              <a:xfrm>
                <a:off x="5797" y="1998"/>
                <a:ext cx="5" cy="5"/>
              </a:xfrm>
              <a:prstGeom prst="rect">
                <a:avLst/>
              </a:prstGeom>
              <a:solidFill>
                <a:srgbClr val="CDA959"/>
              </a:solidFill>
              <a:ln w="0">
                <a:noFill/>
                <a:miter lim="800000"/>
                <a:headEnd/>
                <a:tailEnd/>
              </a:ln>
            </p:spPr>
            <p:txBody>
              <a:bodyPr/>
              <a:lstStyle/>
              <a:p>
                <a:pPr>
                  <a:defRPr/>
                </a:pPr>
                <a:endParaRPr lang="en-US" dirty="0"/>
              </a:p>
            </p:txBody>
          </p:sp>
          <p:sp>
            <p:nvSpPr>
              <p:cNvPr id="1393" name="Rectangle 1289"/>
              <p:cNvSpPr>
                <a:spLocks noChangeArrowheads="1"/>
              </p:cNvSpPr>
              <p:nvPr userDrawn="1"/>
            </p:nvSpPr>
            <p:spPr bwMode="auto">
              <a:xfrm>
                <a:off x="3872" y="2003"/>
                <a:ext cx="408" cy="6"/>
              </a:xfrm>
              <a:prstGeom prst="rect">
                <a:avLst/>
              </a:prstGeom>
              <a:solidFill>
                <a:srgbClr val="CDA959"/>
              </a:solidFill>
              <a:ln w="0">
                <a:noFill/>
                <a:miter lim="800000"/>
                <a:headEnd/>
                <a:tailEnd/>
              </a:ln>
            </p:spPr>
            <p:txBody>
              <a:bodyPr/>
              <a:lstStyle/>
              <a:p>
                <a:pPr>
                  <a:defRPr/>
                </a:pPr>
                <a:endParaRPr lang="en-US" dirty="0"/>
              </a:p>
            </p:txBody>
          </p:sp>
          <p:sp>
            <p:nvSpPr>
              <p:cNvPr id="1394" name="Rectangle 1290"/>
              <p:cNvSpPr>
                <a:spLocks noChangeArrowheads="1"/>
              </p:cNvSpPr>
              <p:nvPr userDrawn="1"/>
            </p:nvSpPr>
            <p:spPr bwMode="auto">
              <a:xfrm>
                <a:off x="5797" y="2003"/>
                <a:ext cx="5" cy="6"/>
              </a:xfrm>
              <a:prstGeom prst="rect">
                <a:avLst/>
              </a:prstGeom>
              <a:solidFill>
                <a:srgbClr val="CDA959"/>
              </a:solidFill>
              <a:ln w="0">
                <a:noFill/>
                <a:miter lim="800000"/>
                <a:headEnd/>
                <a:tailEnd/>
              </a:ln>
            </p:spPr>
            <p:txBody>
              <a:bodyPr/>
              <a:lstStyle/>
              <a:p>
                <a:pPr>
                  <a:defRPr/>
                </a:pPr>
                <a:endParaRPr lang="en-US" dirty="0"/>
              </a:p>
            </p:txBody>
          </p:sp>
          <p:sp>
            <p:nvSpPr>
              <p:cNvPr id="1395" name="Rectangle 1291"/>
              <p:cNvSpPr>
                <a:spLocks noChangeArrowheads="1"/>
              </p:cNvSpPr>
              <p:nvPr userDrawn="1"/>
            </p:nvSpPr>
            <p:spPr bwMode="auto">
              <a:xfrm>
                <a:off x="3861" y="2009"/>
                <a:ext cx="408" cy="6"/>
              </a:xfrm>
              <a:prstGeom prst="rect">
                <a:avLst/>
              </a:prstGeom>
              <a:solidFill>
                <a:srgbClr val="CDA959"/>
              </a:solidFill>
              <a:ln w="0">
                <a:noFill/>
                <a:miter lim="800000"/>
                <a:headEnd/>
                <a:tailEnd/>
              </a:ln>
            </p:spPr>
            <p:txBody>
              <a:bodyPr/>
              <a:lstStyle/>
              <a:p>
                <a:pPr>
                  <a:defRPr/>
                </a:pPr>
                <a:endParaRPr lang="en-US" dirty="0"/>
              </a:p>
            </p:txBody>
          </p:sp>
          <p:sp>
            <p:nvSpPr>
              <p:cNvPr id="1396" name="Rectangle 1292"/>
              <p:cNvSpPr>
                <a:spLocks noChangeArrowheads="1"/>
              </p:cNvSpPr>
              <p:nvPr userDrawn="1"/>
            </p:nvSpPr>
            <p:spPr bwMode="auto">
              <a:xfrm>
                <a:off x="5797" y="2009"/>
                <a:ext cx="5" cy="6"/>
              </a:xfrm>
              <a:prstGeom prst="rect">
                <a:avLst/>
              </a:prstGeom>
              <a:solidFill>
                <a:srgbClr val="CDA959"/>
              </a:solidFill>
              <a:ln w="0">
                <a:noFill/>
                <a:miter lim="800000"/>
                <a:headEnd/>
                <a:tailEnd/>
              </a:ln>
            </p:spPr>
            <p:txBody>
              <a:bodyPr/>
              <a:lstStyle/>
              <a:p>
                <a:pPr>
                  <a:defRPr/>
                </a:pPr>
                <a:endParaRPr lang="en-US" dirty="0"/>
              </a:p>
            </p:txBody>
          </p:sp>
          <p:sp>
            <p:nvSpPr>
              <p:cNvPr id="1397" name="Rectangle 1293"/>
              <p:cNvSpPr>
                <a:spLocks noChangeArrowheads="1"/>
              </p:cNvSpPr>
              <p:nvPr userDrawn="1"/>
            </p:nvSpPr>
            <p:spPr bwMode="auto">
              <a:xfrm>
                <a:off x="3844" y="2015"/>
                <a:ext cx="408" cy="5"/>
              </a:xfrm>
              <a:prstGeom prst="rect">
                <a:avLst/>
              </a:prstGeom>
              <a:solidFill>
                <a:srgbClr val="CDA959"/>
              </a:solidFill>
              <a:ln w="0">
                <a:noFill/>
                <a:miter lim="800000"/>
                <a:headEnd/>
                <a:tailEnd/>
              </a:ln>
            </p:spPr>
            <p:txBody>
              <a:bodyPr/>
              <a:lstStyle/>
              <a:p>
                <a:pPr>
                  <a:defRPr/>
                </a:pPr>
                <a:endParaRPr lang="en-US" dirty="0"/>
              </a:p>
            </p:txBody>
          </p:sp>
          <p:sp>
            <p:nvSpPr>
              <p:cNvPr id="1398" name="Rectangle 1294"/>
              <p:cNvSpPr>
                <a:spLocks noChangeArrowheads="1"/>
              </p:cNvSpPr>
              <p:nvPr userDrawn="1"/>
            </p:nvSpPr>
            <p:spPr bwMode="auto">
              <a:xfrm>
                <a:off x="5797" y="2015"/>
                <a:ext cx="5" cy="5"/>
              </a:xfrm>
              <a:prstGeom prst="rect">
                <a:avLst/>
              </a:prstGeom>
              <a:solidFill>
                <a:srgbClr val="CDA959"/>
              </a:solidFill>
              <a:ln w="0">
                <a:noFill/>
                <a:miter lim="800000"/>
                <a:headEnd/>
                <a:tailEnd/>
              </a:ln>
            </p:spPr>
            <p:txBody>
              <a:bodyPr/>
              <a:lstStyle/>
              <a:p>
                <a:pPr>
                  <a:defRPr/>
                </a:pPr>
                <a:endParaRPr lang="en-US" dirty="0"/>
              </a:p>
            </p:txBody>
          </p:sp>
          <p:sp>
            <p:nvSpPr>
              <p:cNvPr id="1399" name="Rectangle 1295"/>
              <p:cNvSpPr>
                <a:spLocks noChangeArrowheads="1"/>
              </p:cNvSpPr>
              <p:nvPr userDrawn="1"/>
            </p:nvSpPr>
            <p:spPr bwMode="auto">
              <a:xfrm>
                <a:off x="3833" y="2020"/>
                <a:ext cx="408" cy="6"/>
              </a:xfrm>
              <a:prstGeom prst="rect">
                <a:avLst/>
              </a:prstGeom>
              <a:solidFill>
                <a:srgbClr val="CDA959"/>
              </a:solidFill>
              <a:ln w="0">
                <a:noFill/>
                <a:miter lim="800000"/>
                <a:headEnd/>
                <a:tailEnd/>
              </a:ln>
            </p:spPr>
            <p:txBody>
              <a:bodyPr/>
              <a:lstStyle/>
              <a:p>
                <a:pPr>
                  <a:defRPr/>
                </a:pPr>
                <a:endParaRPr lang="en-US" dirty="0"/>
              </a:p>
            </p:txBody>
          </p:sp>
          <p:sp>
            <p:nvSpPr>
              <p:cNvPr id="1400" name="Rectangle 1296"/>
              <p:cNvSpPr>
                <a:spLocks noChangeArrowheads="1"/>
              </p:cNvSpPr>
              <p:nvPr userDrawn="1"/>
            </p:nvSpPr>
            <p:spPr bwMode="auto">
              <a:xfrm>
                <a:off x="5797" y="2020"/>
                <a:ext cx="5" cy="6"/>
              </a:xfrm>
              <a:prstGeom prst="rect">
                <a:avLst/>
              </a:prstGeom>
              <a:solidFill>
                <a:srgbClr val="CDA959"/>
              </a:solidFill>
              <a:ln w="0">
                <a:noFill/>
                <a:miter lim="800000"/>
                <a:headEnd/>
                <a:tailEnd/>
              </a:ln>
            </p:spPr>
            <p:txBody>
              <a:bodyPr/>
              <a:lstStyle/>
              <a:p>
                <a:pPr>
                  <a:defRPr/>
                </a:pPr>
                <a:endParaRPr lang="en-US" dirty="0"/>
              </a:p>
            </p:txBody>
          </p:sp>
          <p:sp>
            <p:nvSpPr>
              <p:cNvPr id="1401" name="Rectangle 1297"/>
              <p:cNvSpPr>
                <a:spLocks noChangeArrowheads="1"/>
              </p:cNvSpPr>
              <p:nvPr userDrawn="1"/>
            </p:nvSpPr>
            <p:spPr bwMode="auto">
              <a:xfrm>
                <a:off x="3816" y="2026"/>
                <a:ext cx="408" cy="5"/>
              </a:xfrm>
              <a:prstGeom prst="rect">
                <a:avLst/>
              </a:prstGeom>
              <a:solidFill>
                <a:srgbClr val="CDA959"/>
              </a:solidFill>
              <a:ln w="0">
                <a:noFill/>
                <a:miter lim="800000"/>
                <a:headEnd/>
                <a:tailEnd/>
              </a:ln>
            </p:spPr>
            <p:txBody>
              <a:bodyPr/>
              <a:lstStyle/>
              <a:p>
                <a:pPr>
                  <a:defRPr/>
                </a:pPr>
                <a:endParaRPr lang="en-US" dirty="0"/>
              </a:p>
            </p:txBody>
          </p:sp>
          <p:sp>
            <p:nvSpPr>
              <p:cNvPr id="1402" name="Rectangle 1298"/>
              <p:cNvSpPr>
                <a:spLocks noChangeArrowheads="1"/>
              </p:cNvSpPr>
              <p:nvPr userDrawn="1"/>
            </p:nvSpPr>
            <p:spPr bwMode="auto">
              <a:xfrm>
                <a:off x="5797" y="2026"/>
                <a:ext cx="5" cy="5"/>
              </a:xfrm>
              <a:prstGeom prst="rect">
                <a:avLst/>
              </a:prstGeom>
              <a:solidFill>
                <a:srgbClr val="CDA959"/>
              </a:solidFill>
              <a:ln w="0">
                <a:noFill/>
                <a:miter lim="800000"/>
                <a:headEnd/>
                <a:tailEnd/>
              </a:ln>
            </p:spPr>
            <p:txBody>
              <a:bodyPr/>
              <a:lstStyle/>
              <a:p>
                <a:pPr>
                  <a:defRPr/>
                </a:pPr>
                <a:endParaRPr lang="en-US" dirty="0"/>
              </a:p>
            </p:txBody>
          </p:sp>
          <p:sp>
            <p:nvSpPr>
              <p:cNvPr id="1403" name="Rectangle 1299"/>
              <p:cNvSpPr>
                <a:spLocks noChangeArrowheads="1"/>
              </p:cNvSpPr>
              <p:nvPr userDrawn="1"/>
            </p:nvSpPr>
            <p:spPr bwMode="auto">
              <a:xfrm>
                <a:off x="3805" y="2031"/>
                <a:ext cx="408" cy="6"/>
              </a:xfrm>
              <a:prstGeom prst="rect">
                <a:avLst/>
              </a:prstGeom>
              <a:solidFill>
                <a:srgbClr val="CDA959"/>
              </a:solidFill>
              <a:ln w="0">
                <a:noFill/>
                <a:miter lim="800000"/>
                <a:headEnd/>
                <a:tailEnd/>
              </a:ln>
            </p:spPr>
            <p:txBody>
              <a:bodyPr/>
              <a:lstStyle/>
              <a:p>
                <a:pPr>
                  <a:defRPr/>
                </a:pPr>
                <a:endParaRPr lang="en-US" dirty="0"/>
              </a:p>
            </p:txBody>
          </p:sp>
          <p:sp>
            <p:nvSpPr>
              <p:cNvPr id="1404" name="Rectangle 1300"/>
              <p:cNvSpPr>
                <a:spLocks noChangeArrowheads="1"/>
              </p:cNvSpPr>
              <p:nvPr userDrawn="1"/>
            </p:nvSpPr>
            <p:spPr bwMode="auto">
              <a:xfrm>
                <a:off x="5797" y="2031"/>
                <a:ext cx="5" cy="6"/>
              </a:xfrm>
              <a:prstGeom prst="rect">
                <a:avLst/>
              </a:prstGeom>
              <a:solidFill>
                <a:srgbClr val="CDA959"/>
              </a:solidFill>
              <a:ln w="0">
                <a:noFill/>
                <a:miter lim="800000"/>
                <a:headEnd/>
                <a:tailEnd/>
              </a:ln>
            </p:spPr>
            <p:txBody>
              <a:bodyPr/>
              <a:lstStyle/>
              <a:p>
                <a:pPr>
                  <a:defRPr/>
                </a:pPr>
                <a:endParaRPr lang="en-US" dirty="0"/>
              </a:p>
            </p:txBody>
          </p:sp>
          <p:sp>
            <p:nvSpPr>
              <p:cNvPr id="1405" name="Rectangle 1301"/>
              <p:cNvSpPr>
                <a:spLocks noChangeArrowheads="1"/>
              </p:cNvSpPr>
              <p:nvPr userDrawn="1"/>
            </p:nvSpPr>
            <p:spPr bwMode="auto">
              <a:xfrm>
                <a:off x="3788" y="2037"/>
                <a:ext cx="414" cy="5"/>
              </a:xfrm>
              <a:prstGeom prst="rect">
                <a:avLst/>
              </a:prstGeom>
              <a:solidFill>
                <a:srgbClr val="CDA959"/>
              </a:solidFill>
              <a:ln w="0">
                <a:noFill/>
                <a:miter lim="800000"/>
                <a:headEnd/>
                <a:tailEnd/>
              </a:ln>
            </p:spPr>
            <p:txBody>
              <a:bodyPr/>
              <a:lstStyle/>
              <a:p>
                <a:pPr>
                  <a:defRPr/>
                </a:pPr>
                <a:endParaRPr lang="en-US" dirty="0"/>
              </a:p>
            </p:txBody>
          </p:sp>
          <p:sp>
            <p:nvSpPr>
              <p:cNvPr id="1406" name="Rectangle 1302"/>
              <p:cNvSpPr>
                <a:spLocks noChangeArrowheads="1"/>
              </p:cNvSpPr>
              <p:nvPr userDrawn="1"/>
            </p:nvSpPr>
            <p:spPr bwMode="auto">
              <a:xfrm>
                <a:off x="5797" y="2037"/>
                <a:ext cx="5" cy="5"/>
              </a:xfrm>
              <a:prstGeom prst="rect">
                <a:avLst/>
              </a:prstGeom>
              <a:solidFill>
                <a:srgbClr val="CDA959"/>
              </a:solidFill>
              <a:ln w="0">
                <a:noFill/>
                <a:miter lim="800000"/>
                <a:headEnd/>
                <a:tailEnd/>
              </a:ln>
            </p:spPr>
            <p:txBody>
              <a:bodyPr/>
              <a:lstStyle/>
              <a:p>
                <a:pPr>
                  <a:defRPr/>
                </a:pPr>
                <a:endParaRPr lang="en-US" dirty="0"/>
              </a:p>
            </p:txBody>
          </p:sp>
          <p:sp>
            <p:nvSpPr>
              <p:cNvPr id="1407" name="Rectangle 1303"/>
              <p:cNvSpPr>
                <a:spLocks noChangeArrowheads="1"/>
              </p:cNvSpPr>
              <p:nvPr userDrawn="1"/>
            </p:nvSpPr>
            <p:spPr bwMode="auto">
              <a:xfrm>
                <a:off x="3777" y="2042"/>
                <a:ext cx="408" cy="6"/>
              </a:xfrm>
              <a:prstGeom prst="rect">
                <a:avLst/>
              </a:prstGeom>
              <a:solidFill>
                <a:srgbClr val="CDA959"/>
              </a:solidFill>
              <a:ln w="0">
                <a:noFill/>
                <a:miter lim="800000"/>
                <a:headEnd/>
                <a:tailEnd/>
              </a:ln>
            </p:spPr>
            <p:txBody>
              <a:bodyPr/>
              <a:lstStyle/>
              <a:p>
                <a:pPr>
                  <a:defRPr/>
                </a:pPr>
                <a:endParaRPr lang="en-US" dirty="0"/>
              </a:p>
            </p:txBody>
          </p:sp>
          <p:sp>
            <p:nvSpPr>
              <p:cNvPr id="1408" name="Rectangle 1304"/>
              <p:cNvSpPr>
                <a:spLocks noChangeArrowheads="1"/>
              </p:cNvSpPr>
              <p:nvPr userDrawn="1"/>
            </p:nvSpPr>
            <p:spPr bwMode="auto">
              <a:xfrm>
                <a:off x="5797" y="2042"/>
                <a:ext cx="5" cy="6"/>
              </a:xfrm>
              <a:prstGeom prst="rect">
                <a:avLst/>
              </a:prstGeom>
              <a:solidFill>
                <a:srgbClr val="CDA959"/>
              </a:solidFill>
              <a:ln w="0">
                <a:noFill/>
                <a:miter lim="800000"/>
                <a:headEnd/>
                <a:tailEnd/>
              </a:ln>
            </p:spPr>
            <p:txBody>
              <a:bodyPr/>
              <a:lstStyle/>
              <a:p>
                <a:pPr>
                  <a:defRPr/>
                </a:pPr>
                <a:endParaRPr lang="en-US" dirty="0"/>
              </a:p>
            </p:txBody>
          </p:sp>
          <p:sp>
            <p:nvSpPr>
              <p:cNvPr id="1409" name="Rectangle 1305"/>
              <p:cNvSpPr>
                <a:spLocks noChangeArrowheads="1"/>
              </p:cNvSpPr>
              <p:nvPr userDrawn="1"/>
            </p:nvSpPr>
            <p:spPr bwMode="auto">
              <a:xfrm>
                <a:off x="3760" y="2048"/>
                <a:ext cx="414" cy="6"/>
              </a:xfrm>
              <a:prstGeom prst="rect">
                <a:avLst/>
              </a:prstGeom>
              <a:solidFill>
                <a:srgbClr val="CDA959"/>
              </a:solidFill>
              <a:ln w="0">
                <a:noFill/>
                <a:miter lim="800000"/>
                <a:headEnd/>
                <a:tailEnd/>
              </a:ln>
            </p:spPr>
            <p:txBody>
              <a:bodyPr/>
              <a:lstStyle/>
              <a:p>
                <a:pPr>
                  <a:defRPr/>
                </a:pPr>
                <a:endParaRPr lang="en-US" dirty="0"/>
              </a:p>
            </p:txBody>
          </p:sp>
          <p:sp>
            <p:nvSpPr>
              <p:cNvPr id="1410" name="Rectangle 1306"/>
              <p:cNvSpPr>
                <a:spLocks noChangeArrowheads="1"/>
              </p:cNvSpPr>
              <p:nvPr userDrawn="1"/>
            </p:nvSpPr>
            <p:spPr bwMode="auto">
              <a:xfrm>
                <a:off x="5797" y="2048"/>
                <a:ext cx="5" cy="6"/>
              </a:xfrm>
              <a:prstGeom prst="rect">
                <a:avLst/>
              </a:prstGeom>
              <a:solidFill>
                <a:srgbClr val="CDA959"/>
              </a:solidFill>
              <a:ln w="0">
                <a:noFill/>
                <a:miter lim="800000"/>
                <a:headEnd/>
                <a:tailEnd/>
              </a:ln>
            </p:spPr>
            <p:txBody>
              <a:bodyPr/>
              <a:lstStyle/>
              <a:p>
                <a:pPr>
                  <a:defRPr/>
                </a:pPr>
                <a:endParaRPr lang="en-US" dirty="0"/>
              </a:p>
            </p:txBody>
          </p:sp>
          <p:sp>
            <p:nvSpPr>
              <p:cNvPr id="1411" name="Rectangle 1307"/>
              <p:cNvSpPr>
                <a:spLocks noChangeArrowheads="1"/>
              </p:cNvSpPr>
              <p:nvPr userDrawn="1"/>
            </p:nvSpPr>
            <p:spPr bwMode="auto">
              <a:xfrm>
                <a:off x="3749" y="2054"/>
                <a:ext cx="408" cy="5"/>
              </a:xfrm>
              <a:prstGeom prst="rect">
                <a:avLst/>
              </a:prstGeom>
              <a:solidFill>
                <a:srgbClr val="CDA959"/>
              </a:solidFill>
              <a:ln w="0">
                <a:noFill/>
                <a:miter lim="800000"/>
                <a:headEnd/>
                <a:tailEnd/>
              </a:ln>
            </p:spPr>
            <p:txBody>
              <a:bodyPr/>
              <a:lstStyle/>
              <a:p>
                <a:pPr>
                  <a:defRPr/>
                </a:pPr>
                <a:endParaRPr lang="en-US" dirty="0"/>
              </a:p>
            </p:txBody>
          </p:sp>
          <p:sp>
            <p:nvSpPr>
              <p:cNvPr id="1412" name="Rectangle 1308"/>
              <p:cNvSpPr>
                <a:spLocks noChangeArrowheads="1"/>
              </p:cNvSpPr>
              <p:nvPr userDrawn="1"/>
            </p:nvSpPr>
            <p:spPr bwMode="auto">
              <a:xfrm>
                <a:off x="5797" y="2054"/>
                <a:ext cx="5" cy="5"/>
              </a:xfrm>
              <a:prstGeom prst="rect">
                <a:avLst/>
              </a:prstGeom>
              <a:solidFill>
                <a:srgbClr val="CDA959"/>
              </a:solidFill>
              <a:ln w="0">
                <a:noFill/>
                <a:miter lim="800000"/>
                <a:headEnd/>
                <a:tailEnd/>
              </a:ln>
            </p:spPr>
            <p:txBody>
              <a:bodyPr/>
              <a:lstStyle/>
              <a:p>
                <a:pPr>
                  <a:defRPr/>
                </a:pPr>
                <a:endParaRPr lang="en-US" dirty="0"/>
              </a:p>
            </p:txBody>
          </p:sp>
          <p:sp>
            <p:nvSpPr>
              <p:cNvPr id="1413" name="Rectangle 1309"/>
              <p:cNvSpPr>
                <a:spLocks noChangeArrowheads="1"/>
              </p:cNvSpPr>
              <p:nvPr userDrawn="1"/>
            </p:nvSpPr>
            <p:spPr bwMode="auto">
              <a:xfrm>
                <a:off x="3732" y="2059"/>
                <a:ext cx="414" cy="6"/>
              </a:xfrm>
              <a:prstGeom prst="rect">
                <a:avLst/>
              </a:prstGeom>
              <a:solidFill>
                <a:srgbClr val="CDA959"/>
              </a:solidFill>
              <a:ln w="0">
                <a:noFill/>
                <a:miter lim="800000"/>
                <a:headEnd/>
                <a:tailEnd/>
              </a:ln>
            </p:spPr>
            <p:txBody>
              <a:bodyPr/>
              <a:lstStyle/>
              <a:p>
                <a:pPr>
                  <a:defRPr/>
                </a:pPr>
                <a:endParaRPr lang="en-US" dirty="0"/>
              </a:p>
            </p:txBody>
          </p:sp>
          <p:sp>
            <p:nvSpPr>
              <p:cNvPr id="1414" name="Rectangle 1310"/>
              <p:cNvSpPr>
                <a:spLocks noChangeArrowheads="1"/>
              </p:cNvSpPr>
              <p:nvPr userDrawn="1"/>
            </p:nvSpPr>
            <p:spPr bwMode="auto">
              <a:xfrm>
                <a:off x="5797" y="2059"/>
                <a:ext cx="5" cy="6"/>
              </a:xfrm>
              <a:prstGeom prst="rect">
                <a:avLst/>
              </a:prstGeom>
              <a:solidFill>
                <a:srgbClr val="CDA959"/>
              </a:solidFill>
              <a:ln w="0">
                <a:noFill/>
                <a:miter lim="800000"/>
                <a:headEnd/>
                <a:tailEnd/>
              </a:ln>
            </p:spPr>
            <p:txBody>
              <a:bodyPr/>
              <a:lstStyle/>
              <a:p>
                <a:pPr>
                  <a:defRPr/>
                </a:pPr>
                <a:endParaRPr lang="en-US" dirty="0"/>
              </a:p>
            </p:txBody>
          </p:sp>
          <p:sp>
            <p:nvSpPr>
              <p:cNvPr id="1415" name="Rectangle 1311"/>
              <p:cNvSpPr>
                <a:spLocks noChangeArrowheads="1"/>
              </p:cNvSpPr>
              <p:nvPr userDrawn="1"/>
            </p:nvSpPr>
            <p:spPr bwMode="auto">
              <a:xfrm>
                <a:off x="3721" y="2065"/>
                <a:ext cx="408" cy="5"/>
              </a:xfrm>
              <a:prstGeom prst="rect">
                <a:avLst/>
              </a:prstGeom>
              <a:solidFill>
                <a:srgbClr val="CDA959"/>
              </a:solidFill>
              <a:ln w="0">
                <a:noFill/>
                <a:miter lim="800000"/>
                <a:headEnd/>
                <a:tailEnd/>
              </a:ln>
            </p:spPr>
            <p:txBody>
              <a:bodyPr/>
              <a:lstStyle/>
              <a:p>
                <a:pPr>
                  <a:defRPr/>
                </a:pPr>
                <a:endParaRPr lang="en-US" dirty="0"/>
              </a:p>
            </p:txBody>
          </p:sp>
          <p:sp>
            <p:nvSpPr>
              <p:cNvPr id="1416" name="Rectangle 1312"/>
              <p:cNvSpPr>
                <a:spLocks noChangeArrowheads="1"/>
              </p:cNvSpPr>
              <p:nvPr userDrawn="1"/>
            </p:nvSpPr>
            <p:spPr bwMode="auto">
              <a:xfrm>
                <a:off x="5797" y="2065"/>
                <a:ext cx="5" cy="5"/>
              </a:xfrm>
              <a:prstGeom prst="rect">
                <a:avLst/>
              </a:prstGeom>
              <a:solidFill>
                <a:srgbClr val="CDA959"/>
              </a:solidFill>
              <a:ln w="0">
                <a:noFill/>
                <a:miter lim="800000"/>
                <a:headEnd/>
                <a:tailEnd/>
              </a:ln>
            </p:spPr>
            <p:txBody>
              <a:bodyPr/>
              <a:lstStyle/>
              <a:p>
                <a:pPr>
                  <a:defRPr/>
                </a:pPr>
                <a:endParaRPr lang="en-US" dirty="0"/>
              </a:p>
            </p:txBody>
          </p:sp>
          <p:sp>
            <p:nvSpPr>
              <p:cNvPr id="1417" name="Rectangle 1313"/>
              <p:cNvSpPr>
                <a:spLocks noChangeArrowheads="1"/>
              </p:cNvSpPr>
              <p:nvPr userDrawn="1"/>
            </p:nvSpPr>
            <p:spPr bwMode="auto">
              <a:xfrm>
                <a:off x="3704" y="2070"/>
                <a:ext cx="414" cy="6"/>
              </a:xfrm>
              <a:prstGeom prst="rect">
                <a:avLst/>
              </a:prstGeom>
              <a:solidFill>
                <a:srgbClr val="CDA959"/>
              </a:solidFill>
              <a:ln w="0">
                <a:noFill/>
                <a:miter lim="800000"/>
                <a:headEnd/>
                <a:tailEnd/>
              </a:ln>
            </p:spPr>
            <p:txBody>
              <a:bodyPr/>
              <a:lstStyle/>
              <a:p>
                <a:pPr>
                  <a:defRPr/>
                </a:pPr>
                <a:endParaRPr lang="en-US" dirty="0"/>
              </a:p>
            </p:txBody>
          </p:sp>
          <p:sp>
            <p:nvSpPr>
              <p:cNvPr id="1418" name="Rectangle 1314"/>
              <p:cNvSpPr>
                <a:spLocks noChangeArrowheads="1"/>
              </p:cNvSpPr>
              <p:nvPr userDrawn="1"/>
            </p:nvSpPr>
            <p:spPr bwMode="auto">
              <a:xfrm>
                <a:off x="5797" y="2070"/>
                <a:ext cx="5" cy="6"/>
              </a:xfrm>
              <a:prstGeom prst="rect">
                <a:avLst/>
              </a:prstGeom>
              <a:solidFill>
                <a:srgbClr val="CDA959"/>
              </a:solidFill>
              <a:ln w="0">
                <a:noFill/>
                <a:miter lim="800000"/>
                <a:headEnd/>
                <a:tailEnd/>
              </a:ln>
            </p:spPr>
            <p:txBody>
              <a:bodyPr/>
              <a:lstStyle/>
              <a:p>
                <a:pPr>
                  <a:defRPr/>
                </a:pPr>
                <a:endParaRPr lang="en-US" dirty="0"/>
              </a:p>
            </p:txBody>
          </p:sp>
          <p:sp>
            <p:nvSpPr>
              <p:cNvPr id="1419" name="Rectangle 1315"/>
              <p:cNvSpPr>
                <a:spLocks noChangeArrowheads="1"/>
              </p:cNvSpPr>
              <p:nvPr userDrawn="1"/>
            </p:nvSpPr>
            <p:spPr bwMode="auto">
              <a:xfrm>
                <a:off x="3693" y="2076"/>
                <a:ext cx="408" cy="6"/>
              </a:xfrm>
              <a:prstGeom prst="rect">
                <a:avLst/>
              </a:prstGeom>
              <a:solidFill>
                <a:srgbClr val="CDA959"/>
              </a:solidFill>
              <a:ln w="0">
                <a:noFill/>
                <a:miter lim="800000"/>
                <a:headEnd/>
                <a:tailEnd/>
              </a:ln>
            </p:spPr>
            <p:txBody>
              <a:bodyPr/>
              <a:lstStyle/>
              <a:p>
                <a:pPr>
                  <a:defRPr/>
                </a:pPr>
                <a:endParaRPr lang="en-US" dirty="0"/>
              </a:p>
            </p:txBody>
          </p:sp>
          <p:sp>
            <p:nvSpPr>
              <p:cNvPr id="1420" name="Rectangle 1316"/>
              <p:cNvSpPr>
                <a:spLocks noChangeArrowheads="1"/>
              </p:cNvSpPr>
              <p:nvPr userDrawn="1"/>
            </p:nvSpPr>
            <p:spPr bwMode="auto">
              <a:xfrm>
                <a:off x="5797" y="2076"/>
                <a:ext cx="5" cy="6"/>
              </a:xfrm>
              <a:prstGeom prst="rect">
                <a:avLst/>
              </a:prstGeom>
              <a:solidFill>
                <a:srgbClr val="CDA959"/>
              </a:solidFill>
              <a:ln w="0">
                <a:noFill/>
                <a:miter lim="800000"/>
                <a:headEnd/>
                <a:tailEnd/>
              </a:ln>
            </p:spPr>
            <p:txBody>
              <a:bodyPr/>
              <a:lstStyle/>
              <a:p>
                <a:pPr>
                  <a:defRPr/>
                </a:pPr>
                <a:endParaRPr lang="en-US" dirty="0"/>
              </a:p>
            </p:txBody>
          </p:sp>
          <p:sp>
            <p:nvSpPr>
              <p:cNvPr id="1421" name="Rectangle 1317"/>
              <p:cNvSpPr>
                <a:spLocks noChangeArrowheads="1"/>
              </p:cNvSpPr>
              <p:nvPr userDrawn="1"/>
            </p:nvSpPr>
            <p:spPr bwMode="auto">
              <a:xfrm>
                <a:off x="3676" y="2082"/>
                <a:ext cx="414" cy="5"/>
              </a:xfrm>
              <a:prstGeom prst="rect">
                <a:avLst/>
              </a:prstGeom>
              <a:solidFill>
                <a:srgbClr val="CDA959"/>
              </a:solidFill>
              <a:ln w="0">
                <a:noFill/>
                <a:miter lim="800000"/>
                <a:headEnd/>
                <a:tailEnd/>
              </a:ln>
            </p:spPr>
            <p:txBody>
              <a:bodyPr/>
              <a:lstStyle/>
              <a:p>
                <a:pPr>
                  <a:defRPr/>
                </a:pPr>
                <a:endParaRPr lang="en-US" dirty="0"/>
              </a:p>
            </p:txBody>
          </p:sp>
          <p:sp>
            <p:nvSpPr>
              <p:cNvPr id="1422" name="Rectangle 1318"/>
              <p:cNvSpPr>
                <a:spLocks noChangeArrowheads="1"/>
              </p:cNvSpPr>
              <p:nvPr userDrawn="1"/>
            </p:nvSpPr>
            <p:spPr bwMode="auto">
              <a:xfrm>
                <a:off x="5797" y="2082"/>
                <a:ext cx="5" cy="5"/>
              </a:xfrm>
              <a:prstGeom prst="rect">
                <a:avLst/>
              </a:prstGeom>
              <a:solidFill>
                <a:srgbClr val="CDA959"/>
              </a:solidFill>
              <a:ln w="0">
                <a:noFill/>
                <a:miter lim="800000"/>
                <a:headEnd/>
                <a:tailEnd/>
              </a:ln>
            </p:spPr>
            <p:txBody>
              <a:bodyPr/>
              <a:lstStyle/>
              <a:p>
                <a:pPr>
                  <a:defRPr/>
                </a:pPr>
                <a:endParaRPr lang="en-US" dirty="0"/>
              </a:p>
            </p:txBody>
          </p:sp>
          <p:sp>
            <p:nvSpPr>
              <p:cNvPr id="1423" name="Rectangle 1319"/>
              <p:cNvSpPr>
                <a:spLocks noChangeArrowheads="1"/>
              </p:cNvSpPr>
              <p:nvPr userDrawn="1"/>
            </p:nvSpPr>
            <p:spPr bwMode="auto">
              <a:xfrm>
                <a:off x="3665" y="2087"/>
                <a:ext cx="408" cy="6"/>
              </a:xfrm>
              <a:prstGeom prst="rect">
                <a:avLst/>
              </a:prstGeom>
              <a:solidFill>
                <a:srgbClr val="CDA959"/>
              </a:solidFill>
              <a:ln w="0">
                <a:noFill/>
                <a:miter lim="800000"/>
                <a:headEnd/>
                <a:tailEnd/>
              </a:ln>
            </p:spPr>
            <p:txBody>
              <a:bodyPr/>
              <a:lstStyle/>
              <a:p>
                <a:pPr>
                  <a:defRPr/>
                </a:pPr>
                <a:endParaRPr lang="en-US" dirty="0"/>
              </a:p>
            </p:txBody>
          </p:sp>
          <p:sp>
            <p:nvSpPr>
              <p:cNvPr id="1424" name="Rectangle 1320"/>
              <p:cNvSpPr>
                <a:spLocks noChangeArrowheads="1"/>
              </p:cNvSpPr>
              <p:nvPr userDrawn="1"/>
            </p:nvSpPr>
            <p:spPr bwMode="auto">
              <a:xfrm>
                <a:off x="5797" y="2087"/>
                <a:ext cx="5" cy="6"/>
              </a:xfrm>
              <a:prstGeom prst="rect">
                <a:avLst/>
              </a:prstGeom>
              <a:solidFill>
                <a:srgbClr val="CDA959"/>
              </a:solidFill>
              <a:ln w="0">
                <a:noFill/>
                <a:miter lim="800000"/>
                <a:headEnd/>
                <a:tailEnd/>
              </a:ln>
            </p:spPr>
            <p:txBody>
              <a:bodyPr/>
              <a:lstStyle/>
              <a:p>
                <a:pPr>
                  <a:defRPr/>
                </a:pPr>
                <a:endParaRPr lang="en-US" dirty="0"/>
              </a:p>
            </p:txBody>
          </p:sp>
          <p:sp>
            <p:nvSpPr>
              <p:cNvPr id="1425" name="Rectangle 1321"/>
              <p:cNvSpPr>
                <a:spLocks noChangeArrowheads="1"/>
              </p:cNvSpPr>
              <p:nvPr userDrawn="1"/>
            </p:nvSpPr>
            <p:spPr bwMode="auto">
              <a:xfrm>
                <a:off x="3648" y="2093"/>
                <a:ext cx="414" cy="5"/>
              </a:xfrm>
              <a:prstGeom prst="rect">
                <a:avLst/>
              </a:prstGeom>
              <a:solidFill>
                <a:srgbClr val="CDA959"/>
              </a:solidFill>
              <a:ln w="0">
                <a:noFill/>
                <a:miter lim="800000"/>
                <a:headEnd/>
                <a:tailEnd/>
              </a:ln>
            </p:spPr>
            <p:txBody>
              <a:bodyPr/>
              <a:lstStyle/>
              <a:p>
                <a:pPr>
                  <a:defRPr/>
                </a:pPr>
                <a:endParaRPr lang="en-US" dirty="0"/>
              </a:p>
            </p:txBody>
          </p:sp>
          <p:sp>
            <p:nvSpPr>
              <p:cNvPr id="1426" name="Rectangle 1322"/>
              <p:cNvSpPr>
                <a:spLocks noChangeArrowheads="1"/>
              </p:cNvSpPr>
              <p:nvPr userDrawn="1"/>
            </p:nvSpPr>
            <p:spPr bwMode="auto">
              <a:xfrm>
                <a:off x="5797" y="2093"/>
                <a:ext cx="5" cy="5"/>
              </a:xfrm>
              <a:prstGeom prst="rect">
                <a:avLst/>
              </a:prstGeom>
              <a:solidFill>
                <a:srgbClr val="CDA959"/>
              </a:solidFill>
              <a:ln w="0">
                <a:noFill/>
                <a:miter lim="800000"/>
                <a:headEnd/>
                <a:tailEnd/>
              </a:ln>
            </p:spPr>
            <p:txBody>
              <a:bodyPr/>
              <a:lstStyle/>
              <a:p>
                <a:pPr>
                  <a:defRPr/>
                </a:pPr>
                <a:endParaRPr lang="en-US" dirty="0"/>
              </a:p>
            </p:txBody>
          </p:sp>
          <p:sp>
            <p:nvSpPr>
              <p:cNvPr id="1427" name="Rectangle 1323"/>
              <p:cNvSpPr>
                <a:spLocks noChangeArrowheads="1"/>
              </p:cNvSpPr>
              <p:nvPr userDrawn="1"/>
            </p:nvSpPr>
            <p:spPr bwMode="auto">
              <a:xfrm>
                <a:off x="3648" y="2098"/>
                <a:ext cx="403" cy="6"/>
              </a:xfrm>
              <a:prstGeom prst="rect">
                <a:avLst/>
              </a:prstGeom>
              <a:solidFill>
                <a:srgbClr val="CDA959"/>
              </a:solidFill>
              <a:ln w="0">
                <a:noFill/>
                <a:miter lim="800000"/>
                <a:headEnd/>
                <a:tailEnd/>
              </a:ln>
            </p:spPr>
            <p:txBody>
              <a:bodyPr/>
              <a:lstStyle/>
              <a:p>
                <a:pPr>
                  <a:defRPr/>
                </a:pPr>
                <a:endParaRPr lang="en-US" dirty="0"/>
              </a:p>
            </p:txBody>
          </p:sp>
          <p:sp>
            <p:nvSpPr>
              <p:cNvPr id="1428" name="Rectangle 1324"/>
              <p:cNvSpPr>
                <a:spLocks noChangeArrowheads="1"/>
              </p:cNvSpPr>
              <p:nvPr userDrawn="1"/>
            </p:nvSpPr>
            <p:spPr bwMode="auto">
              <a:xfrm>
                <a:off x="5797" y="2098"/>
                <a:ext cx="5" cy="6"/>
              </a:xfrm>
              <a:prstGeom prst="rect">
                <a:avLst/>
              </a:prstGeom>
              <a:solidFill>
                <a:srgbClr val="CDA959"/>
              </a:solidFill>
              <a:ln w="0">
                <a:noFill/>
                <a:miter lim="800000"/>
                <a:headEnd/>
                <a:tailEnd/>
              </a:ln>
            </p:spPr>
            <p:txBody>
              <a:bodyPr/>
              <a:lstStyle/>
              <a:p>
                <a:pPr>
                  <a:defRPr/>
                </a:pPr>
                <a:endParaRPr lang="en-US" dirty="0"/>
              </a:p>
            </p:txBody>
          </p:sp>
          <p:sp>
            <p:nvSpPr>
              <p:cNvPr id="1429" name="Rectangle 1325"/>
              <p:cNvSpPr>
                <a:spLocks noChangeArrowheads="1"/>
              </p:cNvSpPr>
              <p:nvPr userDrawn="1"/>
            </p:nvSpPr>
            <p:spPr bwMode="auto">
              <a:xfrm>
                <a:off x="3648" y="2104"/>
                <a:ext cx="386" cy="6"/>
              </a:xfrm>
              <a:prstGeom prst="rect">
                <a:avLst/>
              </a:prstGeom>
              <a:solidFill>
                <a:srgbClr val="CDA959"/>
              </a:solidFill>
              <a:ln w="0">
                <a:noFill/>
                <a:miter lim="800000"/>
                <a:headEnd/>
                <a:tailEnd/>
              </a:ln>
            </p:spPr>
            <p:txBody>
              <a:bodyPr/>
              <a:lstStyle/>
              <a:p>
                <a:pPr>
                  <a:defRPr/>
                </a:pPr>
                <a:endParaRPr lang="en-US" dirty="0"/>
              </a:p>
            </p:txBody>
          </p:sp>
          <p:sp>
            <p:nvSpPr>
              <p:cNvPr id="1430" name="Rectangle 1326"/>
              <p:cNvSpPr>
                <a:spLocks noChangeArrowheads="1"/>
              </p:cNvSpPr>
              <p:nvPr userDrawn="1"/>
            </p:nvSpPr>
            <p:spPr bwMode="auto">
              <a:xfrm>
                <a:off x="5797" y="2104"/>
                <a:ext cx="5" cy="6"/>
              </a:xfrm>
              <a:prstGeom prst="rect">
                <a:avLst/>
              </a:prstGeom>
              <a:solidFill>
                <a:srgbClr val="CDA959"/>
              </a:solidFill>
              <a:ln w="0">
                <a:noFill/>
                <a:miter lim="800000"/>
                <a:headEnd/>
                <a:tailEnd/>
              </a:ln>
            </p:spPr>
            <p:txBody>
              <a:bodyPr/>
              <a:lstStyle/>
              <a:p>
                <a:pPr>
                  <a:defRPr/>
                </a:pPr>
                <a:endParaRPr lang="en-US" dirty="0"/>
              </a:p>
            </p:txBody>
          </p:sp>
          <p:sp>
            <p:nvSpPr>
              <p:cNvPr id="1431" name="Rectangle 1327"/>
              <p:cNvSpPr>
                <a:spLocks noChangeArrowheads="1"/>
              </p:cNvSpPr>
              <p:nvPr userDrawn="1"/>
            </p:nvSpPr>
            <p:spPr bwMode="auto">
              <a:xfrm>
                <a:off x="3648" y="2110"/>
                <a:ext cx="375" cy="5"/>
              </a:xfrm>
              <a:prstGeom prst="rect">
                <a:avLst/>
              </a:prstGeom>
              <a:solidFill>
                <a:srgbClr val="CDA959"/>
              </a:solidFill>
              <a:ln w="0">
                <a:noFill/>
                <a:miter lim="800000"/>
                <a:headEnd/>
                <a:tailEnd/>
              </a:ln>
            </p:spPr>
            <p:txBody>
              <a:bodyPr/>
              <a:lstStyle/>
              <a:p>
                <a:pPr>
                  <a:defRPr/>
                </a:pPr>
                <a:endParaRPr lang="en-US" dirty="0"/>
              </a:p>
            </p:txBody>
          </p:sp>
          <p:sp>
            <p:nvSpPr>
              <p:cNvPr id="1432" name="Rectangle 1328"/>
              <p:cNvSpPr>
                <a:spLocks noChangeArrowheads="1"/>
              </p:cNvSpPr>
              <p:nvPr userDrawn="1"/>
            </p:nvSpPr>
            <p:spPr bwMode="auto">
              <a:xfrm>
                <a:off x="5797" y="2110"/>
                <a:ext cx="5" cy="5"/>
              </a:xfrm>
              <a:prstGeom prst="rect">
                <a:avLst/>
              </a:prstGeom>
              <a:solidFill>
                <a:srgbClr val="CDA959"/>
              </a:solidFill>
              <a:ln w="0">
                <a:noFill/>
                <a:miter lim="800000"/>
                <a:headEnd/>
                <a:tailEnd/>
              </a:ln>
            </p:spPr>
            <p:txBody>
              <a:bodyPr/>
              <a:lstStyle/>
              <a:p>
                <a:pPr>
                  <a:defRPr/>
                </a:pPr>
                <a:endParaRPr lang="en-US" dirty="0"/>
              </a:p>
            </p:txBody>
          </p:sp>
          <p:sp>
            <p:nvSpPr>
              <p:cNvPr id="1433" name="Rectangle 1329"/>
              <p:cNvSpPr>
                <a:spLocks noChangeArrowheads="1"/>
              </p:cNvSpPr>
              <p:nvPr userDrawn="1"/>
            </p:nvSpPr>
            <p:spPr bwMode="auto">
              <a:xfrm>
                <a:off x="3648" y="2115"/>
                <a:ext cx="358" cy="6"/>
              </a:xfrm>
              <a:prstGeom prst="rect">
                <a:avLst/>
              </a:prstGeom>
              <a:solidFill>
                <a:srgbClr val="CDA959"/>
              </a:solidFill>
              <a:ln w="0">
                <a:noFill/>
                <a:miter lim="800000"/>
                <a:headEnd/>
                <a:tailEnd/>
              </a:ln>
            </p:spPr>
            <p:txBody>
              <a:bodyPr/>
              <a:lstStyle/>
              <a:p>
                <a:pPr>
                  <a:defRPr/>
                </a:pPr>
                <a:endParaRPr lang="en-US" dirty="0"/>
              </a:p>
            </p:txBody>
          </p:sp>
          <p:sp>
            <p:nvSpPr>
              <p:cNvPr id="1434" name="Rectangle 1330"/>
              <p:cNvSpPr>
                <a:spLocks noChangeArrowheads="1"/>
              </p:cNvSpPr>
              <p:nvPr userDrawn="1"/>
            </p:nvSpPr>
            <p:spPr bwMode="auto">
              <a:xfrm>
                <a:off x="5797" y="2115"/>
                <a:ext cx="5" cy="6"/>
              </a:xfrm>
              <a:prstGeom prst="rect">
                <a:avLst/>
              </a:prstGeom>
              <a:solidFill>
                <a:srgbClr val="CDA959"/>
              </a:solidFill>
              <a:ln w="0">
                <a:noFill/>
                <a:miter lim="800000"/>
                <a:headEnd/>
                <a:tailEnd/>
              </a:ln>
            </p:spPr>
            <p:txBody>
              <a:bodyPr/>
              <a:lstStyle/>
              <a:p>
                <a:pPr>
                  <a:defRPr/>
                </a:pPr>
                <a:endParaRPr lang="en-US" dirty="0"/>
              </a:p>
            </p:txBody>
          </p:sp>
          <p:sp>
            <p:nvSpPr>
              <p:cNvPr id="1435" name="Rectangle 1331"/>
              <p:cNvSpPr>
                <a:spLocks noChangeArrowheads="1"/>
              </p:cNvSpPr>
              <p:nvPr userDrawn="1"/>
            </p:nvSpPr>
            <p:spPr bwMode="auto">
              <a:xfrm>
                <a:off x="3648" y="2121"/>
                <a:ext cx="347" cy="5"/>
              </a:xfrm>
              <a:prstGeom prst="rect">
                <a:avLst/>
              </a:prstGeom>
              <a:solidFill>
                <a:srgbClr val="CDA959"/>
              </a:solidFill>
              <a:ln w="0">
                <a:noFill/>
                <a:miter lim="800000"/>
                <a:headEnd/>
                <a:tailEnd/>
              </a:ln>
            </p:spPr>
            <p:txBody>
              <a:bodyPr/>
              <a:lstStyle/>
              <a:p>
                <a:pPr>
                  <a:defRPr/>
                </a:pPr>
                <a:endParaRPr lang="en-US" dirty="0"/>
              </a:p>
            </p:txBody>
          </p:sp>
          <p:sp>
            <p:nvSpPr>
              <p:cNvPr id="1436" name="Rectangle 1332"/>
              <p:cNvSpPr>
                <a:spLocks noChangeArrowheads="1"/>
              </p:cNvSpPr>
              <p:nvPr userDrawn="1"/>
            </p:nvSpPr>
            <p:spPr bwMode="auto">
              <a:xfrm>
                <a:off x="5797" y="2121"/>
                <a:ext cx="5" cy="5"/>
              </a:xfrm>
              <a:prstGeom prst="rect">
                <a:avLst/>
              </a:prstGeom>
              <a:solidFill>
                <a:srgbClr val="CDA959"/>
              </a:solidFill>
              <a:ln w="0">
                <a:noFill/>
                <a:miter lim="800000"/>
                <a:headEnd/>
                <a:tailEnd/>
              </a:ln>
            </p:spPr>
            <p:txBody>
              <a:bodyPr/>
              <a:lstStyle/>
              <a:p>
                <a:pPr>
                  <a:defRPr/>
                </a:pPr>
                <a:endParaRPr lang="en-US" dirty="0"/>
              </a:p>
            </p:txBody>
          </p:sp>
          <p:sp>
            <p:nvSpPr>
              <p:cNvPr id="1437" name="Rectangle 1333"/>
              <p:cNvSpPr>
                <a:spLocks noChangeArrowheads="1"/>
              </p:cNvSpPr>
              <p:nvPr userDrawn="1"/>
            </p:nvSpPr>
            <p:spPr bwMode="auto">
              <a:xfrm>
                <a:off x="3648" y="2126"/>
                <a:ext cx="330" cy="6"/>
              </a:xfrm>
              <a:prstGeom prst="rect">
                <a:avLst/>
              </a:prstGeom>
              <a:solidFill>
                <a:srgbClr val="CDA959"/>
              </a:solidFill>
              <a:ln w="0">
                <a:noFill/>
                <a:miter lim="800000"/>
                <a:headEnd/>
                <a:tailEnd/>
              </a:ln>
            </p:spPr>
            <p:txBody>
              <a:bodyPr/>
              <a:lstStyle/>
              <a:p>
                <a:pPr>
                  <a:defRPr/>
                </a:pPr>
                <a:endParaRPr lang="en-US" dirty="0"/>
              </a:p>
            </p:txBody>
          </p:sp>
          <p:sp>
            <p:nvSpPr>
              <p:cNvPr id="1438" name="Rectangle 1334"/>
              <p:cNvSpPr>
                <a:spLocks noChangeArrowheads="1"/>
              </p:cNvSpPr>
              <p:nvPr userDrawn="1"/>
            </p:nvSpPr>
            <p:spPr bwMode="auto">
              <a:xfrm>
                <a:off x="5797" y="2126"/>
                <a:ext cx="5" cy="6"/>
              </a:xfrm>
              <a:prstGeom prst="rect">
                <a:avLst/>
              </a:prstGeom>
              <a:solidFill>
                <a:srgbClr val="CDA959"/>
              </a:solidFill>
              <a:ln w="0">
                <a:noFill/>
                <a:miter lim="800000"/>
                <a:headEnd/>
                <a:tailEnd/>
              </a:ln>
            </p:spPr>
            <p:txBody>
              <a:bodyPr/>
              <a:lstStyle/>
              <a:p>
                <a:pPr>
                  <a:defRPr/>
                </a:pPr>
                <a:endParaRPr lang="en-US" dirty="0"/>
              </a:p>
            </p:txBody>
          </p:sp>
          <p:sp>
            <p:nvSpPr>
              <p:cNvPr id="1439" name="Rectangle 1335"/>
              <p:cNvSpPr>
                <a:spLocks noChangeArrowheads="1"/>
              </p:cNvSpPr>
              <p:nvPr userDrawn="1"/>
            </p:nvSpPr>
            <p:spPr bwMode="auto">
              <a:xfrm>
                <a:off x="3665" y="2132"/>
                <a:ext cx="302" cy="6"/>
              </a:xfrm>
              <a:prstGeom prst="rect">
                <a:avLst/>
              </a:prstGeom>
              <a:solidFill>
                <a:srgbClr val="CDA959"/>
              </a:solidFill>
              <a:ln w="0">
                <a:noFill/>
                <a:miter lim="800000"/>
                <a:headEnd/>
                <a:tailEnd/>
              </a:ln>
            </p:spPr>
            <p:txBody>
              <a:bodyPr/>
              <a:lstStyle/>
              <a:p>
                <a:pPr>
                  <a:defRPr/>
                </a:pPr>
                <a:endParaRPr lang="en-US" dirty="0"/>
              </a:p>
            </p:txBody>
          </p:sp>
          <p:sp>
            <p:nvSpPr>
              <p:cNvPr id="1440" name="Rectangle 1336"/>
              <p:cNvSpPr>
                <a:spLocks noChangeArrowheads="1"/>
              </p:cNvSpPr>
              <p:nvPr userDrawn="1"/>
            </p:nvSpPr>
            <p:spPr bwMode="auto">
              <a:xfrm>
                <a:off x="5797" y="2132"/>
                <a:ext cx="5" cy="6"/>
              </a:xfrm>
              <a:prstGeom prst="rect">
                <a:avLst/>
              </a:prstGeom>
              <a:solidFill>
                <a:srgbClr val="CDA959"/>
              </a:solidFill>
              <a:ln w="0">
                <a:noFill/>
                <a:miter lim="800000"/>
                <a:headEnd/>
                <a:tailEnd/>
              </a:ln>
            </p:spPr>
            <p:txBody>
              <a:bodyPr/>
              <a:lstStyle/>
              <a:p>
                <a:pPr>
                  <a:defRPr/>
                </a:pPr>
                <a:endParaRPr lang="en-US" dirty="0"/>
              </a:p>
            </p:txBody>
          </p:sp>
          <p:sp>
            <p:nvSpPr>
              <p:cNvPr id="1441" name="Rectangle 1337"/>
              <p:cNvSpPr>
                <a:spLocks noChangeArrowheads="1"/>
              </p:cNvSpPr>
              <p:nvPr userDrawn="1"/>
            </p:nvSpPr>
            <p:spPr bwMode="auto">
              <a:xfrm>
                <a:off x="3676" y="2138"/>
                <a:ext cx="274" cy="5"/>
              </a:xfrm>
              <a:prstGeom prst="rect">
                <a:avLst/>
              </a:prstGeom>
              <a:solidFill>
                <a:srgbClr val="CDA959"/>
              </a:solidFill>
              <a:ln w="0">
                <a:noFill/>
                <a:miter lim="800000"/>
                <a:headEnd/>
                <a:tailEnd/>
              </a:ln>
            </p:spPr>
            <p:txBody>
              <a:bodyPr/>
              <a:lstStyle/>
              <a:p>
                <a:pPr>
                  <a:defRPr/>
                </a:pPr>
                <a:endParaRPr lang="en-US" dirty="0"/>
              </a:p>
            </p:txBody>
          </p:sp>
          <p:sp>
            <p:nvSpPr>
              <p:cNvPr id="1442" name="Rectangle 1338"/>
              <p:cNvSpPr>
                <a:spLocks noChangeArrowheads="1"/>
              </p:cNvSpPr>
              <p:nvPr userDrawn="1"/>
            </p:nvSpPr>
            <p:spPr bwMode="auto">
              <a:xfrm>
                <a:off x="5797" y="2138"/>
                <a:ext cx="5" cy="5"/>
              </a:xfrm>
              <a:prstGeom prst="rect">
                <a:avLst/>
              </a:prstGeom>
              <a:solidFill>
                <a:srgbClr val="CDA959"/>
              </a:solidFill>
              <a:ln w="0">
                <a:noFill/>
                <a:miter lim="800000"/>
                <a:headEnd/>
                <a:tailEnd/>
              </a:ln>
            </p:spPr>
            <p:txBody>
              <a:bodyPr/>
              <a:lstStyle/>
              <a:p>
                <a:pPr>
                  <a:defRPr/>
                </a:pPr>
                <a:endParaRPr lang="en-US" dirty="0"/>
              </a:p>
            </p:txBody>
          </p:sp>
          <p:sp>
            <p:nvSpPr>
              <p:cNvPr id="1443" name="Rectangle 1339"/>
              <p:cNvSpPr>
                <a:spLocks noChangeArrowheads="1"/>
              </p:cNvSpPr>
              <p:nvPr userDrawn="1"/>
            </p:nvSpPr>
            <p:spPr bwMode="auto">
              <a:xfrm>
                <a:off x="3693" y="2143"/>
                <a:ext cx="246" cy="6"/>
              </a:xfrm>
              <a:prstGeom prst="rect">
                <a:avLst/>
              </a:prstGeom>
              <a:solidFill>
                <a:srgbClr val="CDA959"/>
              </a:solidFill>
              <a:ln w="0">
                <a:noFill/>
                <a:miter lim="800000"/>
                <a:headEnd/>
                <a:tailEnd/>
              </a:ln>
            </p:spPr>
            <p:txBody>
              <a:bodyPr/>
              <a:lstStyle/>
              <a:p>
                <a:pPr>
                  <a:defRPr/>
                </a:pPr>
                <a:endParaRPr lang="en-US" dirty="0"/>
              </a:p>
            </p:txBody>
          </p:sp>
          <p:sp>
            <p:nvSpPr>
              <p:cNvPr id="1444" name="Rectangle 1340"/>
              <p:cNvSpPr>
                <a:spLocks noChangeArrowheads="1"/>
              </p:cNvSpPr>
              <p:nvPr userDrawn="1"/>
            </p:nvSpPr>
            <p:spPr bwMode="auto">
              <a:xfrm>
                <a:off x="5797" y="2143"/>
                <a:ext cx="5" cy="6"/>
              </a:xfrm>
              <a:prstGeom prst="rect">
                <a:avLst/>
              </a:prstGeom>
              <a:solidFill>
                <a:srgbClr val="CDA959"/>
              </a:solidFill>
              <a:ln w="0">
                <a:noFill/>
                <a:miter lim="800000"/>
                <a:headEnd/>
                <a:tailEnd/>
              </a:ln>
            </p:spPr>
            <p:txBody>
              <a:bodyPr/>
              <a:lstStyle/>
              <a:p>
                <a:pPr>
                  <a:defRPr/>
                </a:pPr>
                <a:endParaRPr lang="en-US" dirty="0"/>
              </a:p>
            </p:txBody>
          </p:sp>
          <p:sp>
            <p:nvSpPr>
              <p:cNvPr id="1445" name="Rectangle 1341"/>
              <p:cNvSpPr>
                <a:spLocks noChangeArrowheads="1"/>
              </p:cNvSpPr>
              <p:nvPr userDrawn="1"/>
            </p:nvSpPr>
            <p:spPr bwMode="auto">
              <a:xfrm>
                <a:off x="3704" y="2149"/>
                <a:ext cx="218" cy="5"/>
              </a:xfrm>
              <a:prstGeom prst="rect">
                <a:avLst/>
              </a:prstGeom>
              <a:solidFill>
                <a:srgbClr val="CDA959"/>
              </a:solidFill>
              <a:ln w="0">
                <a:noFill/>
                <a:miter lim="800000"/>
                <a:headEnd/>
                <a:tailEnd/>
              </a:ln>
            </p:spPr>
            <p:txBody>
              <a:bodyPr/>
              <a:lstStyle/>
              <a:p>
                <a:pPr>
                  <a:defRPr/>
                </a:pPr>
                <a:endParaRPr lang="en-US" dirty="0"/>
              </a:p>
            </p:txBody>
          </p:sp>
          <p:sp>
            <p:nvSpPr>
              <p:cNvPr id="1446" name="Rectangle 1342"/>
              <p:cNvSpPr>
                <a:spLocks noChangeArrowheads="1"/>
              </p:cNvSpPr>
              <p:nvPr userDrawn="1"/>
            </p:nvSpPr>
            <p:spPr bwMode="auto">
              <a:xfrm>
                <a:off x="5797" y="2149"/>
                <a:ext cx="5" cy="5"/>
              </a:xfrm>
              <a:prstGeom prst="rect">
                <a:avLst/>
              </a:prstGeom>
              <a:solidFill>
                <a:srgbClr val="CDA959"/>
              </a:solidFill>
              <a:ln w="0">
                <a:noFill/>
                <a:miter lim="800000"/>
                <a:headEnd/>
                <a:tailEnd/>
              </a:ln>
            </p:spPr>
            <p:txBody>
              <a:bodyPr/>
              <a:lstStyle/>
              <a:p>
                <a:pPr>
                  <a:defRPr/>
                </a:pPr>
                <a:endParaRPr lang="en-US" dirty="0"/>
              </a:p>
            </p:txBody>
          </p:sp>
          <p:sp>
            <p:nvSpPr>
              <p:cNvPr id="1447" name="Rectangle 1343"/>
              <p:cNvSpPr>
                <a:spLocks noChangeArrowheads="1"/>
              </p:cNvSpPr>
              <p:nvPr userDrawn="1"/>
            </p:nvSpPr>
            <p:spPr bwMode="auto">
              <a:xfrm>
                <a:off x="3721" y="2154"/>
                <a:ext cx="190" cy="6"/>
              </a:xfrm>
              <a:prstGeom prst="rect">
                <a:avLst/>
              </a:prstGeom>
              <a:solidFill>
                <a:srgbClr val="CDA959"/>
              </a:solidFill>
              <a:ln w="0">
                <a:noFill/>
                <a:miter lim="800000"/>
                <a:headEnd/>
                <a:tailEnd/>
              </a:ln>
            </p:spPr>
            <p:txBody>
              <a:bodyPr/>
              <a:lstStyle/>
              <a:p>
                <a:pPr>
                  <a:defRPr/>
                </a:pPr>
                <a:endParaRPr lang="en-US" dirty="0"/>
              </a:p>
            </p:txBody>
          </p:sp>
          <p:sp>
            <p:nvSpPr>
              <p:cNvPr id="1448" name="Rectangle 1344"/>
              <p:cNvSpPr>
                <a:spLocks noChangeArrowheads="1"/>
              </p:cNvSpPr>
              <p:nvPr userDrawn="1"/>
            </p:nvSpPr>
            <p:spPr bwMode="auto">
              <a:xfrm>
                <a:off x="5797" y="2154"/>
                <a:ext cx="5" cy="6"/>
              </a:xfrm>
              <a:prstGeom prst="rect">
                <a:avLst/>
              </a:prstGeom>
              <a:solidFill>
                <a:srgbClr val="CDA959"/>
              </a:solidFill>
              <a:ln w="0">
                <a:noFill/>
                <a:miter lim="800000"/>
                <a:headEnd/>
                <a:tailEnd/>
              </a:ln>
            </p:spPr>
            <p:txBody>
              <a:bodyPr/>
              <a:lstStyle/>
              <a:p>
                <a:pPr>
                  <a:defRPr/>
                </a:pPr>
                <a:endParaRPr lang="en-US" dirty="0"/>
              </a:p>
            </p:txBody>
          </p:sp>
          <p:sp>
            <p:nvSpPr>
              <p:cNvPr id="1449" name="Rectangle 1345"/>
              <p:cNvSpPr>
                <a:spLocks noChangeArrowheads="1"/>
              </p:cNvSpPr>
              <p:nvPr userDrawn="1"/>
            </p:nvSpPr>
            <p:spPr bwMode="auto">
              <a:xfrm>
                <a:off x="3732" y="2160"/>
                <a:ext cx="162" cy="6"/>
              </a:xfrm>
              <a:prstGeom prst="rect">
                <a:avLst/>
              </a:prstGeom>
              <a:solidFill>
                <a:srgbClr val="CDA959"/>
              </a:solidFill>
              <a:ln w="0">
                <a:noFill/>
                <a:miter lim="800000"/>
                <a:headEnd/>
                <a:tailEnd/>
              </a:ln>
            </p:spPr>
            <p:txBody>
              <a:bodyPr/>
              <a:lstStyle/>
              <a:p>
                <a:pPr>
                  <a:defRPr/>
                </a:pPr>
                <a:endParaRPr lang="en-US" dirty="0"/>
              </a:p>
            </p:txBody>
          </p:sp>
          <p:sp>
            <p:nvSpPr>
              <p:cNvPr id="1450" name="Rectangle 1346"/>
              <p:cNvSpPr>
                <a:spLocks noChangeArrowheads="1"/>
              </p:cNvSpPr>
              <p:nvPr userDrawn="1"/>
            </p:nvSpPr>
            <p:spPr bwMode="auto">
              <a:xfrm>
                <a:off x="5797" y="2160"/>
                <a:ext cx="5" cy="6"/>
              </a:xfrm>
              <a:prstGeom prst="rect">
                <a:avLst/>
              </a:prstGeom>
              <a:solidFill>
                <a:srgbClr val="CDA959"/>
              </a:solidFill>
              <a:ln w="0">
                <a:noFill/>
                <a:miter lim="800000"/>
                <a:headEnd/>
                <a:tailEnd/>
              </a:ln>
            </p:spPr>
            <p:txBody>
              <a:bodyPr/>
              <a:lstStyle/>
              <a:p>
                <a:pPr>
                  <a:defRPr/>
                </a:pPr>
                <a:endParaRPr lang="en-US" dirty="0"/>
              </a:p>
            </p:txBody>
          </p:sp>
          <p:sp>
            <p:nvSpPr>
              <p:cNvPr id="1451" name="Rectangle 1347"/>
              <p:cNvSpPr>
                <a:spLocks noChangeArrowheads="1"/>
              </p:cNvSpPr>
              <p:nvPr userDrawn="1"/>
            </p:nvSpPr>
            <p:spPr bwMode="auto">
              <a:xfrm>
                <a:off x="3743" y="2166"/>
                <a:ext cx="168" cy="5"/>
              </a:xfrm>
              <a:prstGeom prst="rect">
                <a:avLst/>
              </a:prstGeom>
              <a:solidFill>
                <a:srgbClr val="CDA959"/>
              </a:solidFill>
              <a:ln w="0">
                <a:noFill/>
                <a:miter lim="800000"/>
                <a:headEnd/>
                <a:tailEnd/>
              </a:ln>
            </p:spPr>
            <p:txBody>
              <a:bodyPr/>
              <a:lstStyle/>
              <a:p>
                <a:pPr>
                  <a:defRPr/>
                </a:pPr>
                <a:endParaRPr lang="en-US" dirty="0"/>
              </a:p>
            </p:txBody>
          </p:sp>
          <p:sp>
            <p:nvSpPr>
              <p:cNvPr id="1452" name="Rectangle 1348"/>
              <p:cNvSpPr>
                <a:spLocks noChangeArrowheads="1"/>
              </p:cNvSpPr>
              <p:nvPr userDrawn="1"/>
            </p:nvSpPr>
            <p:spPr bwMode="auto">
              <a:xfrm>
                <a:off x="5791" y="2166"/>
                <a:ext cx="11" cy="5"/>
              </a:xfrm>
              <a:prstGeom prst="rect">
                <a:avLst/>
              </a:prstGeom>
              <a:solidFill>
                <a:srgbClr val="CDA959"/>
              </a:solidFill>
              <a:ln w="0">
                <a:noFill/>
                <a:miter lim="800000"/>
                <a:headEnd/>
                <a:tailEnd/>
              </a:ln>
            </p:spPr>
            <p:txBody>
              <a:bodyPr/>
              <a:lstStyle/>
              <a:p>
                <a:pPr>
                  <a:defRPr/>
                </a:pPr>
                <a:endParaRPr lang="en-US" dirty="0"/>
              </a:p>
            </p:txBody>
          </p:sp>
          <p:sp>
            <p:nvSpPr>
              <p:cNvPr id="1453" name="Rectangle 1349"/>
              <p:cNvSpPr>
                <a:spLocks noChangeArrowheads="1"/>
              </p:cNvSpPr>
              <p:nvPr userDrawn="1"/>
            </p:nvSpPr>
            <p:spPr bwMode="auto">
              <a:xfrm>
                <a:off x="3760" y="2171"/>
                <a:ext cx="162" cy="6"/>
              </a:xfrm>
              <a:prstGeom prst="rect">
                <a:avLst/>
              </a:prstGeom>
              <a:solidFill>
                <a:srgbClr val="CDA959"/>
              </a:solidFill>
              <a:ln w="0">
                <a:noFill/>
                <a:miter lim="800000"/>
                <a:headEnd/>
                <a:tailEnd/>
              </a:ln>
            </p:spPr>
            <p:txBody>
              <a:bodyPr/>
              <a:lstStyle/>
              <a:p>
                <a:pPr>
                  <a:defRPr/>
                </a:pPr>
                <a:endParaRPr lang="en-US" dirty="0"/>
              </a:p>
            </p:txBody>
          </p:sp>
          <p:sp>
            <p:nvSpPr>
              <p:cNvPr id="1454" name="Rectangle 1350"/>
              <p:cNvSpPr>
                <a:spLocks noChangeArrowheads="1"/>
              </p:cNvSpPr>
              <p:nvPr userDrawn="1"/>
            </p:nvSpPr>
            <p:spPr bwMode="auto">
              <a:xfrm>
                <a:off x="5791" y="2171"/>
                <a:ext cx="11" cy="6"/>
              </a:xfrm>
              <a:prstGeom prst="rect">
                <a:avLst/>
              </a:prstGeom>
              <a:solidFill>
                <a:srgbClr val="CDA959"/>
              </a:solidFill>
              <a:ln w="0">
                <a:noFill/>
                <a:miter lim="800000"/>
                <a:headEnd/>
                <a:tailEnd/>
              </a:ln>
            </p:spPr>
            <p:txBody>
              <a:bodyPr/>
              <a:lstStyle/>
              <a:p>
                <a:pPr>
                  <a:defRPr/>
                </a:pPr>
                <a:endParaRPr lang="en-US" dirty="0"/>
              </a:p>
            </p:txBody>
          </p:sp>
          <p:sp>
            <p:nvSpPr>
              <p:cNvPr id="1455" name="Rectangle 1351"/>
              <p:cNvSpPr>
                <a:spLocks noChangeArrowheads="1"/>
              </p:cNvSpPr>
              <p:nvPr userDrawn="1"/>
            </p:nvSpPr>
            <p:spPr bwMode="auto">
              <a:xfrm>
                <a:off x="3771" y="2177"/>
                <a:ext cx="168" cy="5"/>
              </a:xfrm>
              <a:prstGeom prst="rect">
                <a:avLst/>
              </a:prstGeom>
              <a:solidFill>
                <a:srgbClr val="CDA959"/>
              </a:solidFill>
              <a:ln w="0">
                <a:noFill/>
                <a:miter lim="800000"/>
                <a:headEnd/>
                <a:tailEnd/>
              </a:ln>
            </p:spPr>
            <p:txBody>
              <a:bodyPr/>
              <a:lstStyle/>
              <a:p>
                <a:pPr>
                  <a:defRPr/>
                </a:pPr>
                <a:endParaRPr lang="en-US" dirty="0"/>
              </a:p>
            </p:txBody>
          </p:sp>
          <p:sp>
            <p:nvSpPr>
              <p:cNvPr id="1456" name="Rectangle 1352"/>
              <p:cNvSpPr>
                <a:spLocks noChangeArrowheads="1"/>
              </p:cNvSpPr>
              <p:nvPr userDrawn="1"/>
            </p:nvSpPr>
            <p:spPr bwMode="auto">
              <a:xfrm>
                <a:off x="5791" y="2177"/>
                <a:ext cx="11" cy="5"/>
              </a:xfrm>
              <a:prstGeom prst="rect">
                <a:avLst/>
              </a:prstGeom>
              <a:solidFill>
                <a:srgbClr val="CDA959"/>
              </a:solidFill>
              <a:ln w="0">
                <a:noFill/>
                <a:miter lim="800000"/>
                <a:headEnd/>
                <a:tailEnd/>
              </a:ln>
            </p:spPr>
            <p:txBody>
              <a:bodyPr/>
              <a:lstStyle/>
              <a:p>
                <a:pPr>
                  <a:defRPr/>
                </a:pPr>
                <a:endParaRPr lang="en-US" dirty="0"/>
              </a:p>
            </p:txBody>
          </p:sp>
          <p:sp>
            <p:nvSpPr>
              <p:cNvPr id="1457" name="Rectangle 1353"/>
              <p:cNvSpPr>
                <a:spLocks noChangeArrowheads="1"/>
              </p:cNvSpPr>
              <p:nvPr userDrawn="1"/>
            </p:nvSpPr>
            <p:spPr bwMode="auto">
              <a:xfrm>
                <a:off x="3788" y="2182"/>
                <a:ext cx="162" cy="6"/>
              </a:xfrm>
              <a:prstGeom prst="rect">
                <a:avLst/>
              </a:prstGeom>
              <a:solidFill>
                <a:srgbClr val="CDA959"/>
              </a:solidFill>
              <a:ln w="0">
                <a:noFill/>
                <a:miter lim="800000"/>
                <a:headEnd/>
                <a:tailEnd/>
              </a:ln>
            </p:spPr>
            <p:txBody>
              <a:bodyPr/>
              <a:lstStyle/>
              <a:p>
                <a:pPr>
                  <a:defRPr/>
                </a:pPr>
                <a:endParaRPr lang="en-US" dirty="0"/>
              </a:p>
            </p:txBody>
          </p:sp>
          <p:sp>
            <p:nvSpPr>
              <p:cNvPr id="1458" name="Rectangle 1354"/>
              <p:cNvSpPr>
                <a:spLocks noChangeArrowheads="1"/>
              </p:cNvSpPr>
              <p:nvPr userDrawn="1"/>
            </p:nvSpPr>
            <p:spPr bwMode="auto">
              <a:xfrm>
                <a:off x="5791" y="2182"/>
                <a:ext cx="11" cy="6"/>
              </a:xfrm>
              <a:prstGeom prst="rect">
                <a:avLst/>
              </a:prstGeom>
              <a:solidFill>
                <a:srgbClr val="CDA959"/>
              </a:solidFill>
              <a:ln w="0">
                <a:noFill/>
                <a:miter lim="800000"/>
                <a:headEnd/>
                <a:tailEnd/>
              </a:ln>
            </p:spPr>
            <p:txBody>
              <a:bodyPr/>
              <a:lstStyle/>
              <a:p>
                <a:pPr>
                  <a:defRPr/>
                </a:pPr>
                <a:endParaRPr lang="en-US" dirty="0"/>
              </a:p>
            </p:txBody>
          </p:sp>
          <p:sp>
            <p:nvSpPr>
              <p:cNvPr id="1459" name="Rectangle 1355"/>
              <p:cNvSpPr>
                <a:spLocks noChangeArrowheads="1"/>
              </p:cNvSpPr>
              <p:nvPr userDrawn="1"/>
            </p:nvSpPr>
            <p:spPr bwMode="auto">
              <a:xfrm>
                <a:off x="3799" y="2188"/>
                <a:ext cx="168" cy="6"/>
              </a:xfrm>
              <a:prstGeom prst="rect">
                <a:avLst/>
              </a:prstGeom>
              <a:solidFill>
                <a:srgbClr val="CDA959"/>
              </a:solidFill>
              <a:ln w="0">
                <a:noFill/>
                <a:miter lim="800000"/>
                <a:headEnd/>
                <a:tailEnd/>
              </a:ln>
            </p:spPr>
            <p:txBody>
              <a:bodyPr/>
              <a:lstStyle/>
              <a:p>
                <a:pPr>
                  <a:defRPr/>
                </a:pPr>
                <a:endParaRPr lang="en-US" dirty="0"/>
              </a:p>
            </p:txBody>
          </p:sp>
          <p:sp>
            <p:nvSpPr>
              <p:cNvPr id="1460" name="Rectangle 1356"/>
              <p:cNvSpPr>
                <a:spLocks noChangeArrowheads="1"/>
              </p:cNvSpPr>
              <p:nvPr userDrawn="1"/>
            </p:nvSpPr>
            <p:spPr bwMode="auto">
              <a:xfrm>
                <a:off x="5791" y="2188"/>
                <a:ext cx="11" cy="6"/>
              </a:xfrm>
              <a:prstGeom prst="rect">
                <a:avLst/>
              </a:prstGeom>
              <a:solidFill>
                <a:srgbClr val="CDA959"/>
              </a:solidFill>
              <a:ln w="0">
                <a:noFill/>
                <a:miter lim="800000"/>
                <a:headEnd/>
                <a:tailEnd/>
              </a:ln>
            </p:spPr>
            <p:txBody>
              <a:bodyPr/>
              <a:lstStyle/>
              <a:p>
                <a:pPr>
                  <a:defRPr/>
                </a:pPr>
                <a:endParaRPr lang="en-US" dirty="0"/>
              </a:p>
            </p:txBody>
          </p:sp>
          <p:sp>
            <p:nvSpPr>
              <p:cNvPr id="1461" name="Rectangle 1357"/>
              <p:cNvSpPr>
                <a:spLocks noChangeArrowheads="1"/>
              </p:cNvSpPr>
              <p:nvPr userDrawn="1"/>
            </p:nvSpPr>
            <p:spPr bwMode="auto">
              <a:xfrm>
                <a:off x="3810" y="2194"/>
                <a:ext cx="168" cy="5"/>
              </a:xfrm>
              <a:prstGeom prst="rect">
                <a:avLst/>
              </a:prstGeom>
              <a:solidFill>
                <a:srgbClr val="CDA959"/>
              </a:solidFill>
              <a:ln w="0">
                <a:noFill/>
                <a:miter lim="800000"/>
                <a:headEnd/>
                <a:tailEnd/>
              </a:ln>
            </p:spPr>
            <p:txBody>
              <a:bodyPr/>
              <a:lstStyle/>
              <a:p>
                <a:pPr>
                  <a:defRPr/>
                </a:pPr>
                <a:endParaRPr lang="en-US" dirty="0"/>
              </a:p>
            </p:txBody>
          </p:sp>
          <p:sp>
            <p:nvSpPr>
              <p:cNvPr id="1462" name="Rectangle 1358"/>
              <p:cNvSpPr>
                <a:spLocks noChangeArrowheads="1"/>
              </p:cNvSpPr>
              <p:nvPr userDrawn="1"/>
            </p:nvSpPr>
            <p:spPr bwMode="auto">
              <a:xfrm>
                <a:off x="5791" y="2194"/>
                <a:ext cx="11" cy="5"/>
              </a:xfrm>
              <a:prstGeom prst="rect">
                <a:avLst/>
              </a:prstGeom>
              <a:solidFill>
                <a:srgbClr val="CDA959"/>
              </a:solidFill>
              <a:ln w="0">
                <a:noFill/>
                <a:miter lim="800000"/>
                <a:headEnd/>
                <a:tailEnd/>
              </a:ln>
            </p:spPr>
            <p:txBody>
              <a:bodyPr/>
              <a:lstStyle/>
              <a:p>
                <a:pPr>
                  <a:defRPr/>
                </a:pPr>
                <a:endParaRPr lang="en-US" dirty="0"/>
              </a:p>
            </p:txBody>
          </p:sp>
          <p:sp>
            <p:nvSpPr>
              <p:cNvPr id="1463" name="Rectangle 1359"/>
              <p:cNvSpPr>
                <a:spLocks noChangeArrowheads="1"/>
              </p:cNvSpPr>
              <p:nvPr userDrawn="1"/>
            </p:nvSpPr>
            <p:spPr bwMode="auto">
              <a:xfrm>
                <a:off x="3827" y="2199"/>
                <a:ext cx="168" cy="6"/>
              </a:xfrm>
              <a:prstGeom prst="rect">
                <a:avLst/>
              </a:prstGeom>
              <a:solidFill>
                <a:srgbClr val="CDA959"/>
              </a:solidFill>
              <a:ln w="0">
                <a:noFill/>
                <a:miter lim="800000"/>
                <a:headEnd/>
                <a:tailEnd/>
              </a:ln>
            </p:spPr>
            <p:txBody>
              <a:bodyPr/>
              <a:lstStyle/>
              <a:p>
                <a:pPr>
                  <a:defRPr/>
                </a:pPr>
                <a:endParaRPr lang="en-US" dirty="0"/>
              </a:p>
            </p:txBody>
          </p:sp>
          <p:sp>
            <p:nvSpPr>
              <p:cNvPr id="1464" name="Rectangle 1360"/>
              <p:cNvSpPr>
                <a:spLocks noChangeArrowheads="1"/>
              </p:cNvSpPr>
              <p:nvPr userDrawn="1"/>
            </p:nvSpPr>
            <p:spPr bwMode="auto">
              <a:xfrm>
                <a:off x="5791" y="2199"/>
                <a:ext cx="11" cy="6"/>
              </a:xfrm>
              <a:prstGeom prst="rect">
                <a:avLst/>
              </a:prstGeom>
              <a:solidFill>
                <a:srgbClr val="CDA959"/>
              </a:solidFill>
              <a:ln w="0">
                <a:noFill/>
                <a:miter lim="800000"/>
                <a:headEnd/>
                <a:tailEnd/>
              </a:ln>
            </p:spPr>
            <p:txBody>
              <a:bodyPr/>
              <a:lstStyle/>
              <a:p>
                <a:pPr>
                  <a:defRPr/>
                </a:pPr>
                <a:endParaRPr lang="en-US" dirty="0"/>
              </a:p>
            </p:txBody>
          </p:sp>
          <p:sp>
            <p:nvSpPr>
              <p:cNvPr id="1465" name="Rectangle 1361"/>
              <p:cNvSpPr>
                <a:spLocks noChangeArrowheads="1"/>
              </p:cNvSpPr>
              <p:nvPr userDrawn="1"/>
            </p:nvSpPr>
            <p:spPr bwMode="auto">
              <a:xfrm>
                <a:off x="3838" y="2205"/>
                <a:ext cx="168" cy="5"/>
              </a:xfrm>
              <a:prstGeom prst="rect">
                <a:avLst/>
              </a:prstGeom>
              <a:solidFill>
                <a:srgbClr val="CDA959"/>
              </a:solidFill>
              <a:ln w="0">
                <a:noFill/>
                <a:miter lim="800000"/>
                <a:headEnd/>
                <a:tailEnd/>
              </a:ln>
            </p:spPr>
            <p:txBody>
              <a:bodyPr/>
              <a:lstStyle/>
              <a:p>
                <a:pPr>
                  <a:defRPr/>
                </a:pPr>
                <a:endParaRPr lang="en-US" dirty="0"/>
              </a:p>
            </p:txBody>
          </p:sp>
          <p:sp>
            <p:nvSpPr>
              <p:cNvPr id="1466" name="Rectangle 1362"/>
              <p:cNvSpPr>
                <a:spLocks noChangeArrowheads="1"/>
              </p:cNvSpPr>
              <p:nvPr userDrawn="1"/>
            </p:nvSpPr>
            <p:spPr bwMode="auto">
              <a:xfrm>
                <a:off x="5791" y="2205"/>
                <a:ext cx="11" cy="5"/>
              </a:xfrm>
              <a:prstGeom prst="rect">
                <a:avLst/>
              </a:prstGeom>
              <a:solidFill>
                <a:srgbClr val="CDA959"/>
              </a:solidFill>
              <a:ln w="0">
                <a:noFill/>
                <a:miter lim="800000"/>
                <a:headEnd/>
                <a:tailEnd/>
              </a:ln>
            </p:spPr>
            <p:txBody>
              <a:bodyPr/>
              <a:lstStyle/>
              <a:p>
                <a:pPr>
                  <a:defRPr/>
                </a:pPr>
                <a:endParaRPr lang="en-US" dirty="0"/>
              </a:p>
            </p:txBody>
          </p:sp>
          <p:sp>
            <p:nvSpPr>
              <p:cNvPr id="1467" name="Rectangle 1363"/>
              <p:cNvSpPr>
                <a:spLocks noChangeArrowheads="1"/>
              </p:cNvSpPr>
              <p:nvPr userDrawn="1"/>
            </p:nvSpPr>
            <p:spPr bwMode="auto">
              <a:xfrm>
                <a:off x="3855" y="2210"/>
                <a:ext cx="168" cy="6"/>
              </a:xfrm>
              <a:prstGeom prst="rect">
                <a:avLst/>
              </a:prstGeom>
              <a:solidFill>
                <a:srgbClr val="CDA959"/>
              </a:solidFill>
              <a:ln w="0">
                <a:noFill/>
                <a:miter lim="800000"/>
                <a:headEnd/>
                <a:tailEnd/>
              </a:ln>
            </p:spPr>
            <p:txBody>
              <a:bodyPr/>
              <a:lstStyle/>
              <a:p>
                <a:pPr>
                  <a:defRPr/>
                </a:pPr>
                <a:endParaRPr lang="en-US" dirty="0"/>
              </a:p>
            </p:txBody>
          </p:sp>
          <p:sp>
            <p:nvSpPr>
              <p:cNvPr id="1468" name="Rectangle 1364"/>
              <p:cNvSpPr>
                <a:spLocks noChangeArrowheads="1"/>
              </p:cNvSpPr>
              <p:nvPr userDrawn="1"/>
            </p:nvSpPr>
            <p:spPr bwMode="auto">
              <a:xfrm>
                <a:off x="5791" y="2210"/>
                <a:ext cx="11" cy="6"/>
              </a:xfrm>
              <a:prstGeom prst="rect">
                <a:avLst/>
              </a:prstGeom>
              <a:solidFill>
                <a:srgbClr val="CDA959"/>
              </a:solidFill>
              <a:ln w="0">
                <a:noFill/>
                <a:miter lim="800000"/>
                <a:headEnd/>
                <a:tailEnd/>
              </a:ln>
            </p:spPr>
            <p:txBody>
              <a:bodyPr/>
              <a:lstStyle/>
              <a:p>
                <a:pPr>
                  <a:defRPr/>
                </a:pPr>
                <a:endParaRPr lang="en-US" dirty="0"/>
              </a:p>
            </p:txBody>
          </p:sp>
          <p:sp>
            <p:nvSpPr>
              <p:cNvPr id="1469" name="Rectangle 1365"/>
              <p:cNvSpPr>
                <a:spLocks noChangeArrowheads="1"/>
              </p:cNvSpPr>
              <p:nvPr userDrawn="1"/>
            </p:nvSpPr>
            <p:spPr bwMode="auto">
              <a:xfrm>
                <a:off x="3866" y="2216"/>
                <a:ext cx="168" cy="6"/>
              </a:xfrm>
              <a:prstGeom prst="rect">
                <a:avLst/>
              </a:prstGeom>
              <a:solidFill>
                <a:srgbClr val="CDA959"/>
              </a:solidFill>
              <a:ln w="0">
                <a:noFill/>
                <a:miter lim="800000"/>
                <a:headEnd/>
                <a:tailEnd/>
              </a:ln>
            </p:spPr>
            <p:txBody>
              <a:bodyPr/>
              <a:lstStyle/>
              <a:p>
                <a:pPr>
                  <a:defRPr/>
                </a:pPr>
                <a:endParaRPr lang="en-US" dirty="0"/>
              </a:p>
            </p:txBody>
          </p:sp>
          <p:sp>
            <p:nvSpPr>
              <p:cNvPr id="1470" name="Rectangle 1366"/>
              <p:cNvSpPr>
                <a:spLocks noChangeArrowheads="1"/>
              </p:cNvSpPr>
              <p:nvPr userDrawn="1"/>
            </p:nvSpPr>
            <p:spPr bwMode="auto">
              <a:xfrm>
                <a:off x="5791" y="2216"/>
                <a:ext cx="11" cy="6"/>
              </a:xfrm>
              <a:prstGeom prst="rect">
                <a:avLst/>
              </a:prstGeom>
              <a:solidFill>
                <a:srgbClr val="CDA959"/>
              </a:solidFill>
              <a:ln w="0">
                <a:noFill/>
                <a:miter lim="800000"/>
                <a:headEnd/>
                <a:tailEnd/>
              </a:ln>
            </p:spPr>
            <p:txBody>
              <a:bodyPr/>
              <a:lstStyle/>
              <a:p>
                <a:pPr>
                  <a:defRPr/>
                </a:pPr>
                <a:endParaRPr lang="en-US" dirty="0"/>
              </a:p>
            </p:txBody>
          </p:sp>
          <p:sp>
            <p:nvSpPr>
              <p:cNvPr id="1471" name="Rectangle 1367"/>
              <p:cNvSpPr>
                <a:spLocks noChangeArrowheads="1"/>
              </p:cNvSpPr>
              <p:nvPr userDrawn="1"/>
            </p:nvSpPr>
            <p:spPr bwMode="auto">
              <a:xfrm>
                <a:off x="3883" y="2222"/>
                <a:ext cx="168" cy="5"/>
              </a:xfrm>
              <a:prstGeom prst="rect">
                <a:avLst/>
              </a:prstGeom>
              <a:solidFill>
                <a:srgbClr val="CDA959"/>
              </a:solidFill>
              <a:ln w="0">
                <a:noFill/>
                <a:miter lim="800000"/>
                <a:headEnd/>
                <a:tailEnd/>
              </a:ln>
            </p:spPr>
            <p:txBody>
              <a:bodyPr/>
              <a:lstStyle/>
              <a:p>
                <a:pPr>
                  <a:defRPr/>
                </a:pPr>
                <a:endParaRPr lang="en-US" dirty="0"/>
              </a:p>
            </p:txBody>
          </p:sp>
          <p:sp>
            <p:nvSpPr>
              <p:cNvPr id="1472" name="Rectangle 1368"/>
              <p:cNvSpPr>
                <a:spLocks noChangeArrowheads="1"/>
              </p:cNvSpPr>
              <p:nvPr userDrawn="1"/>
            </p:nvSpPr>
            <p:spPr bwMode="auto">
              <a:xfrm>
                <a:off x="5791" y="2222"/>
                <a:ext cx="11" cy="5"/>
              </a:xfrm>
              <a:prstGeom prst="rect">
                <a:avLst/>
              </a:prstGeom>
              <a:solidFill>
                <a:srgbClr val="CDA959"/>
              </a:solidFill>
              <a:ln w="0">
                <a:noFill/>
                <a:miter lim="800000"/>
                <a:headEnd/>
                <a:tailEnd/>
              </a:ln>
            </p:spPr>
            <p:txBody>
              <a:bodyPr/>
              <a:lstStyle/>
              <a:p>
                <a:pPr>
                  <a:defRPr/>
                </a:pPr>
                <a:endParaRPr lang="en-US" dirty="0"/>
              </a:p>
            </p:txBody>
          </p:sp>
          <p:sp>
            <p:nvSpPr>
              <p:cNvPr id="1473" name="Rectangle 1369"/>
              <p:cNvSpPr>
                <a:spLocks noChangeArrowheads="1"/>
              </p:cNvSpPr>
              <p:nvPr userDrawn="1"/>
            </p:nvSpPr>
            <p:spPr bwMode="auto">
              <a:xfrm>
                <a:off x="3894" y="2227"/>
                <a:ext cx="168" cy="6"/>
              </a:xfrm>
              <a:prstGeom prst="rect">
                <a:avLst/>
              </a:prstGeom>
              <a:solidFill>
                <a:srgbClr val="CDA959"/>
              </a:solidFill>
              <a:ln w="0">
                <a:noFill/>
                <a:miter lim="800000"/>
                <a:headEnd/>
                <a:tailEnd/>
              </a:ln>
            </p:spPr>
            <p:txBody>
              <a:bodyPr/>
              <a:lstStyle/>
              <a:p>
                <a:pPr>
                  <a:defRPr/>
                </a:pPr>
                <a:endParaRPr lang="en-US" dirty="0"/>
              </a:p>
            </p:txBody>
          </p:sp>
          <p:sp>
            <p:nvSpPr>
              <p:cNvPr id="1474" name="Rectangle 1370"/>
              <p:cNvSpPr>
                <a:spLocks noChangeArrowheads="1"/>
              </p:cNvSpPr>
              <p:nvPr userDrawn="1"/>
            </p:nvSpPr>
            <p:spPr bwMode="auto">
              <a:xfrm>
                <a:off x="5791" y="2227"/>
                <a:ext cx="11" cy="6"/>
              </a:xfrm>
              <a:prstGeom prst="rect">
                <a:avLst/>
              </a:prstGeom>
              <a:solidFill>
                <a:srgbClr val="CDA959"/>
              </a:solidFill>
              <a:ln w="0">
                <a:noFill/>
                <a:miter lim="800000"/>
                <a:headEnd/>
                <a:tailEnd/>
              </a:ln>
            </p:spPr>
            <p:txBody>
              <a:bodyPr/>
              <a:lstStyle/>
              <a:p>
                <a:pPr>
                  <a:defRPr/>
                </a:pPr>
                <a:endParaRPr lang="en-US" dirty="0"/>
              </a:p>
            </p:txBody>
          </p:sp>
          <p:sp>
            <p:nvSpPr>
              <p:cNvPr id="1475" name="Rectangle 1371"/>
              <p:cNvSpPr>
                <a:spLocks noChangeArrowheads="1"/>
              </p:cNvSpPr>
              <p:nvPr userDrawn="1"/>
            </p:nvSpPr>
            <p:spPr bwMode="auto">
              <a:xfrm>
                <a:off x="3905" y="2233"/>
                <a:ext cx="168" cy="5"/>
              </a:xfrm>
              <a:prstGeom prst="rect">
                <a:avLst/>
              </a:prstGeom>
              <a:solidFill>
                <a:srgbClr val="CDA959"/>
              </a:solidFill>
              <a:ln w="0">
                <a:noFill/>
                <a:miter lim="800000"/>
                <a:headEnd/>
                <a:tailEnd/>
              </a:ln>
            </p:spPr>
            <p:txBody>
              <a:bodyPr/>
              <a:lstStyle/>
              <a:p>
                <a:pPr>
                  <a:defRPr/>
                </a:pPr>
                <a:endParaRPr lang="en-US" dirty="0"/>
              </a:p>
            </p:txBody>
          </p:sp>
          <p:sp>
            <p:nvSpPr>
              <p:cNvPr id="1476" name="Rectangle 1372"/>
              <p:cNvSpPr>
                <a:spLocks noChangeArrowheads="1"/>
              </p:cNvSpPr>
              <p:nvPr userDrawn="1"/>
            </p:nvSpPr>
            <p:spPr bwMode="auto">
              <a:xfrm>
                <a:off x="5791" y="2233"/>
                <a:ext cx="11" cy="5"/>
              </a:xfrm>
              <a:prstGeom prst="rect">
                <a:avLst/>
              </a:prstGeom>
              <a:solidFill>
                <a:srgbClr val="CDA959"/>
              </a:solidFill>
              <a:ln w="0">
                <a:noFill/>
                <a:miter lim="800000"/>
                <a:headEnd/>
                <a:tailEnd/>
              </a:ln>
            </p:spPr>
            <p:txBody>
              <a:bodyPr/>
              <a:lstStyle/>
              <a:p>
                <a:pPr>
                  <a:defRPr/>
                </a:pPr>
                <a:endParaRPr lang="en-US" dirty="0"/>
              </a:p>
            </p:txBody>
          </p:sp>
          <p:sp>
            <p:nvSpPr>
              <p:cNvPr id="1477" name="Rectangle 1373"/>
              <p:cNvSpPr>
                <a:spLocks noChangeArrowheads="1"/>
              </p:cNvSpPr>
              <p:nvPr userDrawn="1"/>
            </p:nvSpPr>
            <p:spPr bwMode="auto">
              <a:xfrm>
                <a:off x="3922" y="2238"/>
                <a:ext cx="168" cy="6"/>
              </a:xfrm>
              <a:prstGeom prst="rect">
                <a:avLst/>
              </a:prstGeom>
              <a:solidFill>
                <a:srgbClr val="CDA959"/>
              </a:solidFill>
              <a:ln w="0">
                <a:noFill/>
                <a:miter lim="800000"/>
                <a:headEnd/>
                <a:tailEnd/>
              </a:ln>
            </p:spPr>
            <p:txBody>
              <a:bodyPr/>
              <a:lstStyle/>
              <a:p>
                <a:pPr>
                  <a:defRPr/>
                </a:pPr>
                <a:endParaRPr lang="en-US" dirty="0"/>
              </a:p>
            </p:txBody>
          </p:sp>
          <p:sp>
            <p:nvSpPr>
              <p:cNvPr id="1478" name="Rectangle 1374"/>
              <p:cNvSpPr>
                <a:spLocks noChangeArrowheads="1"/>
              </p:cNvSpPr>
              <p:nvPr userDrawn="1"/>
            </p:nvSpPr>
            <p:spPr bwMode="auto">
              <a:xfrm>
                <a:off x="5791" y="2238"/>
                <a:ext cx="11" cy="6"/>
              </a:xfrm>
              <a:prstGeom prst="rect">
                <a:avLst/>
              </a:prstGeom>
              <a:solidFill>
                <a:srgbClr val="CDA959"/>
              </a:solidFill>
              <a:ln w="0">
                <a:noFill/>
                <a:miter lim="800000"/>
                <a:headEnd/>
                <a:tailEnd/>
              </a:ln>
            </p:spPr>
            <p:txBody>
              <a:bodyPr/>
              <a:lstStyle/>
              <a:p>
                <a:pPr>
                  <a:defRPr/>
                </a:pPr>
                <a:endParaRPr lang="en-US" dirty="0"/>
              </a:p>
            </p:txBody>
          </p:sp>
          <p:sp>
            <p:nvSpPr>
              <p:cNvPr id="1479" name="Rectangle 1375"/>
              <p:cNvSpPr>
                <a:spLocks noChangeArrowheads="1"/>
              </p:cNvSpPr>
              <p:nvPr userDrawn="1"/>
            </p:nvSpPr>
            <p:spPr bwMode="auto">
              <a:xfrm>
                <a:off x="3933" y="2244"/>
                <a:ext cx="168" cy="6"/>
              </a:xfrm>
              <a:prstGeom prst="rect">
                <a:avLst/>
              </a:prstGeom>
              <a:solidFill>
                <a:srgbClr val="CDA959"/>
              </a:solidFill>
              <a:ln w="0">
                <a:noFill/>
                <a:miter lim="800000"/>
                <a:headEnd/>
                <a:tailEnd/>
              </a:ln>
            </p:spPr>
            <p:txBody>
              <a:bodyPr/>
              <a:lstStyle/>
              <a:p>
                <a:pPr>
                  <a:defRPr/>
                </a:pPr>
                <a:endParaRPr lang="en-US" dirty="0"/>
              </a:p>
            </p:txBody>
          </p:sp>
          <p:sp>
            <p:nvSpPr>
              <p:cNvPr id="1480" name="Rectangle 1376"/>
              <p:cNvSpPr>
                <a:spLocks noChangeArrowheads="1"/>
              </p:cNvSpPr>
              <p:nvPr userDrawn="1"/>
            </p:nvSpPr>
            <p:spPr bwMode="auto">
              <a:xfrm>
                <a:off x="5791" y="2244"/>
                <a:ext cx="11" cy="6"/>
              </a:xfrm>
              <a:prstGeom prst="rect">
                <a:avLst/>
              </a:prstGeom>
              <a:solidFill>
                <a:srgbClr val="CDA959"/>
              </a:solidFill>
              <a:ln w="0">
                <a:noFill/>
                <a:miter lim="800000"/>
                <a:headEnd/>
                <a:tailEnd/>
              </a:ln>
            </p:spPr>
            <p:txBody>
              <a:bodyPr/>
              <a:lstStyle/>
              <a:p>
                <a:pPr>
                  <a:defRPr/>
                </a:pPr>
                <a:endParaRPr lang="en-US" dirty="0"/>
              </a:p>
            </p:txBody>
          </p:sp>
          <p:sp>
            <p:nvSpPr>
              <p:cNvPr id="1481" name="Rectangle 1377"/>
              <p:cNvSpPr>
                <a:spLocks noChangeArrowheads="1"/>
              </p:cNvSpPr>
              <p:nvPr userDrawn="1"/>
            </p:nvSpPr>
            <p:spPr bwMode="auto">
              <a:xfrm>
                <a:off x="3950" y="2250"/>
                <a:ext cx="168" cy="5"/>
              </a:xfrm>
              <a:prstGeom prst="rect">
                <a:avLst/>
              </a:prstGeom>
              <a:solidFill>
                <a:srgbClr val="CDA959"/>
              </a:solidFill>
              <a:ln w="0">
                <a:noFill/>
                <a:miter lim="800000"/>
                <a:headEnd/>
                <a:tailEnd/>
              </a:ln>
            </p:spPr>
            <p:txBody>
              <a:bodyPr/>
              <a:lstStyle/>
              <a:p>
                <a:pPr>
                  <a:defRPr/>
                </a:pPr>
                <a:endParaRPr lang="en-US" dirty="0"/>
              </a:p>
            </p:txBody>
          </p:sp>
          <p:sp>
            <p:nvSpPr>
              <p:cNvPr id="1482" name="Rectangle 1378"/>
              <p:cNvSpPr>
                <a:spLocks noChangeArrowheads="1"/>
              </p:cNvSpPr>
              <p:nvPr userDrawn="1"/>
            </p:nvSpPr>
            <p:spPr bwMode="auto">
              <a:xfrm>
                <a:off x="5791" y="2250"/>
                <a:ext cx="11" cy="5"/>
              </a:xfrm>
              <a:prstGeom prst="rect">
                <a:avLst/>
              </a:prstGeom>
              <a:solidFill>
                <a:srgbClr val="CDA959"/>
              </a:solidFill>
              <a:ln w="0">
                <a:noFill/>
                <a:miter lim="800000"/>
                <a:headEnd/>
                <a:tailEnd/>
              </a:ln>
            </p:spPr>
            <p:txBody>
              <a:bodyPr/>
              <a:lstStyle/>
              <a:p>
                <a:pPr>
                  <a:defRPr/>
                </a:pPr>
                <a:endParaRPr lang="en-US" dirty="0"/>
              </a:p>
            </p:txBody>
          </p:sp>
          <p:sp>
            <p:nvSpPr>
              <p:cNvPr id="1483" name="Rectangle 1379"/>
              <p:cNvSpPr>
                <a:spLocks noChangeArrowheads="1"/>
              </p:cNvSpPr>
              <p:nvPr userDrawn="1"/>
            </p:nvSpPr>
            <p:spPr bwMode="auto">
              <a:xfrm>
                <a:off x="3961" y="2255"/>
                <a:ext cx="168" cy="6"/>
              </a:xfrm>
              <a:prstGeom prst="rect">
                <a:avLst/>
              </a:prstGeom>
              <a:solidFill>
                <a:srgbClr val="CDA959"/>
              </a:solidFill>
              <a:ln w="0">
                <a:noFill/>
                <a:miter lim="800000"/>
                <a:headEnd/>
                <a:tailEnd/>
              </a:ln>
            </p:spPr>
            <p:txBody>
              <a:bodyPr/>
              <a:lstStyle/>
              <a:p>
                <a:pPr>
                  <a:defRPr/>
                </a:pPr>
                <a:endParaRPr lang="en-US" dirty="0"/>
              </a:p>
            </p:txBody>
          </p:sp>
          <p:sp>
            <p:nvSpPr>
              <p:cNvPr id="1484" name="Rectangle 1380"/>
              <p:cNvSpPr>
                <a:spLocks noChangeArrowheads="1"/>
              </p:cNvSpPr>
              <p:nvPr userDrawn="1"/>
            </p:nvSpPr>
            <p:spPr bwMode="auto">
              <a:xfrm>
                <a:off x="5791" y="2255"/>
                <a:ext cx="11" cy="6"/>
              </a:xfrm>
              <a:prstGeom prst="rect">
                <a:avLst/>
              </a:prstGeom>
              <a:solidFill>
                <a:srgbClr val="CDA959"/>
              </a:solidFill>
              <a:ln w="0">
                <a:noFill/>
                <a:miter lim="800000"/>
                <a:headEnd/>
                <a:tailEnd/>
              </a:ln>
            </p:spPr>
            <p:txBody>
              <a:bodyPr/>
              <a:lstStyle/>
              <a:p>
                <a:pPr>
                  <a:defRPr/>
                </a:pPr>
                <a:endParaRPr lang="en-US" dirty="0"/>
              </a:p>
            </p:txBody>
          </p:sp>
          <p:sp>
            <p:nvSpPr>
              <p:cNvPr id="1485" name="Rectangle 1381"/>
              <p:cNvSpPr>
                <a:spLocks noChangeArrowheads="1"/>
              </p:cNvSpPr>
              <p:nvPr userDrawn="1"/>
            </p:nvSpPr>
            <p:spPr bwMode="auto">
              <a:xfrm>
                <a:off x="3973" y="2261"/>
                <a:ext cx="173" cy="5"/>
              </a:xfrm>
              <a:prstGeom prst="rect">
                <a:avLst/>
              </a:prstGeom>
              <a:solidFill>
                <a:srgbClr val="CDA959"/>
              </a:solidFill>
              <a:ln w="0">
                <a:noFill/>
                <a:miter lim="800000"/>
                <a:headEnd/>
                <a:tailEnd/>
              </a:ln>
            </p:spPr>
            <p:txBody>
              <a:bodyPr/>
              <a:lstStyle/>
              <a:p>
                <a:pPr>
                  <a:defRPr/>
                </a:pPr>
                <a:endParaRPr lang="en-US" dirty="0"/>
              </a:p>
            </p:txBody>
          </p:sp>
          <p:sp>
            <p:nvSpPr>
              <p:cNvPr id="1486" name="Rectangle 1382"/>
              <p:cNvSpPr>
                <a:spLocks noChangeArrowheads="1"/>
              </p:cNvSpPr>
              <p:nvPr userDrawn="1"/>
            </p:nvSpPr>
            <p:spPr bwMode="auto">
              <a:xfrm>
                <a:off x="5791" y="2261"/>
                <a:ext cx="11" cy="5"/>
              </a:xfrm>
              <a:prstGeom prst="rect">
                <a:avLst/>
              </a:prstGeom>
              <a:solidFill>
                <a:srgbClr val="CDA959"/>
              </a:solidFill>
              <a:ln w="0">
                <a:noFill/>
                <a:miter lim="800000"/>
                <a:headEnd/>
                <a:tailEnd/>
              </a:ln>
            </p:spPr>
            <p:txBody>
              <a:bodyPr/>
              <a:lstStyle/>
              <a:p>
                <a:pPr>
                  <a:defRPr/>
                </a:pPr>
                <a:endParaRPr lang="en-US" dirty="0"/>
              </a:p>
            </p:txBody>
          </p:sp>
          <p:sp>
            <p:nvSpPr>
              <p:cNvPr id="1487" name="Rectangle 1383"/>
              <p:cNvSpPr>
                <a:spLocks noChangeArrowheads="1"/>
              </p:cNvSpPr>
              <p:nvPr userDrawn="1"/>
            </p:nvSpPr>
            <p:spPr bwMode="auto">
              <a:xfrm>
                <a:off x="3989" y="2266"/>
                <a:ext cx="168" cy="6"/>
              </a:xfrm>
              <a:prstGeom prst="rect">
                <a:avLst/>
              </a:prstGeom>
              <a:solidFill>
                <a:srgbClr val="CDA959"/>
              </a:solidFill>
              <a:ln w="0">
                <a:noFill/>
                <a:miter lim="800000"/>
                <a:headEnd/>
                <a:tailEnd/>
              </a:ln>
            </p:spPr>
            <p:txBody>
              <a:bodyPr/>
              <a:lstStyle/>
              <a:p>
                <a:pPr>
                  <a:defRPr/>
                </a:pPr>
                <a:endParaRPr lang="en-US" dirty="0"/>
              </a:p>
            </p:txBody>
          </p:sp>
          <p:sp>
            <p:nvSpPr>
              <p:cNvPr id="1488" name="Rectangle 1384"/>
              <p:cNvSpPr>
                <a:spLocks noChangeArrowheads="1"/>
              </p:cNvSpPr>
              <p:nvPr userDrawn="1"/>
            </p:nvSpPr>
            <p:spPr bwMode="auto">
              <a:xfrm>
                <a:off x="5791" y="2266"/>
                <a:ext cx="11" cy="6"/>
              </a:xfrm>
              <a:prstGeom prst="rect">
                <a:avLst/>
              </a:prstGeom>
              <a:solidFill>
                <a:srgbClr val="CDA959"/>
              </a:solidFill>
              <a:ln w="0">
                <a:noFill/>
                <a:miter lim="800000"/>
                <a:headEnd/>
                <a:tailEnd/>
              </a:ln>
            </p:spPr>
            <p:txBody>
              <a:bodyPr/>
              <a:lstStyle/>
              <a:p>
                <a:pPr>
                  <a:defRPr/>
                </a:pPr>
                <a:endParaRPr lang="en-US" dirty="0"/>
              </a:p>
            </p:txBody>
          </p:sp>
          <p:sp>
            <p:nvSpPr>
              <p:cNvPr id="1489" name="Rectangle 1385"/>
              <p:cNvSpPr>
                <a:spLocks noChangeArrowheads="1"/>
              </p:cNvSpPr>
              <p:nvPr userDrawn="1"/>
            </p:nvSpPr>
            <p:spPr bwMode="auto">
              <a:xfrm>
                <a:off x="4001" y="2272"/>
                <a:ext cx="173" cy="6"/>
              </a:xfrm>
              <a:prstGeom prst="rect">
                <a:avLst/>
              </a:prstGeom>
              <a:solidFill>
                <a:srgbClr val="CDA959"/>
              </a:solidFill>
              <a:ln w="0">
                <a:noFill/>
                <a:miter lim="800000"/>
                <a:headEnd/>
                <a:tailEnd/>
              </a:ln>
            </p:spPr>
            <p:txBody>
              <a:bodyPr/>
              <a:lstStyle/>
              <a:p>
                <a:pPr>
                  <a:defRPr/>
                </a:pPr>
                <a:endParaRPr lang="en-US" dirty="0"/>
              </a:p>
            </p:txBody>
          </p:sp>
          <p:sp>
            <p:nvSpPr>
              <p:cNvPr id="1490" name="Rectangle 1386"/>
              <p:cNvSpPr>
                <a:spLocks noChangeArrowheads="1"/>
              </p:cNvSpPr>
              <p:nvPr userDrawn="1"/>
            </p:nvSpPr>
            <p:spPr bwMode="auto">
              <a:xfrm>
                <a:off x="5791" y="2272"/>
                <a:ext cx="11" cy="6"/>
              </a:xfrm>
              <a:prstGeom prst="rect">
                <a:avLst/>
              </a:prstGeom>
              <a:solidFill>
                <a:srgbClr val="CDA959"/>
              </a:solidFill>
              <a:ln w="0">
                <a:noFill/>
                <a:miter lim="800000"/>
                <a:headEnd/>
                <a:tailEnd/>
              </a:ln>
            </p:spPr>
            <p:txBody>
              <a:bodyPr/>
              <a:lstStyle/>
              <a:p>
                <a:pPr>
                  <a:defRPr/>
                </a:pPr>
                <a:endParaRPr lang="en-US" dirty="0"/>
              </a:p>
            </p:txBody>
          </p:sp>
          <p:sp>
            <p:nvSpPr>
              <p:cNvPr id="1491" name="Rectangle 1387"/>
              <p:cNvSpPr>
                <a:spLocks noChangeArrowheads="1"/>
              </p:cNvSpPr>
              <p:nvPr userDrawn="1"/>
            </p:nvSpPr>
            <p:spPr bwMode="auto">
              <a:xfrm>
                <a:off x="4017" y="2278"/>
                <a:ext cx="168" cy="5"/>
              </a:xfrm>
              <a:prstGeom prst="rect">
                <a:avLst/>
              </a:prstGeom>
              <a:solidFill>
                <a:srgbClr val="CDA959"/>
              </a:solidFill>
              <a:ln w="0">
                <a:noFill/>
                <a:miter lim="800000"/>
                <a:headEnd/>
                <a:tailEnd/>
              </a:ln>
            </p:spPr>
            <p:txBody>
              <a:bodyPr/>
              <a:lstStyle/>
              <a:p>
                <a:pPr>
                  <a:defRPr/>
                </a:pPr>
                <a:endParaRPr lang="en-US" dirty="0"/>
              </a:p>
            </p:txBody>
          </p:sp>
          <p:sp>
            <p:nvSpPr>
              <p:cNvPr id="1492" name="Rectangle 1388"/>
              <p:cNvSpPr>
                <a:spLocks noChangeArrowheads="1"/>
              </p:cNvSpPr>
              <p:nvPr userDrawn="1"/>
            </p:nvSpPr>
            <p:spPr bwMode="auto">
              <a:xfrm>
                <a:off x="5791" y="2278"/>
                <a:ext cx="11" cy="5"/>
              </a:xfrm>
              <a:prstGeom prst="rect">
                <a:avLst/>
              </a:prstGeom>
              <a:solidFill>
                <a:srgbClr val="CDA959"/>
              </a:solidFill>
              <a:ln w="0">
                <a:noFill/>
                <a:miter lim="800000"/>
                <a:headEnd/>
                <a:tailEnd/>
              </a:ln>
            </p:spPr>
            <p:txBody>
              <a:bodyPr/>
              <a:lstStyle/>
              <a:p>
                <a:pPr>
                  <a:defRPr/>
                </a:pPr>
                <a:endParaRPr lang="en-US" dirty="0"/>
              </a:p>
            </p:txBody>
          </p:sp>
          <p:sp>
            <p:nvSpPr>
              <p:cNvPr id="1493" name="Rectangle 1389"/>
              <p:cNvSpPr>
                <a:spLocks noChangeArrowheads="1"/>
              </p:cNvSpPr>
              <p:nvPr userDrawn="1"/>
            </p:nvSpPr>
            <p:spPr bwMode="auto">
              <a:xfrm>
                <a:off x="4029" y="2283"/>
                <a:ext cx="173" cy="6"/>
              </a:xfrm>
              <a:prstGeom prst="rect">
                <a:avLst/>
              </a:prstGeom>
              <a:solidFill>
                <a:srgbClr val="CDA959"/>
              </a:solidFill>
              <a:ln w="0">
                <a:noFill/>
                <a:miter lim="800000"/>
                <a:headEnd/>
                <a:tailEnd/>
              </a:ln>
            </p:spPr>
            <p:txBody>
              <a:bodyPr/>
              <a:lstStyle/>
              <a:p>
                <a:pPr>
                  <a:defRPr/>
                </a:pPr>
                <a:endParaRPr lang="en-US" dirty="0"/>
              </a:p>
            </p:txBody>
          </p:sp>
          <p:sp>
            <p:nvSpPr>
              <p:cNvPr id="1494" name="Rectangle 1390"/>
              <p:cNvSpPr>
                <a:spLocks noChangeArrowheads="1"/>
              </p:cNvSpPr>
              <p:nvPr userDrawn="1"/>
            </p:nvSpPr>
            <p:spPr bwMode="auto">
              <a:xfrm>
                <a:off x="5791" y="2283"/>
                <a:ext cx="11" cy="6"/>
              </a:xfrm>
              <a:prstGeom prst="rect">
                <a:avLst/>
              </a:prstGeom>
              <a:solidFill>
                <a:srgbClr val="CDA959"/>
              </a:solidFill>
              <a:ln w="0">
                <a:noFill/>
                <a:miter lim="800000"/>
                <a:headEnd/>
                <a:tailEnd/>
              </a:ln>
            </p:spPr>
            <p:txBody>
              <a:bodyPr/>
              <a:lstStyle/>
              <a:p>
                <a:pPr>
                  <a:defRPr/>
                </a:pPr>
                <a:endParaRPr lang="en-US" dirty="0"/>
              </a:p>
            </p:txBody>
          </p:sp>
          <p:sp>
            <p:nvSpPr>
              <p:cNvPr id="1495" name="Rectangle 1391"/>
              <p:cNvSpPr>
                <a:spLocks noChangeArrowheads="1"/>
              </p:cNvSpPr>
              <p:nvPr userDrawn="1"/>
            </p:nvSpPr>
            <p:spPr bwMode="auto">
              <a:xfrm>
                <a:off x="4045" y="2289"/>
                <a:ext cx="168" cy="5"/>
              </a:xfrm>
              <a:prstGeom prst="rect">
                <a:avLst/>
              </a:prstGeom>
              <a:solidFill>
                <a:srgbClr val="CDA959"/>
              </a:solidFill>
              <a:ln w="0">
                <a:noFill/>
                <a:miter lim="800000"/>
                <a:headEnd/>
                <a:tailEnd/>
              </a:ln>
            </p:spPr>
            <p:txBody>
              <a:bodyPr/>
              <a:lstStyle/>
              <a:p>
                <a:pPr>
                  <a:defRPr/>
                </a:pPr>
                <a:endParaRPr lang="en-US" dirty="0"/>
              </a:p>
            </p:txBody>
          </p:sp>
          <p:sp>
            <p:nvSpPr>
              <p:cNvPr id="1496" name="Rectangle 1392"/>
              <p:cNvSpPr>
                <a:spLocks noChangeArrowheads="1"/>
              </p:cNvSpPr>
              <p:nvPr userDrawn="1"/>
            </p:nvSpPr>
            <p:spPr bwMode="auto">
              <a:xfrm>
                <a:off x="5791" y="2289"/>
                <a:ext cx="11" cy="5"/>
              </a:xfrm>
              <a:prstGeom prst="rect">
                <a:avLst/>
              </a:prstGeom>
              <a:solidFill>
                <a:srgbClr val="CDA959"/>
              </a:solidFill>
              <a:ln w="0">
                <a:noFill/>
                <a:miter lim="800000"/>
                <a:headEnd/>
                <a:tailEnd/>
              </a:ln>
            </p:spPr>
            <p:txBody>
              <a:bodyPr/>
              <a:lstStyle/>
              <a:p>
                <a:pPr>
                  <a:defRPr/>
                </a:pPr>
                <a:endParaRPr lang="en-US" dirty="0"/>
              </a:p>
            </p:txBody>
          </p:sp>
          <p:sp>
            <p:nvSpPr>
              <p:cNvPr id="1497" name="Rectangle 1393"/>
              <p:cNvSpPr>
                <a:spLocks noChangeArrowheads="1"/>
              </p:cNvSpPr>
              <p:nvPr userDrawn="1"/>
            </p:nvSpPr>
            <p:spPr bwMode="auto">
              <a:xfrm>
                <a:off x="4057" y="2294"/>
                <a:ext cx="167" cy="6"/>
              </a:xfrm>
              <a:prstGeom prst="rect">
                <a:avLst/>
              </a:prstGeom>
              <a:solidFill>
                <a:srgbClr val="CDA959"/>
              </a:solidFill>
              <a:ln w="0">
                <a:noFill/>
                <a:miter lim="800000"/>
                <a:headEnd/>
                <a:tailEnd/>
              </a:ln>
            </p:spPr>
            <p:txBody>
              <a:bodyPr/>
              <a:lstStyle/>
              <a:p>
                <a:pPr>
                  <a:defRPr/>
                </a:pPr>
                <a:endParaRPr lang="en-US" dirty="0"/>
              </a:p>
            </p:txBody>
          </p:sp>
          <p:sp>
            <p:nvSpPr>
              <p:cNvPr id="1498" name="Rectangle 1394"/>
              <p:cNvSpPr>
                <a:spLocks noChangeArrowheads="1"/>
              </p:cNvSpPr>
              <p:nvPr userDrawn="1"/>
            </p:nvSpPr>
            <p:spPr bwMode="auto">
              <a:xfrm>
                <a:off x="5791" y="2294"/>
                <a:ext cx="11" cy="6"/>
              </a:xfrm>
              <a:prstGeom prst="rect">
                <a:avLst/>
              </a:prstGeom>
              <a:solidFill>
                <a:srgbClr val="CDA959"/>
              </a:solidFill>
              <a:ln w="0">
                <a:noFill/>
                <a:miter lim="800000"/>
                <a:headEnd/>
                <a:tailEnd/>
              </a:ln>
            </p:spPr>
            <p:txBody>
              <a:bodyPr/>
              <a:lstStyle/>
              <a:p>
                <a:pPr>
                  <a:defRPr/>
                </a:pPr>
                <a:endParaRPr lang="en-US" dirty="0"/>
              </a:p>
            </p:txBody>
          </p:sp>
          <p:sp>
            <p:nvSpPr>
              <p:cNvPr id="1499" name="Rectangle 1395"/>
              <p:cNvSpPr>
                <a:spLocks noChangeArrowheads="1"/>
              </p:cNvSpPr>
              <p:nvPr userDrawn="1"/>
            </p:nvSpPr>
            <p:spPr bwMode="auto">
              <a:xfrm>
                <a:off x="4068" y="2300"/>
                <a:ext cx="173" cy="5"/>
              </a:xfrm>
              <a:prstGeom prst="rect">
                <a:avLst/>
              </a:prstGeom>
              <a:solidFill>
                <a:srgbClr val="CDA959"/>
              </a:solidFill>
              <a:ln w="0">
                <a:noFill/>
                <a:miter lim="800000"/>
                <a:headEnd/>
                <a:tailEnd/>
              </a:ln>
            </p:spPr>
            <p:txBody>
              <a:bodyPr/>
              <a:lstStyle/>
              <a:p>
                <a:pPr>
                  <a:defRPr/>
                </a:pPr>
                <a:endParaRPr lang="en-US" dirty="0"/>
              </a:p>
            </p:txBody>
          </p:sp>
          <p:sp>
            <p:nvSpPr>
              <p:cNvPr id="1500" name="Rectangle 1396"/>
              <p:cNvSpPr>
                <a:spLocks noChangeArrowheads="1"/>
              </p:cNvSpPr>
              <p:nvPr userDrawn="1"/>
            </p:nvSpPr>
            <p:spPr bwMode="auto">
              <a:xfrm>
                <a:off x="5791" y="2300"/>
                <a:ext cx="11" cy="5"/>
              </a:xfrm>
              <a:prstGeom prst="rect">
                <a:avLst/>
              </a:prstGeom>
              <a:solidFill>
                <a:srgbClr val="CDA959"/>
              </a:solidFill>
              <a:ln w="0">
                <a:noFill/>
                <a:miter lim="800000"/>
                <a:headEnd/>
                <a:tailEnd/>
              </a:ln>
            </p:spPr>
            <p:txBody>
              <a:bodyPr/>
              <a:lstStyle/>
              <a:p>
                <a:pPr>
                  <a:defRPr/>
                </a:pPr>
                <a:endParaRPr lang="en-US" dirty="0"/>
              </a:p>
            </p:txBody>
          </p:sp>
          <p:sp>
            <p:nvSpPr>
              <p:cNvPr id="1501" name="Rectangle 1397"/>
              <p:cNvSpPr>
                <a:spLocks noChangeArrowheads="1"/>
              </p:cNvSpPr>
              <p:nvPr userDrawn="1"/>
            </p:nvSpPr>
            <p:spPr bwMode="auto">
              <a:xfrm>
                <a:off x="4084" y="2305"/>
                <a:ext cx="168" cy="6"/>
              </a:xfrm>
              <a:prstGeom prst="rect">
                <a:avLst/>
              </a:prstGeom>
              <a:solidFill>
                <a:srgbClr val="CDA959"/>
              </a:solidFill>
              <a:ln w="0">
                <a:noFill/>
                <a:miter lim="800000"/>
                <a:headEnd/>
                <a:tailEnd/>
              </a:ln>
            </p:spPr>
            <p:txBody>
              <a:bodyPr/>
              <a:lstStyle/>
              <a:p>
                <a:pPr>
                  <a:defRPr/>
                </a:pPr>
                <a:endParaRPr lang="en-US" dirty="0"/>
              </a:p>
            </p:txBody>
          </p:sp>
          <p:sp>
            <p:nvSpPr>
              <p:cNvPr id="1502" name="Rectangle 1398"/>
              <p:cNvSpPr>
                <a:spLocks noChangeArrowheads="1"/>
              </p:cNvSpPr>
              <p:nvPr userDrawn="1"/>
            </p:nvSpPr>
            <p:spPr bwMode="auto">
              <a:xfrm>
                <a:off x="5791" y="2305"/>
                <a:ext cx="11" cy="6"/>
              </a:xfrm>
              <a:prstGeom prst="rect">
                <a:avLst/>
              </a:prstGeom>
              <a:solidFill>
                <a:srgbClr val="CDA959"/>
              </a:solidFill>
              <a:ln w="0">
                <a:noFill/>
                <a:miter lim="800000"/>
                <a:headEnd/>
                <a:tailEnd/>
              </a:ln>
            </p:spPr>
            <p:txBody>
              <a:bodyPr/>
              <a:lstStyle/>
              <a:p>
                <a:pPr>
                  <a:defRPr/>
                </a:pPr>
                <a:endParaRPr lang="en-US" dirty="0"/>
              </a:p>
            </p:txBody>
          </p:sp>
          <p:sp>
            <p:nvSpPr>
              <p:cNvPr id="1503" name="Rectangle 1399"/>
              <p:cNvSpPr>
                <a:spLocks noChangeArrowheads="1"/>
              </p:cNvSpPr>
              <p:nvPr userDrawn="1"/>
            </p:nvSpPr>
            <p:spPr bwMode="auto">
              <a:xfrm>
                <a:off x="4096" y="2311"/>
                <a:ext cx="173" cy="6"/>
              </a:xfrm>
              <a:prstGeom prst="rect">
                <a:avLst/>
              </a:prstGeom>
              <a:solidFill>
                <a:srgbClr val="CDA959"/>
              </a:solidFill>
              <a:ln w="0">
                <a:noFill/>
                <a:miter lim="800000"/>
                <a:headEnd/>
                <a:tailEnd/>
              </a:ln>
            </p:spPr>
            <p:txBody>
              <a:bodyPr/>
              <a:lstStyle/>
              <a:p>
                <a:pPr>
                  <a:defRPr/>
                </a:pPr>
                <a:endParaRPr lang="en-US" dirty="0"/>
              </a:p>
            </p:txBody>
          </p:sp>
          <p:sp>
            <p:nvSpPr>
              <p:cNvPr id="1504" name="Rectangle 1400"/>
              <p:cNvSpPr>
                <a:spLocks noChangeArrowheads="1"/>
              </p:cNvSpPr>
              <p:nvPr userDrawn="1"/>
            </p:nvSpPr>
            <p:spPr bwMode="auto">
              <a:xfrm>
                <a:off x="5791" y="2311"/>
                <a:ext cx="11" cy="6"/>
              </a:xfrm>
              <a:prstGeom prst="rect">
                <a:avLst/>
              </a:prstGeom>
              <a:solidFill>
                <a:srgbClr val="CDA959"/>
              </a:solidFill>
              <a:ln w="0">
                <a:noFill/>
                <a:miter lim="800000"/>
                <a:headEnd/>
                <a:tailEnd/>
              </a:ln>
            </p:spPr>
            <p:txBody>
              <a:bodyPr/>
              <a:lstStyle/>
              <a:p>
                <a:pPr>
                  <a:defRPr/>
                </a:pPr>
                <a:endParaRPr lang="en-US" dirty="0"/>
              </a:p>
            </p:txBody>
          </p:sp>
          <p:sp>
            <p:nvSpPr>
              <p:cNvPr id="1505" name="Rectangle 1401"/>
              <p:cNvSpPr>
                <a:spLocks noChangeArrowheads="1"/>
              </p:cNvSpPr>
              <p:nvPr userDrawn="1"/>
            </p:nvSpPr>
            <p:spPr bwMode="auto">
              <a:xfrm>
                <a:off x="4112" y="2317"/>
                <a:ext cx="168" cy="5"/>
              </a:xfrm>
              <a:prstGeom prst="rect">
                <a:avLst/>
              </a:prstGeom>
              <a:solidFill>
                <a:srgbClr val="CDA959"/>
              </a:solidFill>
              <a:ln w="0">
                <a:noFill/>
                <a:miter lim="800000"/>
                <a:headEnd/>
                <a:tailEnd/>
              </a:ln>
            </p:spPr>
            <p:txBody>
              <a:bodyPr/>
              <a:lstStyle/>
              <a:p>
                <a:pPr>
                  <a:defRPr/>
                </a:pPr>
                <a:endParaRPr lang="en-US" dirty="0"/>
              </a:p>
            </p:txBody>
          </p:sp>
          <p:sp>
            <p:nvSpPr>
              <p:cNvPr id="1506" name="Rectangle 1402"/>
              <p:cNvSpPr>
                <a:spLocks noChangeArrowheads="1"/>
              </p:cNvSpPr>
              <p:nvPr userDrawn="1"/>
            </p:nvSpPr>
            <p:spPr bwMode="auto">
              <a:xfrm>
                <a:off x="5791" y="2317"/>
                <a:ext cx="11" cy="5"/>
              </a:xfrm>
              <a:prstGeom prst="rect">
                <a:avLst/>
              </a:prstGeom>
              <a:solidFill>
                <a:srgbClr val="CDA959"/>
              </a:solidFill>
              <a:ln w="0">
                <a:noFill/>
                <a:miter lim="800000"/>
                <a:headEnd/>
                <a:tailEnd/>
              </a:ln>
            </p:spPr>
            <p:txBody>
              <a:bodyPr/>
              <a:lstStyle/>
              <a:p>
                <a:pPr>
                  <a:defRPr/>
                </a:pPr>
                <a:endParaRPr lang="en-US" dirty="0"/>
              </a:p>
            </p:txBody>
          </p:sp>
          <p:sp>
            <p:nvSpPr>
              <p:cNvPr id="1507" name="Rectangle 1403"/>
              <p:cNvSpPr>
                <a:spLocks noChangeArrowheads="1"/>
              </p:cNvSpPr>
              <p:nvPr userDrawn="1"/>
            </p:nvSpPr>
            <p:spPr bwMode="auto">
              <a:xfrm>
                <a:off x="4124" y="2322"/>
                <a:ext cx="173" cy="6"/>
              </a:xfrm>
              <a:prstGeom prst="rect">
                <a:avLst/>
              </a:prstGeom>
              <a:solidFill>
                <a:srgbClr val="CDA959"/>
              </a:solidFill>
              <a:ln w="0">
                <a:noFill/>
                <a:miter lim="800000"/>
                <a:headEnd/>
                <a:tailEnd/>
              </a:ln>
            </p:spPr>
            <p:txBody>
              <a:bodyPr/>
              <a:lstStyle/>
              <a:p>
                <a:pPr>
                  <a:defRPr/>
                </a:pPr>
                <a:endParaRPr lang="en-US" dirty="0"/>
              </a:p>
            </p:txBody>
          </p:sp>
          <p:sp>
            <p:nvSpPr>
              <p:cNvPr id="1508" name="Rectangle 1404"/>
              <p:cNvSpPr>
                <a:spLocks noChangeArrowheads="1"/>
              </p:cNvSpPr>
              <p:nvPr userDrawn="1"/>
            </p:nvSpPr>
            <p:spPr bwMode="auto">
              <a:xfrm>
                <a:off x="5791" y="2322"/>
                <a:ext cx="11" cy="6"/>
              </a:xfrm>
              <a:prstGeom prst="rect">
                <a:avLst/>
              </a:prstGeom>
              <a:solidFill>
                <a:srgbClr val="CDA959"/>
              </a:solidFill>
              <a:ln w="0">
                <a:noFill/>
                <a:miter lim="800000"/>
                <a:headEnd/>
                <a:tailEnd/>
              </a:ln>
            </p:spPr>
            <p:txBody>
              <a:bodyPr/>
              <a:lstStyle/>
              <a:p>
                <a:pPr>
                  <a:defRPr/>
                </a:pPr>
                <a:endParaRPr lang="en-US" dirty="0"/>
              </a:p>
            </p:txBody>
          </p:sp>
          <p:sp>
            <p:nvSpPr>
              <p:cNvPr id="1509" name="Rectangle 1405"/>
              <p:cNvSpPr>
                <a:spLocks noChangeArrowheads="1"/>
              </p:cNvSpPr>
              <p:nvPr userDrawn="1"/>
            </p:nvSpPr>
            <p:spPr bwMode="auto">
              <a:xfrm>
                <a:off x="4135" y="2328"/>
                <a:ext cx="173" cy="5"/>
              </a:xfrm>
              <a:prstGeom prst="rect">
                <a:avLst/>
              </a:prstGeom>
              <a:solidFill>
                <a:srgbClr val="CDA959"/>
              </a:solidFill>
              <a:ln w="0">
                <a:noFill/>
                <a:miter lim="800000"/>
                <a:headEnd/>
                <a:tailEnd/>
              </a:ln>
            </p:spPr>
            <p:txBody>
              <a:bodyPr/>
              <a:lstStyle/>
              <a:p>
                <a:pPr>
                  <a:defRPr/>
                </a:pPr>
                <a:endParaRPr lang="en-US" dirty="0"/>
              </a:p>
            </p:txBody>
          </p:sp>
          <p:sp>
            <p:nvSpPr>
              <p:cNvPr id="1510" name="Rectangle 1406"/>
              <p:cNvSpPr>
                <a:spLocks noChangeArrowheads="1"/>
              </p:cNvSpPr>
              <p:nvPr userDrawn="1"/>
            </p:nvSpPr>
            <p:spPr bwMode="auto">
              <a:xfrm>
                <a:off x="5791" y="2328"/>
                <a:ext cx="11" cy="5"/>
              </a:xfrm>
              <a:prstGeom prst="rect">
                <a:avLst/>
              </a:prstGeom>
              <a:solidFill>
                <a:srgbClr val="CDA959"/>
              </a:solidFill>
              <a:ln w="0">
                <a:noFill/>
                <a:miter lim="800000"/>
                <a:headEnd/>
                <a:tailEnd/>
              </a:ln>
            </p:spPr>
            <p:txBody>
              <a:bodyPr/>
              <a:lstStyle/>
              <a:p>
                <a:pPr>
                  <a:defRPr/>
                </a:pPr>
                <a:endParaRPr lang="en-US" dirty="0"/>
              </a:p>
            </p:txBody>
          </p:sp>
          <p:sp>
            <p:nvSpPr>
              <p:cNvPr id="1511" name="Rectangle 1407"/>
              <p:cNvSpPr>
                <a:spLocks noChangeArrowheads="1"/>
              </p:cNvSpPr>
              <p:nvPr userDrawn="1"/>
            </p:nvSpPr>
            <p:spPr bwMode="auto">
              <a:xfrm>
                <a:off x="4152" y="2333"/>
                <a:ext cx="173" cy="6"/>
              </a:xfrm>
              <a:prstGeom prst="rect">
                <a:avLst/>
              </a:prstGeom>
              <a:solidFill>
                <a:srgbClr val="CDA959"/>
              </a:solidFill>
              <a:ln w="0">
                <a:noFill/>
                <a:miter lim="800000"/>
                <a:headEnd/>
                <a:tailEnd/>
              </a:ln>
            </p:spPr>
            <p:txBody>
              <a:bodyPr/>
              <a:lstStyle/>
              <a:p>
                <a:pPr>
                  <a:defRPr/>
                </a:pPr>
                <a:endParaRPr lang="en-US" dirty="0"/>
              </a:p>
            </p:txBody>
          </p:sp>
          <p:sp>
            <p:nvSpPr>
              <p:cNvPr id="1512" name="Rectangle 1408"/>
              <p:cNvSpPr>
                <a:spLocks noChangeArrowheads="1"/>
              </p:cNvSpPr>
              <p:nvPr userDrawn="1"/>
            </p:nvSpPr>
            <p:spPr bwMode="auto">
              <a:xfrm>
                <a:off x="5791" y="2333"/>
                <a:ext cx="11" cy="6"/>
              </a:xfrm>
              <a:prstGeom prst="rect">
                <a:avLst/>
              </a:prstGeom>
              <a:solidFill>
                <a:srgbClr val="CDA959"/>
              </a:solidFill>
              <a:ln w="0">
                <a:noFill/>
                <a:miter lim="800000"/>
                <a:headEnd/>
                <a:tailEnd/>
              </a:ln>
            </p:spPr>
            <p:txBody>
              <a:bodyPr/>
              <a:lstStyle/>
              <a:p>
                <a:pPr>
                  <a:defRPr/>
                </a:pPr>
                <a:endParaRPr lang="en-US" dirty="0"/>
              </a:p>
            </p:txBody>
          </p:sp>
          <p:sp>
            <p:nvSpPr>
              <p:cNvPr id="1513" name="Rectangle 1409"/>
              <p:cNvSpPr>
                <a:spLocks noChangeArrowheads="1"/>
              </p:cNvSpPr>
              <p:nvPr userDrawn="1"/>
            </p:nvSpPr>
            <p:spPr bwMode="auto">
              <a:xfrm>
                <a:off x="4163" y="2339"/>
                <a:ext cx="173" cy="6"/>
              </a:xfrm>
              <a:prstGeom prst="rect">
                <a:avLst/>
              </a:prstGeom>
              <a:solidFill>
                <a:srgbClr val="CDA959"/>
              </a:solidFill>
              <a:ln w="0">
                <a:noFill/>
                <a:miter lim="800000"/>
                <a:headEnd/>
                <a:tailEnd/>
              </a:ln>
            </p:spPr>
            <p:txBody>
              <a:bodyPr/>
              <a:lstStyle/>
              <a:p>
                <a:pPr>
                  <a:defRPr/>
                </a:pPr>
                <a:endParaRPr lang="en-US" dirty="0"/>
              </a:p>
            </p:txBody>
          </p:sp>
          <p:sp>
            <p:nvSpPr>
              <p:cNvPr id="1514" name="Rectangle 1410"/>
              <p:cNvSpPr>
                <a:spLocks noChangeArrowheads="1"/>
              </p:cNvSpPr>
              <p:nvPr userDrawn="1"/>
            </p:nvSpPr>
            <p:spPr bwMode="auto">
              <a:xfrm>
                <a:off x="5791" y="2339"/>
                <a:ext cx="11" cy="6"/>
              </a:xfrm>
              <a:prstGeom prst="rect">
                <a:avLst/>
              </a:prstGeom>
              <a:solidFill>
                <a:srgbClr val="CDA959"/>
              </a:solidFill>
              <a:ln w="0">
                <a:noFill/>
                <a:miter lim="800000"/>
                <a:headEnd/>
                <a:tailEnd/>
              </a:ln>
            </p:spPr>
            <p:txBody>
              <a:bodyPr/>
              <a:lstStyle/>
              <a:p>
                <a:pPr>
                  <a:defRPr/>
                </a:pPr>
                <a:endParaRPr lang="en-US" dirty="0"/>
              </a:p>
            </p:txBody>
          </p:sp>
          <p:sp>
            <p:nvSpPr>
              <p:cNvPr id="1515" name="Rectangle 1411"/>
              <p:cNvSpPr>
                <a:spLocks noChangeArrowheads="1"/>
              </p:cNvSpPr>
              <p:nvPr userDrawn="1"/>
            </p:nvSpPr>
            <p:spPr bwMode="auto">
              <a:xfrm>
                <a:off x="4180" y="2345"/>
                <a:ext cx="173" cy="5"/>
              </a:xfrm>
              <a:prstGeom prst="rect">
                <a:avLst/>
              </a:prstGeom>
              <a:solidFill>
                <a:srgbClr val="CDA959"/>
              </a:solidFill>
              <a:ln w="0">
                <a:noFill/>
                <a:miter lim="800000"/>
                <a:headEnd/>
                <a:tailEnd/>
              </a:ln>
            </p:spPr>
            <p:txBody>
              <a:bodyPr/>
              <a:lstStyle/>
              <a:p>
                <a:pPr>
                  <a:defRPr/>
                </a:pPr>
                <a:endParaRPr lang="en-US" dirty="0"/>
              </a:p>
            </p:txBody>
          </p:sp>
          <p:sp>
            <p:nvSpPr>
              <p:cNvPr id="1516" name="Rectangle 1412"/>
              <p:cNvSpPr>
                <a:spLocks noChangeArrowheads="1"/>
              </p:cNvSpPr>
              <p:nvPr userDrawn="1"/>
            </p:nvSpPr>
            <p:spPr bwMode="auto">
              <a:xfrm>
                <a:off x="5791" y="2345"/>
                <a:ext cx="11" cy="5"/>
              </a:xfrm>
              <a:prstGeom prst="rect">
                <a:avLst/>
              </a:prstGeom>
              <a:solidFill>
                <a:srgbClr val="CDA959"/>
              </a:solidFill>
              <a:ln w="0">
                <a:noFill/>
                <a:miter lim="800000"/>
                <a:headEnd/>
                <a:tailEnd/>
              </a:ln>
            </p:spPr>
            <p:txBody>
              <a:bodyPr/>
              <a:lstStyle/>
              <a:p>
                <a:pPr>
                  <a:defRPr/>
                </a:pPr>
                <a:endParaRPr lang="en-US" dirty="0"/>
              </a:p>
            </p:txBody>
          </p:sp>
          <p:sp>
            <p:nvSpPr>
              <p:cNvPr id="1517" name="Rectangle 1413"/>
              <p:cNvSpPr>
                <a:spLocks noChangeArrowheads="1"/>
              </p:cNvSpPr>
              <p:nvPr userDrawn="1"/>
            </p:nvSpPr>
            <p:spPr bwMode="auto">
              <a:xfrm>
                <a:off x="4191" y="2350"/>
                <a:ext cx="173" cy="6"/>
              </a:xfrm>
              <a:prstGeom prst="rect">
                <a:avLst/>
              </a:prstGeom>
              <a:solidFill>
                <a:srgbClr val="CDA959"/>
              </a:solidFill>
              <a:ln w="0">
                <a:noFill/>
                <a:miter lim="800000"/>
                <a:headEnd/>
                <a:tailEnd/>
              </a:ln>
            </p:spPr>
            <p:txBody>
              <a:bodyPr/>
              <a:lstStyle/>
              <a:p>
                <a:pPr>
                  <a:defRPr/>
                </a:pPr>
                <a:endParaRPr lang="en-US" dirty="0"/>
              </a:p>
            </p:txBody>
          </p:sp>
        </p:grpSp>
        <p:grpSp>
          <p:nvGrpSpPr>
            <p:cNvPr id="15" name="Group 1414"/>
            <p:cNvGrpSpPr>
              <a:grpSpLocks/>
            </p:cNvGrpSpPr>
            <p:nvPr userDrawn="1"/>
          </p:nvGrpSpPr>
          <p:grpSpPr bwMode="auto">
            <a:xfrm>
              <a:off x="3648" y="2350"/>
              <a:ext cx="2154" cy="426"/>
              <a:chOff x="3648" y="2350"/>
              <a:chExt cx="2154" cy="426"/>
            </a:xfrm>
          </p:grpSpPr>
          <p:sp>
            <p:nvSpPr>
              <p:cNvPr id="1118" name="Rectangle 1415"/>
              <p:cNvSpPr>
                <a:spLocks noChangeArrowheads="1"/>
              </p:cNvSpPr>
              <p:nvPr userDrawn="1"/>
            </p:nvSpPr>
            <p:spPr bwMode="auto">
              <a:xfrm>
                <a:off x="5791" y="2350"/>
                <a:ext cx="11" cy="6"/>
              </a:xfrm>
              <a:prstGeom prst="rect">
                <a:avLst/>
              </a:prstGeom>
              <a:solidFill>
                <a:srgbClr val="CDA959"/>
              </a:solidFill>
              <a:ln w="0">
                <a:noFill/>
                <a:miter lim="800000"/>
                <a:headEnd/>
                <a:tailEnd/>
              </a:ln>
            </p:spPr>
            <p:txBody>
              <a:bodyPr/>
              <a:lstStyle/>
              <a:p>
                <a:pPr>
                  <a:defRPr/>
                </a:pPr>
                <a:endParaRPr lang="en-US" dirty="0"/>
              </a:p>
            </p:txBody>
          </p:sp>
          <p:sp>
            <p:nvSpPr>
              <p:cNvPr id="1119" name="Rectangle 1416"/>
              <p:cNvSpPr>
                <a:spLocks noChangeArrowheads="1"/>
              </p:cNvSpPr>
              <p:nvPr userDrawn="1"/>
            </p:nvSpPr>
            <p:spPr bwMode="auto">
              <a:xfrm>
                <a:off x="4202" y="2356"/>
                <a:ext cx="173" cy="5"/>
              </a:xfrm>
              <a:prstGeom prst="rect">
                <a:avLst/>
              </a:prstGeom>
              <a:solidFill>
                <a:srgbClr val="CDA959"/>
              </a:solidFill>
              <a:ln w="0">
                <a:noFill/>
                <a:miter lim="800000"/>
                <a:headEnd/>
                <a:tailEnd/>
              </a:ln>
            </p:spPr>
            <p:txBody>
              <a:bodyPr/>
              <a:lstStyle/>
              <a:p>
                <a:pPr>
                  <a:defRPr/>
                </a:pPr>
                <a:endParaRPr lang="en-US" dirty="0"/>
              </a:p>
            </p:txBody>
          </p:sp>
          <p:sp>
            <p:nvSpPr>
              <p:cNvPr id="1120" name="Rectangle 1417"/>
              <p:cNvSpPr>
                <a:spLocks noChangeArrowheads="1"/>
              </p:cNvSpPr>
              <p:nvPr userDrawn="1"/>
            </p:nvSpPr>
            <p:spPr bwMode="auto">
              <a:xfrm>
                <a:off x="5791" y="2356"/>
                <a:ext cx="11" cy="5"/>
              </a:xfrm>
              <a:prstGeom prst="rect">
                <a:avLst/>
              </a:prstGeom>
              <a:solidFill>
                <a:srgbClr val="CDA959"/>
              </a:solidFill>
              <a:ln w="0">
                <a:noFill/>
                <a:miter lim="800000"/>
                <a:headEnd/>
                <a:tailEnd/>
              </a:ln>
            </p:spPr>
            <p:txBody>
              <a:bodyPr/>
              <a:lstStyle/>
              <a:p>
                <a:pPr>
                  <a:defRPr/>
                </a:pPr>
                <a:endParaRPr lang="en-US" dirty="0"/>
              </a:p>
            </p:txBody>
          </p:sp>
          <p:sp>
            <p:nvSpPr>
              <p:cNvPr id="1121" name="Rectangle 1418"/>
              <p:cNvSpPr>
                <a:spLocks noChangeArrowheads="1"/>
              </p:cNvSpPr>
              <p:nvPr userDrawn="1"/>
            </p:nvSpPr>
            <p:spPr bwMode="auto">
              <a:xfrm>
                <a:off x="4219" y="2361"/>
                <a:ext cx="173" cy="6"/>
              </a:xfrm>
              <a:prstGeom prst="rect">
                <a:avLst/>
              </a:prstGeom>
              <a:solidFill>
                <a:srgbClr val="CDA959"/>
              </a:solidFill>
              <a:ln w="0">
                <a:noFill/>
                <a:miter lim="800000"/>
                <a:headEnd/>
                <a:tailEnd/>
              </a:ln>
            </p:spPr>
            <p:txBody>
              <a:bodyPr/>
              <a:lstStyle/>
              <a:p>
                <a:pPr>
                  <a:defRPr/>
                </a:pPr>
                <a:endParaRPr lang="en-US" dirty="0"/>
              </a:p>
            </p:txBody>
          </p:sp>
          <p:sp>
            <p:nvSpPr>
              <p:cNvPr id="1122" name="Rectangle 1419"/>
              <p:cNvSpPr>
                <a:spLocks noChangeArrowheads="1"/>
              </p:cNvSpPr>
              <p:nvPr userDrawn="1"/>
            </p:nvSpPr>
            <p:spPr bwMode="auto">
              <a:xfrm>
                <a:off x="5791" y="2361"/>
                <a:ext cx="11" cy="6"/>
              </a:xfrm>
              <a:prstGeom prst="rect">
                <a:avLst/>
              </a:prstGeom>
              <a:solidFill>
                <a:srgbClr val="CDA959"/>
              </a:solidFill>
              <a:ln w="0">
                <a:noFill/>
                <a:miter lim="800000"/>
                <a:headEnd/>
                <a:tailEnd/>
              </a:ln>
            </p:spPr>
            <p:txBody>
              <a:bodyPr/>
              <a:lstStyle/>
              <a:p>
                <a:pPr>
                  <a:defRPr/>
                </a:pPr>
                <a:endParaRPr lang="en-US" dirty="0"/>
              </a:p>
            </p:txBody>
          </p:sp>
          <p:sp>
            <p:nvSpPr>
              <p:cNvPr id="1123" name="Rectangle 1420"/>
              <p:cNvSpPr>
                <a:spLocks noChangeArrowheads="1"/>
              </p:cNvSpPr>
              <p:nvPr userDrawn="1"/>
            </p:nvSpPr>
            <p:spPr bwMode="auto">
              <a:xfrm>
                <a:off x="4230" y="2367"/>
                <a:ext cx="173" cy="6"/>
              </a:xfrm>
              <a:prstGeom prst="rect">
                <a:avLst/>
              </a:prstGeom>
              <a:solidFill>
                <a:srgbClr val="CDA959"/>
              </a:solidFill>
              <a:ln w="0">
                <a:noFill/>
                <a:miter lim="800000"/>
                <a:headEnd/>
                <a:tailEnd/>
              </a:ln>
            </p:spPr>
            <p:txBody>
              <a:bodyPr/>
              <a:lstStyle/>
              <a:p>
                <a:pPr>
                  <a:defRPr/>
                </a:pPr>
                <a:endParaRPr lang="en-US" dirty="0"/>
              </a:p>
            </p:txBody>
          </p:sp>
          <p:sp>
            <p:nvSpPr>
              <p:cNvPr id="1124" name="Rectangle 1421"/>
              <p:cNvSpPr>
                <a:spLocks noChangeArrowheads="1"/>
              </p:cNvSpPr>
              <p:nvPr userDrawn="1"/>
            </p:nvSpPr>
            <p:spPr bwMode="auto">
              <a:xfrm>
                <a:off x="5791" y="2367"/>
                <a:ext cx="11" cy="6"/>
              </a:xfrm>
              <a:prstGeom prst="rect">
                <a:avLst/>
              </a:prstGeom>
              <a:solidFill>
                <a:srgbClr val="CDA959"/>
              </a:solidFill>
              <a:ln w="0">
                <a:noFill/>
                <a:miter lim="800000"/>
                <a:headEnd/>
                <a:tailEnd/>
              </a:ln>
            </p:spPr>
            <p:txBody>
              <a:bodyPr/>
              <a:lstStyle/>
              <a:p>
                <a:pPr>
                  <a:defRPr/>
                </a:pPr>
                <a:endParaRPr lang="en-US" dirty="0"/>
              </a:p>
            </p:txBody>
          </p:sp>
          <p:sp>
            <p:nvSpPr>
              <p:cNvPr id="1125" name="Rectangle 1422"/>
              <p:cNvSpPr>
                <a:spLocks noChangeArrowheads="1"/>
              </p:cNvSpPr>
              <p:nvPr userDrawn="1"/>
            </p:nvSpPr>
            <p:spPr bwMode="auto">
              <a:xfrm>
                <a:off x="4247" y="2373"/>
                <a:ext cx="173" cy="5"/>
              </a:xfrm>
              <a:prstGeom prst="rect">
                <a:avLst/>
              </a:prstGeom>
              <a:solidFill>
                <a:srgbClr val="CDA959"/>
              </a:solidFill>
              <a:ln w="0">
                <a:noFill/>
                <a:miter lim="800000"/>
                <a:headEnd/>
                <a:tailEnd/>
              </a:ln>
            </p:spPr>
            <p:txBody>
              <a:bodyPr/>
              <a:lstStyle/>
              <a:p>
                <a:pPr>
                  <a:defRPr/>
                </a:pPr>
                <a:endParaRPr lang="en-US" dirty="0"/>
              </a:p>
            </p:txBody>
          </p:sp>
          <p:sp>
            <p:nvSpPr>
              <p:cNvPr id="1126" name="Rectangle 1423"/>
              <p:cNvSpPr>
                <a:spLocks noChangeArrowheads="1"/>
              </p:cNvSpPr>
              <p:nvPr userDrawn="1"/>
            </p:nvSpPr>
            <p:spPr bwMode="auto">
              <a:xfrm>
                <a:off x="5791" y="2373"/>
                <a:ext cx="11" cy="5"/>
              </a:xfrm>
              <a:prstGeom prst="rect">
                <a:avLst/>
              </a:prstGeom>
              <a:solidFill>
                <a:srgbClr val="CDA959"/>
              </a:solidFill>
              <a:ln w="0">
                <a:noFill/>
                <a:miter lim="800000"/>
                <a:headEnd/>
                <a:tailEnd/>
              </a:ln>
            </p:spPr>
            <p:txBody>
              <a:bodyPr/>
              <a:lstStyle/>
              <a:p>
                <a:pPr>
                  <a:defRPr/>
                </a:pPr>
                <a:endParaRPr lang="en-US" dirty="0"/>
              </a:p>
            </p:txBody>
          </p:sp>
          <p:sp>
            <p:nvSpPr>
              <p:cNvPr id="1127" name="Rectangle 1424"/>
              <p:cNvSpPr>
                <a:spLocks noChangeArrowheads="1"/>
              </p:cNvSpPr>
              <p:nvPr userDrawn="1"/>
            </p:nvSpPr>
            <p:spPr bwMode="auto">
              <a:xfrm>
                <a:off x="4258" y="2378"/>
                <a:ext cx="173" cy="6"/>
              </a:xfrm>
              <a:prstGeom prst="rect">
                <a:avLst/>
              </a:prstGeom>
              <a:solidFill>
                <a:srgbClr val="CDA959"/>
              </a:solidFill>
              <a:ln w="0">
                <a:noFill/>
                <a:miter lim="800000"/>
                <a:headEnd/>
                <a:tailEnd/>
              </a:ln>
            </p:spPr>
            <p:txBody>
              <a:bodyPr/>
              <a:lstStyle/>
              <a:p>
                <a:pPr>
                  <a:defRPr/>
                </a:pPr>
                <a:endParaRPr lang="en-US" dirty="0"/>
              </a:p>
            </p:txBody>
          </p:sp>
          <p:sp>
            <p:nvSpPr>
              <p:cNvPr id="1128" name="Rectangle 1425"/>
              <p:cNvSpPr>
                <a:spLocks noChangeArrowheads="1"/>
              </p:cNvSpPr>
              <p:nvPr userDrawn="1"/>
            </p:nvSpPr>
            <p:spPr bwMode="auto">
              <a:xfrm>
                <a:off x="5791" y="2378"/>
                <a:ext cx="11" cy="6"/>
              </a:xfrm>
              <a:prstGeom prst="rect">
                <a:avLst/>
              </a:prstGeom>
              <a:solidFill>
                <a:srgbClr val="CDA959"/>
              </a:solidFill>
              <a:ln w="0">
                <a:noFill/>
                <a:miter lim="800000"/>
                <a:headEnd/>
                <a:tailEnd/>
              </a:ln>
            </p:spPr>
            <p:txBody>
              <a:bodyPr/>
              <a:lstStyle/>
              <a:p>
                <a:pPr>
                  <a:defRPr/>
                </a:pPr>
                <a:endParaRPr lang="en-US" dirty="0"/>
              </a:p>
            </p:txBody>
          </p:sp>
          <p:sp>
            <p:nvSpPr>
              <p:cNvPr id="1129" name="Rectangle 1426"/>
              <p:cNvSpPr>
                <a:spLocks noChangeArrowheads="1"/>
              </p:cNvSpPr>
              <p:nvPr userDrawn="1"/>
            </p:nvSpPr>
            <p:spPr bwMode="auto">
              <a:xfrm>
                <a:off x="4275" y="2384"/>
                <a:ext cx="173" cy="5"/>
              </a:xfrm>
              <a:prstGeom prst="rect">
                <a:avLst/>
              </a:prstGeom>
              <a:solidFill>
                <a:srgbClr val="CDA959"/>
              </a:solidFill>
              <a:ln w="0">
                <a:noFill/>
                <a:miter lim="800000"/>
                <a:headEnd/>
                <a:tailEnd/>
              </a:ln>
            </p:spPr>
            <p:txBody>
              <a:bodyPr/>
              <a:lstStyle/>
              <a:p>
                <a:pPr>
                  <a:defRPr/>
                </a:pPr>
                <a:endParaRPr lang="en-US" dirty="0"/>
              </a:p>
            </p:txBody>
          </p:sp>
          <p:sp>
            <p:nvSpPr>
              <p:cNvPr id="1130" name="Rectangle 1427"/>
              <p:cNvSpPr>
                <a:spLocks noChangeArrowheads="1"/>
              </p:cNvSpPr>
              <p:nvPr userDrawn="1"/>
            </p:nvSpPr>
            <p:spPr bwMode="auto">
              <a:xfrm>
                <a:off x="5791" y="2384"/>
                <a:ext cx="11" cy="5"/>
              </a:xfrm>
              <a:prstGeom prst="rect">
                <a:avLst/>
              </a:prstGeom>
              <a:solidFill>
                <a:srgbClr val="CDA959"/>
              </a:solidFill>
              <a:ln w="0">
                <a:noFill/>
                <a:miter lim="800000"/>
                <a:headEnd/>
                <a:tailEnd/>
              </a:ln>
            </p:spPr>
            <p:txBody>
              <a:bodyPr/>
              <a:lstStyle/>
              <a:p>
                <a:pPr>
                  <a:defRPr/>
                </a:pPr>
                <a:endParaRPr lang="en-US" dirty="0"/>
              </a:p>
            </p:txBody>
          </p:sp>
          <p:sp>
            <p:nvSpPr>
              <p:cNvPr id="1131" name="Rectangle 1428"/>
              <p:cNvSpPr>
                <a:spLocks noChangeArrowheads="1"/>
              </p:cNvSpPr>
              <p:nvPr userDrawn="1"/>
            </p:nvSpPr>
            <p:spPr bwMode="auto">
              <a:xfrm>
                <a:off x="4286" y="2389"/>
                <a:ext cx="173" cy="6"/>
              </a:xfrm>
              <a:prstGeom prst="rect">
                <a:avLst/>
              </a:prstGeom>
              <a:solidFill>
                <a:srgbClr val="CDA959"/>
              </a:solidFill>
              <a:ln w="0">
                <a:noFill/>
                <a:miter lim="800000"/>
                <a:headEnd/>
                <a:tailEnd/>
              </a:ln>
            </p:spPr>
            <p:txBody>
              <a:bodyPr/>
              <a:lstStyle/>
              <a:p>
                <a:pPr>
                  <a:defRPr/>
                </a:pPr>
                <a:endParaRPr lang="en-US" dirty="0"/>
              </a:p>
            </p:txBody>
          </p:sp>
          <p:sp>
            <p:nvSpPr>
              <p:cNvPr id="1132" name="Rectangle 1429"/>
              <p:cNvSpPr>
                <a:spLocks noChangeArrowheads="1"/>
              </p:cNvSpPr>
              <p:nvPr userDrawn="1"/>
            </p:nvSpPr>
            <p:spPr bwMode="auto">
              <a:xfrm>
                <a:off x="5791" y="2389"/>
                <a:ext cx="11" cy="6"/>
              </a:xfrm>
              <a:prstGeom prst="rect">
                <a:avLst/>
              </a:prstGeom>
              <a:solidFill>
                <a:srgbClr val="CDA959"/>
              </a:solidFill>
              <a:ln w="0">
                <a:noFill/>
                <a:miter lim="800000"/>
                <a:headEnd/>
                <a:tailEnd/>
              </a:ln>
            </p:spPr>
            <p:txBody>
              <a:bodyPr/>
              <a:lstStyle/>
              <a:p>
                <a:pPr>
                  <a:defRPr/>
                </a:pPr>
                <a:endParaRPr lang="en-US" dirty="0"/>
              </a:p>
            </p:txBody>
          </p:sp>
          <p:sp>
            <p:nvSpPr>
              <p:cNvPr id="1133" name="Rectangle 1430"/>
              <p:cNvSpPr>
                <a:spLocks noChangeArrowheads="1"/>
              </p:cNvSpPr>
              <p:nvPr userDrawn="1"/>
            </p:nvSpPr>
            <p:spPr bwMode="auto">
              <a:xfrm>
                <a:off x="4297" y="2395"/>
                <a:ext cx="179" cy="6"/>
              </a:xfrm>
              <a:prstGeom prst="rect">
                <a:avLst/>
              </a:prstGeom>
              <a:solidFill>
                <a:srgbClr val="CDA959"/>
              </a:solidFill>
              <a:ln w="0">
                <a:noFill/>
                <a:miter lim="800000"/>
                <a:headEnd/>
                <a:tailEnd/>
              </a:ln>
            </p:spPr>
            <p:txBody>
              <a:bodyPr/>
              <a:lstStyle/>
              <a:p>
                <a:pPr>
                  <a:defRPr/>
                </a:pPr>
                <a:endParaRPr lang="en-US" dirty="0"/>
              </a:p>
            </p:txBody>
          </p:sp>
          <p:sp>
            <p:nvSpPr>
              <p:cNvPr id="1134" name="Rectangle 1431"/>
              <p:cNvSpPr>
                <a:spLocks noChangeArrowheads="1"/>
              </p:cNvSpPr>
              <p:nvPr userDrawn="1"/>
            </p:nvSpPr>
            <p:spPr bwMode="auto">
              <a:xfrm>
                <a:off x="5791" y="2395"/>
                <a:ext cx="11" cy="6"/>
              </a:xfrm>
              <a:prstGeom prst="rect">
                <a:avLst/>
              </a:prstGeom>
              <a:solidFill>
                <a:srgbClr val="CDA959"/>
              </a:solidFill>
              <a:ln w="0">
                <a:noFill/>
                <a:miter lim="800000"/>
                <a:headEnd/>
                <a:tailEnd/>
              </a:ln>
            </p:spPr>
            <p:txBody>
              <a:bodyPr/>
              <a:lstStyle/>
              <a:p>
                <a:pPr>
                  <a:defRPr/>
                </a:pPr>
                <a:endParaRPr lang="en-US" dirty="0"/>
              </a:p>
            </p:txBody>
          </p:sp>
          <p:sp>
            <p:nvSpPr>
              <p:cNvPr id="1135" name="Rectangle 1432"/>
              <p:cNvSpPr>
                <a:spLocks noChangeArrowheads="1"/>
              </p:cNvSpPr>
              <p:nvPr userDrawn="1"/>
            </p:nvSpPr>
            <p:spPr bwMode="auto">
              <a:xfrm>
                <a:off x="4314" y="2401"/>
                <a:ext cx="173" cy="5"/>
              </a:xfrm>
              <a:prstGeom prst="rect">
                <a:avLst/>
              </a:prstGeom>
              <a:solidFill>
                <a:srgbClr val="CDA959"/>
              </a:solidFill>
              <a:ln w="0">
                <a:noFill/>
                <a:miter lim="800000"/>
                <a:headEnd/>
                <a:tailEnd/>
              </a:ln>
            </p:spPr>
            <p:txBody>
              <a:bodyPr/>
              <a:lstStyle/>
              <a:p>
                <a:pPr>
                  <a:defRPr/>
                </a:pPr>
                <a:endParaRPr lang="en-US" dirty="0"/>
              </a:p>
            </p:txBody>
          </p:sp>
          <p:sp>
            <p:nvSpPr>
              <p:cNvPr id="1136" name="Rectangle 1433"/>
              <p:cNvSpPr>
                <a:spLocks noChangeArrowheads="1"/>
              </p:cNvSpPr>
              <p:nvPr userDrawn="1"/>
            </p:nvSpPr>
            <p:spPr bwMode="auto">
              <a:xfrm>
                <a:off x="5791" y="2401"/>
                <a:ext cx="11" cy="5"/>
              </a:xfrm>
              <a:prstGeom prst="rect">
                <a:avLst/>
              </a:prstGeom>
              <a:solidFill>
                <a:srgbClr val="CDA959"/>
              </a:solidFill>
              <a:ln w="0">
                <a:noFill/>
                <a:miter lim="800000"/>
                <a:headEnd/>
                <a:tailEnd/>
              </a:ln>
            </p:spPr>
            <p:txBody>
              <a:bodyPr/>
              <a:lstStyle/>
              <a:p>
                <a:pPr>
                  <a:defRPr/>
                </a:pPr>
                <a:endParaRPr lang="en-US" dirty="0"/>
              </a:p>
            </p:txBody>
          </p:sp>
          <p:sp>
            <p:nvSpPr>
              <p:cNvPr id="1137" name="Rectangle 1434"/>
              <p:cNvSpPr>
                <a:spLocks noChangeArrowheads="1"/>
              </p:cNvSpPr>
              <p:nvPr userDrawn="1"/>
            </p:nvSpPr>
            <p:spPr bwMode="auto">
              <a:xfrm>
                <a:off x="4325" y="2406"/>
                <a:ext cx="179" cy="6"/>
              </a:xfrm>
              <a:prstGeom prst="rect">
                <a:avLst/>
              </a:prstGeom>
              <a:solidFill>
                <a:srgbClr val="CDA959"/>
              </a:solidFill>
              <a:ln w="0">
                <a:noFill/>
                <a:miter lim="800000"/>
                <a:headEnd/>
                <a:tailEnd/>
              </a:ln>
            </p:spPr>
            <p:txBody>
              <a:bodyPr/>
              <a:lstStyle/>
              <a:p>
                <a:pPr>
                  <a:defRPr/>
                </a:pPr>
                <a:endParaRPr lang="en-US" dirty="0"/>
              </a:p>
            </p:txBody>
          </p:sp>
          <p:sp>
            <p:nvSpPr>
              <p:cNvPr id="1138" name="Rectangle 1435"/>
              <p:cNvSpPr>
                <a:spLocks noChangeArrowheads="1"/>
              </p:cNvSpPr>
              <p:nvPr userDrawn="1"/>
            </p:nvSpPr>
            <p:spPr bwMode="auto">
              <a:xfrm>
                <a:off x="5786" y="2406"/>
                <a:ext cx="16" cy="6"/>
              </a:xfrm>
              <a:prstGeom prst="rect">
                <a:avLst/>
              </a:prstGeom>
              <a:solidFill>
                <a:srgbClr val="CDA959"/>
              </a:solidFill>
              <a:ln w="0">
                <a:noFill/>
                <a:miter lim="800000"/>
                <a:headEnd/>
                <a:tailEnd/>
              </a:ln>
            </p:spPr>
            <p:txBody>
              <a:bodyPr/>
              <a:lstStyle/>
              <a:p>
                <a:pPr>
                  <a:defRPr/>
                </a:pPr>
                <a:endParaRPr lang="en-US" dirty="0"/>
              </a:p>
            </p:txBody>
          </p:sp>
          <p:sp>
            <p:nvSpPr>
              <p:cNvPr id="1139" name="Rectangle 1436"/>
              <p:cNvSpPr>
                <a:spLocks noChangeArrowheads="1"/>
              </p:cNvSpPr>
              <p:nvPr userDrawn="1"/>
            </p:nvSpPr>
            <p:spPr bwMode="auto">
              <a:xfrm>
                <a:off x="4342" y="2412"/>
                <a:ext cx="173" cy="5"/>
              </a:xfrm>
              <a:prstGeom prst="rect">
                <a:avLst/>
              </a:prstGeom>
              <a:solidFill>
                <a:srgbClr val="CDA959"/>
              </a:solidFill>
              <a:ln w="0">
                <a:noFill/>
                <a:miter lim="800000"/>
                <a:headEnd/>
                <a:tailEnd/>
              </a:ln>
            </p:spPr>
            <p:txBody>
              <a:bodyPr/>
              <a:lstStyle/>
              <a:p>
                <a:pPr>
                  <a:defRPr/>
                </a:pPr>
                <a:endParaRPr lang="en-US" dirty="0"/>
              </a:p>
            </p:txBody>
          </p:sp>
          <p:sp>
            <p:nvSpPr>
              <p:cNvPr id="1140" name="Rectangle 1437"/>
              <p:cNvSpPr>
                <a:spLocks noChangeArrowheads="1"/>
              </p:cNvSpPr>
              <p:nvPr userDrawn="1"/>
            </p:nvSpPr>
            <p:spPr bwMode="auto">
              <a:xfrm>
                <a:off x="5786" y="2412"/>
                <a:ext cx="16" cy="5"/>
              </a:xfrm>
              <a:prstGeom prst="rect">
                <a:avLst/>
              </a:prstGeom>
              <a:solidFill>
                <a:srgbClr val="CDA959"/>
              </a:solidFill>
              <a:ln w="0">
                <a:noFill/>
                <a:miter lim="800000"/>
                <a:headEnd/>
                <a:tailEnd/>
              </a:ln>
            </p:spPr>
            <p:txBody>
              <a:bodyPr/>
              <a:lstStyle/>
              <a:p>
                <a:pPr>
                  <a:defRPr/>
                </a:pPr>
                <a:endParaRPr lang="en-US" dirty="0"/>
              </a:p>
            </p:txBody>
          </p:sp>
          <p:sp>
            <p:nvSpPr>
              <p:cNvPr id="1141" name="Rectangle 1438"/>
              <p:cNvSpPr>
                <a:spLocks noChangeArrowheads="1"/>
              </p:cNvSpPr>
              <p:nvPr userDrawn="1"/>
            </p:nvSpPr>
            <p:spPr bwMode="auto">
              <a:xfrm>
                <a:off x="4353" y="2417"/>
                <a:ext cx="179" cy="6"/>
              </a:xfrm>
              <a:prstGeom prst="rect">
                <a:avLst/>
              </a:prstGeom>
              <a:solidFill>
                <a:srgbClr val="CDA959"/>
              </a:solidFill>
              <a:ln w="0">
                <a:noFill/>
                <a:miter lim="800000"/>
                <a:headEnd/>
                <a:tailEnd/>
              </a:ln>
            </p:spPr>
            <p:txBody>
              <a:bodyPr/>
              <a:lstStyle/>
              <a:p>
                <a:pPr>
                  <a:defRPr/>
                </a:pPr>
                <a:endParaRPr lang="en-US" dirty="0"/>
              </a:p>
            </p:txBody>
          </p:sp>
          <p:sp>
            <p:nvSpPr>
              <p:cNvPr id="1142" name="Rectangle 1439"/>
              <p:cNvSpPr>
                <a:spLocks noChangeArrowheads="1"/>
              </p:cNvSpPr>
              <p:nvPr userDrawn="1"/>
            </p:nvSpPr>
            <p:spPr bwMode="auto">
              <a:xfrm>
                <a:off x="5786" y="2417"/>
                <a:ext cx="16" cy="6"/>
              </a:xfrm>
              <a:prstGeom prst="rect">
                <a:avLst/>
              </a:prstGeom>
              <a:solidFill>
                <a:srgbClr val="CDA959"/>
              </a:solidFill>
              <a:ln w="0">
                <a:noFill/>
                <a:miter lim="800000"/>
                <a:headEnd/>
                <a:tailEnd/>
              </a:ln>
            </p:spPr>
            <p:txBody>
              <a:bodyPr/>
              <a:lstStyle/>
              <a:p>
                <a:pPr>
                  <a:defRPr/>
                </a:pPr>
                <a:endParaRPr lang="en-US" dirty="0"/>
              </a:p>
            </p:txBody>
          </p:sp>
          <p:sp>
            <p:nvSpPr>
              <p:cNvPr id="1143" name="Rectangle 1440"/>
              <p:cNvSpPr>
                <a:spLocks noChangeArrowheads="1"/>
              </p:cNvSpPr>
              <p:nvPr userDrawn="1"/>
            </p:nvSpPr>
            <p:spPr bwMode="auto">
              <a:xfrm>
                <a:off x="4364" y="2423"/>
                <a:ext cx="179" cy="6"/>
              </a:xfrm>
              <a:prstGeom prst="rect">
                <a:avLst/>
              </a:prstGeom>
              <a:solidFill>
                <a:srgbClr val="CDA959"/>
              </a:solidFill>
              <a:ln w="0">
                <a:noFill/>
                <a:miter lim="800000"/>
                <a:headEnd/>
                <a:tailEnd/>
              </a:ln>
            </p:spPr>
            <p:txBody>
              <a:bodyPr/>
              <a:lstStyle/>
              <a:p>
                <a:pPr>
                  <a:defRPr/>
                </a:pPr>
                <a:endParaRPr lang="en-US" dirty="0"/>
              </a:p>
            </p:txBody>
          </p:sp>
          <p:sp>
            <p:nvSpPr>
              <p:cNvPr id="1144" name="Rectangle 1441"/>
              <p:cNvSpPr>
                <a:spLocks noChangeArrowheads="1"/>
              </p:cNvSpPr>
              <p:nvPr userDrawn="1"/>
            </p:nvSpPr>
            <p:spPr bwMode="auto">
              <a:xfrm>
                <a:off x="5786" y="2423"/>
                <a:ext cx="16" cy="6"/>
              </a:xfrm>
              <a:prstGeom prst="rect">
                <a:avLst/>
              </a:prstGeom>
              <a:solidFill>
                <a:srgbClr val="CDA959"/>
              </a:solidFill>
              <a:ln w="0">
                <a:noFill/>
                <a:miter lim="800000"/>
                <a:headEnd/>
                <a:tailEnd/>
              </a:ln>
            </p:spPr>
            <p:txBody>
              <a:bodyPr/>
              <a:lstStyle/>
              <a:p>
                <a:pPr>
                  <a:defRPr/>
                </a:pPr>
                <a:endParaRPr lang="en-US" dirty="0"/>
              </a:p>
            </p:txBody>
          </p:sp>
          <p:sp>
            <p:nvSpPr>
              <p:cNvPr id="1145" name="Rectangle 1442"/>
              <p:cNvSpPr>
                <a:spLocks noChangeArrowheads="1"/>
              </p:cNvSpPr>
              <p:nvPr userDrawn="1"/>
            </p:nvSpPr>
            <p:spPr bwMode="auto">
              <a:xfrm>
                <a:off x="4381" y="2429"/>
                <a:ext cx="174" cy="5"/>
              </a:xfrm>
              <a:prstGeom prst="rect">
                <a:avLst/>
              </a:prstGeom>
              <a:solidFill>
                <a:srgbClr val="CDA959"/>
              </a:solidFill>
              <a:ln w="0">
                <a:noFill/>
                <a:miter lim="800000"/>
                <a:headEnd/>
                <a:tailEnd/>
              </a:ln>
            </p:spPr>
            <p:txBody>
              <a:bodyPr/>
              <a:lstStyle/>
              <a:p>
                <a:pPr>
                  <a:defRPr/>
                </a:pPr>
                <a:endParaRPr lang="en-US" dirty="0"/>
              </a:p>
            </p:txBody>
          </p:sp>
          <p:sp>
            <p:nvSpPr>
              <p:cNvPr id="1146" name="Rectangle 1443"/>
              <p:cNvSpPr>
                <a:spLocks noChangeArrowheads="1"/>
              </p:cNvSpPr>
              <p:nvPr userDrawn="1"/>
            </p:nvSpPr>
            <p:spPr bwMode="auto">
              <a:xfrm>
                <a:off x="5786" y="2429"/>
                <a:ext cx="16" cy="5"/>
              </a:xfrm>
              <a:prstGeom prst="rect">
                <a:avLst/>
              </a:prstGeom>
              <a:solidFill>
                <a:srgbClr val="CDA959"/>
              </a:solidFill>
              <a:ln w="0">
                <a:noFill/>
                <a:miter lim="800000"/>
                <a:headEnd/>
                <a:tailEnd/>
              </a:ln>
            </p:spPr>
            <p:txBody>
              <a:bodyPr/>
              <a:lstStyle/>
              <a:p>
                <a:pPr>
                  <a:defRPr/>
                </a:pPr>
                <a:endParaRPr lang="en-US" dirty="0"/>
              </a:p>
            </p:txBody>
          </p:sp>
          <p:sp>
            <p:nvSpPr>
              <p:cNvPr id="1147" name="Rectangle 1444"/>
              <p:cNvSpPr>
                <a:spLocks noChangeArrowheads="1"/>
              </p:cNvSpPr>
              <p:nvPr userDrawn="1"/>
            </p:nvSpPr>
            <p:spPr bwMode="auto">
              <a:xfrm>
                <a:off x="4392" y="2434"/>
                <a:ext cx="179" cy="6"/>
              </a:xfrm>
              <a:prstGeom prst="rect">
                <a:avLst/>
              </a:prstGeom>
              <a:solidFill>
                <a:srgbClr val="CDA959"/>
              </a:solidFill>
              <a:ln w="0">
                <a:noFill/>
                <a:miter lim="800000"/>
                <a:headEnd/>
                <a:tailEnd/>
              </a:ln>
            </p:spPr>
            <p:txBody>
              <a:bodyPr/>
              <a:lstStyle/>
              <a:p>
                <a:pPr>
                  <a:defRPr/>
                </a:pPr>
                <a:endParaRPr lang="en-US" dirty="0"/>
              </a:p>
            </p:txBody>
          </p:sp>
          <p:sp>
            <p:nvSpPr>
              <p:cNvPr id="1148" name="Rectangle 1445"/>
              <p:cNvSpPr>
                <a:spLocks noChangeArrowheads="1"/>
              </p:cNvSpPr>
              <p:nvPr userDrawn="1"/>
            </p:nvSpPr>
            <p:spPr bwMode="auto">
              <a:xfrm>
                <a:off x="5786" y="2434"/>
                <a:ext cx="16" cy="6"/>
              </a:xfrm>
              <a:prstGeom prst="rect">
                <a:avLst/>
              </a:prstGeom>
              <a:solidFill>
                <a:srgbClr val="CDA959"/>
              </a:solidFill>
              <a:ln w="0">
                <a:noFill/>
                <a:miter lim="800000"/>
                <a:headEnd/>
                <a:tailEnd/>
              </a:ln>
            </p:spPr>
            <p:txBody>
              <a:bodyPr/>
              <a:lstStyle/>
              <a:p>
                <a:pPr>
                  <a:defRPr/>
                </a:pPr>
                <a:endParaRPr lang="en-US" dirty="0"/>
              </a:p>
            </p:txBody>
          </p:sp>
          <p:sp>
            <p:nvSpPr>
              <p:cNvPr id="1149" name="Rectangle 1446"/>
              <p:cNvSpPr>
                <a:spLocks noChangeArrowheads="1"/>
              </p:cNvSpPr>
              <p:nvPr userDrawn="1"/>
            </p:nvSpPr>
            <p:spPr bwMode="auto">
              <a:xfrm>
                <a:off x="4409" y="2440"/>
                <a:ext cx="174" cy="5"/>
              </a:xfrm>
              <a:prstGeom prst="rect">
                <a:avLst/>
              </a:prstGeom>
              <a:solidFill>
                <a:srgbClr val="CDA959"/>
              </a:solidFill>
              <a:ln w="0">
                <a:noFill/>
                <a:miter lim="800000"/>
                <a:headEnd/>
                <a:tailEnd/>
              </a:ln>
            </p:spPr>
            <p:txBody>
              <a:bodyPr/>
              <a:lstStyle/>
              <a:p>
                <a:pPr>
                  <a:defRPr/>
                </a:pPr>
                <a:endParaRPr lang="en-US" dirty="0"/>
              </a:p>
            </p:txBody>
          </p:sp>
          <p:sp>
            <p:nvSpPr>
              <p:cNvPr id="1150" name="Rectangle 1447"/>
              <p:cNvSpPr>
                <a:spLocks noChangeArrowheads="1"/>
              </p:cNvSpPr>
              <p:nvPr userDrawn="1"/>
            </p:nvSpPr>
            <p:spPr bwMode="auto">
              <a:xfrm>
                <a:off x="5786" y="2440"/>
                <a:ext cx="16" cy="5"/>
              </a:xfrm>
              <a:prstGeom prst="rect">
                <a:avLst/>
              </a:prstGeom>
              <a:solidFill>
                <a:srgbClr val="CDA959"/>
              </a:solidFill>
              <a:ln w="0">
                <a:noFill/>
                <a:miter lim="800000"/>
                <a:headEnd/>
                <a:tailEnd/>
              </a:ln>
            </p:spPr>
            <p:txBody>
              <a:bodyPr/>
              <a:lstStyle/>
              <a:p>
                <a:pPr>
                  <a:defRPr/>
                </a:pPr>
                <a:endParaRPr lang="en-US" dirty="0"/>
              </a:p>
            </p:txBody>
          </p:sp>
          <p:sp>
            <p:nvSpPr>
              <p:cNvPr id="1151" name="Rectangle 1448"/>
              <p:cNvSpPr>
                <a:spLocks noChangeArrowheads="1"/>
              </p:cNvSpPr>
              <p:nvPr userDrawn="1"/>
            </p:nvSpPr>
            <p:spPr bwMode="auto">
              <a:xfrm>
                <a:off x="4420" y="2445"/>
                <a:ext cx="179" cy="6"/>
              </a:xfrm>
              <a:prstGeom prst="rect">
                <a:avLst/>
              </a:prstGeom>
              <a:solidFill>
                <a:srgbClr val="CDA959"/>
              </a:solidFill>
              <a:ln w="0">
                <a:noFill/>
                <a:miter lim="800000"/>
                <a:headEnd/>
                <a:tailEnd/>
              </a:ln>
            </p:spPr>
            <p:txBody>
              <a:bodyPr/>
              <a:lstStyle/>
              <a:p>
                <a:pPr>
                  <a:defRPr/>
                </a:pPr>
                <a:endParaRPr lang="en-US" dirty="0"/>
              </a:p>
            </p:txBody>
          </p:sp>
          <p:sp>
            <p:nvSpPr>
              <p:cNvPr id="1152" name="Rectangle 1449"/>
              <p:cNvSpPr>
                <a:spLocks noChangeArrowheads="1"/>
              </p:cNvSpPr>
              <p:nvPr userDrawn="1"/>
            </p:nvSpPr>
            <p:spPr bwMode="auto">
              <a:xfrm>
                <a:off x="5786" y="2445"/>
                <a:ext cx="16" cy="6"/>
              </a:xfrm>
              <a:prstGeom prst="rect">
                <a:avLst/>
              </a:prstGeom>
              <a:solidFill>
                <a:srgbClr val="CDA959"/>
              </a:solidFill>
              <a:ln w="0">
                <a:noFill/>
                <a:miter lim="800000"/>
                <a:headEnd/>
                <a:tailEnd/>
              </a:ln>
            </p:spPr>
            <p:txBody>
              <a:bodyPr/>
              <a:lstStyle/>
              <a:p>
                <a:pPr>
                  <a:defRPr/>
                </a:pPr>
                <a:endParaRPr lang="en-US" dirty="0"/>
              </a:p>
            </p:txBody>
          </p:sp>
          <p:sp>
            <p:nvSpPr>
              <p:cNvPr id="1153" name="Rectangle 1450"/>
              <p:cNvSpPr>
                <a:spLocks noChangeArrowheads="1"/>
              </p:cNvSpPr>
              <p:nvPr userDrawn="1"/>
            </p:nvSpPr>
            <p:spPr bwMode="auto">
              <a:xfrm>
                <a:off x="4437" y="2451"/>
                <a:ext cx="174" cy="6"/>
              </a:xfrm>
              <a:prstGeom prst="rect">
                <a:avLst/>
              </a:prstGeom>
              <a:solidFill>
                <a:srgbClr val="CDA959"/>
              </a:solidFill>
              <a:ln w="0">
                <a:noFill/>
                <a:miter lim="800000"/>
                <a:headEnd/>
                <a:tailEnd/>
              </a:ln>
            </p:spPr>
            <p:txBody>
              <a:bodyPr/>
              <a:lstStyle/>
              <a:p>
                <a:pPr>
                  <a:defRPr/>
                </a:pPr>
                <a:endParaRPr lang="en-US" dirty="0"/>
              </a:p>
            </p:txBody>
          </p:sp>
          <p:sp>
            <p:nvSpPr>
              <p:cNvPr id="1154" name="Rectangle 1451"/>
              <p:cNvSpPr>
                <a:spLocks noChangeArrowheads="1"/>
              </p:cNvSpPr>
              <p:nvPr userDrawn="1"/>
            </p:nvSpPr>
            <p:spPr bwMode="auto">
              <a:xfrm>
                <a:off x="5786" y="2451"/>
                <a:ext cx="16" cy="6"/>
              </a:xfrm>
              <a:prstGeom prst="rect">
                <a:avLst/>
              </a:prstGeom>
              <a:solidFill>
                <a:srgbClr val="CDA959"/>
              </a:solidFill>
              <a:ln w="0">
                <a:noFill/>
                <a:miter lim="800000"/>
                <a:headEnd/>
                <a:tailEnd/>
              </a:ln>
            </p:spPr>
            <p:txBody>
              <a:bodyPr/>
              <a:lstStyle/>
              <a:p>
                <a:pPr>
                  <a:defRPr/>
                </a:pPr>
                <a:endParaRPr lang="en-US" dirty="0"/>
              </a:p>
            </p:txBody>
          </p:sp>
          <p:sp>
            <p:nvSpPr>
              <p:cNvPr id="1155" name="Rectangle 1452"/>
              <p:cNvSpPr>
                <a:spLocks noChangeArrowheads="1"/>
              </p:cNvSpPr>
              <p:nvPr userDrawn="1"/>
            </p:nvSpPr>
            <p:spPr bwMode="auto">
              <a:xfrm>
                <a:off x="3648" y="2457"/>
                <a:ext cx="34" cy="5"/>
              </a:xfrm>
              <a:prstGeom prst="rect">
                <a:avLst/>
              </a:prstGeom>
              <a:solidFill>
                <a:srgbClr val="CDA959"/>
              </a:solidFill>
              <a:ln w="0">
                <a:noFill/>
                <a:miter lim="800000"/>
                <a:headEnd/>
                <a:tailEnd/>
              </a:ln>
            </p:spPr>
            <p:txBody>
              <a:bodyPr/>
              <a:lstStyle/>
              <a:p>
                <a:pPr>
                  <a:defRPr/>
                </a:pPr>
                <a:endParaRPr lang="en-US" dirty="0"/>
              </a:p>
            </p:txBody>
          </p:sp>
          <p:sp>
            <p:nvSpPr>
              <p:cNvPr id="1156" name="Rectangle 1453"/>
              <p:cNvSpPr>
                <a:spLocks noChangeArrowheads="1"/>
              </p:cNvSpPr>
              <p:nvPr userDrawn="1"/>
            </p:nvSpPr>
            <p:spPr bwMode="auto">
              <a:xfrm>
                <a:off x="4448" y="2457"/>
                <a:ext cx="179" cy="5"/>
              </a:xfrm>
              <a:prstGeom prst="rect">
                <a:avLst/>
              </a:prstGeom>
              <a:solidFill>
                <a:srgbClr val="CDA959"/>
              </a:solidFill>
              <a:ln w="0">
                <a:noFill/>
                <a:miter lim="800000"/>
                <a:headEnd/>
                <a:tailEnd/>
              </a:ln>
            </p:spPr>
            <p:txBody>
              <a:bodyPr/>
              <a:lstStyle/>
              <a:p>
                <a:pPr>
                  <a:defRPr/>
                </a:pPr>
                <a:endParaRPr lang="en-US" dirty="0"/>
              </a:p>
            </p:txBody>
          </p:sp>
          <p:sp>
            <p:nvSpPr>
              <p:cNvPr id="1157" name="Rectangle 1454"/>
              <p:cNvSpPr>
                <a:spLocks noChangeArrowheads="1"/>
              </p:cNvSpPr>
              <p:nvPr userDrawn="1"/>
            </p:nvSpPr>
            <p:spPr bwMode="auto">
              <a:xfrm>
                <a:off x="5786" y="2457"/>
                <a:ext cx="16" cy="5"/>
              </a:xfrm>
              <a:prstGeom prst="rect">
                <a:avLst/>
              </a:prstGeom>
              <a:solidFill>
                <a:srgbClr val="CDA959"/>
              </a:solidFill>
              <a:ln w="0">
                <a:noFill/>
                <a:miter lim="800000"/>
                <a:headEnd/>
                <a:tailEnd/>
              </a:ln>
            </p:spPr>
            <p:txBody>
              <a:bodyPr/>
              <a:lstStyle/>
              <a:p>
                <a:pPr>
                  <a:defRPr/>
                </a:pPr>
                <a:endParaRPr lang="en-US" dirty="0"/>
              </a:p>
            </p:txBody>
          </p:sp>
          <p:sp>
            <p:nvSpPr>
              <p:cNvPr id="1158" name="Rectangle 1455"/>
              <p:cNvSpPr>
                <a:spLocks noChangeArrowheads="1"/>
              </p:cNvSpPr>
              <p:nvPr userDrawn="1"/>
            </p:nvSpPr>
            <p:spPr bwMode="auto">
              <a:xfrm>
                <a:off x="3648" y="2462"/>
                <a:ext cx="39" cy="6"/>
              </a:xfrm>
              <a:prstGeom prst="rect">
                <a:avLst/>
              </a:prstGeom>
              <a:solidFill>
                <a:srgbClr val="CDA959"/>
              </a:solidFill>
              <a:ln w="0">
                <a:noFill/>
                <a:miter lim="800000"/>
                <a:headEnd/>
                <a:tailEnd/>
              </a:ln>
            </p:spPr>
            <p:txBody>
              <a:bodyPr/>
              <a:lstStyle/>
              <a:p>
                <a:pPr>
                  <a:defRPr/>
                </a:pPr>
                <a:endParaRPr lang="en-US" dirty="0"/>
              </a:p>
            </p:txBody>
          </p:sp>
          <p:sp>
            <p:nvSpPr>
              <p:cNvPr id="1159" name="Rectangle 1456"/>
              <p:cNvSpPr>
                <a:spLocks noChangeArrowheads="1"/>
              </p:cNvSpPr>
              <p:nvPr userDrawn="1"/>
            </p:nvSpPr>
            <p:spPr bwMode="auto">
              <a:xfrm>
                <a:off x="4459" y="2462"/>
                <a:ext cx="179" cy="6"/>
              </a:xfrm>
              <a:prstGeom prst="rect">
                <a:avLst/>
              </a:prstGeom>
              <a:solidFill>
                <a:srgbClr val="CDA959"/>
              </a:solidFill>
              <a:ln w="0">
                <a:noFill/>
                <a:miter lim="800000"/>
                <a:headEnd/>
                <a:tailEnd/>
              </a:ln>
            </p:spPr>
            <p:txBody>
              <a:bodyPr/>
              <a:lstStyle/>
              <a:p>
                <a:pPr>
                  <a:defRPr/>
                </a:pPr>
                <a:endParaRPr lang="en-US" dirty="0"/>
              </a:p>
            </p:txBody>
          </p:sp>
          <p:sp>
            <p:nvSpPr>
              <p:cNvPr id="1160" name="Rectangle 1457"/>
              <p:cNvSpPr>
                <a:spLocks noChangeArrowheads="1"/>
              </p:cNvSpPr>
              <p:nvPr userDrawn="1"/>
            </p:nvSpPr>
            <p:spPr bwMode="auto">
              <a:xfrm>
                <a:off x="5786" y="2462"/>
                <a:ext cx="16" cy="6"/>
              </a:xfrm>
              <a:prstGeom prst="rect">
                <a:avLst/>
              </a:prstGeom>
              <a:solidFill>
                <a:srgbClr val="CDA959"/>
              </a:solidFill>
              <a:ln w="0">
                <a:noFill/>
                <a:miter lim="800000"/>
                <a:headEnd/>
                <a:tailEnd/>
              </a:ln>
            </p:spPr>
            <p:txBody>
              <a:bodyPr/>
              <a:lstStyle/>
              <a:p>
                <a:pPr>
                  <a:defRPr/>
                </a:pPr>
                <a:endParaRPr lang="en-US" dirty="0"/>
              </a:p>
            </p:txBody>
          </p:sp>
          <p:sp>
            <p:nvSpPr>
              <p:cNvPr id="1161" name="Rectangle 1458"/>
              <p:cNvSpPr>
                <a:spLocks noChangeArrowheads="1"/>
              </p:cNvSpPr>
              <p:nvPr userDrawn="1"/>
            </p:nvSpPr>
            <p:spPr bwMode="auto">
              <a:xfrm>
                <a:off x="3648" y="2468"/>
                <a:ext cx="39" cy="5"/>
              </a:xfrm>
              <a:prstGeom prst="rect">
                <a:avLst/>
              </a:prstGeom>
              <a:solidFill>
                <a:srgbClr val="CDA959"/>
              </a:solidFill>
              <a:ln w="0">
                <a:noFill/>
                <a:miter lim="800000"/>
                <a:headEnd/>
                <a:tailEnd/>
              </a:ln>
            </p:spPr>
            <p:txBody>
              <a:bodyPr/>
              <a:lstStyle/>
              <a:p>
                <a:pPr>
                  <a:defRPr/>
                </a:pPr>
                <a:endParaRPr lang="en-US" dirty="0"/>
              </a:p>
            </p:txBody>
          </p:sp>
          <p:sp>
            <p:nvSpPr>
              <p:cNvPr id="1162" name="Rectangle 1459"/>
              <p:cNvSpPr>
                <a:spLocks noChangeArrowheads="1"/>
              </p:cNvSpPr>
              <p:nvPr userDrawn="1"/>
            </p:nvSpPr>
            <p:spPr bwMode="auto">
              <a:xfrm>
                <a:off x="4476" y="2468"/>
                <a:ext cx="179" cy="5"/>
              </a:xfrm>
              <a:prstGeom prst="rect">
                <a:avLst/>
              </a:prstGeom>
              <a:solidFill>
                <a:srgbClr val="CDA959"/>
              </a:solidFill>
              <a:ln w="0">
                <a:noFill/>
                <a:miter lim="800000"/>
                <a:headEnd/>
                <a:tailEnd/>
              </a:ln>
            </p:spPr>
            <p:txBody>
              <a:bodyPr/>
              <a:lstStyle/>
              <a:p>
                <a:pPr>
                  <a:defRPr/>
                </a:pPr>
                <a:endParaRPr lang="en-US" dirty="0"/>
              </a:p>
            </p:txBody>
          </p:sp>
          <p:sp>
            <p:nvSpPr>
              <p:cNvPr id="1163" name="Rectangle 1460"/>
              <p:cNvSpPr>
                <a:spLocks noChangeArrowheads="1"/>
              </p:cNvSpPr>
              <p:nvPr userDrawn="1"/>
            </p:nvSpPr>
            <p:spPr bwMode="auto">
              <a:xfrm>
                <a:off x="5786" y="2468"/>
                <a:ext cx="16" cy="5"/>
              </a:xfrm>
              <a:prstGeom prst="rect">
                <a:avLst/>
              </a:prstGeom>
              <a:solidFill>
                <a:srgbClr val="CDA959"/>
              </a:solidFill>
              <a:ln w="0">
                <a:noFill/>
                <a:miter lim="800000"/>
                <a:headEnd/>
                <a:tailEnd/>
              </a:ln>
            </p:spPr>
            <p:txBody>
              <a:bodyPr/>
              <a:lstStyle/>
              <a:p>
                <a:pPr>
                  <a:defRPr/>
                </a:pPr>
                <a:endParaRPr lang="en-US" dirty="0"/>
              </a:p>
            </p:txBody>
          </p:sp>
          <p:sp>
            <p:nvSpPr>
              <p:cNvPr id="1164" name="Rectangle 1461"/>
              <p:cNvSpPr>
                <a:spLocks noChangeArrowheads="1"/>
              </p:cNvSpPr>
              <p:nvPr userDrawn="1"/>
            </p:nvSpPr>
            <p:spPr bwMode="auto">
              <a:xfrm>
                <a:off x="3648" y="2473"/>
                <a:ext cx="39" cy="6"/>
              </a:xfrm>
              <a:prstGeom prst="rect">
                <a:avLst/>
              </a:prstGeom>
              <a:solidFill>
                <a:srgbClr val="CDA959"/>
              </a:solidFill>
              <a:ln w="0">
                <a:noFill/>
                <a:miter lim="800000"/>
                <a:headEnd/>
                <a:tailEnd/>
              </a:ln>
            </p:spPr>
            <p:txBody>
              <a:bodyPr/>
              <a:lstStyle/>
              <a:p>
                <a:pPr>
                  <a:defRPr/>
                </a:pPr>
                <a:endParaRPr lang="en-US" dirty="0"/>
              </a:p>
            </p:txBody>
          </p:sp>
          <p:sp>
            <p:nvSpPr>
              <p:cNvPr id="1165" name="Rectangle 1462"/>
              <p:cNvSpPr>
                <a:spLocks noChangeArrowheads="1"/>
              </p:cNvSpPr>
              <p:nvPr userDrawn="1"/>
            </p:nvSpPr>
            <p:spPr bwMode="auto">
              <a:xfrm>
                <a:off x="4487" y="2473"/>
                <a:ext cx="179" cy="6"/>
              </a:xfrm>
              <a:prstGeom prst="rect">
                <a:avLst/>
              </a:prstGeom>
              <a:solidFill>
                <a:srgbClr val="CDA959"/>
              </a:solidFill>
              <a:ln w="0">
                <a:noFill/>
                <a:miter lim="800000"/>
                <a:headEnd/>
                <a:tailEnd/>
              </a:ln>
            </p:spPr>
            <p:txBody>
              <a:bodyPr/>
              <a:lstStyle/>
              <a:p>
                <a:pPr>
                  <a:defRPr/>
                </a:pPr>
                <a:endParaRPr lang="en-US" dirty="0"/>
              </a:p>
            </p:txBody>
          </p:sp>
          <p:sp>
            <p:nvSpPr>
              <p:cNvPr id="1166" name="Rectangle 1463"/>
              <p:cNvSpPr>
                <a:spLocks noChangeArrowheads="1"/>
              </p:cNvSpPr>
              <p:nvPr userDrawn="1"/>
            </p:nvSpPr>
            <p:spPr bwMode="auto">
              <a:xfrm>
                <a:off x="5786" y="2473"/>
                <a:ext cx="16" cy="6"/>
              </a:xfrm>
              <a:prstGeom prst="rect">
                <a:avLst/>
              </a:prstGeom>
              <a:solidFill>
                <a:srgbClr val="CDA959"/>
              </a:solidFill>
              <a:ln w="0">
                <a:noFill/>
                <a:miter lim="800000"/>
                <a:headEnd/>
                <a:tailEnd/>
              </a:ln>
            </p:spPr>
            <p:txBody>
              <a:bodyPr/>
              <a:lstStyle/>
              <a:p>
                <a:pPr>
                  <a:defRPr/>
                </a:pPr>
                <a:endParaRPr lang="en-US" dirty="0"/>
              </a:p>
            </p:txBody>
          </p:sp>
          <p:sp>
            <p:nvSpPr>
              <p:cNvPr id="1167" name="Rectangle 1464"/>
              <p:cNvSpPr>
                <a:spLocks noChangeArrowheads="1"/>
              </p:cNvSpPr>
              <p:nvPr userDrawn="1"/>
            </p:nvSpPr>
            <p:spPr bwMode="auto">
              <a:xfrm>
                <a:off x="3648" y="2479"/>
                <a:ext cx="45" cy="6"/>
              </a:xfrm>
              <a:prstGeom prst="rect">
                <a:avLst/>
              </a:prstGeom>
              <a:solidFill>
                <a:srgbClr val="CDA959"/>
              </a:solidFill>
              <a:ln w="0">
                <a:noFill/>
                <a:miter lim="800000"/>
                <a:headEnd/>
                <a:tailEnd/>
              </a:ln>
            </p:spPr>
            <p:txBody>
              <a:bodyPr/>
              <a:lstStyle/>
              <a:p>
                <a:pPr>
                  <a:defRPr/>
                </a:pPr>
                <a:endParaRPr lang="en-US" dirty="0"/>
              </a:p>
            </p:txBody>
          </p:sp>
          <p:sp>
            <p:nvSpPr>
              <p:cNvPr id="1168" name="Rectangle 1465"/>
              <p:cNvSpPr>
                <a:spLocks noChangeArrowheads="1"/>
              </p:cNvSpPr>
              <p:nvPr userDrawn="1"/>
            </p:nvSpPr>
            <p:spPr bwMode="auto">
              <a:xfrm>
                <a:off x="4504" y="2479"/>
                <a:ext cx="179" cy="6"/>
              </a:xfrm>
              <a:prstGeom prst="rect">
                <a:avLst/>
              </a:prstGeom>
              <a:solidFill>
                <a:srgbClr val="CDA959"/>
              </a:solidFill>
              <a:ln w="0">
                <a:noFill/>
                <a:miter lim="800000"/>
                <a:headEnd/>
                <a:tailEnd/>
              </a:ln>
            </p:spPr>
            <p:txBody>
              <a:bodyPr/>
              <a:lstStyle/>
              <a:p>
                <a:pPr>
                  <a:defRPr/>
                </a:pPr>
                <a:endParaRPr lang="en-US" dirty="0"/>
              </a:p>
            </p:txBody>
          </p:sp>
          <p:sp>
            <p:nvSpPr>
              <p:cNvPr id="1169" name="Rectangle 1466"/>
              <p:cNvSpPr>
                <a:spLocks noChangeArrowheads="1"/>
              </p:cNvSpPr>
              <p:nvPr userDrawn="1"/>
            </p:nvSpPr>
            <p:spPr bwMode="auto">
              <a:xfrm>
                <a:off x="5786" y="2479"/>
                <a:ext cx="16" cy="6"/>
              </a:xfrm>
              <a:prstGeom prst="rect">
                <a:avLst/>
              </a:prstGeom>
              <a:solidFill>
                <a:srgbClr val="CDA959"/>
              </a:solidFill>
              <a:ln w="0">
                <a:noFill/>
                <a:miter lim="800000"/>
                <a:headEnd/>
                <a:tailEnd/>
              </a:ln>
            </p:spPr>
            <p:txBody>
              <a:bodyPr/>
              <a:lstStyle/>
              <a:p>
                <a:pPr>
                  <a:defRPr/>
                </a:pPr>
                <a:endParaRPr lang="en-US" dirty="0"/>
              </a:p>
            </p:txBody>
          </p:sp>
          <p:sp>
            <p:nvSpPr>
              <p:cNvPr id="1170" name="Rectangle 1467"/>
              <p:cNvSpPr>
                <a:spLocks noChangeArrowheads="1"/>
              </p:cNvSpPr>
              <p:nvPr userDrawn="1"/>
            </p:nvSpPr>
            <p:spPr bwMode="auto">
              <a:xfrm>
                <a:off x="3648" y="2485"/>
                <a:ext cx="45" cy="5"/>
              </a:xfrm>
              <a:prstGeom prst="rect">
                <a:avLst/>
              </a:prstGeom>
              <a:solidFill>
                <a:srgbClr val="CDA959"/>
              </a:solidFill>
              <a:ln w="0">
                <a:noFill/>
                <a:miter lim="800000"/>
                <a:headEnd/>
                <a:tailEnd/>
              </a:ln>
            </p:spPr>
            <p:txBody>
              <a:bodyPr/>
              <a:lstStyle/>
              <a:p>
                <a:pPr>
                  <a:defRPr/>
                </a:pPr>
                <a:endParaRPr lang="en-US" dirty="0"/>
              </a:p>
            </p:txBody>
          </p:sp>
          <p:sp>
            <p:nvSpPr>
              <p:cNvPr id="1171" name="Rectangle 1468"/>
              <p:cNvSpPr>
                <a:spLocks noChangeArrowheads="1"/>
              </p:cNvSpPr>
              <p:nvPr userDrawn="1"/>
            </p:nvSpPr>
            <p:spPr bwMode="auto">
              <a:xfrm>
                <a:off x="4515" y="2485"/>
                <a:ext cx="179" cy="5"/>
              </a:xfrm>
              <a:prstGeom prst="rect">
                <a:avLst/>
              </a:prstGeom>
              <a:solidFill>
                <a:srgbClr val="CDA959"/>
              </a:solidFill>
              <a:ln w="0">
                <a:noFill/>
                <a:miter lim="800000"/>
                <a:headEnd/>
                <a:tailEnd/>
              </a:ln>
            </p:spPr>
            <p:txBody>
              <a:bodyPr/>
              <a:lstStyle/>
              <a:p>
                <a:pPr>
                  <a:defRPr/>
                </a:pPr>
                <a:endParaRPr lang="en-US" dirty="0"/>
              </a:p>
            </p:txBody>
          </p:sp>
          <p:sp>
            <p:nvSpPr>
              <p:cNvPr id="1172" name="Rectangle 1469"/>
              <p:cNvSpPr>
                <a:spLocks noChangeArrowheads="1"/>
              </p:cNvSpPr>
              <p:nvPr userDrawn="1"/>
            </p:nvSpPr>
            <p:spPr bwMode="auto">
              <a:xfrm>
                <a:off x="5786" y="2485"/>
                <a:ext cx="16" cy="5"/>
              </a:xfrm>
              <a:prstGeom prst="rect">
                <a:avLst/>
              </a:prstGeom>
              <a:solidFill>
                <a:srgbClr val="CDA959"/>
              </a:solidFill>
              <a:ln w="0">
                <a:noFill/>
                <a:miter lim="800000"/>
                <a:headEnd/>
                <a:tailEnd/>
              </a:ln>
            </p:spPr>
            <p:txBody>
              <a:bodyPr/>
              <a:lstStyle/>
              <a:p>
                <a:pPr>
                  <a:defRPr/>
                </a:pPr>
                <a:endParaRPr lang="en-US" dirty="0"/>
              </a:p>
            </p:txBody>
          </p:sp>
          <p:sp>
            <p:nvSpPr>
              <p:cNvPr id="1173" name="Rectangle 1470"/>
              <p:cNvSpPr>
                <a:spLocks noChangeArrowheads="1"/>
              </p:cNvSpPr>
              <p:nvPr userDrawn="1"/>
            </p:nvSpPr>
            <p:spPr bwMode="auto">
              <a:xfrm>
                <a:off x="3648" y="2490"/>
                <a:ext cx="45" cy="6"/>
              </a:xfrm>
              <a:prstGeom prst="rect">
                <a:avLst/>
              </a:prstGeom>
              <a:solidFill>
                <a:srgbClr val="CDA959"/>
              </a:solidFill>
              <a:ln w="0">
                <a:noFill/>
                <a:miter lim="800000"/>
                <a:headEnd/>
                <a:tailEnd/>
              </a:ln>
            </p:spPr>
            <p:txBody>
              <a:bodyPr/>
              <a:lstStyle/>
              <a:p>
                <a:pPr>
                  <a:defRPr/>
                </a:pPr>
                <a:endParaRPr lang="en-US" dirty="0"/>
              </a:p>
            </p:txBody>
          </p:sp>
          <p:sp>
            <p:nvSpPr>
              <p:cNvPr id="1174" name="Rectangle 1471"/>
              <p:cNvSpPr>
                <a:spLocks noChangeArrowheads="1"/>
              </p:cNvSpPr>
              <p:nvPr userDrawn="1"/>
            </p:nvSpPr>
            <p:spPr bwMode="auto">
              <a:xfrm>
                <a:off x="4527" y="2490"/>
                <a:ext cx="179" cy="6"/>
              </a:xfrm>
              <a:prstGeom prst="rect">
                <a:avLst/>
              </a:prstGeom>
              <a:solidFill>
                <a:srgbClr val="CDA959"/>
              </a:solidFill>
              <a:ln w="0">
                <a:noFill/>
                <a:miter lim="800000"/>
                <a:headEnd/>
                <a:tailEnd/>
              </a:ln>
            </p:spPr>
            <p:txBody>
              <a:bodyPr/>
              <a:lstStyle/>
              <a:p>
                <a:pPr>
                  <a:defRPr/>
                </a:pPr>
                <a:endParaRPr lang="en-US" dirty="0"/>
              </a:p>
            </p:txBody>
          </p:sp>
          <p:sp>
            <p:nvSpPr>
              <p:cNvPr id="1175" name="Rectangle 1472"/>
              <p:cNvSpPr>
                <a:spLocks noChangeArrowheads="1"/>
              </p:cNvSpPr>
              <p:nvPr userDrawn="1"/>
            </p:nvSpPr>
            <p:spPr bwMode="auto">
              <a:xfrm>
                <a:off x="5786" y="2490"/>
                <a:ext cx="16" cy="6"/>
              </a:xfrm>
              <a:prstGeom prst="rect">
                <a:avLst/>
              </a:prstGeom>
              <a:solidFill>
                <a:srgbClr val="CDA959"/>
              </a:solidFill>
              <a:ln w="0">
                <a:noFill/>
                <a:miter lim="800000"/>
                <a:headEnd/>
                <a:tailEnd/>
              </a:ln>
            </p:spPr>
            <p:txBody>
              <a:bodyPr/>
              <a:lstStyle/>
              <a:p>
                <a:pPr>
                  <a:defRPr/>
                </a:pPr>
                <a:endParaRPr lang="en-US" dirty="0"/>
              </a:p>
            </p:txBody>
          </p:sp>
          <p:sp>
            <p:nvSpPr>
              <p:cNvPr id="1176" name="Rectangle 1473"/>
              <p:cNvSpPr>
                <a:spLocks noChangeArrowheads="1"/>
              </p:cNvSpPr>
              <p:nvPr userDrawn="1"/>
            </p:nvSpPr>
            <p:spPr bwMode="auto">
              <a:xfrm>
                <a:off x="3648" y="2496"/>
                <a:ext cx="45" cy="5"/>
              </a:xfrm>
              <a:prstGeom prst="rect">
                <a:avLst/>
              </a:prstGeom>
              <a:solidFill>
                <a:srgbClr val="CDA959"/>
              </a:solidFill>
              <a:ln w="0">
                <a:noFill/>
                <a:miter lim="800000"/>
                <a:headEnd/>
                <a:tailEnd/>
              </a:ln>
            </p:spPr>
            <p:txBody>
              <a:bodyPr/>
              <a:lstStyle/>
              <a:p>
                <a:pPr>
                  <a:defRPr/>
                </a:pPr>
                <a:endParaRPr lang="en-US" dirty="0"/>
              </a:p>
            </p:txBody>
          </p:sp>
          <p:sp>
            <p:nvSpPr>
              <p:cNvPr id="1177" name="Rectangle 1474"/>
              <p:cNvSpPr>
                <a:spLocks noChangeArrowheads="1"/>
              </p:cNvSpPr>
              <p:nvPr userDrawn="1"/>
            </p:nvSpPr>
            <p:spPr bwMode="auto">
              <a:xfrm>
                <a:off x="4543" y="2496"/>
                <a:ext cx="179" cy="5"/>
              </a:xfrm>
              <a:prstGeom prst="rect">
                <a:avLst/>
              </a:prstGeom>
              <a:solidFill>
                <a:srgbClr val="CDA959"/>
              </a:solidFill>
              <a:ln w="0">
                <a:noFill/>
                <a:miter lim="800000"/>
                <a:headEnd/>
                <a:tailEnd/>
              </a:ln>
            </p:spPr>
            <p:txBody>
              <a:bodyPr/>
              <a:lstStyle/>
              <a:p>
                <a:pPr>
                  <a:defRPr/>
                </a:pPr>
                <a:endParaRPr lang="en-US" dirty="0"/>
              </a:p>
            </p:txBody>
          </p:sp>
          <p:sp>
            <p:nvSpPr>
              <p:cNvPr id="1178" name="Rectangle 1475"/>
              <p:cNvSpPr>
                <a:spLocks noChangeArrowheads="1"/>
              </p:cNvSpPr>
              <p:nvPr userDrawn="1"/>
            </p:nvSpPr>
            <p:spPr bwMode="auto">
              <a:xfrm>
                <a:off x="5786" y="2496"/>
                <a:ext cx="16" cy="5"/>
              </a:xfrm>
              <a:prstGeom prst="rect">
                <a:avLst/>
              </a:prstGeom>
              <a:solidFill>
                <a:srgbClr val="CDA959"/>
              </a:solidFill>
              <a:ln w="0">
                <a:noFill/>
                <a:miter lim="800000"/>
                <a:headEnd/>
                <a:tailEnd/>
              </a:ln>
            </p:spPr>
            <p:txBody>
              <a:bodyPr/>
              <a:lstStyle/>
              <a:p>
                <a:pPr>
                  <a:defRPr/>
                </a:pPr>
                <a:endParaRPr lang="en-US" dirty="0"/>
              </a:p>
            </p:txBody>
          </p:sp>
          <p:sp>
            <p:nvSpPr>
              <p:cNvPr id="1179" name="Rectangle 1476"/>
              <p:cNvSpPr>
                <a:spLocks noChangeArrowheads="1"/>
              </p:cNvSpPr>
              <p:nvPr userDrawn="1"/>
            </p:nvSpPr>
            <p:spPr bwMode="auto">
              <a:xfrm>
                <a:off x="3648" y="2501"/>
                <a:ext cx="50" cy="6"/>
              </a:xfrm>
              <a:prstGeom prst="rect">
                <a:avLst/>
              </a:prstGeom>
              <a:solidFill>
                <a:srgbClr val="CDA959"/>
              </a:solidFill>
              <a:ln w="0">
                <a:noFill/>
                <a:miter lim="800000"/>
                <a:headEnd/>
                <a:tailEnd/>
              </a:ln>
            </p:spPr>
            <p:txBody>
              <a:bodyPr/>
              <a:lstStyle/>
              <a:p>
                <a:pPr>
                  <a:defRPr/>
                </a:pPr>
                <a:endParaRPr lang="en-US" dirty="0"/>
              </a:p>
            </p:txBody>
          </p:sp>
          <p:sp>
            <p:nvSpPr>
              <p:cNvPr id="1180" name="Rectangle 1477"/>
              <p:cNvSpPr>
                <a:spLocks noChangeArrowheads="1"/>
              </p:cNvSpPr>
              <p:nvPr userDrawn="1"/>
            </p:nvSpPr>
            <p:spPr bwMode="auto">
              <a:xfrm>
                <a:off x="4555" y="2501"/>
                <a:ext cx="179" cy="6"/>
              </a:xfrm>
              <a:prstGeom prst="rect">
                <a:avLst/>
              </a:prstGeom>
              <a:solidFill>
                <a:srgbClr val="CDA959"/>
              </a:solidFill>
              <a:ln w="0">
                <a:noFill/>
                <a:miter lim="800000"/>
                <a:headEnd/>
                <a:tailEnd/>
              </a:ln>
            </p:spPr>
            <p:txBody>
              <a:bodyPr/>
              <a:lstStyle/>
              <a:p>
                <a:pPr>
                  <a:defRPr/>
                </a:pPr>
                <a:endParaRPr lang="en-US" dirty="0"/>
              </a:p>
            </p:txBody>
          </p:sp>
          <p:sp>
            <p:nvSpPr>
              <p:cNvPr id="1181" name="Rectangle 1478"/>
              <p:cNvSpPr>
                <a:spLocks noChangeArrowheads="1"/>
              </p:cNvSpPr>
              <p:nvPr userDrawn="1"/>
            </p:nvSpPr>
            <p:spPr bwMode="auto">
              <a:xfrm>
                <a:off x="5786" y="2501"/>
                <a:ext cx="16" cy="6"/>
              </a:xfrm>
              <a:prstGeom prst="rect">
                <a:avLst/>
              </a:prstGeom>
              <a:solidFill>
                <a:srgbClr val="CDA959"/>
              </a:solidFill>
              <a:ln w="0">
                <a:noFill/>
                <a:miter lim="800000"/>
                <a:headEnd/>
                <a:tailEnd/>
              </a:ln>
            </p:spPr>
            <p:txBody>
              <a:bodyPr/>
              <a:lstStyle/>
              <a:p>
                <a:pPr>
                  <a:defRPr/>
                </a:pPr>
                <a:endParaRPr lang="en-US" dirty="0"/>
              </a:p>
            </p:txBody>
          </p:sp>
          <p:sp>
            <p:nvSpPr>
              <p:cNvPr id="1182" name="Rectangle 1479"/>
              <p:cNvSpPr>
                <a:spLocks noChangeArrowheads="1"/>
              </p:cNvSpPr>
              <p:nvPr userDrawn="1"/>
            </p:nvSpPr>
            <p:spPr bwMode="auto">
              <a:xfrm>
                <a:off x="3648" y="2507"/>
                <a:ext cx="50" cy="6"/>
              </a:xfrm>
              <a:prstGeom prst="rect">
                <a:avLst/>
              </a:prstGeom>
              <a:solidFill>
                <a:srgbClr val="CDA959"/>
              </a:solidFill>
              <a:ln w="0">
                <a:noFill/>
                <a:miter lim="800000"/>
                <a:headEnd/>
                <a:tailEnd/>
              </a:ln>
            </p:spPr>
            <p:txBody>
              <a:bodyPr/>
              <a:lstStyle/>
              <a:p>
                <a:pPr>
                  <a:defRPr/>
                </a:pPr>
                <a:endParaRPr lang="en-US" dirty="0"/>
              </a:p>
            </p:txBody>
          </p:sp>
          <p:sp>
            <p:nvSpPr>
              <p:cNvPr id="1183" name="Rectangle 1480"/>
              <p:cNvSpPr>
                <a:spLocks noChangeArrowheads="1"/>
              </p:cNvSpPr>
              <p:nvPr userDrawn="1"/>
            </p:nvSpPr>
            <p:spPr bwMode="auto">
              <a:xfrm>
                <a:off x="4571" y="2507"/>
                <a:ext cx="179" cy="6"/>
              </a:xfrm>
              <a:prstGeom prst="rect">
                <a:avLst/>
              </a:prstGeom>
              <a:solidFill>
                <a:srgbClr val="CDA959"/>
              </a:solidFill>
              <a:ln w="0">
                <a:noFill/>
                <a:miter lim="800000"/>
                <a:headEnd/>
                <a:tailEnd/>
              </a:ln>
            </p:spPr>
            <p:txBody>
              <a:bodyPr/>
              <a:lstStyle/>
              <a:p>
                <a:pPr>
                  <a:defRPr/>
                </a:pPr>
                <a:endParaRPr lang="en-US" dirty="0"/>
              </a:p>
            </p:txBody>
          </p:sp>
          <p:sp>
            <p:nvSpPr>
              <p:cNvPr id="1184" name="Rectangle 1481"/>
              <p:cNvSpPr>
                <a:spLocks noChangeArrowheads="1"/>
              </p:cNvSpPr>
              <p:nvPr userDrawn="1"/>
            </p:nvSpPr>
            <p:spPr bwMode="auto">
              <a:xfrm>
                <a:off x="5786" y="2507"/>
                <a:ext cx="16" cy="6"/>
              </a:xfrm>
              <a:prstGeom prst="rect">
                <a:avLst/>
              </a:prstGeom>
              <a:solidFill>
                <a:srgbClr val="CDA959"/>
              </a:solidFill>
              <a:ln w="0">
                <a:noFill/>
                <a:miter lim="800000"/>
                <a:headEnd/>
                <a:tailEnd/>
              </a:ln>
            </p:spPr>
            <p:txBody>
              <a:bodyPr/>
              <a:lstStyle/>
              <a:p>
                <a:pPr>
                  <a:defRPr/>
                </a:pPr>
                <a:endParaRPr lang="en-US" dirty="0"/>
              </a:p>
            </p:txBody>
          </p:sp>
          <p:sp>
            <p:nvSpPr>
              <p:cNvPr id="1185" name="Rectangle 1482"/>
              <p:cNvSpPr>
                <a:spLocks noChangeArrowheads="1"/>
              </p:cNvSpPr>
              <p:nvPr userDrawn="1"/>
            </p:nvSpPr>
            <p:spPr bwMode="auto">
              <a:xfrm>
                <a:off x="3648" y="2513"/>
                <a:ext cx="50" cy="5"/>
              </a:xfrm>
              <a:prstGeom prst="rect">
                <a:avLst/>
              </a:prstGeom>
              <a:solidFill>
                <a:srgbClr val="CDA959"/>
              </a:solidFill>
              <a:ln w="0">
                <a:noFill/>
                <a:miter lim="800000"/>
                <a:headEnd/>
                <a:tailEnd/>
              </a:ln>
            </p:spPr>
            <p:txBody>
              <a:bodyPr/>
              <a:lstStyle/>
              <a:p>
                <a:pPr>
                  <a:defRPr/>
                </a:pPr>
                <a:endParaRPr lang="en-US" dirty="0"/>
              </a:p>
            </p:txBody>
          </p:sp>
          <p:sp>
            <p:nvSpPr>
              <p:cNvPr id="1186" name="Rectangle 1483"/>
              <p:cNvSpPr>
                <a:spLocks noChangeArrowheads="1"/>
              </p:cNvSpPr>
              <p:nvPr userDrawn="1"/>
            </p:nvSpPr>
            <p:spPr bwMode="auto">
              <a:xfrm>
                <a:off x="4583" y="2513"/>
                <a:ext cx="179" cy="5"/>
              </a:xfrm>
              <a:prstGeom prst="rect">
                <a:avLst/>
              </a:prstGeom>
              <a:solidFill>
                <a:srgbClr val="CDA959"/>
              </a:solidFill>
              <a:ln w="0">
                <a:noFill/>
                <a:miter lim="800000"/>
                <a:headEnd/>
                <a:tailEnd/>
              </a:ln>
            </p:spPr>
            <p:txBody>
              <a:bodyPr/>
              <a:lstStyle/>
              <a:p>
                <a:pPr>
                  <a:defRPr/>
                </a:pPr>
                <a:endParaRPr lang="en-US" dirty="0"/>
              </a:p>
            </p:txBody>
          </p:sp>
          <p:sp>
            <p:nvSpPr>
              <p:cNvPr id="1187" name="Rectangle 1484"/>
              <p:cNvSpPr>
                <a:spLocks noChangeArrowheads="1"/>
              </p:cNvSpPr>
              <p:nvPr userDrawn="1"/>
            </p:nvSpPr>
            <p:spPr bwMode="auto">
              <a:xfrm>
                <a:off x="5786" y="2513"/>
                <a:ext cx="16" cy="5"/>
              </a:xfrm>
              <a:prstGeom prst="rect">
                <a:avLst/>
              </a:prstGeom>
              <a:solidFill>
                <a:srgbClr val="CDA959"/>
              </a:solidFill>
              <a:ln w="0">
                <a:noFill/>
                <a:miter lim="800000"/>
                <a:headEnd/>
                <a:tailEnd/>
              </a:ln>
            </p:spPr>
            <p:txBody>
              <a:bodyPr/>
              <a:lstStyle/>
              <a:p>
                <a:pPr>
                  <a:defRPr/>
                </a:pPr>
                <a:endParaRPr lang="en-US" dirty="0"/>
              </a:p>
            </p:txBody>
          </p:sp>
          <p:sp>
            <p:nvSpPr>
              <p:cNvPr id="1188" name="Rectangle 1485"/>
              <p:cNvSpPr>
                <a:spLocks noChangeArrowheads="1"/>
              </p:cNvSpPr>
              <p:nvPr userDrawn="1"/>
            </p:nvSpPr>
            <p:spPr bwMode="auto">
              <a:xfrm>
                <a:off x="3648" y="2518"/>
                <a:ext cx="50" cy="6"/>
              </a:xfrm>
              <a:prstGeom prst="rect">
                <a:avLst/>
              </a:prstGeom>
              <a:solidFill>
                <a:srgbClr val="CDA959"/>
              </a:solidFill>
              <a:ln w="0">
                <a:noFill/>
                <a:miter lim="800000"/>
                <a:headEnd/>
                <a:tailEnd/>
              </a:ln>
            </p:spPr>
            <p:txBody>
              <a:bodyPr/>
              <a:lstStyle/>
              <a:p>
                <a:pPr>
                  <a:defRPr/>
                </a:pPr>
                <a:endParaRPr lang="en-US" dirty="0"/>
              </a:p>
            </p:txBody>
          </p:sp>
          <p:sp>
            <p:nvSpPr>
              <p:cNvPr id="1189" name="Rectangle 1486"/>
              <p:cNvSpPr>
                <a:spLocks noChangeArrowheads="1"/>
              </p:cNvSpPr>
              <p:nvPr userDrawn="1"/>
            </p:nvSpPr>
            <p:spPr bwMode="auto">
              <a:xfrm>
                <a:off x="4594" y="2518"/>
                <a:ext cx="184" cy="6"/>
              </a:xfrm>
              <a:prstGeom prst="rect">
                <a:avLst/>
              </a:prstGeom>
              <a:solidFill>
                <a:srgbClr val="CDA959"/>
              </a:solidFill>
              <a:ln w="0">
                <a:noFill/>
                <a:miter lim="800000"/>
                <a:headEnd/>
                <a:tailEnd/>
              </a:ln>
            </p:spPr>
            <p:txBody>
              <a:bodyPr/>
              <a:lstStyle/>
              <a:p>
                <a:pPr>
                  <a:defRPr/>
                </a:pPr>
                <a:endParaRPr lang="en-US" dirty="0"/>
              </a:p>
            </p:txBody>
          </p:sp>
          <p:sp>
            <p:nvSpPr>
              <p:cNvPr id="1190" name="Rectangle 1487"/>
              <p:cNvSpPr>
                <a:spLocks noChangeArrowheads="1"/>
              </p:cNvSpPr>
              <p:nvPr userDrawn="1"/>
            </p:nvSpPr>
            <p:spPr bwMode="auto">
              <a:xfrm>
                <a:off x="5786" y="2518"/>
                <a:ext cx="16" cy="6"/>
              </a:xfrm>
              <a:prstGeom prst="rect">
                <a:avLst/>
              </a:prstGeom>
              <a:solidFill>
                <a:srgbClr val="CDA959"/>
              </a:solidFill>
              <a:ln w="0">
                <a:noFill/>
                <a:miter lim="800000"/>
                <a:headEnd/>
                <a:tailEnd/>
              </a:ln>
            </p:spPr>
            <p:txBody>
              <a:bodyPr/>
              <a:lstStyle/>
              <a:p>
                <a:pPr>
                  <a:defRPr/>
                </a:pPr>
                <a:endParaRPr lang="en-US" dirty="0"/>
              </a:p>
            </p:txBody>
          </p:sp>
          <p:sp>
            <p:nvSpPr>
              <p:cNvPr id="1191" name="Rectangle 1488"/>
              <p:cNvSpPr>
                <a:spLocks noChangeArrowheads="1"/>
              </p:cNvSpPr>
              <p:nvPr userDrawn="1"/>
            </p:nvSpPr>
            <p:spPr bwMode="auto">
              <a:xfrm>
                <a:off x="3648" y="2524"/>
                <a:ext cx="56" cy="5"/>
              </a:xfrm>
              <a:prstGeom prst="rect">
                <a:avLst/>
              </a:prstGeom>
              <a:solidFill>
                <a:srgbClr val="CDA959"/>
              </a:solidFill>
              <a:ln w="0">
                <a:noFill/>
                <a:miter lim="800000"/>
                <a:headEnd/>
                <a:tailEnd/>
              </a:ln>
            </p:spPr>
            <p:txBody>
              <a:bodyPr/>
              <a:lstStyle/>
              <a:p>
                <a:pPr>
                  <a:defRPr/>
                </a:pPr>
                <a:endParaRPr lang="en-US" dirty="0"/>
              </a:p>
            </p:txBody>
          </p:sp>
          <p:sp>
            <p:nvSpPr>
              <p:cNvPr id="1192" name="Rectangle 1489"/>
              <p:cNvSpPr>
                <a:spLocks noChangeArrowheads="1"/>
              </p:cNvSpPr>
              <p:nvPr userDrawn="1"/>
            </p:nvSpPr>
            <p:spPr bwMode="auto">
              <a:xfrm>
                <a:off x="4594" y="2524"/>
                <a:ext cx="196" cy="5"/>
              </a:xfrm>
              <a:prstGeom prst="rect">
                <a:avLst/>
              </a:prstGeom>
              <a:solidFill>
                <a:srgbClr val="CDA959"/>
              </a:solidFill>
              <a:ln w="0">
                <a:noFill/>
                <a:miter lim="800000"/>
                <a:headEnd/>
                <a:tailEnd/>
              </a:ln>
            </p:spPr>
            <p:txBody>
              <a:bodyPr/>
              <a:lstStyle/>
              <a:p>
                <a:pPr>
                  <a:defRPr/>
                </a:pPr>
                <a:endParaRPr lang="en-US" dirty="0"/>
              </a:p>
            </p:txBody>
          </p:sp>
          <p:sp>
            <p:nvSpPr>
              <p:cNvPr id="1193" name="Rectangle 1490"/>
              <p:cNvSpPr>
                <a:spLocks noChangeArrowheads="1"/>
              </p:cNvSpPr>
              <p:nvPr userDrawn="1"/>
            </p:nvSpPr>
            <p:spPr bwMode="auto">
              <a:xfrm>
                <a:off x="5786" y="2524"/>
                <a:ext cx="16" cy="5"/>
              </a:xfrm>
              <a:prstGeom prst="rect">
                <a:avLst/>
              </a:prstGeom>
              <a:solidFill>
                <a:srgbClr val="CDA959"/>
              </a:solidFill>
              <a:ln w="0">
                <a:noFill/>
                <a:miter lim="800000"/>
                <a:headEnd/>
                <a:tailEnd/>
              </a:ln>
            </p:spPr>
            <p:txBody>
              <a:bodyPr/>
              <a:lstStyle/>
              <a:p>
                <a:pPr>
                  <a:defRPr/>
                </a:pPr>
                <a:endParaRPr lang="en-US" dirty="0"/>
              </a:p>
            </p:txBody>
          </p:sp>
          <p:sp>
            <p:nvSpPr>
              <p:cNvPr id="1194" name="Rectangle 1491"/>
              <p:cNvSpPr>
                <a:spLocks noChangeArrowheads="1"/>
              </p:cNvSpPr>
              <p:nvPr userDrawn="1"/>
            </p:nvSpPr>
            <p:spPr bwMode="auto">
              <a:xfrm>
                <a:off x="3648" y="2529"/>
                <a:ext cx="62" cy="6"/>
              </a:xfrm>
              <a:prstGeom prst="rect">
                <a:avLst/>
              </a:prstGeom>
              <a:solidFill>
                <a:srgbClr val="CDA959"/>
              </a:solidFill>
              <a:ln w="0">
                <a:noFill/>
                <a:miter lim="800000"/>
                <a:headEnd/>
                <a:tailEnd/>
              </a:ln>
            </p:spPr>
            <p:txBody>
              <a:bodyPr/>
              <a:lstStyle/>
              <a:p>
                <a:pPr>
                  <a:defRPr/>
                </a:pPr>
                <a:endParaRPr lang="en-US" dirty="0"/>
              </a:p>
            </p:txBody>
          </p:sp>
          <p:sp>
            <p:nvSpPr>
              <p:cNvPr id="1195" name="Rectangle 1492"/>
              <p:cNvSpPr>
                <a:spLocks noChangeArrowheads="1"/>
              </p:cNvSpPr>
              <p:nvPr userDrawn="1"/>
            </p:nvSpPr>
            <p:spPr bwMode="auto">
              <a:xfrm>
                <a:off x="4521" y="2529"/>
                <a:ext cx="285" cy="6"/>
              </a:xfrm>
              <a:prstGeom prst="rect">
                <a:avLst/>
              </a:prstGeom>
              <a:solidFill>
                <a:srgbClr val="CDA959"/>
              </a:solidFill>
              <a:ln w="0">
                <a:noFill/>
                <a:miter lim="800000"/>
                <a:headEnd/>
                <a:tailEnd/>
              </a:ln>
            </p:spPr>
            <p:txBody>
              <a:bodyPr/>
              <a:lstStyle/>
              <a:p>
                <a:pPr>
                  <a:defRPr/>
                </a:pPr>
                <a:endParaRPr lang="en-US" dirty="0"/>
              </a:p>
            </p:txBody>
          </p:sp>
          <p:sp>
            <p:nvSpPr>
              <p:cNvPr id="1196" name="Rectangle 1493"/>
              <p:cNvSpPr>
                <a:spLocks noChangeArrowheads="1"/>
              </p:cNvSpPr>
              <p:nvPr userDrawn="1"/>
            </p:nvSpPr>
            <p:spPr bwMode="auto">
              <a:xfrm>
                <a:off x="5786" y="2529"/>
                <a:ext cx="16" cy="6"/>
              </a:xfrm>
              <a:prstGeom prst="rect">
                <a:avLst/>
              </a:prstGeom>
              <a:solidFill>
                <a:srgbClr val="CDA959"/>
              </a:solidFill>
              <a:ln w="0">
                <a:noFill/>
                <a:miter lim="800000"/>
                <a:headEnd/>
                <a:tailEnd/>
              </a:ln>
            </p:spPr>
            <p:txBody>
              <a:bodyPr/>
              <a:lstStyle/>
              <a:p>
                <a:pPr>
                  <a:defRPr/>
                </a:pPr>
                <a:endParaRPr lang="en-US" dirty="0"/>
              </a:p>
            </p:txBody>
          </p:sp>
          <p:sp>
            <p:nvSpPr>
              <p:cNvPr id="1197" name="Rectangle 1494"/>
              <p:cNvSpPr>
                <a:spLocks noChangeArrowheads="1"/>
              </p:cNvSpPr>
              <p:nvPr userDrawn="1"/>
            </p:nvSpPr>
            <p:spPr bwMode="auto">
              <a:xfrm>
                <a:off x="3648" y="2535"/>
                <a:ext cx="67" cy="6"/>
              </a:xfrm>
              <a:prstGeom prst="rect">
                <a:avLst/>
              </a:prstGeom>
              <a:solidFill>
                <a:srgbClr val="CDA959"/>
              </a:solidFill>
              <a:ln w="0">
                <a:noFill/>
                <a:miter lim="800000"/>
                <a:headEnd/>
                <a:tailEnd/>
              </a:ln>
            </p:spPr>
            <p:txBody>
              <a:bodyPr/>
              <a:lstStyle/>
              <a:p>
                <a:pPr>
                  <a:defRPr/>
                </a:pPr>
                <a:endParaRPr lang="en-US" dirty="0"/>
              </a:p>
            </p:txBody>
          </p:sp>
          <p:sp>
            <p:nvSpPr>
              <p:cNvPr id="1198" name="Rectangle 1495"/>
              <p:cNvSpPr>
                <a:spLocks noChangeArrowheads="1"/>
              </p:cNvSpPr>
              <p:nvPr userDrawn="1"/>
            </p:nvSpPr>
            <p:spPr bwMode="auto">
              <a:xfrm>
                <a:off x="4448" y="2535"/>
                <a:ext cx="370" cy="6"/>
              </a:xfrm>
              <a:prstGeom prst="rect">
                <a:avLst/>
              </a:prstGeom>
              <a:solidFill>
                <a:srgbClr val="CDA959"/>
              </a:solidFill>
              <a:ln w="0">
                <a:noFill/>
                <a:miter lim="800000"/>
                <a:headEnd/>
                <a:tailEnd/>
              </a:ln>
            </p:spPr>
            <p:txBody>
              <a:bodyPr/>
              <a:lstStyle/>
              <a:p>
                <a:pPr>
                  <a:defRPr/>
                </a:pPr>
                <a:endParaRPr lang="en-US" dirty="0"/>
              </a:p>
            </p:txBody>
          </p:sp>
          <p:sp>
            <p:nvSpPr>
              <p:cNvPr id="1199" name="Rectangle 1496"/>
              <p:cNvSpPr>
                <a:spLocks noChangeArrowheads="1"/>
              </p:cNvSpPr>
              <p:nvPr userDrawn="1"/>
            </p:nvSpPr>
            <p:spPr bwMode="auto">
              <a:xfrm>
                <a:off x="5786" y="2535"/>
                <a:ext cx="16" cy="6"/>
              </a:xfrm>
              <a:prstGeom prst="rect">
                <a:avLst/>
              </a:prstGeom>
              <a:solidFill>
                <a:srgbClr val="CDA959"/>
              </a:solidFill>
              <a:ln w="0">
                <a:noFill/>
                <a:miter lim="800000"/>
                <a:headEnd/>
                <a:tailEnd/>
              </a:ln>
            </p:spPr>
            <p:txBody>
              <a:bodyPr/>
              <a:lstStyle/>
              <a:p>
                <a:pPr>
                  <a:defRPr/>
                </a:pPr>
                <a:endParaRPr lang="en-US" dirty="0"/>
              </a:p>
            </p:txBody>
          </p:sp>
          <p:sp>
            <p:nvSpPr>
              <p:cNvPr id="1200" name="Rectangle 1497"/>
              <p:cNvSpPr>
                <a:spLocks noChangeArrowheads="1"/>
              </p:cNvSpPr>
              <p:nvPr userDrawn="1"/>
            </p:nvSpPr>
            <p:spPr bwMode="auto">
              <a:xfrm>
                <a:off x="3648" y="2541"/>
                <a:ext cx="73" cy="5"/>
              </a:xfrm>
              <a:prstGeom prst="rect">
                <a:avLst/>
              </a:prstGeom>
              <a:solidFill>
                <a:srgbClr val="CDA959"/>
              </a:solidFill>
              <a:ln w="0">
                <a:noFill/>
                <a:miter lim="800000"/>
                <a:headEnd/>
                <a:tailEnd/>
              </a:ln>
            </p:spPr>
            <p:txBody>
              <a:bodyPr/>
              <a:lstStyle/>
              <a:p>
                <a:pPr>
                  <a:defRPr/>
                </a:pPr>
                <a:endParaRPr lang="en-US" dirty="0"/>
              </a:p>
            </p:txBody>
          </p:sp>
          <p:sp>
            <p:nvSpPr>
              <p:cNvPr id="1201" name="Rectangle 1498"/>
              <p:cNvSpPr>
                <a:spLocks noChangeArrowheads="1"/>
              </p:cNvSpPr>
              <p:nvPr userDrawn="1"/>
            </p:nvSpPr>
            <p:spPr bwMode="auto">
              <a:xfrm>
                <a:off x="4375" y="2541"/>
                <a:ext cx="459" cy="5"/>
              </a:xfrm>
              <a:prstGeom prst="rect">
                <a:avLst/>
              </a:prstGeom>
              <a:solidFill>
                <a:srgbClr val="CDA959"/>
              </a:solidFill>
              <a:ln w="0">
                <a:noFill/>
                <a:miter lim="800000"/>
                <a:headEnd/>
                <a:tailEnd/>
              </a:ln>
            </p:spPr>
            <p:txBody>
              <a:bodyPr/>
              <a:lstStyle/>
              <a:p>
                <a:pPr>
                  <a:defRPr/>
                </a:pPr>
                <a:endParaRPr lang="en-US" dirty="0"/>
              </a:p>
            </p:txBody>
          </p:sp>
          <p:sp>
            <p:nvSpPr>
              <p:cNvPr id="1202" name="Rectangle 1499"/>
              <p:cNvSpPr>
                <a:spLocks noChangeArrowheads="1"/>
              </p:cNvSpPr>
              <p:nvPr userDrawn="1"/>
            </p:nvSpPr>
            <p:spPr bwMode="auto">
              <a:xfrm>
                <a:off x="5786" y="2541"/>
                <a:ext cx="16" cy="5"/>
              </a:xfrm>
              <a:prstGeom prst="rect">
                <a:avLst/>
              </a:prstGeom>
              <a:solidFill>
                <a:srgbClr val="CDA959"/>
              </a:solidFill>
              <a:ln w="0">
                <a:noFill/>
                <a:miter lim="800000"/>
                <a:headEnd/>
                <a:tailEnd/>
              </a:ln>
            </p:spPr>
            <p:txBody>
              <a:bodyPr/>
              <a:lstStyle/>
              <a:p>
                <a:pPr>
                  <a:defRPr/>
                </a:pPr>
                <a:endParaRPr lang="en-US" dirty="0"/>
              </a:p>
            </p:txBody>
          </p:sp>
          <p:sp>
            <p:nvSpPr>
              <p:cNvPr id="1203" name="Rectangle 1500"/>
              <p:cNvSpPr>
                <a:spLocks noChangeArrowheads="1"/>
              </p:cNvSpPr>
              <p:nvPr userDrawn="1"/>
            </p:nvSpPr>
            <p:spPr bwMode="auto">
              <a:xfrm>
                <a:off x="3648" y="2546"/>
                <a:ext cx="78" cy="6"/>
              </a:xfrm>
              <a:prstGeom prst="rect">
                <a:avLst/>
              </a:prstGeom>
              <a:solidFill>
                <a:srgbClr val="CDA959"/>
              </a:solidFill>
              <a:ln w="0">
                <a:noFill/>
                <a:miter lim="800000"/>
                <a:headEnd/>
                <a:tailEnd/>
              </a:ln>
            </p:spPr>
            <p:txBody>
              <a:bodyPr/>
              <a:lstStyle/>
              <a:p>
                <a:pPr>
                  <a:defRPr/>
                </a:pPr>
                <a:endParaRPr lang="en-US" dirty="0"/>
              </a:p>
            </p:txBody>
          </p:sp>
          <p:sp>
            <p:nvSpPr>
              <p:cNvPr id="1204" name="Rectangle 1501"/>
              <p:cNvSpPr>
                <a:spLocks noChangeArrowheads="1"/>
              </p:cNvSpPr>
              <p:nvPr userDrawn="1"/>
            </p:nvSpPr>
            <p:spPr bwMode="auto">
              <a:xfrm>
                <a:off x="4303" y="2546"/>
                <a:ext cx="543" cy="6"/>
              </a:xfrm>
              <a:prstGeom prst="rect">
                <a:avLst/>
              </a:prstGeom>
              <a:solidFill>
                <a:srgbClr val="CDA959"/>
              </a:solidFill>
              <a:ln w="0">
                <a:noFill/>
                <a:miter lim="800000"/>
                <a:headEnd/>
                <a:tailEnd/>
              </a:ln>
            </p:spPr>
            <p:txBody>
              <a:bodyPr/>
              <a:lstStyle/>
              <a:p>
                <a:pPr>
                  <a:defRPr/>
                </a:pPr>
                <a:endParaRPr lang="en-US" dirty="0"/>
              </a:p>
            </p:txBody>
          </p:sp>
          <p:sp>
            <p:nvSpPr>
              <p:cNvPr id="1205" name="Rectangle 1502"/>
              <p:cNvSpPr>
                <a:spLocks noChangeArrowheads="1"/>
              </p:cNvSpPr>
              <p:nvPr userDrawn="1"/>
            </p:nvSpPr>
            <p:spPr bwMode="auto">
              <a:xfrm>
                <a:off x="5786" y="2546"/>
                <a:ext cx="16" cy="6"/>
              </a:xfrm>
              <a:prstGeom prst="rect">
                <a:avLst/>
              </a:prstGeom>
              <a:solidFill>
                <a:srgbClr val="CDA959"/>
              </a:solidFill>
              <a:ln w="0">
                <a:noFill/>
                <a:miter lim="800000"/>
                <a:headEnd/>
                <a:tailEnd/>
              </a:ln>
            </p:spPr>
            <p:txBody>
              <a:bodyPr/>
              <a:lstStyle/>
              <a:p>
                <a:pPr>
                  <a:defRPr/>
                </a:pPr>
                <a:endParaRPr lang="en-US" dirty="0"/>
              </a:p>
            </p:txBody>
          </p:sp>
          <p:sp>
            <p:nvSpPr>
              <p:cNvPr id="1206" name="Rectangle 1503"/>
              <p:cNvSpPr>
                <a:spLocks noChangeArrowheads="1"/>
              </p:cNvSpPr>
              <p:nvPr userDrawn="1"/>
            </p:nvSpPr>
            <p:spPr bwMode="auto">
              <a:xfrm>
                <a:off x="3648" y="2552"/>
                <a:ext cx="84" cy="5"/>
              </a:xfrm>
              <a:prstGeom prst="rect">
                <a:avLst/>
              </a:prstGeom>
              <a:solidFill>
                <a:srgbClr val="CDA959"/>
              </a:solidFill>
              <a:ln w="0">
                <a:noFill/>
                <a:miter lim="800000"/>
                <a:headEnd/>
                <a:tailEnd/>
              </a:ln>
            </p:spPr>
            <p:txBody>
              <a:bodyPr/>
              <a:lstStyle/>
              <a:p>
                <a:pPr>
                  <a:defRPr/>
                </a:pPr>
                <a:endParaRPr lang="en-US" dirty="0"/>
              </a:p>
            </p:txBody>
          </p:sp>
          <p:sp>
            <p:nvSpPr>
              <p:cNvPr id="1207" name="Rectangle 1504"/>
              <p:cNvSpPr>
                <a:spLocks noChangeArrowheads="1"/>
              </p:cNvSpPr>
              <p:nvPr userDrawn="1"/>
            </p:nvSpPr>
            <p:spPr bwMode="auto">
              <a:xfrm>
                <a:off x="4224" y="2552"/>
                <a:ext cx="633" cy="5"/>
              </a:xfrm>
              <a:prstGeom prst="rect">
                <a:avLst/>
              </a:prstGeom>
              <a:solidFill>
                <a:srgbClr val="CDA959"/>
              </a:solidFill>
              <a:ln w="0">
                <a:noFill/>
                <a:miter lim="800000"/>
                <a:headEnd/>
                <a:tailEnd/>
              </a:ln>
            </p:spPr>
            <p:txBody>
              <a:bodyPr/>
              <a:lstStyle/>
              <a:p>
                <a:pPr>
                  <a:defRPr/>
                </a:pPr>
                <a:endParaRPr lang="en-US" dirty="0"/>
              </a:p>
            </p:txBody>
          </p:sp>
          <p:sp>
            <p:nvSpPr>
              <p:cNvPr id="1208" name="Rectangle 1505"/>
              <p:cNvSpPr>
                <a:spLocks noChangeArrowheads="1"/>
              </p:cNvSpPr>
              <p:nvPr userDrawn="1"/>
            </p:nvSpPr>
            <p:spPr bwMode="auto">
              <a:xfrm>
                <a:off x="5786" y="2552"/>
                <a:ext cx="16" cy="5"/>
              </a:xfrm>
              <a:prstGeom prst="rect">
                <a:avLst/>
              </a:prstGeom>
              <a:solidFill>
                <a:srgbClr val="CDA959"/>
              </a:solidFill>
              <a:ln w="0">
                <a:noFill/>
                <a:miter lim="800000"/>
                <a:headEnd/>
                <a:tailEnd/>
              </a:ln>
            </p:spPr>
            <p:txBody>
              <a:bodyPr/>
              <a:lstStyle/>
              <a:p>
                <a:pPr>
                  <a:defRPr/>
                </a:pPr>
                <a:endParaRPr lang="en-US" dirty="0"/>
              </a:p>
            </p:txBody>
          </p:sp>
          <p:sp>
            <p:nvSpPr>
              <p:cNvPr id="1209" name="Rectangle 1506"/>
              <p:cNvSpPr>
                <a:spLocks noChangeArrowheads="1"/>
              </p:cNvSpPr>
              <p:nvPr userDrawn="1"/>
            </p:nvSpPr>
            <p:spPr bwMode="auto">
              <a:xfrm>
                <a:off x="3648" y="2557"/>
                <a:ext cx="84" cy="6"/>
              </a:xfrm>
              <a:prstGeom prst="rect">
                <a:avLst/>
              </a:prstGeom>
              <a:solidFill>
                <a:srgbClr val="CDA959"/>
              </a:solidFill>
              <a:ln w="0">
                <a:noFill/>
                <a:miter lim="800000"/>
                <a:headEnd/>
                <a:tailEnd/>
              </a:ln>
            </p:spPr>
            <p:txBody>
              <a:bodyPr/>
              <a:lstStyle/>
              <a:p>
                <a:pPr>
                  <a:defRPr/>
                </a:pPr>
                <a:endParaRPr lang="en-US" dirty="0"/>
              </a:p>
            </p:txBody>
          </p:sp>
          <p:sp>
            <p:nvSpPr>
              <p:cNvPr id="1210" name="Rectangle 1507"/>
              <p:cNvSpPr>
                <a:spLocks noChangeArrowheads="1"/>
              </p:cNvSpPr>
              <p:nvPr userDrawn="1"/>
            </p:nvSpPr>
            <p:spPr bwMode="auto">
              <a:xfrm>
                <a:off x="4152" y="2557"/>
                <a:ext cx="705" cy="6"/>
              </a:xfrm>
              <a:prstGeom prst="rect">
                <a:avLst/>
              </a:prstGeom>
              <a:solidFill>
                <a:srgbClr val="CDA959"/>
              </a:solidFill>
              <a:ln w="0">
                <a:noFill/>
                <a:miter lim="800000"/>
                <a:headEnd/>
                <a:tailEnd/>
              </a:ln>
            </p:spPr>
            <p:txBody>
              <a:bodyPr/>
              <a:lstStyle/>
              <a:p>
                <a:pPr>
                  <a:defRPr/>
                </a:pPr>
                <a:endParaRPr lang="en-US" dirty="0"/>
              </a:p>
            </p:txBody>
          </p:sp>
          <p:sp>
            <p:nvSpPr>
              <p:cNvPr id="1211" name="Rectangle 1508"/>
              <p:cNvSpPr>
                <a:spLocks noChangeArrowheads="1"/>
              </p:cNvSpPr>
              <p:nvPr userDrawn="1"/>
            </p:nvSpPr>
            <p:spPr bwMode="auto">
              <a:xfrm>
                <a:off x="5786" y="2557"/>
                <a:ext cx="16" cy="6"/>
              </a:xfrm>
              <a:prstGeom prst="rect">
                <a:avLst/>
              </a:prstGeom>
              <a:solidFill>
                <a:srgbClr val="CDA959"/>
              </a:solidFill>
              <a:ln w="0">
                <a:noFill/>
                <a:miter lim="800000"/>
                <a:headEnd/>
                <a:tailEnd/>
              </a:ln>
            </p:spPr>
            <p:txBody>
              <a:bodyPr/>
              <a:lstStyle/>
              <a:p>
                <a:pPr>
                  <a:defRPr/>
                </a:pPr>
                <a:endParaRPr lang="en-US" dirty="0"/>
              </a:p>
            </p:txBody>
          </p:sp>
          <p:sp>
            <p:nvSpPr>
              <p:cNvPr id="1212" name="Rectangle 1509"/>
              <p:cNvSpPr>
                <a:spLocks noChangeArrowheads="1"/>
              </p:cNvSpPr>
              <p:nvPr userDrawn="1"/>
            </p:nvSpPr>
            <p:spPr bwMode="auto">
              <a:xfrm>
                <a:off x="3648" y="2563"/>
                <a:ext cx="101" cy="5"/>
              </a:xfrm>
              <a:prstGeom prst="rect">
                <a:avLst/>
              </a:prstGeom>
              <a:solidFill>
                <a:srgbClr val="CDA959"/>
              </a:solidFill>
              <a:ln w="0">
                <a:noFill/>
                <a:miter lim="800000"/>
                <a:headEnd/>
                <a:tailEnd/>
              </a:ln>
            </p:spPr>
            <p:txBody>
              <a:bodyPr/>
              <a:lstStyle/>
              <a:p>
                <a:pPr>
                  <a:defRPr/>
                </a:pPr>
                <a:endParaRPr lang="en-US" dirty="0"/>
              </a:p>
            </p:txBody>
          </p:sp>
          <p:sp>
            <p:nvSpPr>
              <p:cNvPr id="1213" name="Rectangle 1510"/>
              <p:cNvSpPr>
                <a:spLocks noChangeArrowheads="1"/>
              </p:cNvSpPr>
              <p:nvPr userDrawn="1"/>
            </p:nvSpPr>
            <p:spPr bwMode="auto">
              <a:xfrm>
                <a:off x="4079" y="2563"/>
                <a:ext cx="778" cy="5"/>
              </a:xfrm>
              <a:prstGeom prst="rect">
                <a:avLst/>
              </a:prstGeom>
              <a:solidFill>
                <a:srgbClr val="CDA959"/>
              </a:solidFill>
              <a:ln w="0">
                <a:noFill/>
                <a:miter lim="800000"/>
                <a:headEnd/>
                <a:tailEnd/>
              </a:ln>
            </p:spPr>
            <p:txBody>
              <a:bodyPr/>
              <a:lstStyle/>
              <a:p>
                <a:pPr>
                  <a:defRPr/>
                </a:pPr>
                <a:endParaRPr lang="en-US" dirty="0"/>
              </a:p>
            </p:txBody>
          </p:sp>
          <p:sp>
            <p:nvSpPr>
              <p:cNvPr id="1214" name="Rectangle 1511"/>
              <p:cNvSpPr>
                <a:spLocks noChangeArrowheads="1"/>
              </p:cNvSpPr>
              <p:nvPr userDrawn="1"/>
            </p:nvSpPr>
            <p:spPr bwMode="auto">
              <a:xfrm>
                <a:off x="5786" y="2563"/>
                <a:ext cx="16" cy="5"/>
              </a:xfrm>
              <a:prstGeom prst="rect">
                <a:avLst/>
              </a:prstGeom>
              <a:solidFill>
                <a:srgbClr val="CDA959"/>
              </a:solidFill>
              <a:ln w="0">
                <a:noFill/>
                <a:miter lim="800000"/>
                <a:headEnd/>
                <a:tailEnd/>
              </a:ln>
            </p:spPr>
            <p:txBody>
              <a:bodyPr/>
              <a:lstStyle/>
              <a:p>
                <a:pPr>
                  <a:defRPr/>
                </a:pPr>
                <a:endParaRPr lang="en-US" dirty="0"/>
              </a:p>
            </p:txBody>
          </p:sp>
          <p:sp>
            <p:nvSpPr>
              <p:cNvPr id="1215" name="Rectangle 1512"/>
              <p:cNvSpPr>
                <a:spLocks noChangeArrowheads="1"/>
              </p:cNvSpPr>
              <p:nvPr userDrawn="1"/>
            </p:nvSpPr>
            <p:spPr bwMode="auto">
              <a:xfrm>
                <a:off x="3648" y="2568"/>
                <a:ext cx="118" cy="6"/>
              </a:xfrm>
              <a:prstGeom prst="rect">
                <a:avLst/>
              </a:prstGeom>
              <a:solidFill>
                <a:srgbClr val="CDA959"/>
              </a:solidFill>
              <a:ln w="0">
                <a:noFill/>
                <a:miter lim="800000"/>
                <a:headEnd/>
                <a:tailEnd/>
              </a:ln>
            </p:spPr>
            <p:txBody>
              <a:bodyPr/>
              <a:lstStyle/>
              <a:p>
                <a:pPr>
                  <a:defRPr/>
                </a:pPr>
                <a:endParaRPr lang="en-US" dirty="0"/>
              </a:p>
            </p:txBody>
          </p:sp>
          <p:sp>
            <p:nvSpPr>
              <p:cNvPr id="1216" name="Rectangle 1513"/>
              <p:cNvSpPr>
                <a:spLocks noChangeArrowheads="1"/>
              </p:cNvSpPr>
              <p:nvPr userDrawn="1"/>
            </p:nvSpPr>
            <p:spPr bwMode="auto">
              <a:xfrm>
                <a:off x="4006" y="2568"/>
                <a:ext cx="845" cy="6"/>
              </a:xfrm>
              <a:prstGeom prst="rect">
                <a:avLst/>
              </a:prstGeom>
              <a:solidFill>
                <a:srgbClr val="CDA959"/>
              </a:solidFill>
              <a:ln w="0">
                <a:noFill/>
                <a:miter lim="800000"/>
                <a:headEnd/>
                <a:tailEnd/>
              </a:ln>
            </p:spPr>
            <p:txBody>
              <a:bodyPr/>
              <a:lstStyle/>
              <a:p>
                <a:pPr>
                  <a:defRPr/>
                </a:pPr>
                <a:endParaRPr lang="en-US" dirty="0"/>
              </a:p>
            </p:txBody>
          </p:sp>
          <p:sp>
            <p:nvSpPr>
              <p:cNvPr id="1217" name="Rectangle 1514"/>
              <p:cNvSpPr>
                <a:spLocks noChangeArrowheads="1"/>
              </p:cNvSpPr>
              <p:nvPr userDrawn="1"/>
            </p:nvSpPr>
            <p:spPr bwMode="auto">
              <a:xfrm>
                <a:off x="5786" y="2568"/>
                <a:ext cx="16" cy="6"/>
              </a:xfrm>
              <a:prstGeom prst="rect">
                <a:avLst/>
              </a:prstGeom>
              <a:solidFill>
                <a:srgbClr val="CDA959"/>
              </a:solidFill>
              <a:ln w="0">
                <a:noFill/>
                <a:miter lim="800000"/>
                <a:headEnd/>
                <a:tailEnd/>
              </a:ln>
            </p:spPr>
            <p:txBody>
              <a:bodyPr/>
              <a:lstStyle/>
              <a:p>
                <a:pPr>
                  <a:defRPr/>
                </a:pPr>
                <a:endParaRPr lang="en-US" dirty="0"/>
              </a:p>
            </p:txBody>
          </p:sp>
          <p:sp>
            <p:nvSpPr>
              <p:cNvPr id="1218" name="Rectangle 1515"/>
              <p:cNvSpPr>
                <a:spLocks noChangeArrowheads="1"/>
              </p:cNvSpPr>
              <p:nvPr userDrawn="1"/>
            </p:nvSpPr>
            <p:spPr bwMode="auto">
              <a:xfrm>
                <a:off x="3648" y="2574"/>
                <a:ext cx="134" cy="6"/>
              </a:xfrm>
              <a:prstGeom prst="rect">
                <a:avLst/>
              </a:prstGeom>
              <a:solidFill>
                <a:srgbClr val="CDA959"/>
              </a:solidFill>
              <a:ln w="0">
                <a:noFill/>
                <a:miter lim="800000"/>
                <a:headEnd/>
                <a:tailEnd/>
              </a:ln>
            </p:spPr>
            <p:txBody>
              <a:bodyPr/>
              <a:lstStyle/>
              <a:p>
                <a:pPr>
                  <a:defRPr/>
                </a:pPr>
                <a:endParaRPr lang="en-US" dirty="0"/>
              </a:p>
            </p:txBody>
          </p:sp>
          <p:sp>
            <p:nvSpPr>
              <p:cNvPr id="1219" name="Rectangle 1516"/>
              <p:cNvSpPr>
                <a:spLocks noChangeArrowheads="1"/>
              </p:cNvSpPr>
              <p:nvPr userDrawn="1"/>
            </p:nvSpPr>
            <p:spPr bwMode="auto">
              <a:xfrm>
                <a:off x="3933" y="2574"/>
                <a:ext cx="918" cy="6"/>
              </a:xfrm>
              <a:prstGeom prst="rect">
                <a:avLst/>
              </a:prstGeom>
              <a:solidFill>
                <a:srgbClr val="CDA959"/>
              </a:solidFill>
              <a:ln w="0">
                <a:noFill/>
                <a:miter lim="800000"/>
                <a:headEnd/>
                <a:tailEnd/>
              </a:ln>
            </p:spPr>
            <p:txBody>
              <a:bodyPr/>
              <a:lstStyle/>
              <a:p>
                <a:pPr>
                  <a:defRPr/>
                </a:pPr>
                <a:endParaRPr lang="en-US" dirty="0"/>
              </a:p>
            </p:txBody>
          </p:sp>
          <p:sp>
            <p:nvSpPr>
              <p:cNvPr id="1220" name="Rectangle 1517"/>
              <p:cNvSpPr>
                <a:spLocks noChangeArrowheads="1"/>
              </p:cNvSpPr>
              <p:nvPr userDrawn="1"/>
            </p:nvSpPr>
            <p:spPr bwMode="auto">
              <a:xfrm>
                <a:off x="5786" y="2574"/>
                <a:ext cx="16" cy="6"/>
              </a:xfrm>
              <a:prstGeom prst="rect">
                <a:avLst/>
              </a:prstGeom>
              <a:solidFill>
                <a:srgbClr val="CDA959"/>
              </a:solidFill>
              <a:ln w="0">
                <a:noFill/>
                <a:miter lim="800000"/>
                <a:headEnd/>
                <a:tailEnd/>
              </a:ln>
            </p:spPr>
            <p:txBody>
              <a:bodyPr/>
              <a:lstStyle/>
              <a:p>
                <a:pPr>
                  <a:defRPr/>
                </a:pPr>
                <a:endParaRPr lang="en-US" dirty="0"/>
              </a:p>
            </p:txBody>
          </p:sp>
          <p:sp>
            <p:nvSpPr>
              <p:cNvPr id="1221" name="Rectangle 1518"/>
              <p:cNvSpPr>
                <a:spLocks noChangeArrowheads="1"/>
              </p:cNvSpPr>
              <p:nvPr userDrawn="1"/>
            </p:nvSpPr>
            <p:spPr bwMode="auto">
              <a:xfrm>
                <a:off x="3648" y="2580"/>
                <a:ext cx="1198" cy="5"/>
              </a:xfrm>
              <a:prstGeom prst="rect">
                <a:avLst/>
              </a:prstGeom>
              <a:solidFill>
                <a:srgbClr val="CDA959"/>
              </a:solidFill>
              <a:ln w="0">
                <a:noFill/>
                <a:miter lim="800000"/>
                <a:headEnd/>
                <a:tailEnd/>
              </a:ln>
            </p:spPr>
            <p:txBody>
              <a:bodyPr/>
              <a:lstStyle/>
              <a:p>
                <a:pPr>
                  <a:defRPr/>
                </a:pPr>
                <a:endParaRPr lang="en-US" dirty="0"/>
              </a:p>
            </p:txBody>
          </p:sp>
          <p:sp>
            <p:nvSpPr>
              <p:cNvPr id="1222" name="Rectangle 1519"/>
              <p:cNvSpPr>
                <a:spLocks noChangeArrowheads="1"/>
              </p:cNvSpPr>
              <p:nvPr userDrawn="1"/>
            </p:nvSpPr>
            <p:spPr bwMode="auto">
              <a:xfrm>
                <a:off x="5786" y="2580"/>
                <a:ext cx="16" cy="5"/>
              </a:xfrm>
              <a:prstGeom prst="rect">
                <a:avLst/>
              </a:prstGeom>
              <a:solidFill>
                <a:srgbClr val="CDA959"/>
              </a:solidFill>
              <a:ln w="0">
                <a:noFill/>
                <a:miter lim="800000"/>
                <a:headEnd/>
                <a:tailEnd/>
              </a:ln>
            </p:spPr>
            <p:txBody>
              <a:bodyPr/>
              <a:lstStyle/>
              <a:p>
                <a:pPr>
                  <a:defRPr/>
                </a:pPr>
                <a:endParaRPr lang="en-US" dirty="0"/>
              </a:p>
            </p:txBody>
          </p:sp>
          <p:sp>
            <p:nvSpPr>
              <p:cNvPr id="1223" name="Rectangle 1520"/>
              <p:cNvSpPr>
                <a:spLocks noChangeArrowheads="1"/>
              </p:cNvSpPr>
              <p:nvPr userDrawn="1"/>
            </p:nvSpPr>
            <p:spPr bwMode="auto">
              <a:xfrm>
                <a:off x="3648" y="2585"/>
                <a:ext cx="1198" cy="6"/>
              </a:xfrm>
              <a:prstGeom prst="rect">
                <a:avLst/>
              </a:prstGeom>
              <a:solidFill>
                <a:srgbClr val="CDA959"/>
              </a:solidFill>
              <a:ln w="0">
                <a:noFill/>
                <a:miter lim="800000"/>
                <a:headEnd/>
                <a:tailEnd/>
              </a:ln>
            </p:spPr>
            <p:txBody>
              <a:bodyPr/>
              <a:lstStyle/>
              <a:p>
                <a:pPr>
                  <a:defRPr/>
                </a:pPr>
                <a:endParaRPr lang="en-US" dirty="0"/>
              </a:p>
            </p:txBody>
          </p:sp>
          <p:sp>
            <p:nvSpPr>
              <p:cNvPr id="1224" name="Rectangle 1521"/>
              <p:cNvSpPr>
                <a:spLocks noChangeArrowheads="1"/>
              </p:cNvSpPr>
              <p:nvPr userDrawn="1"/>
            </p:nvSpPr>
            <p:spPr bwMode="auto">
              <a:xfrm>
                <a:off x="5786" y="2585"/>
                <a:ext cx="16" cy="6"/>
              </a:xfrm>
              <a:prstGeom prst="rect">
                <a:avLst/>
              </a:prstGeom>
              <a:solidFill>
                <a:srgbClr val="CDA959"/>
              </a:solidFill>
              <a:ln w="0">
                <a:noFill/>
                <a:miter lim="800000"/>
                <a:headEnd/>
                <a:tailEnd/>
              </a:ln>
            </p:spPr>
            <p:txBody>
              <a:bodyPr/>
              <a:lstStyle/>
              <a:p>
                <a:pPr>
                  <a:defRPr/>
                </a:pPr>
                <a:endParaRPr lang="en-US" dirty="0"/>
              </a:p>
            </p:txBody>
          </p:sp>
          <p:sp>
            <p:nvSpPr>
              <p:cNvPr id="1225" name="Rectangle 1522"/>
              <p:cNvSpPr>
                <a:spLocks noChangeArrowheads="1"/>
              </p:cNvSpPr>
              <p:nvPr userDrawn="1"/>
            </p:nvSpPr>
            <p:spPr bwMode="auto">
              <a:xfrm>
                <a:off x="3648" y="2591"/>
                <a:ext cx="1198" cy="5"/>
              </a:xfrm>
              <a:prstGeom prst="rect">
                <a:avLst/>
              </a:prstGeom>
              <a:solidFill>
                <a:srgbClr val="CDA959"/>
              </a:solidFill>
              <a:ln w="0">
                <a:noFill/>
                <a:miter lim="800000"/>
                <a:headEnd/>
                <a:tailEnd/>
              </a:ln>
            </p:spPr>
            <p:txBody>
              <a:bodyPr/>
              <a:lstStyle/>
              <a:p>
                <a:pPr>
                  <a:defRPr/>
                </a:pPr>
                <a:endParaRPr lang="en-US" dirty="0"/>
              </a:p>
            </p:txBody>
          </p:sp>
          <p:sp>
            <p:nvSpPr>
              <p:cNvPr id="1226" name="Rectangle 1523"/>
              <p:cNvSpPr>
                <a:spLocks noChangeArrowheads="1"/>
              </p:cNvSpPr>
              <p:nvPr userDrawn="1"/>
            </p:nvSpPr>
            <p:spPr bwMode="auto">
              <a:xfrm>
                <a:off x="5786" y="2591"/>
                <a:ext cx="16" cy="5"/>
              </a:xfrm>
              <a:prstGeom prst="rect">
                <a:avLst/>
              </a:prstGeom>
              <a:solidFill>
                <a:srgbClr val="CDA959"/>
              </a:solidFill>
              <a:ln w="0">
                <a:noFill/>
                <a:miter lim="800000"/>
                <a:headEnd/>
                <a:tailEnd/>
              </a:ln>
            </p:spPr>
            <p:txBody>
              <a:bodyPr/>
              <a:lstStyle/>
              <a:p>
                <a:pPr>
                  <a:defRPr/>
                </a:pPr>
                <a:endParaRPr lang="en-US" dirty="0"/>
              </a:p>
            </p:txBody>
          </p:sp>
          <p:sp>
            <p:nvSpPr>
              <p:cNvPr id="1227" name="Rectangle 1524"/>
              <p:cNvSpPr>
                <a:spLocks noChangeArrowheads="1"/>
              </p:cNvSpPr>
              <p:nvPr userDrawn="1"/>
            </p:nvSpPr>
            <p:spPr bwMode="auto">
              <a:xfrm>
                <a:off x="3648" y="2596"/>
                <a:ext cx="1192" cy="6"/>
              </a:xfrm>
              <a:prstGeom prst="rect">
                <a:avLst/>
              </a:prstGeom>
              <a:solidFill>
                <a:srgbClr val="CDA959"/>
              </a:solidFill>
              <a:ln w="0">
                <a:noFill/>
                <a:miter lim="800000"/>
                <a:headEnd/>
                <a:tailEnd/>
              </a:ln>
            </p:spPr>
            <p:txBody>
              <a:bodyPr/>
              <a:lstStyle/>
              <a:p>
                <a:pPr>
                  <a:defRPr/>
                </a:pPr>
                <a:endParaRPr lang="en-US" dirty="0"/>
              </a:p>
            </p:txBody>
          </p:sp>
          <p:sp>
            <p:nvSpPr>
              <p:cNvPr id="1228" name="Rectangle 1525"/>
              <p:cNvSpPr>
                <a:spLocks noChangeArrowheads="1"/>
              </p:cNvSpPr>
              <p:nvPr userDrawn="1"/>
            </p:nvSpPr>
            <p:spPr bwMode="auto">
              <a:xfrm>
                <a:off x="5786" y="2596"/>
                <a:ext cx="16" cy="6"/>
              </a:xfrm>
              <a:prstGeom prst="rect">
                <a:avLst/>
              </a:prstGeom>
              <a:solidFill>
                <a:srgbClr val="CDA959"/>
              </a:solidFill>
              <a:ln w="0">
                <a:noFill/>
                <a:miter lim="800000"/>
                <a:headEnd/>
                <a:tailEnd/>
              </a:ln>
            </p:spPr>
            <p:txBody>
              <a:bodyPr/>
              <a:lstStyle/>
              <a:p>
                <a:pPr>
                  <a:defRPr/>
                </a:pPr>
                <a:endParaRPr lang="en-US" dirty="0"/>
              </a:p>
            </p:txBody>
          </p:sp>
          <p:sp>
            <p:nvSpPr>
              <p:cNvPr id="1229" name="Rectangle 1526"/>
              <p:cNvSpPr>
                <a:spLocks noChangeArrowheads="1"/>
              </p:cNvSpPr>
              <p:nvPr userDrawn="1"/>
            </p:nvSpPr>
            <p:spPr bwMode="auto">
              <a:xfrm>
                <a:off x="3648" y="2602"/>
                <a:ext cx="1192" cy="6"/>
              </a:xfrm>
              <a:prstGeom prst="rect">
                <a:avLst/>
              </a:prstGeom>
              <a:solidFill>
                <a:srgbClr val="CDA959"/>
              </a:solidFill>
              <a:ln w="0">
                <a:noFill/>
                <a:miter lim="800000"/>
                <a:headEnd/>
                <a:tailEnd/>
              </a:ln>
            </p:spPr>
            <p:txBody>
              <a:bodyPr/>
              <a:lstStyle/>
              <a:p>
                <a:pPr>
                  <a:defRPr/>
                </a:pPr>
                <a:endParaRPr lang="en-US" dirty="0"/>
              </a:p>
            </p:txBody>
          </p:sp>
          <p:sp>
            <p:nvSpPr>
              <p:cNvPr id="1230" name="Rectangle 1527"/>
              <p:cNvSpPr>
                <a:spLocks noChangeArrowheads="1"/>
              </p:cNvSpPr>
              <p:nvPr userDrawn="1"/>
            </p:nvSpPr>
            <p:spPr bwMode="auto">
              <a:xfrm>
                <a:off x="5786" y="2602"/>
                <a:ext cx="16" cy="6"/>
              </a:xfrm>
              <a:prstGeom prst="rect">
                <a:avLst/>
              </a:prstGeom>
              <a:solidFill>
                <a:srgbClr val="CDA959"/>
              </a:solidFill>
              <a:ln w="0">
                <a:noFill/>
                <a:miter lim="800000"/>
                <a:headEnd/>
                <a:tailEnd/>
              </a:ln>
            </p:spPr>
            <p:txBody>
              <a:bodyPr/>
              <a:lstStyle/>
              <a:p>
                <a:pPr>
                  <a:defRPr/>
                </a:pPr>
                <a:endParaRPr lang="en-US" dirty="0"/>
              </a:p>
            </p:txBody>
          </p:sp>
          <p:sp>
            <p:nvSpPr>
              <p:cNvPr id="1231" name="Rectangle 1528"/>
              <p:cNvSpPr>
                <a:spLocks noChangeArrowheads="1"/>
              </p:cNvSpPr>
              <p:nvPr userDrawn="1"/>
            </p:nvSpPr>
            <p:spPr bwMode="auto">
              <a:xfrm>
                <a:off x="3648" y="2608"/>
                <a:ext cx="1186" cy="5"/>
              </a:xfrm>
              <a:prstGeom prst="rect">
                <a:avLst/>
              </a:prstGeom>
              <a:solidFill>
                <a:srgbClr val="CDA959"/>
              </a:solidFill>
              <a:ln w="0">
                <a:noFill/>
                <a:miter lim="800000"/>
                <a:headEnd/>
                <a:tailEnd/>
              </a:ln>
            </p:spPr>
            <p:txBody>
              <a:bodyPr/>
              <a:lstStyle/>
              <a:p>
                <a:pPr>
                  <a:defRPr/>
                </a:pPr>
                <a:endParaRPr lang="en-US" dirty="0"/>
              </a:p>
            </p:txBody>
          </p:sp>
          <p:sp>
            <p:nvSpPr>
              <p:cNvPr id="1232" name="Rectangle 1529"/>
              <p:cNvSpPr>
                <a:spLocks noChangeArrowheads="1"/>
              </p:cNvSpPr>
              <p:nvPr userDrawn="1"/>
            </p:nvSpPr>
            <p:spPr bwMode="auto">
              <a:xfrm>
                <a:off x="5786" y="2608"/>
                <a:ext cx="16" cy="5"/>
              </a:xfrm>
              <a:prstGeom prst="rect">
                <a:avLst/>
              </a:prstGeom>
              <a:solidFill>
                <a:srgbClr val="CDA959"/>
              </a:solidFill>
              <a:ln w="0">
                <a:noFill/>
                <a:miter lim="800000"/>
                <a:headEnd/>
                <a:tailEnd/>
              </a:ln>
            </p:spPr>
            <p:txBody>
              <a:bodyPr/>
              <a:lstStyle/>
              <a:p>
                <a:pPr>
                  <a:defRPr/>
                </a:pPr>
                <a:endParaRPr lang="en-US" dirty="0"/>
              </a:p>
            </p:txBody>
          </p:sp>
          <p:sp>
            <p:nvSpPr>
              <p:cNvPr id="1233" name="Rectangle 1530"/>
              <p:cNvSpPr>
                <a:spLocks noChangeArrowheads="1"/>
              </p:cNvSpPr>
              <p:nvPr userDrawn="1"/>
            </p:nvSpPr>
            <p:spPr bwMode="auto">
              <a:xfrm>
                <a:off x="3648" y="2613"/>
                <a:ext cx="1186" cy="6"/>
              </a:xfrm>
              <a:prstGeom prst="rect">
                <a:avLst/>
              </a:prstGeom>
              <a:solidFill>
                <a:srgbClr val="CDA959"/>
              </a:solidFill>
              <a:ln w="0">
                <a:noFill/>
                <a:miter lim="800000"/>
                <a:headEnd/>
                <a:tailEnd/>
              </a:ln>
            </p:spPr>
            <p:txBody>
              <a:bodyPr/>
              <a:lstStyle/>
              <a:p>
                <a:pPr>
                  <a:defRPr/>
                </a:pPr>
                <a:endParaRPr lang="en-US" dirty="0"/>
              </a:p>
            </p:txBody>
          </p:sp>
          <p:sp>
            <p:nvSpPr>
              <p:cNvPr id="1234" name="Rectangle 1531"/>
              <p:cNvSpPr>
                <a:spLocks noChangeArrowheads="1"/>
              </p:cNvSpPr>
              <p:nvPr userDrawn="1"/>
            </p:nvSpPr>
            <p:spPr bwMode="auto">
              <a:xfrm>
                <a:off x="5786" y="2613"/>
                <a:ext cx="16" cy="6"/>
              </a:xfrm>
              <a:prstGeom prst="rect">
                <a:avLst/>
              </a:prstGeom>
              <a:solidFill>
                <a:srgbClr val="CDA959"/>
              </a:solidFill>
              <a:ln w="0">
                <a:noFill/>
                <a:miter lim="800000"/>
                <a:headEnd/>
                <a:tailEnd/>
              </a:ln>
            </p:spPr>
            <p:txBody>
              <a:bodyPr/>
              <a:lstStyle/>
              <a:p>
                <a:pPr>
                  <a:defRPr/>
                </a:pPr>
                <a:endParaRPr lang="en-US" dirty="0"/>
              </a:p>
            </p:txBody>
          </p:sp>
          <p:sp>
            <p:nvSpPr>
              <p:cNvPr id="1235" name="Rectangle 1532"/>
              <p:cNvSpPr>
                <a:spLocks noChangeArrowheads="1"/>
              </p:cNvSpPr>
              <p:nvPr userDrawn="1"/>
            </p:nvSpPr>
            <p:spPr bwMode="auto">
              <a:xfrm>
                <a:off x="3648" y="2619"/>
                <a:ext cx="1181" cy="5"/>
              </a:xfrm>
              <a:prstGeom prst="rect">
                <a:avLst/>
              </a:prstGeom>
              <a:solidFill>
                <a:srgbClr val="CDA959"/>
              </a:solidFill>
              <a:ln w="0">
                <a:noFill/>
                <a:miter lim="800000"/>
                <a:headEnd/>
                <a:tailEnd/>
              </a:ln>
            </p:spPr>
            <p:txBody>
              <a:bodyPr/>
              <a:lstStyle/>
              <a:p>
                <a:pPr>
                  <a:defRPr/>
                </a:pPr>
                <a:endParaRPr lang="en-US" dirty="0"/>
              </a:p>
            </p:txBody>
          </p:sp>
          <p:sp>
            <p:nvSpPr>
              <p:cNvPr id="1236" name="Rectangle 1533"/>
              <p:cNvSpPr>
                <a:spLocks noChangeArrowheads="1"/>
              </p:cNvSpPr>
              <p:nvPr userDrawn="1"/>
            </p:nvSpPr>
            <p:spPr bwMode="auto">
              <a:xfrm>
                <a:off x="5786" y="2619"/>
                <a:ext cx="16" cy="5"/>
              </a:xfrm>
              <a:prstGeom prst="rect">
                <a:avLst/>
              </a:prstGeom>
              <a:solidFill>
                <a:srgbClr val="CDA959"/>
              </a:solidFill>
              <a:ln w="0">
                <a:noFill/>
                <a:miter lim="800000"/>
                <a:headEnd/>
                <a:tailEnd/>
              </a:ln>
            </p:spPr>
            <p:txBody>
              <a:bodyPr/>
              <a:lstStyle/>
              <a:p>
                <a:pPr>
                  <a:defRPr/>
                </a:pPr>
                <a:endParaRPr lang="en-US" dirty="0"/>
              </a:p>
            </p:txBody>
          </p:sp>
          <p:sp>
            <p:nvSpPr>
              <p:cNvPr id="1237" name="Rectangle 1534"/>
              <p:cNvSpPr>
                <a:spLocks noChangeArrowheads="1"/>
              </p:cNvSpPr>
              <p:nvPr userDrawn="1"/>
            </p:nvSpPr>
            <p:spPr bwMode="auto">
              <a:xfrm>
                <a:off x="3648" y="2624"/>
                <a:ext cx="1181" cy="6"/>
              </a:xfrm>
              <a:prstGeom prst="rect">
                <a:avLst/>
              </a:prstGeom>
              <a:solidFill>
                <a:srgbClr val="CDA959"/>
              </a:solidFill>
              <a:ln w="0">
                <a:noFill/>
                <a:miter lim="800000"/>
                <a:headEnd/>
                <a:tailEnd/>
              </a:ln>
            </p:spPr>
            <p:txBody>
              <a:bodyPr/>
              <a:lstStyle/>
              <a:p>
                <a:pPr>
                  <a:defRPr/>
                </a:pPr>
                <a:endParaRPr lang="en-US" dirty="0"/>
              </a:p>
            </p:txBody>
          </p:sp>
          <p:sp>
            <p:nvSpPr>
              <p:cNvPr id="1238" name="Rectangle 1535"/>
              <p:cNvSpPr>
                <a:spLocks noChangeArrowheads="1"/>
              </p:cNvSpPr>
              <p:nvPr userDrawn="1"/>
            </p:nvSpPr>
            <p:spPr bwMode="auto">
              <a:xfrm>
                <a:off x="5786" y="2624"/>
                <a:ext cx="16" cy="6"/>
              </a:xfrm>
              <a:prstGeom prst="rect">
                <a:avLst/>
              </a:prstGeom>
              <a:solidFill>
                <a:srgbClr val="CDA959"/>
              </a:solidFill>
              <a:ln w="0">
                <a:noFill/>
                <a:miter lim="800000"/>
                <a:headEnd/>
                <a:tailEnd/>
              </a:ln>
            </p:spPr>
            <p:txBody>
              <a:bodyPr/>
              <a:lstStyle/>
              <a:p>
                <a:pPr>
                  <a:defRPr/>
                </a:pPr>
                <a:endParaRPr lang="en-US" dirty="0"/>
              </a:p>
            </p:txBody>
          </p:sp>
          <p:sp>
            <p:nvSpPr>
              <p:cNvPr id="1239" name="Rectangle 1536"/>
              <p:cNvSpPr>
                <a:spLocks noChangeArrowheads="1"/>
              </p:cNvSpPr>
              <p:nvPr userDrawn="1"/>
            </p:nvSpPr>
            <p:spPr bwMode="auto">
              <a:xfrm>
                <a:off x="3648" y="2630"/>
                <a:ext cx="1181" cy="6"/>
              </a:xfrm>
              <a:prstGeom prst="rect">
                <a:avLst/>
              </a:prstGeom>
              <a:solidFill>
                <a:srgbClr val="CDA959"/>
              </a:solidFill>
              <a:ln w="0">
                <a:noFill/>
                <a:miter lim="800000"/>
                <a:headEnd/>
                <a:tailEnd/>
              </a:ln>
            </p:spPr>
            <p:txBody>
              <a:bodyPr/>
              <a:lstStyle/>
              <a:p>
                <a:pPr>
                  <a:defRPr/>
                </a:pPr>
                <a:endParaRPr lang="en-US" dirty="0"/>
              </a:p>
            </p:txBody>
          </p:sp>
          <p:sp>
            <p:nvSpPr>
              <p:cNvPr id="1240" name="Rectangle 1537"/>
              <p:cNvSpPr>
                <a:spLocks noChangeArrowheads="1"/>
              </p:cNvSpPr>
              <p:nvPr userDrawn="1"/>
            </p:nvSpPr>
            <p:spPr bwMode="auto">
              <a:xfrm>
                <a:off x="5786" y="2630"/>
                <a:ext cx="16" cy="6"/>
              </a:xfrm>
              <a:prstGeom prst="rect">
                <a:avLst/>
              </a:prstGeom>
              <a:solidFill>
                <a:srgbClr val="CDA959"/>
              </a:solidFill>
              <a:ln w="0">
                <a:noFill/>
                <a:miter lim="800000"/>
                <a:headEnd/>
                <a:tailEnd/>
              </a:ln>
            </p:spPr>
            <p:txBody>
              <a:bodyPr/>
              <a:lstStyle/>
              <a:p>
                <a:pPr>
                  <a:defRPr/>
                </a:pPr>
                <a:endParaRPr lang="en-US" dirty="0"/>
              </a:p>
            </p:txBody>
          </p:sp>
          <p:sp>
            <p:nvSpPr>
              <p:cNvPr id="1241" name="Rectangle 1538"/>
              <p:cNvSpPr>
                <a:spLocks noChangeArrowheads="1"/>
              </p:cNvSpPr>
              <p:nvPr userDrawn="1"/>
            </p:nvSpPr>
            <p:spPr bwMode="auto">
              <a:xfrm>
                <a:off x="3648" y="2636"/>
                <a:ext cx="1175" cy="5"/>
              </a:xfrm>
              <a:prstGeom prst="rect">
                <a:avLst/>
              </a:prstGeom>
              <a:solidFill>
                <a:srgbClr val="CDA959"/>
              </a:solidFill>
              <a:ln w="0">
                <a:noFill/>
                <a:miter lim="800000"/>
                <a:headEnd/>
                <a:tailEnd/>
              </a:ln>
            </p:spPr>
            <p:txBody>
              <a:bodyPr/>
              <a:lstStyle/>
              <a:p>
                <a:pPr>
                  <a:defRPr/>
                </a:pPr>
                <a:endParaRPr lang="en-US" dirty="0"/>
              </a:p>
            </p:txBody>
          </p:sp>
          <p:sp>
            <p:nvSpPr>
              <p:cNvPr id="1242" name="Rectangle 1539"/>
              <p:cNvSpPr>
                <a:spLocks noChangeArrowheads="1"/>
              </p:cNvSpPr>
              <p:nvPr userDrawn="1"/>
            </p:nvSpPr>
            <p:spPr bwMode="auto">
              <a:xfrm>
                <a:off x="5786" y="2636"/>
                <a:ext cx="16" cy="5"/>
              </a:xfrm>
              <a:prstGeom prst="rect">
                <a:avLst/>
              </a:prstGeom>
              <a:solidFill>
                <a:srgbClr val="CDA959"/>
              </a:solidFill>
              <a:ln w="0">
                <a:noFill/>
                <a:miter lim="800000"/>
                <a:headEnd/>
                <a:tailEnd/>
              </a:ln>
            </p:spPr>
            <p:txBody>
              <a:bodyPr/>
              <a:lstStyle/>
              <a:p>
                <a:pPr>
                  <a:defRPr/>
                </a:pPr>
                <a:endParaRPr lang="en-US" dirty="0"/>
              </a:p>
            </p:txBody>
          </p:sp>
          <p:sp>
            <p:nvSpPr>
              <p:cNvPr id="1243" name="Rectangle 1540"/>
              <p:cNvSpPr>
                <a:spLocks noChangeArrowheads="1"/>
              </p:cNvSpPr>
              <p:nvPr userDrawn="1"/>
            </p:nvSpPr>
            <p:spPr bwMode="auto">
              <a:xfrm>
                <a:off x="3648" y="2641"/>
                <a:ext cx="1175" cy="6"/>
              </a:xfrm>
              <a:prstGeom prst="rect">
                <a:avLst/>
              </a:prstGeom>
              <a:solidFill>
                <a:srgbClr val="CDA959"/>
              </a:solidFill>
              <a:ln w="0">
                <a:noFill/>
                <a:miter lim="800000"/>
                <a:headEnd/>
                <a:tailEnd/>
              </a:ln>
            </p:spPr>
            <p:txBody>
              <a:bodyPr/>
              <a:lstStyle/>
              <a:p>
                <a:pPr>
                  <a:defRPr/>
                </a:pPr>
                <a:endParaRPr lang="en-US" dirty="0"/>
              </a:p>
            </p:txBody>
          </p:sp>
          <p:sp>
            <p:nvSpPr>
              <p:cNvPr id="1244" name="Rectangle 1541"/>
              <p:cNvSpPr>
                <a:spLocks noChangeArrowheads="1"/>
              </p:cNvSpPr>
              <p:nvPr userDrawn="1"/>
            </p:nvSpPr>
            <p:spPr bwMode="auto">
              <a:xfrm>
                <a:off x="5786" y="2641"/>
                <a:ext cx="16" cy="6"/>
              </a:xfrm>
              <a:prstGeom prst="rect">
                <a:avLst/>
              </a:prstGeom>
              <a:solidFill>
                <a:srgbClr val="CDA959"/>
              </a:solidFill>
              <a:ln w="0">
                <a:noFill/>
                <a:miter lim="800000"/>
                <a:headEnd/>
                <a:tailEnd/>
              </a:ln>
            </p:spPr>
            <p:txBody>
              <a:bodyPr/>
              <a:lstStyle/>
              <a:p>
                <a:pPr>
                  <a:defRPr/>
                </a:pPr>
                <a:endParaRPr lang="en-US" dirty="0"/>
              </a:p>
            </p:txBody>
          </p:sp>
          <p:sp>
            <p:nvSpPr>
              <p:cNvPr id="1245" name="Rectangle 1542"/>
              <p:cNvSpPr>
                <a:spLocks noChangeArrowheads="1"/>
              </p:cNvSpPr>
              <p:nvPr userDrawn="1"/>
            </p:nvSpPr>
            <p:spPr bwMode="auto">
              <a:xfrm>
                <a:off x="3648" y="2647"/>
                <a:ext cx="1170" cy="5"/>
              </a:xfrm>
              <a:prstGeom prst="rect">
                <a:avLst/>
              </a:prstGeom>
              <a:solidFill>
                <a:srgbClr val="CDA959"/>
              </a:solidFill>
              <a:ln w="0">
                <a:noFill/>
                <a:miter lim="800000"/>
                <a:headEnd/>
                <a:tailEnd/>
              </a:ln>
            </p:spPr>
            <p:txBody>
              <a:bodyPr/>
              <a:lstStyle/>
              <a:p>
                <a:pPr>
                  <a:defRPr/>
                </a:pPr>
                <a:endParaRPr lang="en-US" dirty="0"/>
              </a:p>
            </p:txBody>
          </p:sp>
          <p:sp>
            <p:nvSpPr>
              <p:cNvPr id="1246" name="Rectangle 1543"/>
              <p:cNvSpPr>
                <a:spLocks noChangeArrowheads="1"/>
              </p:cNvSpPr>
              <p:nvPr userDrawn="1"/>
            </p:nvSpPr>
            <p:spPr bwMode="auto">
              <a:xfrm>
                <a:off x="5780" y="2647"/>
                <a:ext cx="22" cy="5"/>
              </a:xfrm>
              <a:prstGeom prst="rect">
                <a:avLst/>
              </a:prstGeom>
              <a:solidFill>
                <a:srgbClr val="CDA959"/>
              </a:solidFill>
              <a:ln w="0">
                <a:noFill/>
                <a:miter lim="800000"/>
                <a:headEnd/>
                <a:tailEnd/>
              </a:ln>
            </p:spPr>
            <p:txBody>
              <a:bodyPr/>
              <a:lstStyle/>
              <a:p>
                <a:pPr>
                  <a:defRPr/>
                </a:pPr>
                <a:endParaRPr lang="en-US" dirty="0"/>
              </a:p>
            </p:txBody>
          </p:sp>
          <p:sp>
            <p:nvSpPr>
              <p:cNvPr id="1247" name="Rectangle 1544"/>
              <p:cNvSpPr>
                <a:spLocks noChangeArrowheads="1"/>
              </p:cNvSpPr>
              <p:nvPr userDrawn="1"/>
            </p:nvSpPr>
            <p:spPr bwMode="auto">
              <a:xfrm>
                <a:off x="3648" y="2652"/>
                <a:ext cx="1170" cy="6"/>
              </a:xfrm>
              <a:prstGeom prst="rect">
                <a:avLst/>
              </a:prstGeom>
              <a:solidFill>
                <a:srgbClr val="CDA959"/>
              </a:solidFill>
              <a:ln w="0">
                <a:noFill/>
                <a:miter lim="800000"/>
                <a:headEnd/>
                <a:tailEnd/>
              </a:ln>
            </p:spPr>
            <p:txBody>
              <a:bodyPr/>
              <a:lstStyle/>
              <a:p>
                <a:pPr>
                  <a:defRPr/>
                </a:pPr>
                <a:endParaRPr lang="en-US" dirty="0"/>
              </a:p>
            </p:txBody>
          </p:sp>
          <p:sp>
            <p:nvSpPr>
              <p:cNvPr id="1248" name="Rectangle 1545"/>
              <p:cNvSpPr>
                <a:spLocks noChangeArrowheads="1"/>
              </p:cNvSpPr>
              <p:nvPr userDrawn="1"/>
            </p:nvSpPr>
            <p:spPr bwMode="auto">
              <a:xfrm>
                <a:off x="5780" y="2652"/>
                <a:ext cx="22" cy="6"/>
              </a:xfrm>
              <a:prstGeom prst="rect">
                <a:avLst/>
              </a:prstGeom>
              <a:solidFill>
                <a:srgbClr val="CDA959"/>
              </a:solidFill>
              <a:ln w="0">
                <a:noFill/>
                <a:miter lim="800000"/>
                <a:headEnd/>
                <a:tailEnd/>
              </a:ln>
            </p:spPr>
            <p:txBody>
              <a:bodyPr/>
              <a:lstStyle/>
              <a:p>
                <a:pPr>
                  <a:defRPr/>
                </a:pPr>
                <a:endParaRPr lang="en-US" dirty="0"/>
              </a:p>
            </p:txBody>
          </p:sp>
          <p:sp>
            <p:nvSpPr>
              <p:cNvPr id="1249" name="Rectangle 1546"/>
              <p:cNvSpPr>
                <a:spLocks noChangeArrowheads="1"/>
              </p:cNvSpPr>
              <p:nvPr userDrawn="1"/>
            </p:nvSpPr>
            <p:spPr bwMode="auto">
              <a:xfrm>
                <a:off x="3648" y="2658"/>
                <a:ext cx="1164" cy="6"/>
              </a:xfrm>
              <a:prstGeom prst="rect">
                <a:avLst/>
              </a:prstGeom>
              <a:solidFill>
                <a:srgbClr val="CDA959"/>
              </a:solidFill>
              <a:ln w="0">
                <a:noFill/>
                <a:miter lim="800000"/>
                <a:headEnd/>
                <a:tailEnd/>
              </a:ln>
            </p:spPr>
            <p:txBody>
              <a:bodyPr/>
              <a:lstStyle/>
              <a:p>
                <a:pPr>
                  <a:defRPr/>
                </a:pPr>
                <a:endParaRPr lang="en-US" dirty="0"/>
              </a:p>
            </p:txBody>
          </p:sp>
          <p:sp>
            <p:nvSpPr>
              <p:cNvPr id="1250" name="Rectangle 1547"/>
              <p:cNvSpPr>
                <a:spLocks noChangeArrowheads="1"/>
              </p:cNvSpPr>
              <p:nvPr userDrawn="1"/>
            </p:nvSpPr>
            <p:spPr bwMode="auto">
              <a:xfrm>
                <a:off x="5780" y="2658"/>
                <a:ext cx="22" cy="6"/>
              </a:xfrm>
              <a:prstGeom prst="rect">
                <a:avLst/>
              </a:prstGeom>
              <a:solidFill>
                <a:srgbClr val="CDA959"/>
              </a:solidFill>
              <a:ln w="0">
                <a:noFill/>
                <a:miter lim="800000"/>
                <a:headEnd/>
                <a:tailEnd/>
              </a:ln>
            </p:spPr>
            <p:txBody>
              <a:bodyPr/>
              <a:lstStyle/>
              <a:p>
                <a:pPr>
                  <a:defRPr/>
                </a:pPr>
                <a:endParaRPr lang="en-US" dirty="0"/>
              </a:p>
            </p:txBody>
          </p:sp>
          <p:sp>
            <p:nvSpPr>
              <p:cNvPr id="1251" name="Rectangle 1548"/>
              <p:cNvSpPr>
                <a:spLocks noChangeArrowheads="1"/>
              </p:cNvSpPr>
              <p:nvPr userDrawn="1"/>
            </p:nvSpPr>
            <p:spPr bwMode="auto">
              <a:xfrm>
                <a:off x="3648" y="2664"/>
                <a:ext cx="1164" cy="5"/>
              </a:xfrm>
              <a:prstGeom prst="rect">
                <a:avLst/>
              </a:prstGeom>
              <a:solidFill>
                <a:srgbClr val="CDA959"/>
              </a:solidFill>
              <a:ln w="0">
                <a:noFill/>
                <a:miter lim="800000"/>
                <a:headEnd/>
                <a:tailEnd/>
              </a:ln>
            </p:spPr>
            <p:txBody>
              <a:bodyPr/>
              <a:lstStyle/>
              <a:p>
                <a:pPr>
                  <a:defRPr/>
                </a:pPr>
                <a:endParaRPr lang="en-US" dirty="0"/>
              </a:p>
            </p:txBody>
          </p:sp>
          <p:sp>
            <p:nvSpPr>
              <p:cNvPr id="1252" name="Rectangle 1549"/>
              <p:cNvSpPr>
                <a:spLocks noChangeArrowheads="1"/>
              </p:cNvSpPr>
              <p:nvPr userDrawn="1"/>
            </p:nvSpPr>
            <p:spPr bwMode="auto">
              <a:xfrm>
                <a:off x="5780" y="2664"/>
                <a:ext cx="22" cy="5"/>
              </a:xfrm>
              <a:prstGeom prst="rect">
                <a:avLst/>
              </a:prstGeom>
              <a:solidFill>
                <a:srgbClr val="CDA959"/>
              </a:solidFill>
              <a:ln w="0">
                <a:noFill/>
                <a:miter lim="800000"/>
                <a:headEnd/>
                <a:tailEnd/>
              </a:ln>
            </p:spPr>
            <p:txBody>
              <a:bodyPr/>
              <a:lstStyle/>
              <a:p>
                <a:pPr>
                  <a:defRPr/>
                </a:pPr>
                <a:endParaRPr lang="en-US" dirty="0"/>
              </a:p>
            </p:txBody>
          </p:sp>
          <p:sp>
            <p:nvSpPr>
              <p:cNvPr id="1253" name="Rectangle 1550"/>
              <p:cNvSpPr>
                <a:spLocks noChangeArrowheads="1"/>
              </p:cNvSpPr>
              <p:nvPr userDrawn="1"/>
            </p:nvSpPr>
            <p:spPr bwMode="auto">
              <a:xfrm>
                <a:off x="3648" y="2669"/>
                <a:ext cx="1164" cy="6"/>
              </a:xfrm>
              <a:prstGeom prst="rect">
                <a:avLst/>
              </a:prstGeom>
              <a:solidFill>
                <a:srgbClr val="CDA959"/>
              </a:solidFill>
              <a:ln w="0">
                <a:noFill/>
                <a:miter lim="800000"/>
                <a:headEnd/>
                <a:tailEnd/>
              </a:ln>
            </p:spPr>
            <p:txBody>
              <a:bodyPr/>
              <a:lstStyle/>
              <a:p>
                <a:pPr>
                  <a:defRPr/>
                </a:pPr>
                <a:endParaRPr lang="en-US" dirty="0"/>
              </a:p>
            </p:txBody>
          </p:sp>
          <p:sp>
            <p:nvSpPr>
              <p:cNvPr id="1254" name="Rectangle 1551"/>
              <p:cNvSpPr>
                <a:spLocks noChangeArrowheads="1"/>
              </p:cNvSpPr>
              <p:nvPr userDrawn="1"/>
            </p:nvSpPr>
            <p:spPr bwMode="auto">
              <a:xfrm>
                <a:off x="5780" y="2669"/>
                <a:ext cx="22" cy="6"/>
              </a:xfrm>
              <a:prstGeom prst="rect">
                <a:avLst/>
              </a:prstGeom>
              <a:solidFill>
                <a:srgbClr val="CDA959"/>
              </a:solidFill>
              <a:ln w="0">
                <a:noFill/>
                <a:miter lim="800000"/>
                <a:headEnd/>
                <a:tailEnd/>
              </a:ln>
            </p:spPr>
            <p:txBody>
              <a:bodyPr/>
              <a:lstStyle/>
              <a:p>
                <a:pPr>
                  <a:defRPr/>
                </a:pPr>
                <a:endParaRPr lang="en-US" dirty="0"/>
              </a:p>
            </p:txBody>
          </p:sp>
          <p:sp>
            <p:nvSpPr>
              <p:cNvPr id="1255" name="Rectangle 1552"/>
              <p:cNvSpPr>
                <a:spLocks noChangeArrowheads="1"/>
              </p:cNvSpPr>
              <p:nvPr userDrawn="1"/>
            </p:nvSpPr>
            <p:spPr bwMode="auto">
              <a:xfrm>
                <a:off x="3648" y="2675"/>
                <a:ext cx="1158" cy="5"/>
              </a:xfrm>
              <a:prstGeom prst="rect">
                <a:avLst/>
              </a:prstGeom>
              <a:solidFill>
                <a:srgbClr val="CDA959"/>
              </a:solidFill>
              <a:ln w="0">
                <a:noFill/>
                <a:miter lim="800000"/>
                <a:headEnd/>
                <a:tailEnd/>
              </a:ln>
            </p:spPr>
            <p:txBody>
              <a:bodyPr/>
              <a:lstStyle/>
              <a:p>
                <a:pPr>
                  <a:defRPr/>
                </a:pPr>
                <a:endParaRPr lang="en-US" dirty="0"/>
              </a:p>
            </p:txBody>
          </p:sp>
          <p:sp>
            <p:nvSpPr>
              <p:cNvPr id="1256" name="Rectangle 1553"/>
              <p:cNvSpPr>
                <a:spLocks noChangeArrowheads="1"/>
              </p:cNvSpPr>
              <p:nvPr userDrawn="1"/>
            </p:nvSpPr>
            <p:spPr bwMode="auto">
              <a:xfrm>
                <a:off x="5780" y="2675"/>
                <a:ext cx="22" cy="5"/>
              </a:xfrm>
              <a:prstGeom prst="rect">
                <a:avLst/>
              </a:prstGeom>
              <a:solidFill>
                <a:srgbClr val="CDA959"/>
              </a:solidFill>
              <a:ln w="0">
                <a:noFill/>
                <a:miter lim="800000"/>
                <a:headEnd/>
                <a:tailEnd/>
              </a:ln>
            </p:spPr>
            <p:txBody>
              <a:bodyPr/>
              <a:lstStyle/>
              <a:p>
                <a:pPr>
                  <a:defRPr/>
                </a:pPr>
                <a:endParaRPr lang="en-US" dirty="0"/>
              </a:p>
            </p:txBody>
          </p:sp>
          <p:sp>
            <p:nvSpPr>
              <p:cNvPr id="1257" name="Rectangle 1554"/>
              <p:cNvSpPr>
                <a:spLocks noChangeArrowheads="1"/>
              </p:cNvSpPr>
              <p:nvPr userDrawn="1"/>
            </p:nvSpPr>
            <p:spPr bwMode="auto">
              <a:xfrm>
                <a:off x="3648" y="2680"/>
                <a:ext cx="845" cy="6"/>
              </a:xfrm>
              <a:prstGeom prst="rect">
                <a:avLst/>
              </a:prstGeom>
              <a:solidFill>
                <a:srgbClr val="CDA959"/>
              </a:solidFill>
              <a:ln w="0">
                <a:noFill/>
                <a:miter lim="800000"/>
                <a:headEnd/>
                <a:tailEnd/>
              </a:ln>
            </p:spPr>
            <p:txBody>
              <a:bodyPr/>
              <a:lstStyle/>
              <a:p>
                <a:pPr>
                  <a:defRPr/>
                </a:pPr>
                <a:endParaRPr lang="en-US" dirty="0"/>
              </a:p>
            </p:txBody>
          </p:sp>
          <p:sp>
            <p:nvSpPr>
              <p:cNvPr id="1258" name="Rectangle 1555"/>
              <p:cNvSpPr>
                <a:spLocks noChangeArrowheads="1"/>
              </p:cNvSpPr>
              <p:nvPr userDrawn="1"/>
            </p:nvSpPr>
            <p:spPr bwMode="auto">
              <a:xfrm>
                <a:off x="4555" y="2680"/>
                <a:ext cx="251" cy="6"/>
              </a:xfrm>
              <a:prstGeom prst="rect">
                <a:avLst/>
              </a:prstGeom>
              <a:solidFill>
                <a:srgbClr val="CDA959"/>
              </a:solidFill>
              <a:ln w="0">
                <a:noFill/>
                <a:miter lim="800000"/>
                <a:headEnd/>
                <a:tailEnd/>
              </a:ln>
            </p:spPr>
            <p:txBody>
              <a:bodyPr/>
              <a:lstStyle/>
              <a:p>
                <a:pPr>
                  <a:defRPr/>
                </a:pPr>
                <a:endParaRPr lang="en-US" dirty="0"/>
              </a:p>
            </p:txBody>
          </p:sp>
          <p:sp>
            <p:nvSpPr>
              <p:cNvPr id="1259" name="Rectangle 1556"/>
              <p:cNvSpPr>
                <a:spLocks noChangeArrowheads="1"/>
              </p:cNvSpPr>
              <p:nvPr userDrawn="1"/>
            </p:nvSpPr>
            <p:spPr bwMode="auto">
              <a:xfrm>
                <a:off x="5780" y="2680"/>
                <a:ext cx="22" cy="6"/>
              </a:xfrm>
              <a:prstGeom prst="rect">
                <a:avLst/>
              </a:prstGeom>
              <a:solidFill>
                <a:srgbClr val="CDA959"/>
              </a:solidFill>
              <a:ln w="0">
                <a:noFill/>
                <a:miter lim="800000"/>
                <a:headEnd/>
                <a:tailEnd/>
              </a:ln>
            </p:spPr>
            <p:txBody>
              <a:bodyPr/>
              <a:lstStyle/>
              <a:p>
                <a:pPr>
                  <a:defRPr/>
                </a:pPr>
                <a:endParaRPr lang="en-US" dirty="0"/>
              </a:p>
            </p:txBody>
          </p:sp>
          <p:sp>
            <p:nvSpPr>
              <p:cNvPr id="1260" name="Rectangle 1557"/>
              <p:cNvSpPr>
                <a:spLocks noChangeArrowheads="1"/>
              </p:cNvSpPr>
              <p:nvPr userDrawn="1"/>
            </p:nvSpPr>
            <p:spPr bwMode="auto">
              <a:xfrm>
                <a:off x="3648" y="2686"/>
                <a:ext cx="778" cy="6"/>
              </a:xfrm>
              <a:prstGeom prst="rect">
                <a:avLst/>
              </a:prstGeom>
              <a:solidFill>
                <a:srgbClr val="CDA959"/>
              </a:solidFill>
              <a:ln w="0">
                <a:noFill/>
                <a:miter lim="800000"/>
                <a:headEnd/>
                <a:tailEnd/>
              </a:ln>
            </p:spPr>
            <p:txBody>
              <a:bodyPr/>
              <a:lstStyle/>
              <a:p>
                <a:pPr>
                  <a:defRPr/>
                </a:pPr>
                <a:endParaRPr lang="en-US" dirty="0"/>
              </a:p>
            </p:txBody>
          </p:sp>
          <p:sp>
            <p:nvSpPr>
              <p:cNvPr id="1261" name="Rectangle 1558"/>
              <p:cNvSpPr>
                <a:spLocks noChangeArrowheads="1"/>
              </p:cNvSpPr>
              <p:nvPr userDrawn="1"/>
            </p:nvSpPr>
            <p:spPr bwMode="auto">
              <a:xfrm>
                <a:off x="4549" y="2686"/>
                <a:ext cx="252" cy="6"/>
              </a:xfrm>
              <a:prstGeom prst="rect">
                <a:avLst/>
              </a:prstGeom>
              <a:solidFill>
                <a:srgbClr val="CDA959"/>
              </a:solidFill>
              <a:ln w="0">
                <a:noFill/>
                <a:miter lim="800000"/>
                <a:headEnd/>
                <a:tailEnd/>
              </a:ln>
            </p:spPr>
            <p:txBody>
              <a:bodyPr/>
              <a:lstStyle/>
              <a:p>
                <a:pPr>
                  <a:defRPr/>
                </a:pPr>
                <a:endParaRPr lang="en-US" dirty="0"/>
              </a:p>
            </p:txBody>
          </p:sp>
          <p:sp>
            <p:nvSpPr>
              <p:cNvPr id="1262" name="Rectangle 1559"/>
              <p:cNvSpPr>
                <a:spLocks noChangeArrowheads="1"/>
              </p:cNvSpPr>
              <p:nvPr userDrawn="1"/>
            </p:nvSpPr>
            <p:spPr bwMode="auto">
              <a:xfrm>
                <a:off x="5780" y="2686"/>
                <a:ext cx="22" cy="6"/>
              </a:xfrm>
              <a:prstGeom prst="rect">
                <a:avLst/>
              </a:prstGeom>
              <a:solidFill>
                <a:srgbClr val="CDA959"/>
              </a:solidFill>
              <a:ln w="0">
                <a:noFill/>
                <a:miter lim="800000"/>
                <a:headEnd/>
                <a:tailEnd/>
              </a:ln>
            </p:spPr>
            <p:txBody>
              <a:bodyPr/>
              <a:lstStyle/>
              <a:p>
                <a:pPr>
                  <a:defRPr/>
                </a:pPr>
                <a:endParaRPr lang="en-US" dirty="0"/>
              </a:p>
            </p:txBody>
          </p:sp>
          <p:sp>
            <p:nvSpPr>
              <p:cNvPr id="1263" name="Rectangle 1560"/>
              <p:cNvSpPr>
                <a:spLocks noChangeArrowheads="1"/>
              </p:cNvSpPr>
              <p:nvPr userDrawn="1"/>
            </p:nvSpPr>
            <p:spPr bwMode="auto">
              <a:xfrm>
                <a:off x="3648" y="2692"/>
                <a:ext cx="711" cy="5"/>
              </a:xfrm>
              <a:prstGeom prst="rect">
                <a:avLst/>
              </a:prstGeom>
              <a:solidFill>
                <a:srgbClr val="CDA959"/>
              </a:solidFill>
              <a:ln w="0">
                <a:noFill/>
                <a:miter lim="800000"/>
                <a:headEnd/>
                <a:tailEnd/>
              </a:ln>
            </p:spPr>
            <p:txBody>
              <a:bodyPr/>
              <a:lstStyle/>
              <a:p>
                <a:pPr>
                  <a:defRPr/>
                </a:pPr>
                <a:endParaRPr lang="en-US" dirty="0"/>
              </a:p>
            </p:txBody>
          </p:sp>
          <p:sp>
            <p:nvSpPr>
              <p:cNvPr id="1264" name="Rectangle 1561"/>
              <p:cNvSpPr>
                <a:spLocks noChangeArrowheads="1"/>
              </p:cNvSpPr>
              <p:nvPr userDrawn="1"/>
            </p:nvSpPr>
            <p:spPr bwMode="auto">
              <a:xfrm>
                <a:off x="4543" y="2692"/>
                <a:ext cx="258" cy="5"/>
              </a:xfrm>
              <a:prstGeom prst="rect">
                <a:avLst/>
              </a:prstGeom>
              <a:solidFill>
                <a:srgbClr val="CDA959"/>
              </a:solidFill>
              <a:ln w="0">
                <a:noFill/>
                <a:miter lim="800000"/>
                <a:headEnd/>
                <a:tailEnd/>
              </a:ln>
            </p:spPr>
            <p:txBody>
              <a:bodyPr/>
              <a:lstStyle/>
              <a:p>
                <a:pPr>
                  <a:defRPr/>
                </a:pPr>
                <a:endParaRPr lang="en-US" dirty="0"/>
              </a:p>
            </p:txBody>
          </p:sp>
          <p:sp>
            <p:nvSpPr>
              <p:cNvPr id="1265" name="Rectangle 1562"/>
              <p:cNvSpPr>
                <a:spLocks noChangeArrowheads="1"/>
              </p:cNvSpPr>
              <p:nvPr userDrawn="1"/>
            </p:nvSpPr>
            <p:spPr bwMode="auto">
              <a:xfrm>
                <a:off x="5780" y="2692"/>
                <a:ext cx="22" cy="5"/>
              </a:xfrm>
              <a:prstGeom prst="rect">
                <a:avLst/>
              </a:prstGeom>
              <a:solidFill>
                <a:srgbClr val="CDA959"/>
              </a:solidFill>
              <a:ln w="0">
                <a:noFill/>
                <a:miter lim="800000"/>
                <a:headEnd/>
                <a:tailEnd/>
              </a:ln>
            </p:spPr>
            <p:txBody>
              <a:bodyPr/>
              <a:lstStyle/>
              <a:p>
                <a:pPr>
                  <a:defRPr/>
                </a:pPr>
                <a:endParaRPr lang="en-US" dirty="0"/>
              </a:p>
            </p:txBody>
          </p:sp>
          <p:sp>
            <p:nvSpPr>
              <p:cNvPr id="1266" name="Rectangle 1563"/>
              <p:cNvSpPr>
                <a:spLocks noChangeArrowheads="1"/>
              </p:cNvSpPr>
              <p:nvPr userDrawn="1"/>
            </p:nvSpPr>
            <p:spPr bwMode="auto">
              <a:xfrm>
                <a:off x="3648" y="2697"/>
                <a:ext cx="644" cy="6"/>
              </a:xfrm>
              <a:prstGeom prst="rect">
                <a:avLst/>
              </a:prstGeom>
              <a:solidFill>
                <a:srgbClr val="CDA959"/>
              </a:solidFill>
              <a:ln w="0">
                <a:noFill/>
                <a:miter lim="800000"/>
                <a:headEnd/>
                <a:tailEnd/>
              </a:ln>
            </p:spPr>
            <p:txBody>
              <a:bodyPr/>
              <a:lstStyle/>
              <a:p>
                <a:pPr>
                  <a:defRPr/>
                </a:pPr>
                <a:endParaRPr lang="en-US" dirty="0"/>
              </a:p>
            </p:txBody>
          </p:sp>
          <p:sp>
            <p:nvSpPr>
              <p:cNvPr id="1267" name="Rectangle 1564"/>
              <p:cNvSpPr>
                <a:spLocks noChangeArrowheads="1"/>
              </p:cNvSpPr>
              <p:nvPr userDrawn="1"/>
            </p:nvSpPr>
            <p:spPr bwMode="auto">
              <a:xfrm>
                <a:off x="4538" y="2697"/>
                <a:ext cx="257" cy="6"/>
              </a:xfrm>
              <a:prstGeom prst="rect">
                <a:avLst/>
              </a:prstGeom>
              <a:solidFill>
                <a:srgbClr val="CDA959"/>
              </a:solidFill>
              <a:ln w="0">
                <a:noFill/>
                <a:miter lim="800000"/>
                <a:headEnd/>
                <a:tailEnd/>
              </a:ln>
            </p:spPr>
            <p:txBody>
              <a:bodyPr/>
              <a:lstStyle/>
              <a:p>
                <a:pPr>
                  <a:defRPr/>
                </a:pPr>
                <a:endParaRPr lang="en-US" dirty="0"/>
              </a:p>
            </p:txBody>
          </p:sp>
          <p:sp>
            <p:nvSpPr>
              <p:cNvPr id="1268" name="Rectangle 1565"/>
              <p:cNvSpPr>
                <a:spLocks noChangeArrowheads="1"/>
              </p:cNvSpPr>
              <p:nvPr userDrawn="1"/>
            </p:nvSpPr>
            <p:spPr bwMode="auto">
              <a:xfrm>
                <a:off x="5780" y="2697"/>
                <a:ext cx="22" cy="6"/>
              </a:xfrm>
              <a:prstGeom prst="rect">
                <a:avLst/>
              </a:prstGeom>
              <a:solidFill>
                <a:srgbClr val="CDA959"/>
              </a:solidFill>
              <a:ln w="0">
                <a:noFill/>
                <a:miter lim="800000"/>
                <a:headEnd/>
                <a:tailEnd/>
              </a:ln>
            </p:spPr>
            <p:txBody>
              <a:bodyPr/>
              <a:lstStyle/>
              <a:p>
                <a:pPr>
                  <a:defRPr/>
                </a:pPr>
                <a:endParaRPr lang="en-US" dirty="0"/>
              </a:p>
            </p:txBody>
          </p:sp>
          <p:sp>
            <p:nvSpPr>
              <p:cNvPr id="1269" name="Rectangle 1566"/>
              <p:cNvSpPr>
                <a:spLocks noChangeArrowheads="1"/>
              </p:cNvSpPr>
              <p:nvPr userDrawn="1"/>
            </p:nvSpPr>
            <p:spPr bwMode="auto">
              <a:xfrm>
                <a:off x="3648" y="2703"/>
                <a:ext cx="571" cy="5"/>
              </a:xfrm>
              <a:prstGeom prst="rect">
                <a:avLst/>
              </a:prstGeom>
              <a:solidFill>
                <a:srgbClr val="CDA959"/>
              </a:solidFill>
              <a:ln w="0">
                <a:noFill/>
                <a:miter lim="800000"/>
                <a:headEnd/>
                <a:tailEnd/>
              </a:ln>
            </p:spPr>
            <p:txBody>
              <a:bodyPr/>
              <a:lstStyle/>
              <a:p>
                <a:pPr>
                  <a:defRPr/>
                </a:pPr>
                <a:endParaRPr lang="en-US" dirty="0"/>
              </a:p>
            </p:txBody>
          </p:sp>
          <p:sp>
            <p:nvSpPr>
              <p:cNvPr id="1270" name="Rectangle 1567"/>
              <p:cNvSpPr>
                <a:spLocks noChangeArrowheads="1"/>
              </p:cNvSpPr>
              <p:nvPr userDrawn="1"/>
            </p:nvSpPr>
            <p:spPr bwMode="auto">
              <a:xfrm>
                <a:off x="4532" y="2703"/>
                <a:ext cx="90" cy="5"/>
              </a:xfrm>
              <a:prstGeom prst="rect">
                <a:avLst/>
              </a:prstGeom>
              <a:solidFill>
                <a:srgbClr val="CDA959"/>
              </a:solidFill>
              <a:ln w="0">
                <a:noFill/>
                <a:miter lim="800000"/>
                <a:headEnd/>
                <a:tailEnd/>
              </a:ln>
            </p:spPr>
            <p:txBody>
              <a:bodyPr/>
              <a:lstStyle/>
              <a:p>
                <a:pPr>
                  <a:defRPr/>
                </a:pPr>
                <a:endParaRPr lang="en-US" dirty="0"/>
              </a:p>
            </p:txBody>
          </p:sp>
          <p:sp>
            <p:nvSpPr>
              <p:cNvPr id="1271" name="Rectangle 1568"/>
              <p:cNvSpPr>
                <a:spLocks noChangeArrowheads="1"/>
              </p:cNvSpPr>
              <p:nvPr userDrawn="1"/>
            </p:nvSpPr>
            <p:spPr bwMode="auto">
              <a:xfrm>
                <a:off x="4633" y="2703"/>
                <a:ext cx="162" cy="5"/>
              </a:xfrm>
              <a:prstGeom prst="rect">
                <a:avLst/>
              </a:prstGeom>
              <a:solidFill>
                <a:srgbClr val="CDA959"/>
              </a:solidFill>
              <a:ln w="0">
                <a:noFill/>
                <a:miter lim="800000"/>
                <a:headEnd/>
                <a:tailEnd/>
              </a:ln>
            </p:spPr>
            <p:txBody>
              <a:bodyPr/>
              <a:lstStyle/>
              <a:p>
                <a:pPr>
                  <a:defRPr/>
                </a:pPr>
                <a:endParaRPr lang="en-US" dirty="0"/>
              </a:p>
            </p:txBody>
          </p:sp>
          <p:sp>
            <p:nvSpPr>
              <p:cNvPr id="1272" name="Rectangle 1569"/>
              <p:cNvSpPr>
                <a:spLocks noChangeArrowheads="1"/>
              </p:cNvSpPr>
              <p:nvPr userDrawn="1"/>
            </p:nvSpPr>
            <p:spPr bwMode="auto">
              <a:xfrm>
                <a:off x="5780" y="2703"/>
                <a:ext cx="22" cy="5"/>
              </a:xfrm>
              <a:prstGeom prst="rect">
                <a:avLst/>
              </a:prstGeom>
              <a:solidFill>
                <a:srgbClr val="CDA959"/>
              </a:solidFill>
              <a:ln w="0">
                <a:noFill/>
                <a:miter lim="800000"/>
                <a:headEnd/>
                <a:tailEnd/>
              </a:ln>
            </p:spPr>
            <p:txBody>
              <a:bodyPr/>
              <a:lstStyle/>
              <a:p>
                <a:pPr>
                  <a:defRPr/>
                </a:pPr>
                <a:endParaRPr lang="en-US" dirty="0"/>
              </a:p>
            </p:txBody>
          </p:sp>
          <p:sp>
            <p:nvSpPr>
              <p:cNvPr id="1273" name="Rectangle 1570"/>
              <p:cNvSpPr>
                <a:spLocks noChangeArrowheads="1"/>
              </p:cNvSpPr>
              <p:nvPr userDrawn="1"/>
            </p:nvSpPr>
            <p:spPr bwMode="auto">
              <a:xfrm>
                <a:off x="3648" y="2708"/>
                <a:ext cx="504" cy="6"/>
              </a:xfrm>
              <a:prstGeom prst="rect">
                <a:avLst/>
              </a:prstGeom>
              <a:solidFill>
                <a:srgbClr val="CDA959"/>
              </a:solidFill>
              <a:ln w="0">
                <a:noFill/>
                <a:miter lim="800000"/>
                <a:headEnd/>
                <a:tailEnd/>
              </a:ln>
            </p:spPr>
            <p:txBody>
              <a:bodyPr/>
              <a:lstStyle/>
              <a:p>
                <a:pPr>
                  <a:defRPr/>
                </a:pPr>
                <a:endParaRPr lang="en-US" dirty="0"/>
              </a:p>
            </p:txBody>
          </p:sp>
          <p:sp>
            <p:nvSpPr>
              <p:cNvPr id="1274" name="Rectangle 1571"/>
              <p:cNvSpPr>
                <a:spLocks noChangeArrowheads="1"/>
              </p:cNvSpPr>
              <p:nvPr userDrawn="1"/>
            </p:nvSpPr>
            <p:spPr bwMode="auto">
              <a:xfrm>
                <a:off x="4521" y="2708"/>
                <a:ext cx="95" cy="6"/>
              </a:xfrm>
              <a:prstGeom prst="rect">
                <a:avLst/>
              </a:prstGeom>
              <a:solidFill>
                <a:srgbClr val="CDA959"/>
              </a:solidFill>
              <a:ln w="0">
                <a:noFill/>
                <a:miter lim="800000"/>
                <a:headEnd/>
                <a:tailEnd/>
              </a:ln>
            </p:spPr>
            <p:txBody>
              <a:bodyPr/>
              <a:lstStyle/>
              <a:p>
                <a:pPr>
                  <a:defRPr/>
                </a:pPr>
                <a:endParaRPr lang="en-US" dirty="0"/>
              </a:p>
            </p:txBody>
          </p:sp>
          <p:sp>
            <p:nvSpPr>
              <p:cNvPr id="1275" name="Rectangle 1572"/>
              <p:cNvSpPr>
                <a:spLocks noChangeArrowheads="1"/>
              </p:cNvSpPr>
              <p:nvPr userDrawn="1"/>
            </p:nvSpPr>
            <p:spPr bwMode="auto">
              <a:xfrm>
                <a:off x="4633" y="2708"/>
                <a:ext cx="162" cy="6"/>
              </a:xfrm>
              <a:prstGeom prst="rect">
                <a:avLst/>
              </a:prstGeom>
              <a:solidFill>
                <a:srgbClr val="CDA959"/>
              </a:solidFill>
              <a:ln w="0">
                <a:noFill/>
                <a:miter lim="800000"/>
                <a:headEnd/>
                <a:tailEnd/>
              </a:ln>
            </p:spPr>
            <p:txBody>
              <a:bodyPr/>
              <a:lstStyle/>
              <a:p>
                <a:pPr>
                  <a:defRPr/>
                </a:pPr>
                <a:endParaRPr lang="en-US" dirty="0"/>
              </a:p>
            </p:txBody>
          </p:sp>
          <p:sp>
            <p:nvSpPr>
              <p:cNvPr id="1276" name="Rectangle 1573"/>
              <p:cNvSpPr>
                <a:spLocks noChangeArrowheads="1"/>
              </p:cNvSpPr>
              <p:nvPr userDrawn="1"/>
            </p:nvSpPr>
            <p:spPr bwMode="auto">
              <a:xfrm>
                <a:off x="5780" y="2708"/>
                <a:ext cx="22" cy="6"/>
              </a:xfrm>
              <a:prstGeom prst="rect">
                <a:avLst/>
              </a:prstGeom>
              <a:solidFill>
                <a:srgbClr val="CDA959"/>
              </a:solidFill>
              <a:ln w="0">
                <a:noFill/>
                <a:miter lim="800000"/>
                <a:headEnd/>
                <a:tailEnd/>
              </a:ln>
            </p:spPr>
            <p:txBody>
              <a:bodyPr/>
              <a:lstStyle/>
              <a:p>
                <a:pPr>
                  <a:defRPr/>
                </a:pPr>
                <a:endParaRPr lang="en-US" dirty="0"/>
              </a:p>
            </p:txBody>
          </p:sp>
          <p:sp>
            <p:nvSpPr>
              <p:cNvPr id="1277" name="Rectangle 1574"/>
              <p:cNvSpPr>
                <a:spLocks noChangeArrowheads="1"/>
              </p:cNvSpPr>
              <p:nvPr userDrawn="1"/>
            </p:nvSpPr>
            <p:spPr bwMode="auto">
              <a:xfrm>
                <a:off x="3648" y="2714"/>
                <a:ext cx="436" cy="6"/>
              </a:xfrm>
              <a:prstGeom prst="rect">
                <a:avLst/>
              </a:prstGeom>
              <a:solidFill>
                <a:srgbClr val="CDA959"/>
              </a:solidFill>
              <a:ln w="0">
                <a:noFill/>
                <a:miter lim="800000"/>
                <a:headEnd/>
                <a:tailEnd/>
              </a:ln>
            </p:spPr>
            <p:txBody>
              <a:bodyPr/>
              <a:lstStyle/>
              <a:p>
                <a:pPr>
                  <a:defRPr/>
                </a:pPr>
                <a:endParaRPr lang="en-US" dirty="0"/>
              </a:p>
            </p:txBody>
          </p:sp>
          <p:sp>
            <p:nvSpPr>
              <p:cNvPr id="1278" name="Rectangle 1575"/>
              <p:cNvSpPr>
                <a:spLocks noChangeArrowheads="1"/>
              </p:cNvSpPr>
              <p:nvPr userDrawn="1"/>
            </p:nvSpPr>
            <p:spPr bwMode="auto">
              <a:xfrm>
                <a:off x="4515" y="2714"/>
                <a:ext cx="96" cy="6"/>
              </a:xfrm>
              <a:prstGeom prst="rect">
                <a:avLst/>
              </a:prstGeom>
              <a:solidFill>
                <a:srgbClr val="CDA959"/>
              </a:solidFill>
              <a:ln w="0">
                <a:noFill/>
                <a:miter lim="800000"/>
                <a:headEnd/>
                <a:tailEnd/>
              </a:ln>
            </p:spPr>
            <p:txBody>
              <a:bodyPr/>
              <a:lstStyle/>
              <a:p>
                <a:pPr>
                  <a:defRPr/>
                </a:pPr>
                <a:endParaRPr lang="en-US" dirty="0"/>
              </a:p>
            </p:txBody>
          </p:sp>
          <p:sp>
            <p:nvSpPr>
              <p:cNvPr id="1279" name="Rectangle 1576"/>
              <p:cNvSpPr>
                <a:spLocks noChangeArrowheads="1"/>
              </p:cNvSpPr>
              <p:nvPr userDrawn="1"/>
            </p:nvSpPr>
            <p:spPr bwMode="auto">
              <a:xfrm>
                <a:off x="4633" y="2714"/>
                <a:ext cx="157" cy="6"/>
              </a:xfrm>
              <a:prstGeom prst="rect">
                <a:avLst/>
              </a:prstGeom>
              <a:solidFill>
                <a:srgbClr val="CDA959"/>
              </a:solidFill>
              <a:ln w="0">
                <a:noFill/>
                <a:miter lim="800000"/>
                <a:headEnd/>
                <a:tailEnd/>
              </a:ln>
            </p:spPr>
            <p:txBody>
              <a:bodyPr/>
              <a:lstStyle/>
              <a:p>
                <a:pPr>
                  <a:defRPr/>
                </a:pPr>
                <a:endParaRPr lang="en-US" dirty="0"/>
              </a:p>
            </p:txBody>
          </p:sp>
          <p:sp>
            <p:nvSpPr>
              <p:cNvPr id="1280" name="Rectangle 1577"/>
              <p:cNvSpPr>
                <a:spLocks noChangeArrowheads="1"/>
              </p:cNvSpPr>
              <p:nvPr userDrawn="1"/>
            </p:nvSpPr>
            <p:spPr bwMode="auto">
              <a:xfrm>
                <a:off x="5780" y="2714"/>
                <a:ext cx="22" cy="6"/>
              </a:xfrm>
              <a:prstGeom prst="rect">
                <a:avLst/>
              </a:prstGeom>
              <a:solidFill>
                <a:srgbClr val="CDA959"/>
              </a:solidFill>
              <a:ln w="0">
                <a:noFill/>
                <a:miter lim="800000"/>
                <a:headEnd/>
                <a:tailEnd/>
              </a:ln>
            </p:spPr>
            <p:txBody>
              <a:bodyPr/>
              <a:lstStyle/>
              <a:p>
                <a:pPr>
                  <a:defRPr/>
                </a:pPr>
                <a:endParaRPr lang="en-US" dirty="0"/>
              </a:p>
            </p:txBody>
          </p:sp>
          <p:sp>
            <p:nvSpPr>
              <p:cNvPr id="1281" name="Rectangle 1578"/>
              <p:cNvSpPr>
                <a:spLocks noChangeArrowheads="1"/>
              </p:cNvSpPr>
              <p:nvPr userDrawn="1"/>
            </p:nvSpPr>
            <p:spPr bwMode="auto">
              <a:xfrm>
                <a:off x="3648" y="2720"/>
                <a:ext cx="369" cy="5"/>
              </a:xfrm>
              <a:prstGeom prst="rect">
                <a:avLst/>
              </a:prstGeom>
              <a:solidFill>
                <a:srgbClr val="CDA959"/>
              </a:solidFill>
              <a:ln w="0">
                <a:noFill/>
                <a:miter lim="800000"/>
                <a:headEnd/>
                <a:tailEnd/>
              </a:ln>
            </p:spPr>
            <p:txBody>
              <a:bodyPr/>
              <a:lstStyle/>
              <a:p>
                <a:pPr>
                  <a:defRPr/>
                </a:pPr>
                <a:endParaRPr lang="en-US" dirty="0"/>
              </a:p>
            </p:txBody>
          </p:sp>
          <p:sp>
            <p:nvSpPr>
              <p:cNvPr id="1282" name="Rectangle 1579"/>
              <p:cNvSpPr>
                <a:spLocks noChangeArrowheads="1"/>
              </p:cNvSpPr>
              <p:nvPr userDrawn="1"/>
            </p:nvSpPr>
            <p:spPr bwMode="auto">
              <a:xfrm>
                <a:off x="4510" y="2720"/>
                <a:ext cx="95" cy="5"/>
              </a:xfrm>
              <a:prstGeom prst="rect">
                <a:avLst/>
              </a:prstGeom>
              <a:solidFill>
                <a:srgbClr val="CDA959"/>
              </a:solidFill>
              <a:ln w="0">
                <a:noFill/>
                <a:miter lim="800000"/>
                <a:headEnd/>
                <a:tailEnd/>
              </a:ln>
            </p:spPr>
            <p:txBody>
              <a:bodyPr/>
              <a:lstStyle/>
              <a:p>
                <a:pPr>
                  <a:defRPr/>
                </a:pPr>
                <a:endParaRPr lang="en-US" dirty="0"/>
              </a:p>
            </p:txBody>
          </p:sp>
          <p:sp>
            <p:nvSpPr>
              <p:cNvPr id="1283" name="Rectangle 1580"/>
              <p:cNvSpPr>
                <a:spLocks noChangeArrowheads="1"/>
              </p:cNvSpPr>
              <p:nvPr userDrawn="1"/>
            </p:nvSpPr>
            <p:spPr bwMode="auto">
              <a:xfrm>
                <a:off x="4627" y="2720"/>
                <a:ext cx="163" cy="5"/>
              </a:xfrm>
              <a:prstGeom prst="rect">
                <a:avLst/>
              </a:prstGeom>
              <a:solidFill>
                <a:srgbClr val="CDA959"/>
              </a:solidFill>
              <a:ln w="0">
                <a:noFill/>
                <a:miter lim="800000"/>
                <a:headEnd/>
                <a:tailEnd/>
              </a:ln>
            </p:spPr>
            <p:txBody>
              <a:bodyPr/>
              <a:lstStyle/>
              <a:p>
                <a:pPr>
                  <a:defRPr/>
                </a:pPr>
                <a:endParaRPr lang="en-US" dirty="0"/>
              </a:p>
            </p:txBody>
          </p:sp>
          <p:sp>
            <p:nvSpPr>
              <p:cNvPr id="1284" name="Rectangle 1581"/>
              <p:cNvSpPr>
                <a:spLocks noChangeArrowheads="1"/>
              </p:cNvSpPr>
              <p:nvPr userDrawn="1"/>
            </p:nvSpPr>
            <p:spPr bwMode="auto">
              <a:xfrm>
                <a:off x="5780" y="2720"/>
                <a:ext cx="22" cy="5"/>
              </a:xfrm>
              <a:prstGeom prst="rect">
                <a:avLst/>
              </a:prstGeom>
              <a:solidFill>
                <a:srgbClr val="CDA959"/>
              </a:solidFill>
              <a:ln w="0">
                <a:noFill/>
                <a:miter lim="800000"/>
                <a:headEnd/>
                <a:tailEnd/>
              </a:ln>
            </p:spPr>
            <p:txBody>
              <a:bodyPr/>
              <a:lstStyle/>
              <a:p>
                <a:pPr>
                  <a:defRPr/>
                </a:pPr>
                <a:endParaRPr lang="en-US" dirty="0"/>
              </a:p>
            </p:txBody>
          </p:sp>
          <p:sp>
            <p:nvSpPr>
              <p:cNvPr id="1285" name="Rectangle 1582"/>
              <p:cNvSpPr>
                <a:spLocks noChangeArrowheads="1"/>
              </p:cNvSpPr>
              <p:nvPr userDrawn="1"/>
            </p:nvSpPr>
            <p:spPr bwMode="auto">
              <a:xfrm>
                <a:off x="3648" y="2725"/>
                <a:ext cx="302" cy="6"/>
              </a:xfrm>
              <a:prstGeom prst="rect">
                <a:avLst/>
              </a:prstGeom>
              <a:solidFill>
                <a:srgbClr val="CDA959"/>
              </a:solidFill>
              <a:ln w="0">
                <a:noFill/>
                <a:miter lim="800000"/>
                <a:headEnd/>
                <a:tailEnd/>
              </a:ln>
            </p:spPr>
            <p:txBody>
              <a:bodyPr/>
              <a:lstStyle/>
              <a:p>
                <a:pPr>
                  <a:defRPr/>
                </a:pPr>
                <a:endParaRPr lang="en-US" dirty="0"/>
              </a:p>
            </p:txBody>
          </p:sp>
          <p:sp>
            <p:nvSpPr>
              <p:cNvPr id="1286" name="Rectangle 1583"/>
              <p:cNvSpPr>
                <a:spLocks noChangeArrowheads="1"/>
              </p:cNvSpPr>
              <p:nvPr userDrawn="1"/>
            </p:nvSpPr>
            <p:spPr bwMode="auto">
              <a:xfrm>
                <a:off x="4504" y="2725"/>
                <a:ext cx="95" cy="6"/>
              </a:xfrm>
              <a:prstGeom prst="rect">
                <a:avLst/>
              </a:prstGeom>
              <a:solidFill>
                <a:srgbClr val="CDA959"/>
              </a:solidFill>
              <a:ln w="0">
                <a:noFill/>
                <a:miter lim="800000"/>
                <a:headEnd/>
                <a:tailEnd/>
              </a:ln>
            </p:spPr>
            <p:txBody>
              <a:bodyPr/>
              <a:lstStyle/>
              <a:p>
                <a:pPr>
                  <a:defRPr/>
                </a:pPr>
                <a:endParaRPr lang="en-US" dirty="0"/>
              </a:p>
            </p:txBody>
          </p:sp>
          <p:sp>
            <p:nvSpPr>
              <p:cNvPr id="1287" name="Rectangle 1584"/>
              <p:cNvSpPr>
                <a:spLocks noChangeArrowheads="1"/>
              </p:cNvSpPr>
              <p:nvPr userDrawn="1"/>
            </p:nvSpPr>
            <p:spPr bwMode="auto">
              <a:xfrm>
                <a:off x="4627" y="2725"/>
                <a:ext cx="157" cy="6"/>
              </a:xfrm>
              <a:prstGeom prst="rect">
                <a:avLst/>
              </a:prstGeom>
              <a:solidFill>
                <a:srgbClr val="CDA959"/>
              </a:solidFill>
              <a:ln w="0">
                <a:noFill/>
                <a:miter lim="800000"/>
                <a:headEnd/>
                <a:tailEnd/>
              </a:ln>
            </p:spPr>
            <p:txBody>
              <a:bodyPr/>
              <a:lstStyle/>
              <a:p>
                <a:pPr>
                  <a:defRPr/>
                </a:pPr>
                <a:endParaRPr lang="en-US" dirty="0"/>
              </a:p>
            </p:txBody>
          </p:sp>
          <p:sp>
            <p:nvSpPr>
              <p:cNvPr id="1288" name="Rectangle 1585"/>
              <p:cNvSpPr>
                <a:spLocks noChangeArrowheads="1"/>
              </p:cNvSpPr>
              <p:nvPr userDrawn="1"/>
            </p:nvSpPr>
            <p:spPr bwMode="auto">
              <a:xfrm>
                <a:off x="5780" y="2725"/>
                <a:ext cx="22" cy="6"/>
              </a:xfrm>
              <a:prstGeom prst="rect">
                <a:avLst/>
              </a:prstGeom>
              <a:solidFill>
                <a:srgbClr val="CDA959"/>
              </a:solidFill>
              <a:ln w="0">
                <a:noFill/>
                <a:miter lim="800000"/>
                <a:headEnd/>
                <a:tailEnd/>
              </a:ln>
            </p:spPr>
            <p:txBody>
              <a:bodyPr/>
              <a:lstStyle/>
              <a:p>
                <a:pPr>
                  <a:defRPr/>
                </a:pPr>
                <a:endParaRPr lang="en-US" dirty="0"/>
              </a:p>
            </p:txBody>
          </p:sp>
          <p:sp>
            <p:nvSpPr>
              <p:cNvPr id="1289" name="Rectangle 1586"/>
              <p:cNvSpPr>
                <a:spLocks noChangeArrowheads="1"/>
              </p:cNvSpPr>
              <p:nvPr userDrawn="1"/>
            </p:nvSpPr>
            <p:spPr bwMode="auto">
              <a:xfrm>
                <a:off x="3648" y="2731"/>
                <a:ext cx="229" cy="5"/>
              </a:xfrm>
              <a:prstGeom prst="rect">
                <a:avLst/>
              </a:prstGeom>
              <a:solidFill>
                <a:srgbClr val="CDA959"/>
              </a:solidFill>
              <a:ln w="0">
                <a:noFill/>
                <a:miter lim="800000"/>
                <a:headEnd/>
                <a:tailEnd/>
              </a:ln>
            </p:spPr>
            <p:txBody>
              <a:bodyPr/>
              <a:lstStyle/>
              <a:p>
                <a:pPr>
                  <a:defRPr/>
                </a:pPr>
                <a:endParaRPr lang="en-US" dirty="0"/>
              </a:p>
            </p:txBody>
          </p:sp>
          <p:sp>
            <p:nvSpPr>
              <p:cNvPr id="1290" name="Rectangle 1587"/>
              <p:cNvSpPr>
                <a:spLocks noChangeArrowheads="1"/>
              </p:cNvSpPr>
              <p:nvPr userDrawn="1"/>
            </p:nvSpPr>
            <p:spPr bwMode="auto">
              <a:xfrm>
                <a:off x="4499" y="2731"/>
                <a:ext cx="89" cy="5"/>
              </a:xfrm>
              <a:prstGeom prst="rect">
                <a:avLst/>
              </a:prstGeom>
              <a:solidFill>
                <a:srgbClr val="CDA959"/>
              </a:solidFill>
              <a:ln w="0">
                <a:noFill/>
                <a:miter lim="800000"/>
                <a:headEnd/>
                <a:tailEnd/>
              </a:ln>
            </p:spPr>
            <p:txBody>
              <a:bodyPr/>
              <a:lstStyle/>
              <a:p>
                <a:pPr>
                  <a:defRPr/>
                </a:pPr>
                <a:endParaRPr lang="en-US" dirty="0"/>
              </a:p>
            </p:txBody>
          </p:sp>
          <p:sp>
            <p:nvSpPr>
              <p:cNvPr id="1291" name="Rectangle 1588"/>
              <p:cNvSpPr>
                <a:spLocks noChangeArrowheads="1"/>
              </p:cNvSpPr>
              <p:nvPr userDrawn="1"/>
            </p:nvSpPr>
            <p:spPr bwMode="auto">
              <a:xfrm>
                <a:off x="4622" y="2731"/>
                <a:ext cx="162" cy="5"/>
              </a:xfrm>
              <a:prstGeom prst="rect">
                <a:avLst/>
              </a:prstGeom>
              <a:solidFill>
                <a:srgbClr val="CDA959"/>
              </a:solidFill>
              <a:ln w="0">
                <a:noFill/>
                <a:miter lim="800000"/>
                <a:headEnd/>
                <a:tailEnd/>
              </a:ln>
            </p:spPr>
            <p:txBody>
              <a:bodyPr/>
              <a:lstStyle/>
              <a:p>
                <a:pPr>
                  <a:defRPr/>
                </a:pPr>
                <a:endParaRPr lang="en-US" dirty="0"/>
              </a:p>
            </p:txBody>
          </p:sp>
          <p:sp>
            <p:nvSpPr>
              <p:cNvPr id="1292" name="Rectangle 1589"/>
              <p:cNvSpPr>
                <a:spLocks noChangeArrowheads="1"/>
              </p:cNvSpPr>
              <p:nvPr userDrawn="1"/>
            </p:nvSpPr>
            <p:spPr bwMode="auto">
              <a:xfrm>
                <a:off x="5780" y="2731"/>
                <a:ext cx="22" cy="5"/>
              </a:xfrm>
              <a:prstGeom prst="rect">
                <a:avLst/>
              </a:prstGeom>
              <a:solidFill>
                <a:srgbClr val="CDA959"/>
              </a:solidFill>
              <a:ln w="0">
                <a:noFill/>
                <a:miter lim="800000"/>
                <a:headEnd/>
                <a:tailEnd/>
              </a:ln>
            </p:spPr>
            <p:txBody>
              <a:bodyPr/>
              <a:lstStyle/>
              <a:p>
                <a:pPr>
                  <a:defRPr/>
                </a:pPr>
                <a:endParaRPr lang="en-US" dirty="0"/>
              </a:p>
            </p:txBody>
          </p:sp>
          <p:sp>
            <p:nvSpPr>
              <p:cNvPr id="1293" name="Rectangle 1590"/>
              <p:cNvSpPr>
                <a:spLocks noChangeArrowheads="1"/>
              </p:cNvSpPr>
              <p:nvPr userDrawn="1"/>
            </p:nvSpPr>
            <p:spPr bwMode="auto">
              <a:xfrm>
                <a:off x="3648" y="2736"/>
                <a:ext cx="185" cy="6"/>
              </a:xfrm>
              <a:prstGeom prst="rect">
                <a:avLst/>
              </a:prstGeom>
              <a:solidFill>
                <a:srgbClr val="CDA959"/>
              </a:solidFill>
              <a:ln w="0">
                <a:noFill/>
                <a:miter lim="800000"/>
                <a:headEnd/>
                <a:tailEnd/>
              </a:ln>
            </p:spPr>
            <p:txBody>
              <a:bodyPr/>
              <a:lstStyle/>
              <a:p>
                <a:pPr>
                  <a:defRPr/>
                </a:pPr>
                <a:endParaRPr lang="en-US" dirty="0"/>
              </a:p>
            </p:txBody>
          </p:sp>
          <p:sp>
            <p:nvSpPr>
              <p:cNvPr id="1294" name="Rectangle 1591"/>
              <p:cNvSpPr>
                <a:spLocks noChangeArrowheads="1"/>
              </p:cNvSpPr>
              <p:nvPr userDrawn="1"/>
            </p:nvSpPr>
            <p:spPr bwMode="auto">
              <a:xfrm>
                <a:off x="4487" y="2736"/>
                <a:ext cx="96" cy="6"/>
              </a:xfrm>
              <a:prstGeom prst="rect">
                <a:avLst/>
              </a:prstGeom>
              <a:solidFill>
                <a:srgbClr val="CDA959"/>
              </a:solidFill>
              <a:ln w="0">
                <a:noFill/>
                <a:miter lim="800000"/>
                <a:headEnd/>
                <a:tailEnd/>
              </a:ln>
            </p:spPr>
            <p:txBody>
              <a:bodyPr/>
              <a:lstStyle/>
              <a:p>
                <a:pPr>
                  <a:defRPr/>
                </a:pPr>
                <a:endParaRPr lang="en-US" dirty="0"/>
              </a:p>
            </p:txBody>
          </p:sp>
          <p:sp>
            <p:nvSpPr>
              <p:cNvPr id="1295" name="Rectangle 1592"/>
              <p:cNvSpPr>
                <a:spLocks noChangeArrowheads="1"/>
              </p:cNvSpPr>
              <p:nvPr userDrawn="1"/>
            </p:nvSpPr>
            <p:spPr bwMode="auto">
              <a:xfrm>
                <a:off x="4622" y="2736"/>
                <a:ext cx="156" cy="6"/>
              </a:xfrm>
              <a:prstGeom prst="rect">
                <a:avLst/>
              </a:prstGeom>
              <a:solidFill>
                <a:srgbClr val="CDA959"/>
              </a:solidFill>
              <a:ln w="0">
                <a:noFill/>
                <a:miter lim="800000"/>
                <a:headEnd/>
                <a:tailEnd/>
              </a:ln>
            </p:spPr>
            <p:txBody>
              <a:bodyPr/>
              <a:lstStyle/>
              <a:p>
                <a:pPr>
                  <a:defRPr/>
                </a:pPr>
                <a:endParaRPr lang="en-US" dirty="0"/>
              </a:p>
            </p:txBody>
          </p:sp>
          <p:sp>
            <p:nvSpPr>
              <p:cNvPr id="1296" name="Rectangle 1593"/>
              <p:cNvSpPr>
                <a:spLocks noChangeArrowheads="1"/>
              </p:cNvSpPr>
              <p:nvPr userDrawn="1"/>
            </p:nvSpPr>
            <p:spPr bwMode="auto">
              <a:xfrm>
                <a:off x="5780" y="2736"/>
                <a:ext cx="22" cy="6"/>
              </a:xfrm>
              <a:prstGeom prst="rect">
                <a:avLst/>
              </a:prstGeom>
              <a:solidFill>
                <a:srgbClr val="CDA959"/>
              </a:solidFill>
              <a:ln w="0">
                <a:noFill/>
                <a:miter lim="800000"/>
                <a:headEnd/>
                <a:tailEnd/>
              </a:ln>
            </p:spPr>
            <p:txBody>
              <a:bodyPr/>
              <a:lstStyle/>
              <a:p>
                <a:pPr>
                  <a:defRPr/>
                </a:pPr>
                <a:endParaRPr lang="en-US" dirty="0"/>
              </a:p>
            </p:txBody>
          </p:sp>
          <p:sp>
            <p:nvSpPr>
              <p:cNvPr id="1297" name="Rectangle 1594"/>
              <p:cNvSpPr>
                <a:spLocks noChangeArrowheads="1"/>
              </p:cNvSpPr>
              <p:nvPr userDrawn="1"/>
            </p:nvSpPr>
            <p:spPr bwMode="auto">
              <a:xfrm>
                <a:off x="3648" y="2742"/>
                <a:ext cx="140" cy="6"/>
              </a:xfrm>
              <a:prstGeom prst="rect">
                <a:avLst/>
              </a:prstGeom>
              <a:solidFill>
                <a:srgbClr val="CDA959"/>
              </a:solidFill>
              <a:ln w="0">
                <a:noFill/>
                <a:miter lim="800000"/>
                <a:headEnd/>
                <a:tailEnd/>
              </a:ln>
            </p:spPr>
            <p:txBody>
              <a:bodyPr/>
              <a:lstStyle/>
              <a:p>
                <a:pPr>
                  <a:defRPr/>
                </a:pPr>
                <a:endParaRPr lang="en-US" dirty="0"/>
              </a:p>
            </p:txBody>
          </p:sp>
          <p:sp>
            <p:nvSpPr>
              <p:cNvPr id="1298" name="Rectangle 1595"/>
              <p:cNvSpPr>
                <a:spLocks noChangeArrowheads="1"/>
              </p:cNvSpPr>
              <p:nvPr userDrawn="1"/>
            </p:nvSpPr>
            <p:spPr bwMode="auto">
              <a:xfrm>
                <a:off x="4482" y="2742"/>
                <a:ext cx="95" cy="6"/>
              </a:xfrm>
              <a:prstGeom prst="rect">
                <a:avLst/>
              </a:prstGeom>
              <a:solidFill>
                <a:srgbClr val="CDA959"/>
              </a:solidFill>
              <a:ln w="0">
                <a:noFill/>
                <a:miter lim="800000"/>
                <a:headEnd/>
                <a:tailEnd/>
              </a:ln>
            </p:spPr>
            <p:txBody>
              <a:bodyPr/>
              <a:lstStyle/>
              <a:p>
                <a:pPr>
                  <a:defRPr/>
                </a:pPr>
                <a:endParaRPr lang="en-US" dirty="0"/>
              </a:p>
            </p:txBody>
          </p:sp>
          <p:sp>
            <p:nvSpPr>
              <p:cNvPr id="1299" name="Rectangle 1596"/>
              <p:cNvSpPr>
                <a:spLocks noChangeArrowheads="1"/>
              </p:cNvSpPr>
              <p:nvPr userDrawn="1"/>
            </p:nvSpPr>
            <p:spPr bwMode="auto">
              <a:xfrm>
                <a:off x="4622" y="2742"/>
                <a:ext cx="156" cy="6"/>
              </a:xfrm>
              <a:prstGeom prst="rect">
                <a:avLst/>
              </a:prstGeom>
              <a:solidFill>
                <a:srgbClr val="CDA959"/>
              </a:solidFill>
              <a:ln w="0">
                <a:noFill/>
                <a:miter lim="800000"/>
                <a:headEnd/>
                <a:tailEnd/>
              </a:ln>
            </p:spPr>
            <p:txBody>
              <a:bodyPr/>
              <a:lstStyle/>
              <a:p>
                <a:pPr>
                  <a:defRPr/>
                </a:pPr>
                <a:endParaRPr lang="en-US" dirty="0"/>
              </a:p>
            </p:txBody>
          </p:sp>
          <p:sp>
            <p:nvSpPr>
              <p:cNvPr id="1300" name="Rectangle 1597"/>
              <p:cNvSpPr>
                <a:spLocks noChangeArrowheads="1"/>
              </p:cNvSpPr>
              <p:nvPr userDrawn="1"/>
            </p:nvSpPr>
            <p:spPr bwMode="auto">
              <a:xfrm>
                <a:off x="5780" y="2742"/>
                <a:ext cx="22" cy="6"/>
              </a:xfrm>
              <a:prstGeom prst="rect">
                <a:avLst/>
              </a:prstGeom>
              <a:solidFill>
                <a:srgbClr val="CDA959"/>
              </a:solidFill>
              <a:ln w="0">
                <a:noFill/>
                <a:miter lim="800000"/>
                <a:headEnd/>
                <a:tailEnd/>
              </a:ln>
            </p:spPr>
            <p:txBody>
              <a:bodyPr/>
              <a:lstStyle/>
              <a:p>
                <a:pPr>
                  <a:defRPr/>
                </a:pPr>
                <a:endParaRPr lang="en-US" dirty="0"/>
              </a:p>
            </p:txBody>
          </p:sp>
          <p:sp>
            <p:nvSpPr>
              <p:cNvPr id="1301" name="Rectangle 1598"/>
              <p:cNvSpPr>
                <a:spLocks noChangeArrowheads="1"/>
              </p:cNvSpPr>
              <p:nvPr userDrawn="1"/>
            </p:nvSpPr>
            <p:spPr bwMode="auto">
              <a:xfrm>
                <a:off x="3648" y="2748"/>
                <a:ext cx="129" cy="5"/>
              </a:xfrm>
              <a:prstGeom prst="rect">
                <a:avLst/>
              </a:prstGeom>
              <a:solidFill>
                <a:srgbClr val="CDA959"/>
              </a:solidFill>
              <a:ln w="0">
                <a:noFill/>
                <a:miter lim="800000"/>
                <a:headEnd/>
                <a:tailEnd/>
              </a:ln>
            </p:spPr>
            <p:txBody>
              <a:bodyPr/>
              <a:lstStyle/>
              <a:p>
                <a:pPr>
                  <a:defRPr/>
                </a:pPr>
                <a:endParaRPr lang="en-US" dirty="0"/>
              </a:p>
            </p:txBody>
          </p:sp>
          <p:sp>
            <p:nvSpPr>
              <p:cNvPr id="1302" name="Rectangle 1599"/>
              <p:cNvSpPr>
                <a:spLocks noChangeArrowheads="1"/>
              </p:cNvSpPr>
              <p:nvPr userDrawn="1"/>
            </p:nvSpPr>
            <p:spPr bwMode="auto">
              <a:xfrm>
                <a:off x="4476" y="2748"/>
                <a:ext cx="95" cy="5"/>
              </a:xfrm>
              <a:prstGeom prst="rect">
                <a:avLst/>
              </a:prstGeom>
              <a:solidFill>
                <a:srgbClr val="CDA959"/>
              </a:solidFill>
              <a:ln w="0">
                <a:noFill/>
                <a:miter lim="800000"/>
                <a:headEnd/>
                <a:tailEnd/>
              </a:ln>
            </p:spPr>
            <p:txBody>
              <a:bodyPr/>
              <a:lstStyle/>
              <a:p>
                <a:pPr>
                  <a:defRPr/>
                </a:pPr>
                <a:endParaRPr lang="en-US" dirty="0"/>
              </a:p>
            </p:txBody>
          </p:sp>
          <p:sp>
            <p:nvSpPr>
              <p:cNvPr id="1303" name="Rectangle 1600"/>
              <p:cNvSpPr>
                <a:spLocks noChangeArrowheads="1"/>
              </p:cNvSpPr>
              <p:nvPr userDrawn="1"/>
            </p:nvSpPr>
            <p:spPr bwMode="auto">
              <a:xfrm>
                <a:off x="4616" y="2748"/>
                <a:ext cx="162" cy="5"/>
              </a:xfrm>
              <a:prstGeom prst="rect">
                <a:avLst/>
              </a:prstGeom>
              <a:solidFill>
                <a:srgbClr val="CDA959"/>
              </a:solidFill>
              <a:ln w="0">
                <a:noFill/>
                <a:miter lim="800000"/>
                <a:headEnd/>
                <a:tailEnd/>
              </a:ln>
            </p:spPr>
            <p:txBody>
              <a:bodyPr/>
              <a:lstStyle/>
              <a:p>
                <a:pPr>
                  <a:defRPr/>
                </a:pPr>
                <a:endParaRPr lang="en-US" dirty="0"/>
              </a:p>
            </p:txBody>
          </p:sp>
          <p:sp>
            <p:nvSpPr>
              <p:cNvPr id="1304" name="Rectangle 1601"/>
              <p:cNvSpPr>
                <a:spLocks noChangeArrowheads="1"/>
              </p:cNvSpPr>
              <p:nvPr userDrawn="1"/>
            </p:nvSpPr>
            <p:spPr bwMode="auto">
              <a:xfrm>
                <a:off x="5780" y="2748"/>
                <a:ext cx="22" cy="5"/>
              </a:xfrm>
              <a:prstGeom prst="rect">
                <a:avLst/>
              </a:prstGeom>
              <a:solidFill>
                <a:srgbClr val="CDA959"/>
              </a:solidFill>
              <a:ln w="0">
                <a:noFill/>
                <a:miter lim="800000"/>
                <a:headEnd/>
                <a:tailEnd/>
              </a:ln>
            </p:spPr>
            <p:txBody>
              <a:bodyPr/>
              <a:lstStyle/>
              <a:p>
                <a:pPr>
                  <a:defRPr/>
                </a:pPr>
                <a:endParaRPr lang="en-US" dirty="0"/>
              </a:p>
            </p:txBody>
          </p:sp>
          <p:sp>
            <p:nvSpPr>
              <p:cNvPr id="1305" name="Rectangle 1602"/>
              <p:cNvSpPr>
                <a:spLocks noChangeArrowheads="1"/>
              </p:cNvSpPr>
              <p:nvPr userDrawn="1"/>
            </p:nvSpPr>
            <p:spPr bwMode="auto">
              <a:xfrm>
                <a:off x="3648" y="2753"/>
                <a:ext cx="112" cy="6"/>
              </a:xfrm>
              <a:prstGeom prst="rect">
                <a:avLst/>
              </a:prstGeom>
              <a:solidFill>
                <a:srgbClr val="CDA959"/>
              </a:solidFill>
              <a:ln w="0">
                <a:noFill/>
                <a:miter lim="800000"/>
                <a:headEnd/>
                <a:tailEnd/>
              </a:ln>
            </p:spPr>
            <p:txBody>
              <a:bodyPr/>
              <a:lstStyle/>
              <a:p>
                <a:pPr>
                  <a:defRPr/>
                </a:pPr>
                <a:endParaRPr lang="en-US" dirty="0"/>
              </a:p>
            </p:txBody>
          </p:sp>
          <p:sp>
            <p:nvSpPr>
              <p:cNvPr id="1306" name="Rectangle 1603"/>
              <p:cNvSpPr>
                <a:spLocks noChangeArrowheads="1"/>
              </p:cNvSpPr>
              <p:nvPr userDrawn="1"/>
            </p:nvSpPr>
            <p:spPr bwMode="auto">
              <a:xfrm>
                <a:off x="4471" y="2753"/>
                <a:ext cx="95" cy="6"/>
              </a:xfrm>
              <a:prstGeom prst="rect">
                <a:avLst/>
              </a:prstGeom>
              <a:solidFill>
                <a:srgbClr val="CDA959"/>
              </a:solidFill>
              <a:ln w="0">
                <a:noFill/>
                <a:miter lim="800000"/>
                <a:headEnd/>
                <a:tailEnd/>
              </a:ln>
            </p:spPr>
            <p:txBody>
              <a:bodyPr/>
              <a:lstStyle/>
              <a:p>
                <a:pPr>
                  <a:defRPr/>
                </a:pPr>
                <a:endParaRPr lang="en-US" dirty="0"/>
              </a:p>
            </p:txBody>
          </p:sp>
          <p:sp>
            <p:nvSpPr>
              <p:cNvPr id="1307" name="Rectangle 1604"/>
              <p:cNvSpPr>
                <a:spLocks noChangeArrowheads="1"/>
              </p:cNvSpPr>
              <p:nvPr userDrawn="1"/>
            </p:nvSpPr>
            <p:spPr bwMode="auto">
              <a:xfrm>
                <a:off x="4616" y="2753"/>
                <a:ext cx="157" cy="6"/>
              </a:xfrm>
              <a:prstGeom prst="rect">
                <a:avLst/>
              </a:prstGeom>
              <a:solidFill>
                <a:srgbClr val="CDA959"/>
              </a:solidFill>
              <a:ln w="0">
                <a:noFill/>
                <a:miter lim="800000"/>
                <a:headEnd/>
                <a:tailEnd/>
              </a:ln>
            </p:spPr>
            <p:txBody>
              <a:bodyPr/>
              <a:lstStyle/>
              <a:p>
                <a:pPr>
                  <a:defRPr/>
                </a:pPr>
                <a:endParaRPr lang="en-US" dirty="0"/>
              </a:p>
            </p:txBody>
          </p:sp>
          <p:sp>
            <p:nvSpPr>
              <p:cNvPr id="1308" name="Rectangle 1605"/>
              <p:cNvSpPr>
                <a:spLocks noChangeArrowheads="1"/>
              </p:cNvSpPr>
              <p:nvPr userDrawn="1"/>
            </p:nvSpPr>
            <p:spPr bwMode="auto">
              <a:xfrm>
                <a:off x="5780" y="2753"/>
                <a:ext cx="22" cy="6"/>
              </a:xfrm>
              <a:prstGeom prst="rect">
                <a:avLst/>
              </a:prstGeom>
              <a:solidFill>
                <a:srgbClr val="CDA959"/>
              </a:solidFill>
              <a:ln w="0">
                <a:noFill/>
                <a:miter lim="800000"/>
                <a:headEnd/>
                <a:tailEnd/>
              </a:ln>
            </p:spPr>
            <p:txBody>
              <a:bodyPr/>
              <a:lstStyle/>
              <a:p>
                <a:pPr>
                  <a:defRPr/>
                </a:pPr>
                <a:endParaRPr lang="en-US" dirty="0"/>
              </a:p>
            </p:txBody>
          </p:sp>
          <p:sp>
            <p:nvSpPr>
              <p:cNvPr id="1309" name="Rectangle 1606"/>
              <p:cNvSpPr>
                <a:spLocks noChangeArrowheads="1"/>
              </p:cNvSpPr>
              <p:nvPr userDrawn="1"/>
            </p:nvSpPr>
            <p:spPr bwMode="auto">
              <a:xfrm>
                <a:off x="3648" y="2759"/>
                <a:ext cx="101" cy="5"/>
              </a:xfrm>
              <a:prstGeom prst="rect">
                <a:avLst/>
              </a:prstGeom>
              <a:solidFill>
                <a:srgbClr val="CDA959"/>
              </a:solidFill>
              <a:ln w="0">
                <a:noFill/>
                <a:miter lim="800000"/>
                <a:headEnd/>
                <a:tailEnd/>
              </a:ln>
            </p:spPr>
            <p:txBody>
              <a:bodyPr/>
              <a:lstStyle/>
              <a:p>
                <a:pPr>
                  <a:defRPr/>
                </a:pPr>
                <a:endParaRPr lang="en-US" dirty="0"/>
              </a:p>
            </p:txBody>
          </p:sp>
          <p:sp>
            <p:nvSpPr>
              <p:cNvPr id="1310" name="Rectangle 1607"/>
              <p:cNvSpPr>
                <a:spLocks noChangeArrowheads="1"/>
              </p:cNvSpPr>
              <p:nvPr userDrawn="1"/>
            </p:nvSpPr>
            <p:spPr bwMode="auto">
              <a:xfrm>
                <a:off x="4465" y="2759"/>
                <a:ext cx="90" cy="5"/>
              </a:xfrm>
              <a:prstGeom prst="rect">
                <a:avLst/>
              </a:prstGeom>
              <a:solidFill>
                <a:srgbClr val="CDA959"/>
              </a:solidFill>
              <a:ln w="0">
                <a:noFill/>
                <a:miter lim="800000"/>
                <a:headEnd/>
                <a:tailEnd/>
              </a:ln>
            </p:spPr>
            <p:txBody>
              <a:bodyPr/>
              <a:lstStyle/>
              <a:p>
                <a:pPr>
                  <a:defRPr/>
                </a:pPr>
                <a:endParaRPr lang="en-US" dirty="0"/>
              </a:p>
            </p:txBody>
          </p:sp>
          <p:sp>
            <p:nvSpPr>
              <p:cNvPr id="1311" name="Rectangle 1608"/>
              <p:cNvSpPr>
                <a:spLocks noChangeArrowheads="1"/>
              </p:cNvSpPr>
              <p:nvPr userDrawn="1"/>
            </p:nvSpPr>
            <p:spPr bwMode="auto">
              <a:xfrm>
                <a:off x="4611" y="2759"/>
                <a:ext cx="162" cy="5"/>
              </a:xfrm>
              <a:prstGeom prst="rect">
                <a:avLst/>
              </a:prstGeom>
              <a:solidFill>
                <a:srgbClr val="CDA959"/>
              </a:solidFill>
              <a:ln w="0">
                <a:noFill/>
                <a:miter lim="800000"/>
                <a:headEnd/>
                <a:tailEnd/>
              </a:ln>
            </p:spPr>
            <p:txBody>
              <a:bodyPr/>
              <a:lstStyle/>
              <a:p>
                <a:pPr>
                  <a:defRPr/>
                </a:pPr>
                <a:endParaRPr lang="en-US" dirty="0"/>
              </a:p>
            </p:txBody>
          </p:sp>
          <p:sp>
            <p:nvSpPr>
              <p:cNvPr id="1312" name="Rectangle 1609"/>
              <p:cNvSpPr>
                <a:spLocks noChangeArrowheads="1"/>
              </p:cNvSpPr>
              <p:nvPr userDrawn="1"/>
            </p:nvSpPr>
            <p:spPr bwMode="auto">
              <a:xfrm>
                <a:off x="5780" y="2759"/>
                <a:ext cx="22" cy="5"/>
              </a:xfrm>
              <a:prstGeom prst="rect">
                <a:avLst/>
              </a:prstGeom>
              <a:solidFill>
                <a:srgbClr val="CDA959"/>
              </a:solidFill>
              <a:ln w="0">
                <a:noFill/>
                <a:miter lim="800000"/>
                <a:headEnd/>
                <a:tailEnd/>
              </a:ln>
            </p:spPr>
            <p:txBody>
              <a:bodyPr/>
              <a:lstStyle/>
              <a:p>
                <a:pPr>
                  <a:defRPr/>
                </a:pPr>
                <a:endParaRPr lang="en-US" dirty="0"/>
              </a:p>
            </p:txBody>
          </p:sp>
          <p:sp>
            <p:nvSpPr>
              <p:cNvPr id="1313" name="Rectangle 1610"/>
              <p:cNvSpPr>
                <a:spLocks noChangeArrowheads="1"/>
              </p:cNvSpPr>
              <p:nvPr userDrawn="1"/>
            </p:nvSpPr>
            <p:spPr bwMode="auto">
              <a:xfrm>
                <a:off x="3648" y="2764"/>
                <a:ext cx="84" cy="6"/>
              </a:xfrm>
              <a:prstGeom prst="rect">
                <a:avLst/>
              </a:prstGeom>
              <a:solidFill>
                <a:srgbClr val="CDA959"/>
              </a:solidFill>
              <a:ln w="0">
                <a:noFill/>
                <a:miter lim="800000"/>
                <a:headEnd/>
                <a:tailEnd/>
              </a:ln>
            </p:spPr>
            <p:txBody>
              <a:bodyPr/>
              <a:lstStyle/>
              <a:p>
                <a:pPr>
                  <a:defRPr/>
                </a:pPr>
                <a:endParaRPr lang="en-US" dirty="0"/>
              </a:p>
            </p:txBody>
          </p:sp>
          <p:sp>
            <p:nvSpPr>
              <p:cNvPr id="1314" name="Rectangle 1611"/>
              <p:cNvSpPr>
                <a:spLocks noChangeArrowheads="1"/>
              </p:cNvSpPr>
              <p:nvPr userDrawn="1"/>
            </p:nvSpPr>
            <p:spPr bwMode="auto">
              <a:xfrm>
                <a:off x="4454" y="2764"/>
                <a:ext cx="95" cy="6"/>
              </a:xfrm>
              <a:prstGeom prst="rect">
                <a:avLst/>
              </a:prstGeom>
              <a:solidFill>
                <a:srgbClr val="CDA959"/>
              </a:solidFill>
              <a:ln w="0">
                <a:noFill/>
                <a:miter lim="800000"/>
                <a:headEnd/>
                <a:tailEnd/>
              </a:ln>
            </p:spPr>
            <p:txBody>
              <a:bodyPr/>
              <a:lstStyle/>
              <a:p>
                <a:pPr>
                  <a:defRPr/>
                </a:pPr>
                <a:endParaRPr lang="en-US" dirty="0"/>
              </a:p>
            </p:txBody>
          </p:sp>
          <p:sp>
            <p:nvSpPr>
              <p:cNvPr id="1315" name="Rectangle 1612"/>
              <p:cNvSpPr>
                <a:spLocks noChangeArrowheads="1"/>
              </p:cNvSpPr>
              <p:nvPr userDrawn="1"/>
            </p:nvSpPr>
            <p:spPr bwMode="auto">
              <a:xfrm>
                <a:off x="4611" y="2764"/>
                <a:ext cx="156" cy="6"/>
              </a:xfrm>
              <a:prstGeom prst="rect">
                <a:avLst/>
              </a:prstGeom>
              <a:solidFill>
                <a:srgbClr val="CDA959"/>
              </a:solidFill>
              <a:ln w="0">
                <a:noFill/>
                <a:miter lim="800000"/>
                <a:headEnd/>
                <a:tailEnd/>
              </a:ln>
            </p:spPr>
            <p:txBody>
              <a:bodyPr/>
              <a:lstStyle/>
              <a:p>
                <a:pPr>
                  <a:defRPr/>
                </a:pPr>
                <a:endParaRPr lang="en-US" dirty="0"/>
              </a:p>
            </p:txBody>
          </p:sp>
          <p:sp>
            <p:nvSpPr>
              <p:cNvPr id="1316" name="Rectangle 1613"/>
              <p:cNvSpPr>
                <a:spLocks noChangeArrowheads="1"/>
              </p:cNvSpPr>
              <p:nvPr userDrawn="1"/>
            </p:nvSpPr>
            <p:spPr bwMode="auto">
              <a:xfrm>
                <a:off x="5780" y="2764"/>
                <a:ext cx="22" cy="6"/>
              </a:xfrm>
              <a:prstGeom prst="rect">
                <a:avLst/>
              </a:prstGeom>
              <a:solidFill>
                <a:srgbClr val="CDA959"/>
              </a:solidFill>
              <a:ln w="0">
                <a:noFill/>
                <a:miter lim="800000"/>
                <a:headEnd/>
                <a:tailEnd/>
              </a:ln>
            </p:spPr>
            <p:txBody>
              <a:bodyPr/>
              <a:lstStyle/>
              <a:p>
                <a:pPr>
                  <a:defRPr/>
                </a:pPr>
                <a:endParaRPr lang="en-US" dirty="0"/>
              </a:p>
            </p:txBody>
          </p:sp>
          <p:sp>
            <p:nvSpPr>
              <p:cNvPr id="1317" name="Rectangle 1614"/>
              <p:cNvSpPr>
                <a:spLocks noChangeArrowheads="1"/>
              </p:cNvSpPr>
              <p:nvPr userDrawn="1"/>
            </p:nvSpPr>
            <p:spPr bwMode="auto">
              <a:xfrm>
                <a:off x="3648" y="2770"/>
                <a:ext cx="84" cy="6"/>
              </a:xfrm>
              <a:prstGeom prst="rect">
                <a:avLst/>
              </a:prstGeom>
              <a:solidFill>
                <a:srgbClr val="CDA959"/>
              </a:solidFill>
              <a:ln w="0">
                <a:noFill/>
                <a:miter lim="800000"/>
                <a:headEnd/>
                <a:tailEnd/>
              </a:ln>
            </p:spPr>
            <p:txBody>
              <a:bodyPr/>
              <a:lstStyle/>
              <a:p>
                <a:pPr>
                  <a:defRPr/>
                </a:pPr>
                <a:endParaRPr lang="en-US" dirty="0"/>
              </a:p>
            </p:txBody>
          </p:sp>
        </p:grpSp>
        <p:grpSp>
          <p:nvGrpSpPr>
            <p:cNvPr id="16" name="Group 1615"/>
            <p:cNvGrpSpPr>
              <a:grpSpLocks/>
            </p:cNvGrpSpPr>
            <p:nvPr userDrawn="1"/>
          </p:nvGrpSpPr>
          <p:grpSpPr bwMode="auto">
            <a:xfrm>
              <a:off x="3648" y="2770"/>
              <a:ext cx="2154" cy="341"/>
              <a:chOff x="3648" y="2770"/>
              <a:chExt cx="2154" cy="341"/>
            </a:xfrm>
          </p:grpSpPr>
          <p:sp>
            <p:nvSpPr>
              <p:cNvPr id="918" name="Rectangle 1616"/>
              <p:cNvSpPr>
                <a:spLocks noChangeArrowheads="1"/>
              </p:cNvSpPr>
              <p:nvPr userDrawn="1"/>
            </p:nvSpPr>
            <p:spPr bwMode="auto">
              <a:xfrm>
                <a:off x="4448" y="2770"/>
                <a:ext cx="95" cy="6"/>
              </a:xfrm>
              <a:prstGeom prst="rect">
                <a:avLst/>
              </a:prstGeom>
              <a:solidFill>
                <a:srgbClr val="CDA959"/>
              </a:solidFill>
              <a:ln w="0">
                <a:noFill/>
                <a:miter lim="800000"/>
                <a:headEnd/>
                <a:tailEnd/>
              </a:ln>
            </p:spPr>
            <p:txBody>
              <a:bodyPr/>
              <a:lstStyle/>
              <a:p>
                <a:pPr>
                  <a:defRPr/>
                </a:pPr>
                <a:endParaRPr lang="en-US" dirty="0"/>
              </a:p>
            </p:txBody>
          </p:sp>
          <p:sp>
            <p:nvSpPr>
              <p:cNvPr id="919" name="Rectangle 1617"/>
              <p:cNvSpPr>
                <a:spLocks noChangeArrowheads="1"/>
              </p:cNvSpPr>
              <p:nvPr userDrawn="1"/>
            </p:nvSpPr>
            <p:spPr bwMode="auto">
              <a:xfrm>
                <a:off x="4605" y="2770"/>
                <a:ext cx="162" cy="6"/>
              </a:xfrm>
              <a:prstGeom prst="rect">
                <a:avLst/>
              </a:prstGeom>
              <a:solidFill>
                <a:srgbClr val="CDA959"/>
              </a:solidFill>
              <a:ln w="0">
                <a:noFill/>
                <a:miter lim="800000"/>
                <a:headEnd/>
                <a:tailEnd/>
              </a:ln>
            </p:spPr>
            <p:txBody>
              <a:bodyPr/>
              <a:lstStyle/>
              <a:p>
                <a:pPr>
                  <a:defRPr/>
                </a:pPr>
                <a:endParaRPr lang="en-US" dirty="0"/>
              </a:p>
            </p:txBody>
          </p:sp>
          <p:sp>
            <p:nvSpPr>
              <p:cNvPr id="920" name="Rectangle 1618"/>
              <p:cNvSpPr>
                <a:spLocks noChangeArrowheads="1"/>
              </p:cNvSpPr>
              <p:nvPr userDrawn="1"/>
            </p:nvSpPr>
            <p:spPr bwMode="auto">
              <a:xfrm>
                <a:off x="5780" y="2770"/>
                <a:ext cx="22" cy="6"/>
              </a:xfrm>
              <a:prstGeom prst="rect">
                <a:avLst/>
              </a:prstGeom>
              <a:solidFill>
                <a:srgbClr val="CDA959"/>
              </a:solidFill>
              <a:ln w="0">
                <a:noFill/>
                <a:miter lim="800000"/>
                <a:headEnd/>
                <a:tailEnd/>
              </a:ln>
            </p:spPr>
            <p:txBody>
              <a:bodyPr/>
              <a:lstStyle/>
              <a:p>
                <a:pPr>
                  <a:defRPr/>
                </a:pPr>
                <a:endParaRPr lang="en-US" dirty="0"/>
              </a:p>
            </p:txBody>
          </p:sp>
          <p:sp>
            <p:nvSpPr>
              <p:cNvPr id="921" name="Rectangle 1619"/>
              <p:cNvSpPr>
                <a:spLocks noChangeArrowheads="1"/>
              </p:cNvSpPr>
              <p:nvPr userDrawn="1"/>
            </p:nvSpPr>
            <p:spPr bwMode="auto">
              <a:xfrm>
                <a:off x="3648" y="2776"/>
                <a:ext cx="78" cy="5"/>
              </a:xfrm>
              <a:prstGeom prst="rect">
                <a:avLst/>
              </a:prstGeom>
              <a:solidFill>
                <a:srgbClr val="CDA959"/>
              </a:solidFill>
              <a:ln w="0">
                <a:noFill/>
                <a:miter lim="800000"/>
                <a:headEnd/>
                <a:tailEnd/>
              </a:ln>
            </p:spPr>
            <p:txBody>
              <a:bodyPr/>
              <a:lstStyle/>
              <a:p>
                <a:pPr>
                  <a:defRPr/>
                </a:pPr>
                <a:endParaRPr lang="en-US" dirty="0"/>
              </a:p>
            </p:txBody>
          </p:sp>
          <p:sp>
            <p:nvSpPr>
              <p:cNvPr id="922" name="Rectangle 1620"/>
              <p:cNvSpPr>
                <a:spLocks noChangeArrowheads="1"/>
              </p:cNvSpPr>
              <p:nvPr userDrawn="1"/>
            </p:nvSpPr>
            <p:spPr bwMode="auto">
              <a:xfrm>
                <a:off x="4443" y="2776"/>
                <a:ext cx="95" cy="5"/>
              </a:xfrm>
              <a:prstGeom prst="rect">
                <a:avLst/>
              </a:prstGeom>
              <a:solidFill>
                <a:srgbClr val="CDA959"/>
              </a:solidFill>
              <a:ln w="0">
                <a:noFill/>
                <a:miter lim="800000"/>
                <a:headEnd/>
                <a:tailEnd/>
              </a:ln>
            </p:spPr>
            <p:txBody>
              <a:bodyPr/>
              <a:lstStyle/>
              <a:p>
                <a:pPr>
                  <a:defRPr/>
                </a:pPr>
                <a:endParaRPr lang="en-US" dirty="0"/>
              </a:p>
            </p:txBody>
          </p:sp>
          <p:sp>
            <p:nvSpPr>
              <p:cNvPr id="923" name="Rectangle 1621"/>
              <p:cNvSpPr>
                <a:spLocks noChangeArrowheads="1"/>
              </p:cNvSpPr>
              <p:nvPr userDrawn="1"/>
            </p:nvSpPr>
            <p:spPr bwMode="auto">
              <a:xfrm>
                <a:off x="4605" y="2776"/>
                <a:ext cx="162" cy="5"/>
              </a:xfrm>
              <a:prstGeom prst="rect">
                <a:avLst/>
              </a:prstGeom>
              <a:solidFill>
                <a:srgbClr val="CDA959"/>
              </a:solidFill>
              <a:ln w="0">
                <a:noFill/>
                <a:miter lim="800000"/>
                <a:headEnd/>
                <a:tailEnd/>
              </a:ln>
            </p:spPr>
            <p:txBody>
              <a:bodyPr/>
              <a:lstStyle/>
              <a:p>
                <a:pPr>
                  <a:defRPr/>
                </a:pPr>
                <a:endParaRPr lang="en-US" dirty="0"/>
              </a:p>
            </p:txBody>
          </p:sp>
          <p:sp>
            <p:nvSpPr>
              <p:cNvPr id="924" name="Rectangle 1622"/>
              <p:cNvSpPr>
                <a:spLocks noChangeArrowheads="1"/>
              </p:cNvSpPr>
              <p:nvPr userDrawn="1"/>
            </p:nvSpPr>
            <p:spPr bwMode="auto">
              <a:xfrm>
                <a:off x="5780" y="2776"/>
                <a:ext cx="22" cy="5"/>
              </a:xfrm>
              <a:prstGeom prst="rect">
                <a:avLst/>
              </a:prstGeom>
              <a:solidFill>
                <a:srgbClr val="CDA959"/>
              </a:solidFill>
              <a:ln w="0">
                <a:noFill/>
                <a:miter lim="800000"/>
                <a:headEnd/>
                <a:tailEnd/>
              </a:ln>
            </p:spPr>
            <p:txBody>
              <a:bodyPr/>
              <a:lstStyle/>
              <a:p>
                <a:pPr>
                  <a:defRPr/>
                </a:pPr>
                <a:endParaRPr lang="en-US" dirty="0"/>
              </a:p>
            </p:txBody>
          </p:sp>
          <p:sp>
            <p:nvSpPr>
              <p:cNvPr id="925" name="Rectangle 1623"/>
              <p:cNvSpPr>
                <a:spLocks noChangeArrowheads="1"/>
              </p:cNvSpPr>
              <p:nvPr userDrawn="1"/>
            </p:nvSpPr>
            <p:spPr bwMode="auto">
              <a:xfrm>
                <a:off x="3648" y="2781"/>
                <a:ext cx="73" cy="6"/>
              </a:xfrm>
              <a:prstGeom prst="rect">
                <a:avLst/>
              </a:prstGeom>
              <a:solidFill>
                <a:srgbClr val="CDA959"/>
              </a:solidFill>
              <a:ln w="0">
                <a:noFill/>
                <a:miter lim="800000"/>
                <a:headEnd/>
                <a:tailEnd/>
              </a:ln>
            </p:spPr>
            <p:txBody>
              <a:bodyPr/>
              <a:lstStyle/>
              <a:p>
                <a:pPr>
                  <a:defRPr/>
                </a:pPr>
                <a:endParaRPr lang="en-US" dirty="0"/>
              </a:p>
            </p:txBody>
          </p:sp>
          <p:sp>
            <p:nvSpPr>
              <p:cNvPr id="926" name="Rectangle 1624"/>
              <p:cNvSpPr>
                <a:spLocks noChangeArrowheads="1"/>
              </p:cNvSpPr>
              <p:nvPr userDrawn="1"/>
            </p:nvSpPr>
            <p:spPr bwMode="auto">
              <a:xfrm>
                <a:off x="4437" y="2781"/>
                <a:ext cx="95" cy="6"/>
              </a:xfrm>
              <a:prstGeom prst="rect">
                <a:avLst/>
              </a:prstGeom>
              <a:solidFill>
                <a:srgbClr val="CDA959"/>
              </a:solidFill>
              <a:ln w="0">
                <a:noFill/>
                <a:miter lim="800000"/>
                <a:headEnd/>
                <a:tailEnd/>
              </a:ln>
            </p:spPr>
            <p:txBody>
              <a:bodyPr/>
              <a:lstStyle/>
              <a:p>
                <a:pPr>
                  <a:defRPr/>
                </a:pPr>
                <a:endParaRPr lang="en-US" dirty="0"/>
              </a:p>
            </p:txBody>
          </p:sp>
          <p:sp>
            <p:nvSpPr>
              <p:cNvPr id="927" name="Rectangle 1625"/>
              <p:cNvSpPr>
                <a:spLocks noChangeArrowheads="1"/>
              </p:cNvSpPr>
              <p:nvPr userDrawn="1"/>
            </p:nvSpPr>
            <p:spPr bwMode="auto">
              <a:xfrm>
                <a:off x="4605" y="2781"/>
                <a:ext cx="157" cy="6"/>
              </a:xfrm>
              <a:prstGeom prst="rect">
                <a:avLst/>
              </a:prstGeom>
              <a:solidFill>
                <a:srgbClr val="CDA959"/>
              </a:solidFill>
              <a:ln w="0">
                <a:noFill/>
                <a:miter lim="800000"/>
                <a:headEnd/>
                <a:tailEnd/>
              </a:ln>
            </p:spPr>
            <p:txBody>
              <a:bodyPr/>
              <a:lstStyle/>
              <a:p>
                <a:pPr>
                  <a:defRPr/>
                </a:pPr>
                <a:endParaRPr lang="en-US" dirty="0"/>
              </a:p>
            </p:txBody>
          </p:sp>
          <p:sp>
            <p:nvSpPr>
              <p:cNvPr id="928" name="Rectangle 1626"/>
              <p:cNvSpPr>
                <a:spLocks noChangeArrowheads="1"/>
              </p:cNvSpPr>
              <p:nvPr userDrawn="1"/>
            </p:nvSpPr>
            <p:spPr bwMode="auto">
              <a:xfrm>
                <a:off x="5780" y="2781"/>
                <a:ext cx="22" cy="6"/>
              </a:xfrm>
              <a:prstGeom prst="rect">
                <a:avLst/>
              </a:prstGeom>
              <a:solidFill>
                <a:srgbClr val="CDA959"/>
              </a:solidFill>
              <a:ln w="0">
                <a:noFill/>
                <a:miter lim="800000"/>
                <a:headEnd/>
                <a:tailEnd/>
              </a:ln>
            </p:spPr>
            <p:txBody>
              <a:bodyPr/>
              <a:lstStyle/>
              <a:p>
                <a:pPr>
                  <a:defRPr/>
                </a:pPr>
                <a:endParaRPr lang="en-US" dirty="0"/>
              </a:p>
            </p:txBody>
          </p:sp>
          <p:sp>
            <p:nvSpPr>
              <p:cNvPr id="929" name="Rectangle 1627"/>
              <p:cNvSpPr>
                <a:spLocks noChangeArrowheads="1"/>
              </p:cNvSpPr>
              <p:nvPr userDrawn="1"/>
            </p:nvSpPr>
            <p:spPr bwMode="auto">
              <a:xfrm>
                <a:off x="3648" y="2787"/>
                <a:ext cx="67" cy="5"/>
              </a:xfrm>
              <a:prstGeom prst="rect">
                <a:avLst/>
              </a:prstGeom>
              <a:solidFill>
                <a:srgbClr val="CDA959"/>
              </a:solidFill>
              <a:ln w="0">
                <a:noFill/>
                <a:miter lim="800000"/>
                <a:headEnd/>
                <a:tailEnd/>
              </a:ln>
            </p:spPr>
            <p:txBody>
              <a:bodyPr/>
              <a:lstStyle/>
              <a:p>
                <a:pPr>
                  <a:defRPr/>
                </a:pPr>
                <a:endParaRPr lang="en-US" dirty="0"/>
              </a:p>
            </p:txBody>
          </p:sp>
          <p:sp>
            <p:nvSpPr>
              <p:cNvPr id="930" name="Rectangle 1628"/>
              <p:cNvSpPr>
                <a:spLocks noChangeArrowheads="1"/>
              </p:cNvSpPr>
              <p:nvPr userDrawn="1"/>
            </p:nvSpPr>
            <p:spPr bwMode="auto">
              <a:xfrm>
                <a:off x="4431" y="2787"/>
                <a:ext cx="90" cy="5"/>
              </a:xfrm>
              <a:prstGeom prst="rect">
                <a:avLst/>
              </a:prstGeom>
              <a:solidFill>
                <a:srgbClr val="CDA959"/>
              </a:solidFill>
              <a:ln w="0">
                <a:noFill/>
                <a:miter lim="800000"/>
                <a:headEnd/>
                <a:tailEnd/>
              </a:ln>
            </p:spPr>
            <p:txBody>
              <a:bodyPr/>
              <a:lstStyle/>
              <a:p>
                <a:pPr>
                  <a:defRPr/>
                </a:pPr>
                <a:endParaRPr lang="en-US" dirty="0"/>
              </a:p>
            </p:txBody>
          </p:sp>
          <p:sp>
            <p:nvSpPr>
              <p:cNvPr id="931" name="Rectangle 1629"/>
              <p:cNvSpPr>
                <a:spLocks noChangeArrowheads="1"/>
              </p:cNvSpPr>
              <p:nvPr userDrawn="1"/>
            </p:nvSpPr>
            <p:spPr bwMode="auto">
              <a:xfrm>
                <a:off x="4599" y="2787"/>
                <a:ext cx="163" cy="5"/>
              </a:xfrm>
              <a:prstGeom prst="rect">
                <a:avLst/>
              </a:prstGeom>
              <a:solidFill>
                <a:srgbClr val="CDA959"/>
              </a:solidFill>
              <a:ln w="0">
                <a:noFill/>
                <a:miter lim="800000"/>
                <a:headEnd/>
                <a:tailEnd/>
              </a:ln>
            </p:spPr>
            <p:txBody>
              <a:bodyPr/>
              <a:lstStyle/>
              <a:p>
                <a:pPr>
                  <a:defRPr/>
                </a:pPr>
                <a:endParaRPr lang="en-US" dirty="0"/>
              </a:p>
            </p:txBody>
          </p:sp>
          <p:sp>
            <p:nvSpPr>
              <p:cNvPr id="932" name="Rectangle 1630"/>
              <p:cNvSpPr>
                <a:spLocks noChangeArrowheads="1"/>
              </p:cNvSpPr>
              <p:nvPr userDrawn="1"/>
            </p:nvSpPr>
            <p:spPr bwMode="auto">
              <a:xfrm>
                <a:off x="5780" y="2787"/>
                <a:ext cx="22" cy="5"/>
              </a:xfrm>
              <a:prstGeom prst="rect">
                <a:avLst/>
              </a:prstGeom>
              <a:solidFill>
                <a:srgbClr val="CDA959"/>
              </a:solidFill>
              <a:ln w="0">
                <a:noFill/>
                <a:miter lim="800000"/>
                <a:headEnd/>
                <a:tailEnd/>
              </a:ln>
            </p:spPr>
            <p:txBody>
              <a:bodyPr/>
              <a:lstStyle/>
              <a:p>
                <a:pPr>
                  <a:defRPr/>
                </a:pPr>
                <a:endParaRPr lang="en-US" dirty="0"/>
              </a:p>
            </p:txBody>
          </p:sp>
          <p:sp>
            <p:nvSpPr>
              <p:cNvPr id="933" name="Rectangle 1631"/>
              <p:cNvSpPr>
                <a:spLocks noChangeArrowheads="1"/>
              </p:cNvSpPr>
              <p:nvPr userDrawn="1"/>
            </p:nvSpPr>
            <p:spPr bwMode="auto">
              <a:xfrm>
                <a:off x="3648" y="2792"/>
                <a:ext cx="62" cy="6"/>
              </a:xfrm>
              <a:prstGeom prst="rect">
                <a:avLst/>
              </a:prstGeom>
              <a:solidFill>
                <a:srgbClr val="CDA959"/>
              </a:solidFill>
              <a:ln w="0">
                <a:noFill/>
                <a:miter lim="800000"/>
                <a:headEnd/>
                <a:tailEnd/>
              </a:ln>
            </p:spPr>
            <p:txBody>
              <a:bodyPr/>
              <a:lstStyle/>
              <a:p>
                <a:pPr>
                  <a:defRPr/>
                </a:pPr>
                <a:endParaRPr lang="en-US" dirty="0"/>
              </a:p>
            </p:txBody>
          </p:sp>
          <p:sp>
            <p:nvSpPr>
              <p:cNvPr id="934" name="Rectangle 1632"/>
              <p:cNvSpPr>
                <a:spLocks noChangeArrowheads="1"/>
              </p:cNvSpPr>
              <p:nvPr userDrawn="1"/>
            </p:nvSpPr>
            <p:spPr bwMode="auto">
              <a:xfrm>
                <a:off x="4420" y="2792"/>
                <a:ext cx="95" cy="6"/>
              </a:xfrm>
              <a:prstGeom prst="rect">
                <a:avLst/>
              </a:prstGeom>
              <a:solidFill>
                <a:srgbClr val="CDA959"/>
              </a:solidFill>
              <a:ln w="0">
                <a:noFill/>
                <a:miter lim="800000"/>
                <a:headEnd/>
                <a:tailEnd/>
              </a:ln>
            </p:spPr>
            <p:txBody>
              <a:bodyPr/>
              <a:lstStyle/>
              <a:p>
                <a:pPr>
                  <a:defRPr/>
                </a:pPr>
                <a:endParaRPr lang="en-US" dirty="0"/>
              </a:p>
            </p:txBody>
          </p:sp>
          <p:sp>
            <p:nvSpPr>
              <p:cNvPr id="935" name="Rectangle 1633"/>
              <p:cNvSpPr>
                <a:spLocks noChangeArrowheads="1"/>
              </p:cNvSpPr>
              <p:nvPr userDrawn="1"/>
            </p:nvSpPr>
            <p:spPr bwMode="auto">
              <a:xfrm>
                <a:off x="4599" y="2792"/>
                <a:ext cx="157" cy="6"/>
              </a:xfrm>
              <a:prstGeom prst="rect">
                <a:avLst/>
              </a:prstGeom>
              <a:solidFill>
                <a:srgbClr val="CDA959"/>
              </a:solidFill>
              <a:ln w="0">
                <a:noFill/>
                <a:miter lim="800000"/>
                <a:headEnd/>
                <a:tailEnd/>
              </a:ln>
            </p:spPr>
            <p:txBody>
              <a:bodyPr/>
              <a:lstStyle/>
              <a:p>
                <a:pPr>
                  <a:defRPr/>
                </a:pPr>
                <a:endParaRPr lang="en-US" dirty="0"/>
              </a:p>
            </p:txBody>
          </p:sp>
          <p:sp>
            <p:nvSpPr>
              <p:cNvPr id="936" name="Rectangle 1634"/>
              <p:cNvSpPr>
                <a:spLocks noChangeArrowheads="1"/>
              </p:cNvSpPr>
              <p:nvPr userDrawn="1"/>
            </p:nvSpPr>
            <p:spPr bwMode="auto">
              <a:xfrm>
                <a:off x="5780" y="2792"/>
                <a:ext cx="22" cy="6"/>
              </a:xfrm>
              <a:prstGeom prst="rect">
                <a:avLst/>
              </a:prstGeom>
              <a:solidFill>
                <a:srgbClr val="CDA959"/>
              </a:solidFill>
              <a:ln w="0">
                <a:noFill/>
                <a:miter lim="800000"/>
                <a:headEnd/>
                <a:tailEnd/>
              </a:ln>
            </p:spPr>
            <p:txBody>
              <a:bodyPr/>
              <a:lstStyle/>
              <a:p>
                <a:pPr>
                  <a:defRPr/>
                </a:pPr>
                <a:endParaRPr lang="en-US" dirty="0"/>
              </a:p>
            </p:txBody>
          </p:sp>
          <p:sp>
            <p:nvSpPr>
              <p:cNvPr id="937" name="Rectangle 1635"/>
              <p:cNvSpPr>
                <a:spLocks noChangeArrowheads="1"/>
              </p:cNvSpPr>
              <p:nvPr userDrawn="1"/>
            </p:nvSpPr>
            <p:spPr bwMode="auto">
              <a:xfrm>
                <a:off x="3648" y="2798"/>
                <a:ext cx="56" cy="6"/>
              </a:xfrm>
              <a:prstGeom prst="rect">
                <a:avLst/>
              </a:prstGeom>
              <a:solidFill>
                <a:srgbClr val="CDA959"/>
              </a:solidFill>
              <a:ln w="0">
                <a:noFill/>
                <a:miter lim="800000"/>
                <a:headEnd/>
                <a:tailEnd/>
              </a:ln>
            </p:spPr>
            <p:txBody>
              <a:bodyPr/>
              <a:lstStyle/>
              <a:p>
                <a:pPr>
                  <a:defRPr/>
                </a:pPr>
                <a:endParaRPr lang="en-US" dirty="0"/>
              </a:p>
            </p:txBody>
          </p:sp>
          <p:sp>
            <p:nvSpPr>
              <p:cNvPr id="938" name="Rectangle 1636"/>
              <p:cNvSpPr>
                <a:spLocks noChangeArrowheads="1"/>
              </p:cNvSpPr>
              <p:nvPr userDrawn="1"/>
            </p:nvSpPr>
            <p:spPr bwMode="auto">
              <a:xfrm>
                <a:off x="4415" y="2798"/>
                <a:ext cx="95" cy="6"/>
              </a:xfrm>
              <a:prstGeom prst="rect">
                <a:avLst/>
              </a:prstGeom>
              <a:solidFill>
                <a:srgbClr val="CDA959"/>
              </a:solidFill>
              <a:ln w="0">
                <a:noFill/>
                <a:miter lim="800000"/>
                <a:headEnd/>
                <a:tailEnd/>
              </a:ln>
            </p:spPr>
            <p:txBody>
              <a:bodyPr/>
              <a:lstStyle/>
              <a:p>
                <a:pPr>
                  <a:defRPr/>
                </a:pPr>
                <a:endParaRPr lang="en-US" dirty="0"/>
              </a:p>
            </p:txBody>
          </p:sp>
          <p:sp>
            <p:nvSpPr>
              <p:cNvPr id="939" name="Rectangle 1637"/>
              <p:cNvSpPr>
                <a:spLocks noChangeArrowheads="1"/>
              </p:cNvSpPr>
              <p:nvPr userDrawn="1"/>
            </p:nvSpPr>
            <p:spPr bwMode="auto">
              <a:xfrm>
                <a:off x="4594" y="2798"/>
                <a:ext cx="162" cy="6"/>
              </a:xfrm>
              <a:prstGeom prst="rect">
                <a:avLst/>
              </a:prstGeom>
              <a:solidFill>
                <a:srgbClr val="CDA959"/>
              </a:solidFill>
              <a:ln w="0">
                <a:noFill/>
                <a:miter lim="800000"/>
                <a:headEnd/>
                <a:tailEnd/>
              </a:ln>
            </p:spPr>
            <p:txBody>
              <a:bodyPr/>
              <a:lstStyle/>
              <a:p>
                <a:pPr>
                  <a:defRPr/>
                </a:pPr>
                <a:endParaRPr lang="en-US" dirty="0"/>
              </a:p>
            </p:txBody>
          </p:sp>
          <p:sp>
            <p:nvSpPr>
              <p:cNvPr id="940" name="Rectangle 1638"/>
              <p:cNvSpPr>
                <a:spLocks noChangeArrowheads="1"/>
              </p:cNvSpPr>
              <p:nvPr userDrawn="1"/>
            </p:nvSpPr>
            <p:spPr bwMode="auto">
              <a:xfrm>
                <a:off x="5780" y="2798"/>
                <a:ext cx="22" cy="6"/>
              </a:xfrm>
              <a:prstGeom prst="rect">
                <a:avLst/>
              </a:prstGeom>
              <a:solidFill>
                <a:srgbClr val="CDA959"/>
              </a:solidFill>
              <a:ln w="0">
                <a:noFill/>
                <a:miter lim="800000"/>
                <a:headEnd/>
                <a:tailEnd/>
              </a:ln>
            </p:spPr>
            <p:txBody>
              <a:bodyPr/>
              <a:lstStyle/>
              <a:p>
                <a:pPr>
                  <a:defRPr/>
                </a:pPr>
                <a:endParaRPr lang="en-US" dirty="0"/>
              </a:p>
            </p:txBody>
          </p:sp>
          <p:sp>
            <p:nvSpPr>
              <p:cNvPr id="941" name="Rectangle 1639"/>
              <p:cNvSpPr>
                <a:spLocks noChangeArrowheads="1"/>
              </p:cNvSpPr>
              <p:nvPr userDrawn="1"/>
            </p:nvSpPr>
            <p:spPr bwMode="auto">
              <a:xfrm>
                <a:off x="3648" y="2804"/>
                <a:ext cx="50" cy="5"/>
              </a:xfrm>
              <a:prstGeom prst="rect">
                <a:avLst/>
              </a:prstGeom>
              <a:solidFill>
                <a:srgbClr val="CDA959"/>
              </a:solidFill>
              <a:ln w="0">
                <a:noFill/>
                <a:miter lim="800000"/>
                <a:headEnd/>
                <a:tailEnd/>
              </a:ln>
            </p:spPr>
            <p:txBody>
              <a:bodyPr/>
              <a:lstStyle/>
              <a:p>
                <a:pPr>
                  <a:defRPr/>
                </a:pPr>
                <a:endParaRPr lang="en-US" dirty="0"/>
              </a:p>
            </p:txBody>
          </p:sp>
          <p:sp>
            <p:nvSpPr>
              <p:cNvPr id="942" name="Rectangle 1640"/>
              <p:cNvSpPr>
                <a:spLocks noChangeArrowheads="1"/>
              </p:cNvSpPr>
              <p:nvPr userDrawn="1"/>
            </p:nvSpPr>
            <p:spPr bwMode="auto">
              <a:xfrm>
                <a:off x="4409" y="2804"/>
                <a:ext cx="95" cy="5"/>
              </a:xfrm>
              <a:prstGeom prst="rect">
                <a:avLst/>
              </a:prstGeom>
              <a:solidFill>
                <a:srgbClr val="CDA959"/>
              </a:solidFill>
              <a:ln w="0">
                <a:noFill/>
                <a:miter lim="800000"/>
                <a:headEnd/>
                <a:tailEnd/>
              </a:ln>
            </p:spPr>
            <p:txBody>
              <a:bodyPr/>
              <a:lstStyle/>
              <a:p>
                <a:pPr>
                  <a:defRPr/>
                </a:pPr>
                <a:endParaRPr lang="en-US" dirty="0"/>
              </a:p>
            </p:txBody>
          </p:sp>
          <p:sp>
            <p:nvSpPr>
              <p:cNvPr id="943" name="Rectangle 1641"/>
              <p:cNvSpPr>
                <a:spLocks noChangeArrowheads="1"/>
              </p:cNvSpPr>
              <p:nvPr userDrawn="1"/>
            </p:nvSpPr>
            <p:spPr bwMode="auto">
              <a:xfrm>
                <a:off x="4594" y="2804"/>
                <a:ext cx="156" cy="5"/>
              </a:xfrm>
              <a:prstGeom prst="rect">
                <a:avLst/>
              </a:prstGeom>
              <a:solidFill>
                <a:srgbClr val="CDA959"/>
              </a:solidFill>
              <a:ln w="0">
                <a:noFill/>
                <a:miter lim="800000"/>
                <a:headEnd/>
                <a:tailEnd/>
              </a:ln>
            </p:spPr>
            <p:txBody>
              <a:bodyPr/>
              <a:lstStyle/>
              <a:p>
                <a:pPr>
                  <a:defRPr/>
                </a:pPr>
                <a:endParaRPr lang="en-US" dirty="0"/>
              </a:p>
            </p:txBody>
          </p:sp>
          <p:sp>
            <p:nvSpPr>
              <p:cNvPr id="944" name="Rectangle 1642"/>
              <p:cNvSpPr>
                <a:spLocks noChangeArrowheads="1"/>
              </p:cNvSpPr>
              <p:nvPr userDrawn="1"/>
            </p:nvSpPr>
            <p:spPr bwMode="auto">
              <a:xfrm>
                <a:off x="5780" y="2804"/>
                <a:ext cx="22" cy="5"/>
              </a:xfrm>
              <a:prstGeom prst="rect">
                <a:avLst/>
              </a:prstGeom>
              <a:solidFill>
                <a:srgbClr val="CDA959"/>
              </a:solidFill>
              <a:ln w="0">
                <a:noFill/>
                <a:miter lim="800000"/>
                <a:headEnd/>
                <a:tailEnd/>
              </a:ln>
            </p:spPr>
            <p:txBody>
              <a:bodyPr/>
              <a:lstStyle/>
              <a:p>
                <a:pPr>
                  <a:defRPr/>
                </a:pPr>
                <a:endParaRPr lang="en-US" dirty="0"/>
              </a:p>
            </p:txBody>
          </p:sp>
          <p:sp>
            <p:nvSpPr>
              <p:cNvPr id="945" name="Rectangle 1643"/>
              <p:cNvSpPr>
                <a:spLocks noChangeArrowheads="1"/>
              </p:cNvSpPr>
              <p:nvPr userDrawn="1"/>
            </p:nvSpPr>
            <p:spPr bwMode="auto">
              <a:xfrm>
                <a:off x="3648" y="2809"/>
                <a:ext cx="50" cy="6"/>
              </a:xfrm>
              <a:prstGeom prst="rect">
                <a:avLst/>
              </a:prstGeom>
              <a:solidFill>
                <a:srgbClr val="CDA959"/>
              </a:solidFill>
              <a:ln w="0">
                <a:noFill/>
                <a:miter lim="800000"/>
                <a:headEnd/>
                <a:tailEnd/>
              </a:ln>
            </p:spPr>
            <p:txBody>
              <a:bodyPr/>
              <a:lstStyle/>
              <a:p>
                <a:pPr>
                  <a:defRPr/>
                </a:pPr>
                <a:endParaRPr lang="en-US" dirty="0"/>
              </a:p>
            </p:txBody>
          </p:sp>
          <p:sp>
            <p:nvSpPr>
              <p:cNvPr id="946" name="Rectangle 1644"/>
              <p:cNvSpPr>
                <a:spLocks noChangeArrowheads="1"/>
              </p:cNvSpPr>
              <p:nvPr userDrawn="1"/>
            </p:nvSpPr>
            <p:spPr bwMode="auto">
              <a:xfrm>
                <a:off x="4403" y="2809"/>
                <a:ext cx="96" cy="6"/>
              </a:xfrm>
              <a:prstGeom prst="rect">
                <a:avLst/>
              </a:prstGeom>
              <a:solidFill>
                <a:srgbClr val="CDA959"/>
              </a:solidFill>
              <a:ln w="0">
                <a:noFill/>
                <a:miter lim="800000"/>
                <a:headEnd/>
                <a:tailEnd/>
              </a:ln>
            </p:spPr>
            <p:txBody>
              <a:bodyPr/>
              <a:lstStyle/>
              <a:p>
                <a:pPr>
                  <a:defRPr/>
                </a:pPr>
                <a:endParaRPr lang="en-US" dirty="0"/>
              </a:p>
            </p:txBody>
          </p:sp>
          <p:sp>
            <p:nvSpPr>
              <p:cNvPr id="947" name="Rectangle 1645"/>
              <p:cNvSpPr>
                <a:spLocks noChangeArrowheads="1"/>
              </p:cNvSpPr>
              <p:nvPr userDrawn="1"/>
            </p:nvSpPr>
            <p:spPr bwMode="auto">
              <a:xfrm>
                <a:off x="4588" y="2809"/>
                <a:ext cx="162" cy="6"/>
              </a:xfrm>
              <a:prstGeom prst="rect">
                <a:avLst/>
              </a:prstGeom>
              <a:solidFill>
                <a:srgbClr val="CDA959"/>
              </a:solidFill>
              <a:ln w="0">
                <a:noFill/>
                <a:miter lim="800000"/>
                <a:headEnd/>
                <a:tailEnd/>
              </a:ln>
            </p:spPr>
            <p:txBody>
              <a:bodyPr/>
              <a:lstStyle/>
              <a:p>
                <a:pPr>
                  <a:defRPr/>
                </a:pPr>
                <a:endParaRPr lang="en-US" dirty="0"/>
              </a:p>
            </p:txBody>
          </p:sp>
          <p:sp>
            <p:nvSpPr>
              <p:cNvPr id="948" name="Rectangle 1646"/>
              <p:cNvSpPr>
                <a:spLocks noChangeArrowheads="1"/>
              </p:cNvSpPr>
              <p:nvPr userDrawn="1"/>
            </p:nvSpPr>
            <p:spPr bwMode="auto">
              <a:xfrm>
                <a:off x="5780" y="2809"/>
                <a:ext cx="22" cy="6"/>
              </a:xfrm>
              <a:prstGeom prst="rect">
                <a:avLst/>
              </a:prstGeom>
              <a:solidFill>
                <a:srgbClr val="CDA959"/>
              </a:solidFill>
              <a:ln w="0">
                <a:noFill/>
                <a:miter lim="800000"/>
                <a:headEnd/>
                <a:tailEnd/>
              </a:ln>
            </p:spPr>
            <p:txBody>
              <a:bodyPr/>
              <a:lstStyle/>
              <a:p>
                <a:pPr>
                  <a:defRPr/>
                </a:pPr>
                <a:endParaRPr lang="en-US" dirty="0"/>
              </a:p>
            </p:txBody>
          </p:sp>
          <p:sp>
            <p:nvSpPr>
              <p:cNvPr id="949" name="Rectangle 1647"/>
              <p:cNvSpPr>
                <a:spLocks noChangeArrowheads="1"/>
              </p:cNvSpPr>
              <p:nvPr userDrawn="1"/>
            </p:nvSpPr>
            <p:spPr bwMode="auto">
              <a:xfrm>
                <a:off x="3648" y="2815"/>
                <a:ext cx="50" cy="5"/>
              </a:xfrm>
              <a:prstGeom prst="rect">
                <a:avLst/>
              </a:prstGeom>
              <a:solidFill>
                <a:srgbClr val="CDA959"/>
              </a:solidFill>
              <a:ln w="0">
                <a:noFill/>
                <a:miter lim="800000"/>
                <a:headEnd/>
                <a:tailEnd/>
              </a:ln>
            </p:spPr>
            <p:txBody>
              <a:bodyPr/>
              <a:lstStyle/>
              <a:p>
                <a:pPr>
                  <a:defRPr/>
                </a:pPr>
                <a:endParaRPr lang="en-US" dirty="0"/>
              </a:p>
            </p:txBody>
          </p:sp>
          <p:sp>
            <p:nvSpPr>
              <p:cNvPr id="950" name="Rectangle 1648"/>
              <p:cNvSpPr>
                <a:spLocks noChangeArrowheads="1"/>
              </p:cNvSpPr>
              <p:nvPr userDrawn="1"/>
            </p:nvSpPr>
            <p:spPr bwMode="auto">
              <a:xfrm>
                <a:off x="4398" y="2815"/>
                <a:ext cx="89" cy="5"/>
              </a:xfrm>
              <a:prstGeom prst="rect">
                <a:avLst/>
              </a:prstGeom>
              <a:solidFill>
                <a:srgbClr val="CDA959"/>
              </a:solidFill>
              <a:ln w="0">
                <a:noFill/>
                <a:miter lim="800000"/>
                <a:headEnd/>
                <a:tailEnd/>
              </a:ln>
            </p:spPr>
            <p:txBody>
              <a:bodyPr/>
              <a:lstStyle/>
              <a:p>
                <a:pPr>
                  <a:defRPr/>
                </a:pPr>
                <a:endParaRPr lang="en-US" dirty="0"/>
              </a:p>
            </p:txBody>
          </p:sp>
          <p:sp>
            <p:nvSpPr>
              <p:cNvPr id="951" name="Rectangle 1649"/>
              <p:cNvSpPr>
                <a:spLocks noChangeArrowheads="1"/>
              </p:cNvSpPr>
              <p:nvPr userDrawn="1"/>
            </p:nvSpPr>
            <p:spPr bwMode="auto">
              <a:xfrm>
                <a:off x="4588" y="2815"/>
                <a:ext cx="162" cy="5"/>
              </a:xfrm>
              <a:prstGeom prst="rect">
                <a:avLst/>
              </a:prstGeom>
              <a:solidFill>
                <a:srgbClr val="CDA959"/>
              </a:solidFill>
              <a:ln w="0">
                <a:noFill/>
                <a:miter lim="800000"/>
                <a:headEnd/>
                <a:tailEnd/>
              </a:ln>
            </p:spPr>
            <p:txBody>
              <a:bodyPr/>
              <a:lstStyle/>
              <a:p>
                <a:pPr>
                  <a:defRPr/>
                </a:pPr>
                <a:endParaRPr lang="en-US" dirty="0"/>
              </a:p>
            </p:txBody>
          </p:sp>
          <p:sp>
            <p:nvSpPr>
              <p:cNvPr id="952" name="Rectangle 1650"/>
              <p:cNvSpPr>
                <a:spLocks noChangeArrowheads="1"/>
              </p:cNvSpPr>
              <p:nvPr userDrawn="1"/>
            </p:nvSpPr>
            <p:spPr bwMode="auto">
              <a:xfrm>
                <a:off x="5780" y="2815"/>
                <a:ext cx="22" cy="5"/>
              </a:xfrm>
              <a:prstGeom prst="rect">
                <a:avLst/>
              </a:prstGeom>
              <a:solidFill>
                <a:srgbClr val="CDA959"/>
              </a:solidFill>
              <a:ln w="0">
                <a:noFill/>
                <a:miter lim="800000"/>
                <a:headEnd/>
                <a:tailEnd/>
              </a:ln>
            </p:spPr>
            <p:txBody>
              <a:bodyPr/>
              <a:lstStyle/>
              <a:p>
                <a:pPr>
                  <a:defRPr/>
                </a:pPr>
                <a:endParaRPr lang="en-US" dirty="0"/>
              </a:p>
            </p:txBody>
          </p:sp>
          <p:sp>
            <p:nvSpPr>
              <p:cNvPr id="953" name="Rectangle 1651"/>
              <p:cNvSpPr>
                <a:spLocks noChangeArrowheads="1"/>
              </p:cNvSpPr>
              <p:nvPr userDrawn="1"/>
            </p:nvSpPr>
            <p:spPr bwMode="auto">
              <a:xfrm>
                <a:off x="3648" y="2820"/>
                <a:ext cx="50" cy="6"/>
              </a:xfrm>
              <a:prstGeom prst="rect">
                <a:avLst/>
              </a:prstGeom>
              <a:solidFill>
                <a:srgbClr val="CDA959"/>
              </a:solidFill>
              <a:ln w="0">
                <a:noFill/>
                <a:miter lim="800000"/>
                <a:headEnd/>
                <a:tailEnd/>
              </a:ln>
            </p:spPr>
            <p:txBody>
              <a:bodyPr/>
              <a:lstStyle/>
              <a:p>
                <a:pPr>
                  <a:defRPr/>
                </a:pPr>
                <a:endParaRPr lang="en-US" dirty="0"/>
              </a:p>
            </p:txBody>
          </p:sp>
          <p:sp>
            <p:nvSpPr>
              <p:cNvPr id="954" name="Rectangle 1652"/>
              <p:cNvSpPr>
                <a:spLocks noChangeArrowheads="1"/>
              </p:cNvSpPr>
              <p:nvPr userDrawn="1"/>
            </p:nvSpPr>
            <p:spPr bwMode="auto">
              <a:xfrm>
                <a:off x="4387" y="2820"/>
                <a:ext cx="95" cy="6"/>
              </a:xfrm>
              <a:prstGeom prst="rect">
                <a:avLst/>
              </a:prstGeom>
              <a:solidFill>
                <a:srgbClr val="CDA959"/>
              </a:solidFill>
              <a:ln w="0">
                <a:noFill/>
                <a:miter lim="800000"/>
                <a:headEnd/>
                <a:tailEnd/>
              </a:ln>
            </p:spPr>
            <p:txBody>
              <a:bodyPr/>
              <a:lstStyle/>
              <a:p>
                <a:pPr>
                  <a:defRPr/>
                </a:pPr>
                <a:endParaRPr lang="en-US" dirty="0"/>
              </a:p>
            </p:txBody>
          </p:sp>
          <p:sp>
            <p:nvSpPr>
              <p:cNvPr id="955" name="Rectangle 1653"/>
              <p:cNvSpPr>
                <a:spLocks noChangeArrowheads="1"/>
              </p:cNvSpPr>
              <p:nvPr userDrawn="1"/>
            </p:nvSpPr>
            <p:spPr bwMode="auto">
              <a:xfrm>
                <a:off x="4588" y="2820"/>
                <a:ext cx="157" cy="6"/>
              </a:xfrm>
              <a:prstGeom prst="rect">
                <a:avLst/>
              </a:prstGeom>
              <a:solidFill>
                <a:srgbClr val="CDA959"/>
              </a:solidFill>
              <a:ln w="0">
                <a:noFill/>
                <a:miter lim="800000"/>
                <a:headEnd/>
                <a:tailEnd/>
              </a:ln>
            </p:spPr>
            <p:txBody>
              <a:bodyPr/>
              <a:lstStyle/>
              <a:p>
                <a:pPr>
                  <a:defRPr/>
                </a:pPr>
                <a:endParaRPr lang="en-US" dirty="0"/>
              </a:p>
            </p:txBody>
          </p:sp>
          <p:sp>
            <p:nvSpPr>
              <p:cNvPr id="956" name="Rectangle 1654"/>
              <p:cNvSpPr>
                <a:spLocks noChangeArrowheads="1"/>
              </p:cNvSpPr>
              <p:nvPr userDrawn="1"/>
            </p:nvSpPr>
            <p:spPr bwMode="auto">
              <a:xfrm>
                <a:off x="5780" y="2820"/>
                <a:ext cx="22" cy="6"/>
              </a:xfrm>
              <a:prstGeom prst="rect">
                <a:avLst/>
              </a:prstGeom>
              <a:solidFill>
                <a:srgbClr val="CDA959"/>
              </a:solidFill>
              <a:ln w="0">
                <a:noFill/>
                <a:miter lim="800000"/>
                <a:headEnd/>
                <a:tailEnd/>
              </a:ln>
            </p:spPr>
            <p:txBody>
              <a:bodyPr/>
              <a:lstStyle/>
              <a:p>
                <a:pPr>
                  <a:defRPr/>
                </a:pPr>
                <a:endParaRPr lang="en-US" dirty="0"/>
              </a:p>
            </p:txBody>
          </p:sp>
          <p:sp>
            <p:nvSpPr>
              <p:cNvPr id="957" name="Rectangle 1655"/>
              <p:cNvSpPr>
                <a:spLocks noChangeArrowheads="1"/>
              </p:cNvSpPr>
              <p:nvPr userDrawn="1"/>
            </p:nvSpPr>
            <p:spPr bwMode="auto">
              <a:xfrm>
                <a:off x="3648" y="2826"/>
                <a:ext cx="45" cy="6"/>
              </a:xfrm>
              <a:prstGeom prst="rect">
                <a:avLst/>
              </a:prstGeom>
              <a:solidFill>
                <a:srgbClr val="CDA959"/>
              </a:solidFill>
              <a:ln w="0">
                <a:noFill/>
                <a:miter lim="800000"/>
                <a:headEnd/>
                <a:tailEnd/>
              </a:ln>
            </p:spPr>
            <p:txBody>
              <a:bodyPr/>
              <a:lstStyle/>
              <a:p>
                <a:pPr>
                  <a:defRPr/>
                </a:pPr>
                <a:endParaRPr lang="en-US" dirty="0"/>
              </a:p>
            </p:txBody>
          </p:sp>
          <p:sp>
            <p:nvSpPr>
              <p:cNvPr id="958" name="Rectangle 1656"/>
              <p:cNvSpPr>
                <a:spLocks noChangeArrowheads="1"/>
              </p:cNvSpPr>
              <p:nvPr userDrawn="1"/>
            </p:nvSpPr>
            <p:spPr bwMode="auto">
              <a:xfrm>
                <a:off x="4381" y="2826"/>
                <a:ext cx="95" cy="6"/>
              </a:xfrm>
              <a:prstGeom prst="rect">
                <a:avLst/>
              </a:prstGeom>
              <a:solidFill>
                <a:srgbClr val="CDA959"/>
              </a:solidFill>
              <a:ln w="0">
                <a:noFill/>
                <a:miter lim="800000"/>
                <a:headEnd/>
                <a:tailEnd/>
              </a:ln>
            </p:spPr>
            <p:txBody>
              <a:bodyPr/>
              <a:lstStyle/>
              <a:p>
                <a:pPr>
                  <a:defRPr/>
                </a:pPr>
                <a:endParaRPr lang="en-US" dirty="0"/>
              </a:p>
            </p:txBody>
          </p:sp>
          <p:sp>
            <p:nvSpPr>
              <p:cNvPr id="959" name="Rectangle 1657"/>
              <p:cNvSpPr>
                <a:spLocks noChangeArrowheads="1"/>
              </p:cNvSpPr>
              <p:nvPr userDrawn="1"/>
            </p:nvSpPr>
            <p:spPr bwMode="auto">
              <a:xfrm>
                <a:off x="4583" y="2826"/>
                <a:ext cx="162" cy="6"/>
              </a:xfrm>
              <a:prstGeom prst="rect">
                <a:avLst/>
              </a:prstGeom>
              <a:solidFill>
                <a:srgbClr val="CDA959"/>
              </a:solidFill>
              <a:ln w="0">
                <a:noFill/>
                <a:miter lim="800000"/>
                <a:headEnd/>
                <a:tailEnd/>
              </a:ln>
            </p:spPr>
            <p:txBody>
              <a:bodyPr/>
              <a:lstStyle/>
              <a:p>
                <a:pPr>
                  <a:defRPr/>
                </a:pPr>
                <a:endParaRPr lang="en-US" dirty="0"/>
              </a:p>
            </p:txBody>
          </p:sp>
          <p:sp>
            <p:nvSpPr>
              <p:cNvPr id="960" name="Rectangle 1658"/>
              <p:cNvSpPr>
                <a:spLocks noChangeArrowheads="1"/>
              </p:cNvSpPr>
              <p:nvPr userDrawn="1"/>
            </p:nvSpPr>
            <p:spPr bwMode="auto">
              <a:xfrm>
                <a:off x="5780" y="2826"/>
                <a:ext cx="22" cy="6"/>
              </a:xfrm>
              <a:prstGeom prst="rect">
                <a:avLst/>
              </a:prstGeom>
              <a:solidFill>
                <a:srgbClr val="CDA959"/>
              </a:solidFill>
              <a:ln w="0">
                <a:noFill/>
                <a:miter lim="800000"/>
                <a:headEnd/>
                <a:tailEnd/>
              </a:ln>
            </p:spPr>
            <p:txBody>
              <a:bodyPr/>
              <a:lstStyle/>
              <a:p>
                <a:pPr>
                  <a:defRPr/>
                </a:pPr>
                <a:endParaRPr lang="en-US" dirty="0"/>
              </a:p>
            </p:txBody>
          </p:sp>
          <p:sp>
            <p:nvSpPr>
              <p:cNvPr id="961" name="Rectangle 1659"/>
              <p:cNvSpPr>
                <a:spLocks noChangeArrowheads="1"/>
              </p:cNvSpPr>
              <p:nvPr userDrawn="1"/>
            </p:nvSpPr>
            <p:spPr bwMode="auto">
              <a:xfrm>
                <a:off x="3648" y="2832"/>
                <a:ext cx="45" cy="5"/>
              </a:xfrm>
              <a:prstGeom prst="rect">
                <a:avLst/>
              </a:prstGeom>
              <a:solidFill>
                <a:srgbClr val="CDA959"/>
              </a:solidFill>
              <a:ln w="0">
                <a:noFill/>
                <a:miter lim="800000"/>
                <a:headEnd/>
                <a:tailEnd/>
              </a:ln>
            </p:spPr>
            <p:txBody>
              <a:bodyPr/>
              <a:lstStyle/>
              <a:p>
                <a:pPr>
                  <a:defRPr/>
                </a:pPr>
                <a:endParaRPr lang="en-US" dirty="0"/>
              </a:p>
            </p:txBody>
          </p:sp>
          <p:sp>
            <p:nvSpPr>
              <p:cNvPr id="962" name="Rectangle 1660"/>
              <p:cNvSpPr>
                <a:spLocks noChangeArrowheads="1"/>
              </p:cNvSpPr>
              <p:nvPr userDrawn="1"/>
            </p:nvSpPr>
            <p:spPr bwMode="auto">
              <a:xfrm>
                <a:off x="4375" y="2832"/>
                <a:ext cx="96" cy="5"/>
              </a:xfrm>
              <a:prstGeom prst="rect">
                <a:avLst/>
              </a:prstGeom>
              <a:solidFill>
                <a:srgbClr val="CDA959"/>
              </a:solidFill>
              <a:ln w="0">
                <a:noFill/>
                <a:miter lim="800000"/>
                <a:headEnd/>
                <a:tailEnd/>
              </a:ln>
            </p:spPr>
            <p:txBody>
              <a:bodyPr/>
              <a:lstStyle/>
              <a:p>
                <a:pPr>
                  <a:defRPr/>
                </a:pPr>
                <a:endParaRPr lang="en-US" dirty="0"/>
              </a:p>
            </p:txBody>
          </p:sp>
          <p:sp>
            <p:nvSpPr>
              <p:cNvPr id="963" name="Rectangle 1661"/>
              <p:cNvSpPr>
                <a:spLocks noChangeArrowheads="1"/>
              </p:cNvSpPr>
              <p:nvPr userDrawn="1"/>
            </p:nvSpPr>
            <p:spPr bwMode="auto">
              <a:xfrm>
                <a:off x="4583" y="2832"/>
                <a:ext cx="156" cy="5"/>
              </a:xfrm>
              <a:prstGeom prst="rect">
                <a:avLst/>
              </a:prstGeom>
              <a:solidFill>
                <a:srgbClr val="CDA959"/>
              </a:solidFill>
              <a:ln w="0">
                <a:noFill/>
                <a:miter lim="800000"/>
                <a:headEnd/>
                <a:tailEnd/>
              </a:ln>
            </p:spPr>
            <p:txBody>
              <a:bodyPr/>
              <a:lstStyle/>
              <a:p>
                <a:pPr>
                  <a:defRPr/>
                </a:pPr>
                <a:endParaRPr lang="en-US" dirty="0"/>
              </a:p>
            </p:txBody>
          </p:sp>
          <p:sp>
            <p:nvSpPr>
              <p:cNvPr id="964" name="Rectangle 1662"/>
              <p:cNvSpPr>
                <a:spLocks noChangeArrowheads="1"/>
              </p:cNvSpPr>
              <p:nvPr userDrawn="1"/>
            </p:nvSpPr>
            <p:spPr bwMode="auto">
              <a:xfrm>
                <a:off x="5780" y="2832"/>
                <a:ext cx="22" cy="5"/>
              </a:xfrm>
              <a:prstGeom prst="rect">
                <a:avLst/>
              </a:prstGeom>
              <a:solidFill>
                <a:srgbClr val="CDA959"/>
              </a:solidFill>
              <a:ln w="0">
                <a:noFill/>
                <a:miter lim="800000"/>
                <a:headEnd/>
                <a:tailEnd/>
              </a:ln>
            </p:spPr>
            <p:txBody>
              <a:bodyPr/>
              <a:lstStyle/>
              <a:p>
                <a:pPr>
                  <a:defRPr/>
                </a:pPr>
                <a:endParaRPr lang="en-US" dirty="0"/>
              </a:p>
            </p:txBody>
          </p:sp>
          <p:sp>
            <p:nvSpPr>
              <p:cNvPr id="965" name="Rectangle 1663"/>
              <p:cNvSpPr>
                <a:spLocks noChangeArrowheads="1"/>
              </p:cNvSpPr>
              <p:nvPr userDrawn="1"/>
            </p:nvSpPr>
            <p:spPr bwMode="auto">
              <a:xfrm>
                <a:off x="3648" y="2837"/>
                <a:ext cx="45" cy="6"/>
              </a:xfrm>
              <a:prstGeom prst="rect">
                <a:avLst/>
              </a:prstGeom>
              <a:solidFill>
                <a:srgbClr val="CDA959"/>
              </a:solidFill>
              <a:ln w="0">
                <a:noFill/>
                <a:miter lim="800000"/>
                <a:headEnd/>
                <a:tailEnd/>
              </a:ln>
            </p:spPr>
            <p:txBody>
              <a:bodyPr/>
              <a:lstStyle/>
              <a:p>
                <a:pPr>
                  <a:defRPr/>
                </a:pPr>
                <a:endParaRPr lang="en-US" dirty="0"/>
              </a:p>
            </p:txBody>
          </p:sp>
          <p:sp>
            <p:nvSpPr>
              <p:cNvPr id="966" name="Rectangle 1664"/>
              <p:cNvSpPr>
                <a:spLocks noChangeArrowheads="1"/>
              </p:cNvSpPr>
              <p:nvPr userDrawn="1"/>
            </p:nvSpPr>
            <p:spPr bwMode="auto">
              <a:xfrm>
                <a:off x="4370" y="2837"/>
                <a:ext cx="95" cy="6"/>
              </a:xfrm>
              <a:prstGeom prst="rect">
                <a:avLst/>
              </a:prstGeom>
              <a:solidFill>
                <a:srgbClr val="CDA959"/>
              </a:solidFill>
              <a:ln w="0">
                <a:noFill/>
                <a:miter lim="800000"/>
                <a:headEnd/>
                <a:tailEnd/>
              </a:ln>
            </p:spPr>
            <p:txBody>
              <a:bodyPr/>
              <a:lstStyle/>
              <a:p>
                <a:pPr>
                  <a:defRPr/>
                </a:pPr>
                <a:endParaRPr lang="en-US" dirty="0"/>
              </a:p>
            </p:txBody>
          </p:sp>
          <p:sp>
            <p:nvSpPr>
              <p:cNvPr id="967" name="Rectangle 1665"/>
              <p:cNvSpPr>
                <a:spLocks noChangeArrowheads="1"/>
              </p:cNvSpPr>
              <p:nvPr userDrawn="1"/>
            </p:nvSpPr>
            <p:spPr bwMode="auto">
              <a:xfrm>
                <a:off x="4577" y="2837"/>
                <a:ext cx="162" cy="6"/>
              </a:xfrm>
              <a:prstGeom prst="rect">
                <a:avLst/>
              </a:prstGeom>
              <a:solidFill>
                <a:srgbClr val="CDA959"/>
              </a:solidFill>
              <a:ln w="0">
                <a:noFill/>
                <a:miter lim="800000"/>
                <a:headEnd/>
                <a:tailEnd/>
              </a:ln>
            </p:spPr>
            <p:txBody>
              <a:bodyPr/>
              <a:lstStyle/>
              <a:p>
                <a:pPr>
                  <a:defRPr/>
                </a:pPr>
                <a:endParaRPr lang="en-US" dirty="0"/>
              </a:p>
            </p:txBody>
          </p:sp>
          <p:sp>
            <p:nvSpPr>
              <p:cNvPr id="968" name="Rectangle 1666"/>
              <p:cNvSpPr>
                <a:spLocks noChangeArrowheads="1"/>
              </p:cNvSpPr>
              <p:nvPr userDrawn="1"/>
            </p:nvSpPr>
            <p:spPr bwMode="auto">
              <a:xfrm>
                <a:off x="5780" y="2837"/>
                <a:ext cx="22" cy="6"/>
              </a:xfrm>
              <a:prstGeom prst="rect">
                <a:avLst/>
              </a:prstGeom>
              <a:solidFill>
                <a:srgbClr val="CDA959"/>
              </a:solidFill>
              <a:ln w="0">
                <a:noFill/>
                <a:miter lim="800000"/>
                <a:headEnd/>
                <a:tailEnd/>
              </a:ln>
            </p:spPr>
            <p:txBody>
              <a:bodyPr/>
              <a:lstStyle/>
              <a:p>
                <a:pPr>
                  <a:defRPr/>
                </a:pPr>
                <a:endParaRPr lang="en-US" dirty="0"/>
              </a:p>
            </p:txBody>
          </p:sp>
          <p:sp>
            <p:nvSpPr>
              <p:cNvPr id="969" name="Rectangle 1667"/>
              <p:cNvSpPr>
                <a:spLocks noChangeArrowheads="1"/>
              </p:cNvSpPr>
              <p:nvPr userDrawn="1"/>
            </p:nvSpPr>
            <p:spPr bwMode="auto">
              <a:xfrm>
                <a:off x="3648" y="2843"/>
                <a:ext cx="45" cy="5"/>
              </a:xfrm>
              <a:prstGeom prst="rect">
                <a:avLst/>
              </a:prstGeom>
              <a:solidFill>
                <a:srgbClr val="CDA959"/>
              </a:solidFill>
              <a:ln w="0">
                <a:noFill/>
                <a:miter lim="800000"/>
                <a:headEnd/>
                <a:tailEnd/>
              </a:ln>
            </p:spPr>
            <p:txBody>
              <a:bodyPr/>
              <a:lstStyle/>
              <a:p>
                <a:pPr>
                  <a:defRPr/>
                </a:pPr>
                <a:endParaRPr lang="en-US" dirty="0"/>
              </a:p>
            </p:txBody>
          </p:sp>
          <p:sp>
            <p:nvSpPr>
              <p:cNvPr id="970" name="Rectangle 1668"/>
              <p:cNvSpPr>
                <a:spLocks noChangeArrowheads="1"/>
              </p:cNvSpPr>
              <p:nvPr userDrawn="1"/>
            </p:nvSpPr>
            <p:spPr bwMode="auto">
              <a:xfrm>
                <a:off x="4364" y="2843"/>
                <a:ext cx="90" cy="5"/>
              </a:xfrm>
              <a:prstGeom prst="rect">
                <a:avLst/>
              </a:prstGeom>
              <a:solidFill>
                <a:srgbClr val="CDA959"/>
              </a:solidFill>
              <a:ln w="0">
                <a:noFill/>
                <a:miter lim="800000"/>
                <a:headEnd/>
                <a:tailEnd/>
              </a:ln>
            </p:spPr>
            <p:txBody>
              <a:bodyPr/>
              <a:lstStyle/>
              <a:p>
                <a:pPr>
                  <a:defRPr/>
                </a:pPr>
                <a:endParaRPr lang="en-US" dirty="0"/>
              </a:p>
            </p:txBody>
          </p:sp>
          <p:sp>
            <p:nvSpPr>
              <p:cNvPr id="971" name="Rectangle 1669"/>
              <p:cNvSpPr>
                <a:spLocks noChangeArrowheads="1"/>
              </p:cNvSpPr>
              <p:nvPr userDrawn="1"/>
            </p:nvSpPr>
            <p:spPr bwMode="auto">
              <a:xfrm>
                <a:off x="4577" y="2843"/>
                <a:ext cx="157" cy="5"/>
              </a:xfrm>
              <a:prstGeom prst="rect">
                <a:avLst/>
              </a:prstGeom>
              <a:solidFill>
                <a:srgbClr val="CDA959"/>
              </a:solidFill>
              <a:ln w="0">
                <a:noFill/>
                <a:miter lim="800000"/>
                <a:headEnd/>
                <a:tailEnd/>
              </a:ln>
            </p:spPr>
            <p:txBody>
              <a:bodyPr/>
              <a:lstStyle/>
              <a:p>
                <a:pPr>
                  <a:defRPr/>
                </a:pPr>
                <a:endParaRPr lang="en-US" dirty="0"/>
              </a:p>
            </p:txBody>
          </p:sp>
          <p:sp>
            <p:nvSpPr>
              <p:cNvPr id="972" name="Rectangle 1670"/>
              <p:cNvSpPr>
                <a:spLocks noChangeArrowheads="1"/>
              </p:cNvSpPr>
              <p:nvPr userDrawn="1"/>
            </p:nvSpPr>
            <p:spPr bwMode="auto">
              <a:xfrm>
                <a:off x="5780" y="2843"/>
                <a:ext cx="22" cy="5"/>
              </a:xfrm>
              <a:prstGeom prst="rect">
                <a:avLst/>
              </a:prstGeom>
              <a:solidFill>
                <a:srgbClr val="CDA959"/>
              </a:solidFill>
              <a:ln w="0">
                <a:noFill/>
                <a:miter lim="800000"/>
                <a:headEnd/>
                <a:tailEnd/>
              </a:ln>
            </p:spPr>
            <p:txBody>
              <a:bodyPr/>
              <a:lstStyle/>
              <a:p>
                <a:pPr>
                  <a:defRPr/>
                </a:pPr>
                <a:endParaRPr lang="en-US" dirty="0"/>
              </a:p>
            </p:txBody>
          </p:sp>
          <p:sp>
            <p:nvSpPr>
              <p:cNvPr id="973" name="Rectangle 1671"/>
              <p:cNvSpPr>
                <a:spLocks noChangeArrowheads="1"/>
              </p:cNvSpPr>
              <p:nvPr userDrawn="1"/>
            </p:nvSpPr>
            <p:spPr bwMode="auto">
              <a:xfrm>
                <a:off x="3648" y="2848"/>
                <a:ext cx="39" cy="6"/>
              </a:xfrm>
              <a:prstGeom prst="rect">
                <a:avLst/>
              </a:prstGeom>
              <a:solidFill>
                <a:srgbClr val="CDA959"/>
              </a:solidFill>
              <a:ln w="0">
                <a:noFill/>
                <a:miter lim="800000"/>
                <a:headEnd/>
                <a:tailEnd/>
              </a:ln>
            </p:spPr>
            <p:txBody>
              <a:bodyPr/>
              <a:lstStyle/>
              <a:p>
                <a:pPr>
                  <a:defRPr/>
                </a:pPr>
                <a:endParaRPr lang="en-US" dirty="0"/>
              </a:p>
            </p:txBody>
          </p:sp>
          <p:sp>
            <p:nvSpPr>
              <p:cNvPr id="974" name="Rectangle 1672"/>
              <p:cNvSpPr>
                <a:spLocks noChangeArrowheads="1"/>
              </p:cNvSpPr>
              <p:nvPr userDrawn="1"/>
            </p:nvSpPr>
            <p:spPr bwMode="auto">
              <a:xfrm>
                <a:off x="4353" y="2848"/>
                <a:ext cx="95" cy="6"/>
              </a:xfrm>
              <a:prstGeom prst="rect">
                <a:avLst/>
              </a:prstGeom>
              <a:solidFill>
                <a:srgbClr val="CDA959"/>
              </a:solidFill>
              <a:ln w="0">
                <a:noFill/>
                <a:miter lim="800000"/>
                <a:headEnd/>
                <a:tailEnd/>
              </a:ln>
            </p:spPr>
            <p:txBody>
              <a:bodyPr/>
              <a:lstStyle/>
              <a:p>
                <a:pPr>
                  <a:defRPr/>
                </a:pPr>
                <a:endParaRPr lang="en-US" dirty="0"/>
              </a:p>
            </p:txBody>
          </p:sp>
          <p:sp>
            <p:nvSpPr>
              <p:cNvPr id="975" name="Rectangle 1673"/>
              <p:cNvSpPr>
                <a:spLocks noChangeArrowheads="1"/>
              </p:cNvSpPr>
              <p:nvPr userDrawn="1"/>
            </p:nvSpPr>
            <p:spPr bwMode="auto">
              <a:xfrm>
                <a:off x="4577" y="2848"/>
                <a:ext cx="157" cy="6"/>
              </a:xfrm>
              <a:prstGeom prst="rect">
                <a:avLst/>
              </a:prstGeom>
              <a:solidFill>
                <a:srgbClr val="CDA959"/>
              </a:solidFill>
              <a:ln w="0">
                <a:noFill/>
                <a:miter lim="800000"/>
                <a:headEnd/>
                <a:tailEnd/>
              </a:ln>
            </p:spPr>
            <p:txBody>
              <a:bodyPr/>
              <a:lstStyle/>
              <a:p>
                <a:pPr>
                  <a:defRPr/>
                </a:pPr>
                <a:endParaRPr lang="en-US" dirty="0"/>
              </a:p>
            </p:txBody>
          </p:sp>
          <p:sp>
            <p:nvSpPr>
              <p:cNvPr id="976" name="Rectangle 1674"/>
              <p:cNvSpPr>
                <a:spLocks noChangeArrowheads="1"/>
              </p:cNvSpPr>
              <p:nvPr userDrawn="1"/>
            </p:nvSpPr>
            <p:spPr bwMode="auto">
              <a:xfrm>
                <a:off x="5780" y="2848"/>
                <a:ext cx="22" cy="6"/>
              </a:xfrm>
              <a:prstGeom prst="rect">
                <a:avLst/>
              </a:prstGeom>
              <a:solidFill>
                <a:srgbClr val="CDA959"/>
              </a:solidFill>
              <a:ln w="0">
                <a:noFill/>
                <a:miter lim="800000"/>
                <a:headEnd/>
                <a:tailEnd/>
              </a:ln>
            </p:spPr>
            <p:txBody>
              <a:bodyPr/>
              <a:lstStyle/>
              <a:p>
                <a:pPr>
                  <a:defRPr/>
                </a:pPr>
                <a:endParaRPr lang="en-US" dirty="0"/>
              </a:p>
            </p:txBody>
          </p:sp>
          <p:sp>
            <p:nvSpPr>
              <p:cNvPr id="977" name="Rectangle 1675"/>
              <p:cNvSpPr>
                <a:spLocks noChangeArrowheads="1"/>
              </p:cNvSpPr>
              <p:nvPr userDrawn="1"/>
            </p:nvSpPr>
            <p:spPr bwMode="auto">
              <a:xfrm>
                <a:off x="3648" y="2854"/>
                <a:ext cx="39" cy="5"/>
              </a:xfrm>
              <a:prstGeom prst="rect">
                <a:avLst/>
              </a:prstGeom>
              <a:solidFill>
                <a:srgbClr val="CDA959"/>
              </a:solidFill>
              <a:ln w="0">
                <a:noFill/>
                <a:miter lim="800000"/>
                <a:headEnd/>
                <a:tailEnd/>
              </a:ln>
            </p:spPr>
            <p:txBody>
              <a:bodyPr/>
              <a:lstStyle/>
              <a:p>
                <a:pPr>
                  <a:defRPr/>
                </a:pPr>
                <a:endParaRPr lang="en-US" dirty="0"/>
              </a:p>
            </p:txBody>
          </p:sp>
          <p:sp>
            <p:nvSpPr>
              <p:cNvPr id="978" name="Rectangle 1676"/>
              <p:cNvSpPr>
                <a:spLocks noChangeArrowheads="1"/>
              </p:cNvSpPr>
              <p:nvPr userDrawn="1"/>
            </p:nvSpPr>
            <p:spPr bwMode="auto">
              <a:xfrm>
                <a:off x="4347" y="2854"/>
                <a:ext cx="96" cy="5"/>
              </a:xfrm>
              <a:prstGeom prst="rect">
                <a:avLst/>
              </a:prstGeom>
              <a:solidFill>
                <a:srgbClr val="CDA959"/>
              </a:solidFill>
              <a:ln w="0">
                <a:noFill/>
                <a:miter lim="800000"/>
                <a:headEnd/>
                <a:tailEnd/>
              </a:ln>
            </p:spPr>
            <p:txBody>
              <a:bodyPr/>
              <a:lstStyle/>
              <a:p>
                <a:pPr>
                  <a:defRPr/>
                </a:pPr>
                <a:endParaRPr lang="en-US" dirty="0"/>
              </a:p>
            </p:txBody>
          </p:sp>
          <p:sp>
            <p:nvSpPr>
              <p:cNvPr id="979" name="Rectangle 1677"/>
              <p:cNvSpPr>
                <a:spLocks noChangeArrowheads="1"/>
              </p:cNvSpPr>
              <p:nvPr userDrawn="1"/>
            </p:nvSpPr>
            <p:spPr bwMode="auto">
              <a:xfrm>
                <a:off x="4571" y="2854"/>
                <a:ext cx="163" cy="5"/>
              </a:xfrm>
              <a:prstGeom prst="rect">
                <a:avLst/>
              </a:prstGeom>
              <a:solidFill>
                <a:srgbClr val="CDA959"/>
              </a:solidFill>
              <a:ln w="0">
                <a:noFill/>
                <a:miter lim="800000"/>
                <a:headEnd/>
                <a:tailEnd/>
              </a:ln>
            </p:spPr>
            <p:txBody>
              <a:bodyPr/>
              <a:lstStyle/>
              <a:p>
                <a:pPr>
                  <a:defRPr/>
                </a:pPr>
                <a:endParaRPr lang="en-US" dirty="0"/>
              </a:p>
            </p:txBody>
          </p:sp>
          <p:sp>
            <p:nvSpPr>
              <p:cNvPr id="980" name="Rectangle 1678"/>
              <p:cNvSpPr>
                <a:spLocks noChangeArrowheads="1"/>
              </p:cNvSpPr>
              <p:nvPr userDrawn="1"/>
            </p:nvSpPr>
            <p:spPr bwMode="auto">
              <a:xfrm>
                <a:off x="5780" y="2854"/>
                <a:ext cx="22" cy="5"/>
              </a:xfrm>
              <a:prstGeom prst="rect">
                <a:avLst/>
              </a:prstGeom>
              <a:solidFill>
                <a:srgbClr val="CDA959"/>
              </a:solidFill>
              <a:ln w="0">
                <a:noFill/>
                <a:miter lim="800000"/>
                <a:headEnd/>
                <a:tailEnd/>
              </a:ln>
            </p:spPr>
            <p:txBody>
              <a:bodyPr/>
              <a:lstStyle/>
              <a:p>
                <a:pPr>
                  <a:defRPr/>
                </a:pPr>
                <a:endParaRPr lang="en-US" dirty="0"/>
              </a:p>
            </p:txBody>
          </p:sp>
          <p:sp>
            <p:nvSpPr>
              <p:cNvPr id="981" name="Rectangle 1679"/>
              <p:cNvSpPr>
                <a:spLocks noChangeArrowheads="1"/>
              </p:cNvSpPr>
              <p:nvPr userDrawn="1"/>
            </p:nvSpPr>
            <p:spPr bwMode="auto">
              <a:xfrm>
                <a:off x="3648" y="2859"/>
                <a:ext cx="39" cy="6"/>
              </a:xfrm>
              <a:prstGeom prst="rect">
                <a:avLst/>
              </a:prstGeom>
              <a:solidFill>
                <a:srgbClr val="CDA959"/>
              </a:solidFill>
              <a:ln w="0">
                <a:noFill/>
                <a:miter lim="800000"/>
                <a:headEnd/>
                <a:tailEnd/>
              </a:ln>
            </p:spPr>
            <p:txBody>
              <a:bodyPr/>
              <a:lstStyle/>
              <a:p>
                <a:pPr>
                  <a:defRPr/>
                </a:pPr>
                <a:endParaRPr lang="en-US" dirty="0"/>
              </a:p>
            </p:txBody>
          </p:sp>
          <p:sp>
            <p:nvSpPr>
              <p:cNvPr id="982" name="Rectangle 1680"/>
              <p:cNvSpPr>
                <a:spLocks noChangeArrowheads="1"/>
              </p:cNvSpPr>
              <p:nvPr userDrawn="1"/>
            </p:nvSpPr>
            <p:spPr bwMode="auto">
              <a:xfrm>
                <a:off x="4342" y="2859"/>
                <a:ext cx="95" cy="6"/>
              </a:xfrm>
              <a:prstGeom prst="rect">
                <a:avLst/>
              </a:prstGeom>
              <a:solidFill>
                <a:srgbClr val="CDA959"/>
              </a:solidFill>
              <a:ln w="0">
                <a:noFill/>
                <a:miter lim="800000"/>
                <a:headEnd/>
                <a:tailEnd/>
              </a:ln>
            </p:spPr>
            <p:txBody>
              <a:bodyPr/>
              <a:lstStyle/>
              <a:p>
                <a:pPr>
                  <a:defRPr/>
                </a:pPr>
                <a:endParaRPr lang="en-US" dirty="0"/>
              </a:p>
            </p:txBody>
          </p:sp>
          <p:sp>
            <p:nvSpPr>
              <p:cNvPr id="983" name="Rectangle 1681"/>
              <p:cNvSpPr>
                <a:spLocks noChangeArrowheads="1"/>
              </p:cNvSpPr>
              <p:nvPr userDrawn="1"/>
            </p:nvSpPr>
            <p:spPr bwMode="auto">
              <a:xfrm>
                <a:off x="4571" y="2859"/>
                <a:ext cx="157" cy="6"/>
              </a:xfrm>
              <a:prstGeom prst="rect">
                <a:avLst/>
              </a:prstGeom>
              <a:solidFill>
                <a:srgbClr val="CDA959"/>
              </a:solidFill>
              <a:ln w="0">
                <a:noFill/>
                <a:miter lim="800000"/>
                <a:headEnd/>
                <a:tailEnd/>
              </a:ln>
            </p:spPr>
            <p:txBody>
              <a:bodyPr/>
              <a:lstStyle/>
              <a:p>
                <a:pPr>
                  <a:defRPr/>
                </a:pPr>
                <a:endParaRPr lang="en-US" dirty="0"/>
              </a:p>
            </p:txBody>
          </p:sp>
          <p:sp>
            <p:nvSpPr>
              <p:cNvPr id="984" name="Rectangle 1682"/>
              <p:cNvSpPr>
                <a:spLocks noChangeArrowheads="1"/>
              </p:cNvSpPr>
              <p:nvPr userDrawn="1"/>
            </p:nvSpPr>
            <p:spPr bwMode="auto">
              <a:xfrm>
                <a:off x="5780" y="2859"/>
                <a:ext cx="22" cy="6"/>
              </a:xfrm>
              <a:prstGeom prst="rect">
                <a:avLst/>
              </a:prstGeom>
              <a:solidFill>
                <a:srgbClr val="CDA959"/>
              </a:solidFill>
              <a:ln w="0">
                <a:noFill/>
                <a:miter lim="800000"/>
                <a:headEnd/>
                <a:tailEnd/>
              </a:ln>
            </p:spPr>
            <p:txBody>
              <a:bodyPr/>
              <a:lstStyle/>
              <a:p>
                <a:pPr>
                  <a:defRPr/>
                </a:pPr>
                <a:endParaRPr lang="en-US" dirty="0"/>
              </a:p>
            </p:txBody>
          </p:sp>
          <p:sp>
            <p:nvSpPr>
              <p:cNvPr id="985" name="Rectangle 1683"/>
              <p:cNvSpPr>
                <a:spLocks noChangeArrowheads="1"/>
              </p:cNvSpPr>
              <p:nvPr userDrawn="1"/>
            </p:nvSpPr>
            <p:spPr bwMode="auto">
              <a:xfrm>
                <a:off x="3648" y="2865"/>
                <a:ext cx="39" cy="6"/>
              </a:xfrm>
              <a:prstGeom prst="rect">
                <a:avLst/>
              </a:prstGeom>
              <a:solidFill>
                <a:srgbClr val="CDA959"/>
              </a:solidFill>
              <a:ln w="0">
                <a:noFill/>
                <a:miter lim="800000"/>
                <a:headEnd/>
                <a:tailEnd/>
              </a:ln>
            </p:spPr>
            <p:txBody>
              <a:bodyPr/>
              <a:lstStyle/>
              <a:p>
                <a:pPr>
                  <a:defRPr/>
                </a:pPr>
                <a:endParaRPr lang="en-US" dirty="0"/>
              </a:p>
            </p:txBody>
          </p:sp>
          <p:sp>
            <p:nvSpPr>
              <p:cNvPr id="986" name="Rectangle 1684"/>
              <p:cNvSpPr>
                <a:spLocks noChangeArrowheads="1"/>
              </p:cNvSpPr>
              <p:nvPr userDrawn="1"/>
            </p:nvSpPr>
            <p:spPr bwMode="auto">
              <a:xfrm>
                <a:off x="4336" y="2865"/>
                <a:ext cx="95" cy="6"/>
              </a:xfrm>
              <a:prstGeom prst="rect">
                <a:avLst/>
              </a:prstGeom>
              <a:solidFill>
                <a:srgbClr val="CDA959"/>
              </a:solidFill>
              <a:ln w="0">
                <a:noFill/>
                <a:miter lim="800000"/>
                <a:headEnd/>
                <a:tailEnd/>
              </a:ln>
            </p:spPr>
            <p:txBody>
              <a:bodyPr/>
              <a:lstStyle/>
              <a:p>
                <a:pPr>
                  <a:defRPr/>
                </a:pPr>
                <a:endParaRPr lang="en-US" dirty="0"/>
              </a:p>
            </p:txBody>
          </p:sp>
          <p:sp>
            <p:nvSpPr>
              <p:cNvPr id="987" name="Rectangle 1685"/>
              <p:cNvSpPr>
                <a:spLocks noChangeArrowheads="1"/>
              </p:cNvSpPr>
              <p:nvPr userDrawn="1"/>
            </p:nvSpPr>
            <p:spPr bwMode="auto">
              <a:xfrm>
                <a:off x="4566" y="2865"/>
                <a:ext cx="162" cy="6"/>
              </a:xfrm>
              <a:prstGeom prst="rect">
                <a:avLst/>
              </a:prstGeom>
              <a:solidFill>
                <a:srgbClr val="CDA959"/>
              </a:solidFill>
              <a:ln w="0">
                <a:noFill/>
                <a:miter lim="800000"/>
                <a:headEnd/>
                <a:tailEnd/>
              </a:ln>
            </p:spPr>
            <p:txBody>
              <a:bodyPr/>
              <a:lstStyle/>
              <a:p>
                <a:pPr>
                  <a:defRPr/>
                </a:pPr>
                <a:endParaRPr lang="en-US" dirty="0"/>
              </a:p>
            </p:txBody>
          </p:sp>
          <p:sp>
            <p:nvSpPr>
              <p:cNvPr id="988" name="Rectangle 1686"/>
              <p:cNvSpPr>
                <a:spLocks noChangeArrowheads="1"/>
              </p:cNvSpPr>
              <p:nvPr userDrawn="1"/>
            </p:nvSpPr>
            <p:spPr bwMode="auto">
              <a:xfrm>
                <a:off x="5780" y="2865"/>
                <a:ext cx="22" cy="6"/>
              </a:xfrm>
              <a:prstGeom prst="rect">
                <a:avLst/>
              </a:prstGeom>
              <a:solidFill>
                <a:srgbClr val="CDA959"/>
              </a:solidFill>
              <a:ln w="0">
                <a:noFill/>
                <a:miter lim="800000"/>
                <a:headEnd/>
                <a:tailEnd/>
              </a:ln>
            </p:spPr>
            <p:txBody>
              <a:bodyPr/>
              <a:lstStyle/>
              <a:p>
                <a:pPr>
                  <a:defRPr/>
                </a:pPr>
                <a:endParaRPr lang="en-US" dirty="0"/>
              </a:p>
            </p:txBody>
          </p:sp>
          <p:sp>
            <p:nvSpPr>
              <p:cNvPr id="989" name="Rectangle 1687"/>
              <p:cNvSpPr>
                <a:spLocks noChangeArrowheads="1"/>
              </p:cNvSpPr>
              <p:nvPr userDrawn="1"/>
            </p:nvSpPr>
            <p:spPr bwMode="auto">
              <a:xfrm>
                <a:off x="4331" y="2871"/>
                <a:ext cx="89" cy="5"/>
              </a:xfrm>
              <a:prstGeom prst="rect">
                <a:avLst/>
              </a:prstGeom>
              <a:solidFill>
                <a:srgbClr val="CDA959"/>
              </a:solidFill>
              <a:ln w="0">
                <a:noFill/>
                <a:miter lim="800000"/>
                <a:headEnd/>
                <a:tailEnd/>
              </a:ln>
            </p:spPr>
            <p:txBody>
              <a:bodyPr/>
              <a:lstStyle/>
              <a:p>
                <a:pPr>
                  <a:defRPr/>
                </a:pPr>
                <a:endParaRPr lang="en-US" dirty="0"/>
              </a:p>
            </p:txBody>
          </p:sp>
          <p:sp>
            <p:nvSpPr>
              <p:cNvPr id="990" name="Rectangle 1688"/>
              <p:cNvSpPr>
                <a:spLocks noChangeArrowheads="1"/>
              </p:cNvSpPr>
              <p:nvPr userDrawn="1"/>
            </p:nvSpPr>
            <p:spPr bwMode="auto">
              <a:xfrm>
                <a:off x="4566" y="2871"/>
                <a:ext cx="156" cy="5"/>
              </a:xfrm>
              <a:prstGeom prst="rect">
                <a:avLst/>
              </a:prstGeom>
              <a:solidFill>
                <a:srgbClr val="CDA959"/>
              </a:solidFill>
              <a:ln w="0">
                <a:noFill/>
                <a:miter lim="800000"/>
                <a:headEnd/>
                <a:tailEnd/>
              </a:ln>
            </p:spPr>
            <p:txBody>
              <a:bodyPr/>
              <a:lstStyle/>
              <a:p>
                <a:pPr>
                  <a:defRPr/>
                </a:pPr>
                <a:endParaRPr lang="en-US" dirty="0"/>
              </a:p>
            </p:txBody>
          </p:sp>
          <p:sp>
            <p:nvSpPr>
              <p:cNvPr id="991" name="Rectangle 1689"/>
              <p:cNvSpPr>
                <a:spLocks noChangeArrowheads="1"/>
              </p:cNvSpPr>
              <p:nvPr userDrawn="1"/>
            </p:nvSpPr>
            <p:spPr bwMode="auto">
              <a:xfrm>
                <a:off x="5780" y="2871"/>
                <a:ext cx="22" cy="5"/>
              </a:xfrm>
              <a:prstGeom prst="rect">
                <a:avLst/>
              </a:prstGeom>
              <a:solidFill>
                <a:srgbClr val="CDA959"/>
              </a:solidFill>
              <a:ln w="0">
                <a:noFill/>
                <a:miter lim="800000"/>
                <a:headEnd/>
                <a:tailEnd/>
              </a:ln>
            </p:spPr>
            <p:txBody>
              <a:bodyPr/>
              <a:lstStyle/>
              <a:p>
                <a:pPr>
                  <a:defRPr/>
                </a:pPr>
                <a:endParaRPr lang="en-US" dirty="0"/>
              </a:p>
            </p:txBody>
          </p:sp>
          <p:sp>
            <p:nvSpPr>
              <p:cNvPr id="992" name="Rectangle 1690"/>
              <p:cNvSpPr>
                <a:spLocks noChangeArrowheads="1"/>
              </p:cNvSpPr>
              <p:nvPr userDrawn="1"/>
            </p:nvSpPr>
            <p:spPr bwMode="auto">
              <a:xfrm>
                <a:off x="4320" y="2876"/>
                <a:ext cx="95" cy="6"/>
              </a:xfrm>
              <a:prstGeom prst="rect">
                <a:avLst/>
              </a:prstGeom>
              <a:solidFill>
                <a:srgbClr val="CDA959"/>
              </a:solidFill>
              <a:ln w="0">
                <a:noFill/>
                <a:miter lim="800000"/>
                <a:headEnd/>
                <a:tailEnd/>
              </a:ln>
            </p:spPr>
            <p:txBody>
              <a:bodyPr/>
              <a:lstStyle/>
              <a:p>
                <a:pPr>
                  <a:defRPr/>
                </a:pPr>
                <a:endParaRPr lang="en-US" dirty="0"/>
              </a:p>
            </p:txBody>
          </p:sp>
          <p:sp>
            <p:nvSpPr>
              <p:cNvPr id="993" name="Rectangle 1691"/>
              <p:cNvSpPr>
                <a:spLocks noChangeArrowheads="1"/>
              </p:cNvSpPr>
              <p:nvPr userDrawn="1"/>
            </p:nvSpPr>
            <p:spPr bwMode="auto">
              <a:xfrm>
                <a:off x="4560" y="2876"/>
                <a:ext cx="162" cy="6"/>
              </a:xfrm>
              <a:prstGeom prst="rect">
                <a:avLst/>
              </a:prstGeom>
              <a:solidFill>
                <a:srgbClr val="CDA959"/>
              </a:solidFill>
              <a:ln w="0">
                <a:noFill/>
                <a:miter lim="800000"/>
                <a:headEnd/>
                <a:tailEnd/>
              </a:ln>
            </p:spPr>
            <p:txBody>
              <a:bodyPr/>
              <a:lstStyle/>
              <a:p>
                <a:pPr>
                  <a:defRPr/>
                </a:pPr>
                <a:endParaRPr lang="en-US" dirty="0"/>
              </a:p>
            </p:txBody>
          </p:sp>
          <p:sp>
            <p:nvSpPr>
              <p:cNvPr id="994" name="Rectangle 1692"/>
              <p:cNvSpPr>
                <a:spLocks noChangeArrowheads="1"/>
              </p:cNvSpPr>
              <p:nvPr userDrawn="1"/>
            </p:nvSpPr>
            <p:spPr bwMode="auto">
              <a:xfrm>
                <a:off x="5780" y="2876"/>
                <a:ext cx="22" cy="6"/>
              </a:xfrm>
              <a:prstGeom prst="rect">
                <a:avLst/>
              </a:prstGeom>
              <a:solidFill>
                <a:srgbClr val="CDA959"/>
              </a:solidFill>
              <a:ln w="0">
                <a:noFill/>
                <a:miter lim="800000"/>
                <a:headEnd/>
                <a:tailEnd/>
              </a:ln>
            </p:spPr>
            <p:txBody>
              <a:bodyPr/>
              <a:lstStyle/>
              <a:p>
                <a:pPr>
                  <a:defRPr/>
                </a:pPr>
                <a:endParaRPr lang="en-US" dirty="0"/>
              </a:p>
            </p:txBody>
          </p:sp>
          <p:sp>
            <p:nvSpPr>
              <p:cNvPr id="995" name="Rectangle 1693"/>
              <p:cNvSpPr>
                <a:spLocks noChangeArrowheads="1"/>
              </p:cNvSpPr>
              <p:nvPr userDrawn="1"/>
            </p:nvSpPr>
            <p:spPr bwMode="auto">
              <a:xfrm>
                <a:off x="4314" y="2882"/>
                <a:ext cx="95" cy="5"/>
              </a:xfrm>
              <a:prstGeom prst="rect">
                <a:avLst/>
              </a:prstGeom>
              <a:solidFill>
                <a:srgbClr val="CDA959"/>
              </a:solidFill>
              <a:ln w="0">
                <a:noFill/>
                <a:miter lim="800000"/>
                <a:headEnd/>
                <a:tailEnd/>
              </a:ln>
            </p:spPr>
            <p:txBody>
              <a:bodyPr/>
              <a:lstStyle/>
              <a:p>
                <a:pPr>
                  <a:defRPr/>
                </a:pPr>
                <a:endParaRPr lang="en-US" dirty="0"/>
              </a:p>
            </p:txBody>
          </p:sp>
          <p:sp>
            <p:nvSpPr>
              <p:cNvPr id="996" name="Rectangle 1694"/>
              <p:cNvSpPr>
                <a:spLocks noChangeArrowheads="1"/>
              </p:cNvSpPr>
              <p:nvPr userDrawn="1"/>
            </p:nvSpPr>
            <p:spPr bwMode="auto">
              <a:xfrm>
                <a:off x="4560" y="2882"/>
                <a:ext cx="157" cy="5"/>
              </a:xfrm>
              <a:prstGeom prst="rect">
                <a:avLst/>
              </a:prstGeom>
              <a:solidFill>
                <a:srgbClr val="CDA959"/>
              </a:solidFill>
              <a:ln w="0">
                <a:noFill/>
                <a:miter lim="800000"/>
                <a:headEnd/>
                <a:tailEnd/>
              </a:ln>
            </p:spPr>
            <p:txBody>
              <a:bodyPr/>
              <a:lstStyle/>
              <a:p>
                <a:pPr>
                  <a:defRPr/>
                </a:pPr>
                <a:endParaRPr lang="en-US" dirty="0"/>
              </a:p>
            </p:txBody>
          </p:sp>
          <p:sp>
            <p:nvSpPr>
              <p:cNvPr id="997" name="Rectangle 1695"/>
              <p:cNvSpPr>
                <a:spLocks noChangeArrowheads="1"/>
              </p:cNvSpPr>
              <p:nvPr userDrawn="1"/>
            </p:nvSpPr>
            <p:spPr bwMode="auto">
              <a:xfrm>
                <a:off x="5774" y="2882"/>
                <a:ext cx="28" cy="5"/>
              </a:xfrm>
              <a:prstGeom prst="rect">
                <a:avLst/>
              </a:prstGeom>
              <a:solidFill>
                <a:srgbClr val="CDA959"/>
              </a:solidFill>
              <a:ln w="0">
                <a:noFill/>
                <a:miter lim="800000"/>
                <a:headEnd/>
                <a:tailEnd/>
              </a:ln>
            </p:spPr>
            <p:txBody>
              <a:bodyPr/>
              <a:lstStyle/>
              <a:p>
                <a:pPr>
                  <a:defRPr/>
                </a:pPr>
                <a:endParaRPr lang="en-US" dirty="0"/>
              </a:p>
            </p:txBody>
          </p:sp>
          <p:sp>
            <p:nvSpPr>
              <p:cNvPr id="998" name="Rectangle 1696"/>
              <p:cNvSpPr>
                <a:spLocks noChangeArrowheads="1"/>
              </p:cNvSpPr>
              <p:nvPr userDrawn="1"/>
            </p:nvSpPr>
            <p:spPr bwMode="auto">
              <a:xfrm>
                <a:off x="4308" y="2887"/>
                <a:ext cx="95" cy="6"/>
              </a:xfrm>
              <a:prstGeom prst="rect">
                <a:avLst/>
              </a:prstGeom>
              <a:solidFill>
                <a:srgbClr val="CDA959"/>
              </a:solidFill>
              <a:ln w="0">
                <a:noFill/>
                <a:miter lim="800000"/>
                <a:headEnd/>
                <a:tailEnd/>
              </a:ln>
            </p:spPr>
            <p:txBody>
              <a:bodyPr/>
              <a:lstStyle/>
              <a:p>
                <a:pPr>
                  <a:defRPr/>
                </a:pPr>
                <a:endParaRPr lang="en-US" dirty="0"/>
              </a:p>
            </p:txBody>
          </p:sp>
          <p:sp>
            <p:nvSpPr>
              <p:cNvPr id="999" name="Rectangle 1697"/>
              <p:cNvSpPr>
                <a:spLocks noChangeArrowheads="1"/>
              </p:cNvSpPr>
              <p:nvPr userDrawn="1"/>
            </p:nvSpPr>
            <p:spPr bwMode="auto">
              <a:xfrm>
                <a:off x="4560" y="2887"/>
                <a:ext cx="157" cy="6"/>
              </a:xfrm>
              <a:prstGeom prst="rect">
                <a:avLst/>
              </a:prstGeom>
              <a:solidFill>
                <a:srgbClr val="CDA959"/>
              </a:solidFill>
              <a:ln w="0">
                <a:noFill/>
                <a:miter lim="800000"/>
                <a:headEnd/>
                <a:tailEnd/>
              </a:ln>
            </p:spPr>
            <p:txBody>
              <a:bodyPr/>
              <a:lstStyle/>
              <a:p>
                <a:pPr>
                  <a:defRPr/>
                </a:pPr>
                <a:endParaRPr lang="en-US" dirty="0"/>
              </a:p>
            </p:txBody>
          </p:sp>
          <p:sp>
            <p:nvSpPr>
              <p:cNvPr id="1000" name="Rectangle 1698"/>
              <p:cNvSpPr>
                <a:spLocks noChangeArrowheads="1"/>
              </p:cNvSpPr>
              <p:nvPr userDrawn="1"/>
            </p:nvSpPr>
            <p:spPr bwMode="auto">
              <a:xfrm>
                <a:off x="5774" y="2887"/>
                <a:ext cx="28" cy="6"/>
              </a:xfrm>
              <a:prstGeom prst="rect">
                <a:avLst/>
              </a:prstGeom>
              <a:solidFill>
                <a:srgbClr val="CDA959"/>
              </a:solidFill>
              <a:ln w="0">
                <a:noFill/>
                <a:miter lim="800000"/>
                <a:headEnd/>
                <a:tailEnd/>
              </a:ln>
            </p:spPr>
            <p:txBody>
              <a:bodyPr/>
              <a:lstStyle/>
              <a:p>
                <a:pPr>
                  <a:defRPr/>
                </a:pPr>
                <a:endParaRPr lang="en-US" dirty="0"/>
              </a:p>
            </p:txBody>
          </p:sp>
          <p:sp>
            <p:nvSpPr>
              <p:cNvPr id="1001" name="Rectangle 1699"/>
              <p:cNvSpPr>
                <a:spLocks noChangeArrowheads="1"/>
              </p:cNvSpPr>
              <p:nvPr userDrawn="1"/>
            </p:nvSpPr>
            <p:spPr bwMode="auto">
              <a:xfrm>
                <a:off x="4303" y="2893"/>
                <a:ext cx="95" cy="6"/>
              </a:xfrm>
              <a:prstGeom prst="rect">
                <a:avLst/>
              </a:prstGeom>
              <a:solidFill>
                <a:srgbClr val="CDA959"/>
              </a:solidFill>
              <a:ln w="0">
                <a:noFill/>
                <a:miter lim="800000"/>
                <a:headEnd/>
                <a:tailEnd/>
              </a:ln>
            </p:spPr>
            <p:txBody>
              <a:bodyPr/>
              <a:lstStyle/>
              <a:p>
                <a:pPr>
                  <a:defRPr/>
                </a:pPr>
                <a:endParaRPr lang="en-US" dirty="0"/>
              </a:p>
            </p:txBody>
          </p:sp>
          <p:sp>
            <p:nvSpPr>
              <p:cNvPr id="1002" name="Rectangle 1700"/>
              <p:cNvSpPr>
                <a:spLocks noChangeArrowheads="1"/>
              </p:cNvSpPr>
              <p:nvPr userDrawn="1"/>
            </p:nvSpPr>
            <p:spPr bwMode="auto">
              <a:xfrm>
                <a:off x="4555" y="2893"/>
                <a:ext cx="162" cy="6"/>
              </a:xfrm>
              <a:prstGeom prst="rect">
                <a:avLst/>
              </a:prstGeom>
              <a:solidFill>
                <a:srgbClr val="CDA959"/>
              </a:solidFill>
              <a:ln w="0">
                <a:noFill/>
                <a:miter lim="800000"/>
                <a:headEnd/>
                <a:tailEnd/>
              </a:ln>
            </p:spPr>
            <p:txBody>
              <a:bodyPr/>
              <a:lstStyle/>
              <a:p>
                <a:pPr>
                  <a:defRPr/>
                </a:pPr>
                <a:endParaRPr lang="en-US" dirty="0"/>
              </a:p>
            </p:txBody>
          </p:sp>
          <p:sp>
            <p:nvSpPr>
              <p:cNvPr id="1003" name="Rectangle 1701"/>
              <p:cNvSpPr>
                <a:spLocks noChangeArrowheads="1"/>
              </p:cNvSpPr>
              <p:nvPr userDrawn="1"/>
            </p:nvSpPr>
            <p:spPr bwMode="auto">
              <a:xfrm>
                <a:off x="5774" y="2893"/>
                <a:ext cx="28" cy="6"/>
              </a:xfrm>
              <a:prstGeom prst="rect">
                <a:avLst/>
              </a:prstGeom>
              <a:solidFill>
                <a:srgbClr val="CDA959"/>
              </a:solidFill>
              <a:ln w="0">
                <a:noFill/>
                <a:miter lim="800000"/>
                <a:headEnd/>
                <a:tailEnd/>
              </a:ln>
            </p:spPr>
            <p:txBody>
              <a:bodyPr/>
              <a:lstStyle/>
              <a:p>
                <a:pPr>
                  <a:defRPr/>
                </a:pPr>
                <a:endParaRPr lang="en-US" dirty="0"/>
              </a:p>
            </p:txBody>
          </p:sp>
          <p:sp>
            <p:nvSpPr>
              <p:cNvPr id="1004" name="Rectangle 1702"/>
              <p:cNvSpPr>
                <a:spLocks noChangeArrowheads="1"/>
              </p:cNvSpPr>
              <p:nvPr userDrawn="1"/>
            </p:nvSpPr>
            <p:spPr bwMode="auto">
              <a:xfrm>
                <a:off x="4297" y="2899"/>
                <a:ext cx="90" cy="5"/>
              </a:xfrm>
              <a:prstGeom prst="rect">
                <a:avLst/>
              </a:prstGeom>
              <a:solidFill>
                <a:srgbClr val="CDA959"/>
              </a:solidFill>
              <a:ln w="0">
                <a:noFill/>
                <a:miter lim="800000"/>
                <a:headEnd/>
                <a:tailEnd/>
              </a:ln>
            </p:spPr>
            <p:txBody>
              <a:bodyPr/>
              <a:lstStyle/>
              <a:p>
                <a:pPr>
                  <a:defRPr/>
                </a:pPr>
                <a:endParaRPr lang="en-US" dirty="0"/>
              </a:p>
            </p:txBody>
          </p:sp>
          <p:sp>
            <p:nvSpPr>
              <p:cNvPr id="1005" name="Rectangle 1703"/>
              <p:cNvSpPr>
                <a:spLocks noChangeArrowheads="1"/>
              </p:cNvSpPr>
              <p:nvPr userDrawn="1"/>
            </p:nvSpPr>
            <p:spPr bwMode="auto">
              <a:xfrm>
                <a:off x="4555" y="2899"/>
                <a:ext cx="156" cy="5"/>
              </a:xfrm>
              <a:prstGeom prst="rect">
                <a:avLst/>
              </a:prstGeom>
              <a:solidFill>
                <a:srgbClr val="CDA959"/>
              </a:solidFill>
              <a:ln w="0">
                <a:noFill/>
                <a:miter lim="800000"/>
                <a:headEnd/>
                <a:tailEnd/>
              </a:ln>
            </p:spPr>
            <p:txBody>
              <a:bodyPr/>
              <a:lstStyle/>
              <a:p>
                <a:pPr>
                  <a:defRPr/>
                </a:pPr>
                <a:endParaRPr lang="en-US" dirty="0"/>
              </a:p>
            </p:txBody>
          </p:sp>
          <p:sp>
            <p:nvSpPr>
              <p:cNvPr id="1006" name="Rectangle 1704"/>
              <p:cNvSpPr>
                <a:spLocks noChangeArrowheads="1"/>
              </p:cNvSpPr>
              <p:nvPr userDrawn="1"/>
            </p:nvSpPr>
            <p:spPr bwMode="auto">
              <a:xfrm>
                <a:off x="5774" y="2899"/>
                <a:ext cx="28" cy="5"/>
              </a:xfrm>
              <a:prstGeom prst="rect">
                <a:avLst/>
              </a:prstGeom>
              <a:solidFill>
                <a:srgbClr val="CDA959"/>
              </a:solidFill>
              <a:ln w="0">
                <a:noFill/>
                <a:miter lim="800000"/>
                <a:headEnd/>
                <a:tailEnd/>
              </a:ln>
            </p:spPr>
            <p:txBody>
              <a:bodyPr/>
              <a:lstStyle/>
              <a:p>
                <a:pPr>
                  <a:defRPr/>
                </a:pPr>
                <a:endParaRPr lang="en-US" dirty="0"/>
              </a:p>
            </p:txBody>
          </p:sp>
          <p:sp>
            <p:nvSpPr>
              <p:cNvPr id="1007" name="Rectangle 1705"/>
              <p:cNvSpPr>
                <a:spLocks noChangeArrowheads="1"/>
              </p:cNvSpPr>
              <p:nvPr userDrawn="1"/>
            </p:nvSpPr>
            <p:spPr bwMode="auto">
              <a:xfrm>
                <a:off x="4292" y="2904"/>
                <a:ext cx="89" cy="6"/>
              </a:xfrm>
              <a:prstGeom prst="rect">
                <a:avLst/>
              </a:prstGeom>
              <a:solidFill>
                <a:srgbClr val="CDA959"/>
              </a:solidFill>
              <a:ln w="0">
                <a:noFill/>
                <a:miter lim="800000"/>
                <a:headEnd/>
                <a:tailEnd/>
              </a:ln>
            </p:spPr>
            <p:txBody>
              <a:bodyPr/>
              <a:lstStyle/>
              <a:p>
                <a:pPr>
                  <a:defRPr/>
                </a:pPr>
                <a:endParaRPr lang="en-US" dirty="0"/>
              </a:p>
            </p:txBody>
          </p:sp>
          <p:sp>
            <p:nvSpPr>
              <p:cNvPr id="1008" name="Rectangle 1706"/>
              <p:cNvSpPr>
                <a:spLocks noChangeArrowheads="1"/>
              </p:cNvSpPr>
              <p:nvPr userDrawn="1"/>
            </p:nvSpPr>
            <p:spPr bwMode="auto">
              <a:xfrm>
                <a:off x="4549" y="2904"/>
                <a:ext cx="162" cy="6"/>
              </a:xfrm>
              <a:prstGeom prst="rect">
                <a:avLst/>
              </a:prstGeom>
              <a:solidFill>
                <a:srgbClr val="CDA959"/>
              </a:solidFill>
              <a:ln w="0">
                <a:noFill/>
                <a:miter lim="800000"/>
                <a:headEnd/>
                <a:tailEnd/>
              </a:ln>
            </p:spPr>
            <p:txBody>
              <a:bodyPr/>
              <a:lstStyle/>
              <a:p>
                <a:pPr>
                  <a:defRPr/>
                </a:pPr>
                <a:endParaRPr lang="en-US" dirty="0"/>
              </a:p>
            </p:txBody>
          </p:sp>
          <p:sp>
            <p:nvSpPr>
              <p:cNvPr id="1009" name="Rectangle 1707"/>
              <p:cNvSpPr>
                <a:spLocks noChangeArrowheads="1"/>
              </p:cNvSpPr>
              <p:nvPr userDrawn="1"/>
            </p:nvSpPr>
            <p:spPr bwMode="auto">
              <a:xfrm>
                <a:off x="5774" y="2904"/>
                <a:ext cx="28" cy="6"/>
              </a:xfrm>
              <a:prstGeom prst="rect">
                <a:avLst/>
              </a:prstGeom>
              <a:solidFill>
                <a:srgbClr val="CDA959"/>
              </a:solidFill>
              <a:ln w="0">
                <a:noFill/>
                <a:miter lim="800000"/>
                <a:headEnd/>
                <a:tailEnd/>
              </a:ln>
            </p:spPr>
            <p:txBody>
              <a:bodyPr/>
              <a:lstStyle/>
              <a:p>
                <a:pPr>
                  <a:defRPr/>
                </a:pPr>
                <a:endParaRPr lang="en-US" dirty="0"/>
              </a:p>
            </p:txBody>
          </p:sp>
          <p:sp>
            <p:nvSpPr>
              <p:cNvPr id="1010" name="Rectangle 1708"/>
              <p:cNvSpPr>
                <a:spLocks noChangeArrowheads="1"/>
              </p:cNvSpPr>
              <p:nvPr userDrawn="1"/>
            </p:nvSpPr>
            <p:spPr bwMode="auto">
              <a:xfrm>
                <a:off x="4280" y="2910"/>
                <a:ext cx="95" cy="5"/>
              </a:xfrm>
              <a:prstGeom prst="rect">
                <a:avLst/>
              </a:prstGeom>
              <a:solidFill>
                <a:srgbClr val="CDA959"/>
              </a:solidFill>
              <a:ln w="0">
                <a:noFill/>
                <a:miter lim="800000"/>
                <a:headEnd/>
                <a:tailEnd/>
              </a:ln>
            </p:spPr>
            <p:txBody>
              <a:bodyPr/>
              <a:lstStyle/>
              <a:p>
                <a:pPr>
                  <a:defRPr/>
                </a:pPr>
                <a:endParaRPr lang="en-US" dirty="0"/>
              </a:p>
            </p:txBody>
          </p:sp>
          <p:sp>
            <p:nvSpPr>
              <p:cNvPr id="1011" name="Rectangle 1709"/>
              <p:cNvSpPr>
                <a:spLocks noChangeArrowheads="1"/>
              </p:cNvSpPr>
              <p:nvPr userDrawn="1"/>
            </p:nvSpPr>
            <p:spPr bwMode="auto">
              <a:xfrm>
                <a:off x="4549" y="2910"/>
                <a:ext cx="157" cy="5"/>
              </a:xfrm>
              <a:prstGeom prst="rect">
                <a:avLst/>
              </a:prstGeom>
              <a:solidFill>
                <a:srgbClr val="CDA959"/>
              </a:solidFill>
              <a:ln w="0">
                <a:noFill/>
                <a:miter lim="800000"/>
                <a:headEnd/>
                <a:tailEnd/>
              </a:ln>
            </p:spPr>
            <p:txBody>
              <a:bodyPr/>
              <a:lstStyle/>
              <a:p>
                <a:pPr>
                  <a:defRPr/>
                </a:pPr>
                <a:endParaRPr lang="en-US" dirty="0"/>
              </a:p>
            </p:txBody>
          </p:sp>
          <p:sp>
            <p:nvSpPr>
              <p:cNvPr id="1012" name="Rectangle 1710"/>
              <p:cNvSpPr>
                <a:spLocks noChangeArrowheads="1"/>
              </p:cNvSpPr>
              <p:nvPr userDrawn="1"/>
            </p:nvSpPr>
            <p:spPr bwMode="auto">
              <a:xfrm>
                <a:off x="5774" y="2910"/>
                <a:ext cx="28" cy="5"/>
              </a:xfrm>
              <a:prstGeom prst="rect">
                <a:avLst/>
              </a:prstGeom>
              <a:solidFill>
                <a:srgbClr val="CDA959"/>
              </a:solidFill>
              <a:ln w="0">
                <a:noFill/>
                <a:miter lim="800000"/>
                <a:headEnd/>
                <a:tailEnd/>
              </a:ln>
            </p:spPr>
            <p:txBody>
              <a:bodyPr/>
              <a:lstStyle/>
              <a:p>
                <a:pPr>
                  <a:defRPr/>
                </a:pPr>
                <a:endParaRPr lang="en-US" dirty="0"/>
              </a:p>
            </p:txBody>
          </p:sp>
          <p:sp>
            <p:nvSpPr>
              <p:cNvPr id="1013" name="Rectangle 1711"/>
              <p:cNvSpPr>
                <a:spLocks noChangeArrowheads="1"/>
              </p:cNvSpPr>
              <p:nvPr userDrawn="1"/>
            </p:nvSpPr>
            <p:spPr bwMode="auto">
              <a:xfrm>
                <a:off x="4275" y="2915"/>
                <a:ext cx="95" cy="6"/>
              </a:xfrm>
              <a:prstGeom prst="rect">
                <a:avLst/>
              </a:prstGeom>
              <a:solidFill>
                <a:srgbClr val="CDA959"/>
              </a:solidFill>
              <a:ln w="0">
                <a:noFill/>
                <a:miter lim="800000"/>
                <a:headEnd/>
                <a:tailEnd/>
              </a:ln>
            </p:spPr>
            <p:txBody>
              <a:bodyPr/>
              <a:lstStyle/>
              <a:p>
                <a:pPr>
                  <a:defRPr/>
                </a:pPr>
                <a:endParaRPr lang="en-US" dirty="0"/>
              </a:p>
            </p:txBody>
          </p:sp>
          <p:sp>
            <p:nvSpPr>
              <p:cNvPr id="1014" name="Rectangle 1712"/>
              <p:cNvSpPr>
                <a:spLocks noChangeArrowheads="1"/>
              </p:cNvSpPr>
              <p:nvPr userDrawn="1"/>
            </p:nvSpPr>
            <p:spPr bwMode="auto">
              <a:xfrm>
                <a:off x="4543" y="2915"/>
                <a:ext cx="163" cy="6"/>
              </a:xfrm>
              <a:prstGeom prst="rect">
                <a:avLst/>
              </a:prstGeom>
              <a:solidFill>
                <a:srgbClr val="CDA959"/>
              </a:solidFill>
              <a:ln w="0">
                <a:noFill/>
                <a:miter lim="800000"/>
                <a:headEnd/>
                <a:tailEnd/>
              </a:ln>
            </p:spPr>
            <p:txBody>
              <a:bodyPr/>
              <a:lstStyle/>
              <a:p>
                <a:pPr>
                  <a:defRPr/>
                </a:pPr>
                <a:endParaRPr lang="en-US" dirty="0"/>
              </a:p>
            </p:txBody>
          </p:sp>
          <p:sp>
            <p:nvSpPr>
              <p:cNvPr id="1015" name="Rectangle 1713"/>
              <p:cNvSpPr>
                <a:spLocks noChangeArrowheads="1"/>
              </p:cNvSpPr>
              <p:nvPr userDrawn="1"/>
            </p:nvSpPr>
            <p:spPr bwMode="auto">
              <a:xfrm>
                <a:off x="5774" y="2915"/>
                <a:ext cx="28" cy="6"/>
              </a:xfrm>
              <a:prstGeom prst="rect">
                <a:avLst/>
              </a:prstGeom>
              <a:solidFill>
                <a:srgbClr val="CDA959"/>
              </a:solidFill>
              <a:ln w="0">
                <a:noFill/>
                <a:miter lim="800000"/>
                <a:headEnd/>
                <a:tailEnd/>
              </a:ln>
            </p:spPr>
            <p:txBody>
              <a:bodyPr/>
              <a:lstStyle/>
              <a:p>
                <a:pPr>
                  <a:defRPr/>
                </a:pPr>
                <a:endParaRPr lang="en-US" dirty="0"/>
              </a:p>
            </p:txBody>
          </p:sp>
          <p:sp>
            <p:nvSpPr>
              <p:cNvPr id="1016" name="Rectangle 1714"/>
              <p:cNvSpPr>
                <a:spLocks noChangeArrowheads="1"/>
              </p:cNvSpPr>
              <p:nvPr userDrawn="1"/>
            </p:nvSpPr>
            <p:spPr bwMode="auto">
              <a:xfrm>
                <a:off x="4269" y="2921"/>
                <a:ext cx="95" cy="6"/>
              </a:xfrm>
              <a:prstGeom prst="rect">
                <a:avLst/>
              </a:prstGeom>
              <a:solidFill>
                <a:srgbClr val="CDA959"/>
              </a:solidFill>
              <a:ln w="0">
                <a:noFill/>
                <a:miter lim="800000"/>
                <a:headEnd/>
                <a:tailEnd/>
              </a:ln>
            </p:spPr>
            <p:txBody>
              <a:bodyPr/>
              <a:lstStyle/>
              <a:p>
                <a:pPr>
                  <a:defRPr/>
                </a:pPr>
                <a:endParaRPr lang="en-US" dirty="0"/>
              </a:p>
            </p:txBody>
          </p:sp>
          <p:sp>
            <p:nvSpPr>
              <p:cNvPr id="1017" name="Rectangle 1715"/>
              <p:cNvSpPr>
                <a:spLocks noChangeArrowheads="1"/>
              </p:cNvSpPr>
              <p:nvPr userDrawn="1"/>
            </p:nvSpPr>
            <p:spPr bwMode="auto">
              <a:xfrm>
                <a:off x="4543" y="2921"/>
                <a:ext cx="157" cy="6"/>
              </a:xfrm>
              <a:prstGeom prst="rect">
                <a:avLst/>
              </a:prstGeom>
              <a:solidFill>
                <a:srgbClr val="CDA959"/>
              </a:solidFill>
              <a:ln w="0">
                <a:noFill/>
                <a:miter lim="800000"/>
                <a:headEnd/>
                <a:tailEnd/>
              </a:ln>
            </p:spPr>
            <p:txBody>
              <a:bodyPr/>
              <a:lstStyle/>
              <a:p>
                <a:pPr>
                  <a:defRPr/>
                </a:pPr>
                <a:endParaRPr lang="en-US" dirty="0"/>
              </a:p>
            </p:txBody>
          </p:sp>
          <p:sp>
            <p:nvSpPr>
              <p:cNvPr id="1018" name="Rectangle 1716"/>
              <p:cNvSpPr>
                <a:spLocks noChangeArrowheads="1"/>
              </p:cNvSpPr>
              <p:nvPr userDrawn="1"/>
            </p:nvSpPr>
            <p:spPr bwMode="auto">
              <a:xfrm>
                <a:off x="5774" y="2921"/>
                <a:ext cx="28" cy="6"/>
              </a:xfrm>
              <a:prstGeom prst="rect">
                <a:avLst/>
              </a:prstGeom>
              <a:solidFill>
                <a:srgbClr val="CDA959"/>
              </a:solidFill>
              <a:ln w="0">
                <a:noFill/>
                <a:miter lim="800000"/>
                <a:headEnd/>
                <a:tailEnd/>
              </a:ln>
            </p:spPr>
            <p:txBody>
              <a:bodyPr/>
              <a:lstStyle/>
              <a:p>
                <a:pPr>
                  <a:defRPr/>
                </a:pPr>
                <a:endParaRPr lang="en-US" dirty="0"/>
              </a:p>
            </p:txBody>
          </p:sp>
          <p:sp>
            <p:nvSpPr>
              <p:cNvPr id="1019" name="Rectangle 1717"/>
              <p:cNvSpPr>
                <a:spLocks noChangeArrowheads="1"/>
              </p:cNvSpPr>
              <p:nvPr userDrawn="1"/>
            </p:nvSpPr>
            <p:spPr bwMode="auto">
              <a:xfrm>
                <a:off x="4264" y="2927"/>
                <a:ext cx="89" cy="5"/>
              </a:xfrm>
              <a:prstGeom prst="rect">
                <a:avLst/>
              </a:prstGeom>
              <a:solidFill>
                <a:srgbClr val="CDA959"/>
              </a:solidFill>
              <a:ln w="0">
                <a:noFill/>
                <a:miter lim="800000"/>
                <a:headEnd/>
                <a:tailEnd/>
              </a:ln>
            </p:spPr>
            <p:txBody>
              <a:bodyPr/>
              <a:lstStyle/>
              <a:p>
                <a:pPr>
                  <a:defRPr/>
                </a:pPr>
                <a:endParaRPr lang="en-US" dirty="0"/>
              </a:p>
            </p:txBody>
          </p:sp>
          <p:sp>
            <p:nvSpPr>
              <p:cNvPr id="1020" name="Rectangle 1718"/>
              <p:cNvSpPr>
                <a:spLocks noChangeArrowheads="1"/>
              </p:cNvSpPr>
              <p:nvPr userDrawn="1"/>
            </p:nvSpPr>
            <p:spPr bwMode="auto">
              <a:xfrm>
                <a:off x="4543" y="2927"/>
                <a:ext cx="157" cy="5"/>
              </a:xfrm>
              <a:prstGeom prst="rect">
                <a:avLst/>
              </a:prstGeom>
              <a:solidFill>
                <a:srgbClr val="CDA959"/>
              </a:solidFill>
              <a:ln w="0">
                <a:noFill/>
                <a:miter lim="800000"/>
                <a:headEnd/>
                <a:tailEnd/>
              </a:ln>
            </p:spPr>
            <p:txBody>
              <a:bodyPr/>
              <a:lstStyle/>
              <a:p>
                <a:pPr>
                  <a:defRPr/>
                </a:pPr>
                <a:endParaRPr lang="en-US" dirty="0"/>
              </a:p>
            </p:txBody>
          </p:sp>
          <p:sp>
            <p:nvSpPr>
              <p:cNvPr id="1021" name="Rectangle 1719"/>
              <p:cNvSpPr>
                <a:spLocks noChangeArrowheads="1"/>
              </p:cNvSpPr>
              <p:nvPr userDrawn="1"/>
            </p:nvSpPr>
            <p:spPr bwMode="auto">
              <a:xfrm>
                <a:off x="5774" y="2927"/>
                <a:ext cx="28" cy="5"/>
              </a:xfrm>
              <a:prstGeom prst="rect">
                <a:avLst/>
              </a:prstGeom>
              <a:solidFill>
                <a:srgbClr val="CDA959"/>
              </a:solidFill>
              <a:ln w="0">
                <a:noFill/>
                <a:miter lim="800000"/>
                <a:headEnd/>
                <a:tailEnd/>
              </a:ln>
            </p:spPr>
            <p:txBody>
              <a:bodyPr/>
              <a:lstStyle/>
              <a:p>
                <a:pPr>
                  <a:defRPr/>
                </a:pPr>
                <a:endParaRPr lang="en-US" dirty="0"/>
              </a:p>
            </p:txBody>
          </p:sp>
          <p:sp>
            <p:nvSpPr>
              <p:cNvPr id="1022" name="Rectangle 1720"/>
              <p:cNvSpPr>
                <a:spLocks noChangeArrowheads="1"/>
              </p:cNvSpPr>
              <p:nvPr userDrawn="1"/>
            </p:nvSpPr>
            <p:spPr bwMode="auto">
              <a:xfrm>
                <a:off x="4258" y="2932"/>
                <a:ext cx="89" cy="6"/>
              </a:xfrm>
              <a:prstGeom prst="rect">
                <a:avLst/>
              </a:prstGeom>
              <a:solidFill>
                <a:srgbClr val="CDA959"/>
              </a:solidFill>
              <a:ln w="0">
                <a:noFill/>
                <a:miter lim="800000"/>
                <a:headEnd/>
                <a:tailEnd/>
              </a:ln>
            </p:spPr>
            <p:txBody>
              <a:bodyPr/>
              <a:lstStyle/>
              <a:p>
                <a:pPr>
                  <a:defRPr/>
                </a:pPr>
                <a:endParaRPr lang="en-US" dirty="0"/>
              </a:p>
            </p:txBody>
          </p:sp>
          <p:sp>
            <p:nvSpPr>
              <p:cNvPr id="1023" name="Rectangle 1721"/>
              <p:cNvSpPr>
                <a:spLocks noChangeArrowheads="1"/>
              </p:cNvSpPr>
              <p:nvPr userDrawn="1"/>
            </p:nvSpPr>
            <p:spPr bwMode="auto">
              <a:xfrm>
                <a:off x="4538" y="2932"/>
                <a:ext cx="162" cy="6"/>
              </a:xfrm>
              <a:prstGeom prst="rect">
                <a:avLst/>
              </a:prstGeom>
              <a:solidFill>
                <a:srgbClr val="CDA959"/>
              </a:solidFill>
              <a:ln w="0">
                <a:noFill/>
                <a:miter lim="800000"/>
                <a:headEnd/>
                <a:tailEnd/>
              </a:ln>
            </p:spPr>
            <p:txBody>
              <a:bodyPr/>
              <a:lstStyle/>
              <a:p>
                <a:pPr>
                  <a:defRPr/>
                </a:pPr>
                <a:endParaRPr lang="en-US" dirty="0"/>
              </a:p>
            </p:txBody>
          </p:sp>
          <p:sp>
            <p:nvSpPr>
              <p:cNvPr id="1024" name="Rectangle 1722"/>
              <p:cNvSpPr>
                <a:spLocks noChangeArrowheads="1"/>
              </p:cNvSpPr>
              <p:nvPr userDrawn="1"/>
            </p:nvSpPr>
            <p:spPr bwMode="auto">
              <a:xfrm>
                <a:off x="5774" y="2932"/>
                <a:ext cx="28" cy="6"/>
              </a:xfrm>
              <a:prstGeom prst="rect">
                <a:avLst/>
              </a:prstGeom>
              <a:solidFill>
                <a:srgbClr val="CDA959"/>
              </a:solidFill>
              <a:ln w="0">
                <a:noFill/>
                <a:miter lim="800000"/>
                <a:headEnd/>
                <a:tailEnd/>
              </a:ln>
            </p:spPr>
            <p:txBody>
              <a:bodyPr/>
              <a:lstStyle/>
              <a:p>
                <a:pPr>
                  <a:defRPr/>
                </a:pPr>
                <a:endParaRPr lang="en-US" dirty="0"/>
              </a:p>
            </p:txBody>
          </p:sp>
          <p:sp>
            <p:nvSpPr>
              <p:cNvPr id="1025" name="Rectangle 1723"/>
              <p:cNvSpPr>
                <a:spLocks noChangeArrowheads="1"/>
              </p:cNvSpPr>
              <p:nvPr userDrawn="1"/>
            </p:nvSpPr>
            <p:spPr bwMode="auto">
              <a:xfrm>
                <a:off x="4247" y="2938"/>
                <a:ext cx="95" cy="5"/>
              </a:xfrm>
              <a:prstGeom prst="rect">
                <a:avLst/>
              </a:prstGeom>
              <a:solidFill>
                <a:srgbClr val="CDA959"/>
              </a:solidFill>
              <a:ln w="0">
                <a:noFill/>
                <a:miter lim="800000"/>
                <a:headEnd/>
                <a:tailEnd/>
              </a:ln>
            </p:spPr>
            <p:txBody>
              <a:bodyPr/>
              <a:lstStyle/>
              <a:p>
                <a:pPr>
                  <a:defRPr/>
                </a:pPr>
                <a:endParaRPr lang="en-US" dirty="0"/>
              </a:p>
            </p:txBody>
          </p:sp>
          <p:sp>
            <p:nvSpPr>
              <p:cNvPr id="1026" name="Rectangle 1724"/>
              <p:cNvSpPr>
                <a:spLocks noChangeArrowheads="1"/>
              </p:cNvSpPr>
              <p:nvPr userDrawn="1"/>
            </p:nvSpPr>
            <p:spPr bwMode="auto">
              <a:xfrm>
                <a:off x="4538" y="2938"/>
                <a:ext cx="156" cy="5"/>
              </a:xfrm>
              <a:prstGeom prst="rect">
                <a:avLst/>
              </a:prstGeom>
              <a:solidFill>
                <a:srgbClr val="CDA959"/>
              </a:solidFill>
              <a:ln w="0">
                <a:noFill/>
                <a:miter lim="800000"/>
                <a:headEnd/>
                <a:tailEnd/>
              </a:ln>
            </p:spPr>
            <p:txBody>
              <a:bodyPr/>
              <a:lstStyle/>
              <a:p>
                <a:pPr>
                  <a:defRPr/>
                </a:pPr>
                <a:endParaRPr lang="en-US" dirty="0"/>
              </a:p>
            </p:txBody>
          </p:sp>
          <p:sp>
            <p:nvSpPr>
              <p:cNvPr id="1027" name="Rectangle 1725"/>
              <p:cNvSpPr>
                <a:spLocks noChangeArrowheads="1"/>
              </p:cNvSpPr>
              <p:nvPr userDrawn="1"/>
            </p:nvSpPr>
            <p:spPr bwMode="auto">
              <a:xfrm>
                <a:off x="5774" y="2938"/>
                <a:ext cx="28" cy="5"/>
              </a:xfrm>
              <a:prstGeom prst="rect">
                <a:avLst/>
              </a:prstGeom>
              <a:solidFill>
                <a:srgbClr val="CDA959"/>
              </a:solidFill>
              <a:ln w="0">
                <a:noFill/>
                <a:miter lim="800000"/>
                <a:headEnd/>
                <a:tailEnd/>
              </a:ln>
            </p:spPr>
            <p:txBody>
              <a:bodyPr/>
              <a:lstStyle/>
              <a:p>
                <a:pPr>
                  <a:defRPr/>
                </a:pPr>
                <a:endParaRPr lang="en-US" dirty="0"/>
              </a:p>
            </p:txBody>
          </p:sp>
          <p:sp>
            <p:nvSpPr>
              <p:cNvPr id="1028" name="Rectangle 1726"/>
              <p:cNvSpPr>
                <a:spLocks noChangeArrowheads="1"/>
              </p:cNvSpPr>
              <p:nvPr userDrawn="1"/>
            </p:nvSpPr>
            <p:spPr bwMode="auto">
              <a:xfrm>
                <a:off x="4241" y="2943"/>
                <a:ext cx="95" cy="6"/>
              </a:xfrm>
              <a:prstGeom prst="rect">
                <a:avLst/>
              </a:prstGeom>
              <a:solidFill>
                <a:srgbClr val="CDA959"/>
              </a:solidFill>
              <a:ln w="0">
                <a:noFill/>
                <a:miter lim="800000"/>
                <a:headEnd/>
                <a:tailEnd/>
              </a:ln>
            </p:spPr>
            <p:txBody>
              <a:bodyPr/>
              <a:lstStyle/>
              <a:p>
                <a:pPr>
                  <a:defRPr/>
                </a:pPr>
                <a:endParaRPr lang="en-US" dirty="0"/>
              </a:p>
            </p:txBody>
          </p:sp>
          <p:sp>
            <p:nvSpPr>
              <p:cNvPr id="1029" name="Rectangle 1727"/>
              <p:cNvSpPr>
                <a:spLocks noChangeArrowheads="1"/>
              </p:cNvSpPr>
              <p:nvPr userDrawn="1"/>
            </p:nvSpPr>
            <p:spPr bwMode="auto">
              <a:xfrm>
                <a:off x="4532" y="2943"/>
                <a:ext cx="162" cy="6"/>
              </a:xfrm>
              <a:prstGeom prst="rect">
                <a:avLst/>
              </a:prstGeom>
              <a:solidFill>
                <a:srgbClr val="CDA959"/>
              </a:solidFill>
              <a:ln w="0">
                <a:noFill/>
                <a:miter lim="800000"/>
                <a:headEnd/>
                <a:tailEnd/>
              </a:ln>
            </p:spPr>
            <p:txBody>
              <a:bodyPr/>
              <a:lstStyle/>
              <a:p>
                <a:pPr>
                  <a:defRPr/>
                </a:pPr>
                <a:endParaRPr lang="en-US" dirty="0"/>
              </a:p>
            </p:txBody>
          </p:sp>
          <p:sp>
            <p:nvSpPr>
              <p:cNvPr id="1030" name="Rectangle 1728"/>
              <p:cNvSpPr>
                <a:spLocks noChangeArrowheads="1"/>
              </p:cNvSpPr>
              <p:nvPr userDrawn="1"/>
            </p:nvSpPr>
            <p:spPr bwMode="auto">
              <a:xfrm>
                <a:off x="5774" y="2943"/>
                <a:ext cx="28" cy="6"/>
              </a:xfrm>
              <a:prstGeom prst="rect">
                <a:avLst/>
              </a:prstGeom>
              <a:solidFill>
                <a:srgbClr val="CDA959"/>
              </a:solidFill>
              <a:ln w="0">
                <a:noFill/>
                <a:miter lim="800000"/>
                <a:headEnd/>
                <a:tailEnd/>
              </a:ln>
            </p:spPr>
            <p:txBody>
              <a:bodyPr/>
              <a:lstStyle/>
              <a:p>
                <a:pPr>
                  <a:defRPr/>
                </a:pPr>
                <a:endParaRPr lang="en-US" dirty="0"/>
              </a:p>
            </p:txBody>
          </p:sp>
          <p:sp>
            <p:nvSpPr>
              <p:cNvPr id="1031" name="Rectangle 1729"/>
              <p:cNvSpPr>
                <a:spLocks noChangeArrowheads="1"/>
              </p:cNvSpPr>
              <p:nvPr userDrawn="1"/>
            </p:nvSpPr>
            <p:spPr bwMode="auto">
              <a:xfrm>
                <a:off x="4236" y="2949"/>
                <a:ext cx="95" cy="6"/>
              </a:xfrm>
              <a:prstGeom prst="rect">
                <a:avLst/>
              </a:prstGeom>
              <a:solidFill>
                <a:srgbClr val="CDA959"/>
              </a:solidFill>
              <a:ln w="0">
                <a:noFill/>
                <a:miter lim="800000"/>
                <a:headEnd/>
                <a:tailEnd/>
              </a:ln>
            </p:spPr>
            <p:txBody>
              <a:bodyPr/>
              <a:lstStyle/>
              <a:p>
                <a:pPr>
                  <a:defRPr/>
                </a:pPr>
                <a:endParaRPr lang="en-US" dirty="0"/>
              </a:p>
            </p:txBody>
          </p:sp>
          <p:sp>
            <p:nvSpPr>
              <p:cNvPr id="1032" name="Rectangle 1730"/>
              <p:cNvSpPr>
                <a:spLocks noChangeArrowheads="1"/>
              </p:cNvSpPr>
              <p:nvPr userDrawn="1"/>
            </p:nvSpPr>
            <p:spPr bwMode="auto">
              <a:xfrm>
                <a:off x="4532" y="2949"/>
                <a:ext cx="157" cy="6"/>
              </a:xfrm>
              <a:prstGeom prst="rect">
                <a:avLst/>
              </a:prstGeom>
              <a:solidFill>
                <a:srgbClr val="CDA959"/>
              </a:solidFill>
              <a:ln w="0">
                <a:noFill/>
                <a:miter lim="800000"/>
                <a:headEnd/>
                <a:tailEnd/>
              </a:ln>
            </p:spPr>
            <p:txBody>
              <a:bodyPr/>
              <a:lstStyle/>
              <a:p>
                <a:pPr>
                  <a:defRPr/>
                </a:pPr>
                <a:endParaRPr lang="en-US" dirty="0"/>
              </a:p>
            </p:txBody>
          </p:sp>
          <p:sp>
            <p:nvSpPr>
              <p:cNvPr id="1033" name="Rectangle 1731"/>
              <p:cNvSpPr>
                <a:spLocks noChangeArrowheads="1"/>
              </p:cNvSpPr>
              <p:nvPr userDrawn="1"/>
            </p:nvSpPr>
            <p:spPr bwMode="auto">
              <a:xfrm>
                <a:off x="5774" y="2949"/>
                <a:ext cx="28" cy="6"/>
              </a:xfrm>
              <a:prstGeom prst="rect">
                <a:avLst/>
              </a:prstGeom>
              <a:solidFill>
                <a:srgbClr val="CDA959"/>
              </a:solidFill>
              <a:ln w="0">
                <a:noFill/>
                <a:miter lim="800000"/>
                <a:headEnd/>
                <a:tailEnd/>
              </a:ln>
            </p:spPr>
            <p:txBody>
              <a:bodyPr/>
              <a:lstStyle/>
              <a:p>
                <a:pPr>
                  <a:defRPr/>
                </a:pPr>
                <a:endParaRPr lang="en-US" dirty="0"/>
              </a:p>
            </p:txBody>
          </p:sp>
          <p:sp>
            <p:nvSpPr>
              <p:cNvPr id="1034" name="Rectangle 1732"/>
              <p:cNvSpPr>
                <a:spLocks noChangeArrowheads="1"/>
              </p:cNvSpPr>
              <p:nvPr userDrawn="1"/>
            </p:nvSpPr>
            <p:spPr bwMode="auto">
              <a:xfrm>
                <a:off x="4230" y="2955"/>
                <a:ext cx="90" cy="5"/>
              </a:xfrm>
              <a:prstGeom prst="rect">
                <a:avLst/>
              </a:prstGeom>
              <a:solidFill>
                <a:srgbClr val="CDA959"/>
              </a:solidFill>
              <a:ln w="0">
                <a:noFill/>
                <a:miter lim="800000"/>
                <a:headEnd/>
                <a:tailEnd/>
              </a:ln>
            </p:spPr>
            <p:txBody>
              <a:bodyPr/>
              <a:lstStyle/>
              <a:p>
                <a:pPr>
                  <a:defRPr/>
                </a:pPr>
                <a:endParaRPr lang="en-US" dirty="0"/>
              </a:p>
            </p:txBody>
          </p:sp>
          <p:sp>
            <p:nvSpPr>
              <p:cNvPr id="1035" name="Rectangle 1733"/>
              <p:cNvSpPr>
                <a:spLocks noChangeArrowheads="1"/>
              </p:cNvSpPr>
              <p:nvPr userDrawn="1"/>
            </p:nvSpPr>
            <p:spPr bwMode="auto">
              <a:xfrm>
                <a:off x="4527" y="2955"/>
                <a:ext cx="162" cy="5"/>
              </a:xfrm>
              <a:prstGeom prst="rect">
                <a:avLst/>
              </a:prstGeom>
              <a:solidFill>
                <a:srgbClr val="CDA959"/>
              </a:solidFill>
              <a:ln w="0">
                <a:noFill/>
                <a:miter lim="800000"/>
                <a:headEnd/>
                <a:tailEnd/>
              </a:ln>
            </p:spPr>
            <p:txBody>
              <a:bodyPr/>
              <a:lstStyle/>
              <a:p>
                <a:pPr>
                  <a:defRPr/>
                </a:pPr>
                <a:endParaRPr lang="en-US" dirty="0"/>
              </a:p>
            </p:txBody>
          </p:sp>
          <p:sp>
            <p:nvSpPr>
              <p:cNvPr id="1036" name="Rectangle 1734"/>
              <p:cNvSpPr>
                <a:spLocks noChangeArrowheads="1"/>
              </p:cNvSpPr>
              <p:nvPr userDrawn="1"/>
            </p:nvSpPr>
            <p:spPr bwMode="auto">
              <a:xfrm>
                <a:off x="5774" y="2955"/>
                <a:ext cx="28" cy="5"/>
              </a:xfrm>
              <a:prstGeom prst="rect">
                <a:avLst/>
              </a:prstGeom>
              <a:solidFill>
                <a:srgbClr val="CDA959"/>
              </a:solidFill>
              <a:ln w="0">
                <a:noFill/>
                <a:miter lim="800000"/>
                <a:headEnd/>
                <a:tailEnd/>
              </a:ln>
            </p:spPr>
            <p:txBody>
              <a:bodyPr/>
              <a:lstStyle/>
              <a:p>
                <a:pPr>
                  <a:defRPr/>
                </a:pPr>
                <a:endParaRPr lang="en-US" dirty="0"/>
              </a:p>
            </p:txBody>
          </p:sp>
          <p:sp>
            <p:nvSpPr>
              <p:cNvPr id="1037" name="Rectangle 1735"/>
              <p:cNvSpPr>
                <a:spLocks noChangeArrowheads="1"/>
              </p:cNvSpPr>
              <p:nvPr userDrawn="1"/>
            </p:nvSpPr>
            <p:spPr bwMode="auto">
              <a:xfrm>
                <a:off x="4224" y="2960"/>
                <a:ext cx="90" cy="6"/>
              </a:xfrm>
              <a:prstGeom prst="rect">
                <a:avLst/>
              </a:prstGeom>
              <a:solidFill>
                <a:srgbClr val="CDA959"/>
              </a:solidFill>
              <a:ln w="0">
                <a:noFill/>
                <a:miter lim="800000"/>
                <a:headEnd/>
                <a:tailEnd/>
              </a:ln>
            </p:spPr>
            <p:txBody>
              <a:bodyPr/>
              <a:lstStyle/>
              <a:p>
                <a:pPr>
                  <a:defRPr/>
                </a:pPr>
                <a:endParaRPr lang="en-US" dirty="0"/>
              </a:p>
            </p:txBody>
          </p:sp>
          <p:sp>
            <p:nvSpPr>
              <p:cNvPr id="1038" name="Rectangle 1736"/>
              <p:cNvSpPr>
                <a:spLocks noChangeArrowheads="1"/>
              </p:cNvSpPr>
              <p:nvPr userDrawn="1"/>
            </p:nvSpPr>
            <p:spPr bwMode="auto">
              <a:xfrm>
                <a:off x="4527" y="2960"/>
                <a:ext cx="162" cy="6"/>
              </a:xfrm>
              <a:prstGeom prst="rect">
                <a:avLst/>
              </a:prstGeom>
              <a:solidFill>
                <a:srgbClr val="CDA959"/>
              </a:solidFill>
              <a:ln w="0">
                <a:noFill/>
                <a:miter lim="800000"/>
                <a:headEnd/>
                <a:tailEnd/>
              </a:ln>
            </p:spPr>
            <p:txBody>
              <a:bodyPr/>
              <a:lstStyle/>
              <a:p>
                <a:pPr>
                  <a:defRPr/>
                </a:pPr>
                <a:endParaRPr lang="en-US" dirty="0"/>
              </a:p>
            </p:txBody>
          </p:sp>
          <p:sp>
            <p:nvSpPr>
              <p:cNvPr id="1039" name="Rectangle 1737"/>
              <p:cNvSpPr>
                <a:spLocks noChangeArrowheads="1"/>
              </p:cNvSpPr>
              <p:nvPr userDrawn="1"/>
            </p:nvSpPr>
            <p:spPr bwMode="auto">
              <a:xfrm>
                <a:off x="5774" y="2960"/>
                <a:ext cx="28" cy="6"/>
              </a:xfrm>
              <a:prstGeom prst="rect">
                <a:avLst/>
              </a:prstGeom>
              <a:solidFill>
                <a:srgbClr val="CDA959"/>
              </a:solidFill>
              <a:ln w="0">
                <a:noFill/>
                <a:miter lim="800000"/>
                <a:headEnd/>
                <a:tailEnd/>
              </a:ln>
            </p:spPr>
            <p:txBody>
              <a:bodyPr/>
              <a:lstStyle/>
              <a:p>
                <a:pPr>
                  <a:defRPr/>
                </a:pPr>
                <a:endParaRPr lang="en-US" dirty="0"/>
              </a:p>
            </p:txBody>
          </p:sp>
          <p:sp>
            <p:nvSpPr>
              <p:cNvPr id="1040" name="Rectangle 1738"/>
              <p:cNvSpPr>
                <a:spLocks noChangeArrowheads="1"/>
              </p:cNvSpPr>
              <p:nvPr userDrawn="1"/>
            </p:nvSpPr>
            <p:spPr bwMode="auto">
              <a:xfrm>
                <a:off x="4213" y="2966"/>
                <a:ext cx="95" cy="5"/>
              </a:xfrm>
              <a:prstGeom prst="rect">
                <a:avLst/>
              </a:prstGeom>
              <a:solidFill>
                <a:srgbClr val="CDA959"/>
              </a:solidFill>
              <a:ln w="0">
                <a:noFill/>
                <a:miter lim="800000"/>
                <a:headEnd/>
                <a:tailEnd/>
              </a:ln>
            </p:spPr>
            <p:txBody>
              <a:bodyPr/>
              <a:lstStyle/>
              <a:p>
                <a:pPr>
                  <a:defRPr/>
                </a:pPr>
                <a:endParaRPr lang="en-US" dirty="0"/>
              </a:p>
            </p:txBody>
          </p:sp>
          <p:sp>
            <p:nvSpPr>
              <p:cNvPr id="1041" name="Rectangle 1739"/>
              <p:cNvSpPr>
                <a:spLocks noChangeArrowheads="1"/>
              </p:cNvSpPr>
              <p:nvPr userDrawn="1"/>
            </p:nvSpPr>
            <p:spPr bwMode="auto">
              <a:xfrm>
                <a:off x="4527" y="2966"/>
                <a:ext cx="156" cy="5"/>
              </a:xfrm>
              <a:prstGeom prst="rect">
                <a:avLst/>
              </a:prstGeom>
              <a:solidFill>
                <a:srgbClr val="CDA959"/>
              </a:solidFill>
              <a:ln w="0">
                <a:noFill/>
                <a:miter lim="800000"/>
                <a:headEnd/>
                <a:tailEnd/>
              </a:ln>
            </p:spPr>
            <p:txBody>
              <a:bodyPr/>
              <a:lstStyle/>
              <a:p>
                <a:pPr>
                  <a:defRPr/>
                </a:pPr>
                <a:endParaRPr lang="en-US" dirty="0"/>
              </a:p>
            </p:txBody>
          </p:sp>
          <p:sp>
            <p:nvSpPr>
              <p:cNvPr id="1042" name="Rectangle 1740"/>
              <p:cNvSpPr>
                <a:spLocks noChangeArrowheads="1"/>
              </p:cNvSpPr>
              <p:nvPr userDrawn="1"/>
            </p:nvSpPr>
            <p:spPr bwMode="auto">
              <a:xfrm>
                <a:off x="5774" y="2966"/>
                <a:ext cx="28" cy="5"/>
              </a:xfrm>
              <a:prstGeom prst="rect">
                <a:avLst/>
              </a:prstGeom>
              <a:solidFill>
                <a:srgbClr val="CDA959"/>
              </a:solidFill>
              <a:ln w="0">
                <a:noFill/>
                <a:miter lim="800000"/>
                <a:headEnd/>
                <a:tailEnd/>
              </a:ln>
            </p:spPr>
            <p:txBody>
              <a:bodyPr/>
              <a:lstStyle/>
              <a:p>
                <a:pPr>
                  <a:defRPr/>
                </a:pPr>
                <a:endParaRPr lang="en-US" dirty="0"/>
              </a:p>
            </p:txBody>
          </p:sp>
          <p:sp>
            <p:nvSpPr>
              <p:cNvPr id="1043" name="Rectangle 1741"/>
              <p:cNvSpPr>
                <a:spLocks noChangeArrowheads="1"/>
              </p:cNvSpPr>
              <p:nvPr userDrawn="1"/>
            </p:nvSpPr>
            <p:spPr bwMode="auto">
              <a:xfrm>
                <a:off x="4208" y="2971"/>
                <a:ext cx="95" cy="6"/>
              </a:xfrm>
              <a:prstGeom prst="rect">
                <a:avLst/>
              </a:prstGeom>
              <a:solidFill>
                <a:srgbClr val="CDA959"/>
              </a:solidFill>
              <a:ln w="0">
                <a:noFill/>
                <a:miter lim="800000"/>
                <a:headEnd/>
                <a:tailEnd/>
              </a:ln>
            </p:spPr>
            <p:txBody>
              <a:bodyPr/>
              <a:lstStyle/>
              <a:p>
                <a:pPr>
                  <a:defRPr/>
                </a:pPr>
                <a:endParaRPr lang="en-US" dirty="0"/>
              </a:p>
            </p:txBody>
          </p:sp>
          <p:sp>
            <p:nvSpPr>
              <p:cNvPr id="1044" name="Rectangle 1742"/>
              <p:cNvSpPr>
                <a:spLocks noChangeArrowheads="1"/>
              </p:cNvSpPr>
              <p:nvPr userDrawn="1"/>
            </p:nvSpPr>
            <p:spPr bwMode="auto">
              <a:xfrm>
                <a:off x="4521" y="2971"/>
                <a:ext cx="162" cy="6"/>
              </a:xfrm>
              <a:prstGeom prst="rect">
                <a:avLst/>
              </a:prstGeom>
              <a:solidFill>
                <a:srgbClr val="CDA959"/>
              </a:solidFill>
              <a:ln w="0">
                <a:noFill/>
                <a:miter lim="800000"/>
                <a:headEnd/>
                <a:tailEnd/>
              </a:ln>
            </p:spPr>
            <p:txBody>
              <a:bodyPr/>
              <a:lstStyle/>
              <a:p>
                <a:pPr>
                  <a:defRPr/>
                </a:pPr>
                <a:endParaRPr lang="en-US" dirty="0"/>
              </a:p>
            </p:txBody>
          </p:sp>
          <p:sp>
            <p:nvSpPr>
              <p:cNvPr id="1045" name="Rectangle 1743"/>
              <p:cNvSpPr>
                <a:spLocks noChangeArrowheads="1"/>
              </p:cNvSpPr>
              <p:nvPr userDrawn="1"/>
            </p:nvSpPr>
            <p:spPr bwMode="auto">
              <a:xfrm>
                <a:off x="5774" y="2971"/>
                <a:ext cx="28" cy="6"/>
              </a:xfrm>
              <a:prstGeom prst="rect">
                <a:avLst/>
              </a:prstGeom>
              <a:solidFill>
                <a:srgbClr val="CDA959"/>
              </a:solidFill>
              <a:ln w="0">
                <a:noFill/>
                <a:miter lim="800000"/>
                <a:headEnd/>
                <a:tailEnd/>
              </a:ln>
            </p:spPr>
            <p:txBody>
              <a:bodyPr/>
              <a:lstStyle/>
              <a:p>
                <a:pPr>
                  <a:defRPr/>
                </a:pPr>
                <a:endParaRPr lang="en-US" dirty="0"/>
              </a:p>
            </p:txBody>
          </p:sp>
          <p:sp>
            <p:nvSpPr>
              <p:cNvPr id="1046" name="Rectangle 1744"/>
              <p:cNvSpPr>
                <a:spLocks noChangeArrowheads="1"/>
              </p:cNvSpPr>
              <p:nvPr userDrawn="1"/>
            </p:nvSpPr>
            <p:spPr bwMode="auto">
              <a:xfrm>
                <a:off x="4202" y="2977"/>
                <a:ext cx="95" cy="6"/>
              </a:xfrm>
              <a:prstGeom prst="rect">
                <a:avLst/>
              </a:prstGeom>
              <a:solidFill>
                <a:srgbClr val="CDA959"/>
              </a:solidFill>
              <a:ln w="0">
                <a:noFill/>
                <a:miter lim="800000"/>
                <a:headEnd/>
                <a:tailEnd/>
              </a:ln>
            </p:spPr>
            <p:txBody>
              <a:bodyPr/>
              <a:lstStyle/>
              <a:p>
                <a:pPr>
                  <a:defRPr/>
                </a:pPr>
                <a:endParaRPr lang="en-US" dirty="0"/>
              </a:p>
            </p:txBody>
          </p:sp>
          <p:sp>
            <p:nvSpPr>
              <p:cNvPr id="1047" name="Rectangle 1745"/>
              <p:cNvSpPr>
                <a:spLocks noChangeArrowheads="1"/>
              </p:cNvSpPr>
              <p:nvPr userDrawn="1"/>
            </p:nvSpPr>
            <p:spPr bwMode="auto">
              <a:xfrm>
                <a:off x="4521" y="2977"/>
                <a:ext cx="157" cy="6"/>
              </a:xfrm>
              <a:prstGeom prst="rect">
                <a:avLst/>
              </a:prstGeom>
              <a:solidFill>
                <a:srgbClr val="CDA959"/>
              </a:solidFill>
              <a:ln w="0">
                <a:noFill/>
                <a:miter lim="800000"/>
                <a:headEnd/>
                <a:tailEnd/>
              </a:ln>
            </p:spPr>
            <p:txBody>
              <a:bodyPr/>
              <a:lstStyle/>
              <a:p>
                <a:pPr>
                  <a:defRPr/>
                </a:pPr>
                <a:endParaRPr lang="en-US" dirty="0"/>
              </a:p>
            </p:txBody>
          </p:sp>
          <p:sp>
            <p:nvSpPr>
              <p:cNvPr id="1048" name="Rectangle 1746"/>
              <p:cNvSpPr>
                <a:spLocks noChangeArrowheads="1"/>
              </p:cNvSpPr>
              <p:nvPr userDrawn="1"/>
            </p:nvSpPr>
            <p:spPr bwMode="auto">
              <a:xfrm>
                <a:off x="5774" y="2977"/>
                <a:ext cx="28" cy="6"/>
              </a:xfrm>
              <a:prstGeom prst="rect">
                <a:avLst/>
              </a:prstGeom>
              <a:solidFill>
                <a:srgbClr val="CDA959"/>
              </a:solidFill>
              <a:ln w="0">
                <a:noFill/>
                <a:miter lim="800000"/>
                <a:headEnd/>
                <a:tailEnd/>
              </a:ln>
            </p:spPr>
            <p:txBody>
              <a:bodyPr/>
              <a:lstStyle/>
              <a:p>
                <a:pPr>
                  <a:defRPr/>
                </a:pPr>
                <a:endParaRPr lang="en-US" dirty="0"/>
              </a:p>
            </p:txBody>
          </p:sp>
          <p:sp>
            <p:nvSpPr>
              <p:cNvPr id="1049" name="Rectangle 1747"/>
              <p:cNvSpPr>
                <a:spLocks noChangeArrowheads="1"/>
              </p:cNvSpPr>
              <p:nvPr userDrawn="1"/>
            </p:nvSpPr>
            <p:spPr bwMode="auto">
              <a:xfrm>
                <a:off x="4196" y="2983"/>
                <a:ext cx="90" cy="5"/>
              </a:xfrm>
              <a:prstGeom prst="rect">
                <a:avLst/>
              </a:prstGeom>
              <a:solidFill>
                <a:srgbClr val="CDA959"/>
              </a:solidFill>
              <a:ln w="0">
                <a:noFill/>
                <a:miter lim="800000"/>
                <a:headEnd/>
                <a:tailEnd/>
              </a:ln>
            </p:spPr>
            <p:txBody>
              <a:bodyPr/>
              <a:lstStyle/>
              <a:p>
                <a:pPr>
                  <a:defRPr/>
                </a:pPr>
                <a:endParaRPr lang="en-US" dirty="0"/>
              </a:p>
            </p:txBody>
          </p:sp>
          <p:sp>
            <p:nvSpPr>
              <p:cNvPr id="1050" name="Rectangle 1748"/>
              <p:cNvSpPr>
                <a:spLocks noChangeArrowheads="1"/>
              </p:cNvSpPr>
              <p:nvPr userDrawn="1"/>
            </p:nvSpPr>
            <p:spPr bwMode="auto">
              <a:xfrm>
                <a:off x="4515" y="2983"/>
                <a:ext cx="163" cy="5"/>
              </a:xfrm>
              <a:prstGeom prst="rect">
                <a:avLst/>
              </a:prstGeom>
              <a:solidFill>
                <a:srgbClr val="CDA959"/>
              </a:solidFill>
              <a:ln w="0">
                <a:noFill/>
                <a:miter lim="800000"/>
                <a:headEnd/>
                <a:tailEnd/>
              </a:ln>
            </p:spPr>
            <p:txBody>
              <a:bodyPr/>
              <a:lstStyle/>
              <a:p>
                <a:pPr>
                  <a:defRPr/>
                </a:pPr>
                <a:endParaRPr lang="en-US" dirty="0"/>
              </a:p>
            </p:txBody>
          </p:sp>
          <p:sp>
            <p:nvSpPr>
              <p:cNvPr id="1051" name="Rectangle 1749"/>
              <p:cNvSpPr>
                <a:spLocks noChangeArrowheads="1"/>
              </p:cNvSpPr>
              <p:nvPr userDrawn="1"/>
            </p:nvSpPr>
            <p:spPr bwMode="auto">
              <a:xfrm>
                <a:off x="5774" y="2983"/>
                <a:ext cx="28" cy="5"/>
              </a:xfrm>
              <a:prstGeom prst="rect">
                <a:avLst/>
              </a:prstGeom>
              <a:solidFill>
                <a:srgbClr val="CDA959"/>
              </a:solidFill>
              <a:ln w="0">
                <a:noFill/>
                <a:miter lim="800000"/>
                <a:headEnd/>
                <a:tailEnd/>
              </a:ln>
            </p:spPr>
            <p:txBody>
              <a:bodyPr/>
              <a:lstStyle/>
              <a:p>
                <a:pPr>
                  <a:defRPr/>
                </a:pPr>
                <a:endParaRPr lang="en-US" dirty="0"/>
              </a:p>
            </p:txBody>
          </p:sp>
          <p:sp>
            <p:nvSpPr>
              <p:cNvPr id="1052" name="Rectangle 1750"/>
              <p:cNvSpPr>
                <a:spLocks noChangeArrowheads="1"/>
              </p:cNvSpPr>
              <p:nvPr userDrawn="1"/>
            </p:nvSpPr>
            <p:spPr bwMode="auto">
              <a:xfrm>
                <a:off x="4191" y="2988"/>
                <a:ext cx="89" cy="6"/>
              </a:xfrm>
              <a:prstGeom prst="rect">
                <a:avLst/>
              </a:prstGeom>
              <a:solidFill>
                <a:srgbClr val="CDA959"/>
              </a:solidFill>
              <a:ln w="0">
                <a:noFill/>
                <a:miter lim="800000"/>
                <a:headEnd/>
                <a:tailEnd/>
              </a:ln>
            </p:spPr>
            <p:txBody>
              <a:bodyPr/>
              <a:lstStyle/>
              <a:p>
                <a:pPr>
                  <a:defRPr/>
                </a:pPr>
                <a:endParaRPr lang="en-US" dirty="0"/>
              </a:p>
            </p:txBody>
          </p:sp>
          <p:sp>
            <p:nvSpPr>
              <p:cNvPr id="1053" name="Rectangle 1751"/>
              <p:cNvSpPr>
                <a:spLocks noChangeArrowheads="1"/>
              </p:cNvSpPr>
              <p:nvPr userDrawn="1"/>
            </p:nvSpPr>
            <p:spPr bwMode="auto">
              <a:xfrm>
                <a:off x="4515" y="2988"/>
                <a:ext cx="157" cy="6"/>
              </a:xfrm>
              <a:prstGeom prst="rect">
                <a:avLst/>
              </a:prstGeom>
              <a:solidFill>
                <a:srgbClr val="CDA959"/>
              </a:solidFill>
              <a:ln w="0">
                <a:noFill/>
                <a:miter lim="800000"/>
                <a:headEnd/>
                <a:tailEnd/>
              </a:ln>
            </p:spPr>
            <p:txBody>
              <a:bodyPr/>
              <a:lstStyle/>
              <a:p>
                <a:pPr>
                  <a:defRPr/>
                </a:pPr>
                <a:endParaRPr lang="en-US" dirty="0"/>
              </a:p>
            </p:txBody>
          </p:sp>
          <p:sp>
            <p:nvSpPr>
              <p:cNvPr id="1054" name="Rectangle 1752"/>
              <p:cNvSpPr>
                <a:spLocks noChangeArrowheads="1"/>
              </p:cNvSpPr>
              <p:nvPr userDrawn="1"/>
            </p:nvSpPr>
            <p:spPr bwMode="auto">
              <a:xfrm>
                <a:off x="5774" y="2988"/>
                <a:ext cx="28" cy="6"/>
              </a:xfrm>
              <a:prstGeom prst="rect">
                <a:avLst/>
              </a:prstGeom>
              <a:solidFill>
                <a:srgbClr val="CDA959"/>
              </a:solidFill>
              <a:ln w="0">
                <a:noFill/>
                <a:miter lim="800000"/>
                <a:headEnd/>
                <a:tailEnd/>
              </a:ln>
            </p:spPr>
            <p:txBody>
              <a:bodyPr/>
              <a:lstStyle/>
              <a:p>
                <a:pPr>
                  <a:defRPr/>
                </a:pPr>
                <a:endParaRPr lang="en-US" dirty="0"/>
              </a:p>
            </p:txBody>
          </p:sp>
          <p:sp>
            <p:nvSpPr>
              <p:cNvPr id="1055" name="Rectangle 1753"/>
              <p:cNvSpPr>
                <a:spLocks noChangeArrowheads="1"/>
              </p:cNvSpPr>
              <p:nvPr userDrawn="1"/>
            </p:nvSpPr>
            <p:spPr bwMode="auto">
              <a:xfrm>
                <a:off x="4180" y="2994"/>
                <a:ext cx="95" cy="5"/>
              </a:xfrm>
              <a:prstGeom prst="rect">
                <a:avLst/>
              </a:prstGeom>
              <a:solidFill>
                <a:srgbClr val="CDA959"/>
              </a:solidFill>
              <a:ln w="0">
                <a:noFill/>
                <a:miter lim="800000"/>
                <a:headEnd/>
                <a:tailEnd/>
              </a:ln>
            </p:spPr>
            <p:txBody>
              <a:bodyPr/>
              <a:lstStyle/>
              <a:p>
                <a:pPr>
                  <a:defRPr/>
                </a:pPr>
                <a:endParaRPr lang="en-US" dirty="0"/>
              </a:p>
            </p:txBody>
          </p:sp>
          <p:sp>
            <p:nvSpPr>
              <p:cNvPr id="1056" name="Rectangle 1754"/>
              <p:cNvSpPr>
                <a:spLocks noChangeArrowheads="1"/>
              </p:cNvSpPr>
              <p:nvPr userDrawn="1"/>
            </p:nvSpPr>
            <p:spPr bwMode="auto">
              <a:xfrm>
                <a:off x="4515" y="2994"/>
                <a:ext cx="157" cy="5"/>
              </a:xfrm>
              <a:prstGeom prst="rect">
                <a:avLst/>
              </a:prstGeom>
              <a:solidFill>
                <a:srgbClr val="CDA959"/>
              </a:solidFill>
              <a:ln w="0">
                <a:noFill/>
                <a:miter lim="800000"/>
                <a:headEnd/>
                <a:tailEnd/>
              </a:ln>
            </p:spPr>
            <p:txBody>
              <a:bodyPr/>
              <a:lstStyle/>
              <a:p>
                <a:pPr>
                  <a:defRPr/>
                </a:pPr>
                <a:endParaRPr lang="en-US" dirty="0"/>
              </a:p>
            </p:txBody>
          </p:sp>
          <p:sp>
            <p:nvSpPr>
              <p:cNvPr id="1057" name="Rectangle 1755"/>
              <p:cNvSpPr>
                <a:spLocks noChangeArrowheads="1"/>
              </p:cNvSpPr>
              <p:nvPr userDrawn="1"/>
            </p:nvSpPr>
            <p:spPr bwMode="auto">
              <a:xfrm>
                <a:off x="5774" y="2994"/>
                <a:ext cx="28" cy="5"/>
              </a:xfrm>
              <a:prstGeom prst="rect">
                <a:avLst/>
              </a:prstGeom>
              <a:solidFill>
                <a:srgbClr val="CDA959"/>
              </a:solidFill>
              <a:ln w="0">
                <a:noFill/>
                <a:miter lim="800000"/>
                <a:headEnd/>
                <a:tailEnd/>
              </a:ln>
            </p:spPr>
            <p:txBody>
              <a:bodyPr/>
              <a:lstStyle/>
              <a:p>
                <a:pPr>
                  <a:defRPr/>
                </a:pPr>
                <a:endParaRPr lang="en-US" dirty="0"/>
              </a:p>
            </p:txBody>
          </p:sp>
          <p:sp>
            <p:nvSpPr>
              <p:cNvPr id="1058" name="Rectangle 1756"/>
              <p:cNvSpPr>
                <a:spLocks noChangeArrowheads="1"/>
              </p:cNvSpPr>
              <p:nvPr userDrawn="1"/>
            </p:nvSpPr>
            <p:spPr bwMode="auto">
              <a:xfrm>
                <a:off x="4174" y="2999"/>
                <a:ext cx="95" cy="6"/>
              </a:xfrm>
              <a:prstGeom prst="rect">
                <a:avLst/>
              </a:prstGeom>
              <a:solidFill>
                <a:srgbClr val="CDA959"/>
              </a:solidFill>
              <a:ln w="0">
                <a:noFill/>
                <a:miter lim="800000"/>
                <a:headEnd/>
                <a:tailEnd/>
              </a:ln>
            </p:spPr>
            <p:txBody>
              <a:bodyPr/>
              <a:lstStyle/>
              <a:p>
                <a:pPr>
                  <a:defRPr/>
                </a:pPr>
                <a:endParaRPr lang="en-US" dirty="0"/>
              </a:p>
            </p:txBody>
          </p:sp>
          <p:sp>
            <p:nvSpPr>
              <p:cNvPr id="1059" name="Rectangle 1757"/>
              <p:cNvSpPr>
                <a:spLocks noChangeArrowheads="1"/>
              </p:cNvSpPr>
              <p:nvPr userDrawn="1"/>
            </p:nvSpPr>
            <p:spPr bwMode="auto">
              <a:xfrm>
                <a:off x="4510" y="2999"/>
                <a:ext cx="162" cy="6"/>
              </a:xfrm>
              <a:prstGeom prst="rect">
                <a:avLst/>
              </a:prstGeom>
              <a:solidFill>
                <a:srgbClr val="CDA959"/>
              </a:solidFill>
              <a:ln w="0">
                <a:noFill/>
                <a:miter lim="800000"/>
                <a:headEnd/>
                <a:tailEnd/>
              </a:ln>
            </p:spPr>
            <p:txBody>
              <a:bodyPr/>
              <a:lstStyle/>
              <a:p>
                <a:pPr>
                  <a:defRPr/>
                </a:pPr>
                <a:endParaRPr lang="en-US" dirty="0"/>
              </a:p>
            </p:txBody>
          </p:sp>
          <p:sp>
            <p:nvSpPr>
              <p:cNvPr id="1060" name="Rectangle 1758"/>
              <p:cNvSpPr>
                <a:spLocks noChangeArrowheads="1"/>
              </p:cNvSpPr>
              <p:nvPr userDrawn="1"/>
            </p:nvSpPr>
            <p:spPr bwMode="auto">
              <a:xfrm>
                <a:off x="5774" y="2999"/>
                <a:ext cx="28" cy="6"/>
              </a:xfrm>
              <a:prstGeom prst="rect">
                <a:avLst/>
              </a:prstGeom>
              <a:solidFill>
                <a:srgbClr val="CDA959"/>
              </a:solidFill>
              <a:ln w="0">
                <a:noFill/>
                <a:miter lim="800000"/>
                <a:headEnd/>
                <a:tailEnd/>
              </a:ln>
            </p:spPr>
            <p:txBody>
              <a:bodyPr/>
              <a:lstStyle/>
              <a:p>
                <a:pPr>
                  <a:defRPr/>
                </a:pPr>
                <a:endParaRPr lang="en-US" dirty="0"/>
              </a:p>
            </p:txBody>
          </p:sp>
          <p:sp>
            <p:nvSpPr>
              <p:cNvPr id="1061" name="Rectangle 1759"/>
              <p:cNvSpPr>
                <a:spLocks noChangeArrowheads="1"/>
              </p:cNvSpPr>
              <p:nvPr userDrawn="1"/>
            </p:nvSpPr>
            <p:spPr bwMode="auto">
              <a:xfrm>
                <a:off x="4168" y="3005"/>
                <a:ext cx="96" cy="6"/>
              </a:xfrm>
              <a:prstGeom prst="rect">
                <a:avLst/>
              </a:prstGeom>
              <a:solidFill>
                <a:srgbClr val="CDA959"/>
              </a:solidFill>
              <a:ln w="0">
                <a:noFill/>
                <a:miter lim="800000"/>
                <a:headEnd/>
                <a:tailEnd/>
              </a:ln>
            </p:spPr>
            <p:txBody>
              <a:bodyPr/>
              <a:lstStyle/>
              <a:p>
                <a:pPr>
                  <a:defRPr/>
                </a:pPr>
                <a:endParaRPr lang="en-US" dirty="0"/>
              </a:p>
            </p:txBody>
          </p:sp>
          <p:sp>
            <p:nvSpPr>
              <p:cNvPr id="1062" name="Rectangle 1760"/>
              <p:cNvSpPr>
                <a:spLocks noChangeArrowheads="1"/>
              </p:cNvSpPr>
              <p:nvPr userDrawn="1"/>
            </p:nvSpPr>
            <p:spPr bwMode="auto">
              <a:xfrm>
                <a:off x="4510" y="3005"/>
                <a:ext cx="156" cy="6"/>
              </a:xfrm>
              <a:prstGeom prst="rect">
                <a:avLst/>
              </a:prstGeom>
              <a:solidFill>
                <a:srgbClr val="CDA959"/>
              </a:solidFill>
              <a:ln w="0">
                <a:noFill/>
                <a:miter lim="800000"/>
                <a:headEnd/>
                <a:tailEnd/>
              </a:ln>
            </p:spPr>
            <p:txBody>
              <a:bodyPr/>
              <a:lstStyle/>
              <a:p>
                <a:pPr>
                  <a:defRPr/>
                </a:pPr>
                <a:endParaRPr lang="en-US" dirty="0"/>
              </a:p>
            </p:txBody>
          </p:sp>
          <p:sp>
            <p:nvSpPr>
              <p:cNvPr id="1063" name="Rectangle 1761"/>
              <p:cNvSpPr>
                <a:spLocks noChangeArrowheads="1"/>
              </p:cNvSpPr>
              <p:nvPr userDrawn="1"/>
            </p:nvSpPr>
            <p:spPr bwMode="auto">
              <a:xfrm>
                <a:off x="5774" y="3005"/>
                <a:ext cx="28" cy="6"/>
              </a:xfrm>
              <a:prstGeom prst="rect">
                <a:avLst/>
              </a:prstGeom>
              <a:solidFill>
                <a:srgbClr val="CDA959"/>
              </a:solidFill>
              <a:ln w="0">
                <a:noFill/>
                <a:miter lim="800000"/>
                <a:headEnd/>
                <a:tailEnd/>
              </a:ln>
            </p:spPr>
            <p:txBody>
              <a:bodyPr/>
              <a:lstStyle/>
              <a:p>
                <a:pPr>
                  <a:defRPr/>
                </a:pPr>
                <a:endParaRPr lang="en-US" dirty="0"/>
              </a:p>
            </p:txBody>
          </p:sp>
          <p:sp>
            <p:nvSpPr>
              <p:cNvPr id="1064" name="Rectangle 1762"/>
              <p:cNvSpPr>
                <a:spLocks noChangeArrowheads="1"/>
              </p:cNvSpPr>
              <p:nvPr userDrawn="1"/>
            </p:nvSpPr>
            <p:spPr bwMode="auto">
              <a:xfrm>
                <a:off x="4163" y="3011"/>
                <a:ext cx="89" cy="5"/>
              </a:xfrm>
              <a:prstGeom prst="rect">
                <a:avLst/>
              </a:prstGeom>
              <a:solidFill>
                <a:srgbClr val="CDA959"/>
              </a:solidFill>
              <a:ln w="0">
                <a:noFill/>
                <a:miter lim="800000"/>
                <a:headEnd/>
                <a:tailEnd/>
              </a:ln>
            </p:spPr>
            <p:txBody>
              <a:bodyPr/>
              <a:lstStyle/>
              <a:p>
                <a:pPr>
                  <a:defRPr/>
                </a:pPr>
                <a:endParaRPr lang="en-US" dirty="0"/>
              </a:p>
            </p:txBody>
          </p:sp>
          <p:sp>
            <p:nvSpPr>
              <p:cNvPr id="1065" name="Rectangle 1763"/>
              <p:cNvSpPr>
                <a:spLocks noChangeArrowheads="1"/>
              </p:cNvSpPr>
              <p:nvPr userDrawn="1"/>
            </p:nvSpPr>
            <p:spPr bwMode="auto">
              <a:xfrm>
                <a:off x="4504" y="3011"/>
                <a:ext cx="162" cy="5"/>
              </a:xfrm>
              <a:prstGeom prst="rect">
                <a:avLst/>
              </a:prstGeom>
              <a:solidFill>
                <a:srgbClr val="CDA959"/>
              </a:solidFill>
              <a:ln w="0">
                <a:noFill/>
                <a:miter lim="800000"/>
                <a:headEnd/>
                <a:tailEnd/>
              </a:ln>
            </p:spPr>
            <p:txBody>
              <a:bodyPr/>
              <a:lstStyle/>
              <a:p>
                <a:pPr>
                  <a:defRPr/>
                </a:pPr>
                <a:endParaRPr lang="en-US" dirty="0"/>
              </a:p>
            </p:txBody>
          </p:sp>
          <p:sp>
            <p:nvSpPr>
              <p:cNvPr id="1066" name="Rectangle 1764"/>
              <p:cNvSpPr>
                <a:spLocks noChangeArrowheads="1"/>
              </p:cNvSpPr>
              <p:nvPr userDrawn="1"/>
            </p:nvSpPr>
            <p:spPr bwMode="auto">
              <a:xfrm>
                <a:off x="5774" y="3011"/>
                <a:ext cx="28" cy="5"/>
              </a:xfrm>
              <a:prstGeom prst="rect">
                <a:avLst/>
              </a:prstGeom>
              <a:solidFill>
                <a:srgbClr val="CDA959"/>
              </a:solidFill>
              <a:ln w="0">
                <a:noFill/>
                <a:miter lim="800000"/>
                <a:headEnd/>
                <a:tailEnd/>
              </a:ln>
            </p:spPr>
            <p:txBody>
              <a:bodyPr/>
              <a:lstStyle/>
              <a:p>
                <a:pPr>
                  <a:defRPr/>
                </a:pPr>
                <a:endParaRPr lang="en-US" dirty="0"/>
              </a:p>
            </p:txBody>
          </p:sp>
          <p:sp>
            <p:nvSpPr>
              <p:cNvPr id="1067" name="Rectangle 1765"/>
              <p:cNvSpPr>
                <a:spLocks noChangeArrowheads="1"/>
              </p:cNvSpPr>
              <p:nvPr userDrawn="1"/>
            </p:nvSpPr>
            <p:spPr bwMode="auto">
              <a:xfrm>
                <a:off x="4157" y="3016"/>
                <a:ext cx="90" cy="6"/>
              </a:xfrm>
              <a:prstGeom prst="rect">
                <a:avLst/>
              </a:prstGeom>
              <a:solidFill>
                <a:srgbClr val="CDA959"/>
              </a:solidFill>
              <a:ln w="0">
                <a:noFill/>
                <a:miter lim="800000"/>
                <a:headEnd/>
                <a:tailEnd/>
              </a:ln>
            </p:spPr>
            <p:txBody>
              <a:bodyPr/>
              <a:lstStyle/>
              <a:p>
                <a:pPr>
                  <a:defRPr/>
                </a:pPr>
                <a:endParaRPr lang="en-US" dirty="0"/>
              </a:p>
            </p:txBody>
          </p:sp>
          <p:sp>
            <p:nvSpPr>
              <p:cNvPr id="1068" name="Rectangle 1766"/>
              <p:cNvSpPr>
                <a:spLocks noChangeArrowheads="1"/>
              </p:cNvSpPr>
              <p:nvPr userDrawn="1"/>
            </p:nvSpPr>
            <p:spPr bwMode="auto">
              <a:xfrm>
                <a:off x="4504" y="3016"/>
                <a:ext cx="157" cy="6"/>
              </a:xfrm>
              <a:prstGeom prst="rect">
                <a:avLst/>
              </a:prstGeom>
              <a:solidFill>
                <a:srgbClr val="CDA959"/>
              </a:solidFill>
              <a:ln w="0">
                <a:noFill/>
                <a:miter lim="800000"/>
                <a:headEnd/>
                <a:tailEnd/>
              </a:ln>
            </p:spPr>
            <p:txBody>
              <a:bodyPr/>
              <a:lstStyle/>
              <a:p>
                <a:pPr>
                  <a:defRPr/>
                </a:pPr>
                <a:endParaRPr lang="en-US" dirty="0"/>
              </a:p>
            </p:txBody>
          </p:sp>
          <p:sp>
            <p:nvSpPr>
              <p:cNvPr id="1069" name="Rectangle 1767"/>
              <p:cNvSpPr>
                <a:spLocks noChangeArrowheads="1"/>
              </p:cNvSpPr>
              <p:nvPr userDrawn="1"/>
            </p:nvSpPr>
            <p:spPr bwMode="auto">
              <a:xfrm>
                <a:off x="5774" y="3016"/>
                <a:ext cx="28" cy="6"/>
              </a:xfrm>
              <a:prstGeom prst="rect">
                <a:avLst/>
              </a:prstGeom>
              <a:solidFill>
                <a:srgbClr val="CDA959"/>
              </a:solidFill>
              <a:ln w="0">
                <a:noFill/>
                <a:miter lim="800000"/>
                <a:headEnd/>
                <a:tailEnd/>
              </a:ln>
            </p:spPr>
            <p:txBody>
              <a:bodyPr/>
              <a:lstStyle/>
              <a:p>
                <a:pPr>
                  <a:defRPr/>
                </a:pPr>
                <a:endParaRPr lang="en-US" dirty="0"/>
              </a:p>
            </p:txBody>
          </p:sp>
          <p:sp>
            <p:nvSpPr>
              <p:cNvPr id="1070" name="Rectangle 1768"/>
              <p:cNvSpPr>
                <a:spLocks noChangeArrowheads="1"/>
              </p:cNvSpPr>
              <p:nvPr userDrawn="1"/>
            </p:nvSpPr>
            <p:spPr bwMode="auto">
              <a:xfrm>
                <a:off x="4146" y="3022"/>
                <a:ext cx="95" cy="5"/>
              </a:xfrm>
              <a:prstGeom prst="rect">
                <a:avLst/>
              </a:prstGeom>
              <a:solidFill>
                <a:srgbClr val="CDA959"/>
              </a:solidFill>
              <a:ln w="0">
                <a:noFill/>
                <a:miter lim="800000"/>
                <a:headEnd/>
                <a:tailEnd/>
              </a:ln>
            </p:spPr>
            <p:txBody>
              <a:bodyPr/>
              <a:lstStyle/>
              <a:p>
                <a:pPr>
                  <a:defRPr/>
                </a:pPr>
                <a:endParaRPr lang="en-US" dirty="0"/>
              </a:p>
            </p:txBody>
          </p:sp>
          <p:sp>
            <p:nvSpPr>
              <p:cNvPr id="1071" name="Rectangle 1769"/>
              <p:cNvSpPr>
                <a:spLocks noChangeArrowheads="1"/>
              </p:cNvSpPr>
              <p:nvPr userDrawn="1"/>
            </p:nvSpPr>
            <p:spPr bwMode="auto">
              <a:xfrm>
                <a:off x="4499" y="3022"/>
                <a:ext cx="162" cy="5"/>
              </a:xfrm>
              <a:prstGeom prst="rect">
                <a:avLst/>
              </a:prstGeom>
              <a:solidFill>
                <a:srgbClr val="CDA959"/>
              </a:solidFill>
              <a:ln w="0">
                <a:noFill/>
                <a:miter lim="800000"/>
                <a:headEnd/>
                <a:tailEnd/>
              </a:ln>
            </p:spPr>
            <p:txBody>
              <a:bodyPr/>
              <a:lstStyle/>
              <a:p>
                <a:pPr>
                  <a:defRPr/>
                </a:pPr>
                <a:endParaRPr lang="en-US" dirty="0"/>
              </a:p>
            </p:txBody>
          </p:sp>
          <p:sp>
            <p:nvSpPr>
              <p:cNvPr id="1072" name="Rectangle 1770"/>
              <p:cNvSpPr>
                <a:spLocks noChangeArrowheads="1"/>
              </p:cNvSpPr>
              <p:nvPr userDrawn="1"/>
            </p:nvSpPr>
            <p:spPr bwMode="auto">
              <a:xfrm>
                <a:off x="5774" y="3022"/>
                <a:ext cx="28" cy="5"/>
              </a:xfrm>
              <a:prstGeom prst="rect">
                <a:avLst/>
              </a:prstGeom>
              <a:solidFill>
                <a:srgbClr val="CDA959"/>
              </a:solidFill>
              <a:ln w="0">
                <a:noFill/>
                <a:miter lim="800000"/>
                <a:headEnd/>
                <a:tailEnd/>
              </a:ln>
            </p:spPr>
            <p:txBody>
              <a:bodyPr/>
              <a:lstStyle/>
              <a:p>
                <a:pPr>
                  <a:defRPr/>
                </a:pPr>
                <a:endParaRPr lang="en-US" dirty="0"/>
              </a:p>
            </p:txBody>
          </p:sp>
          <p:sp>
            <p:nvSpPr>
              <p:cNvPr id="1073" name="Rectangle 1771"/>
              <p:cNvSpPr>
                <a:spLocks noChangeArrowheads="1"/>
              </p:cNvSpPr>
              <p:nvPr userDrawn="1"/>
            </p:nvSpPr>
            <p:spPr bwMode="auto">
              <a:xfrm>
                <a:off x="4140" y="3027"/>
                <a:ext cx="96" cy="6"/>
              </a:xfrm>
              <a:prstGeom prst="rect">
                <a:avLst/>
              </a:prstGeom>
              <a:solidFill>
                <a:srgbClr val="CDA959"/>
              </a:solidFill>
              <a:ln w="0">
                <a:noFill/>
                <a:miter lim="800000"/>
                <a:headEnd/>
                <a:tailEnd/>
              </a:ln>
            </p:spPr>
            <p:txBody>
              <a:bodyPr/>
              <a:lstStyle/>
              <a:p>
                <a:pPr>
                  <a:defRPr/>
                </a:pPr>
                <a:endParaRPr lang="en-US" dirty="0"/>
              </a:p>
            </p:txBody>
          </p:sp>
          <p:sp>
            <p:nvSpPr>
              <p:cNvPr id="1074" name="Rectangle 1772"/>
              <p:cNvSpPr>
                <a:spLocks noChangeArrowheads="1"/>
              </p:cNvSpPr>
              <p:nvPr userDrawn="1"/>
            </p:nvSpPr>
            <p:spPr bwMode="auto">
              <a:xfrm>
                <a:off x="4499" y="3027"/>
                <a:ext cx="156" cy="6"/>
              </a:xfrm>
              <a:prstGeom prst="rect">
                <a:avLst/>
              </a:prstGeom>
              <a:solidFill>
                <a:srgbClr val="CDA959"/>
              </a:solidFill>
              <a:ln w="0">
                <a:noFill/>
                <a:miter lim="800000"/>
                <a:headEnd/>
                <a:tailEnd/>
              </a:ln>
            </p:spPr>
            <p:txBody>
              <a:bodyPr/>
              <a:lstStyle/>
              <a:p>
                <a:pPr>
                  <a:defRPr/>
                </a:pPr>
                <a:endParaRPr lang="en-US" dirty="0"/>
              </a:p>
            </p:txBody>
          </p:sp>
          <p:sp>
            <p:nvSpPr>
              <p:cNvPr id="1075" name="Rectangle 1773"/>
              <p:cNvSpPr>
                <a:spLocks noChangeArrowheads="1"/>
              </p:cNvSpPr>
              <p:nvPr userDrawn="1"/>
            </p:nvSpPr>
            <p:spPr bwMode="auto">
              <a:xfrm>
                <a:off x="5774" y="3027"/>
                <a:ext cx="28" cy="6"/>
              </a:xfrm>
              <a:prstGeom prst="rect">
                <a:avLst/>
              </a:prstGeom>
              <a:solidFill>
                <a:srgbClr val="CDA959"/>
              </a:solidFill>
              <a:ln w="0">
                <a:noFill/>
                <a:miter lim="800000"/>
                <a:headEnd/>
                <a:tailEnd/>
              </a:ln>
            </p:spPr>
            <p:txBody>
              <a:bodyPr/>
              <a:lstStyle/>
              <a:p>
                <a:pPr>
                  <a:defRPr/>
                </a:pPr>
                <a:endParaRPr lang="en-US" dirty="0"/>
              </a:p>
            </p:txBody>
          </p:sp>
          <p:sp>
            <p:nvSpPr>
              <p:cNvPr id="1076" name="Rectangle 1774"/>
              <p:cNvSpPr>
                <a:spLocks noChangeArrowheads="1"/>
              </p:cNvSpPr>
              <p:nvPr userDrawn="1"/>
            </p:nvSpPr>
            <p:spPr bwMode="auto">
              <a:xfrm>
                <a:off x="4135" y="3033"/>
                <a:ext cx="95" cy="6"/>
              </a:xfrm>
              <a:prstGeom prst="rect">
                <a:avLst/>
              </a:prstGeom>
              <a:solidFill>
                <a:srgbClr val="CDA959"/>
              </a:solidFill>
              <a:ln w="0">
                <a:noFill/>
                <a:miter lim="800000"/>
                <a:headEnd/>
                <a:tailEnd/>
              </a:ln>
            </p:spPr>
            <p:txBody>
              <a:bodyPr/>
              <a:lstStyle/>
              <a:p>
                <a:pPr>
                  <a:defRPr/>
                </a:pPr>
                <a:endParaRPr lang="en-US" dirty="0"/>
              </a:p>
            </p:txBody>
          </p:sp>
          <p:sp>
            <p:nvSpPr>
              <p:cNvPr id="1077" name="Rectangle 1775"/>
              <p:cNvSpPr>
                <a:spLocks noChangeArrowheads="1"/>
              </p:cNvSpPr>
              <p:nvPr userDrawn="1"/>
            </p:nvSpPr>
            <p:spPr bwMode="auto">
              <a:xfrm>
                <a:off x="4499" y="3033"/>
                <a:ext cx="156" cy="6"/>
              </a:xfrm>
              <a:prstGeom prst="rect">
                <a:avLst/>
              </a:prstGeom>
              <a:solidFill>
                <a:srgbClr val="CDA959"/>
              </a:solidFill>
              <a:ln w="0">
                <a:noFill/>
                <a:miter lim="800000"/>
                <a:headEnd/>
                <a:tailEnd/>
              </a:ln>
            </p:spPr>
            <p:txBody>
              <a:bodyPr/>
              <a:lstStyle/>
              <a:p>
                <a:pPr>
                  <a:defRPr/>
                </a:pPr>
                <a:endParaRPr lang="en-US" dirty="0"/>
              </a:p>
            </p:txBody>
          </p:sp>
          <p:sp>
            <p:nvSpPr>
              <p:cNvPr id="1078" name="Rectangle 1776"/>
              <p:cNvSpPr>
                <a:spLocks noChangeArrowheads="1"/>
              </p:cNvSpPr>
              <p:nvPr userDrawn="1"/>
            </p:nvSpPr>
            <p:spPr bwMode="auto">
              <a:xfrm>
                <a:off x="5774" y="3033"/>
                <a:ext cx="28" cy="6"/>
              </a:xfrm>
              <a:prstGeom prst="rect">
                <a:avLst/>
              </a:prstGeom>
              <a:solidFill>
                <a:srgbClr val="CDA959"/>
              </a:solidFill>
              <a:ln w="0">
                <a:noFill/>
                <a:miter lim="800000"/>
                <a:headEnd/>
                <a:tailEnd/>
              </a:ln>
            </p:spPr>
            <p:txBody>
              <a:bodyPr/>
              <a:lstStyle/>
              <a:p>
                <a:pPr>
                  <a:defRPr/>
                </a:pPr>
                <a:endParaRPr lang="en-US" dirty="0"/>
              </a:p>
            </p:txBody>
          </p:sp>
          <p:sp>
            <p:nvSpPr>
              <p:cNvPr id="1079" name="Rectangle 1777"/>
              <p:cNvSpPr>
                <a:spLocks noChangeArrowheads="1"/>
              </p:cNvSpPr>
              <p:nvPr userDrawn="1"/>
            </p:nvSpPr>
            <p:spPr bwMode="auto">
              <a:xfrm>
                <a:off x="4129" y="3039"/>
                <a:ext cx="90" cy="5"/>
              </a:xfrm>
              <a:prstGeom prst="rect">
                <a:avLst/>
              </a:prstGeom>
              <a:solidFill>
                <a:srgbClr val="CDA959"/>
              </a:solidFill>
              <a:ln w="0">
                <a:noFill/>
                <a:miter lim="800000"/>
                <a:headEnd/>
                <a:tailEnd/>
              </a:ln>
            </p:spPr>
            <p:txBody>
              <a:bodyPr/>
              <a:lstStyle/>
              <a:p>
                <a:pPr>
                  <a:defRPr/>
                </a:pPr>
                <a:endParaRPr lang="en-US" dirty="0"/>
              </a:p>
            </p:txBody>
          </p:sp>
          <p:sp>
            <p:nvSpPr>
              <p:cNvPr id="1080" name="Rectangle 1778"/>
              <p:cNvSpPr>
                <a:spLocks noChangeArrowheads="1"/>
              </p:cNvSpPr>
              <p:nvPr userDrawn="1"/>
            </p:nvSpPr>
            <p:spPr bwMode="auto">
              <a:xfrm>
                <a:off x="4493" y="3039"/>
                <a:ext cx="162" cy="5"/>
              </a:xfrm>
              <a:prstGeom prst="rect">
                <a:avLst/>
              </a:prstGeom>
              <a:solidFill>
                <a:srgbClr val="CDA959"/>
              </a:solidFill>
              <a:ln w="0">
                <a:noFill/>
                <a:miter lim="800000"/>
                <a:headEnd/>
                <a:tailEnd/>
              </a:ln>
            </p:spPr>
            <p:txBody>
              <a:bodyPr/>
              <a:lstStyle/>
              <a:p>
                <a:pPr>
                  <a:defRPr/>
                </a:pPr>
                <a:endParaRPr lang="en-US" dirty="0"/>
              </a:p>
            </p:txBody>
          </p:sp>
          <p:sp>
            <p:nvSpPr>
              <p:cNvPr id="1081" name="Rectangle 1779"/>
              <p:cNvSpPr>
                <a:spLocks noChangeArrowheads="1"/>
              </p:cNvSpPr>
              <p:nvPr userDrawn="1"/>
            </p:nvSpPr>
            <p:spPr bwMode="auto">
              <a:xfrm>
                <a:off x="5774" y="3039"/>
                <a:ext cx="28" cy="5"/>
              </a:xfrm>
              <a:prstGeom prst="rect">
                <a:avLst/>
              </a:prstGeom>
              <a:solidFill>
                <a:srgbClr val="CDA959"/>
              </a:solidFill>
              <a:ln w="0">
                <a:noFill/>
                <a:miter lim="800000"/>
                <a:headEnd/>
                <a:tailEnd/>
              </a:ln>
            </p:spPr>
            <p:txBody>
              <a:bodyPr/>
              <a:lstStyle/>
              <a:p>
                <a:pPr>
                  <a:defRPr/>
                </a:pPr>
                <a:endParaRPr lang="en-US" dirty="0"/>
              </a:p>
            </p:txBody>
          </p:sp>
          <p:sp>
            <p:nvSpPr>
              <p:cNvPr id="1082" name="Rectangle 1780"/>
              <p:cNvSpPr>
                <a:spLocks noChangeArrowheads="1"/>
              </p:cNvSpPr>
              <p:nvPr userDrawn="1"/>
            </p:nvSpPr>
            <p:spPr bwMode="auto">
              <a:xfrm>
                <a:off x="4124" y="3044"/>
                <a:ext cx="89" cy="6"/>
              </a:xfrm>
              <a:prstGeom prst="rect">
                <a:avLst/>
              </a:prstGeom>
              <a:solidFill>
                <a:srgbClr val="CDA959"/>
              </a:solidFill>
              <a:ln w="0">
                <a:noFill/>
                <a:miter lim="800000"/>
                <a:headEnd/>
                <a:tailEnd/>
              </a:ln>
            </p:spPr>
            <p:txBody>
              <a:bodyPr/>
              <a:lstStyle/>
              <a:p>
                <a:pPr>
                  <a:defRPr/>
                </a:pPr>
                <a:endParaRPr lang="en-US" dirty="0"/>
              </a:p>
            </p:txBody>
          </p:sp>
          <p:sp>
            <p:nvSpPr>
              <p:cNvPr id="1083" name="Rectangle 1781"/>
              <p:cNvSpPr>
                <a:spLocks noChangeArrowheads="1"/>
              </p:cNvSpPr>
              <p:nvPr userDrawn="1"/>
            </p:nvSpPr>
            <p:spPr bwMode="auto">
              <a:xfrm>
                <a:off x="4493" y="3044"/>
                <a:ext cx="157" cy="6"/>
              </a:xfrm>
              <a:prstGeom prst="rect">
                <a:avLst/>
              </a:prstGeom>
              <a:solidFill>
                <a:srgbClr val="CDA959"/>
              </a:solidFill>
              <a:ln w="0">
                <a:noFill/>
                <a:miter lim="800000"/>
                <a:headEnd/>
                <a:tailEnd/>
              </a:ln>
            </p:spPr>
            <p:txBody>
              <a:bodyPr/>
              <a:lstStyle/>
              <a:p>
                <a:pPr>
                  <a:defRPr/>
                </a:pPr>
                <a:endParaRPr lang="en-US" dirty="0"/>
              </a:p>
            </p:txBody>
          </p:sp>
          <p:sp>
            <p:nvSpPr>
              <p:cNvPr id="1084" name="Rectangle 1782"/>
              <p:cNvSpPr>
                <a:spLocks noChangeArrowheads="1"/>
              </p:cNvSpPr>
              <p:nvPr userDrawn="1"/>
            </p:nvSpPr>
            <p:spPr bwMode="auto">
              <a:xfrm>
                <a:off x="5774" y="3044"/>
                <a:ext cx="28" cy="6"/>
              </a:xfrm>
              <a:prstGeom prst="rect">
                <a:avLst/>
              </a:prstGeom>
              <a:solidFill>
                <a:srgbClr val="CDA959"/>
              </a:solidFill>
              <a:ln w="0">
                <a:noFill/>
                <a:miter lim="800000"/>
                <a:headEnd/>
                <a:tailEnd/>
              </a:ln>
            </p:spPr>
            <p:txBody>
              <a:bodyPr/>
              <a:lstStyle/>
              <a:p>
                <a:pPr>
                  <a:defRPr/>
                </a:pPr>
                <a:endParaRPr lang="en-US" dirty="0"/>
              </a:p>
            </p:txBody>
          </p:sp>
          <p:sp>
            <p:nvSpPr>
              <p:cNvPr id="1085" name="Rectangle 1783"/>
              <p:cNvSpPr>
                <a:spLocks noChangeArrowheads="1"/>
              </p:cNvSpPr>
              <p:nvPr userDrawn="1"/>
            </p:nvSpPr>
            <p:spPr bwMode="auto">
              <a:xfrm>
                <a:off x="4112" y="3050"/>
                <a:ext cx="96" cy="5"/>
              </a:xfrm>
              <a:prstGeom prst="rect">
                <a:avLst/>
              </a:prstGeom>
              <a:solidFill>
                <a:srgbClr val="CDA959"/>
              </a:solidFill>
              <a:ln w="0">
                <a:noFill/>
                <a:miter lim="800000"/>
                <a:headEnd/>
                <a:tailEnd/>
              </a:ln>
            </p:spPr>
            <p:txBody>
              <a:bodyPr/>
              <a:lstStyle/>
              <a:p>
                <a:pPr>
                  <a:defRPr/>
                </a:pPr>
                <a:endParaRPr lang="en-US" dirty="0"/>
              </a:p>
            </p:txBody>
          </p:sp>
          <p:sp>
            <p:nvSpPr>
              <p:cNvPr id="1086" name="Rectangle 1784"/>
              <p:cNvSpPr>
                <a:spLocks noChangeArrowheads="1"/>
              </p:cNvSpPr>
              <p:nvPr userDrawn="1"/>
            </p:nvSpPr>
            <p:spPr bwMode="auto">
              <a:xfrm>
                <a:off x="4487" y="3050"/>
                <a:ext cx="163" cy="5"/>
              </a:xfrm>
              <a:prstGeom prst="rect">
                <a:avLst/>
              </a:prstGeom>
              <a:solidFill>
                <a:srgbClr val="CDA959"/>
              </a:solidFill>
              <a:ln w="0">
                <a:noFill/>
                <a:miter lim="800000"/>
                <a:headEnd/>
                <a:tailEnd/>
              </a:ln>
            </p:spPr>
            <p:txBody>
              <a:bodyPr/>
              <a:lstStyle/>
              <a:p>
                <a:pPr>
                  <a:defRPr/>
                </a:pPr>
                <a:endParaRPr lang="en-US" dirty="0"/>
              </a:p>
            </p:txBody>
          </p:sp>
          <p:sp>
            <p:nvSpPr>
              <p:cNvPr id="1087" name="Rectangle 1785"/>
              <p:cNvSpPr>
                <a:spLocks noChangeArrowheads="1"/>
              </p:cNvSpPr>
              <p:nvPr userDrawn="1"/>
            </p:nvSpPr>
            <p:spPr bwMode="auto">
              <a:xfrm>
                <a:off x="5774" y="3050"/>
                <a:ext cx="28" cy="5"/>
              </a:xfrm>
              <a:prstGeom prst="rect">
                <a:avLst/>
              </a:prstGeom>
              <a:solidFill>
                <a:srgbClr val="CDA959"/>
              </a:solidFill>
              <a:ln w="0">
                <a:noFill/>
                <a:miter lim="800000"/>
                <a:headEnd/>
                <a:tailEnd/>
              </a:ln>
            </p:spPr>
            <p:txBody>
              <a:bodyPr/>
              <a:lstStyle/>
              <a:p>
                <a:pPr>
                  <a:defRPr/>
                </a:pPr>
                <a:endParaRPr lang="en-US" dirty="0"/>
              </a:p>
            </p:txBody>
          </p:sp>
          <p:sp>
            <p:nvSpPr>
              <p:cNvPr id="1088" name="Rectangle 1786"/>
              <p:cNvSpPr>
                <a:spLocks noChangeArrowheads="1"/>
              </p:cNvSpPr>
              <p:nvPr userDrawn="1"/>
            </p:nvSpPr>
            <p:spPr bwMode="auto">
              <a:xfrm>
                <a:off x="4107" y="3055"/>
                <a:ext cx="95" cy="6"/>
              </a:xfrm>
              <a:prstGeom prst="rect">
                <a:avLst/>
              </a:prstGeom>
              <a:solidFill>
                <a:srgbClr val="CDA959"/>
              </a:solidFill>
              <a:ln w="0">
                <a:noFill/>
                <a:miter lim="800000"/>
                <a:headEnd/>
                <a:tailEnd/>
              </a:ln>
            </p:spPr>
            <p:txBody>
              <a:bodyPr/>
              <a:lstStyle/>
              <a:p>
                <a:pPr>
                  <a:defRPr/>
                </a:pPr>
                <a:endParaRPr lang="en-US" dirty="0"/>
              </a:p>
            </p:txBody>
          </p:sp>
          <p:sp>
            <p:nvSpPr>
              <p:cNvPr id="1089" name="Rectangle 1787"/>
              <p:cNvSpPr>
                <a:spLocks noChangeArrowheads="1"/>
              </p:cNvSpPr>
              <p:nvPr userDrawn="1"/>
            </p:nvSpPr>
            <p:spPr bwMode="auto">
              <a:xfrm>
                <a:off x="4487" y="3055"/>
                <a:ext cx="157" cy="6"/>
              </a:xfrm>
              <a:prstGeom prst="rect">
                <a:avLst/>
              </a:prstGeom>
              <a:solidFill>
                <a:srgbClr val="CDA959"/>
              </a:solidFill>
              <a:ln w="0">
                <a:noFill/>
                <a:miter lim="800000"/>
                <a:headEnd/>
                <a:tailEnd/>
              </a:ln>
            </p:spPr>
            <p:txBody>
              <a:bodyPr/>
              <a:lstStyle/>
              <a:p>
                <a:pPr>
                  <a:defRPr/>
                </a:pPr>
                <a:endParaRPr lang="en-US" dirty="0"/>
              </a:p>
            </p:txBody>
          </p:sp>
          <p:sp>
            <p:nvSpPr>
              <p:cNvPr id="1090" name="Rectangle 1788"/>
              <p:cNvSpPr>
                <a:spLocks noChangeArrowheads="1"/>
              </p:cNvSpPr>
              <p:nvPr userDrawn="1"/>
            </p:nvSpPr>
            <p:spPr bwMode="auto">
              <a:xfrm>
                <a:off x="5774" y="3055"/>
                <a:ext cx="28" cy="6"/>
              </a:xfrm>
              <a:prstGeom prst="rect">
                <a:avLst/>
              </a:prstGeom>
              <a:solidFill>
                <a:srgbClr val="CDA959"/>
              </a:solidFill>
              <a:ln w="0">
                <a:noFill/>
                <a:miter lim="800000"/>
                <a:headEnd/>
                <a:tailEnd/>
              </a:ln>
            </p:spPr>
            <p:txBody>
              <a:bodyPr/>
              <a:lstStyle/>
              <a:p>
                <a:pPr>
                  <a:defRPr/>
                </a:pPr>
                <a:endParaRPr lang="en-US" dirty="0"/>
              </a:p>
            </p:txBody>
          </p:sp>
          <p:sp>
            <p:nvSpPr>
              <p:cNvPr id="1091" name="Rectangle 1789"/>
              <p:cNvSpPr>
                <a:spLocks noChangeArrowheads="1"/>
              </p:cNvSpPr>
              <p:nvPr userDrawn="1"/>
            </p:nvSpPr>
            <p:spPr bwMode="auto">
              <a:xfrm>
                <a:off x="4101" y="3061"/>
                <a:ext cx="95" cy="6"/>
              </a:xfrm>
              <a:prstGeom prst="rect">
                <a:avLst/>
              </a:prstGeom>
              <a:solidFill>
                <a:srgbClr val="CDA959"/>
              </a:solidFill>
              <a:ln w="0">
                <a:noFill/>
                <a:miter lim="800000"/>
                <a:headEnd/>
                <a:tailEnd/>
              </a:ln>
            </p:spPr>
            <p:txBody>
              <a:bodyPr/>
              <a:lstStyle/>
              <a:p>
                <a:pPr>
                  <a:defRPr/>
                </a:pPr>
                <a:endParaRPr lang="en-US" dirty="0"/>
              </a:p>
            </p:txBody>
          </p:sp>
          <p:sp>
            <p:nvSpPr>
              <p:cNvPr id="1092" name="Rectangle 1790"/>
              <p:cNvSpPr>
                <a:spLocks noChangeArrowheads="1"/>
              </p:cNvSpPr>
              <p:nvPr userDrawn="1"/>
            </p:nvSpPr>
            <p:spPr bwMode="auto">
              <a:xfrm>
                <a:off x="4482" y="3061"/>
                <a:ext cx="162" cy="6"/>
              </a:xfrm>
              <a:prstGeom prst="rect">
                <a:avLst/>
              </a:prstGeom>
              <a:solidFill>
                <a:srgbClr val="CDA959"/>
              </a:solidFill>
              <a:ln w="0">
                <a:noFill/>
                <a:miter lim="800000"/>
                <a:headEnd/>
                <a:tailEnd/>
              </a:ln>
            </p:spPr>
            <p:txBody>
              <a:bodyPr/>
              <a:lstStyle/>
              <a:p>
                <a:pPr>
                  <a:defRPr/>
                </a:pPr>
                <a:endParaRPr lang="en-US" dirty="0"/>
              </a:p>
            </p:txBody>
          </p:sp>
          <p:sp>
            <p:nvSpPr>
              <p:cNvPr id="1093" name="Rectangle 1791"/>
              <p:cNvSpPr>
                <a:spLocks noChangeArrowheads="1"/>
              </p:cNvSpPr>
              <p:nvPr userDrawn="1"/>
            </p:nvSpPr>
            <p:spPr bwMode="auto">
              <a:xfrm>
                <a:off x="5774" y="3061"/>
                <a:ext cx="28" cy="6"/>
              </a:xfrm>
              <a:prstGeom prst="rect">
                <a:avLst/>
              </a:prstGeom>
              <a:solidFill>
                <a:srgbClr val="CDA959"/>
              </a:solidFill>
              <a:ln w="0">
                <a:noFill/>
                <a:miter lim="800000"/>
                <a:headEnd/>
                <a:tailEnd/>
              </a:ln>
            </p:spPr>
            <p:txBody>
              <a:bodyPr/>
              <a:lstStyle/>
              <a:p>
                <a:pPr>
                  <a:defRPr/>
                </a:pPr>
                <a:endParaRPr lang="en-US" dirty="0"/>
              </a:p>
            </p:txBody>
          </p:sp>
          <p:sp>
            <p:nvSpPr>
              <p:cNvPr id="1094" name="Rectangle 1792"/>
              <p:cNvSpPr>
                <a:spLocks noChangeArrowheads="1"/>
              </p:cNvSpPr>
              <p:nvPr userDrawn="1"/>
            </p:nvSpPr>
            <p:spPr bwMode="auto">
              <a:xfrm>
                <a:off x="4096" y="3067"/>
                <a:ext cx="89" cy="5"/>
              </a:xfrm>
              <a:prstGeom prst="rect">
                <a:avLst/>
              </a:prstGeom>
              <a:solidFill>
                <a:srgbClr val="CDA959"/>
              </a:solidFill>
              <a:ln w="0">
                <a:noFill/>
                <a:miter lim="800000"/>
                <a:headEnd/>
                <a:tailEnd/>
              </a:ln>
            </p:spPr>
            <p:txBody>
              <a:bodyPr/>
              <a:lstStyle/>
              <a:p>
                <a:pPr>
                  <a:defRPr/>
                </a:pPr>
                <a:endParaRPr lang="en-US" dirty="0"/>
              </a:p>
            </p:txBody>
          </p:sp>
          <p:sp>
            <p:nvSpPr>
              <p:cNvPr id="1095" name="Rectangle 1793"/>
              <p:cNvSpPr>
                <a:spLocks noChangeArrowheads="1"/>
              </p:cNvSpPr>
              <p:nvPr userDrawn="1"/>
            </p:nvSpPr>
            <p:spPr bwMode="auto">
              <a:xfrm>
                <a:off x="4482" y="3067"/>
                <a:ext cx="156" cy="5"/>
              </a:xfrm>
              <a:prstGeom prst="rect">
                <a:avLst/>
              </a:prstGeom>
              <a:solidFill>
                <a:srgbClr val="CDA959"/>
              </a:solidFill>
              <a:ln w="0">
                <a:noFill/>
                <a:miter lim="800000"/>
                <a:headEnd/>
                <a:tailEnd/>
              </a:ln>
            </p:spPr>
            <p:txBody>
              <a:bodyPr/>
              <a:lstStyle/>
              <a:p>
                <a:pPr>
                  <a:defRPr/>
                </a:pPr>
                <a:endParaRPr lang="en-US" dirty="0"/>
              </a:p>
            </p:txBody>
          </p:sp>
          <p:sp>
            <p:nvSpPr>
              <p:cNvPr id="1096" name="Rectangle 1794"/>
              <p:cNvSpPr>
                <a:spLocks noChangeArrowheads="1"/>
              </p:cNvSpPr>
              <p:nvPr userDrawn="1"/>
            </p:nvSpPr>
            <p:spPr bwMode="auto">
              <a:xfrm>
                <a:off x="5774" y="3067"/>
                <a:ext cx="28" cy="5"/>
              </a:xfrm>
              <a:prstGeom prst="rect">
                <a:avLst/>
              </a:prstGeom>
              <a:solidFill>
                <a:srgbClr val="CDA959"/>
              </a:solidFill>
              <a:ln w="0">
                <a:noFill/>
                <a:miter lim="800000"/>
                <a:headEnd/>
                <a:tailEnd/>
              </a:ln>
            </p:spPr>
            <p:txBody>
              <a:bodyPr/>
              <a:lstStyle/>
              <a:p>
                <a:pPr>
                  <a:defRPr/>
                </a:pPr>
                <a:endParaRPr lang="en-US" dirty="0"/>
              </a:p>
            </p:txBody>
          </p:sp>
          <p:sp>
            <p:nvSpPr>
              <p:cNvPr id="1097" name="Rectangle 1795"/>
              <p:cNvSpPr>
                <a:spLocks noChangeArrowheads="1"/>
              </p:cNvSpPr>
              <p:nvPr userDrawn="1"/>
            </p:nvSpPr>
            <p:spPr bwMode="auto">
              <a:xfrm>
                <a:off x="4090" y="3072"/>
                <a:ext cx="90" cy="6"/>
              </a:xfrm>
              <a:prstGeom prst="rect">
                <a:avLst/>
              </a:prstGeom>
              <a:solidFill>
                <a:srgbClr val="CDA959"/>
              </a:solidFill>
              <a:ln w="0">
                <a:noFill/>
                <a:miter lim="800000"/>
                <a:headEnd/>
                <a:tailEnd/>
              </a:ln>
            </p:spPr>
            <p:txBody>
              <a:bodyPr/>
              <a:lstStyle/>
              <a:p>
                <a:pPr>
                  <a:defRPr/>
                </a:pPr>
                <a:endParaRPr lang="en-US" dirty="0"/>
              </a:p>
            </p:txBody>
          </p:sp>
          <p:sp>
            <p:nvSpPr>
              <p:cNvPr id="1098" name="Rectangle 1796"/>
              <p:cNvSpPr>
                <a:spLocks noChangeArrowheads="1"/>
              </p:cNvSpPr>
              <p:nvPr userDrawn="1"/>
            </p:nvSpPr>
            <p:spPr bwMode="auto">
              <a:xfrm>
                <a:off x="4482" y="3072"/>
                <a:ext cx="156" cy="6"/>
              </a:xfrm>
              <a:prstGeom prst="rect">
                <a:avLst/>
              </a:prstGeom>
              <a:solidFill>
                <a:srgbClr val="CDA959"/>
              </a:solidFill>
              <a:ln w="0">
                <a:noFill/>
                <a:miter lim="800000"/>
                <a:headEnd/>
                <a:tailEnd/>
              </a:ln>
            </p:spPr>
            <p:txBody>
              <a:bodyPr/>
              <a:lstStyle/>
              <a:p>
                <a:pPr>
                  <a:defRPr/>
                </a:pPr>
                <a:endParaRPr lang="en-US" dirty="0"/>
              </a:p>
            </p:txBody>
          </p:sp>
          <p:sp>
            <p:nvSpPr>
              <p:cNvPr id="1099" name="Rectangle 1797"/>
              <p:cNvSpPr>
                <a:spLocks noChangeArrowheads="1"/>
              </p:cNvSpPr>
              <p:nvPr userDrawn="1"/>
            </p:nvSpPr>
            <p:spPr bwMode="auto">
              <a:xfrm>
                <a:off x="5774" y="3072"/>
                <a:ext cx="28" cy="6"/>
              </a:xfrm>
              <a:prstGeom prst="rect">
                <a:avLst/>
              </a:prstGeom>
              <a:solidFill>
                <a:srgbClr val="CDA959"/>
              </a:solidFill>
              <a:ln w="0">
                <a:noFill/>
                <a:miter lim="800000"/>
                <a:headEnd/>
                <a:tailEnd/>
              </a:ln>
            </p:spPr>
            <p:txBody>
              <a:bodyPr/>
              <a:lstStyle/>
              <a:p>
                <a:pPr>
                  <a:defRPr/>
                </a:pPr>
                <a:endParaRPr lang="en-US" dirty="0"/>
              </a:p>
            </p:txBody>
          </p:sp>
          <p:sp>
            <p:nvSpPr>
              <p:cNvPr id="1100" name="Rectangle 1798"/>
              <p:cNvSpPr>
                <a:spLocks noChangeArrowheads="1"/>
              </p:cNvSpPr>
              <p:nvPr userDrawn="1"/>
            </p:nvSpPr>
            <p:spPr bwMode="auto">
              <a:xfrm>
                <a:off x="4079" y="3078"/>
                <a:ext cx="95" cy="5"/>
              </a:xfrm>
              <a:prstGeom prst="rect">
                <a:avLst/>
              </a:prstGeom>
              <a:solidFill>
                <a:srgbClr val="CDA959"/>
              </a:solidFill>
              <a:ln w="0">
                <a:noFill/>
                <a:miter lim="800000"/>
                <a:headEnd/>
                <a:tailEnd/>
              </a:ln>
            </p:spPr>
            <p:txBody>
              <a:bodyPr/>
              <a:lstStyle/>
              <a:p>
                <a:pPr>
                  <a:defRPr/>
                </a:pPr>
                <a:endParaRPr lang="en-US" dirty="0"/>
              </a:p>
            </p:txBody>
          </p:sp>
          <p:sp>
            <p:nvSpPr>
              <p:cNvPr id="1101" name="Rectangle 1799"/>
              <p:cNvSpPr>
                <a:spLocks noChangeArrowheads="1"/>
              </p:cNvSpPr>
              <p:nvPr userDrawn="1"/>
            </p:nvSpPr>
            <p:spPr bwMode="auto">
              <a:xfrm>
                <a:off x="4476" y="3078"/>
                <a:ext cx="162" cy="5"/>
              </a:xfrm>
              <a:prstGeom prst="rect">
                <a:avLst/>
              </a:prstGeom>
              <a:solidFill>
                <a:srgbClr val="CDA959"/>
              </a:solidFill>
              <a:ln w="0">
                <a:noFill/>
                <a:miter lim="800000"/>
                <a:headEnd/>
                <a:tailEnd/>
              </a:ln>
            </p:spPr>
            <p:txBody>
              <a:bodyPr/>
              <a:lstStyle/>
              <a:p>
                <a:pPr>
                  <a:defRPr/>
                </a:pPr>
                <a:endParaRPr lang="en-US" dirty="0"/>
              </a:p>
            </p:txBody>
          </p:sp>
          <p:sp>
            <p:nvSpPr>
              <p:cNvPr id="1102" name="Rectangle 1800"/>
              <p:cNvSpPr>
                <a:spLocks noChangeArrowheads="1"/>
              </p:cNvSpPr>
              <p:nvPr userDrawn="1"/>
            </p:nvSpPr>
            <p:spPr bwMode="auto">
              <a:xfrm>
                <a:off x="5774" y="3078"/>
                <a:ext cx="28" cy="5"/>
              </a:xfrm>
              <a:prstGeom prst="rect">
                <a:avLst/>
              </a:prstGeom>
              <a:solidFill>
                <a:srgbClr val="CDA959"/>
              </a:solidFill>
              <a:ln w="0">
                <a:noFill/>
                <a:miter lim="800000"/>
                <a:headEnd/>
                <a:tailEnd/>
              </a:ln>
            </p:spPr>
            <p:txBody>
              <a:bodyPr/>
              <a:lstStyle/>
              <a:p>
                <a:pPr>
                  <a:defRPr/>
                </a:pPr>
                <a:endParaRPr lang="en-US" dirty="0"/>
              </a:p>
            </p:txBody>
          </p:sp>
          <p:sp>
            <p:nvSpPr>
              <p:cNvPr id="1103" name="Rectangle 1801"/>
              <p:cNvSpPr>
                <a:spLocks noChangeArrowheads="1"/>
              </p:cNvSpPr>
              <p:nvPr userDrawn="1"/>
            </p:nvSpPr>
            <p:spPr bwMode="auto">
              <a:xfrm>
                <a:off x="4073" y="3083"/>
                <a:ext cx="95" cy="6"/>
              </a:xfrm>
              <a:prstGeom prst="rect">
                <a:avLst/>
              </a:prstGeom>
              <a:solidFill>
                <a:srgbClr val="CDA959"/>
              </a:solidFill>
              <a:ln w="0">
                <a:noFill/>
                <a:miter lim="800000"/>
                <a:headEnd/>
                <a:tailEnd/>
              </a:ln>
            </p:spPr>
            <p:txBody>
              <a:bodyPr/>
              <a:lstStyle/>
              <a:p>
                <a:pPr>
                  <a:defRPr/>
                </a:pPr>
                <a:endParaRPr lang="en-US" dirty="0"/>
              </a:p>
            </p:txBody>
          </p:sp>
          <p:sp>
            <p:nvSpPr>
              <p:cNvPr id="1104" name="Rectangle 1802"/>
              <p:cNvSpPr>
                <a:spLocks noChangeArrowheads="1"/>
              </p:cNvSpPr>
              <p:nvPr userDrawn="1"/>
            </p:nvSpPr>
            <p:spPr bwMode="auto">
              <a:xfrm>
                <a:off x="4476" y="3083"/>
                <a:ext cx="157" cy="6"/>
              </a:xfrm>
              <a:prstGeom prst="rect">
                <a:avLst/>
              </a:prstGeom>
              <a:solidFill>
                <a:srgbClr val="CDA959"/>
              </a:solidFill>
              <a:ln w="0">
                <a:noFill/>
                <a:miter lim="800000"/>
                <a:headEnd/>
                <a:tailEnd/>
              </a:ln>
            </p:spPr>
            <p:txBody>
              <a:bodyPr/>
              <a:lstStyle/>
              <a:p>
                <a:pPr>
                  <a:defRPr/>
                </a:pPr>
                <a:endParaRPr lang="en-US" dirty="0"/>
              </a:p>
            </p:txBody>
          </p:sp>
          <p:sp>
            <p:nvSpPr>
              <p:cNvPr id="1105" name="Rectangle 1803"/>
              <p:cNvSpPr>
                <a:spLocks noChangeArrowheads="1"/>
              </p:cNvSpPr>
              <p:nvPr userDrawn="1"/>
            </p:nvSpPr>
            <p:spPr bwMode="auto">
              <a:xfrm>
                <a:off x="5774" y="3083"/>
                <a:ext cx="28" cy="6"/>
              </a:xfrm>
              <a:prstGeom prst="rect">
                <a:avLst/>
              </a:prstGeom>
              <a:solidFill>
                <a:srgbClr val="CDA959"/>
              </a:solidFill>
              <a:ln w="0">
                <a:noFill/>
                <a:miter lim="800000"/>
                <a:headEnd/>
                <a:tailEnd/>
              </a:ln>
            </p:spPr>
            <p:txBody>
              <a:bodyPr/>
              <a:lstStyle/>
              <a:p>
                <a:pPr>
                  <a:defRPr/>
                </a:pPr>
                <a:endParaRPr lang="en-US" dirty="0"/>
              </a:p>
            </p:txBody>
          </p:sp>
          <p:sp>
            <p:nvSpPr>
              <p:cNvPr id="1106" name="Rectangle 1804"/>
              <p:cNvSpPr>
                <a:spLocks noChangeArrowheads="1"/>
              </p:cNvSpPr>
              <p:nvPr userDrawn="1"/>
            </p:nvSpPr>
            <p:spPr bwMode="auto">
              <a:xfrm>
                <a:off x="4068" y="3089"/>
                <a:ext cx="95" cy="6"/>
              </a:xfrm>
              <a:prstGeom prst="rect">
                <a:avLst/>
              </a:prstGeom>
              <a:solidFill>
                <a:srgbClr val="CDA959"/>
              </a:solidFill>
              <a:ln w="0">
                <a:noFill/>
                <a:miter lim="800000"/>
                <a:headEnd/>
                <a:tailEnd/>
              </a:ln>
            </p:spPr>
            <p:txBody>
              <a:bodyPr/>
              <a:lstStyle/>
              <a:p>
                <a:pPr>
                  <a:defRPr/>
                </a:pPr>
                <a:endParaRPr lang="en-US" dirty="0"/>
              </a:p>
            </p:txBody>
          </p:sp>
          <p:sp>
            <p:nvSpPr>
              <p:cNvPr id="1107" name="Rectangle 1805"/>
              <p:cNvSpPr>
                <a:spLocks noChangeArrowheads="1"/>
              </p:cNvSpPr>
              <p:nvPr userDrawn="1"/>
            </p:nvSpPr>
            <p:spPr bwMode="auto">
              <a:xfrm>
                <a:off x="4471" y="3089"/>
                <a:ext cx="162" cy="6"/>
              </a:xfrm>
              <a:prstGeom prst="rect">
                <a:avLst/>
              </a:prstGeom>
              <a:solidFill>
                <a:srgbClr val="CDA959"/>
              </a:solidFill>
              <a:ln w="0">
                <a:noFill/>
                <a:miter lim="800000"/>
                <a:headEnd/>
                <a:tailEnd/>
              </a:ln>
            </p:spPr>
            <p:txBody>
              <a:bodyPr/>
              <a:lstStyle/>
              <a:p>
                <a:pPr>
                  <a:defRPr/>
                </a:pPr>
                <a:endParaRPr lang="en-US" dirty="0"/>
              </a:p>
            </p:txBody>
          </p:sp>
          <p:sp>
            <p:nvSpPr>
              <p:cNvPr id="1108" name="Rectangle 1806"/>
              <p:cNvSpPr>
                <a:spLocks noChangeArrowheads="1"/>
              </p:cNvSpPr>
              <p:nvPr userDrawn="1"/>
            </p:nvSpPr>
            <p:spPr bwMode="auto">
              <a:xfrm>
                <a:off x="5774" y="3089"/>
                <a:ext cx="28" cy="6"/>
              </a:xfrm>
              <a:prstGeom prst="rect">
                <a:avLst/>
              </a:prstGeom>
              <a:solidFill>
                <a:srgbClr val="CDA959"/>
              </a:solidFill>
              <a:ln w="0">
                <a:noFill/>
                <a:miter lim="800000"/>
                <a:headEnd/>
                <a:tailEnd/>
              </a:ln>
            </p:spPr>
            <p:txBody>
              <a:bodyPr/>
              <a:lstStyle/>
              <a:p>
                <a:pPr>
                  <a:defRPr/>
                </a:pPr>
                <a:endParaRPr lang="en-US" dirty="0"/>
              </a:p>
            </p:txBody>
          </p:sp>
          <p:sp>
            <p:nvSpPr>
              <p:cNvPr id="1109" name="Rectangle 1807"/>
              <p:cNvSpPr>
                <a:spLocks noChangeArrowheads="1"/>
              </p:cNvSpPr>
              <p:nvPr userDrawn="1"/>
            </p:nvSpPr>
            <p:spPr bwMode="auto">
              <a:xfrm>
                <a:off x="4062" y="3095"/>
                <a:ext cx="90" cy="5"/>
              </a:xfrm>
              <a:prstGeom prst="rect">
                <a:avLst/>
              </a:prstGeom>
              <a:solidFill>
                <a:srgbClr val="CDA959"/>
              </a:solidFill>
              <a:ln w="0">
                <a:noFill/>
                <a:miter lim="800000"/>
                <a:headEnd/>
                <a:tailEnd/>
              </a:ln>
            </p:spPr>
            <p:txBody>
              <a:bodyPr/>
              <a:lstStyle/>
              <a:p>
                <a:pPr>
                  <a:defRPr/>
                </a:pPr>
                <a:endParaRPr lang="en-US" dirty="0"/>
              </a:p>
            </p:txBody>
          </p:sp>
          <p:sp>
            <p:nvSpPr>
              <p:cNvPr id="1110" name="Rectangle 1808"/>
              <p:cNvSpPr>
                <a:spLocks noChangeArrowheads="1"/>
              </p:cNvSpPr>
              <p:nvPr userDrawn="1"/>
            </p:nvSpPr>
            <p:spPr bwMode="auto">
              <a:xfrm>
                <a:off x="4471" y="3095"/>
                <a:ext cx="156" cy="5"/>
              </a:xfrm>
              <a:prstGeom prst="rect">
                <a:avLst/>
              </a:prstGeom>
              <a:solidFill>
                <a:srgbClr val="CDA959"/>
              </a:solidFill>
              <a:ln w="0">
                <a:noFill/>
                <a:miter lim="800000"/>
                <a:headEnd/>
                <a:tailEnd/>
              </a:ln>
            </p:spPr>
            <p:txBody>
              <a:bodyPr/>
              <a:lstStyle/>
              <a:p>
                <a:pPr>
                  <a:defRPr/>
                </a:pPr>
                <a:endParaRPr lang="en-US" dirty="0"/>
              </a:p>
            </p:txBody>
          </p:sp>
          <p:sp>
            <p:nvSpPr>
              <p:cNvPr id="1111" name="Rectangle 1809"/>
              <p:cNvSpPr>
                <a:spLocks noChangeArrowheads="1"/>
              </p:cNvSpPr>
              <p:nvPr userDrawn="1"/>
            </p:nvSpPr>
            <p:spPr bwMode="auto">
              <a:xfrm>
                <a:off x="5774" y="3095"/>
                <a:ext cx="28" cy="5"/>
              </a:xfrm>
              <a:prstGeom prst="rect">
                <a:avLst/>
              </a:prstGeom>
              <a:solidFill>
                <a:srgbClr val="CDA959"/>
              </a:solidFill>
              <a:ln w="0">
                <a:noFill/>
                <a:miter lim="800000"/>
                <a:headEnd/>
                <a:tailEnd/>
              </a:ln>
            </p:spPr>
            <p:txBody>
              <a:bodyPr/>
              <a:lstStyle/>
              <a:p>
                <a:pPr>
                  <a:defRPr/>
                </a:pPr>
                <a:endParaRPr lang="en-US" dirty="0"/>
              </a:p>
            </p:txBody>
          </p:sp>
          <p:sp>
            <p:nvSpPr>
              <p:cNvPr id="1112" name="Rectangle 1810"/>
              <p:cNvSpPr>
                <a:spLocks noChangeArrowheads="1"/>
              </p:cNvSpPr>
              <p:nvPr userDrawn="1"/>
            </p:nvSpPr>
            <p:spPr bwMode="auto">
              <a:xfrm>
                <a:off x="4057" y="3100"/>
                <a:ext cx="89" cy="6"/>
              </a:xfrm>
              <a:prstGeom prst="rect">
                <a:avLst/>
              </a:prstGeom>
              <a:solidFill>
                <a:srgbClr val="CDA959"/>
              </a:solidFill>
              <a:ln w="0">
                <a:noFill/>
                <a:miter lim="800000"/>
                <a:headEnd/>
                <a:tailEnd/>
              </a:ln>
            </p:spPr>
            <p:txBody>
              <a:bodyPr/>
              <a:lstStyle/>
              <a:p>
                <a:pPr>
                  <a:defRPr/>
                </a:pPr>
                <a:endParaRPr lang="en-US" dirty="0"/>
              </a:p>
            </p:txBody>
          </p:sp>
          <p:sp>
            <p:nvSpPr>
              <p:cNvPr id="1113" name="Rectangle 1811"/>
              <p:cNvSpPr>
                <a:spLocks noChangeArrowheads="1"/>
              </p:cNvSpPr>
              <p:nvPr userDrawn="1"/>
            </p:nvSpPr>
            <p:spPr bwMode="auto">
              <a:xfrm>
                <a:off x="4465" y="3100"/>
                <a:ext cx="162" cy="6"/>
              </a:xfrm>
              <a:prstGeom prst="rect">
                <a:avLst/>
              </a:prstGeom>
              <a:solidFill>
                <a:srgbClr val="CDA959"/>
              </a:solidFill>
              <a:ln w="0">
                <a:noFill/>
                <a:miter lim="800000"/>
                <a:headEnd/>
                <a:tailEnd/>
              </a:ln>
            </p:spPr>
            <p:txBody>
              <a:bodyPr/>
              <a:lstStyle/>
              <a:p>
                <a:pPr>
                  <a:defRPr/>
                </a:pPr>
                <a:endParaRPr lang="en-US" dirty="0"/>
              </a:p>
            </p:txBody>
          </p:sp>
          <p:sp>
            <p:nvSpPr>
              <p:cNvPr id="1114" name="Rectangle 1812"/>
              <p:cNvSpPr>
                <a:spLocks noChangeArrowheads="1"/>
              </p:cNvSpPr>
              <p:nvPr userDrawn="1"/>
            </p:nvSpPr>
            <p:spPr bwMode="auto">
              <a:xfrm>
                <a:off x="5774" y="3100"/>
                <a:ext cx="28" cy="6"/>
              </a:xfrm>
              <a:prstGeom prst="rect">
                <a:avLst/>
              </a:prstGeom>
              <a:solidFill>
                <a:srgbClr val="CDA959"/>
              </a:solidFill>
              <a:ln w="0">
                <a:noFill/>
                <a:miter lim="800000"/>
                <a:headEnd/>
                <a:tailEnd/>
              </a:ln>
            </p:spPr>
            <p:txBody>
              <a:bodyPr/>
              <a:lstStyle/>
              <a:p>
                <a:pPr>
                  <a:defRPr/>
                </a:pPr>
                <a:endParaRPr lang="en-US" dirty="0"/>
              </a:p>
            </p:txBody>
          </p:sp>
          <p:sp>
            <p:nvSpPr>
              <p:cNvPr id="1115" name="Rectangle 1813"/>
              <p:cNvSpPr>
                <a:spLocks noChangeArrowheads="1"/>
              </p:cNvSpPr>
              <p:nvPr userDrawn="1"/>
            </p:nvSpPr>
            <p:spPr bwMode="auto">
              <a:xfrm>
                <a:off x="4045" y="3106"/>
                <a:ext cx="95" cy="5"/>
              </a:xfrm>
              <a:prstGeom prst="rect">
                <a:avLst/>
              </a:prstGeom>
              <a:solidFill>
                <a:srgbClr val="CDA959"/>
              </a:solidFill>
              <a:ln w="0">
                <a:noFill/>
                <a:miter lim="800000"/>
                <a:headEnd/>
                <a:tailEnd/>
              </a:ln>
            </p:spPr>
            <p:txBody>
              <a:bodyPr/>
              <a:lstStyle/>
              <a:p>
                <a:pPr>
                  <a:defRPr/>
                </a:pPr>
                <a:endParaRPr lang="en-US" dirty="0"/>
              </a:p>
            </p:txBody>
          </p:sp>
          <p:sp>
            <p:nvSpPr>
              <p:cNvPr id="1116" name="Rectangle 1814"/>
              <p:cNvSpPr>
                <a:spLocks noChangeArrowheads="1"/>
              </p:cNvSpPr>
              <p:nvPr userDrawn="1"/>
            </p:nvSpPr>
            <p:spPr bwMode="auto">
              <a:xfrm>
                <a:off x="4465" y="3106"/>
                <a:ext cx="157" cy="5"/>
              </a:xfrm>
              <a:prstGeom prst="rect">
                <a:avLst/>
              </a:prstGeom>
              <a:solidFill>
                <a:srgbClr val="CDA959"/>
              </a:solidFill>
              <a:ln w="0">
                <a:noFill/>
                <a:miter lim="800000"/>
                <a:headEnd/>
                <a:tailEnd/>
              </a:ln>
            </p:spPr>
            <p:txBody>
              <a:bodyPr/>
              <a:lstStyle/>
              <a:p>
                <a:pPr>
                  <a:defRPr/>
                </a:pPr>
                <a:endParaRPr lang="en-US" dirty="0"/>
              </a:p>
            </p:txBody>
          </p:sp>
          <p:sp>
            <p:nvSpPr>
              <p:cNvPr id="1117" name="Rectangle 1815"/>
              <p:cNvSpPr>
                <a:spLocks noChangeArrowheads="1"/>
              </p:cNvSpPr>
              <p:nvPr userDrawn="1"/>
            </p:nvSpPr>
            <p:spPr bwMode="auto">
              <a:xfrm>
                <a:off x="5774" y="3106"/>
                <a:ext cx="28" cy="5"/>
              </a:xfrm>
              <a:prstGeom prst="rect">
                <a:avLst/>
              </a:prstGeom>
              <a:solidFill>
                <a:srgbClr val="CDA959"/>
              </a:solidFill>
              <a:ln w="0">
                <a:noFill/>
                <a:miter lim="800000"/>
                <a:headEnd/>
                <a:tailEnd/>
              </a:ln>
            </p:spPr>
            <p:txBody>
              <a:bodyPr/>
              <a:lstStyle/>
              <a:p>
                <a:pPr>
                  <a:defRPr/>
                </a:pPr>
                <a:endParaRPr lang="en-US" dirty="0"/>
              </a:p>
            </p:txBody>
          </p:sp>
        </p:grpSp>
        <p:grpSp>
          <p:nvGrpSpPr>
            <p:cNvPr id="17" name="Group 1816"/>
            <p:cNvGrpSpPr>
              <a:grpSpLocks/>
            </p:cNvGrpSpPr>
            <p:nvPr userDrawn="1"/>
          </p:nvGrpSpPr>
          <p:grpSpPr bwMode="auto">
            <a:xfrm>
              <a:off x="3766" y="3111"/>
              <a:ext cx="2036" cy="252"/>
              <a:chOff x="3766" y="3111"/>
              <a:chExt cx="2036" cy="252"/>
            </a:xfrm>
          </p:grpSpPr>
          <p:sp>
            <p:nvSpPr>
              <p:cNvPr id="718" name="Rectangle 1817"/>
              <p:cNvSpPr>
                <a:spLocks noChangeArrowheads="1"/>
              </p:cNvSpPr>
              <p:nvPr userDrawn="1"/>
            </p:nvSpPr>
            <p:spPr bwMode="auto">
              <a:xfrm>
                <a:off x="4040" y="3111"/>
                <a:ext cx="95" cy="6"/>
              </a:xfrm>
              <a:prstGeom prst="rect">
                <a:avLst/>
              </a:prstGeom>
              <a:solidFill>
                <a:srgbClr val="CDA959"/>
              </a:solidFill>
              <a:ln w="0">
                <a:noFill/>
                <a:miter lim="800000"/>
                <a:headEnd/>
                <a:tailEnd/>
              </a:ln>
            </p:spPr>
            <p:txBody>
              <a:bodyPr/>
              <a:lstStyle/>
              <a:p>
                <a:pPr>
                  <a:defRPr/>
                </a:pPr>
                <a:endParaRPr lang="en-US" dirty="0"/>
              </a:p>
            </p:txBody>
          </p:sp>
          <p:sp>
            <p:nvSpPr>
              <p:cNvPr id="719" name="Rectangle 1818"/>
              <p:cNvSpPr>
                <a:spLocks noChangeArrowheads="1"/>
              </p:cNvSpPr>
              <p:nvPr userDrawn="1"/>
            </p:nvSpPr>
            <p:spPr bwMode="auto">
              <a:xfrm>
                <a:off x="4465" y="3111"/>
                <a:ext cx="157" cy="6"/>
              </a:xfrm>
              <a:prstGeom prst="rect">
                <a:avLst/>
              </a:prstGeom>
              <a:solidFill>
                <a:srgbClr val="CDA959"/>
              </a:solidFill>
              <a:ln w="0">
                <a:noFill/>
                <a:miter lim="800000"/>
                <a:headEnd/>
                <a:tailEnd/>
              </a:ln>
            </p:spPr>
            <p:txBody>
              <a:bodyPr/>
              <a:lstStyle/>
              <a:p>
                <a:pPr>
                  <a:defRPr/>
                </a:pPr>
                <a:endParaRPr lang="en-US" dirty="0"/>
              </a:p>
            </p:txBody>
          </p:sp>
          <p:sp>
            <p:nvSpPr>
              <p:cNvPr id="720" name="Rectangle 1819"/>
              <p:cNvSpPr>
                <a:spLocks noChangeArrowheads="1"/>
              </p:cNvSpPr>
              <p:nvPr userDrawn="1"/>
            </p:nvSpPr>
            <p:spPr bwMode="auto">
              <a:xfrm>
                <a:off x="5774" y="3111"/>
                <a:ext cx="28" cy="6"/>
              </a:xfrm>
              <a:prstGeom prst="rect">
                <a:avLst/>
              </a:prstGeom>
              <a:solidFill>
                <a:srgbClr val="CDA959"/>
              </a:solidFill>
              <a:ln w="0">
                <a:noFill/>
                <a:miter lim="800000"/>
                <a:headEnd/>
                <a:tailEnd/>
              </a:ln>
            </p:spPr>
            <p:txBody>
              <a:bodyPr/>
              <a:lstStyle/>
              <a:p>
                <a:pPr>
                  <a:defRPr/>
                </a:pPr>
                <a:endParaRPr lang="en-US" dirty="0"/>
              </a:p>
            </p:txBody>
          </p:sp>
          <p:sp>
            <p:nvSpPr>
              <p:cNvPr id="721" name="Rectangle 1820"/>
              <p:cNvSpPr>
                <a:spLocks noChangeArrowheads="1"/>
              </p:cNvSpPr>
              <p:nvPr userDrawn="1"/>
            </p:nvSpPr>
            <p:spPr bwMode="auto">
              <a:xfrm>
                <a:off x="4034" y="3117"/>
                <a:ext cx="95" cy="5"/>
              </a:xfrm>
              <a:prstGeom prst="rect">
                <a:avLst/>
              </a:prstGeom>
              <a:solidFill>
                <a:srgbClr val="CDA959"/>
              </a:solidFill>
              <a:ln w="0">
                <a:noFill/>
                <a:miter lim="800000"/>
                <a:headEnd/>
                <a:tailEnd/>
              </a:ln>
            </p:spPr>
            <p:txBody>
              <a:bodyPr/>
              <a:lstStyle/>
              <a:p>
                <a:pPr>
                  <a:defRPr/>
                </a:pPr>
                <a:endParaRPr lang="en-US" dirty="0"/>
              </a:p>
            </p:txBody>
          </p:sp>
          <p:sp>
            <p:nvSpPr>
              <p:cNvPr id="722" name="Rectangle 1821"/>
              <p:cNvSpPr>
                <a:spLocks noChangeArrowheads="1"/>
              </p:cNvSpPr>
              <p:nvPr userDrawn="1"/>
            </p:nvSpPr>
            <p:spPr bwMode="auto">
              <a:xfrm>
                <a:off x="4459" y="3117"/>
                <a:ext cx="163" cy="5"/>
              </a:xfrm>
              <a:prstGeom prst="rect">
                <a:avLst/>
              </a:prstGeom>
              <a:solidFill>
                <a:srgbClr val="CDA959"/>
              </a:solidFill>
              <a:ln w="0">
                <a:noFill/>
                <a:miter lim="800000"/>
                <a:headEnd/>
                <a:tailEnd/>
              </a:ln>
            </p:spPr>
            <p:txBody>
              <a:bodyPr/>
              <a:lstStyle/>
              <a:p>
                <a:pPr>
                  <a:defRPr/>
                </a:pPr>
                <a:endParaRPr lang="en-US" dirty="0"/>
              </a:p>
            </p:txBody>
          </p:sp>
          <p:sp>
            <p:nvSpPr>
              <p:cNvPr id="723" name="Rectangle 1822"/>
              <p:cNvSpPr>
                <a:spLocks noChangeArrowheads="1"/>
              </p:cNvSpPr>
              <p:nvPr userDrawn="1"/>
            </p:nvSpPr>
            <p:spPr bwMode="auto">
              <a:xfrm>
                <a:off x="5400" y="3117"/>
                <a:ext cx="16" cy="5"/>
              </a:xfrm>
              <a:prstGeom prst="rect">
                <a:avLst/>
              </a:prstGeom>
              <a:solidFill>
                <a:srgbClr val="CDA959"/>
              </a:solidFill>
              <a:ln w="0">
                <a:noFill/>
                <a:miter lim="800000"/>
                <a:headEnd/>
                <a:tailEnd/>
              </a:ln>
            </p:spPr>
            <p:txBody>
              <a:bodyPr/>
              <a:lstStyle/>
              <a:p>
                <a:pPr>
                  <a:defRPr/>
                </a:pPr>
                <a:endParaRPr lang="en-US" dirty="0"/>
              </a:p>
            </p:txBody>
          </p:sp>
          <p:sp>
            <p:nvSpPr>
              <p:cNvPr id="724" name="Rectangle 1823"/>
              <p:cNvSpPr>
                <a:spLocks noChangeArrowheads="1"/>
              </p:cNvSpPr>
              <p:nvPr userDrawn="1"/>
            </p:nvSpPr>
            <p:spPr bwMode="auto">
              <a:xfrm>
                <a:off x="5774" y="3117"/>
                <a:ext cx="28" cy="5"/>
              </a:xfrm>
              <a:prstGeom prst="rect">
                <a:avLst/>
              </a:prstGeom>
              <a:solidFill>
                <a:srgbClr val="CDA959"/>
              </a:solidFill>
              <a:ln w="0">
                <a:noFill/>
                <a:miter lim="800000"/>
                <a:headEnd/>
                <a:tailEnd/>
              </a:ln>
            </p:spPr>
            <p:txBody>
              <a:bodyPr/>
              <a:lstStyle/>
              <a:p>
                <a:pPr>
                  <a:defRPr/>
                </a:pPr>
                <a:endParaRPr lang="en-US" dirty="0"/>
              </a:p>
            </p:txBody>
          </p:sp>
          <p:sp>
            <p:nvSpPr>
              <p:cNvPr id="725" name="Rectangle 1824"/>
              <p:cNvSpPr>
                <a:spLocks noChangeArrowheads="1"/>
              </p:cNvSpPr>
              <p:nvPr userDrawn="1"/>
            </p:nvSpPr>
            <p:spPr bwMode="auto">
              <a:xfrm>
                <a:off x="4023" y="3122"/>
                <a:ext cx="95" cy="6"/>
              </a:xfrm>
              <a:prstGeom prst="rect">
                <a:avLst/>
              </a:prstGeom>
              <a:solidFill>
                <a:srgbClr val="CDA959"/>
              </a:solidFill>
              <a:ln w="0">
                <a:noFill/>
                <a:miter lim="800000"/>
                <a:headEnd/>
                <a:tailEnd/>
              </a:ln>
            </p:spPr>
            <p:txBody>
              <a:bodyPr/>
              <a:lstStyle/>
              <a:p>
                <a:pPr>
                  <a:defRPr/>
                </a:pPr>
                <a:endParaRPr lang="en-US" dirty="0"/>
              </a:p>
            </p:txBody>
          </p:sp>
          <p:sp>
            <p:nvSpPr>
              <p:cNvPr id="726" name="Rectangle 1825"/>
              <p:cNvSpPr>
                <a:spLocks noChangeArrowheads="1"/>
              </p:cNvSpPr>
              <p:nvPr userDrawn="1"/>
            </p:nvSpPr>
            <p:spPr bwMode="auto">
              <a:xfrm>
                <a:off x="4459" y="3122"/>
                <a:ext cx="157" cy="6"/>
              </a:xfrm>
              <a:prstGeom prst="rect">
                <a:avLst/>
              </a:prstGeom>
              <a:solidFill>
                <a:srgbClr val="CDA959"/>
              </a:solidFill>
              <a:ln w="0">
                <a:noFill/>
                <a:miter lim="800000"/>
                <a:headEnd/>
                <a:tailEnd/>
              </a:ln>
            </p:spPr>
            <p:txBody>
              <a:bodyPr/>
              <a:lstStyle/>
              <a:p>
                <a:pPr>
                  <a:defRPr/>
                </a:pPr>
                <a:endParaRPr lang="en-US" dirty="0"/>
              </a:p>
            </p:txBody>
          </p:sp>
          <p:sp>
            <p:nvSpPr>
              <p:cNvPr id="727" name="Rectangle 1826"/>
              <p:cNvSpPr>
                <a:spLocks noChangeArrowheads="1"/>
              </p:cNvSpPr>
              <p:nvPr userDrawn="1"/>
            </p:nvSpPr>
            <p:spPr bwMode="auto">
              <a:xfrm>
                <a:off x="5388" y="3122"/>
                <a:ext cx="28" cy="6"/>
              </a:xfrm>
              <a:prstGeom prst="rect">
                <a:avLst/>
              </a:prstGeom>
              <a:solidFill>
                <a:srgbClr val="CDA959"/>
              </a:solidFill>
              <a:ln w="0">
                <a:noFill/>
                <a:miter lim="800000"/>
                <a:headEnd/>
                <a:tailEnd/>
              </a:ln>
            </p:spPr>
            <p:txBody>
              <a:bodyPr/>
              <a:lstStyle/>
              <a:p>
                <a:pPr>
                  <a:defRPr/>
                </a:pPr>
                <a:endParaRPr lang="en-US" dirty="0"/>
              </a:p>
            </p:txBody>
          </p:sp>
          <p:sp>
            <p:nvSpPr>
              <p:cNvPr id="728" name="Rectangle 1827"/>
              <p:cNvSpPr>
                <a:spLocks noChangeArrowheads="1"/>
              </p:cNvSpPr>
              <p:nvPr userDrawn="1"/>
            </p:nvSpPr>
            <p:spPr bwMode="auto">
              <a:xfrm>
                <a:off x="5769" y="3122"/>
                <a:ext cx="33" cy="6"/>
              </a:xfrm>
              <a:prstGeom prst="rect">
                <a:avLst/>
              </a:prstGeom>
              <a:solidFill>
                <a:srgbClr val="CDA959"/>
              </a:solidFill>
              <a:ln w="0">
                <a:noFill/>
                <a:miter lim="800000"/>
                <a:headEnd/>
                <a:tailEnd/>
              </a:ln>
            </p:spPr>
            <p:txBody>
              <a:bodyPr/>
              <a:lstStyle/>
              <a:p>
                <a:pPr>
                  <a:defRPr/>
                </a:pPr>
                <a:endParaRPr lang="en-US" dirty="0"/>
              </a:p>
            </p:txBody>
          </p:sp>
          <p:sp>
            <p:nvSpPr>
              <p:cNvPr id="729" name="Rectangle 1828"/>
              <p:cNvSpPr>
                <a:spLocks noChangeArrowheads="1"/>
              </p:cNvSpPr>
              <p:nvPr userDrawn="1"/>
            </p:nvSpPr>
            <p:spPr bwMode="auto">
              <a:xfrm>
                <a:off x="4017" y="3128"/>
                <a:ext cx="95" cy="6"/>
              </a:xfrm>
              <a:prstGeom prst="rect">
                <a:avLst/>
              </a:prstGeom>
              <a:solidFill>
                <a:srgbClr val="CDA959"/>
              </a:solidFill>
              <a:ln w="0">
                <a:noFill/>
                <a:miter lim="800000"/>
                <a:headEnd/>
                <a:tailEnd/>
              </a:ln>
            </p:spPr>
            <p:txBody>
              <a:bodyPr/>
              <a:lstStyle/>
              <a:p>
                <a:pPr>
                  <a:defRPr/>
                </a:pPr>
                <a:endParaRPr lang="en-US" dirty="0"/>
              </a:p>
            </p:txBody>
          </p:sp>
          <p:sp>
            <p:nvSpPr>
              <p:cNvPr id="730" name="Rectangle 1829"/>
              <p:cNvSpPr>
                <a:spLocks noChangeArrowheads="1"/>
              </p:cNvSpPr>
              <p:nvPr userDrawn="1"/>
            </p:nvSpPr>
            <p:spPr bwMode="auto">
              <a:xfrm>
                <a:off x="4454" y="3128"/>
                <a:ext cx="162" cy="6"/>
              </a:xfrm>
              <a:prstGeom prst="rect">
                <a:avLst/>
              </a:prstGeom>
              <a:solidFill>
                <a:srgbClr val="CDA959"/>
              </a:solidFill>
              <a:ln w="0">
                <a:noFill/>
                <a:miter lim="800000"/>
                <a:headEnd/>
                <a:tailEnd/>
              </a:ln>
            </p:spPr>
            <p:txBody>
              <a:bodyPr/>
              <a:lstStyle/>
              <a:p>
                <a:pPr>
                  <a:defRPr/>
                </a:pPr>
                <a:endParaRPr lang="en-US" dirty="0"/>
              </a:p>
            </p:txBody>
          </p:sp>
          <p:sp>
            <p:nvSpPr>
              <p:cNvPr id="731" name="Rectangle 1830"/>
              <p:cNvSpPr>
                <a:spLocks noChangeArrowheads="1"/>
              </p:cNvSpPr>
              <p:nvPr userDrawn="1"/>
            </p:nvSpPr>
            <p:spPr bwMode="auto">
              <a:xfrm>
                <a:off x="5372" y="3128"/>
                <a:ext cx="50" cy="6"/>
              </a:xfrm>
              <a:prstGeom prst="rect">
                <a:avLst/>
              </a:prstGeom>
              <a:solidFill>
                <a:srgbClr val="CDA959"/>
              </a:solidFill>
              <a:ln w="0">
                <a:noFill/>
                <a:miter lim="800000"/>
                <a:headEnd/>
                <a:tailEnd/>
              </a:ln>
            </p:spPr>
            <p:txBody>
              <a:bodyPr/>
              <a:lstStyle/>
              <a:p>
                <a:pPr>
                  <a:defRPr/>
                </a:pPr>
                <a:endParaRPr lang="en-US" dirty="0"/>
              </a:p>
            </p:txBody>
          </p:sp>
          <p:sp>
            <p:nvSpPr>
              <p:cNvPr id="732" name="Rectangle 1831"/>
              <p:cNvSpPr>
                <a:spLocks noChangeArrowheads="1"/>
              </p:cNvSpPr>
              <p:nvPr userDrawn="1"/>
            </p:nvSpPr>
            <p:spPr bwMode="auto">
              <a:xfrm>
                <a:off x="5769" y="3128"/>
                <a:ext cx="33" cy="6"/>
              </a:xfrm>
              <a:prstGeom prst="rect">
                <a:avLst/>
              </a:prstGeom>
              <a:solidFill>
                <a:srgbClr val="CDA959"/>
              </a:solidFill>
              <a:ln w="0">
                <a:noFill/>
                <a:miter lim="800000"/>
                <a:headEnd/>
                <a:tailEnd/>
              </a:ln>
            </p:spPr>
            <p:txBody>
              <a:bodyPr/>
              <a:lstStyle/>
              <a:p>
                <a:pPr>
                  <a:defRPr/>
                </a:pPr>
                <a:endParaRPr lang="en-US" dirty="0"/>
              </a:p>
            </p:txBody>
          </p:sp>
          <p:sp>
            <p:nvSpPr>
              <p:cNvPr id="733" name="Rectangle 1832"/>
              <p:cNvSpPr>
                <a:spLocks noChangeArrowheads="1"/>
              </p:cNvSpPr>
              <p:nvPr userDrawn="1"/>
            </p:nvSpPr>
            <p:spPr bwMode="auto">
              <a:xfrm>
                <a:off x="4006" y="3134"/>
                <a:ext cx="101" cy="5"/>
              </a:xfrm>
              <a:prstGeom prst="rect">
                <a:avLst/>
              </a:prstGeom>
              <a:solidFill>
                <a:srgbClr val="CDA959"/>
              </a:solidFill>
              <a:ln w="0">
                <a:noFill/>
                <a:miter lim="800000"/>
                <a:headEnd/>
                <a:tailEnd/>
              </a:ln>
            </p:spPr>
            <p:txBody>
              <a:bodyPr/>
              <a:lstStyle/>
              <a:p>
                <a:pPr>
                  <a:defRPr/>
                </a:pPr>
                <a:endParaRPr lang="en-US" dirty="0"/>
              </a:p>
            </p:txBody>
          </p:sp>
          <p:sp>
            <p:nvSpPr>
              <p:cNvPr id="734" name="Rectangle 1833"/>
              <p:cNvSpPr>
                <a:spLocks noChangeArrowheads="1"/>
              </p:cNvSpPr>
              <p:nvPr userDrawn="1"/>
            </p:nvSpPr>
            <p:spPr bwMode="auto">
              <a:xfrm>
                <a:off x="4454" y="3134"/>
                <a:ext cx="157" cy="5"/>
              </a:xfrm>
              <a:prstGeom prst="rect">
                <a:avLst/>
              </a:prstGeom>
              <a:solidFill>
                <a:srgbClr val="CDA959"/>
              </a:solidFill>
              <a:ln w="0">
                <a:noFill/>
                <a:miter lim="800000"/>
                <a:headEnd/>
                <a:tailEnd/>
              </a:ln>
            </p:spPr>
            <p:txBody>
              <a:bodyPr/>
              <a:lstStyle/>
              <a:p>
                <a:pPr>
                  <a:defRPr/>
                </a:pPr>
                <a:endParaRPr lang="en-US" dirty="0"/>
              </a:p>
            </p:txBody>
          </p:sp>
          <p:sp>
            <p:nvSpPr>
              <p:cNvPr id="735" name="Rectangle 1834"/>
              <p:cNvSpPr>
                <a:spLocks noChangeArrowheads="1"/>
              </p:cNvSpPr>
              <p:nvPr userDrawn="1"/>
            </p:nvSpPr>
            <p:spPr bwMode="auto">
              <a:xfrm>
                <a:off x="5360" y="3134"/>
                <a:ext cx="62" cy="5"/>
              </a:xfrm>
              <a:prstGeom prst="rect">
                <a:avLst/>
              </a:prstGeom>
              <a:solidFill>
                <a:srgbClr val="CDA959"/>
              </a:solidFill>
              <a:ln w="0">
                <a:noFill/>
                <a:miter lim="800000"/>
                <a:headEnd/>
                <a:tailEnd/>
              </a:ln>
            </p:spPr>
            <p:txBody>
              <a:bodyPr/>
              <a:lstStyle/>
              <a:p>
                <a:pPr>
                  <a:defRPr/>
                </a:pPr>
                <a:endParaRPr lang="en-US" dirty="0"/>
              </a:p>
            </p:txBody>
          </p:sp>
          <p:sp>
            <p:nvSpPr>
              <p:cNvPr id="736" name="Rectangle 1835"/>
              <p:cNvSpPr>
                <a:spLocks noChangeArrowheads="1"/>
              </p:cNvSpPr>
              <p:nvPr userDrawn="1"/>
            </p:nvSpPr>
            <p:spPr bwMode="auto">
              <a:xfrm>
                <a:off x="5769" y="3134"/>
                <a:ext cx="33" cy="5"/>
              </a:xfrm>
              <a:prstGeom prst="rect">
                <a:avLst/>
              </a:prstGeom>
              <a:solidFill>
                <a:srgbClr val="CDA959"/>
              </a:solidFill>
              <a:ln w="0">
                <a:noFill/>
                <a:miter lim="800000"/>
                <a:headEnd/>
                <a:tailEnd/>
              </a:ln>
            </p:spPr>
            <p:txBody>
              <a:bodyPr/>
              <a:lstStyle/>
              <a:p>
                <a:pPr>
                  <a:defRPr/>
                </a:pPr>
                <a:endParaRPr lang="en-US" dirty="0"/>
              </a:p>
            </p:txBody>
          </p:sp>
          <p:sp>
            <p:nvSpPr>
              <p:cNvPr id="737" name="Rectangle 1836"/>
              <p:cNvSpPr>
                <a:spLocks noChangeArrowheads="1"/>
              </p:cNvSpPr>
              <p:nvPr userDrawn="1"/>
            </p:nvSpPr>
            <p:spPr bwMode="auto">
              <a:xfrm>
                <a:off x="4001" y="3139"/>
                <a:ext cx="100" cy="6"/>
              </a:xfrm>
              <a:prstGeom prst="rect">
                <a:avLst/>
              </a:prstGeom>
              <a:solidFill>
                <a:srgbClr val="CDA959"/>
              </a:solidFill>
              <a:ln w="0">
                <a:noFill/>
                <a:miter lim="800000"/>
                <a:headEnd/>
                <a:tailEnd/>
              </a:ln>
            </p:spPr>
            <p:txBody>
              <a:bodyPr/>
              <a:lstStyle/>
              <a:p>
                <a:pPr>
                  <a:defRPr/>
                </a:pPr>
                <a:endParaRPr lang="en-US" dirty="0"/>
              </a:p>
            </p:txBody>
          </p:sp>
          <p:sp>
            <p:nvSpPr>
              <p:cNvPr id="738" name="Rectangle 1837"/>
              <p:cNvSpPr>
                <a:spLocks noChangeArrowheads="1"/>
              </p:cNvSpPr>
              <p:nvPr userDrawn="1"/>
            </p:nvSpPr>
            <p:spPr bwMode="auto">
              <a:xfrm>
                <a:off x="4454" y="3139"/>
                <a:ext cx="157" cy="6"/>
              </a:xfrm>
              <a:prstGeom prst="rect">
                <a:avLst/>
              </a:prstGeom>
              <a:solidFill>
                <a:srgbClr val="CDA959"/>
              </a:solidFill>
              <a:ln w="0">
                <a:noFill/>
                <a:miter lim="800000"/>
                <a:headEnd/>
                <a:tailEnd/>
              </a:ln>
            </p:spPr>
            <p:txBody>
              <a:bodyPr/>
              <a:lstStyle/>
              <a:p>
                <a:pPr>
                  <a:defRPr/>
                </a:pPr>
                <a:endParaRPr lang="en-US" dirty="0"/>
              </a:p>
            </p:txBody>
          </p:sp>
          <p:sp>
            <p:nvSpPr>
              <p:cNvPr id="739" name="Rectangle 1838"/>
              <p:cNvSpPr>
                <a:spLocks noChangeArrowheads="1"/>
              </p:cNvSpPr>
              <p:nvPr userDrawn="1"/>
            </p:nvSpPr>
            <p:spPr bwMode="auto">
              <a:xfrm>
                <a:off x="5349" y="3139"/>
                <a:ext cx="79" cy="6"/>
              </a:xfrm>
              <a:prstGeom prst="rect">
                <a:avLst/>
              </a:prstGeom>
              <a:solidFill>
                <a:srgbClr val="CDA959"/>
              </a:solidFill>
              <a:ln w="0">
                <a:noFill/>
                <a:miter lim="800000"/>
                <a:headEnd/>
                <a:tailEnd/>
              </a:ln>
            </p:spPr>
            <p:txBody>
              <a:bodyPr/>
              <a:lstStyle/>
              <a:p>
                <a:pPr>
                  <a:defRPr/>
                </a:pPr>
                <a:endParaRPr lang="en-US" dirty="0"/>
              </a:p>
            </p:txBody>
          </p:sp>
          <p:sp>
            <p:nvSpPr>
              <p:cNvPr id="740" name="Rectangle 1839"/>
              <p:cNvSpPr>
                <a:spLocks noChangeArrowheads="1"/>
              </p:cNvSpPr>
              <p:nvPr userDrawn="1"/>
            </p:nvSpPr>
            <p:spPr bwMode="auto">
              <a:xfrm>
                <a:off x="5769" y="3139"/>
                <a:ext cx="33" cy="6"/>
              </a:xfrm>
              <a:prstGeom prst="rect">
                <a:avLst/>
              </a:prstGeom>
              <a:solidFill>
                <a:srgbClr val="CDA959"/>
              </a:solidFill>
              <a:ln w="0">
                <a:noFill/>
                <a:miter lim="800000"/>
                <a:headEnd/>
                <a:tailEnd/>
              </a:ln>
            </p:spPr>
            <p:txBody>
              <a:bodyPr/>
              <a:lstStyle/>
              <a:p>
                <a:pPr>
                  <a:defRPr/>
                </a:pPr>
                <a:endParaRPr lang="en-US" dirty="0"/>
              </a:p>
            </p:txBody>
          </p:sp>
          <p:sp>
            <p:nvSpPr>
              <p:cNvPr id="741" name="Rectangle 1840"/>
              <p:cNvSpPr>
                <a:spLocks noChangeArrowheads="1"/>
              </p:cNvSpPr>
              <p:nvPr userDrawn="1"/>
            </p:nvSpPr>
            <p:spPr bwMode="auto">
              <a:xfrm>
                <a:off x="3989" y="3145"/>
                <a:ext cx="107" cy="5"/>
              </a:xfrm>
              <a:prstGeom prst="rect">
                <a:avLst/>
              </a:prstGeom>
              <a:solidFill>
                <a:srgbClr val="CDA959"/>
              </a:solidFill>
              <a:ln w="0">
                <a:noFill/>
                <a:miter lim="800000"/>
                <a:headEnd/>
                <a:tailEnd/>
              </a:ln>
            </p:spPr>
            <p:txBody>
              <a:bodyPr/>
              <a:lstStyle/>
              <a:p>
                <a:pPr>
                  <a:defRPr/>
                </a:pPr>
                <a:endParaRPr lang="en-US" dirty="0"/>
              </a:p>
            </p:txBody>
          </p:sp>
          <p:sp>
            <p:nvSpPr>
              <p:cNvPr id="742" name="Rectangle 1841"/>
              <p:cNvSpPr>
                <a:spLocks noChangeArrowheads="1"/>
              </p:cNvSpPr>
              <p:nvPr userDrawn="1"/>
            </p:nvSpPr>
            <p:spPr bwMode="auto">
              <a:xfrm>
                <a:off x="4448" y="3145"/>
                <a:ext cx="163" cy="5"/>
              </a:xfrm>
              <a:prstGeom prst="rect">
                <a:avLst/>
              </a:prstGeom>
              <a:solidFill>
                <a:srgbClr val="CDA959"/>
              </a:solidFill>
              <a:ln w="0">
                <a:noFill/>
                <a:miter lim="800000"/>
                <a:headEnd/>
                <a:tailEnd/>
              </a:ln>
            </p:spPr>
            <p:txBody>
              <a:bodyPr/>
              <a:lstStyle/>
              <a:p>
                <a:pPr>
                  <a:defRPr/>
                </a:pPr>
                <a:endParaRPr lang="en-US" dirty="0"/>
              </a:p>
            </p:txBody>
          </p:sp>
          <p:sp>
            <p:nvSpPr>
              <p:cNvPr id="743" name="Rectangle 1842"/>
              <p:cNvSpPr>
                <a:spLocks noChangeArrowheads="1"/>
              </p:cNvSpPr>
              <p:nvPr userDrawn="1"/>
            </p:nvSpPr>
            <p:spPr bwMode="auto">
              <a:xfrm>
                <a:off x="5332" y="3145"/>
                <a:ext cx="96" cy="5"/>
              </a:xfrm>
              <a:prstGeom prst="rect">
                <a:avLst/>
              </a:prstGeom>
              <a:solidFill>
                <a:srgbClr val="CDA959"/>
              </a:solidFill>
              <a:ln w="0">
                <a:noFill/>
                <a:miter lim="800000"/>
                <a:headEnd/>
                <a:tailEnd/>
              </a:ln>
            </p:spPr>
            <p:txBody>
              <a:bodyPr/>
              <a:lstStyle/>
              <a:p>
                <a:pPr>
                  <a:defRPr/>
                </a:pPr>
                <a:endParaRPr lang="en-US" dirty="0"/>
              </a:p>
            </p:txBody>
          </p:sp>
          <p:sp>
            <p:nvSpPr>
              <p:cNvPr id="744" name="Rectangle 1843"/>
              <p:cNvSpPr>
                <a:spLocks noChangeArrowheads="1"/>
              </p:cNvSpPr>
              <p:nvPr userDrawn="1"/>
            </p:nvSpPr>
            <p:spPr bwMode="auto">
              <a:xfrm>
                <a:off x="5769" y="3145"/>
                <a:ext cx="33" cy="5"/>
              </a:xfrm>
              <a:prstGeom prst="rect">
                <a:avLst/>
              </a:prstGeom>
              <a:solidFill>
                <a:srgbClr val="CDA959"/>
              </a:solidFill>
              <a:ln w="0">
                <a:noFill/>
                <a:miter lim="800000"/>
                <a:headEnd/>
                <a:tailEnd/>
              </a:ln>
            </p:spPr>
            <p:txBody>
              <a:bodyPr/>
              <a:lstStyle/>
              <a:p>
                <a:pPr>
                  <a:defRPr/>
                </a:pPr>
                <a:endParaRPr lang="en-US" dirty="0"/>
              </a:p>
            </p:txBody>
          </p:sp>
          <p:sp>
            <p:nvSpPr>
              <p:cNvPr id="745" name="Rectangle 1844"/>
              <p:cNvSpPr>
                <a:spLocks noChangeArrowheads="1"/>
              </p:cNvSpPr>
              <p:nvPr userDrawn="1"/>
            </p:nvSpPr>
            <p:spPr bwMode="auto">
              <a:xfrm>
                <a:off x="3984" y="3150"/>
                <a:ext cx="100" cy="6"/>
              </a:xfrm>
              <a:prstGeom prst="rect">
                <a:avLst/>
              </a:prstGeom>
              <a:solidFill>
                <a:srgbClr val="CDA959"/>
              </a:solidFill>
              <a:ln w="0">
                <a:noFill/>
                <a:miter lim="800000"/>
                <a:headEnd/>
                <a:tailEnd/>
              </a:ln>
            </p:spPr>
            <p:txBody>
              <a:bodyPr/>
              <a:lstStyle/>
              <a:p>
                <a:pPr>
                  <a:defRPr/>
                </a:pPr>
                <a:endParaRPr lang="en-US" dirty="0"/>
              </a:p>
            </p:txBody>
          </p:sp>
          <p:sp>
            <p:nvSpPr>
              <p:cNvPr id="746" name="Rectangle 1845"/>
              <p:cNvSpPr>
                <a:spLocks noChangeArrowheads="1"/>
              </p:cNvSpPr>
              <p:nvPr userDrawn="1"/>
            </p:nvSpPr>
            <p:spPr bwMode="auto">
              <a:xfrm>
                <a:off x="4448" y="3150"/>
                <a:ext cx="157" cy="6"/>
              </a:xfrm>
              <a:prstGeom prst="rect">
                <a:avLst/>
              </a:prstGeom>
              <a:solidFill>
                <a:srgbClr val="CDA959"/>
              </a:solidFill>
              <a:ln w="0">
                <a:noFill/>
                <a:miter lim="800000"/>
                <a:headEnd/>
                <a:tailEnd/>
              </a:ln>
            </p:spPr>
            <p:txBody>
              <a:bodyPr/>
              <a:lstStyle/>
              <a:p>
                <a:pPr>
                  <a:defRPr/>
                </a:pPr>
                <a:endParaRPr lang="en-US" dirty="0"/>
              </a:p>
            </p:txBody>
          </p:sp>
          <p:sp>
            <p:nvSpPr>
              <p:cNvPr id="747" name="Rectangle 1846"/>
              <p:cNvSpPr>
                <a:spLocks noChangeArrowheads="1"/>
              </p:cNvSpPr>
              <p:nvPr userDrawn="1"/>
            </p:nvSpPr>
            <p:spPr bwMode="auto">
              <a:xfrm>
                <a:off x="5321" y="3150"/>
                <a:ext cx="107" cy="6"/>
              </a:xfrm>
              <a:prstGeom prst="rect">
                <a:avLst/>
              </a:prstGeom>
              <a:solidFill>
                <a:srgbClr val="CDA959"/>
              </a:solidFill>
              <a:ln w="0">
                <a:noFill/>
                <a:miter lim="800000"/>
                <a:headEnd/>
                <a:tailEnd/>
              </a:ln>
            </p:spPr>
            <p:txBody>
              <a:bodyPr/>
              <a:lstStyle/>
              <a:p>
                <a:pPr>
                  <a:defRPr/>
                </a:pPr>
                <a:endParaRPr lang="en-US" dirty="0"/>
              </a:p>
            </p:txBody>
          </p:sp>
          <p:sp>
            <p:nvSpPr>
              <p:cNvPr id="748" name="Rectangle 1847"/>
              <p:cNvSpPr>
                <a:spLocks noChangeArrowheads="1"/>
              </p:cNvSpPr>
              <p:nvPr userDrawn="1"/>
            </p:nvSpPr>
            <p:spPr bwMode="auto">
              <a:xfrm>
                <a:off x="5769" y="3150"/>
                <a:ext cx="33" cy="6"/>
              </a:xfrm>
              <a:prstGeom prst="rect">
                <a:avLst/>
              </a:prstGeom>
              <a:solidFill>
                <a:srgbClr val="CDA959"/>
              </a:solidFill>
              <a:ln w="0">
                <a:noFill/>
                <a:miter lim="800000"/>
                <a:headEnd/>
                <a:tailEnd/>
              </a:ln>
            </p:spPr>
            <p:txBody>
              <a:bodyPr/>
              <a:lstStyle/>
              <a:p>
                <a:pPr>
                  <a:defRPr/>
                </a:pPr>
                <a:endParaRPr lang="en-US" dirty="0"/>
              </a:p>
            </p:txBody>
          </p:sp>
          <p:sp>
            <p:nvSpPr>
              <p:cNvPr id="749" name="Rectangle 1848"/>
              <p:cNvSpPr>
                <a:spLocks noChangeArrowheads="1"/>
              </p:cNvSpPr>
              <p:nvPr userDrawn="1"/>
            </p:nvSpPr>
            <p:spPr bwMode="auto">
              <a:xfrm>
                <a:off x="3788" y="3156"/>
                <a:ext cx="17" cy="6"/>
              </a:xfrm>
              <a:prstGeom prst="rect">
                <a:avLst/>
              </a:prstGeom>
              <a:solidFill>
                <a:srgbClr val="CDA959"/>
              </a:solidFill>
              <a:ln w="0">
                <a:noFill/>
                <a:miter lim="800000"/>
                <a:headEnd/>
                <a:tailEnd/>
              </a:ln>
            </p:spPr>
            <p:txBody>
              <a:bodyPr/>
              <a:lstStyle/>
              <a:p>
                <a:pPr>
                  <a:defRPr/>
                </a:pPr>
                <a:endParaRPr lang="en-US" dirty="0"/>
              </a:p>
            </p:txBody>
          </p:sp>
          <p:sp>
            <p:nvSpPr>
              <p:cNvPr id="750" name="Rectangle 1849"/>
              <p:cNvSpPr>
                <a:spLocks noChangeArrowheads="1"/>
              </p:cNvSpPr>
              <p:nvPr userDrawn="1"/>
            </p:nvSpPr>
            <p:spPr bwMode="auto">
              <a:xfrm>
                <a:off x="3973" y="3156"/>
                <a:ext cx="106" cy="6"/>
              </a:xfrm>
              <a:prstGeom prst="rect">
                <a:avLst/>
              </a:prstGeom>
              <a:solidFill>
                <a:srgbClr val="CDA959"/>
              </a:solidFill>
              <a:ln w="0">
                <a:noFill/>
                <a:miter lim="800000"/>
                <a:headEnd/>
                <a:tailEnd/>
              </a:ln>
            </p:spPr>
            <p:txBody>
              <a:bodyPr/>
              <a:lstStyle/>
              <a:p>
                <a:pPr>
                  <a:defRPr/>
                </a:pPr>
                <a:endParaRPr lang="en-US" dirty="0"/>
              </a:p>
            </p:txBody>
          </p:sp>
          <p:sp>
            <p:nvSpPr>
              <p:cNvPr id="751" name="Rectangle 1850"/>
              <p:cNvSpPr>
                <a:spLocks noChangeArrowheads="1"/>
              </p:cNvSpPr>
              <p:nvPr userDrawn="1"/>
            </p:nvSpPr>
            <p:spPr bwMode="auto">
              <a:xfrm>
                <a:off x="4443" y="3156"/>
                <a:ext cx="162" cy="6"/>
              </a:xfrm>
              <a:prstGeom prst="rect">
                <a:avLst/>
              </a:prstGeom>
              <a:solidFill>
                <a:srgbClr val="CDA959"/>
              </a:solidFill>
              <a:ln w="0">
                <a:noFill/>
                <a:miter lim="800000"/>
                <a:headEnd/>
                <a:tailEnd/>
              </a:ln>
            </p:spPr>
            <p:txBody>
              <a:bodyPr/>
              <a:lstStyle/>
              <a:p>
                <a:pPr>
                  <a:defRPr/>
                </a:pPr>
                <a:endParaRPr lang="en-US" dirty="0"/>
              </a:p>
            </p:txBody>
          </p:sp>
          <p:sp>
            <p:nvSpPr>
              <p:cNvPr id="752" name="Rectangle 1851"/>
              <p:cNvSpPr>
                <a:spLocks noChangeArrowheads="1"/>
              </p:cNvSpPr>
              <p:nvPr userDrawn="1"/>
            </p:nvSpPr>
            <p:spPr bwMode="auto">
              <a:xfrm>
                <a:off x="5304" y="3156"/>
                <a:ext cx="129" cy="6"/>
              </a:xfrm>
              <a:prstGeom prst="rect">
                <a:avLst/>
              </a:prstGeom>
              <a:solidFill>
                <a:srgbClr val="CDA959"/>
              </a:solidFill>
              <a:ln w="0">
                <a:noFill/>
                <a:miter lim="800000"/>
                <a:headEnd/>
                <a:tailEnd/>
              </a:ln>
            </p:spPr>
            <p:txBody>
              <a:bodyPr/>
              <a:lstStyle/>
              <a:p>
                <a:pPr>
                  <a:defRPr/>
                </a:pPr>
                <a:endParaRPr lang="en-US" dirty="0"/>
              </a:p>
            </p:txBody>
          </p:sp>
          <p:sp>
            <p:nvSpPr>
              <p:cNvPr id="753" name="Rectangle 1852"/>
              <p:cNvSpPr>
                <a:spLocks noChangeArrowheads="1"/>
              </p:cNvSpPr>
              <p:nvPr userDrawn="1"/>
            </p:nvSpPr>
            <p:spPr bwMode="auto">
              <a:xfrm>
                <a:off x="5769" y="3156"/>
                <a:ext cx="33" cy="6"/>
              </a:xfrm>
              <a:prstGeom prst="rect">
                <a:avLst/>
              </a:prstGeom>
              <a:solidFill>
                <a:srgbClr val="CDA959"/>
              </a:solidFill>
              <a:ln w="0">
                <a:noFill/>
                <a:miter lim="800000"/>
                <a:headEnd/>
                <a:tailEnd/>
              </a:ln>
            </p:spPr>
            <p:txBody>
              <a:bodyPr/>
              <a:lstStyle/>
              <a:p>
                <a:pPr>
                  <a:defRPr/>
                </a:pPr>
                <a:endParaRPr lang="en-US" dirty="0"/>
              </a:p>
            </p:txBody>
          </p:sp>
          <p:sp>
            <p:nvSpPr>
              <p:cNvPr id="754" name="Rectangle 1853"/>
              <p:cNvSpPr>
                <a:spLocks noChangeArrowheads="1"/>
              </p:cNvSpPr>
              <p:nvPr userDrawn="1"/>
            </p:nvSpPr>
            <p:spPr bwMode="auto">
              <a:xfrm>
                <a:off x="3782" y="3162"/>
                <a:ext cx="34" cy="5"/>
              </a:xfrm>
              <a:prstGeom prst="rect">
                <a:avLst/>
              </a:prstGeom>
              <a:solidFill>
                <a:srgbClr val="CDA959"/>
              </a:solidFill>
              <a:ln w="0">
                <a:noFill/>
                <a:miter lim="800000"/>
                <a:headEnd/>
                <a:tailEnd/>
              </a:ln>
            </p:spPr>
            <p:txBody>
              <a:bodyPr/>
              <a:lstStyle/>
              <a:p>
                <a:pPr>
                  <a:defRPr/>
                </a:pPr>
                <a:endParaRPr lang="en-US" dirty="0"/>
              </a:p>
            </p:txBody>
          </p:sp>
          <p:sp>
            <p:nvSpPr>
              <p:cNvPr id="755" name="Rectangle 1854"/>
              <p:cNvSpPr>
                <a:spLocks noChangeArrowheads="1"/>
              </p:cNvSpPr>
              <p:nvPr userDrawn="1"/>
            </p:nvSpPr>
            <p:spPr bwMode="auto">
              <a:xfrm>
                <a:off x="3967" y="3162"/>
                <a:ext cx="106" cy="5"/>
              </a:xfrm>
              <a:prstGeom prst="rect">
                <a:avLst/>
              </a:prstGeom>
              <a:solidFill>
                <a:srgbClr val="CDA959"/>
              </a:solidFill>
              <a:ln w="0">
                <a:noFill/>
                <a:miter lim="800000"/>
                <a:headEnd/>
                <a:tailEnd/>
              </a:ln>
            </p:spPr>
            <p:txBody>
              <a:bodyPr/>
              <a:lstStyle/>
              <a:p>
                <a:pPr>
                  <a:defRPr/>
                </a:pPr>
                <a:endParaRPr lang="en-US" dirty="0"/>
              </a:p>
            </p:txBody>
          </p:sp>
          <p:sp>
            <p:nvSpPr>
              <p:cNvPr id="756" name="Rectangle 1855"/>
              <p:cNvSpPr>
                <a:spLocks noChangeArrowheads="1"/>
              </p:cNvSpPr>
              <p:nvPr userDrawn="1"/>
            </p:nvSpPr>
            <p:spPr bwMode="auto">
              <a:xfrm>
                <a:off x="4443" y="3162"/>
                <a:ext cx="156" cy="5"/>
              </a:xfrm>
              <a:prstGeom prst="rect">
                <a:avLst/>
              </a:prstGeom>
              <a:solidFill>
                <a:srgbClr val="CDA959"/>
              </a:solidFill>
              <a:ln w="0">
                <a:noFill/>
                <a:miter lim="800000"/>
                <a:headEnd/>
                <a:tailEnd/>
              </a:ln>
            </p:spPr>
            <p:txBody>
              <a:bodyPr/>
              <a:lstStyle/>
              <a:p>
                <a:pPr>
                  <a:defRPr/>
                </a:pPr>
                <a:endParaRPr lang="en-US" dirty="0"/>
              </a:p>
            </p:txBody>
          </p:sp>
          <p:sp>
            <p:nvSpPr>
              <p:cNvPr id="757" name="Rectangle 1856"/>
              <p:cNvSpPr>
                <a:spLocks noChangeArrowheads="1"/>
              </p:cNvSpPr>
              <p:nvPr userDrawn="1"/>
            </p:nvSpPr>
            <p:spPr bwMode="auto">
              <a:xfrm>
                <a:off x="5293" y="3162"/>
                <a:ext cx="140" cy="5"/>
              </a:xfrm>
              <a:prstGeom prst="rect">
                <a:avLst/>
              </a:prstGeom>
              <a:solidFill>
                <a:srgbClr val="CDA959"/>
              </a:solidFill>
              <a:ln w="0">
                <a:noFill/>
                <a:miter lim="800000"/>
                <a:headEnd/>
                <a:tailEnd/>
              </a:ln>
            </p:spPr>
            <p:txBody>
              <a:bodyPr/>
              <a:lstStyle/>
              <a:p>
                <a:pPr>
                  <a:defRPr/>
                </a:pPr>
                <a:endParaRPr lang="en-US" dirty="0"/>
              </a:p>
            </p:txBody>
          </p:sp>
          <p:sp>
            <p:nvSpPr>
              <p:cNvPr id="758" name="Rectangle 1857"/>
              <p:cNvSpPr>
                <a:spLocks noChangeArrowheads="1"/>
              </p:cNvSpPr>
              <p:nvPr userDrawn="1"/>
            </p:nvSpPr>
            <p:spPr bwMode="auto">
              <a:xfrm>
                <a:off x="5769" y="3162"/>
                <a:ext cx="33" cy="5"/>
              </a:xfrm>
              <a:prstGeom prst="rect">
                <a:avLst/>
              </a:prstGeom>
              <a:solidFill>
                <a:srgbClr val="CDA959"/>
              </a:solidFill>
              <a:ln w="0">
                <a:noFill/>
                <a:miter lim="800000"/>
                <a:headEnd/>
                <a:tailEnd/>
              </a:ln>
            </p:spPr>
            <p:txBody>
              <a:bodyPr/>
              <a:lstStyle/>
              <a:p>
                <a:pPr>
                  <a:defRPr/>
                </a:pPr>
                <a:endParaRPr lang="en-US" dirty="0"/>
              </a:p>
            </p:txBody>
          </p:sp>
          <p:sp>
            <p:nvSpPr>
              <p:cNvPr id="759" name="Rectangle 1858"/>
              <p:cNvSpPr>
                <a:spLocks noChangeArrowheads="1"/>
              </p:cNvSpPr>
              <p:nvPr userDrawn="1"/>
            </p:nvSpPr>
            <p:spPr bwMode="auto">
              <a:xfrm>
                <a:off x="3777" y="3167"/>
                <a:ext cx="50" cy="6"/>
              </a:xfrm>
              <a:prstGeom prst="rect">
                <a:avLst/>
              </a:prstGeom>
              <a:solidFill>
                <a:srgbClr val="CDA959"/>
              </a:solidFill>
              <a:ln w="0">
                <a:noFill/>
                <a:miter lim="800000"/>
                <a:headEnd/>
                <a:tailEnd/>
              </a:ln>
            </p:spPr>
            <p:txBody>
              <a:bodyPr/>
              <a:lstStyle/>
              <a:p>
                <a:pPr>
                  <a:defRPr/>
                </a:pPr>
                <a:endParaRPr lang="en-US" dirty="0"/>
              </a:p>
            </p:txBody>
          </p:sp>
          <p:sp>
            <p:nvSpPr>
              <p:cNvPr id="760" name="Rectangle 1859"/>
              <p:cNvSpPr>
                <a:spLocks noChangeArrowheads="1"/>
              </p:cNvSpPr>
              <p:nvPr userDrawn="1"/>
            </p:nvSpPr>
            <p:spPr bwMode="auto">
              <a:xfrm>
                <a:off x="3956" y="3167"/>
                <a:ext cx="112" cy="6"/>
              </a:xfrm>
              <a:prstGeom prst="rect">
                <a:avLst/>
              </a:prstGeom>
              <a:solidFill>
                <a:srgbClr val="CDA959"/>
              </a:solidFill>
              <a:ln w="0">
                <a:noFill/>
                <a:miter lim="800000"/>
                <a:headEnd/>
                <a:tailEnd/>
              </a:ln>
            </p:spPr>
            <p:txBody>
              <a:bodyPr/>
              <a:lstStyle/>
              <a:p>
                <a:pPr>
                  <a:defRPr/>
                </a:pPr>
                <a:endParaRPr lang="en-US" dirty="0"/>
              </a:p>
            </p:txBody>
          </p:sp>
          <p:sp>
            <p:nvSpPr>
              <p:cNvPr id="761" name="Rectangle 1860"/>
              <p:cNvSpPr>
                <a:spLocks noChangeArrowheads="1"/>
              </p:cNvSpPr>
              <p:nvPr userDrawn="1"/>
            </p:nvSpPr>
            <p:spPr bwMode="auto">
              <a:xfrm>
                <a:off x="4437" y="3167"/>
                <a:ext cx="162" cy="6"/>
              </a:xfrm>
              <a:prstGeom prst="rect">
                <a:avLst/>
              </a:prstGeom>
              <a:solidFill>
                <a:srgbClr val="CDA959"/>
              </a:solidFill>
              <a:ln w="0">
                <a:noFill/>
                <a:miter lim="800000"/>
                <a:headEnd/>
                <a:tailEnd/>
              </a:ln>
            </p:spPr>
            <p:txBody>
              <a:bodyPr/>
              <a:lstStyle/>
              <a:p>
                <a:pPr>
                  <a:defRPr/>
                </a:pPr>
                <a:endParaRPr lang="en-US" dirty="0"/>
              </a:p>
            </p:txBody>
          </p:sp>
          <p:sp>
            <p:nvSpPr>
              <p:cNvPr id="762" name="Rectangle 1861"/>
              <p:cNvSpPr>
                <a:spLocks noChangeArrowheads="1"/>
              </p:cNvSpPr>
              <p:nvPr userDrawn="1"/>
            </p:nvSpPr>
            <p:spPr bwMode="auto">
              <a:xfrm>
                <a:off x="5282" y="3167"/>
                <a:ext cx="157" cy="6"/>
              </a:xfrm>
              <a:prstGeom prst="rect">
                <a:avLst/>
              </a:prstGeom>
              <a:solidFill>
                <a:srgbClr val="CDA959"/>
              </a:solidFill>
              <a:ln w="0">
                <a:noFill/>
                <a:miter lim="800000"/>
                <a:headEnd/>
                <a:tailEnd/>
              </a:ln>
            </p:spPr>
            <p:txBody>
              <a:bodyPr/>
              <a:lstStyle/>
              <a:p>
                <a:pPr>
                  <a:defRPr/>
                </a:pPr>
                <a:endParaRPr lang="en-US" dirty="0"/>
              </a:p>
            </p:txBody>
          </p:sp>
          <p:sp>
            <p:nvSpPr>
              <p:cNvPr id="763" name="Rectangle 1862"/>
              <p:cNvSpPr>
                <a:spLocks noChangeArrowheads="1"/>
              </p:cNvSpPr>
              <p:nvPr userDrawn="1"/>
            </p:nvSpPr>
            <p:spPr bwMode="auto">
              <a:xfrm>
                <a:off x="5769" y="3167"/>
                <a:ext cx="33" cy="6"/>
              </a:xfrm>
              <a:prstGeom prst="rect">
                <a:avLst/>
              </a:prstGeom>
              <a:solidFill>
                <a:srgbClr val="CDA959"/>
              </a:solidFill>
              <a:ln w="0">
                <a:noFill/>
                <a:miter lim="800000"/>
                <a:headEnd/>
                <a:tailEnd/>
              </a:ln>
            </p:spPr>
            <p:txBody>
              <a:bodyPr/>
              <a:lstStyle/>
              <a:p>
                <a:pPr>
                  <a:defRPr/>
                </a:pPr>
                <a:endParaRPr lang="en-US" dirty="0"/>
              </a:p>
            </p:txBody>
          </p:sp>
          <p:sp>
            <p:nvSpPr>
              <p:cNvPr id="764" name="Rectangle 1863"/>
              <p:cNvSpPr>
                <a:spLocks noChangeArrowheads="1"/>
              </p:cNvSpPr>
              <p:nvPr userDrawn="1"/>
            </p:nvSpPr>
            <p:spPr bwMode="auto">
              <a:xfrm>
                <a:off x="3766" y="3173"/>
                <a:ext cx="72" cy="5"/>
              </a:xfrm>
              <a:prstGeom prst="rect">
                <a:avLst/>
              </a:prstGeom>
              <a:solidFill>
                <a:srgbClr val="CDA959"/>
              </a:solidFill>
              <a:ln w="0">
                <a:noFill/>
                <a:miter lim="800000"/>
                <a:headEnd/>
                <a:tailEnd/>
              </a:ln>
            </p:spPr>
            <p:txBody>
              <a:bodyPr/>
              <a:lstStyle/>
              <a:p>
                <a:pPr>
                  <a:defRPr/>
                </a:pPr>
                <a:endParaRPr lang="en-US" dirty="0"/>
              </a:p>
            </p:txBody>
          </p:sp>
          <p:sp>
            <p:nvSpPr>
              <p:cNvPr id="765" name="Rectangle 1864"/>
              <p:cNvSpPr>
                <a:spLocks noChangeArrowheads="1"/>
              </p:cNvSpPr>
              <p:nvPr userDrawn="1"/>
            </p:nvSpPr>
            <p:spPr bwMode="auto">
              <a:xfrm>
                <a:off x="3950" y="3173"/>
                <a:ext cx="112" cy="5"/>
              </a:xfrm>
              <a:prstGeom prst="rect">
                <a:avLst/>
              </a:prstGeom>
              <a:solidFill>
                <a:srgbClr val="CDA959"/>
              </a:solidFill>
              <a:ln w="0">
                <a:noFill/>
                <a:miter lim="800000"/>
                <a:headEnd/>
                <a:tailEnd/>
              </a:ln>
            </p:spPr>
            <p:txBody>
              <a:bodyPr/>
              <a:lstStyle/>
              <a:p>
                <a:pPr>
                  <a:defRPr/>
                </a:pPr>
                <a:endParaRPr lang="en-US" dirty="0"/>
              </a:p>
            </p:txBody>
          </p:sp>
          <p:sp>
            <p:nvSpPr>
              <p:cNvPr id="766" name="Rectangle 1865"/>
              <p:cNvSpPr>
                <a:spLocks noChangeArrowheads="1"/>
              </p:cNvSpPr>
              <p:nvPr userDrawn="1"/>
            </p:nvSpPr>
            <p:spPr bwMode="auto">
              <a:xfrm>
                <a:off x="4437" y="3173"/>
                <a:ext cx="157" cy="5"/>
              </a:xfrm>
              <a:prstGeom prst="rect">
                <a:avLst/>
              </a:prstGeom>
              <a:solidFill>
                <a:srgbClr val="CDA959"/>
              </a:solidFill>
              <a:ln w="0">
                <a:noFill/>
                <a:miter lim="800000"/>
                <a:headEnd/>
                <a:tailEnd/>
              </a:ln>
            </p:spPr>
            <p:txBody>
              <a:bodyPr/>
              <a:lstStyle/>
              <a:p>
                <a:pPr>
                  <a:defRPr/>
                </a:pPr>
                <a:endParaRPr lang="en-US" dirty="0"/>
              </a:p>
            </p:txBody>
          </p:sp>
          <p:sp>
            <p:nvSpPr>
              <p:cNvPr id="767" name="Rectangle 1866"/>
              <p:cNvSpPr>
                <a:spLocks noChangeArrowheads="1"/>
              </p:cNvSpPr>
              <p:nvPr userDrawn="1"/>
            </p:nvSpPr>
            <p:spPr bwMode="auto">
              <a:xfrm>
                <a:off x="5265" y="3173"/>
                <a:ext cx="174" cy="5"/>
              </a:xfrm>
              <a:prstGeom prst="rect">
                <a:avLst/>
              </a:prstGeom>
              <a:solidFill>
                <a:srgbClr val="CDA959"/>
              </a:solidFill>
              <a:ln w="0">
                <a:noFill/>
                <a:miter lim="800000"/>
                <a:headEnd/>
                <a:tailEnd/>
              </a:ln>
            </p:spPr>
            <p:txBody>
              <a:bodyPr/>
              <a:lstStyle/>
              <a:p>
                <a:pPr>
                  <a:defRPr/>
                </a:pPr>
                <a:endParaRPr lang="en-US" dirty="0"/>
              </a:p>
            </p:txBody>
          </p:sp>
          <p:sp>
            <p:nvSpPr>
              <p:cNvPr id="768" name="Rectangle 1867"/>
              <p:cNvSpPr>
                <a:spLocks noChangeArrowheads="1"/>
              </p:cNvSpPr>
              <p:nvPr userDrawn="1"/>
            </p:nvSpPr>
            <p:spPr bwMode="auto">
              <a:xfrm>
                <a:off x="5769" y="3173"/>
                <a:ext cx="33" cy="5"/>
              </a:xfrm>
              <a:prstGeom prst="rect">
                <a:avLst/>
              </a:prstGeom>
              <a:solidFill>
                <a:srgbClr val="CDA959"/>
              </a:solidFill>
              <a:ln w="0">
                <a:noFill/>
                <a:miter lim="800000"/>
                <a:headEnd/>
                <a:tailEnd/>
              </a:ln>
            </p:spPr>
            <p:txBody>
              <a:bodyPr/>
              <a:lstStyle/>
              <a:p>
                <a:pPr>
                  <a:defRPr/>
                </a:pPr>
                <a:endParaRPr lang="en-US" dirty="0"/>
              </a:p>
            </p:txBody>
          </p:sp>
          <p:sp>
            <p:nvSpPr>
              <p:cNvPr id="769" name="Rectangle 1868"/>
              <p:cNvSpPr>
                <a:spLocks noChangeArrowheads="1"/>
              </p:cNvSpPr>
              <p:nvPr userDrawn="1"/>
            </p:nvSpPr>
            <p:spPr bwMode="auto">
              <a:xfrm>
                <a:off x="3771" y="3178"/>
                <a:ext cx="73" cy="6"/>
              </a:xfrm>
              <a:prstGeom prst="rect">
                <a:avLst/>
              </a:prstGeom>
              <a:solidFill>
                <a:srgbClr val="CDA959"/>
              </a:solidFill>
              <a:ln w="0">
                <a:noFill/>
                <a:miter lim="800000"/>
                <a:headEnd/>
                <a:tailEnd/>
              </a:ln>
            </p:spPr>
            <p:txBody>
              <a:bodyPr/>
              <a:lstStyle/>
              <a:p>
                <a:pPr>
                  <a:defRPr/>
                </a:pPr>
                <a:endParaRPr lang="en-US" dirty="0"/>
              </a:p>
            </p:txBody>
          </p:sp>
          <p:sp>
            <p:nvSpPr>
              <p:cNvPr id="770" name="Rectangle 1869"/>
              <p:cNvSpPr>
                <a:spLocks noChangeArrowheads="1"/>
              </p:cNvSpPr>
              <p:nvPr userDrawn="1"/>
            </p:nvSpPr>
            <p:spPr bwMode="auto">
              <a:xfrm>
                <a:off x="3939" y="3178"/>
                <a:ext cx="118" cy="6"/>
              </a:xfrm>
              <a:prstGeom prst="rect">
                <a:avLst/>
              </a:prstGeom>
              <a:solidFill>
                <a:srgbClr val="CDA959"/>
              </a:solidFill>
              <a:ln w="0">
                <a:noFill/>
                <a:miter lim="800000"/>
                <a:headEnd/>
                <a:tailEnd/>
              </a:ln>
            </p:spPr>
            <p:txBody>
              <a:bodyPr/>
              <a:lstStyle/>
              <a:p>
                <a:pPr>
                  <a:defRPr/>
                </a:pPr>
                <a:endParaRPr lang="en-US" dirty="0"/>
              </a:p>
            </p:txBody>
          </p:sp>
          <p:sp>
            <p:nvSpPr>
              <p:cNvPr id="771" name="Rectangle 1870"/>
              <p:cNvSpPr>
                <a:spLocks noChangeArrowheads="1"/>
              </p:cNvSpPr>
              <p:nvPr userDrawn="1"/>
            </p:nvSpPr>
            <p:spPr bwMode="auto">
              <a:xfrm>
                <a:off x="4437" y="3178"/>
                <a:ext cx="157" cy="6"/>
              </a:xfrm>
              <a:prstGeom prst="rect">
                <a:avLst/>
              </a:prstGeom>
              <a:solidFill>
                <a:srgbClr val="CDA959"/>
              </a:solidFill>
              <a:ln w="0">
                <a:noFill/>
                <a:miter lim="800000"/>
                <a:headEnd/>
                <a:tailEnd/>
              </a:ln>
            </p:spPr>
            <p:txBody>
              <a:bodyPr/>
              <a:lstStyle/>
              <a:p>
                <a:pPr>
                  <a:defRPr/>
                </a:pPr>
                <a:endParaRPr lang="en-US" dirty="0"/>
              </a:p>
            </p:txBody>
          </p:sp>
          <p:sp>
            <p:nvSpPr>
              <p:cNvPr id="772" name="Rectangle 1871"/>
              <p:cNvSpPr>
                <a:spLocks noChangeArrowheads="1"/>
              </p:cNvSpPr>
              <p:nvPr userDrawn="1"/>
            </p:nvSpPr>
            <p:spPr bwMode="auto">
              <a:xfrm>
                <a:off x="5254" y="3178"/>
                <a:ext cx="185" cy="6"/>
              </a:xfrm>
              <a:prstGeom prst="rect">
                <a:avLst/>
              </a:prstGeom>
              <a:solidFill>
                <a:srgbClr val="CDA959"/>
              </a:solidFill>
              <a:ln w="0">
                <a:noFill/>
                <a:miter lim="800000"/>
                <a:headEnd/>
                <a:tailEnd/>
              </a:ln>
            </p:spPr>
            <p:txBody>
              <a:bodyPr/>
              <a:lstStyle/>
              <a:p>
                <a:pPr>
                  <a:defRPr/>
                </a:pPr>
                <a:endParaRPr lang="en-US" dirty="0"/>
              </a:p>
            </p:txBody>
          </p:sp>
          <p:sp>
            <p:nvSpPr>
              <p:cNvPr id="773" name="Rectangle 1872"/>
              <p:cNvSpPr>
                <a:spLocks noChangeArrowheads="1"/>
              </p:cNvSpPr>
              <p:nvPr userDrawn="1"/>
            </p:nvSpPr>
            <p:spPr bwMode="auto">
              <a:xfrm>
                <a:off x="5769" y="3178"/>
                <a:ext cx="33" cy="6"/>
              </a:xfrm>
              <a:prstGeom prst="rect">
                <a:avLst/>
              </a:prstGeom>
              <a:solidFill>
                <a:srgbClr val="CDA959"/>
              </a:solidFill>
              <a:ln w="0">
                <a:noFill/>
                <a:miter lim="800000"/>
                <a:headEnd/>
                <a:tailEnd/>
              </a:ln>
            </p:spPr>
            <p:txBody>
              <a:bodyPr/>
              <a:lstStyle/>
              <a:p>
                <a:pPr>
                  <a:defRPr/>
                </a:pPr>
                <a:endParaRPr lang="en-US" dirty="0"/>
              </a:p>
            </p:txBody>
          </p:sp>
          <p:sp>
            <p:nvSpPr>
              <p:cNvPr id="774" name="Rectangle 1873"/>
              <p:cNvSpPr>
                <a:spLocks noChangeArrowheads="1"/>
              </p:cNvSpPr>
              <p:nvPr userDrawn="1"/>
            </p:nvSpPr>
            <p:spPr bwMode="auto">
              <a:xfrm>
                <a:off x="3777" y="3184"/>
                <a:ext cx="95" cy="6"/>
              </a:xfrm>
              <a:prstGeom prst="rect">
                <a:avLst/>
              </a:prstGeom>
              <a:solidFill>
                <a:srgbClr val="CDA959"/>
              </a:solidFill>
              <a:ln w="0">
                <a:noFill/>
                <a:miter lim="800000"/>
                <a:headEnd/>
                <a:tailEnd/>
              </a:ln>
            </p:spPr>
            <p:txBody>
              <a:bodyPr/>
              <a:lstStyle/>
              <a:p>
                <a:pPr>
                  <a:defRPr/>
                </a:pPr>
                <a:endParaRPr lang="en-US" dirty="0"/>
              </a:p>
            </p:txBody>
          </p:sp>
          <p:sp>
            <p:nvSpPr>
              <p:cNvPr id="775" name="Rectangle 1874"/>
              <p:cNvSpPr>
                <a:spLocks noChangeArrowheads="1"/>
              </p:cNvSpPr>
              <p:nvPr userDrawn="1"/>
            </p:nvSpPr>
            <p:spPr bwMode="auto">
              <a:xfrm>
                <a:off x="3917" y="3184"/>
                <a:ext cx="134" cy="6"/>
              </a:xfrm>
              <a:prstGeom prst="rect">
                <a:avLst/>
              </a:prstGeom>
              <a:solidFill>
                <a:srgbClr val="CDA959"/>
              </a:solidFill>
              <a:ln w="0">
                <a:noFill/>
                <a:miter lim="800000"/>
                <a:headEnd/>
                <a:tailEnd/>
              </a:ln>
            </p:spPr>
            <p:txBody>
              <a:bodyPr/>
              <a:lstStyle/>
              <a:p>
                <a:pPr>
                  <a:defRPr/>
                </a:pPr>
                <a:endParaRPr lang="en-US" dirty="0"/>
              </a:p>
            </p:txBody>
          </p:sp>
          <p:sp>
            <p:nvSpPr>
              <p:cNvPr id="776" name="Rectangle 1875"/>
              <p:cNvSpPr>
                <a:spLocks noChangeArrowheads="1"/>
              </p:cNvSpPr>
              <p:nvPr userDrawn="1"/>
            </p:nvSpPr>
            <p:spPr bwMode="auto">
              <a:xfrm>
                <a:off x="4431" y="3184"/>
                <a:ext cx="163" cy="6"/>
              </a:xfrm>
              <a:prstGeom prst="rect">
                <a:avLst/>
              </a:prstGeom>
              <a:solidFill>
                <a:srgbClr val="CDA959"/>
              </a:solidFill>
              <a:ln w="0">
                <a:noFill/>
                <a:miter lim="800000"/>
                <a:headEnd/>
                <a:tailEnd/>
              </a:ln>
            </p:spPr>
            <p:txBody>
              <a:bodyPr/>
              <a:lstStyle/>
              <a:p>
                <a:pPr>
                  <a:defRPr/>
                </a:pPr>
                <a:endParaRPr lang="en-US" dirty="0"/>
              </a:p>
            </p:txBody>
          </p:sp>
          <p:sp>
            <p:nvSpPr>
              <p:cNvPr id="777" name="Rectangle 1876"/>
              <p:cNvSpPr>
                <a:spLocks noChangeArrowheads="1"/>
              </p:cNvSpPr>
              <p:nvPr userDrawn="1"/>
            </p:nvSpPr>
            <p:spPr bwMode="auto">
              <a:xfrm>
                <a:off x="5237" y="3184"/>
                <a:ext cx="207" cy="6"/>
              </a:xfrm>
              <a:prstGeom prst="rect">
                <a:avLst/>
              </a:prstGeom>
              <a:solidFill>
                <a:srgbClr val="CDA959"/>
              </a:solidFill>
              <a:ln w="0">
                <a:noFill/>
                <a:miter lim="800000"/>
                <a:headEnd/>
                <a:tailEnd/>
              </a:ln>
            </p:spPr>
            <p:txBody>
              <a:bodyPr/>
              <a:lstStyle/>
              <a:p>
                <a:pPr>
                  <a:defRPr/>
                </a:pPr>
                <a:endParaRPr lang="en-US" dirty="0"/>
              </a:p>
            </p:txBody>
          </p:sp>
          <p:sp>
            <p:nvSpPr>
              <p:cNvPr id="778" name="Rectangle 1877"/>
              <p:cNvSpPr>
                <a:spLocks noChangeArrowheads="1"/>
              </p:cNvSpPr>
              <p:nvPr userDrawn="1"/>
            </p:nvSpPr>
            <p:spPr bwMode="auto">
              <a:xfrm>
                <a:off x="5769" y="3184"/>
                <a:ext cx="33" cy="6"/>
              </a:xfrm>
              <a:prstGeom prst="rect">
                <a:avLst/>
              </a:prstGeom>
              <a:solidFill>
                <a:srgbClr val="CDA959"/>
              </a:solidFill>
              <a:ln w="0">
                <a:noFill/>
                <a:miter lim="800000"/>
                <a:headEnd/>
                <a:tailEnd/>
              </a:ln>
            </p:spPr>
            <p:txBody>
              <a:bodyPr/>
              <a:lstStyle/>
              <a:p>
                <a:pPr>
                  <a:defRPr/>
                </a:pPr>
                <a:endParaRPr lang="en-US" dirty="0"/>
              </a:p>
            </p:txBody>
          </p:sp>
          <p:sp>
            <p:nvSpPr>
              <p:cNvPr id="779" name="Rectangle 1878"/>
              <p:cNvSpPr>
                <a:spLocks noChangeArrowheads="1"/>
              </p:cNvSpPr>
              <p:nvPr userDrawn="1"/>
            </p:nvSpPr>
            <p:spPr bwMode="auto">
              <a:xfrm>
                <a:off x="3782" y="3190"/>
                <a:ext cx="263" cy="5"/>
              </a:xfrm>
              <a:prstGeom prst="rect">
                <a:avLst/>
              </a:prstGeom>
              <a:solidFill>
                <a:srgbClr val="CDA959"/>
              </a:solidFill>
              <a:ln w="0">
                <a:noFill/>
                <a:miter lim="800000"/>
                <a:headEnd/>
                <a:tailEnd/>
              </a:ln>
            </p:spPr>
            <p:txBody>
              <a:bodyPr/>
              <a:lstStyle/>
              <a:p>
                <a:pPr>
                  <a:defRPr/>
                </a:pPr>
                <a:endParaRPr lang="en-US" dirty="0"/>
              </a:p>
            </p:txBody>
          </p:sp>
          <p:sp>
            <p:nvSpPr>
              <p:cNvPr id="780" name="Rectangle 1879"/>
              <p:cNvSpPr>
                <a:spLocks noChangeArrowheads="1"/>
              </p:cNvSpPr>
              <p:nvPr userDrawn="1"/>
            </p:nvSpPr>
            <p:spPr bwMode="auto">
              <a:xfrm>
                <a:off x="4431" y="3190"/>
                <a:ext cx="157" cy="5"/>
              </a:xfrm>
              <a:prstGeom prst="rect">
                <a:avLst/>
              </a:prstGeom>
              <a:solidFill>
                <a:srgbClr val="CDA959"/>
              </a:solidFill>
              <a:ln w="0">
                <a:noFill/>
                <a:miter lim="800000"/>
                <a:headEnd/>
                <a:tailEnd/>
              </a:ln>
            </p:spPr>
            <p:txBody>
              <a:bodyPr/>
              <a:lstStyle/>
              <a:p>
                <a:pPr>
                  <a:defRPr/>
                </a:pPr>
                <a:endParaRPr lang="en-US" dirty="0"/>
              </a:p>
            </p:txBody>
          </p:sp>
          <p:sp>
            <p:nvSpPr>
              <p:cNvPr id="781" name="Rectangle 1880"/>
              <p:cNvSpPr>
                <a:spLocks noChangeArrowheads="1"/>
              </p:cNvSpPr>
              <p:nvPr userDrawn="1"/>
            </p:nvSpPr>
            <p:spPr bwMode="auto">
              <a:xfrm>
                <a:off x="5226" y="3190"/>
                <a:ext cx="218" cy="5"/>
              </a:xfrm>
              <a:prstGeom prst="rect">
                <a:avLst/>
              </a:prstGeom>
              <a:solidFill>
                <a:srgbClr val="CDA959"/>
              </a:solidFill>
              <a:ln w="0">
                <a:noFill/>
                <a:miter lim="800000"/>
                <a:headEnd/>
                <a:tailEnd/>
              </a:ln>
            </p:spPr>
            <p:txBody>
              <a:bodyPr/>
              <a:lstStyle/>
              <a:p>
                <a:pPr>
                  <a:defRPr/>
                </a:pPr>
                <a:endParaRPr lang="en-US" dirty="0"/>
              </a:p>
            </p:txBody>
          </p:sp>
          <p:sp>
            <p:nvSpPr>
              <p:cNvPr id="782" name="Rectangle 1881"/>
              <p:cNvSpPr>
                <a:spLocks noChangeArrowheads="1"/>
              </p:cNvSpPr>
              <p:nvPr userDrawn="1"/>
            </p:nvSpPr>
            <p:spPr bwMode="auto">
              <a:xfrm>
                <a:off x="5769" y="3190"/>
                <a:ext cx="33" cy="5"/>
              </a:xfrm>
              <a:prstGeom prst="rect">
                <a:avLst/>
              </a:prstGeom>
              <a:solidFill>
                <a:srgbClr val="CDA959"/>
              </a:solidFill>
              <a:ln w="0">
                <a:noFill/>
                <a:miter lim="800000"/>
                <a:headEnd/>
                <a:tailEnd/>
              </a:ln>
            </p:spPr>
            <p:txBody>
              <a:bodyPr/>
              <a:lstStyle/>
              <a:p>
                <a:pPr>
                  <a:defRPr/>
                </a:pPr>
                <a:endParaRPr lang="en-US" dirty="0"/>
              </a:p>
            </p:txBody>
          </p:sp>
          <p:sp>
            <p:nvSpPr>
              <p:cNvPr id="783" name="Rectangle 1882"/>
              <p:cNvSpPr>
                <a:spLocks noChangeArrowheads="1"/>
              </p:cNvSpPr>
              <p:nvPr userDrawn="1"/>
            </p:nvSpPr>
            <p:spPr bwMode="auto">
              <a:xfrm>
                <a:off x="3788" y="3195"/>
                <a:ext cx="252" cy="6"/>
              </a:xfrm>
              <a:prstGeom prst="rect">
                <a:avLst/>
              </a:prstGeom>
              <a:solidFill>
                <a:srgbClr val="CDA959"/>
              </a:solidFill>
              <a:ln w="0">
                <a:noFill/>
                <a:miter lim="800000"/>
                <a:headEnd/>
                <a:tailEnd/>
              </a:ln>
            </p:spPr>
            <p:txBody>
              <a:bodyPr/>
              <a:lstStyle/>
              <a:p>
                <a:pPr>
                  <a:defRPr/>
                </a:pPr>
                <a:endParaRPr lang="en-US" dirty="0"/>
              </a:p>
            </p:txBody>
          </p:sp>
          <p:sp>
            <p:nvSpPr>
              <p:cNvPr id="784" name="Rectangle 1883"/>
              <p:cNvSpPr>
                <a:spLocks noChangeArrowheads="1"/>
              </p:cNvSpPr>
              <p:nvPr userDrawn="1"/>
            </p:nvSpPr>
            <p:spPr bwMode="auto">
              <a:xfrm>
                <a:off x="4426" y="3195"/>
                <a:ext cx="162" cy="6"/>
              </a:xfrm>
              <a:prstGeom prst="rect">
                <a:avLst/>
              </a:prstGeom>
              <a:solidFill>
                <a:srgbClr val="CDA959"/>
              </a:solidFill>
              <a:ln w="0">
                <a:noFill/>
                <a:miter lim="800000"/>
                <a:headEnd/>
                <a:tailEnd/>
              </a:ln>
            </p:spPr>
            <p:txBody>
              <a:bodyPr/>
              <a:lstStyle/>
              <a:p>
                <a:pPr>
                  <a:defRPr/>
                </a:pPr>
                <a:endParaRPr lang="en-US" dirty="0"/>
              </a:p>
            </p:txBody>
          </p:sp>
          <p:sp>
            <p:nvSpPr>
              <p:cNvPr id="785" name="Rectangle 1884"/>
              <p:cNvSpPr>
                <a:spLocks noChangeArrowheads="1"/>
              </p:cNvSpPr>
              <p:nvPr userDrawn="1"/>
            </p:nvSpPr>
            <p:spPr bwMode="auto">
              <a:xfrm>
                <a:off x="5215" y="3195"/>
                <a:ext cx="235" cy="6"/>
              </a:xfrm>
              <a:prstGeom prst="rect">
                <a:avLst/>
              </a:prstGeom>
              <a:solidFill>
                <a:srgbClr val="CDA959"/>
              </a:solidFill>
              <a:ln w="0">
                <a:noFill/>
                <a:miter lim="800000"/>
                <a:headEnd/>
                <a:tailEnd/>
              </a:ln>
            </p:spPr>
            <p:txBody>
              <a:bodyPr/>
              <a:lstStyle/>
              <a:p>
                <a:pPr>
                  <a:defRPr/>
                </a:pPr>
                <a:endParaRPr lang="en-US" dirty="0"/>
              </a:p>
            </p:txBody>
          </p:sp>
          <p:sp>
            <p:nvSpPr>
              <p:cNvPr id="786" name="Rectangle 1885"/>
              <p:cNvSpPr>
                <a:spLocks noChangeArrowheads="1"/>
              </p:cNvSpPr>
              <p:nvPr userDrawn="1"/>
            </p:nvSpPr>
            <p:spPr bwMode="auto">
              <a:xfrm>
                <a:off x="5769" y="3195"/>
                <a:ext cx="33" cy="6"/>
              </a:xfrm>
              <a:prstGeom prst="rect">
                <a:avLst/>
              </a:prstGeom>
              <a:solidFill>
                <a:srgbClr val="CDA959"/>
              </a:solidFill>
              <a:ln w="0">
                <a:noFill/>
                <a:miter lim="800000"/>
                <a:headEnd/>
                <a:tailEnd/>
              </a:ln>
            </p:spPr>
            <p:txBody>
              <a:bodyPr/>
              <a:lstStyle/>
              <a:p>
                <a:pPr>
                  <a:defRPr/>
                </a:pPr>
                <a:endParaRPr lang="en-US" dirty="0"/>
              </a:p>
            </p:txBody>
          </p:sp>
          <p:sp>
            <p:nvSpPr>
              <p:cNvPr id="787" name="Rectangle 1886"/>
              <p:cNvSpPr>
                <a:spLocks noChangeArrowheads="1"/>
              </p:cNvSpPr>
              <p:nvPr userDrawn="1"/>
            </p:nvSpPr>
            <p:spPr bwMode="auto">
              <a:xfrm>
                <a:off x="3793" y="3201"/>
                <a:ext cx="241" cy="5"/>
              </a:xfrm>
              <a:prstGeom prst="rect">
                <a:avLst/>
              </a:prstGeom>
              <a:solidFill>
                <a:srgbClr val="CDA959"/>
              </a:solidFill>
              <a:ln w="0">
                <a:noFill/>
                <a:miter lim="800000"/>
                <a:headEnd/>
                <a:tailEnd/>
              </a:ln>
            </p:spPr>
            <p:txBody>
              <a:bodyPr/>
              <a:lstStyle/>
              <a:p>
                <a:pPr>
                  <a:defRPr/>
                </a:pPr>
                <a:endParaRPr lang="en-US" dirty="0"/>
              </a:p>
            </p:txBody>
          </p:sp>
          <p:sp>
            <p:nvSpPr>
              <p:cNvPr id="788" name="Rectangle 1887"/>
              <p:cNvSpPr>
                <a:spLocks noChangeArrowheads="1"/>
              </p:cNvSpPr>
              <p:nvPr userDrawn="1"/>
            </p:nvSpPr>
            <p:spPr bwMode="auto">
              <a:xfrm>
                <a:off x="4426" y="3201"/>
                <a:ext cx="157" cy="5"/>
              </a:xfrm>
              <a:prstGeom prst="rect">
                <a:avLst/>
              </a:prstGeom>
              <a:solidFill>
                <a:srgbClr val="CDA959"/>
              </a:solidFill>
              <a:ln w="0">
                <a:noFill/>
                <a:miter lim="800000"/>
                <a:headEnd/>
                <a:tailEnd/>
              </a:ln>
            </p:spPr>
            <p:txBody>
              <a:bodyPr/>
              <a:lstStyle/>
              <a:p>
                <a:pPr>
                  <a:defRPr/>
                </a:pPr>
                <a:endParaRPr lang="en-US" dirty="0"/>
              </a:p>
            </p:txBody>
          </p:sp>
          <p:sp>
            <p:nvSpPr>
              <p:cNvPr id="789" name="Rectangle 1888"/>
              <p:cNvSpPr>
                <a:spLocks noChangeArrowheads="1"/>
              </p:cNvSpPr>
              <p:nvPr userDrawn="1"/>
            </p:nvSpPr>
            <p:spPr bwMode="auto">
              <a:xfrm>
                <a:off x="5198" y="3201"/>
                <a:ext cx="252" cy="5"/>
              </a:xfrm>
              <a:prstGeom prst="rect">
                <a:avLst/>
              </a:prstGeom>
              <a:solidFill>
                <a:srgbClr val="CDA959"/>
              </a:solidFill>
              <a:ln w="0">
                <a:noFill/>
                <a:miter lim="800000"/>
                <a:headEnd/>
                <a:tailEnd/>
              </a:ln>
            </p:spPr>
            <p:txBody>
              <a:bodyPr/>
              <a:lstStyle/>
              <a:p>
                <a:pPr>
                  <a:defRPr/>
                </a:pPr>
                <a:endParaRPr lang="en-US" dirty="0"/>
              </a:p>
            </p:txBody>
          </p:sp>
          <p:sp>
            <p:nvSpPr>
              <p:cNvPr id="790" name="Rectangle 1889"/>
              <p:cNvSpPr>
                <a:spLocks noChangeArrowheads="1"/>
              </p:cNvSpPr>
              <p:nvPr userDrawn="1"/>
            </p:nvSpPr>
            <p:spPr bwMode="auto">
              <a:xfrm>
                <a:off x="5769" y="3201"/>
                <a:ext cx="33" cy="5"/>
              </a:xfrm>
              <a:prstGeom prst="rect">
                <a:avLst/>
              </a:prstGeom>
              <a:solidFill>
                <a:srgbClr val="CDA959"/>
              </a:solidFill>
              <a:ln w="0">
                <a:noFill/>
                <a:miter lim="800000"/>
                <a:headEnd/>
                <a:tailEnd/>
              </a:ln>
            </p:spPr>
            <p:txBody>
              <a:bodyPr/>
              <a:lstStyle/>
              <a:p>
                <a:pPr>
                  <a:defRPr/>
                </a:pPr>
                <a:endParaRPr lang="en-US" dirty="0"/>
              </a:p>
            </p:txBody>
          </p:sp>
          <p:sp>
            <p:nvSpPr>
              <p:cNvPr id="791" name="Rectangle 1890"/>
              <p:cNvSpPr>
                <a:spLocks noChangeArrowheads="1"/>
              </p:cNvSpPr>
              <p:nvPr userDrawn="1"/>
            </p:nvSpPr>
            <p:spPr bwMode="auto">
              <a:xfrm>
                <a:off x="3799" y="3206"/>
                <a:ext cx="230" cy="6"/>
              </a:xfrm>
              <a:prstGeom prst="rect">
                <a:avLst/>
              </a:prstGeom>
              <a:solidFill>
                <a:srgbClr val="CDA959"/>
              </a:solidFill>
              <a:ln w="0">
                <a:noFill/>
                <a:miter lim="800000"/>
                <a:headEnd/>
                <a:tailEnd/>
              </a:ln>
            </p:spPr>
            <p:txBody>
              <a:bodyPr/>
              <a:lstStyle/>
              <a:p>
                <a:pPr>
                  <a:defRPr/>
                </a:pPr>
                <a:endParaRPr lang="en-US" dirty="0"/>
              </a:p>
            </p:txBody>
          </p:sp>
          <p:sp>
            <p:nvSpPr>
              <p:cNvPr id="792" name="Rectangle 1891"/>
              <p:cNvSpPr>
                <a:spLocks noChangeArrowheads="1"/>
              </p:cNvSpPr>
              <p:nvPr userDrawn="1"/>
            </p:nvSpPr>
            <p:spPr bwMode="auto">
              <a:xfrm>
                <a:off x="4420" y="3206"/>
                <a:ext cx="163" cy="6"/>
              </a:xfrm>
              <a:prstGeom prst="rect">
                <a:avLst/>
              </a:prstGeom>
              <a:solidFill>
                <a:srgbClr val="CDA959"/>
              </a:solidFill>
              <a:ln w="0">
                <a:noFill/>
                <a:miter lim="800000"/>
                <a:headEnd/>
                <a:tailEnd/>
              </a:ln>
            </p:spPr>
            <p:txBody>
              <a:bodyPr/>
              <a:lstStyle/>
              <a:p>
                <a:pPr>
                  <a:defRPr/>
                </a:pPr>
                <a:endParaRPr lang="en-US" dirty="0"/>
              </a:p>
            </p:txBody>
          </p:sp>
          <p:sp>
            <p:nvSpPr>
              <p:cNvPr id="793" name="Rectangle 1892"/>
              <p:cNvSpPr>
                <a:spLocks noChangeArrowheads="1"/>
              </p:cNvSpPr>
              <p:nvPr userDrawn="1"/>
            </p:nvSpPr>
            <p:spPr bwMode="auto">
              <a:xfrm>
                <a:off x="5187" y="3206"/>
                <a:ext cx="263" cy="6"/>
              </a:xfrm>
              <a:prstGeom prst="rect">
                <a:avLst/>
              </a:prstGeom>
              <a:solidFill>
                <a:srgbClr val="CDA959"/>
              </a:solidFill>
              <a:ln w="0">
                <a:noFill/>
                <a:miter lim="800000"/>
                <a:headEnd/>
                <a:tailEnd/>
              </a:ln>
            </p:spPr>
            <p:txBody>
              <a:bodyPr/>
              <a:lstStyle/>
              <a:p>
                <a:pPr>
                  <a:defRPr/>
                </a:pPr>
                <a:endParaRPr lang="en-US" dirty="0"/>
              </a:p>
            </p:txBody>
          </p:sp>
          <p:sp>
            <p:nvSpPr>
              <p:cNvPr id="794" name="Rectangle 1893"/>
              <p:cNvSpPr>
                <a:spLocks noChangeArrowheads="1"/>
              </p:cNvSpPr>
              <p:nvPr userDrawn="1"/>
            </p:nvSpPr>
            <p:spPr bwMode="auto">
              <a:xfrm>
                <a:off x="5769" y="3206"/>
                <a:ext cx="33" cy="6"/>
              </a:xfrm>
              <a:prstGeom prst="rect">
                <a:avLst/>
              </a:prstGeom>
              <a:solidFill>
                <a:srgbClr val="CDA959"/>
              </a:solidFill>
              <a:ln w="0">
                <a:noFill/>
                <a:miter lim="800000"/>
                <a:headEnd/>
                <a:tailEnd/>
              </a:ln>
            </p:spPr>
            <p:txBody>
              <a:bodyPr/>
              <a:lstStyle/>
              <a:p>
                <a:pPr>
                  <a:defRPr/>
                </a:pPr>
                <a:endParaRPr lang="en-US" dirty="0"/>
              </a:p>
            </p:txBody>
          </p:sp>
          <p:sp>
            <p:nvSpPr>
              <p:cNvPr id="795" name="Rectangle 1894"/>
              <p:cNvSpPr>
                <a:spLocks noChangeArrowheads="1"/>
              </p:cNvSpPr>
              <p:nvPr userDrawn="1"/>
            </p:nvSpPr>
            <p:spPr bwMode="auto">
              <a:xfrm>
                <a:off x="3805" y="3212"/>
                <a:ext cx="224" cy="6"/>
              </a:xfrm>
              <a:prstGeom prst="rect">
                <a:avLst/>
              </a:prstGeom>
              <a:solidFill>
                <a:srgbClr val="CDA959"/>
              </a:solidFill>
              <a:ln w="0">
                <a:noFill/>
                <a:miter lim="800000"/>
                <a:headEnd/>
                <a:tailEnd/>
              </a:ln>
            </p:spPr>
            <p:txBody>
              <a:bodyPr/>
              <a:lstStyle/>
              <a:p>
                <a:pPr>
                  <a:defRPr/>
                </a:pPr>
                <a:endParaRPr lang="en-US" dirty="0"/>
              </a:p>
            </p:txBody>
          </p:sp>
          <p:sp>
            <p:nvSpPr>
              <p:cNvPr id="796" name="Rectangle 1895"/>
              <p:cNvSpPr>
                <a:spLocks noChangeArrowheads="1"/>
              </p:cNvSpPr>
              <p:nvPr userDrawn="1"/>
            </p:nvSpPr>
            <p:spPr bwMode="auto">
              <a:xfrm>
                <a:off x="4420" y="3212"/>
                <a:ext cx="157" cy="6"/>
              </a:xfrm>
              <a:prstGeom prst="rect">
                <a:avLst/>
              </a:prstGeom>
              <a:solidFill>
                <a:srgbClr val="CDA959"/>
              </a:solidFill>
              <a:ln w="0">
                <a:noFill/>
                <a:miter lim="800000"/>
                <a:headEnd/>
                <a:tailEnd/>
              </a:ln>
            </p:spPr>
            <p:txBody>
              <a:bodyPr/>
              <a:lstStyle/>
              <a:p>
                <a:pPr>
                  <a:defRPr/>
                </a:pPr>
                <a:endParaRPr lang="en-US" dirty="0"/>
              </a:p>
            </p:txBody>
          </p:sp>
          <p:sp>
            <p:nvSpPr>
              <p:cNvPr id="797" name="Rectangle 1896"/>
              <p:cNvSpPr>
                <a:spLocks noChangeArrowheads="1"/>
              </p:cNvSpPr>
              <p:nvPr userDrawn="1"/>
            </p:nvSpPr>
            <p:spPr bwMode="auto">
              <a:xfrm>
                <a:off x="5170" y="3212"/>
                <a:ext cx="285" cy="6"/>
              </a:xfrm>
              <a:prstGeom prst="rect">
                <a:avLst/>
              </a:prstGeom>
              <a:solidFill>
                <a:srgbClr val="CDA959"/>
              </a:solidFill>
              <a:ln w="0">
                <a:noFill/>
                <a:miter lim="800000"/>
                <a:headEnd/>
                <a:tailEnd/>
              </a:ln>
            </p:spPr>
            <p:txBody>
              <a:bodyPr/>
              <a:lstStyle/>
              <a:p>
                <a:pPr>
                  <a:defRPr/>
                </a:pPr>
                <a:endParaRPr lang="en-US" dirty="0"/>
              </a:p>
            </p:txBody>
          </p:sp>
          <p:sp>
            <p:nvSpPr>
              <p:cNvPr id="798" name="Rectangle 1897"/>
              <p:cNvSpPr>
                <a:spLocks noChangeArrowheads="1"/>
              </p:cNvSpPr>
              <p:nvPr userDrawn="1"/>
            </p:nvSpPr>
            <p:spPr bwMode="auto">
              <a:xfrm>
                <a:off x="5769" y="3212"/>
                <a:ext cx="33" cy="6"/>
              </a:xfrm>
              <a:prstGeom prst="rect">
                <a:avLst/>
              </a:prstGeom>
              <a:solidFill>
                <a:srgbClr val="CDA959"/>
              </a:solidFill>
              <a:ln w="0">
                <a:noFill/>
                <a:miter lim="800000"/>
                <a:headEnd/>
                <a:tailEnd/>
              </a:ln>
            </p:spPr>
            <p:txBody>
              <a:bodyPr/>
              <a:lstStyle/>
              <a:p>
                <a:pPr>
                  <a:defRPr/>
                </a:pPr>
                <a:endParaRPr lang="en-US" dirty="0"/>
              </a:p>
            </p:txBody>
          </p:sp>
          <p:sp>
            <p:nvSpPr>
              <p:cNvPr id="799" name="Rectangle 1898"/>
              <p:cNvSpPr>
                <a:spLocks noChangeArrowheads="1"/>
              </p:cNvSpPr>
              <p:nvPr userDrawn="1"/>
            </p:nvSpPr>
            <p:spPr bwMode="auto">
              <a:xfrm>
                <a:off x="3810" y="3218"/>
                <a:ext cx="219" cy="5"/>
              </a:xfrm>
              <a:prstGeom prst="rect">
                <a:avLst/>
              </a:prstGeom>
              <a:solidFill>
                <a:srgbClr val="CDA959"/>
              </a:solidFill>
              <a:ln w="0">
                <a:noFill/>
                <a:miter lim="800000"/>
                <a:headEnd/>
                <a:tailEnd/>
              </a:ln>
            </p:spPr>
            <p:txBody>
              <a:bodyPr/>
              <a:lstStyle/>
              <a:p>
                <a:pPr>
                  <a:defRPr/>
                </a:pPr>
                <a:endParaRPr lang="en-US" dirty="0"/>
              </a:p>
            </p:txBody>
          </p:sp>
          <p:sp>
            <p:nvSpPr>
              <p:cNvPr id="800" name="Rectangle 1899"/>
              <p:cNvSpPr>
                <a:spLocks noChangeArrowheads="1"/>
              </p:cNvSpPr>
              <p:nvPr userDrawn="1"/>
            </p:nvSpPr>
            <p:spPr bwMode="auto">
              <a:xfrm>
                <a:off x="4420" y="3218"/>
                <a:ext cx="157" cy="5"/>
              </a:xfrm>
              <a:prstGeom prst="rect">
                <a:avLst/>
              </a:prstGeom>
              <a:solidFill>
                <a:srgbClr val="CDA959"/>
              </a:solidFill>
              <a:ln w="0">
                <a:noFill/>
                <a:miter lim="800000"/>
                <a:headEnd/>
                <a:tailEnd/>
              </a:ln>
            </p:spPr>
            <p:txBody>
              <a:bodyPr/>
              <a:lstStyle/>
              <a:p>
                <a:pPr>
                  <a:defRPr/>
                </a:pPr>
                <a:endParaRPr lang="en-US" dirty="0"/>
              </a:p>
            </p:txBody>
          </p:sp>
          <p:sp>
            <p:nvSpPr>
              <p:cNvPr id="801" name="Rectangle 1900"/>
              <p:cNvSpPr>
                <a:spLocks noChangeArrowheads="1"/>
              </p:cNvSpPr>
              <p:nvPr userDrawn="1"/>
            </p:nvSpPr>
            <p:spPr bwMode="auto">
              <a:xfrm>
                <a:off x="5159" y="3218"/>
                <a:ext cx="296" cy="5"/>
              </a:xfrm>
              <a:prstGeom prst="rect">
                <a:avLst/>
              </a:prstGeom>
              <a:solidFill>
                <a:srgbClr val="CDA959"/>
              </a:solidFill>
              <a:ln w="0">
                <a:noFill/>
                <a:miter lim="800000"/>
                <a:headEnd/>
                <a:tailEnd/>
              </a:ln>
            </p:spPr>
            <p:txBody>
              <a:bodyPr/>
              <a:lstStyle/>
              <a:p>
                <a:pPr>
                  <a:defRPr/>
                </a:pPr>
                <a:endParaRPr lang="en-US" dirty="0"/>
              </a:p>
            </p:txBody>
          </p:sp>
          <p:sp>
            <p:nvSpPr>
              <p:cNvPr id="802" name="Rectangle 1901"/>
              <p:cNvSpPr>
                <a:spLocks noChangeArrowheads="1"/>
              </p:cNvSpPr>
              <p:nvPr userDrawn="1"/>
            </p:nvSpPr>
            <p:spPr bwMode="auto">
              <a:xfrm>
                <a:off x="5769" y="3218"/>
                <a:ext cx="33" cy="5"/>
              </a:xfrm>
              <a:prstGeom prst="rect">
                <a:avLst/>
              </a:prstGeom>
              <a:solidFill>
                <a:srgbClr val="CDA959"/>
              </a:solidFill>
              <a:ln w="0">
                <a:noFill/>
                <a:miter lim="800000"/>
                <a:headEnd/>
                <a:tailEnd/>
              </a:ln>
            </p:spPr>
            <p:txBody>
              <a:bodyPr/>
              <a:lstStyle/>
              <a:p>
                <a:pPr>
                  <a:defRPr/>
                </a:pPr>
                <a:endParaRPr lang="en-US" dirty="0"/>
              </a:p>
            </p:txBody>
          </p:sp>
          <p:sp>
            <p:nvSpPr>
              <p:cNvPr id="803" name="Rectangle 1902"/>
              <p:cNvSpPr>
                <a:spLocks noChangeArrowheads="1"/>
              </p:cNvSpPr>
              <p:nvPr userDrawn="1"/>
            </p:nvSpPr>
            <p:spPr bwMode="auto">
              <a:xfrm>
                <a:off x="3816" y="3223"/>
                <a:ext cx="207" cy="6"/>
              </a:xfrm>
              <a:prstGeom prst="rect">
                <a:avLst/>
              </a:prstGeom>
              <a:solidFill>
                <a:srgbClr val="CDA959"/>
              </a:solidFill>
              <a:ln w="0">
                <a:noFill/>
                <a:miter lim="800000"/>
                <a:headEnd/>
                <a:tailEnd/>
              </a:ln>
            </p:spPr>
            <p:txBody>
              <a:bodyPr/>
              <a:lstStyle/>
              <a:p>
                <a:pPr>
                  <a:defRPr/>
                </a:pPr>
                <a:endParaRPr lang="en-US" dirty="0"/>
              </a:p>
            </p:txBody>
          </p:sp>
          <p:sp>
            <p:nvSpPr>
              <p:cNvPr id="804" name="Rectangle 1903"/>
              <p:cNvSpPr>
                <a:spLocks noChangeArrowheads="1"/>
              </p:cNvSpPr>
              <p:nvPr userDrawn="1"/>
            </p:nvSpPr>
            <p:spPr bwMode="auto">
              <a:xfrm>
                <a:off x="4415" y="3223"/>
                <a:ext cx="162" cy="6"/>
              </a:xfrm>
              <a:prstGeom prst="rect">
                <a:avLst/>
              </a:prstGeom>
              <a:solidFill>
                <a:srgbClr val="CDA959"/>
              </a:solidFill>
              <a:ln w="0">
                <a:noFill/>
                <a:miter lim="800000"/>
                <a:headEnd/>
                <a:tailEnd/>
              </a:ln>
            </p:spPr>
            <p:txBody>
              <a:bodyPr/>
              <a:lstStyle/>
              <a:p>
                <a:pPr>
                  <a:defRPr/>
                </a:pPr>
                <a:endParaRPr lang="en-US" dirty="0"/>
              </a:p>
            </p:txBody>
          </p:sp>
          <p:sp>
            <p:nvSpPr>
              <p:cNvPr id="805" name="Rectangle 1904"/>
              <p:cNvSpPr>
                <a:spLocks noChangeArrowheads="1"/>
              </p:cNvSpPr>
              <p:nvPr userDrawn="1"/>
            </p:nvSpPr>
            <p:spPr bwMode="auto">
              <a:xfrm>
                <a:off x="5148" y="3223"/>
                <a:ext cx="313" cy="6"/>
              </a:xfrm>
              <a:prstGeom prst="rect">
                <a:avLst/>
              </a:prstGeom>
              <a:solidFill>
                <a:srgbClr val="CDA959"/>
              </a:solidFill>
              <a:ln w="0">
                <a:noFill/>
                <a:miter lim="800000"/>
                <a:headEnd/>
                <a:tailEnd/>
              </a:ln>
            </p:spPr>
            <p:txBody>
              <a:bodyPr/>
              <a:lstStyle/>
              <a:p>
                <a:pPr>
                  <a:defRPr/>
                </a:pPr>
                <a:endParaRPr lang="en-US" dirty="0"/>
              </a:p>
            </p:txBody>
          </p:sp>
          <p:sp>
            <p:nvSpPr>
              <p:cNvPr id="806" name="Rectangle 1905"/>
              <p:cNvSpPr>
                <a:spLocks noChangeArrowheads="1"/>
              </p:cNvSpPr>
              <p:nvPr userDrawn="1"/>
            </p:nvSpPr>
            <p:spPr bwMode="auto">
              <a:xfrm>
                <a:off x="5769" y="3223"/>
                <a:ext cx="33" cy="6"/>
              </a:xfrm>
              <a:prstGeom prst="rect">
                <a:avLst/>
              </a:prstGeom>
              <a:solidFill>
                <a:srgbClr val="CDA959"/>
              </a:solidFill>
              <a:ln w="0">
                <a:noFill/>
                <a:miter lim="800000"/>
                <a:headEnd/>
                <a:tailEnd/>
              </a:ln>
            </p:spPr>
            <p:txBody>
              <a:bodyPr/>
              <a:lstStyle/>
              <a:p>
                <a:pPr>
                  <a:defRPr/>
                </a:pPr>
                <a:endParaRPr lang="en-US" dirty="0"/>
              </a:p>
            </p:txBody>
          </p:sp>
          <p:sp>
            <p:nvSpPr>
              <p:cNvPr id="807" name="Rectangle 1906"/>
              <p:cNvSpPr>
                <a:spLocks noChangeArrowheads="1"/>
              </p:cNvSpPr>
              <p:nvPr userDrawn="1"/>
            </p:nvSpPr>
            <p:spPr bwMode="auto">
              <a:xfrm>
                <a:off x="3821" y="3229"/>
                <a:ext cx="202" cy="5"/>
              </a:xfrm>
              <a:prstGeom prst="rect">
                <a:avLst/>
              </a:prstGeom>
              <a:solidFill>
                <a:srgbClr val="CDA959"/>
              </a:solidFill>
              <a:ln w="0">
                <a:noFill/>
                <a:miter lim="800000"/>
                <a:headEnd/>
                <a:tailEnd/>
              </a:ln>
            </p:spPr>
            <p:txBody>
              <a:bodyPr/>
              <a:lstStyle/>
              <a:p>
                <a:pPr>
                  <a:defRPr/>
                </a:pPr>
                <a:endParaRPr lang="en-US" dirty="0"/>
              </a:p>
            </p:txBody>
          </p:sp>
          <p:sp>
            <p:nvSpPr>
              <p:cNvPr id="808" name="Rectangle 1907"/>
              <p:cNvSpPr>
                <a:spLocks noChangeArrowheads="1"/>
              </p:cNvSpPr>
              <p:nvPr userDrawn="1"/>
            </p:nvSpPr>
            <p:spPr bwMode="auto">
              <a:xfrm>
                <a:off x="4415" y="3229"/>
                <a:ext cx="156" cy="5"/>
              </a:xfrm>
              <a:prstGeom prst="rect">
                <a:avLst/>
              </a:prstGeom>
              <a:solidFill>
                <a:srgbClr val="CDA959"/>
              </a:solidFill>
              <a:ln w="0">
                <a:noFill/>
                <a:miter lim="800000"/>
                <a:headEnd/>
                <a:tailEnd/>
              </a:ln>
            </p:spPr>
            <p:txBody>
              <a:bodyPr/>
              <a:lstStyle/>
              <a:p>
                <a:pPr>
                  <a:defRPr/>
                </a:pPr>
                <a:endParaRPr lang="en-US" dirty="0"/>
              </a:p>
            </p:txBody>
          </p:sp>
          <p:sp>
            <p:nvSpPr>
              <p:cNvPr id="809" name="Rectangle 1908"/>
              <p:cNvSpPr>
                <a:spLocks noChangeArrowheads="1"/>
              </p:cNvSpPr>
              <p:nvPr userDrawn="1"/>
            </p:nvSpPr>
            <p:spPr bwMode="auto">
              <a:xfrm>
                <a:off x="5131" y="3229"/>
                <a:ext cx="330" cy="5"/>
              </a:xfrm>
              <a:prstGeom prst="rect">
                <a:avLst/>
              </a:prstGeom>
              <a:solidFill>
                <a:srgbClr val="CDA959"/>
              </a:solidFill>
              <a:ln w="0">
                <a:noFill/>
                <a:miter lim="800000"/>
                <a:headEnd/>
                <a:tailEnd/>
              </a:ln>
            </p:spPr>
            <p:txBody>
              <a:bodyPr/>
              <a:lstStyle/>
              <a:p>
                <a:pPr>
                  <a:defRPr/>
                </a:pPr>
                <a:endParaRPr lang="en-US" dirty="0"/>
              </a:p>
            </p:txBody>
          </p:sp>
          <p:sp>
            <p:nvSpPr>
              <p:cNvPr id="810" name="Rectangle 1909"/>
              <p:cNvSpPr>
                <a:spLocks noChangeArrowheads="1"/>
              </p:cNvSpPr>
              <p:nvPr userDrawn="1"/>
            </p:nvSpPr>
            <p:spPr bwMode="auto">
              <a:xfrm>
                <a:off x="5769" y="3229"/>
                <a:ext cx="33" cy="5"/>
              </a:xfrm>
              <a:prstGeom prst="rect">
                <a:avLst/>
              </a:prstGeom>
              <a:solidFill>
                <a:srgbClr val="CDA959"/>
              </a:solidFill>
              <a:ln w="0">
                <a:noFill/>
                <a:miter lim="800000"/>
                <a:headEnd/>
                <a:tailEnd/>
              </a:ln>
            </p:spPr>
            <p:txBody>
              <a:bodyPr/>
              <a:lstStyle/>
              <a:p>
                <a:pPr>
                  <a:defRPr/>
                </a:pPr>
                <a:endParaRPr lang="en-US" dirty="0"/>
              </a:p>
            </p:txBody>
          </p:sp>
          <p:sp>
            <p:nvSpPr>
              <p:cNvPr id="811" name="Rectangle 1910"/>
              <p:cNvSpPr>
                <a:spLocks noChangeArrowheads="1"/>
              </p:cNvSpPr>
              <p:nvPr userDrawn="1"/>
            </p:nvSpPr>
            <p:spPr bwMode="auto">
              <a:xfrm>
                <a:off x="3827" y="3234"/>
                <a:ext cx="196" cy="6"/>
              </a:xfrm>
              <a:prstGeom prst="rect">
                <a:avLst/>
              </a:prstGeom>
              <a:solidFill>
                <a:srgbClr val="CDA959"/>
              </a:solidFill>
              <a:ln w="0">
                <a:noFill/>
                <a:miter lim="800000"/>
                <a:headEnd/>
                <a:tailEnd/>
              </a:ln>
            </p:spPr>
            <p:txBody>
              <a:bodyPr/>
              <a:lstStyle/>
              <a:p>
                <a:pPr>
                  <a:defRPr/>
                </a:pPr>
                <a:endParaRPr lang="en-US" dirty="0"/>
              </a:p>
            </p:txBody>
          </p:sp>
          <p:sp>
            <p:nvSpPr>
              <p:cNvPr id="812" name="Rectangle 1911"/>
              <p:cNvSpPr>
                <a:spLocks noChangeArrowheads="1"/>
              </p:cNvSpPr>
              <p:nvPr userDrawn="1"/>
            </p:nvSpPr>
            <p:spPr bwMode="auto">
              <a:xfrm>
                <a:off x="4409" y="3234"/>
                <a:ext cx="162" cy="6"/>
              </a:xfrm>
              <a:prstGeom prst="rect">
                <a:avLst/>
              </a:prstGeom>
              <a:solidFill>
                <a:srgbClr val="CDA959"/>
              </a:solidFill>
              <a:ln w="0">
                <a:noFill/>
                <a:miter lim="800000"/>
                <a:headEnd/>
                <a:tailEnd/>
              </a:ln>
            </p:spPr>
            <p:txBody>
              <a:bodyPr/>
              <a:lstStyle/>
              <a:p>
                <a:pPr>
                  <a:defRPr/>
                </a:pPr>
                <a:endParaRPr lang="en-US" dirty="0"/>
              </a:p>
            </p:txBody>
          </p:sp>
          <p:sp>
            <p:nvSpPr>
              <p:cNvPr id="813" name="Rectangle 1912"/>
              <p:cNvSpPr>
                <a:spLocks noChangeArrowheads="1"/>
              </p:cNvSpPr>
              <p:nvPr userDrawn="1"/>
            </p:nvSpPr>
            <p:spPr bwMode="auto">
              <a:xfrm>
                <a:off x="5120" y="3234"/>
                <a:ext cx="341" cy="6"/>
              </a:xfrm>
              <a:prstGeom prst="rect">
                <a:avLst/>
              </a:prstGeom>
              <a:solidFill>
                <a:srgbClr val="CDA959"/>
              </a:solidFill>
              <a:ln w="0">
                <a:noFill/>
                <a:miter lim="800000"/>
                <a:headEnd/>
                <a:tailEnd/>
              </a:ln>
            </p:spPr>
            <p:txBody>
              <a:bodyPr/>
              <a:lstStyle/>
              <a:p>
                <a:pPr>
                  <a:defRPr/>
                </a:pPr>
                <a:endParaRPr lang="en-US" dirty="0"/>
              </a:p>
            </p:txBody>
          </p:sp>
          <p:sp>
            <p:nvSpPr>
              <p:cNvPr id="814" name="Rectangle 1913"/>
              <p:cNvSpPr>
                <a:spLocks noChangeArrowheads="1"/>
              </p:cNvSpPr>
              <p:nvPr userDrawn="1"/>
            </p:nvSpPr>
            <p:spPr bwMode="auto">
              <a:xfrm>
                <a:off x="5769" y="3234"/>
                <a:ext cx="33" cy="6"/>
              </a:xfrm>
              <a:prstGeom prst="rect">
                <a:avLst/>
              </a:prstGeom>
              <a:solidFill>
                <a:srgbClr val="CDA959"/>
              </a:solidFill>
              <a:ln w="0">
                <a:noFill/>
                <a:miter lim="800000"/>
                <a:headEnd/>
                <a:tailEnd/>
              </a:ln>
            </p:spPr>
            <p:txBody>
              <a:bodyPr/>
              <a:lstStyle/>
              <a:p>
                <a:pPr>
                  <a:defRPr/>
                </a:pPr>
                <a:endParaRPr lang="en-US" dirty="0"/>
              </a:p>
            </p:txBody>
          </p:sp>
          <p:sp>
            <p:nvSpPr>
              <p:cNvPr id="815" name="Rectangle 1914"/>
              <p:cNvSpPr>
                <a:spLocks noChangeArrowheads="1"/>
              </p:cNvSpPr>
              <p:nvPr userDrawn="1"/>
            </p:nvSpPr>
            <p:spPr bwMode="auto">
              <a:xfrm>
                <a:off x="3833" y="3240"/>
                <a:ext cx="184" cy="6"/>
              </a:xfrm>
              <a:prstGeom prst="rect">
                <a:avLst/>
              </a:prstGeom>
              <a:solidFill>
                <a:srgbClr val="CDA959"/>
              </a:solidFill>
              <a:ln w="0">
                <a:noFill/>
                <a:miter lim="800000"/>
                <a:headEnd/>
                <a:tailEnd/>
              </a:ln>
            </p:spPr>
            <p:txBody>
              <a:bodyPr/>
              <a:lstStyle/>
              <a:p>
                <a:pPr>
                  <a:defRPr/>
                </a:pPr>
                <a:endParaRPr lang="en-US" dirty="0"/>
              </a:p>
            </p:txBody>
          </p:sp>
          <p:sp>
            <p:nvSpPr>
              <p:cNvPr id="816" name="Rectangle 1915"/>
              <p:cNvSpPr>
                <a:spLocks noChangeArrowheads="1"/>
              </p:cNvSpPr>
              <p:nvPr userDrawn="1"/>
            </p:nvSpPr>
            <p:spPr bwMode="auto">
              <a:xfrm>
                <a:off x="4409" y="3240"/>
                <a:ext cx="157" cy="6"/>
              </a:xfrm>
              <a:prstGeom prst="rect">
                <a:avLst/>
              </a:prstGeom>
              <a:solidFill>
                <a:srgbClr val="CDA959"/>
              </a:solidFill>
              <a:ln w="0">
                <a:noFill/>
                <a:miter lim="800000"/>
                <a:headEnd/>
                <a:tailEnd/>
              </a:ln>
            </p:spPr>
            <p:txBody>
              <a:bodyPr/>
              <a:lstStyle/>
              <a:p>
                <a:pPr>
                  <a:defRPr/>
                </a:pPr>
                <a:endParaRPr lang="en-US" dirty="0"/>
              </a:p>
            </p:txBody>
          </p:sp>
          <p:sp>
            <p:nvSpPr>
              <p:cNvPr id="817" name="Rectangle 1916"/>
              <p:cNvSpPr>
                <a:spLocks noChangeArrowheads="1"/>
              </p:cNvSpPr>
              <p:nvPr userDrawn="1"/>
            </p:nvSpPr>
            <p:spPr bwMode="auto">
              <a:xfrm>
                <a:off x="5109" y="3240"/>
                <a:ext cx="358" cy="6"/>
              </a:xfrm>
              <a:prstGeom prst="rect">
                <a:avLst/>
              </a:prstGeom>
              <a:solidFill>
                <a:srgbClr val="CDA959"/>
              </a:solidFill>
              <a:ln w="0">
                <a:noFill/>
                <a:miter lim="800000"/>
                <a:headEnd/>
                <a:tailEnd/>
              </a:ln>
            </p:spPr>
            <p:txBody>
              <a:bodyPr/>
              <a:lstStyle/>
              <a:p>
                <a:pPr>
                  <a:defRPr/>
                </a:pPr>
                <a:endParaRPr lang="en-US" dirty="0"/>
              </a:p>
            </p:txBody>
          </p:sp>
          <p:sp>
            <p:nvSpPr>
              <p:cNvPr id="818" name="Rectangle 1917"/>
              <p:cNvSpPr>
                <a:spLocks noChangeArrowheads="1"/>
              </p:cNvSpPr>
              <p:nvPr userDrawn="1"/>
            </p:nvSpPr>
            <p:spPr bwMode="auto">
              <a:xfrm>
                <a:off x="5769" y="3240"/>
                <a:ext cx="33" cy="6"/>
              </a:xfrm>
              <a:prstGeom prst="rect">
                <a:avLst/>
              </a:prstGeom>
              <a:solidFill>
                <a:srgbClr val="CDA959"/>
              </a:solidFill>
              <a:ln w="0">
                <a:noFill/>
                <a:miter lim="800000"/>
                <a:headEnd/>
                <a:tailEnd/>
              </a:ln>
            </p:spPr>
            <p:txBody>
              <a:bodyPr/>
              <a:lstStyle/>
              <a:p>
                <a:pPr>
                  <a:defRPr/>
                </a:pPr>
                <a:endParaRPr lang="en-US" dirty="0"/>
              </a:p>
            </p:txBody>
          </p:sp>
          <p:sp>
            <p:nvSpPr>
              <p:cNvPr id="819" name="Rectangle 1918"/>
              <p:cNvSpPr>
                <a:spLocks noChangeArrowheads="1"/>
              </p:cNvSpPr>
              <p:nvPr userDrawn="1"/>
            </p:nvSpPr>
            <p:spPr bwMode="auto">
              <a:xfrm>
                <a:off x="3838" y="3246"/>
                <a:ext cx="179" cy="5"/>
              </a:xfrm>
              <a:prstGeom prst="rect">
                <a:avLst/>
              </a:prstGeom>
              <a:solidFill>
                <a:srgbClr val="CDA959"/>
              </a:solidFill>
              <a:ln w="0">
                <a:noFill/>
                <a:miter lim="800000"/>
                <a:headEnd/>
                <a:tailEnd/>
              </a:ln>
            </p:spPr>
            <p:txBody>
              <a:bodyPr/>
              <a:lstStyle/>
              <a:p>
                <a:pPr>
                  <a:defRPr/>
                </a:pPr>
                <a:endParaRPr lang="en-US" dirty="0"/>
              </a:p>
            </p:txBody>
          </p:sp>
          <p:sp>
            <p:nvSpPr>
              <p:cNvPr id="820" name="Rectangle 1919"/>
              <p:cNvSpPr>
                <a:spLocks noChangeArrowheads="1"/>
              </p:cNvSpPr>
              <p:nvPr userDrawn="1"/>
            </p:nvSpPr>
            <p:spPr bwMode="auto">
              <a:xfrm>
                <a:off x="4409" y="3246"/>
                <a:ext cx="157" cy="5"/>
              </a:xfrm>
              <a:prstGeom prst="rect">
                <a:avLst/>
              </a:prstGeom>
              <a:solidFill>
                <a:srgbClr val="CDA959"/>
              </a:solidFill>
              <a:ln w="0">
                <a:noFill/>
                <a:miter lim="800000"/>
                <a:headEnd/>
                <a:tailEnd/>
              </a:ln>
            </p:spPr>
            <p:txBody>
              <a:bodyPr/>
              <a:lstStyle/>
              <a:p>
                <a:pPr>
                  <a:defRPr/>
                </a:pPr>
                <a:endParaRPr lang="en-US" dirty="0"/>
              </a:p>
            </p:txBody>
          </p:sp>
          <p:sp>
            <p:nvSpPr>
              <p:cNvPr id="821" name="Rectangle 1920"/>
              <p:cNvSpPr>
                <a:spLocks noChangeArrowheads="1"/>
              </p:cNvSpPr>
              <p:nvPr userDrawn="1"/>
            </p:nvSpPr>
            <p:spPr bwMode="auto">
              <a:xfrm>
                <a:off x="5092" y="3246"/>
                <a:ext cx="375" cy="5"/>
              </a:xfrm>
              <a:prstGeom prst="rect">
                <a:avLst/>
              </a:prstGeom>
              <a:solidFill>
                <a:srgbClr val="CDA959"/>
              </a:solidFill>
              <a:ln w="0">
                <a:noFill/>
                <a:miter lim="800000"/>
                <a:headEnd/>
                <a:tailEnd/>
              </a:ln>
            </p:spPr>
            <p:txBody>
              <a:bodyPr/>
              <a:lstStyle/>
              <a:p>
                <a:pPr>
                  <a:defRPr/>
                </a:pPr>
                <a:endParaRPr lang="en-US" dirty="0"/>
              </a:p>
            </p:txBody>
          </p:sp>
          <p:sp>
            <p:nvSpPr>
              <p:cNvPr id="822" name="Rectangle 1921"/>
              <p:cNvSpPr>
                <a:spLocks noChangeArrowheads="1"/>
              </p:cNvSpPr>
              <p:nvPr userDrawn="1"/>
            </p:nvSpPr>
            <p:spPr bwMode="auto">
              <a:xfrm>
                <a:off x="5769" y="3246"/>
                <a:ext cx="33" cy="5"/>
              </a:xfrm>
              <a:prstGeom prst="rect">
                <a:avLst/>
              </a:prstGeom>
              <a:solidFill>
                <a:srgbClr val="CDA959"/>
              </a:solidFill>
              <a:ln w="0">
                <a:noFill/>
                <a:miter lim="800000"/>
                <a:headEnd/>
                <a:tailEnd/>
              </a:ln>
            </p:spPr>
            <p:txBody>
              <a:bodyPr/>
              <a:lstStyle/>
              <a:p>
                <a:pPr>
                  <a:defRPr/>
                </a:pPr>
                <a:endParaRPr lang="en-US" dirty="0"/>
              </a:p>
            </p:txBody>
          </p:sp>
          <p:sp>
            <p:nvSpPr>
              <p:cNvPr id="823" name="Rectangle 1922"/>
              <p:cNvSpPr>
                <a:spLocks noChangeArrowheads="1"/>
              </p:cNvSpPr>
              <p:nvPr userDrawn="1"/>
            </p:nvSpPr>
            <p:spPr bwMode="auto">
              <a:xfrm>
                <a:off x="3844" y="3251"/>
                <a:ext cx="173" cy="6"/>
              </a:xfrm>
              <a:prstGeom prst="rect">
                <a:avLst/>
              </a:prstGeom>
              <a:solidFill>
                <a:srgbClr val="CDA959"/>
              </a:solidFill>
              <a:ln w="0">
                <a:noFill/>
                <a:miter lim="800000"/>
                <a:headEnd/>
                <a:tailEnd/>
              </a:ln>
            </p:spPr>
            <p:txBody>
              <a:bodyPr/>
              <a:lstStyle/>
              <a:p>
                <a:pPr>
                  <a:defRPr/>
                </a:pPr>
                <a:endParaRPr lang="en-US" dirty="0"/>
              </a:p>
            </p:txBody>
          </p:sp>
          <p:sp>
            <p:nvSpPr>
              <p:cNvPr id="824" name="Rectangle 1923"/>
              <p:cNvSpPr>
                <a:spLocks noChangeArrowheads="1"/>
              </p:cNvSpPr>
              <p:nvPr userDrawn="1"/>
            </p:nvSpPr>
            <p:spPr bwMode="auto">
              <a:xfrm>
                <a:off x="4403" y="3251"/>
                <a:ext cx="157" cy="6"/>
              </a:xfrm>
              <a:prstGeom prst="rect">
                <a:avLst/>
              </a:prstGeom>
              <a:solidFill>
                <a:srgbClr val="CDA959"/>
              </a:solidFill>
              <a:ln w="0">
                <a:noFill/>
                <a:miter lim="800000"/>
                <a:headEnd/>
                <a:tailEnd/>
              </a:ln>
            </p:spPr>
            <p:txBody>
              <a:bodyPr/>
              <a:lstStyle/>
              <a:p>
                <a:pPr>
                  <a:defRPr/>
                </a:pPr>
                <a:endParaRPr lang="en-US" dirty="0"/>
              </a:p>
            </p:txBody>
          </p:sp>
          <p:sp>
            <p:nvSpPr>
              <p:cNvPr id="825" name="Rectangle 1924"/>
              <p:cNvSpPr>
                <a:spLocks noChangeArrowheads="1"/>
              </p:cNvSpPr>
              <p:nvPr userDrawn="1"/>
            </p:nvSpPr>
            <p:spPr bwMode="auto">
              <a:xfrm>
                <a:off x="5081" y="3251"/>
                <a:ext cx="391" cy="6"/>
              </a:xfrm>
              <a:prstGeom prst="rect">
                <a:avLst/>
              </a:prstGeom>
              <a:solidFill>
                <a:srgbClr val="CDA959"/>
              </a:solidFill>
              <a:ln w="0">
                <a:noFill/>
                <a:miter lim="800000"/>
                <a:headEnd/>
                <a:tailEnd/>
              </a:ln>
            </p:spPr>
            <p:txBody>
              <a:bodyPr/>
              <a:lstStyle/>
              <a:p>
                <a:pPr>
                  <a:defRPr/>
                </a:pPr>
                <a:endParaRPr lang="en-US" dirty="0"/>
              </a:p>
            </p:txBody>
          </p:sp>
          <p:sp>
            <p:nvSpPr>
              <p:cNvPr id="826" name="Rectangle 1925"/>
              <p:cNvSpPr>
                <a:spLocks noChangeArrowheads="1"/>
              </p:cNvSpPr>
              <p:nvPr userDrawn="1"/>
            </p:nvSpPr>
            <p:spPr bwMode="auto">
              <a:xfrm>
                <a:off x="5769" y="3251"/>
                <a:ext cx="33" cy="6"/>
              </a:xfrm>
              <a:prstGeom prst="rect">
                <a:avLst/>
              </a:prstGeom>
              <a:solidFill>
                <a:srgbClr val="CDA959"/>
              </a:solidFill>
              <a:ln w="0">
                <a:noFill/>
                <a:miter lim="800000"/>
                <a:headEnd/>
                <a:tailEnd/>
              </a:ln>
            </p:spPr>
            <p:txBody>
              <a:bodyPr/>
              <a:lstStyle/>
              <a:p>
                <a:pPr>
                  <a:defRPr/>
                </a:pPr>
                <a:endParaRPr lang="en-US" dirty="0"/>
              </a:p>
            </p:txBody>
          </p:sp>
          <p:sp>
            <p:nvSpPr>
              <p:cNvPr id="827" name="Rectangle 1926"/>
              <p:cNvSpPr>
                <a:spLocks noChangeArrowheads="1"/>
              </p:cNvSpPr>
              <p:nvPr userDrawn="1"/>
            </p:nvSpPr>
            <p:spPr bwMode="auto">
              <a:xfrm>
                <a:off x="3849" y="3257"/>
                <a:ext cx="163" cy="5"/>
              </a:xfrm>
              <a:prstGeom prst="rect">
                <a:avLst/>
              </a:prstGeom>
              <a:solidFill>
                <a:srgbClr val="CDA959"/>
              </a:solidFill>
              <a:ln w="0">
                <a:noFill/>
                <a:miter lim="800000"/>
                <a:headEnd/>
                <a:tailEnd/>
              </a:ln>
            </p:spPr>
            <p:txBody>
              <a:bodyPr/>
              <a:lstStyle/>
              <a:p>
                <a:pPr>
                  <a:defRPr/>
                </a:pPr>
                <a:endParaRPr lang="en-US" dirty="0"/>
              </a:p>
            </p:txBody>
          </p:sp>
          <p:sp>
            <p:nvSpPr>
              <p:cNvPr id="828" name="Rectangle 1927"/>
              <p:cNvSpPr>
                <a:spLocks noChangeArrowheads="1"/>
              </p:cNvSpPr>
              <p:nvPr userDrawn="1"/>
            </p:nvSpPr>
            <p:spPr bwMode="auto">
              <a:xfrm>
                <a:off x="4403" y="3257"/>
                <a:ext cx="157" cy="5"/>
              </a:xfrm>
              <a:prstGeom prst="rect">
                <a:avLst/>
              </a:prstGeom>
              <a:solidFill>
                <a:srgbClr val="CDA959"/>
              </a:solidFill>
              <a:ln w="0">
                <a:noFill/>
                <a:miter lim="800000"/>
                <a:headEnd/>
                <a:tailEnd/>
              </a:ln>
            </p:spPr>
            <p:txBody>
              <a:bodyPr/>
              <a:lstStyle/>
              <a:p>
                <a:pPr>
                  <a:defRPr/>
                </a:pPr>
                <a:endParaRPr lang="en-US" dirty="0"/>
              </a:p>
            </p:txBody>
          </p:sp>
          <p:sp>
            <p:nvSpPr>
              <p:cNvPr id="829" name="Rectangle 1928"/>
              <p:cNvSpPr>
                <a:spLocks noChangeArrowheads="1"/>
              </p:cNvSpPr>
              <p:nvPr userDrawn="1"/>
            </p:nvSpPr>
            <p:spPr bwMode="auto">
              <a:xfrm>
                <a:off x="5064" y="3257"/>
                <a:ext cx="408" cy="5"/>
              </a:xfrm>
              <a:prstGeom prst="rect">
                <a:avLst/>
              </a:prstGeom>
              <a:solidFill>
                <a:srgbClr val="CDA959"/>
              </a:solidFill>
              <a:ln w="0">
                <a:noFill/>
                <a:miter lim="800000"/>
                <a:headEnd/>
                <a:tailEnd/>
              </a:ln>
            </p:spPr>
            <p:txBody>
              <a:bodyPr/>
              <a:lstStyle/>
              <a:p>
                <a:pPr>
                  <a:defRPr/>
                </a:pPr>
                <a:endParaRPr lang="en-US" dirty="0"/>
              </a:p>
            </p:txBody>
          </p:sp>
          <p:sp>
            <p:nvSpPr>
              <p:cNvPr id="830" name="Rectangle 1929"/>
              <p:cNvSpPr>
                <a:spLocks noChangeArrowheads="1"/>
              </p:cNvSpPr>
              <p:nvPr userDrawn="1"/>
            </p:nvSpPr>
            <p:spPr bwMode="auto">
              <a:xfrm>
                <a:off x="5769" y="3257"/>
                <a:ext cx="33" cy="5"/>
              </a:xfrm>
              <a:prstGeom prst="rect">
                <a:avLst/>
              </a:prstGeom>
              <a:solidFill>
                <a:srgbClr val="CDA959"/>
              </a:solidFill>
              <a:ln w="0">
                <a:noFill/>
                <a:miter lim="800000"/>
                <a:headEnd/>
                <a:tailEnd/>
              </a:ln>
            </p:spPr>
            <p:txBody>
              <a:bodyPr/>
              <a:lstStyle/>
              <a:p>
                <a:pPr>
                  <a:defRPr/>
                </a:pPr>
                <a:endParaRPr lang="en-US" dirty="0"/>
              </a:p>
            </p:txBody>
          </p:sp>
          <p:sp>
            <p:nvSpPr>
              <p:cNvPr id="831" name="Rectangle 1930"/>
              <p:cNvSpPr>
                <a:spLocks noChangeArrowheads="1"/>
              </p:cNvSpPr>
              <p:nvPr userDrawn="1"/>
            </p:nvSpPr>
            <p:spPr bwMode="auto">
              <a:xfrm>
                <a:off x="3855" y="3262"/>
                <a:ext cx="157" cy="6"/>
              </a:xfrm>
              <a:prstGeom prst="rect">
                <a:avLst/>
              </a:prstGeom>
              <a:solidFill>
                <a:srgbClr val="CDA959"/>
              </a:solidFill>
              <a:ln w="0">
                <a:noFill/>
                <a:miter lim="800000"/>
                <a:headEnd/>
                <a:tailEnd/>
              </a:ln>
            </p:spPr>
            <p:txBody>
              <a:bodyPr/>
              <a:lstStyle/>
              <a:p>
                <a:pPr>
                  <a:defRPr/>
                </a:pPr>
                <a:endParaRPr lang="en-US" dirty="0"/>
              </a:p>
            </p:txBody>
          </p:sp>
          <p:sp>
            <p:nvSpPr>
              <p:cNvPr id="832" name="Rectangle 1931"/>
              <p:cNvSpPr>
                <a:spLocks noChangeArrowheads="1"/>
              </p:cNvSpPr>
              <p:nvPr userDrawn="1"/>
            </p:nvSpPr>
            <p:spPr bwMode="auto">
              <a:xfrm>
                <a:off x="4398" y="3262"/>
                <a:ext cx="162" cy="6"/>
              </a:xfrm>
              <a:prstGeom prst="rect">
                <a:avLst/>
              </a:prstGeom>
              <a:solidFill>
                <a:srgbClr val="CDA959"/>
              </a:solidFill>
              <a:ln w="0">
                <a:noFill/>
                <a:miter lim="800000"/>
                <a:headEnd/>
                <a:tailEnd/>
              </a:ln>
            </p:spPr>
            <p:txBody>
              <a:bodyPr/>
              <a:lstStyle/>
              <a:p>
                <a:pPr>
                  <a:defRPr/>
                </a:pPr>
                <a:endParaRPr lang="en-US" dirty="0"/>
              </a:p>
            </p:txBody>
          </p:sp>
          <p:sp>
            <p:nvSpPr>
              <p:cNvPr id="833" name="Rectangle 1932"/>
              <p:cNvSpPr>
                <a:spLocks noChangeArrowheads="1"/>
              </p:cNvSpPr>
              <p:nvPr userDrawn="1"/>
            </p:nvSpPr>
            <p:spPr bwMode="auto">
              <a:xfrm>
                <a:off x="5053" y="3262"/>
                <a:ext cx="419" cy="6"/>
              </a:xfrm>
              <a:prstGeom prst="rect">
                <a:avLst/>
              </a:prstGeom>
              <a:solidFill>
                <a:srgbClr val="CDA959"/>
              </a:solidFill>
              <a:ln w="0">
                <a:noFill/>
                <a:miter lim="800000"/>
                <a:headEnd/>
                <a:tailEnd/>
              </a:ln>
            </p:spPr>
            <p:txBody>
              <a:bodyPr/>
              <a:lstStyle/>
              <a:p>
                <a:pPr>
                  <a:defRPr/>
                </a:pPr>
                <a:endParaRPr lang="en-US" dirty="0"/>
              </a:p>
            </p:txBody>
          </p:sp>
          <p:sp>
            <p:nvSpPr>
              <p:cNvPr id="834" name="Rectangle 1933"/>
              <p:cNvSpPr>
                <a:spLocks noChangeArrowheads="1"/>
              </p:cNvSpPr>
              <p:nvPr userDrawn="1"/>
            </p:nvSpPr>
            <p:spPr bwMode="auto">
              <a:xfrm>
                <a:off x="5769" y="3262"/>
                <a:ext cx="33" cy="6"/>
              </a:xfrm>
              <a:prstGeom prst="rect">
                <a:avLst/>
              </a:prstGeom>
              <a:solidFill>
                <a:srgbClr val="CDA959"/>
              </a:solidFill>
              <a:ln w="0">
                <a:noFill/>
                <a:miter lim="800000"/>
                <a:headEnd/>
                <a:tailEnd/>
              </a:ln>
            </p:spPr>
            <p:txBody>
              <a:bodyPr/>
              <a:lstStyle/>
              <a:p>
                <a:pPr>
                  <a:defRPr/>
                </a:pPr>
                <a:endParaRPr lang="en-US" dirty="0"/>
              </a:p>
            </p:txBody>
          </p:sp>
          <p:sp>
            <p:nvSpPr>
              <p:cNvPr id="835" name="Rectangle 1934"/>
              <p:cNvSpPr>
                <a:spLocks noChangeArrowheads="1"/>
              </p:cNvSpPr>
              <p:nvPr userDrawn="1"/>
            </p:nvSpPr>
            <p:spPr bwMode="auto">
              <a:xfrm>
                <a:off x="3861" y="3268"/>
                <a:ext cx="145" cy="6"/>
              </a:xfrm>
              <a:prstGeom prst="rect">
                <a:avLst/>
              </a:prstGeom>
              <a:solidFill>
                <a:srgbClr val="CDA959"/>
              </a:solidFill>
              <a:ln w="0">
                <a:noFill/>
                <a:miter lim="800000"/>
                <a:headEnd/>
                <a:tailEnd/>
              </a:ln>
            </p:spPr>
            <p:txBody>
              <a:bodyPr/>
              <a:lstStyle/>
              <a:p>
                <a:pPr>
                  <a:defRPr/>
                </a:pPr>
                <a:endParaRPr lang="en-US" dirty="0"/>
              </a:p>
            </p:txBody>
          </p:sp>
          <p:sp>
            <p:nvSpPr>
              <p:cNvPr id="836" name="Rectangle 1935"/>
              <p:cNvSpPr>
                <a:spLocks noChangeArrowheads="1"/>
              </p:cNvSpPr>
              <p:nvPr userDrawn="1"/>
            </p:nvSpPr>
            <p:spPr bwMode="auto">
              <a:xfrm>
                <a:off x="4398" y="3268"/>
                <a:ext cx="157" cy="6"/>
              </a:xfrm>
              <a:prstGeom prst="rect">
                <a:avLst/>
              </a:prstGeom>
              <a:solidFill>
                <a:srgbClr val="CDA959"/>
              </a:solidFill>
              <a:ln w="0">
                <a:noFill/>
                <a:miter lim="800000"/>
                <a:headEnd/>
                <a:tailEnd/>
              </a:ln>
            </p:spPr>
            <p:txBody>
              <a:bodyPr/>
              <a:lstStyle/>
              <a:p>
                <a:pPr>
                  <a:defRPr/>
                </a:pPr>
                <a:endParaRPr lang="en-US" dirty="0"/>
              </a:p>
            </p:txBody>
          </p:sp>
          <p:sp>
            <p:nvSpPr>
              <p:cNvPr id="837" name="Rectangle 1936"/>
              <p:cNvSpPr>
                <a:spLocks noChangeArrowheads="1"/>
              </p:cNvSpPr>
              <p:nvPr userDrawn="1"/>
            </p:nvSpPr>
            <p:spPr bwMode="auto">
              <a:xfrm>
                <a:off x="5041" y="3268"/>
                <a:ext cx="437" cy="6"/>
              </a:xfrm>
              <a:prstGeom prst="rect">
                <a:avLst/>
              </a:prstGeom>
              <a:solidFill>
                <a:srgbClr val="CDA959"/>
              </a:solidFill>
              <a:ln w="0">
                <a:noFill/>
                <a:miter lim="800000"/>
                <a:headEnd/>
                <a:tailEnd/>
              </a:ln>
            </p:spPr>
            <p:txBody>
              <a:bodyPr/>
              <a:lstStyle/>
              <a:p>
                <a:pPr>
                  <a:defRPr/>
                </a:pPr>
                <a:endParaRPr lang="en-US" dirty="0"/>
              </a:p>
            </p:txBody>
          </p:sp>
          <p:sp>
            <p:nvSpPr>
              <p:cNvPr id="838" name="Rectangle 1937"/>
              <p:cNvSpPr>
                <a:spLocks noChangeArrowheads="1"/>
              </p:cNvSpPr>
              <p:nvPr userDrawn="1"/>
            </p:nvSpPr>
            <p:spPr bwMode="auto">
              <a:xfrm>
                <a:off x="5769" y="3268"/>
                <a:ext cx="33" cy="6"/>
              </a:xfrm>
              <a:prstGeom prst="rect">
                <a:avLst/>
              </a:prstGeom>
              <a:solidFill>
                <a:srgbClr val="CDA959"/>
              </a:solidFill>
              <a:ln w="0">
                <a:noFill/>
                <a:miter lim="800000"/>
                <a:headEnd/>
                <a:tailEnd/>
              </a:ln>
            </p:spPr>
            <p:txBody>
              <a:bodyPr/>
              <a:lstStyle/>
              <a:p>
                <a:pPr>
                  <a:defRPr/>
                </a:pPr>
                <a:endParaRPr lang="en-US" dirty="0"/>
              </a:p>
            </p:txBody>
          </p:sp>
          <p:sp>
            <p:nvSpPr>
              <p:cNvPr id="839" name="Rectangle 1938"/>
              <p:cNvSpPr>
                <a:spLocks noChangeArrowheads="1"/>
              </p:cNvSpPr>
              <p:nvPr userDrawn="1"/>
            </p:nvSpPr>
            <p:spPr bwMode="auto">
              <a:xfrm>
                <a:off x="3866" y="3274"/>
                <a:ext cx="140" cy="5"/>
              </a:xfrm>
              <a:prstGeom prst="rect">
                <a:avLst/>
              </a:prstGeom>
              <a:solidFill>
                <a:srgbClr val="CDA959"/>
              </a:solidFill>
              <a:ln w="0">
                <a:noFill/>
                <a:miter lim="800000"/>
                <a:headEnd/>
                <a:tailEnd/>
              </a:ln>
            </p:spPr>
            <p:txBody>
              <a:bodyPr/>
              <a:lstStyle/>
              <a:p>
                <a:pPr>
                  <a:defRPr/>
                </a:pPr>
                <a:endParaRPr lang="en-US" dirty="0"/>
              </a:p>
            </p:txBody>
          </p:sp>
          <p:sp>
            <p:nvSpPr>
              <p:cNvPr id="840" name="Rectangle 1939"/>
              <p:cNvSpPr>
                <a:spLocks noChangeArrowheads="1"/>
              </p:cNvSpPr>
              <p:nvPr userDrawn="1"/>
            </p:nvSpPr>
            <p:spPr bwMode="auto">
              <a:xfrm>
                <a:off x="4392" y="3274"/>
                <a:ext cx="163" cy="5"/>
              </a:xfrm>
              <a:prstGeom prst="rect">
                <a:avLst/>
              </a:prstGeom>
              <a:solidFill>
                <a:srgbClr val="CDA959"/>
              </a:solidFill>
              <a:ln w="0">
                <a:noFill/>
                <a:miter lim="800000"/>
                <a:headEnd/>
                <a:tailEnd/>
              </a:ln>
            </p:spPr>
            <p:txBody>
              <a:bodyPr/>
              <a:lstStyle/>
              <a:p>
                <a:pPr>
                  <a:defRPr/>
                </a:pPr>
                <a:endParaRPr lang="en-US" dirty="0"/>
              </a:p>
            </p:txBody>
          </p:sp>
          <p:sp>
            <p:nvSpPr>
              <p:cNvPr id="841" name="Rectangle 1940"/>
              <p:cNvSpPr>
                <a:spLocks noChangeArrowheads="1"/>
              </p:cNvSpPr>
              <p:nvPr userDrawn="1"/>
            </p:nvSpPr>
            <p:spPr bwMode="auto">
              <a:xfrm>
                <a:off x="5025" y="3274"/>
                <a:ext cx="167" cy="5"/>
              </a:xfrm>
              <a:prstGeom prst="rect">
                <a:avLst/>
              </a:prstGeom>
              <a:solidFill>
                <a:srgbClr val="CDA959"/>
              </a:solidFill>
              <a:ln w="0">
                <a:noFill/>
                <a:miter lim="800000"/>
                <a:headEnd/>
                <a:tailEnd/>
              </a:ln>
            </p:spPr>
            <p:txBody>
              <a:bodyPr/>
              <a:lstStyle/>
              <a:p>
                <a:pPr>
                  <a:defRPr/>
                </a:pPr>
                <a:endParaRPr lang="en-US" dirty="0"/>
              </a:p>
            </p:txBody>
          </p:sp>
          <p:sp>
            <p:nvSpPr>
              <p:cNvPr id="842" name="Rectangle 1941"/>
              <p:cNvSpPr>
                <a:spLocks noChangeArrowheads="1"/>
              </p:cNvSpPr>
              <p:nvPr userDrawn="1"/>
            </p:nvSpPr>
            <p:spPr bwMode="auto">
              <a:xfrm>
                <a:off x="5204" y="3274"/>
                <a:ext cx="274" cy="5"/>
              </a:xfrm>
              <a:prstGeom prst="rect">
                <a:avLst/>
              </a:prstGeom>
              <a:solidFill>
                <a:srgbClr val="CDA959"/>
              </a:solidFill>
              <a:ln w="0">
                <a:noFill/>
                <a:miter lim="800000"/>
                <a:headEnd/>
                <a:tailEnd/>
              </a:ln>
            </p:spPr>
            <p:txBody>
              <a:bodyPr/>
              <a:lstStyle/>
              <a:p>
                <a:pPr>
                  <a:defRPr/>
                </a:pPr>
                <a:endParaRPr lang="en-US" dirty="0"/>
              </a:p>
            </p:txBody>
          </p:sp>
          <p:sp>
            <p:nvSpPr>
              <p:cNvPr id="843" name="Rectangle 1942"/>
              <p:cNvSpPr>
                <a:spLocks noChangeArrowheads="1"/>
              </p:cNvSpPr>
              <p:nvPr userDrawn="1"/>
            </p:nvSpPr>
            <p:spPr bwMode="auto">
              <a:xfrm>
                <a:off x="5769" y="3274"/>
                <a:ext cx="33" cy="5"/>
              </a:xfrm>
              <a:prstGeom prst="rect">
                <a:avLst/>
              </a:prstGeom>
              <a:solidFill>
                <a:srgbClr val="CDA959"/>
              </a:solidFill>
              <a:ln w="0">
                <a:noFill/>
                <a:miter lim="800000"/>
                <a:headEnd/>
                <a:tailEnd/>
              </a:ln>
            </p:spPr>
            <p:txBody>
              <a:bodyPr/>
              <a:lstStyle/>
              <a:p>
                <a:pPr>
                  <a:defRPr/>
                </a:pPr>
                <a:endParaRPr lang="en-US" dirty="0"/>
              </a:p>
            </p:txBody>
          </p:sp>
          <p:sp>
            <p:nvSpPr>
              <p:cNvPr id="844" name="Rectangle 1943"/>
              <p:cNvSpPr>
                <a:spLocks noChangeArrowheads="1"/>
              </p:cNvSpPr>
              <p:nvPr userDrawn="1"/>
            </p:nvSpPr>
            <p:spPr bwMode="auto">
              <a:xfrm>
                <a:off x="3872" y="3279"/>
                <a:ext cx="134" cy="6"/>
              </a:xfrm>
              <a:prstGeom prst="rect">
                <a:avLst/>
              </a:prstGeom>
              <a:solidFill>
                <a:srgbClr val="CDA959"/>
              </a:solidFill>
              <a:ln w="0">
                <a:noFill/>
                <a:miter lim="800000"/>
                <a:headEnd/>
                <a:tailEnd/>
              </a:ln>
            </p:spPr>
            <p:txBody>
              <a:bodyPr/>
              <a:lstStyle/>
              <a:p>
                <a:pPr>
                  <a:defRPr/>
                </a:pPr>
                <a:endParaRPr lang="en-US" dirty="0"/>
              </a:p>
            </p:txBody>
          </p:sp>
          <p:sp>
            <p:nvSpPr>
              <p:cNvPr id="845" name="Rectangle 1944"/>
              <p:cNvSpPr>
                <a:spLocks noChangeArrowheads="1"/>
              </p:cNvSpPr>
              <p:nvPr userDrawn="1"/>
            </p:nvSpPr>
            <p:spPr bwMode="auto">
              <a:xfrm>
                <a:off x="4392" y="3279"/>
                <a:ext cx="157" cy="6"/>
              </a:xfrm>
              <a:prstGeom prst="rect">
                <a:avLst/>
              </a:prstGeom>
              <a:solidFill>
                <a:srgbClr val="CDA959"/>
              </a:solidFill>
              <a:ln w="0">
                <a:noFill/>
                <a:miter lim="800000"/>
                <a:headEnd/>
                <a:tailEnd/>
              </a:ln>
            </p:spPr>
            <p:txBody>
              <a:bodyPr/>
              <a:lstStyle/>
              <a:p>
                <a:pPr>
                  <a:defRPr/>
                </a:pPr>
                <a:endParaRPr lang="en-US" dirty="0"/>
              </a:p>
            </p:txBody>
          </p:sp>
          <p:sp>
            <p:nvSpPr>
              <p:cNvPr id="846" name="Rectangle 1945"/>
              <p:cNvSpPr>
                <a:spLocks noChangeArrowheads="1"/>
              </p:cNvSpPr>
              <p:nvPr userDrawn="1"/>
            </p:nvSpPr>
            <p:spPr bwMode="auto">
              <a:xfrm>
                <a:off x="5013" y="3279"/>
                <a:ext cx="168" cy="6"/>
              </a:xfrm>
              <a:prstGeom prst="rect">
                <a:avLst/>
              </a:prstGeom>
              <a:solidFill>
                <a:srgbClr val="CDA959"/>
              </a:solidFill>
              <a:ln w="0">
                <a:noFill/>
                <a:miter lim="800000"/>
                <a:headEnd/>
                <a:tailEnd/>
              </a:ln>
            </p:spPr>
            <p:txBody>
              <a:bodyPr/>
              <a:lstStyle/>
              <a:p>
                <a:pPr>
                  <a:defRPr/>
                </a:pPr>
                <a:endParaRPr lang="en-US" dirty="0"/>
              </a:p>
            </p:txBody>
          </p:sp>
          <p:sp>
            <p:nvSpPr>
              <p:cNvPr id="847" name="Rectangle 1946"/>
              <p:cNvSpPr>
                <a:spLocks noChangeArrowheads="1"/>
              </p:cNvSpPr>
              <p:nvPr userDrawn="1"/>
            </p:nvSpPr>
            <p:spPr bwMode="auto">
              <a:xfrm>
                <a:off x="5204" y="3279"/>
                <a:ext cx="279" cy="6"/>
              </a:xfrm>
              <a:prstGeom prst="rect">
                <a:avLst/>
              </a:prstGeom>
              <a:solidFill>
                <a:srgbClr val="CDA959"/>
              </a:solidFill>
              <a:ln w="0">
                <a:noFill/>
                <a:miter lim="800000"/>
                <a:headEnd/>
                <a:tailEnd/>
              </a:ln>
            </p:spPr>
            <p:txBody>
              <a:bodyPr/>
              <a:lstStyle/>
              <a:p>
                <a:pPr>
                  <a:defRPr/>
                </a:pPr>
                <a:endParaRPr lang="en-US" dirty="0"/>
              </a:p>
            </p:txBody>
          </p:sp>
          <p:sp>
            <p:nvSpPr>
              <p:cNvPr id="848" name="Rectangle 1947"/>
              <p:cNvSpPr>
                <a:spLocks noChangeArrowheads="1"/>
              </p:cNvSpPr>
              <p:nvPr userDrawn="1"/>
            </p:nvSpPr>
            <p:spPr bwMode="auto">
              <a:xfrm>
                <a:off x="5769" y="3279"/>
                <a:ext cx="33" cy="6"/>
              </a:xfrm>
              <a:prstGeom prst="rect">
                <a:avLst/>
              </a:prstGeom>
              <a:solidFill>
                <a:srgbClr val="CDA959"/>
              </a:solidFill>
              <a:ln w="0">
                <a:noFill/>
                <a:miter lim="800000"/>
                <a:headEnd/>
                <a:tailEnd/>
              </a:ln>
            </p:spPr>
            <p:txBody>
              <a:bodyPr/>
              <a:lstStyle/>
              <a:p>
                <a:pPr>
                  <a:defRPr/>
                </a:pPr>
                <a:endParaRPr lang="en-US" dirty="0"/>
              </a:p>
            </p:txBody>
          </p:sp>
          <p:sp>
            <p:nvSpPr>
              <p:cNvPr id="849" name="Rectangle 1948"/>
              <p:cNvSpPr>
                <a:spLocks noChangeArrowheads="1"/>
              </p:cNvSpPr>
              <p:nvPr userDrawn="1"/>
            </p:nvSpPr>
            <p:spPr bwMode="auto">
              <a:xfrm>
                <a:off x="3877" y="3285"/>
                <a:ext cx="129" cy="5"/>
              </a:xfrm>
              <a:prstGeom prst="rect">
                <a:avLst/>
              </a:prstGeom>
              <a:solidFill>
                <a:srgbClr val="CDA959"/>
              </a:solidFill>
              <a:ln w="0">
                <a:noFill/>
                <a:miter lim="800000"/>
                <a:headEnd/>
                <a:tailEnd/>
              </a:ln>
            </p:spPr>
            <p:txBody>
              <a:bodyPr/>
              <a:lstStyle/>
              <a:p>
                <a:pPr>
                  <a:defRPr/>
                </a:pPr>
                <a:endParaRPr lang="en-US" dirty="0"/>
              </a:p>
            </p:txBody>
          </p:sp>
          <p:sp>
            <p:nvSpPr>
              <p:cNvPr id="850" name="Rectangle 1949"/>
              <p:cNvSpPr>
                <a:spLocks noChangeArrowheads="1"/>
              </p:cNvSpPr>
              <p:nvPr userDrawn="1"/>
            </p:nvSpPr>
            <p:spPr bwMode="auto">
              <a:xfrm>
                <a:off x="4392" y="3285"/>
                <a:ext cx="157" cy="5"/>
              </a:xfrm>
              <a:prstGeom prst="rect">
                <a:avLst/>
              </a:prstGeom>
              <a:solidFill>
                <a:srgbClr val="CDA959"/>
              </a:solidFill>
              <a:ln w="0">
                <a:noFill/>
                <a:miter lim="800000"/>
                <a:headEnd/>
                <a:tailEnd/>
              </a:ln>
            </p:spPr>
            <p:txBody>
              <a:bodyPr/>
              <a:lstStyle/>
              <a:p>
                <a:pPr>
                  <a:defRPr/>
                </a:pPr>
                <a:endParaRPr lang="en-US" dirty="0"/>
              </a:p>
            </p:txBody>
          </p:sp>
          <p:sp>
            <p:nvSpPr>
              <p:cNvPr id="851" name="Rectangle 1950"/>
              <p:cNvSpPr>
                <a:spLocks noChangeArrowheads="1"/>
              </p:cNvSpPr>
              <p:nvPr userDrawn="1"/>
            </p:nvSpPr>
            <p:spPr bwMode="auto">
              <a:xfrm>
                <a:off x="4997" y="3285"/>
                <a:ext cx="168" cy="5"/>
              </a:xfrm>
              <a:prstGeom prst="rect">
                <a:avLst/>
              </a:prstGeom>
              <a:solidFill>
                <a:srgbClr val="CDA959"/>
              </a:solidFill>
              <a:ln w="0">
                <a:noFill/>
                <a:miter lim="800000"/>
                <a:headEnd/>
                <a:tailEnd/>
              </a:ln>
            </p:spPr>
            <p:txBody>
              <a:bodyPr/>
              <a:lstStyle/>
              <a:p>
                <a:pPr>
                  <a:defRPr/>
                </a:pPr>
                <a:endParaRPr lang="en-US" dirty="0"/>
              </a:p>
            </p:txBody>
          </p:sp>
          <p:sp>
            <p:nvSpPr>
              <p:cNvPr id="852" name="Rectangle 1951"/>
              <p:cNvSpPr>
                <a:spLocks noChangeArrowheads="1"/>
              </p:cNvSpPr>
              <p:nvPr userDrawn="1"/>
            </p:nvSpPr>
            <p:spPr bwMode="auto">
              <a:xfrm>
                <a:off x="5198" y="3285"/>
                <a:ext cx="285" cy="5"/>
              </a:xfrm>
              <a:prstGeom prst="rect">
                <a:avLst/>
              </a:prstGeom>
              <a:solidFill>
                <a:srgbClr val="CDA959"/>
              </a:solidFill>
              <a:ln w="0">
                <a:noFill/>
                <a:miter lim="800000"/>
                <a:headEnd/>
                <a:tailEnd/>
              </a:ln>
            </p:spPr>
            <p:txBody>
              <a:bodyPr/>
              <a:lstStyle/>
              <a:p>
                <a:pPr>
                  <a:defRPr/>
                </a:pPr>
                <a:endParaRPr lang="en-US" dirty="0"/>
              </a:p>
            </p:txBody>
          </p:sp>
          <p:sp>
            <p:nvSpPr>
              <p:cNvPr id="853" name="Rectangle 1952"/>
              <p:cNvSpPr>
                <a:spLocks noChangeArrowheads="1"/>
              </p:cNvSpPr>
              <p:nvPr userDrawn="1"/>
            </p:nvSpPr>
            <p:spPr bwMode="auto">
              <a:xfrm>
                <a:off x="5769" y="3285"/>
                <a:ext cx="33" cy="5"/>
              </a:xfrm>
              <a:prstGeom prst="rect">
                <a:avLst/>
              </a:prstGeom>
              <a:solidFill>
                <a:srgbClr val="CDA959"/>
              </a:solidFill>
              <a:ln w="0">
                <a:noFill/>
                <a:miter lim="800000"/>
                <a:headEnd/>
                <a:tailEnd/>
              </a:ln>
            </p:spPr>
            <p:txBody>
              <a:bodyPr/>
              <a:lstStyle/>
              <a:p>
                <a:pPr>
                  <a:defRPr/>
                </a:pPr>
                <a:endParaRPr lang="en-US" dirty="0"/>
              </a:p>
            </p:txBody>
          </p:sp>
          <p:sp>
            <p:nvSpPr>
              <p:cNvPr id="854" name="Rectangle 1953"/>
              <p:cNvSpPr>
                <a:spLocks noChangeArrowheads="1"/>
              </p:cNvSpPr>
              <p:nvPr userDrawn="1"/>
            </p:nvSpPr>
            <p:spPr bwMode="auto">
              <a:xfrm>
                <a:off x="3883" y="3290"/>
                <a:ext cx="123" cy="6"/>
              </a:xfrm>
              <a:prstGeom prst="rect">
                <a:avLst/>
              </a:prstGeom>
              <a:solidFill>
                <a:srgbClr val="CDA959"/>
              </a:solidFill>
              <a:ln w="0">
                <a:noFill/>
                <a:miter lim="800000"/>
                <a:headEnd/>
                <a:tailEnd/>
              </a:ln>
            </p:spPr>
            <p:txBody>
              <a:bodyPr/>
              <a:lstStyle/>
              <a:p>
                <a:pPr>
                  <a:defRPr/>
                </a:pPr>
                <a:endParaRPr lang="en-US" dirty="0"/>
              </a:p>
            </p:txBody>
          </p:sp>
          <p:sp>
            <p:nvSpPr>
              <p:cNvPr id="855" name="Rectangle 1954"/>
              <p:cNvSpPr>
                <a:spLocks noChangeArrowheads="1"/>
              </p:cNvSpPr>
              <p:nvPr userDrawn="1"/>
            </p:nvSpPr>
            <p:spPr bwMode="auto">
              <a:xfrm>
                <a:off x="4387" y="3290"/>
                <a:ext cx="156" cy="6"/>
              </a:xfrm>
              <a:prstGeom prst="rect">
                <a:avLst/>
              </a:prstGeom>
              <a:solidFill>
                <a:srgbClr val="CDA959"/>
              </a:solidFill>
              <a:ln w="0">
                <a:noFill/>
                <a:miter lim="800000"/>
                <a:headEnd/>
                <a:tailEnd/>
              </a:ln>
            </p:spPr>
            <p:txBody>
              <a:bodyPr/>
              <a:lstStyle/>
              <a:p>
                <a:pPr>
                  <a:defRPr/>
                </a:pPr>
                <a:endParaRPr lang="en-US" dirty="0"/>
              </a:p>
            </p:txBody>
          </p:sp>
          <p:sp>
            <p:nvSpPr>
              <p:cNvPr id="856" name="Rectangle 1955"/>
              <p:cNvSpPr>
                <a:spLocks noChangeArrowheads="1"/>
              </p:cNvSpPr>
              <p:nvPr userDrawn="1"/>
            </p:nvSpPr>
            <p:spPr bwMode="auto">
              <a:xfrm>
                <a:off x="4985" y="3290"/>
                <a:ext cx="168" cy="6"/>
              </a:xfrm>
              <a:prstGeom prst="rect">
                <a:avLst/>
              </a:prstGeom>
              <a:solidFill>
                <a:srgbClr val="CDA959"/>
              </a:solidFill>
              <a:ln w="0">
                <a:noFill/>
                <a:miter lim="800000"/>
                <a:headEnd/>
                <a:tailEnd/>
              </a:ln>
            </p:spPr>
            <p:txBody>
              <a:bodyPr/>
              <a:lstStyle/>
              <a:p>
                <a:pPr>
                  <a:defRPr/>
                </a:pPr>
                <a:endParaRPr lang="en-US" dirty="0"/>
              </a:p>
            </p:txBody>
          </p:sp>
          <p:sp>
            <p:nvSpPr>
              <p:cNvPr id="857" name="Rectangle 1956"/>
              <p:cNvSpPr>
                <a:spLocks noChangeArrowheads="1"/>
              </p:cNvSpPr>
              <p:nvPr userDrawn="1"/>
            </p:nvSpPr>
            <p:spPr bwMode="auto">
              <a:xfrm>
                <a:off x="5192" y="3290"/>
                <a:ext cx="297" cy="6"/>
              </a:xfrm>
              <a:prstGeom prst="rect">
                <a:avLst/>
              </a:prstGeom>
              <a:solidFill>
                <a:srgbClr val="CDA959"/>
              </a:solidFill>
              <a:ln w="0">
                <a:noFill/>
                <a:miter lim="800000"/>
                <a:headEnd/>
                <a:tailEnd/>
              </a:ln>
            </p:spPr>
            <p:txBody>
              <a:bodyPr/>
              <a:lstStyle/>
              <a:p>
                <a:pPr>
                  <a:defRPr/>
                </a:pPr>
                <a:endParaRPr lang="en-US" dirty="0"/>
              </a:p>
            </p:txBody>
          </p:sp>
          <p:sp>
            <p:nvSpPr>
              <p:cNvPr id="858" name="Rectangle 1957"/>
              <p:cNvSpPr>
                <a:spLocks noChangeArrowheads="1"/>
              </p:cNvSpPr>
              <p:nvPr userDrawn="1"/>
            </p:nvSpPr>
            <p:spPr bwMode="auto">
              <a:xfrm>
                <a:off x="5769" y="3290"/>
                <a:ext cx="33" cy="6"/>
              </a:xfrm>
              <a:prstGeom prst="rect">
                <a:avLst/>
              </a:prstGeom>
              <a:solidFill>
                <a:srgbClr val="CDA959"/>
              </a:solidFill>
              <a:ln w="0">
                <a:noFill/>
                <a:miter lim="800000"/>
                <a:headEnd/>
                <a:tailEnd/>
              </a:ln>
            </p:spPr>
            <p:txBody>
              <a:bodyPr/>
              <a:lstStyle/>
              <a:p>
                <a:pPr>
                  <a:defRPr/>
                </a:pPr>
                <a:endParaRPr lang="en-US" dirty="0"/>
              </a:p>
            </p:txBody>
          </p:sp>
          <p:sp>
            <p:nvSpPr>
              <p:cNvPr id="859" name="Rectangle 1958"/>
              <p:cNvSpPr>
                <a:spLocks noChangeArrowheads="1"/>
              </p:cNvSpPr>
              <p:nvPr userDrawn="1"/>
            </p:nvSpPr>
            <p:spPr bwMode="auto">
              <a:xfrm>
                <a:off x="3889" y="3296"/>
                <a:ext cx="117" cy="6"/>
              </a:xfrm>
              <a:prstGeom prst="rect">
                <a:avLst/>
              </a:prstGeom>
              <a:solidFill>
                <a:srgbClr val="CDA959"/>
              </a:solidFill>
              <a:ln w="0">
                <a:noFill/>
                <a:miter lim="800000"/>
                <a:headEnd/>
                <a:tailEnd/>
              </a:ln>
            </p:spPr>
            <p:txBody>
              <a:bodyPr/>
              <a:lstStyle/>
              <a:p>
                <a:pPr>
                  <a:defRPr/>
                </a:pPr>
                <a:endParaRPr lang="en-US" dirty="0"/>
              </a:p>
            </p:txBody>
          </p:sp>
          <p:sp>
            <p:nvSpPr>
              <p:cNvPr id="860" name="Rectangle 1959"/>
              <p:cNvSpPr>
                <a:spLocks noChangeArrowheads="1"/>
              </p:cNvSpPr>
              <p:nvPr userDrawn="1"/>
            </p:nvSpPr>
            <p:spPr bwMode="auto">
              <a:xfrm>
                <a:off x="4387" y="3296"/>
                <a:ext cx="156" cy="6"/>
              </a:xfrm>
              <a:prstGeom prst="rect">
                <a:avLst/>
              </a:prstGeom>
              <a:solidFill>
                <a:srgbClr val="CDA959"/>
              </a:solidFill>
              <a:ln w="0">
                <a:noFill/>
                <a:miter lim="800000"/>
                <a:headEnd/>
                <a:tailEnd/>
              </a:ln>
            </p:spPr>
            <p:txBody>
              <a:bodyPr/>
              <a:lstStyle/>
              <a:p>
                <a:pPr>
                  <a:defRPr/>
                </a:pPr>
                <a:endParaRPr lang="en-US" dirty="0"/>
              </a:p>
            </p:txBody>
          </p:sp>
          <p:sp>
            <p:nvSpPr>
              <p:cNvPr id="861" name="Rectangle 1960"/>
              <p:cNvSpPr>
                <a:spLocks noChangeArrowheads="1"/>
              </p:cNvSpPr>
              <p:nvPr userDrawn="1"/>
            </p:nvSpPr>
            <p:spPr bwMode="auto">
              <a:xfrm>
                <a:off x="4974" y="3296"/>
                <a:ext cx="163" cy="6"/>
              </a:xfrm>
              <a:prstGeom prst="rect">
                <a:avLst/>
              </a:prstGeom>
              <a:solidFill>
                <a:srgbClr val="CDA959"/>
              </a:solidFill>
              <a:ln w="0">
                <a:noFill/>
                <a:miter lim="800000"/>
                <a:headEnd/>
                <a:tailEnd/>
              </a:ln>
            </p:spPr>
            <p:txBody>
              <a:bodyPr/>
              <a:lstStyle/>
              <a:p>
                <a:pPr>
                  <a:defRPr/>
                </a:pPr>
                <a:endParaRPr lang="en-US" dirty="0"/>
              </a:p>
            </p:txBody>
          </p:sp>
          <p:sp>
            <p:nvSpPr>
              <p:cNvPr id="862" name="Rectangle 1961"/>
              <p:cNvSpPr>
                <a:spLocks noChangeArrowheads="1"/>
              </p:cNvSpPr>
              <p:nvPr userDrawn="1"/>
            </p:nvSpPr>
            <p:spPr bwMode="auto">
              <a:xfrm>
                <a:off x="5187" y="3296"/>
                <a:ext cx="302" cy="6"/>
              </a:xfrm>
              <a:prstGeom prst="rect">
                <a:avLst/>
              </a:prstGeom>
              <a:solidFill>
                <a:srgbClr val="CDA959"/>
              </a:solidFill>
              <a:ln w="0">
                <a:noFill/>
                <a:miter lim="800000"/>
                <a:headEnd/>
                <a:tailEnd/>
              </a:ln>
            </p:spPr>
            <p:txBody>
              <a:bodyPr/>
              <a:lstStyle/>
              <a:p>
                <a:pPr>
                  <a:defRPr/>
                </a:pPr>
                <a:endParaRPr lang="en-US" dirty="0"/>
              </a:p>
            </p:txBody>
          </p:sp>
          <p:sp>
            <p:nvSpPr>
              <p:cNvPr id="863" name="Rectangle 1962"/>
              <p:cNvSpPr>
                <a:spLocks noChangeArrowheads="1"/>
              </p:cNvSpPr>
              <p:nvPr userDrawn="1"/>
            </p:nvSpPr>
            <p:spPr bwMode="auto">
              <a:xfrm>
                <a:off x="5769" y="3296"/>
                <a:ext cx="33" cy="6"/>
              </a:xfrm>
              <a:prstGeom prst="rect">
                <a:avLst/>
              </a:prstGeom>
              <a:solidFill>
                <a:srgbClr val="CDA959"/>
              </a:solidFill>
              <a:ln w="0">
                <a:noFill/>
                <a:miter lim="800000"/>
                <a:headEnd/>
                <a:tailEnd/>
              </a:ln>
            </p:spPr>
            <p:txBody>
              <a:bodyPr/>
              <a:lstStyle/>
              <a:p>
                <a:pPr>
                  <a:defRPr/>
                </a:pPr>
                <a:endParaRPr lang="en-US" dirty="0"/>
              </a:p>
            </p:txBody>
          </p:sp>
          <p:sp>
            <p:nvSpPr>
              <p:cNvPr id="864" name="Rectangle 1963"/>
              <p:cNvSpPr>
                <a:spLocks noChangeArrowheads="1"/>
              </p:cNvSpPr>
              <p:nvPr userDrawn="1"/>
            </p:nvSpPr>
            <p:spPr bwMode="auto">
              <a:xfrm>
                <a:off x="3894" y="3302"/>
                <a:ext cx="112" cy="5"/>
              </a:xfrm>
              <a:prstGeom prst="rect">
                <a:avLst/>
              </a:prstGeom>
              <a:solidFill>
                <a:srgbClr val="CDA959"/>
              </a:solidFill>
              <a:ln w="0">
                <a:noFill/>
                <a:miter lim="800000"/>
                <a:headEnd/>
                <a:tailEnd/>
              </a:ln>
            </p:spPr>
            <p:txBody>
              <a:bodyPr/>
              <a:lstStyle/>
              <a:p>
                <a:pPr>
                  <a:defRPr/>
                </a:pPr>
                <a:endParaRPr lang="en-US" dirty="0"/>
              </a:p>
            </p:txBody>
          </p:sp>
          <p:sp>
            <p:nvSpPr>
              <p:cNvPr id="865" name="Rectangle 1964"/>
              <p:cNvSpPr>
                <a:spLocks noChangeArrowheads="1"/>
              </p:cNvSpPr>
              <p:nvPr userDrawn="1"/>
            </p:nvSpPr>
            <p:spPr bwMode="auto">
              <a:xfrm>
                <a:off x="4381" y="3302"/>
                <a:ext cx="162" cy="5"/>
              </a:xfrm>
              <a:prstGeom prst="rect">
                <a:avLst/>
              </a:prstGeom>
              <a:solidFill>
                <a:srgbClr val="CDA959"/>
              </a:solidFill>
              <a:ln w="0">
                <a:noFill/>
                <a:miter lim="800000"/>
                <a:headEnd/>
                <a:tailEnd/>
              </a:ln>
            </p:spPr>
            <p:txBody>
              <a:bodyPr/>
              <a:lstStyle/>
              <a:p>
                <a:pPr>
                  <a:defRPr/>
                </a:pPr>
                <a:endParaRPr lang="en-US" dirty="0"/>
              </a:p>
            </p:txBody>
          </p:sp>
          <p:sp>
            <p:nvSpPr>
              <p:cNvPr id="866" name="Rectangle 1965"/>
              <p:cNvSpPr>
                <a:spLocks noChangeArrowheads="1"/>
              </p:cNvSpPr>
              <p:nvPr userDrawn="1"/>
            </p:nvSpPr>
            <p:spPr bwMode="auto">
              <a:xfrm>
                <a:off x="4957" y="3302"/>
                <a:ext cx="168" cy="5"/>
              </a:xfrm>
              <a:prstGeom prst="rect">
                <a:avLst/>
              </a:prstGeom>
              <a:solidFill>
                <a:srgbClr val="CDA959"/>
              </a:solidFill>
              <a:ln w="0">
                <a:noFill/>
                <a:miter lim="800000"/>
                <a:headEnd/>
                <a:tailEnd/>
              </a:ln>
            </p:spPr>
            <p:txBody>
              <a:bodyPr/>
              <a:lstStyle/>
              <a:p>
                <a:pPr>
                  <a:defRPr/>
                </a:pPr>
                <a:endParaRPr lang="en-US" dirty="0"/>
              </a:p>
            </p:txBody>
          </p:sp>
          <p:sp>
            <p:nvSpPr>
              <p:cNvPr id="867" name="Rectangle 1966"/>
              <p:cNvSpPr>
                <a:spLocks noChangeArrowheads="1"/>
              </p:cNvSpPr>
              <p:nvPr userDrawn="1"/>
            </p:nvSpPr>
            <p:spPr bwMode="auto">
              <a:xfrm>
                <a:off x="5181" y="3302"/>
                <a:ext cx="308" cy="5"/>
              </a:xfrm>
              <a:prstGeom prst="rect">
                <a:avLst/>
              </a:prstGeom>
              <a:solidFill>
                <a:srgbClr val="CDA959"/>
              </a:solidFill>
              <a:ln w="0">
                <a:noFill/>
                <a:miter lim="800000"/>
                <a:headEnd/>
                <a:tailEnd/>
              </a:ln>
            </p:spPr>
            <p:txBody>
              <a:bodyPr/>
              <a:lstStyle/>
              <a:p>
                <a:pPr>
                  <a:defRPr/>
                </a:pPr>
                <a:endParaRPr lang="en-US" dirty="0"/>
              </a:p>
            </p:txBody>
          </p:sp>
          <p:sp>
            <p:nvSpPr>
              <p:cNvPr id="868" name="Rectangle 1967"/>
              <p:cNvSpPr>
                <a:spLocks noChangeArrowheads="1"/>
              </p:cNvSpPr>
              <p:nvPr userDrawn="1"/>
            </p:nvSpPr>
            <p:spPr bwMode="auto">
              <a:xfrm>
                <a:off x="5769" y="3302"/>
                <a:ext cx="33" cy="5"/>
              </a:xfrm>
              <a:prstGeom prst="rect">
                <a:avLst/>
              </a:prstGeom>
              <a:solidFill>
                <a:srgbClr val="CDA959"/>
              </a:solidFill>
              <a:ln w="0">
                <a:noFill/>
                <a:miter lim="800000"/>
                <a:headEnd/>
                <a:tailEnd/>
              </a:ln>
            </p:spPr>
            <p:txBody>
              <a:bodyPr/>
              <a:lstStyle/>
              <a:p>
                <a:pPr>
                  <a:defRPr/>
                </a:pPr>
                <a:endParaRPr lang="en-US" dirty="0"/>
              </a:p>
            </p:txBody>
          </p:sp>
          <p:sp>
            <p:nvSpPr>
              <p:cNvPr id="869" name="Rectangle 1968"/>
              <p:cNvSpPr>
                <a:spLocks noChangeArrowheads="1"/>
              </p:cNvSpPr>
              <p:nvPr userDrawn="1"/>
            </p:nvSpPr>
            <p:spPr bwMode="auto">
              <a:xfrm>
                <a:off x="3900" y="3307"/>
                <a:ext cx="106" cy="6"/>
              </a:xfrm>
              <a:prstGeom prst="rect">
                <a:avLst/>
              </a:prstGeom>
              <a:solidFill>
                <a:srgbClr val="CDA959"/>
              </a:solidFill>
              <a:ln w="0">
                <a:noFill/>
                <a:miter lim="800000"/>
                <a:headEnd/>
                <a:tailEnd/>
              </a:ln>
            </p:spPr>
            <p:txBody>
              <a:bodyPr/>
              <a:lstStyle/>
              <a:p>
                <a:pPr>
                  <a:defRPr/>
                </a:pPr>
                <a:endParaRPr lang="en-US" dirty="0"/>
              </a:p>
            </p:txBody>
          </p:sp>
          <p:sp>
            <p:nvSpPr>
              <p:cNvPr id="870" name="Rectangle 1969"/>
              <p:cNvSpPr>
                <a:spLocks noChangeArrowheads="1"/>
              </p:cNvSpPr>
              <p:nvPr userDrawn="1"/>
            </p:nvSpPr>
            <p:spPr bwMode="auto">
              <a:xfrm>
                <a:off x="4381" y="3307"/>
                <a:ext cx="157" cy="6"/>
              </a:xfrm>
              <a:prstGeom prst="rect">
                <a:avLst/>
              </a:prstGeom>
              <a:solidFill>
                <a:srgbClr val="CDA959"/>
              </a:solidFill>
              <a:ln w="0">
                <a:noFill/>
                <a:miter lim="800000"/>
                <a:headEnd/>
                <a:tailEnd/>
              </a:ln>
            </p:spPr>
            <p:txBody>
              <a:bodyPr/>
              <a:lstStyle/>
              <a:p>
                <a:pPr>
                  <a:defRPr/>
                </a:pPr>
                <a:endParaRPr lang="en-US" dirty="0"/>
              </a:p>
            </p:txBody>
          </p:sp>
          <p:sp>
            <p:nvSpPr>
              <p:cNvPr id="871" name="Rectangle 1970"/>
              <p:cNvSpPr>
                <a:spLocks noChangeArrowheads="1"/>
              </p:cNvSpPr>
              <p:nvPr userDrawn="1"/>
            </p:nvSpPr>
            <p:spPr bwMode="auto">
              <a:xfrm>
                <a:off x="4946" y="3307"/>
                <a:ext cx="163" cy="6"/>
              </a:xfrm>
              <a:prstGeom prst="rect">
                <a:avLst/>
              </a:prstGeom>
              <a:solidFill>
                <a:srgbClr val="CDA959"/>
              </a:solidFill>
              <a:ln w="0">
                <a:noFill/>
                <a:miter lim="800000"/>
                <a:headEnd/>
                <a:tailEnd/>
              </a:ln>
            </p:spPr>
            <p:txBody>
              <a:bodyPr/>
              <a:lstStyle/>
              <a:p>
                <a:pPr>
                  <a:defRPr/>
                </a:pPr>
                <a:endParaRPr lang="en-US" dirty="0"/>
              </a:p>
            </p:txBody>
          </p:sp>
          <p:sp>
            <p:nvSpPr>
              <p:cNvPr id="872" name="Rectangle 1971"/>
              <p:cNvSpPr>
                <a:spLocks noChangeArrowheads="1"/>
              </p:cNvSpPr>
              <p:nvPr userDrawn="1"/>
            </p:nvSpPr>
            <p:spPr bwMode="auto">
              <a:xfrm>
                <a:off x="5176" y="3307"/>
                <a:ext cx="319" cy="6"/>
              </a:xfrm>
              <a:prstGeom prst="rect">
                <a:avLst/>
              </a:prstGeom>
              <a:solidFill>
                <a:srgbClr val="CDA959"/>
              </a:solidFill>
              <a:ln w="0">
                <a:noFill/>
                <a:miter lim="800000"/>
                <a:headEnd/>
                <a:tailEnd/>
              </a:ln>
            </p:spPr>
            <p:txBody>
              <a:bodyPr/>
              <a:lstStyle/>
              <a:p>
                <a:pPr>
                  <a:defRPr/>
                </a:pPr>
                <a:endParaRPr lang="en-US" dirty="0"/>
              </a:p>
            </p:txBody>
          </p:sp>
          <p:sp>
            <p:nvSpPr>
              <p:cNvPr id="873" name="Rectangle 1972"/>
              <p:cNvSpPr>
                <a:spLocks noChangeArrowheads="1"/>
              </p:cNvSpPr>
              <p:nvPr userDrawn="1"/>
            </p:nvSpPr>
            <p:spPr bwMode="auto">
              <a:xfrm>
                <a:off x="5769" y="3307"/>
                <a:ext cx="33" cy="6"/>
              </a:xfrm>
              <a:prstGeom prst="rect">
                <a:avLst/>
              </a:prstGeom>
              <a:solidFill>
                <a:srgbClr val="CDA959"/>
              </a:solidFill>
              <a:ln w="0">
                <a:noFill/>
                <a:miter lim="800000"/>
                <a:headEnd/>
                <a:tailEnd/>
              </a:ln>
            </p:spPr>
            <p:txBody>
              <a:bodyPr/>
              <a:lstStyle/>
              <a:p>
                <a:pPr>
                  <a:defRPr/>
                </a:pPr>
                <a:endParaRPr lang="en-US" dirty="0"/>
              </a:p>
            </p:txBody>
          </p:sp>
          <p:sp>
            <p:nvSpPr>
              <p:cNvPr id="874" name="Rectangle 1973"/>
              <p:cNvSpPr>
                <a:spLocks noChangeArrowheads="1"/>
              </p:cNvSpPr>
              <p:nvPr userDrawn="1"/>
            </p:nvSpPr>
            <p:spPr bwMode="auto">
              <a:xfrm>
                <a:off x="3905" y="3313"/>
                <a:ext cx="101" cy="5"/>
              </a:xfrm>
              <a:prstGeom prst="rect">
                <a:avLst/>
              </a:prstGeom>
              <a:solidFill>
                <a:srgbClr val="CDA959"/>
              </a:solidFill>
              <a:ln w="0">
                <a:noFill/>
                <a:miter lim="800000"/>
                <a:headEnd/>
                <a:tailEnd/>
              </a:ln>
            </p:spPr>
            <p:txBody>
              <a:bodyPr/>
              <a:lstStyle/>
              <a:p>
                <a:pPr>
                  <a:defRPr/>
                </a:pPr>
                <a:endParaRPr lang="en-US" dirty="0"/>
              </a:p>
            </p:txBody>
          </p:sp>
          <p:sp>
            <p:nvSpPr>
              <p:cNvPr id="875" name="Rectangle 1974"/>
              <p:cNvSpPr>
                <a:spLocks noChangeArrowheads="1"/>
              </p:cNvSpPr>
              <p:nvPr userDrawn="1"/>
            </p:nvSpPr>
            <p:spPr bwMode="auto">
              <a:xfrm>
                <a:off x="4375" y="3313"/>
                <a:ext cx="163" cy="5"/>
              </a:xfrm>
              <a:prstGeom prst="rect">
                <a:avLst/>
              </a:prstGeom>
              <a:solidFill>
                <a:srgbClr val="CDA959"/>
              </a:solidFill>
              <a:ln w="0">
                <a:noFill/>
                <a:miter lim="800000"/>
                <a:headEnd/>
                <a:tailEnd/>
              </a:ln>
            </p:spPr>
            <p:txBody>
              <a:bodyPr/>
              <a:lstStyle/>
              <a:p>
                <a:pPr>
                  <a:defRPr/>
                </a:pPr>
                <a:endParaRPr lang="en-US" dirty="0"/>
              </a:p>
            </p:txBody>
          </p:sp>
          <p:sp>
            <p:nvSpPr>
              <p:cNvPr id="876" name="Rectangle 1975"/>
              <p:cNvSpPr>
                <a:spLocks noChangeArrowheads="1"/>
              </p:cNvSpPr>
              <p:nvPr userDrawn="1"/>
            </p:nvSpPr>
            <p:spPr bwMode="auto">
              <a:xfrm>
                <a:off x="4929" y="3313"/>
                <a:ext cx="168" cy="5"/>
              </a:xfrm>
              <a:prstGeom prst="rect">
                <a:avLst/>
              </a:prstGeom>
              <a:solidFill>
                <a:srgbClr val="CDA959"/>
              </a:solidFill>
              <a:ln w="0">
                <a:noFill/>
                <a:miter lim="800000"/>
                <a:headEnd/>
                <a:tailEnd/>
              </a:ln>
            </p:spPr>
            <p:txBody>
              <a:bodyPr/>
              <a:lstStyle/>
              <a:p>
                <a:pPr>
                  <a:defRPr/>
                </a:pPr>
                <a:endParaRPr lang="en-US" dirty="0"/>
              </a:p>
            </p:txBody>
          </p:sp>
          <p:sp>
            <p:nvSpPr>
              <p:cNvPr id="877" name="Rectangle 1976"/>
              <p:cNvSpPr>
                <a:spLocks noChangeArrowheads="1"/>
              </p:cNvSpPr>
              <p:nvPr userDrawn="1"/>
            </p:nvSpPr>
            <p:spPr bwMode="auto">
              <a:xfrm>
                <a:off x="5176" y="3313"/>
                <a:ext cx="319" cy="5"/>
              </a:xfrm>
              <a:prstGeom prst="rect">
                <a:avLst/>
              </a:prstGeom>
              <a:solidFill>
                <a:srgbClr val="CDA959"/>
              </a:solidFill>
              <a:ln w="0">
                <a:noFill/>
                <a:miter lim="800000"/>
                <a:headEnd/>
                <a:tailEnd/>
              </a:ln>
            </p:spPr>
            <p:txBody>
              <a:bodyPr/>
              <a:lstStyle/>
              <a:p>
                <a:pPr>
                  <a:defRPr/>
                </a:pPr>
                <a:endParaRPr lang="en-US" dirty="0"/>
              </a:p>
            </p:txBody>
          </p:sp>
          <p:sp>
            <p:nvSpPr>
              <p:cNvPr id="878" name="Rectangle 1977"/>
              <p:cNvSpPr>
                <a:spLocks noChangeArrowheads="1"/>
              </p:cNvSpPr>
              <p:nvPr userDrawn="1"/>
            </p:nvSpPr>
            <p:spPr bwMode="auto">
              <a:xfrm>
                <a:off x="5769" y="3313"/>
                <a:ext cx="33" cy="5"/>
              </a:xfrm>
              <a:prstGeom prst="rect">
                <a:avLst/>
              </a:prstGeom>
              <a:solidFill>
                <a:srgbClr val="CDA959"/>
              </a:solidFill>
              <a:ln w="0">
                <a:noFill/>
                <a:miter lim="800000"/>
                <a:headEnd/>
                <a:tailEnd/>
              </a:ln>
            </p:spPr>
            <p:txBody>
              <a:bodyPr/>
              <a:lstStyle/>
              <a:p>
                <a:pPr>
                  <a:defRPr/>
                </a:pPr>
                <a:endParaRPr lang="en-US" dirty="0"/>
              </a:p>
            </p:txBody>
          </p:sp>
          <p:sp>
            <p:nvSpPr>
              <p:cNvPr id="879" name="Rectangle 1978"/>
              <p:cNvSpPr>
                <a:spLocks noChangeArrowheads="1"/>
              </p:cNvSpPr>
              <p:nvPr userDrawn="1"/>
            </p:nvSpPr>
            <p:spPr bwMode="auto">
              <a:xfrm>
                <a:off x="3911" y="3318"/>
                <a:ext cx="95" cy="6"/>
              </a:xfrm>
              <a:prstGeom prst="rect">
                <a:avLst/>
              </a:prstGeom>
              <a:solidFill>
                <a:srgbClr val="CDA959"/>
              </a:solidFill>
              <a:ln w="0">
                <a:noFill/>
                <a:miter lim="800000"/>
                <a:headEnd/>
                <a:tailEnd/>
              </a:ln>
            </p:spPr>
            <p:txBody>
              <a:bodyPr/>
              <a:lstStyle/>
              <a:p>
                <a:pPr>
                  <a:defRPr/>
                </a:pPr>
                <a:endParaRPr lang="en-US" dirty="0"/>
              </a:p>
            </p:txBody>
          </p:sp>
          <p:sp>
            <p:nvSpPr>
              <p:cNvPr id="880" name="Rectangle 1979"/>
              <p:cNvSpPr>
                <a:spLocks noChangeArrowheads="1"/>
              </p:cNvSpPr>
              <p:nvPr userDrawn="1"/>
            </p:nvSpPr>
            <p:spPr bwMode="auto">
              <a:xfrm>
                <a:off x="4375" y="3318"/>
                <a:ext cx="157" cy="6"/>
              </a:xfrm>
              <a:prstGeom prst="rect">
                <a:avLst/>
              </a:prstGeom>
              <a:solidFill>
                <a:srgbClr val="CDA959"/>
              </a:solidFill>
              <a:ln w="0">
                <a:noFill/>
                <a:miter lim="800000"/>
                <a:headEnd/>
                <a:tailEnd/>
              </a:ln>
            </p:spPr>
            <p:txBody>
              <a:bodyPr/>
              <a:lstStyle/>
              <a:p>
                <a:pPr>
                  <a:defRPr/>
                </a:pPr>
                <a:endParaRPr lang="en-US" dirty="0"/>
              </a:p>
            </p:txBody>
          </p:sp>
          <p:sp>
            <p:nvSpPr>
              <p:cNvPr id="881" name="Rectangle 1980"/>
              <p:cNvSpPr>
                <a:spLocks noChangeArrowheads="1"/>
              </p:cNvSpPr>
              <p:nvPr userDrawn="1"/>
            </p:nvSpPr>
            <p:spPr bwMode="auto">
              <a:xfrm>
                <a:off x="4918" y="3318"/>
                <a:ext cx="168" cy="6"/>
              </a:xfrm>
              <a:prstGeom prst="rect">
                <a:avLst/>
              </a:prstGeom>
              <a:solidFill>
                <a:srgbClr val="CDA959"/>
              </a:solidFill>
              <a:ln w="0">
                <a:noFill/>
                <a:miter lim="800000"/>
                <a:headEnd/>
                <a:tailEnd/>
              </a:ln>
            </p:spPr>
            <p:txBody>
              <a:bodyPr/>
              <a:lstStyle/>
              <a:p>
                <a:pPr>
                  <a:defRPr/>
                </a:pPr>
                <a:endParaRPr lang="en-US" dirty="0"/>
              </a:p>
            </p:txBody>
          </p:sp>
          <p:sp>
            <p:nvSpPr>
              <p:cNvPr id="882" name="Rectangle 1981"/>
              <p:cNvSpPr>
                <a:spLocks noChangeArrowheads="1"/>
              </p:cNvSpPr>
              <p:nvPr userDrawn="1"/>
            </p:nvSpPr>
            <p:spPr bwMode="auto">
              <a:xfrm>
                <a:off x="5170" y="3318"/>
                <a:ext cx="330" cy="6"/>
              </a:xfrm>
              <a:prstGeom prst="rect">
                <a:avLst/>
              </a:prstGeom>
              <a:solidFill>
                <a:srgbClr val="CDA959"/>
              </a:solidFill>
              <a:ln w="0">
                <a:noFill/>
                <a:miter lim="800000"/>
                <a:headEnd/>
                <a:tailEnd/>
              </a:ln>
            </p:spPr>
            <p:txBody>
              <a:bodyPr/>
              <a:lstStyle/>
              <a:p>
                <a:pPr>
                  <a:defRPr/>
                </a:pPr>
                <a:endParaRPr lang="en-US" dirty="0"/>
              </a:p>
            </p:txBody>
          </p:sp>
          <p:sp>
            <p:nvSpPr>
              <p:cNvPr id="883" name="Rectangle 1982"/>
              <p:cNvSpPr>
                <a:spLocks noChangeArrowheads="1"/>
              </p:cNvSpPr>
              <p:nvPr userDrawn="1"/>
            </p:nvSpPr>
            <p:spPr bwMode="auto">
              <a:xfrm>
                <a:off x="5769" y="3318"/>
                <a:ext cx="33" cy="6"/>
              </a:xfrm>
              <a:prstGeom prst="rect">
                <a:avLst/>
              </a:prstGeom>
              <a:solidFill>
                <a:srgbClr val="CDA959"/>
              </a:solidFill>
              <a:ln w="0">
                <a:noFill/>
                <a:miter lim="800000"/>
                <a:headEnd/>
                <a:tailEnd/>
              </a:ln>
            </p:spPr>
            <p:txBody>
              <a:bodyPr/>
              <a:lstStyle/>
              <a:p>
                <a:pPr>
                  <a:defRPr/>
                </a:pPr>
                <a:endParaRPr lang="en-US" dirty="0"/>
              </a:p>
            </p:txBody>
          </p:sp>
          <p:sp>
            <p:nvSpPr>
              <p:cNvPr id="884" name="Rectangle 1983"/>
              <p:cNvSpPr>
                <a:spLocks noChangeArrowheads="1"/>
              </p:cNvSpPr>
              <p:nvPr userDrawn="1"/>
            </p:nvSpPr>
            <p:spPr bwMode="auto">
              <a:xfrm>
                <a:off x="3917" y="3324"/>
                <a:ext cx="89" cy="6"/>
              </a:xfrm>
              <a:prstGeom prst="rect">
                <a:avLst/>
              </a:prstGeom>
              <a:solidFill>
                <a:srgbClr val="CDA959"/>
              </a:solidFill>
              <a:ln w="0">
                <a:noFill/>
                <a:miter lim="800000"/>
                <a:headEnd/>
                <a:tailEnd/>
              </a:ln>
            </p:spPr>
            <p:txBody>
              <a:bodyPr/>
              <a:lstStyle/>
              <a:p>
                <a:pPr>
                  <a:defRPr/>
                </a:pPr>
                <a:endParaRPr lang="en-US" dirty="0"/>
              </a:p>
            </p:txBody>
          </p:sp>
          <p:sp>
            <p:nvSpPr>
              <p:cNvPr id="885" name="Rectangle 1984"/>
              <p:cNvSpPr>
                <a:spLocks noChangeArrowheads="1"/>
              </p:cNvSpPr>
              <p:nvPr userDrawn="1"/>
            </p:nvSpPr>
            <p:spPr bwMode="auto">
              <a:xfrm>
                <a:off x="4375" y="3324"/>
                <a:ext cx="157" cy="6"/>
              </a:xfrm>
              <a:prstGeom prst="rect">
                <a:avLst/>
              </a:prstGeom>
              <a:solidFill>
                <a:srgbClr val="CDA959"/>
              </a:solidFill>
              <a:ln w="0">
                <a:noFill/>
                <a:miter lim="800000"/>
                <a:headEnd/>
                <a:tailEnd/>
              </a:ln>
            </p:spPr>
            <p:txBody>
              <a:bodyPr/>
              <a:lstStyle/>
              <a:p>
                <a:pPr>
                  <a:defRPr/>
                </a:pPr>
                <a:endParaRPr lang="en-US" dirty="0"/>
              </a:p>
            </p:txBody>
          </p:sp>
          <p:sp>
            <p:nvSpPr>
              <p:cNvPr id="886" name="Rectangle 1985"/>
              <p:cNvSpPr>
                <a:spLocks noChangeArrowheads="1"/>
              </p:cNvSpPr>
              <p:nvPr userDrawn="1"/>
            </p:nvSpPr>
            <p:spPr bwMode="auto">
              <a:xfrm>
                <a:off x="4907" y="3324"/>
                <a:ext cx="162" cy="6"/>
              </a:xfrm>
              <a:prstGeom prst="rect">
                <a:avLst/>
              </a:prstGeom>
              <a:solidFill>
                <a:srgbClr val="CDA959"/>
              </a:solidFill>
              <a:ln w="0">
                <a:noFill/>
                <a:miter lim="800000"/>
                <a:headEnd/>
                <a:tailEnd/>
              </a:ln>
            </p:spPr>
            <p:txBody>
              <a:bodyPr/>
              <a:lstStyle/>
              <a:p>
                <a:pPr>
                  <a:defRPr/>
                </a:pPr>
                <a:endParaRPr lang="en-US" dirty="0"/>
              </a:p>
            </p:txBody>
          </p:sp>
          <p:sp>
            <p:nvSpPr>
              <p:cNvPr id="887" name="Rectangle 1986"/>
              <p:cNvSpPr>
                <a:spLocks noChangeArrowheads="1"/>
              </p:cNvSpPr>
              <p:nvPr userDrawn="1"/>
            </p:nvSpPr>
            <p:spPr bwMode="auto">
              <a:xfrm>
                <a:off x="5165" y="3324"/>
                <a:ext cx="335" cy="6"/>
              </a:xfrm>
              <a:prstGeom prst="rect">
                <a:avLst/>
              </a:prstGeom>
              <a:solidFill>
                <a:srgbClr val="CDA959"/>
              </a:solidFill>
              <a:ln w="0">
                <a:noFill/>
                <a:miter lim="800000"/>
                <a:headEnd/>
                <a:tailEnd/>
              </a:ln>
            </p:spPr>
            <p:txBody>
              <a:bodyPr/>
              <a:lstStyle/>
              <a:p>
                <a:pPr>
                  <a:defRPr/>
                </a:pPr>
                <a:endParaRPr lang="en-US" dirty="0"/>
              </a:p>
            </p:txBody>
          </p:sp>
          <p:sp>
            <p:nvSpPr>
              <p:cNvPr id="888" name="Rectangle 1987"/>
              <p:cNvSpPr>
                <a:spLocks noChangeArrowheads="1"/>
              </p:cNvSpPr>
              <p:nvPr userDrawn="1"/>
            </p:nvSpPr>
            <p:spPr bwMode="auto">
              <a:xfrm>
                <a:off x="5769" y="3324"/>
                <a:ext cx="33" cy="6"/>
              </a:xfrm>
              <a:prstGeom prst="rect">
                <a:avLst/>
              </a:prstGeom>
              <a:solidFill>
                <a:srgbClr val="CDA959"/>
              </a:solidFill>
              <a:ln w="0">
                <a:noFill/>
                <a:miter lim="800000"/>
                <a:headEnd/>
                <a:tailEnd/>
              </a:ln>
            </p:spPr>
            <p:txBody>
              <a:bodyPr/>
              <a:lstStyle/>
              <a:p>
                <a:pPr>
                  <a:defRPr/>
                </a:pPr>
                <a:endParaRPr lang="en-US" dirty="0"/>
              </a:p>
            </p:txBody>
          </p:sp>
          <p:sp>
            <p:nvSpPr>
              <p:cNvPr id="889" name="Rectangle 1988"/>
              <p:cNvSpPr>
                <a:spLocks noChangeArrowheads="1"/>
              </p:cNvSpPr>
              <p:nvPr userDrawn="1"/>
            </p:nvSpPr>
            <p:spPr bwMode="auto">
              <a:xfrm>
                <a:off x="3922" y="3330"/>
                <a:ext cx="84" cy="5"/>
              </a:xfrm>
              <a:prstGeom prst="rect">
                <a:avLst/>
              </a:prstGeom>
              <a:solidFill>
                <a:srgbClr val="CDA959"/>
              </a:solidFill>
              <a:ln w="0">
                <a:noFill/>
                <a:miter lim="800000"/>
                <a:headEnd/>
                <a:tailEnd/>
              </a:ln>
            </p:spPr>
            <p:txBody>
              <a:bodyPr/>
              <a:lstStyle/>
              <a:p>
                <a:pPr>
                  <a:defRPr/>
                </a:pPr>
                <a:endParaRPr lang="en-US" dirty="0"/>
              </a:p>
            </p:txBody>
          </p:sp>
          <p:sp>
            <p:nvSpPr>
              <p:cNvPr id="890" name="Rectangle 1989"/>
              <p:cNvSpPr>
                <a:spLocks noChangeArrowheads="1"/>
              </p:cNvSpPr>
              <p:nvPr userDrawn="1"/>
            </p:nvSpPr>
            <p:spPr bwMode="auto">
              <a:xfrm>
                <a:off x="4370" y="3330"/>
                <a:ext cx="162" cy="5"/>
              </a:xfrm>
              <a:prstGeom prst="rect">
                <a:avLst/>
              </a:prstGeom>
              <a:solidFill>
                <a:srgbClr val="CDA959"/>
              </a:solidFill>
              <a:ln w="0">
                <a:noFill/>
                <a:miter lim="800000"/>
                <a:headEnd/>
                <a:tailEnd/>
              </a:ln>
            </p:spPr>
            <p:txBody>
              <a:bodyPr/>
              <a:lstStyle/>
              <a:p>
                <a:pPr>
                  <a:defRPr/>
                </a:pPr>
                <a:endParaRPr lang="en-US" dirty="0"/>
              </a:p>
            </p:txBody>
          </p:sp>
          <p:sp>
            <p:nvSpPr>
              <p:cNvPr id="891" name="Rectangle 1990"/>
              <p:cNvSpPr>
                <a:spLocks noChangeArrowheads="1"/>
              </p:cNvSpPr>
              <p:nvPr userDrawn="1"/>
            </p:nvSpPr>
            <p:spPr bwMode="auto">
              <a:xfrm>
                <a:off x="4890" y="3330"/>
                <a:ext cx="168" cy="5"/>
              </a:xfrm>
              <a:prstGeom prst="rect">
                <a:avLst/>
              </a:prstGeom>
              <a:solidFill>
                <a:srgbClr val="CDA959"/>
              </a:solidFill>
              <a:ln w="0">
                <a:noFill/>
                <a:miter lim="800000"/>
                <a:headEnd/>
                <a:tailEnd/>
              </a:ln>
            </p:spPr>
            <p:txBody>
              <a:bodyPr/>
              <a:lstStyle/>
              <a:p>
                <a:pPr>
                  <a:defRPr/>
                </a:pPr>
                <a:endParaRPr lang="en-US" dirty="0"/>
              </a:p>
            </p:txBody>
          </p:sp>
          <p:sp>
            <p:nvSpPr>
              <p:cNvPr id="892" name="Rectangle 1991"/>
              <p:cNvSpPr>
                <a:spLocks noChangeArrowheads="1"/>
              </p:cNvSpPr>
              <p:nvPr userDrawn="1"/>
            </p:nvSpPr>
            <p:spPr bwMode="auto">
              <a:xfrm>
                <a:off x="5159" y="3330"/>
                <a:ext cx="341" cy="5"/>
              </a:xfrm>
              <a:prstGeom prst="rect">
                <a:avLst/>
              </a:prstGeom>
              <a:solidFill>
                <a:srgbClr val="CDA959"/>
              </a:solidFill>
              <a:ln w="0">
                <a:noFill/>
                <a:miter lim="800000"/>
                <a:headEnd/>
                <a:tailEnd/>
              </a:ln>
            </p:spPr>
            <p:txBody>
              <a:bodyPr/>
              <a:lstStyle/>
              <a:p>
                <a:pPr>
                  <a:defRPr/>
                </a:pPr>
                <a:endParaRPr lang="en-US" dirty="0"/>
              </a:p>
            </p:txBody>
          </p:sp>
          <p:sp>
            <p:nvSpPr>
              <p:cNvPr id="893" name="Rectangle 1992"/>
              <p:cNvSpPr>
                <a:spLocks noChangeArrowheads="1"/>
              </p:cNvSpPr>
              <p:nvPr userDrawn="1"/>
            </p:nvSpPr>
            <p:spPr bwMode="auto">
              <a:xfrm>
                <a:off x="5769" y="3330"/>
                <a:ext cx="33" cy="5"/>
              </a:xfrm>
              <a:prstGeom prst="rect">
                <a:avLst/>
              </a:prstGeom>
              <a:solidFill>
                <a:srgbClr val="CDA959"/>
              </a:solidFill>
              <a:ln w="0">
                <a:noFill/>
                <a:miter lim="800000"/>
                <a:headEnd/>
                <a:tailEnd/>
              </a:ln>
            </p:spPr>
            <p:txBody>
              <a:bodyPr/>
              <a:lstStyle/>
              <a:p>
                <a:pPr>
                  <a:defRPr/>
                </a:pPr>
                <a:endParaRPr lang="en-US" dirty="0"/>
              </a:p>
            </p:txBody>
          </p:sp>
          <p:sp>
            <p:nvSpPr>
              <p:cNvPr id="894" name="Rectangle 1993"/>
              <p:cNvSpPr>
                <a:spLocks noChangeArrowheads="1"/>
              </p:cNvSpPr>
              <p:nvPr userDrawn="1"/>
            </p:nvSpPr>
            <p:spPr bwMode="auto">
              <a:xfrm>
                <a:off x="3928" y="3335"/>
                <a:ext cx="84" cy="6"/>
              </a:xfrm>
              <a:prstGeom prst="rect">
                <a:avLst/>
              </a:prstGeom>
              <a:solidFill>
                <a:srgbClr val="CDA959"/>
              </a:solidFill>
              <a:ln w="0">
                <a:noFill/>
                <a:miter lim="800000"/>
                <a:headEnd/>
                <a:tailEnd/>
              </a:ln>
            </p:spPr>
            <p:txBody>
              <a:bodyPr/>
              <a:lstStyle/>
              <a:p>
                <a:pPr>
                  <a:defRPr/>
                </a:pPr>
                <a:endParaRPr lang="en-US" dirty="0"/>
              </a:p>
            </p:txBody>
          </p:sp>
          <p:sp>
            <p:nvSpPr>
              <p:cNvPr id="895" name="Rectangle 1994"/>
              <p:cNvSpPr>
                <a:spLocks noChangeArrowheads="1"/>
              </p:cNvSpPr>
              <p:nvPr userDrawn="1"/>
            </p:nvSpPr>
            <p:spPr bwMode="auto">
              <a:xfrm>
                <a:off x="4370" y="3335"/>
                <a:ext cx="157" cy="6"/>
              </a:xfrm>
              <a:prstGeom prst="rect">
                <a:avLst/>
              </a:prstGeom>
              <a:solidFill>
                <a:srgbClr val="CDA959"/>
              </a:solidFill>
              <a:ln w="0">
                <a:noFill/>
                <a:miter lim="800000"/>
                <a:headEnd/>
                <a:tailEnd/>
              </a:ln>
            </p:spPr>
            <p:txBody>
              <a:bodyPr/>
              <a:lstStyle/>
              <a:p>
                <a:pPr>
                  <a:defRPr/>
                </a:pPr>
                <a:endParaRPr lang="en-US" dirty="0"/>
              </a:p>
            </p:txBody>
          </p:sp>
          <p:sp>
            <p:nvSpPr>
              <p:cNvPr id="896" name="Rectangle 1995"/>
              <p:cNvSpPr>
                <a:spLocks noChangeArrowheads="1"/>
              </p:cNvSpPr>
              <p:nvPr userDrawn="1"/>
            </p:nvSpPr>
            <p:spPr bwMode="auto">
              <a:xfrm>
                <a:off x="4879" y="3335"/>
                <a:ext cx="162" cy="6"/>
              </a:xfrm>
              <a:prstGeom prst="rect">
                <a:avLst/>
              </a:prstGeom>
              <a:solidFill>
                <a:srgbClr val="CDA959"/>
              </a:solidFill>
              <a:ln w="0">
                <a:noFill/>
                <a:miter lim="800000"/>
                <a:headEnd/>
                <a:tailEnd/>
              </a:ln>
            </p:spPr>
            <p:txBody>
              <a:bodyPr/>
              <a:lstStyle/>
              <a:p>
                <a:pPr>
                  <a:defRPr/>
                </a:pPr>
                <a:endParaRPr lang="en-US" dirty="0"/>
              </a:p>
            </p:txBody>
          </p:sp>
          <p:sp>
            <p:nvSpPr>
              <p:cNvPr id="897" name="Rectangle 1996"/>
              <p:cNvSpPr>
                <a:spLocks noChangeArrowheads="1"/>
              </p:cNvSpPr>
              <p:nvPr userDrawn="1"/>
            </p:nvSpPr>
            <p:spPr bwMode="auto">
              <a:xfrm>
                <a:off x="5153" y="3335"/>
                <a:ext cx="353" cy="6"/>
              </a:xfrm>
              <a:prstGeom prst="rect">
                <a:avLst/>
              </a:prstGeom>
              <a:solidFill>
                <a:srgbClr val="CDA959"/>
              </a:solidFill>
              <a:ln w="0">
                <a:noFill/>
                <a:miter lim="800000"/>
                <a:headEnd/>
                <a:tailEnd/>
              </a:ln>
            </p:spPr>
            <p:txBody>
              <a:bodyPr/>
              <a:lstStyle/>
              <a:p>
                <a:pPr>
                  <a:defRPr/>
                </a:pPr>
                <a:endParaRPr lang="en-US" dirty="0"/>
              </a:p>
            </p:txBody>
          </p:sp>
          <p:sp>
            <p:nvSpPr>
              <p:cNvPr id="898" name="Rectangle 1997"/>
              <p:cNvSpPr>
                <a:spLocks noChangeArrowheads="1"/>
              </p:cNvSpPr>
              <p:nvPr userDrawn="1"/>
            </p:nvSpPr>
            <p:spPr bwMode="auto">
              <a:xfrm>
                <a:off x="5769" y="3335"/>
                <a:ext cx="33" cy="6"/>
              </a:xfrm>
              <a:prstGeom prst="rect">
                <a:avLst/>
              </a:prstGeom>
              <a:solidFill>
                <a:srgbClr val="CDA959"/>
              </a:solidFill>
              <a:ln w="0">
                <a:noFill/>
                <a:miter lim="800000"/>
                <a:headEnd/>
                <a:tailEnd/>
              </a:ln>
            </p:spPr>
            <p:txBody>
              <a:bodyPr/>
              <a:lstStyle/>
              <a:p>
                <a:pPr>
                  <a:defRPr/>
                </a:pPr>
                <a:endParaRPr lang="en-US" dirty="0"/>
              </a:p>
            </p:txBody>
          </p:sp>
          <p:sp>
            <p:nvSpPr>
              <p:cNvPr id="899" name="Rectangle 1998"/>
              <p:cNvSpPr>
                <a:spLocks noChangeArrowheads="1"/>
              </p:cNvSpPr>
              <p:nvPr userDrawn="1"/>
            </p:nvSpPr>
            <p:spPr bwMode="auto">
              <a:xfrm>
                <a:off x="3933" y="3341"/>
                <a:ext cx="79" cy="5"/>
              </a:xfrm>
              <a:prstGeom prst="rect">
                <a:avLst/>
              </a:prstGeom>
              <a:solidFill>
                <a:srgbClr val="CDA959"/>
              </a:solidFill>
              <a:ln w="0">
                <a:noFill/>
                <a:miter lim="800000"/>
                <a:headEnd/>
                <a:tailEnd/>
              </a:ln>
            </p:spPr>
            <p:txBody>
              <a:bodyPr/>
              <a:lstStyle/>
              <a:p>
                <a:pPr>
                  <a:defRPr/>
                </a:pPr>
                <a:endParaRPr lang="en-US" dirty="0"/>
              </a:p>
            </p:txBody>
          </p:sp>
          <p:sp>
            <p:nvSpPr>
              <p:cNvPr id="900" name="Rectangle 1999"/>
              <p:cNvSpPr>
                <a:spLocks noChangeArrowheads="1"/>
              </p:cNvSpPr>
              <p:nvPr userDrawn="1"/>
            </p:nvSpPr>
            <p:spPr bwMode="auto">
              <a:xfrm>
                <a:off x="4364" y="3341"/>
                <a:ext cx="163" cy="5"/>
              </a:xfrm>
              <a:prstGeom prst="rect">
                <a:avLst/>
              </a:prstGeom>
              <a:solidFill>
                <a:srgbClr val="CDA959"/>
              </a:solidFill>
              <a:ln w="0">
                <a:noFill/>
                <a:miter lim="800000"/>
                <a:headEnd/>
                <a:tailEnd/>
              </a:ln>
            </p:spPr>
            <p:txBody>
              <a:bodyPr/>
              <a:lstStyle/>
              <a:p>
                <a:pPr>
                  <a:defRPr/>
                </a:pPr>
                <a:endParaRPr lang="en-US" dirty="0"/>
              </a:p>
            </p:txBody>
          </p:sp>
          <p:sp>
            <p:nvSpPr>
              <p:cNvPr id="901" name="Rectangle 2000"/>
              <p:cNvSpPr>
                <a:spLocks noChangeArrowheads="1"/>
              </p:cNvSpPr>
              <p:nvPr userDrawn="1"/>
            </p:nvSpPr>
            <p:spPr bwMode="auto">
              <a:xfrm>
                <a:off x="4868" y="3341"/>
                <a:ext cx="162" cy="5"/>
              </a:xfrm>
              <a:prstGeom prst="rect">
                <a:avLst/>
              </a:prstGeom>
              <a:solidFill>
                <a:srgbClr val="CDA959"/>
              </a:solidFill>
              <a:ln w="0">
                <a:noFill/>
                <a:miter lim="800000"/>
                <a:headEnd/>
                <a:tailEnd/>
              </a:ln>
            </p:spPr>
            <p:txBody>
              <a:bodyPr/>
              <a:lstStyle/>
              <a:p>
                <a:pPr>
                  <a:defRPr/>
                </a:pPr>
                <a:endParaRPr lang="en-US" dirty="0"/>
              </a:p>
            </p:txBody>
          </p:sp>
          <p:sp>
            <p:nvSpPr>
              <p:cNvPr id="902" name="Rectangle 2001"/>
              <p:cNvSpPr>
                <a:spLocks noChangeArrowheads="1"/>
              </p:cNvSpPr>
              <p:nvPr userDrawn="1"/>
            </p:nvSpPr>
            <p:spPr bwMode="auto">
              <a:xfrm>
                <a:off x="5148" y="3341"/>
                <a:ext cx="358" cy="5"/>
              </a:xfrm>
              <a:prstGeom prst="rect">
                <a:avLst/>
              </a:prstGeom>
              <a:solidFill>
                <a:srgbClr val="CDA959"/>
              </a:solidFill>
              <a:ln w="0">
                <a:noFill/>
                <a:miter lim="800000"/>
                <a:headEnd/>
                <a:tailEnd/>
              </a:ln>
            </p:spPr>
            <p:txBody>
              <a:bodyPr/>
              <a:lstStyle/>
              <a:p>
                <a:pPr>
                  <a:defRPr/>
                </a:pPr>
                <a:endParaRPr lang="en-US" dirty="0"/>
              </a:p>
            </p:txBody>
          </p:sp>
          <p:sp>
            <p:nvSpPr>
              <p:cNvPr id="903" name="Rectangle 2002"/>
              <p:cNvSpPr>
                <a:spLocks noChangeArrowheads="1"/>
              </p:cNvSpPr>
              <p:nvPr userDrawn="1"/>
            </p:nvSpPr>
            <p:spPr bwMode="auto">
              <a:xfrm>
                <a:off x="5769" y="3341"/>
                <a:ext cx="33" cy="5"/>
              </a:xfrm>
              <a:prstGeom prst="rect">
                <a:avLst/>
              </a:prstGeom>
              <a:solidFill>
                <a:srgbClr val="CDA959"/>
              </a:solidFill>
              <a:ln w="0">
                <a:noFill/>
                <a:miter lim="800000"/>
                <a:headEnd/>
                <a:tailEnd/>
              </a:ln>
            </p:spPr>
            <p:txBody>
              <a:bodyPr/>
              <a:lstStyle/>
              <a:p>
                <a:pPr>
                  <a:defRPr/>
                </a:pPr>
                <a:endParaRPr lang="en-US" dirty="0"/>
              </a:p>
            </p:txBody>
          </p:sp>
          <p:sp>
            <p:nvSpPr>
              <p:cNvPr id="904" name="Rectangle 2003"/>
              <p:cNvSpPr>
                <a:spLocks noChangeArrowheads="1"/>
              </p:cNvSpPr>
              <p:nvPr userDrawn="1"/>
            </p:nvSpPr>
            <p:spPr bwMode="auto">
              <a:xfrm>
                <a:off x="3939" y="3346"/>
                <a:ext cx="78" cy="6"/>
              </a:xfrm>
              <a:prstGeom prst="rect">
                <a:avLst/>
              </a:prstGeom>
              <a:solidFill>
                <a:srgbClr val="CDA959"/>
              </a:solidFill>
              <a:ln w="0">
                <a:noFill/>
                <a:miter lim="800000"/>
                <a:headEnd/>
                <a:tailEnd/>
              </a:ln>
            </p:spPr>
            <p:txBody>
              <a:bodyPr/>
              <a:lstStyle/>
              <a:p>
                <a:pPr>
                  <a:defRPr/>
                </a:pPr>
                <a:endParaRPr lang="en-US" dirty="0"/>
              </a:p>
            </p:txBody>
          </p:sp>
          <p:sp>
            <p:nvSpPr>
              <p:cNvPr id="905" name="Rectangle 2004"/>
              <p:cNvSpPr>
                <a:spLocks noChangeArrowheads="1"/>
              </p:cNvSpPr>
              <p:nvPr userDrawn="1"/>
            </p:nvSpPr>
            <p:spPr bwMode="auto">
              <a:xfrm>
                <a:off x="4364" y="3346"/>
                <a:ext cx="157" cy="6"/>
              </a:xfrm>
              <a:prstGeom prst="rect">
                <a:avLst/>
              </a:prstGeom>
              <a:solidFill>
                <a:srgbClr val="CDA959"/>
              </a:solidFill>
              <a:ln w="0">
                <a:noFill/>
                <a:miter lim="800000"/>
                <a:headEnd/>
                <a:tailEnd/>
              </a:ln>
            </p:spPr>
            <p:txBody>
              <a:bodyPr/>
              <a:lstStyle/>
              <a:p>
                <a:pPr>
                  <a:defRPr/>
                </a:pPr>
                <a:endParaRPr lang="en-US" dirty="0"/>
              </a:p>
            </p:txBody>
          </p:sp>
          <p:sp>
            <p:nvSpPr>
              <p:cNvPr id="906" name="Rectangle 2005"/>
              <p:cNvSpPr>
                <a:spLocks noChangeArrowheads="1"/>
              </p:cNvSpPr>
              <p:nvPr userDrawn="1"/>
            </p:nvSpPr>
            <p:spPr bwMode="auto">
              <a:xfrm>
                <a:off x="4851" y="3346"/>
                <a:ext cx="162" cy="6"/>
              </a:xfrm>
              <a:prstGeom prst="rect">
                <a:avLst/>
              </a:prstGeom>
              <a:solidFill>
                <a:srgbClr val="CDA959"/>
              </a:solidFill>
              <a:ln w="0">
                <a:noFill/>
                <a:miter lim="800000"/>
                <a:headEnd/>
                <a:tailEnd/>
              </a:ln>
            </p:spPr>
            <p:txBody>
              <a:bodyPr/>
              <a:lstStyle/>
              <a:p>
                <a:pPr>
                  <a:defRPr/>
                </a:pPr>
                <a:endParaRPr lang="en-US" dirty="0"/>
              </a:p>
            </p:txBody>
          </p:sp>
          <p:sp>
            <p:nvSpPr>
              <p:cNvPr id="907" name="Rectangle 2006"/>
              <p:cNvSpPr>
                <a:spLocks noChangeArrowheads="1"/>
              </p:cNvSpPr>
              <p:nvPr userDrawn="1"/>
            </p:nvSpPr>
            <p:spPr bwMode="auto">
              <a:xfrm>
                <a:off x="5142" y="3346"/>
                <a:ext cx="369" cy="6"/>
              </a:xfrm>
              <a:prstGeom prst="rect">
                <a:avLst/>
              </a:prstGeom>
              <a:solidFill>
                <a:srgbClr val="CDA959"/>
              </a:solidFill>
              <a:ln w="0">
                <a:noFill/>
                <a:miter lim="800000"/>
                <a:headEnd/>
                <a:tailEnd/>
              </a:ln>
            </p:spPr>
            <p:txBody>
              <a:bodyPr/>
              <a:lstStyle/>
              <a:p>
                <a:pPr>
                  <a:defRPr/>
                </a:pPr>
                <a:endParaRPr lang="en-US" dirty="0"/>
              </a:p>
            </p:txBody>
          </p:sp>
          <p:sp>
            <p:nvSpPr>
              <p:cNvPr id="908" name="Rectangle 2007"/>
              <p:cNvSpPr>
                <a:spLocks noChangeArrowheads="1"/>
              </p:cNvSpPr>
              <p:nvPr userDrawn="1"/>
            </p:nvSpPr>
            <p:spPr bwMode="auto">
              <a:xfrm>
                <a:off x="5769" y="3346"/>
                <a:ext cx="33" cy="6"/>
              </a:xfrm>
              <a:prstGeom prst="rect">
                <a:avLst/>
              </a:prstGeom>
              <a:solidFill>
                <a:srgbClr val="CDA959"/>
              </a:solidFill>
              <a:ln w="0">
                <a:noFill/>
                <a:miter lim="800000"/>
                <a:headEnd/>
                <a:tailEnd/>
              </a:ln>
            </p:spPr>
            <p:txBody>
              <a:bodyPr/>
              <a:lstStyle/>
              <a:p>
                <a:pPr>
                  <a:defRPr/>
                </a:pPr>
                <a:endParaRPr lang="en-US" dirty="0"/>
              </a:p>
            </p:txBody>
          </p:sp>
          <p:sp>
            <p:nvSpPr>
              <p:cNvPr id="909" name="Rectangle 2008"/>
              <p:cNvSpPr>
                <a:spLocks noChangeArrowheads="1"/>
              </p:cNvSpPr>
              <p:nvPr userDrawn="1"/>
            </p:nvSpPr>
            <p:spPr bwMode="auto">
              <a:xfrm>
                <a:off x="3945" y="3352"/>
                <a:ext cx="72" cy="6"/>
              </a:xfrm>
              <a:prstGeom prst="rect">
                <a:avLst/>
              </a:prstGeom>
              <a:solidFill>
                <a:srgbClr val="CDA959"/>
              </a:solidFill>
              <a:ln w="0">
                <a:noFill/>
                <a:miter lim="800000"/>
                <a:headEnd/>
                <a:tailEnd/>
              </a:ln>
            </p:spPr>
            <p:txBody>
              <a:bodyPr/>
              <a:lstStyle/>
              <a:p>
                <a:pPr>
                  <a:defRPr/>
                </a:pPr>
                <a:endParaRPr lang="en-US" dirty="0"/>
              </a:p>
            </p:txBody>
          </p:sp>
          <p:sp>
            <p:nvSpPr>
              <p:cNvPr id="910" name="Rectangle 2009"/>
              <p:cNvSpPr>
                <a:spLocks noChangeArrowheads="1"/>
              </p:cNvSpPr>
              <p:nvPr userDrawn="1"/>
            </p:nvSpPr>
            <p:spPr bwMode="auto">
              <a:xfrm>
                <a:off x="4359" y="3352"/>
                <a:ext cx="162" cy="6"/>
              </a:xfrm>
              <a:prstGeom prst="rect">
                <a:avLst/>
              </a:prstGeom>
              <a:solidFill>
                <a:srgbClr val="CDA959"/>
              </a:solidFill>
              <a:ln w="0">
                <a:noFill/>
                <a:miter lim="800000"/>
                <a:headEnd/>
                <a:tailEnd/>
              </a:ln>
            </p:spPr>
            <p:txBody>
              <a:bodyPr/>
              <a:lstStyle/>
              <a:p>
                <a:pPr>
                  <a:defRPr/>
                </a:pPr>
                <a:endParaRPr lang="en-US" dirty="0"/>
              </a:p>
            </p:txBody>
          </p:sp>
          <p:sp>
            <p:nvSpPr>
              <p:cNvPr id="911" name="Rectangle 2010"/>
              <p:cNvSpPr>
                <a:spLocks noChangeArrowheads="1"/>
              </p:cNvSpPr>
              <p:nvPr userDrawn="1"/>
            </p:nvSpPr>
            <p:spPr bwMode="auto">
              <a:xfrm>
                <a:off x="4840" y="3352"/>
                <a:ext cx="162" cy="6"/>
              </a:xfrm>
              <a:prstGeom prst="rect">
                <a:avLst/>
              </a:prstGeom>
              <a:solidFill>
                <a:srgbClr val="CDA959"/>
              </a:solidFill>
              <a:ln w="0">
                <a:noFill/>
                <a:miter lim="800000"/>
                <a:headEnd/>
                <a:tailEnd/>
              </a:ln>
            </p:spPr>
            <p:txBody>
              <a:bodyPr/>
              <a:lstStyle/>
              <a:p>
                <a:pPr>
                  <a:defRPr/>
                </a:pPr>
                <a:endParaRPr lang="en-US" dirty="0"/>
              </a:p>
            </p:txBody>
          </p:sp>
          <p:sp>
            <p:nvSpPr>
              <p:cNvPr id="912" name="Rectangle 2011"/>
              <p:cNvSpPr>
                <a:spLocks noChangeArrowheads="1"/>
              </p:cNvSpPr>
              <p:nvPr userDrawn="1"/>
            </p:nvSpPr>
            <p:spPr bwMode="auto">
              <a:xfrm>
                <a:off x="5142" y="3352"/>
                <a:ext cx="369" cy="6"/>
              </a:xfrm>
              <a:prstGeom prst="rect">
                <a:avLst/>
              </a:prstGeom>
              <a:solidFill>
                <a:srgbClr val="CDA959"/>
              </a:solidFill>
              <a:ln w="0">
                <a:noFill/>
                <a:miter lim="800000"/>
                <a:headEnd/>
                <a:tailEnd/>
              </a:ln>
            </p:spPr>
            <p:txBody>
              <a:bodyPr/>
              <a:lstStyle/>
              <a:p>
                <a:pPr>
                  <a:defRPr/>
                </a:pPr>
                <a:endParaRPr lang="en-US" dirty="0"/>
              </a:p>
            </p:txBody>
          </p:sp>
          <p:sp>
            <p:nvSpPr>
              <p:cNvPr id="913" name="Rectangle 2012"/>
              <p:cNvSpPr>
                <a:spLocks noChangeArrowheads="1"/>
              </p:cNvSpPr>
              <p:nvPr userDrawn="1"/>
            </p:nvSpPr>
            <p:spPr bwMode="auto">
              <a:xfrm>
                <a:off x="5769" y="3352"/>
                <a:ext cx="33" cy="6"/>
              </a:xfrm>
              <a:prstGeom prst="rect">
                <a:avLst/>
              </a:prstGeom>
              <a:solidFill>
                <a:srgbClr val="CDA959"/>
              </a:solidFill>
              <a:ln w="0">
                <a:noFill/>
                <a:miter lim="800000"/>
                <a:headEnd/>
                <a:tailEnd/>
              </a:ln>
            </p:spPr>
            <p:txBody>
              <a:bodyPr/>
              <a:lstStyle/>
              <a:p>
                <a:pPr>
                  <a:defRPr/>
                </a:pPr>
                <a:endParaRPr lang="en-US" dirty="0"/>
              </a:p>
            </p:txBody>
          </p:sp>
          <p:sp>
            <p:nvSpPr>
              <p:cNvPr id="914" name="Rectangle 2013"/>
              <p:cNvSpPr>
                <a:spLocks noChangeArrowheads="1"/>
              </p:cNvSpPr>
              <p:nvPr userDrawn="1"/>
            </p:nvSpPr>
            <p:spPr bwMode="auto">
              <a:xfrm>
                <a:off x="3950" y="3358"/>
                <a:ext cx="73" cy="5"/>
              </a:xfrm>
              <a:prstGeom prst="rect">
                <a:avLst/>
              </a:prstGeom>
              <a:solidFill>
                <a:srgbClr val="CDA959"/>
              </a:solidFill>
              <a:ln w="0">
                <a:noFill/>
                <a:miter lim="800000"/>
                <a:headEnd/>
                <a:tailEnd/>
              </a:ln>
            </p:spPr>
            <p:txBody>
              <a:bodyPr/>
              <a:lstStyle/>
              <a:p>
                <a:pPr>
                  <a:defRPr/>
                </a:pPr>
                <a:endParaRPr lang="en-US" dirty="0"/>
              </a:p>
            </p:txBody>
          </p:sp>
          <p:sp>
            <p:nvSpPr>
              <p:cNvPr id="915" name="Rectangle 2014"/>
              <p:cNvSpPr>
                <a:spLocks noChangeArrowheads="1"/>
              </p:cNvSpPr>
              <p:nvPr userDrawn="1"/>
            </p:nvSpPr>
            <p:spPr bwMode="auto">
              <a:xfrm>
                <a:off x="4359" y="3358"/>
                <a:ext cx="156" cy="5"/>
              </a:xfrm>
              <a:prstGeom prst="rect">
                <a:avLst/>
              </a:prstGeom>
              <a:solidFill>
                <a:srgbClr val="CDA959"/>
              </a:solidFill>
              <a:ln w="0">
                <a:noFill/>
                <a:miter lim="800000"/>
                <a:headEnd/>
                <a:tailEnd/>
              </a:ln>
            </p:spPr>
            <p:txBody>
              <a:bodyPr/>
              <a:lstStyle/>
              <a:p>
                <a:pPr>
                  <a:defRPr/>
                </a:pPr>
                <a:endParaRPr lang="en-US" dirty="0"/>
              </a:p>
            </p:txBody>
          </p:sp>
          <p:sp>
            <p:nvSpPr>
              <p:cNvPr id="916" name="Rectangle 2015"/>
              <p:cNvSpPr>
                <a:spLocks noChangeArrowheads="1"/>
              </p:cNvSpPr>
              <p:nvPr userDrawn="1"/>
            </p:nvSpPr>
            <p:spPr bwMode="auto">
              <a:xfrm>
                <a:off x="4823" y="3358"/>
                <a:ext cx="168" cy="5"/>
              </a:xfrm>
              <a:prstGeom prst="rect">
                <a:avLst/>
              </a:prstGeom>
              <a:solidFill>
                <a:srgbClr val="CDA959"/>
              </a:solidFill>
              <a:ln w="0">
                <a:noFill/>
                <a:miter lim="800000"/>
                <a:headEnd/>
                <a:tailEnd/>
              </a:ln>
            </p:spPr>
            <p:txBody>
              <a:bodyPr/>
              <a:lstStyle/>
              <a:p>
                <a:pPr>
                  <a:defRPr/>
                </a:pPr>
                <a:endParaRPr lang="en-US" dirty="0"/>
              </a:p>
            </p:txBody>
          </p:sp>
          <p:sp>
            <p:nvSpPr>
              <p:cNvPr id="917" name="Rectangle 2016"/>
              <p:cNvSpPr>
                <a:spLocks noChangeArrowheads="1"/>
              </p:cNvSpPr>
              <p:nvPr userDrawn="1"/>
            </p:nvSpPr>
            <p:spPr bwMode="auto">
              <a:xfrm>
                <a:off x="5137" y="3358"/>
                <a:ext cx="374" cy="5"/>
              </a:xfrm>
              <a:prstGeom prst="rect">
                <a:avLst/>
              </a:prstGeom>
              <a:solidFill>
                <a:srgbClr val="CDA959"/>
              </a:solidFill>
              <a:ln w="0">
                <a:noFill/>
                <a:miter lim="800000"/>
                <a:headEnd/>
                <a:tailEnd/>
              </a:ln>
            </p:spPr>
            <p:txBody>
              <a:bodyPr/>
              <a:lstStyle/>
              <a:p>
                <a:pPr>
                  <a:defRPr/>
                </a:pPr>
                <a:endParaRPr lang="en-US" dirty="0"/>
              </a:p>
            </p:txBody>
          </p:sp>
        </p:grpSp>
        <p:grpSp>
          <p:nvGrpSpPr>
            <p:cNvPr id="18" name="Group 2017"/>
            <p:cNvGrpSpPr>
              <a:grpSpLocks/>
            </p:cNvGrpSpPr>
            <p:nvPr userDrawn="1"/>
          </p:nvGrpSpPr>
          <p:grpSpPr bwMode="auto">
            <a:xfrm>
              <a:off x="3956" y="3358"/>
              <a:ext cx="1846" cy="201"/>
              <a:chOff x="3956" y="3358"/>
              <a:chExt cx="1846" cy="201"/>
            </a:xfrm>
          </p:grpSpPr>
          <p:sp>
            <p:nvSpPr>
              <p:cNvPr id="518" name="Rectangle 2018"/>
              <p:cNvSpPr>
                <a:spLocks noChangeArrowheads="1"/>
              </p:cNvSpPr>
              <p:nvPr userDrawn="1"/>
            </p:nvSpPr>
            <p:spPr bwMode="auto">
              <a:xfrm>
                <a:off x="5769" y="3358"/>
                <a:ext cx="33" cy="5"/>
              </a:xfrm>
              <a:prstGeom prst="rect">
                <a:avLst/>
              </a:prstGeom>
              <a:solidFill>
                <a:srgbClr val="CDA959"/>
              </a:solidFill>
              <a:ln w="0">
                <a:noFill/>
                <a:miter lim="800000"/>
                <a:headEnd/>
                <a:tailEnd/>
              </a:ln>
            </p:spPr>
            <p:txBody>
              <a:bodyPr/>
              <a:lstStyle/>
              <a:p>
                <a:pPr>
                  <a:defRPr/>
                </a:pPr>
                <a:endParaRPr lang="en-US" dirty="0"/>
              </a:p>
            </p:txBody>
          </p:sp>
          <p:sp>
            <p:nvSpPr>
              <p:cNvPr id="519" name="Rectangle 2019"/>
              <p:cNvSpPr>
                <a:spLocks noChangeArrowheads="1"/>
              </p:cNvSpPr>
              <p:nvPr userDrawn="1"/>
            </p:nvSpPr>
            <p:spPr bwMode="auto">
              <a:xfrm>
                <a:off x="3956" y="3363"/>
                <a:ext cx="67" cy="6"/>
              </a:xfrm>
              <a:prstGeom prst="rect">
                <a:avLst/>
              </a:prstGeom>
              <a:solidFill>
                <a:srgbClr val="CDA959"/>
              </a:solidFill>
              <a:ln w="0">
                <a:noFill/>
                <a:miter lim="800000"/>
                <a:headEnd/>
                <a:tailEnd/>
              </a:ln>
            </p:spPr>
            <p:txBody>
              <a:bodyPr/>
              <a:lstStyle/>
              <a:p>
                <a:pPr>
                  <a:defRPr/>
                </a:pPr>
                <a:endParaRPr lang="en-US" dirty="0"/>
              </a:p>
            </p:txBody>
          </p:sp>
          <p:sp>
            <p:nvSpPr>
              <p:cNvPr id="520" name="Rectangle 2020"/>
              <p:cNvSpPr>
                <a:spLocks noChangeArrowheads="1"/>
              </p:cNvSpPr>
              <p:nvPr userDrawn="1"/>
            </p:nvSpPr>
            <p:spPr bwMode="auto">
              <a:xfrm>
                <a:off x="4359" y="3363"/>
                <a:ext cx="156" cy="6"/>
              </a:xfrm>
              <a:prstGeom prst="rect">
                <a:avLst/>
              </a:prstGeom>
              <a:solidFill>
                <a:srgbClr val="CDA959"/>
              </a:solidFill>
              <a:ln w="0">
                <a:noFill/>
                <a:miter lim="800000"/>
                <a:headEnd/>
                <a:tailEnd/>
              </a:ln>
            </p:spPr>
            <p:txBody>
              <a:bodyPr/>
              <a:lstStyle/>
              <a:p>
                <a:pPr>
                  <a:defRPr/>
                </a:pPr>
                <a:endParaRPr lang="en-US" dirty="0"/>
              </a:p>
            </p:txBody>
          </p:sp>
          <p:sp>
            <p:nvSpPr>
              <p:cNvPr id="521" name="Rectangle 2021"/>
              <p:cNvSpPr>
                <a:spLocks noChangeArrowheads="1"/>
              </p:cNvSpPr>
              <p:nvPr userDrawn="1"/>
            </p:nvSpPr>
            <p:spPr bwMode="auto">
              <a:xfrm>
                <a:off x="4812" y="3363"/>
                <a:ext cx="162" cy="6"/>
              </a:xfrm>
              <a:prstGeom prst="rect">
                <a:avLst/>
              </a:prstGeom>
              <a:solidFill>
                <a:srgbClr val="CDA959"/>
              </a:solidFill>
              <a:ln w="0">
                <a:noFill/>
                <a:miter lim="800000"/>
                <a:headEnd/>
                <a:tailEnd/>
              </a:ln>
            </p:spPr>
            <p:txBody>
              <a:bodyPr/>
              <a:lstStyle/>
              <a:p>
                <a:pPr>
                  <a:defRPr/>
                </a:pPr>
                <a:endParaRPr lang="en-US" dirty="0"/>
              </a:p>
            </p:txBody>
          </p:sp>
          <p:sp>
            <p:nvSpPr>
              <p:cNvPr id="522" name="Rectangle 2022"/>
              <p:cNvSpPr>
                <a:spLocks noChangeArrowheads="1"/>
              </p:cNvSpPr>
              <p:nvPr userDrawn="1"/>
            </p:nvSpPr>
            <p:spPr bwMode="auto">
              <a:xfrm>
                <a:off x="5131" y="3363"/>
                <a:ext cx="386" cy="6"/>
              </a:xfrm>
              <a:prstGeom prst="rect">
                <a:avLst/>
              </a:prstGeom>
              <a:solidFill>
                <a:srgbClr val="CDA959"/>
              </a:solidFill>
              <a:ln w="0">
                <a:noFill/>
                <a:miter lim="800000"/>
                <a:headEnd/>
                <a:tailEnd/>
              </a:ln>
            </p:spPr>
            <p:txBody>
              <a:bodyPr/>
              <a:lstStyle/>
              <a:p>
                <a:pPr>
                  <a:defRPr/>
                </a:pPr>
                <a:endParaRPr lang="en-US" dirty="0"/>
              </a:p>
            </p:txBody>
          </p:sp>
          <p:sp>
            <p:nvSpPr>
              <p:cNvPr id="523" name="Rectangle 2023"/>
              <p:cNvSpPr>
                <a:spLocks noChangeArrowheads="1"/>
              </p:cNvSpPr>
              <p:nvPr userDrawn="1"/>
            </p:nvSpPr>
            <p:spPr bwMode="auto">
              <a:xfrm>
                <a:off x="5763" y="3363"/>
                <a:ext cx="39" cy="6"/>
              </a:xfrm>
              <a:prstGeom prst="rect">
                <a:avLst/>
              </a:prstGeom>
              <a:solidFill>
                <a:srgbClr val="CDA959"/>
              </a:solidFill>
              <a:ln w="0">
                <a:noFill/>
                <a:miter lim="800000"/>
                <a:headEnd/>
                <a:tailEnd/>
              </a:ln>
            </p:spPr>
            <p:txBody>
              <a:bodyPr/>
              <a:lstStyle/>
              <a:p>
                <a:pPr>
                  <a:defRPr/>
                </a:pPr>
                <a:endParaRPr lang="en-US" dirty="0"/>
              </a:p>
            </p:txBody>
          </p:sp>
          <p:sp>
            <p:nvSpPr>
              <p:cNvPr id="524" name="Rectangle 2024"/>
              <p:cNvSpPr>
                <a:spLocks noChangeArrowheads="1"/>
              </p:cNvSpPr>
              <p:nvPr userDrawn="1"/>
            </p:nvSpPr>
            <p:spPr bwMode="auto">
              <a:xfrm>
                <a:off x="3961" y="3369"/>
                <a:ext cx="68" cy="5"/>
              </a:xfrm>
              <a:prstGeom prst="rect">
                <a:avLst/>
              </a:prstGeom>
              <a:solidFill>
                <a:srgbClr val="CDA959"/>
              </a:solidFill>
              <a:ln w="0">
                <a:noFill/>
                <a:miter lim="800000"/>
                <a:headEnd/>
                <a:tailEnd/>
              </a:ln>
            </p:spPr>
            <p:txBody>
              <a:bodyPr/>
              <a:lstStyle/>
              <a:p>
                <a:pPr>
                  <a:defRPr/>
                </a:pPr>
                <a:endParaRPr lang="en-US" dirty="0"/>
              </a:p>
            </p:txBody>
          </p:sp>
          <p:sp>
            <p:nvSpPr>
              <p:cNvPr id="525" name="Rectangle 2025"/>
              <p:cNvSpPr>
                <a:spLocks noChangeArrowheads="1"/>
              </p:cNvSpPr>
              <p:nvPr userDrawn="1"/>
            </p:nvSpPr>
            <p:spPr bwMode="auto">
              <a:xfrm>
                <a:off x="4353" y="3369"/>
                <a:ext cx="162" cy="5"/>
              </a:xfrm>
              <a:prstGeom prst="rect">
                <a:avLst/>
              </a:prstGeom>
              <a:solidFill>
                <a:srgbClr val="CDA959"/>
              </a:solidFill>
              <a:ln w="0">
                <a:noFill/>
                <a:miter lim="800000"/>
                <a:headEnd/>
                <a:tailEnd/>
              </a:ln>
            </p:spPr>
            <p:txBody>
              <a:bodyPr/>
              <a:lstStyle/>
              <a:p>
                <a:pPr>
                  <a:defRPr/>
                </a:pPr>
                <a:endParaRPr lang="en-US" dirty="0"/>
              </a:p>
            </p:txBody>
          </p:sp>
          <p:sp>
            <p:nvSpPr>
              <p:cNvPr id="526" name="Rectangle 2026"/>
              <p:cNvSpPr>
                <a:spLocks noChangeArrowheads="1"/>
              </p:cNvSpPr>
              <p:nvPr userDrawn="1"/>
            </p:nvSpPr>
            <p:spPr bwMode="auto">
              <a:xfrm>
                <a:off x="4801" y="3369"/>
                <a:ext cx="162" cy="5"/>
              </a:xfrm>
              <a:prstGeom prst="rect">
                <a:avLst/>
              </a:prstGeom>
              <a:solidFill>
                <a:srgbClr val="CDA959"/>
              </a:solidFill>
              <a:ln w="0">
                <a:noFill/>
                <a:miter lim="800000"/>
                <a:headEnd/>
                <a:tailEnd/>
              </a:ln>
            </p:spPr>
            <p:txBody>
              <a:bodyPr/>
              <a:lstStyle/>
              <a:p>
                <a:pPr>
                  <a:defRPr/>
                </a:pPr>
                <a:endParaRPr lang="en-US" dirty="0"/>
              </a:p>
            </p:txBody>
          </p:sp>
          <p:sp>
            <p:nvSpPr>
              <p:cNvPr id="527" name="Rectangle 2027"/>
              <p:cNvSpPr>
                <a:spLocks noChangeArrowheads="1"/>
              </p:cNvSpPr>
              <p:nvPr userDrawn="1"/>
            </p:nvSpPr>
            <p:spPr bwMode="auto">
              <a:xfrm>
                <a:off x="5125" y="3369"/>
                <a:ext cx="392" cy="5"/>
              </a:xfrm>
              <a:prstGeom prst="rect">
                <a:avLst/>
              </a:prstGeom>
              <a:solidFill>
                <a:srgbClr val="CDA959"/>
              </a:solidFill>
              <a:ln w="0">
                <a:noFill/>
                <a:miter lim="800000"/>
                <a:headEnd/>
                <a:tailEnd/>
              </a:ln>
            </p:spPr>
            <p:txBody>
              <a:bodyPr/>
              <a:lstStyle/>
              <a:p>
                <a:pPr>
                  <a:defRPr/>
                </a:pPr>
                <a:endParaRPr lang="en-US" dirty="0"/>
              </a:p>
            </p:txBody>
          </p:sp>
          <p:sp>
            <p:nvSpPr>
              <p:cNvPr id="528" name="Rectangle 2028"/>
              <p:cNvSpPr>
                <a:spLocks noChangeArrowheads="1"/>
              </p:cNvSpPr>
              <p:nvPr userDrawn="1"/>
            </p:nvSpPr>
            <p:spPr bwMode="auto">
              <a:xfrm>
                <a:off x="5763" y="3369"/>
                <a:ext cx="39" cy="5"/>
              </a:xfrm>
              <a:prstGeom prst="rect">
                <a:avLst/>
              </a:prstGeom>
              <a:solidFill>
                <a:srgbClr val="CDA959"/>
              </a:solidFill>
              <a:ln w="0">
                <a:noFill/>
                <a:miter lim="800000"/>
                <a:headEnd/>
                <a:tailEnd/>
              </a:ln>
            </p:spPr>
            <p:txBody>
              <a:bodyPr/>
              <a:lstStyle/>
              <a:p>
                <a:pPr>
                  <a:defRPr/>
                </a:pPr>
                <a:endParaRPr lang="en-US" dirty="0"/>
              </a:p>
            </p:txBody>
          </p:sp>
          <p:sp>
            <p:nvSpPr>
              <p:cNvPr id="529" name="Rectangle 2029"/>
              <p:cNvSpPr>
                <a:spLocks noChangeArrowheads="1"/>
              </p:cNvSpPr>
              <p:nvPr userDrawn="1"/>
            </p:nvSpPr>
            <p:spPr bwMode="auto">
              <a:xfrm>
                <a:off x="3967" y="3374"/>
                <a:ext cx="62" cy="6"/>
              </a:xfrm>
              <a:prstGeom prst="rect">
                <a:avLst/>
              </a:prstGeom>
              <a:solidFill>
                <a:srgbClr val="CDA959"/>
              </a:solidFill>
              <a:ln w="0">
                <a:noFill/>
                <a:miter lim="800000"/>
                <a:headEnd/>
                <a:tailEnd/>
              </a:ln>
            </p:spPr>
            <p:txBody>
              <a:bodyPr/>
              <a:lstStyle/>
              <a:p>
                <a:pPr>
                  <a:defRPr/>
                </a:pPr>
                <a:endParaRPr lang="en-US" dirty="0"/>
              </a:p>
            </p:txBody>
          </p:sp>
          <p:sp>
            <p:nvSpPr>
              <p:cNvPr id="530" name="Rectangle 2030"/>
              <p:cNvSpPr>
                <a:spLocks noChangeArrowheads="1"/>
              </p:cNvSpPr>
              <p:nvPr userDrawn="1"/>
            </p:nvSpPr>
            <p:spPr bwMode="auto">
              <a:xfrm>
                <a:off x="4353" y="3374"/>
                <a:ext cx="157" cy="6"/>
              </a:xfrm>
              <a:prstGeom prst="rect">
                <a:avLst/>
              </a:prstGeom>
              <a:solidFill>
                <a:srgbClr val="CDA959"/>
              </a:solidFill>
              <a:ln w="0">
                <a:noFill/>
                <a:miter lim="800000"/>
                <a:headEnd/>
                <a:tailEnd/>
              </a:ln>
            </p:spPr>
            <p:txBody>
              <a:bodyPr/>
              <a:lstStyle/>
              <a:p>
                <a:pPr>
                  <a:defRPr/>
                </a:pPr>
                <a:endParaRPr lang="en-US" dirty="0"/>
              </a:p>
            </p:txBody>
          </p:sp>
          <p:sp>
            <p:nvSpPr>
              <p:cNvPr id="531" name="Rectangle 2031"/>
              <p:cNvSpPr>
                <a:spLocks noChangeArrowheads="1"/>
              </p:cNvSpPr>
              <p:nvPr userDrawn="1"/>
            </p:nvSpPr>
            <p:spPr bwMode="auto">
              <a:xfrm>
                <a:off x="4784" y="3374"/>
                <a:ext cx="162" cy="6"/>
              </a:xfrm>
              <a:prstGeom prst="rect">
                <a:avLst/>
              </a:prstGeom>
              <a:solidFill>
                <a:srgbClr val="CDA959"/>
              </a:solidFill>
              <a:ln w="0">
                <a:noFill/>
                <a:miter lim="800000"/>
                <a:headEnd/>
                <a:tailEnd/>
              </a:ln>
            </p:spPr>
            <p:txBody>
              <a:bodyPr/>
              <a:lstStyle/>
              <a:p>
                <a:pPr>
                  <a:defRPr/>
                </a:pPr>
                <a:endParaRPr lang="en-US" dirty="0"/>
              </a:p>
            </p:txBody>
          </p:sp>
          <p:sp>
            <p:nvSpPr>
              <p:cNvPr id="532" name="Rectangle 2032"/>
              <p:cNvSpPr>
                <a:spLocks noChangeArrowheads="1"/>
              </p:cNvSpPr>
              <p:nvPr userDrawn="1"/>
            </p:nvSpPr>
            <p:spPr bwMode="auto">
              <a:xfrm>
                <a:off x="5120" y="3374"/>
                <a:ext cx="403" cy="6"/>
              </a:xfrm>
              <a:prstGeom prst="rect">
                <a:avLst/>
              </a:prstGeom>
              <a:solidFill>
                <a:srgbClr val="CDA959"/>
              </a:solidFill>
              <a:ln w="0">
                <a:noFill/>
                <a:miter lim="800000"/>
                <a:headEnd/>
                <a:tailEnd/>
              </a:ln>
            </p:spPr>
            <p:txBody>
              <a:bodyPr/>
              <a:lstStyle/>
              <a:p>
                <a:pPr>
                  <a:defRPr/>
                </a:pPr>
                <a:endParaRPr lang="en-US" dirty="0"/>
              </a:p>
            </p:txBody>
          </p:sp>
          <p:sp>
            <p:nvSpPr>
              <p:cNvPr id="533" name="Rectangle 2033"/>
              <p:cNvSpPr>
                <a:spLocks noChangeArrowheads="1"/>
              </p:cNvSpPr>
              <p:nvPr userDrawn="1"/>
            </p:nvSpPr>
            <p:spPr bwMode="auto">
              <a:xfrm>
                <a:off x="5763" y="3374"/>
                <a:ext cx="39" cy="6"/>
              </a:xfrm>
              <a:prstGeom prst="rect">
                <a:avLst/>
              </a:prstGeom>
              <a:solidFill>
                <a:srgbClr val="CDA959"/>
              </a:solidFill>
              <a:ln w="0">
                <a:noFill/>
                <a:miter lim="800000"/>
                <a:headEnd/>
                <a:tailEnd/>
              </a:ln>
            </p:spPr>
            <p:txBody>
              <a:bodyPr/>
              <a:lstStyle/>
              <a:p>
                <a:pPr>
                  <a:defRPr/>
                </a:pPr>
                <a:endParaRPr lang="en-US" dirty="0"/>
              </a:p>
            </p:txBody>
          </p:sp>
          <p:sp>
            <p:nvSpPr>
              <p:cNvPr id="534" name="Rectangle 2034"/>
              <p:cNvSpPr>
                <a:spLocks noChangeArrowheads="1"/>
              </p:cNvSpPr>
              <p:nvPr userDrawn="1"/>
            </p:nvSpPr>
            <p:spPr bwMode="auto">
              <a:xfrm>
                <a:off x="3973" y="3380"/>
                <a:ext cx="61" cy="5"/>
              </a:xfrm>
              <a:prstGeom prst="rect">
                <a:avLst/>
              </a:prstGeom>
              <a:solidFill>
                <a:srgbClr val="CDA959"/>
              </a:solidFill>
              <a:ln w="0">
                <a:noFill/>
                <a:miter lim="800000"/>
                <a:headEnd/>
                <a:tailEnd/>
              </a:ln>
            </p:spPr>
            <p:txBody>
              <a:bodyPr/>
              <a:lstStyle/>
              <a:p>
                <a:pPr>
                  <a:defRPr/>
                </a:pPr>
                <a:endParaRPr lang="en-US" dirty="0"/>
              </a:p>
            </p:txBody>
          </p:sp>
          <p:sp>
            <p:nvSpPr>
              <p:cNvPr id="535" name="Rectangle 2035"/>
              <p:cNvSpPr>
                <a:spLocks noChangeArrowheads="1"/>
              </p:cNvSpPr>
              <p:nvPr userDrawn="1"/>
            </p:nvSpPr>
            <p:spPr bwMode="auto">
              <a:xfrm>
                <a:off x="4347" y="3380"/>
                <a:ext cx="163" cy="5"/>
              </a:xfrm>
              <a:prstGeom prst="rect">
                <a:avLst/>
              </a:prstGeom>
              <a:solidFill>
                <a:srgbClr val="CDA959"/>
              </a:solidFill>
              <a:ln w="0">
                <a:noFill/>
                <a:miter lim="800000"/>
                <a:headEnd/>
                <a:tailEnd/>
              </a:ln>
            </p:spPr>
            <p:txBody>
              <a:bodyPr/>
              <a:lstStyle/>
              <a:p>
                <a:pPr>
                  <a:defRPr/>
                </a:pPr>
                <a:endParaRPr lang="en-US" dirty="0"/>
              </a:p>
            </p:txBody>
          </p:sp>
          <p:sp>
            <p:nvSpPr>
              <p:cNvPr id="536" name="Rectangle 2036"/>
              <p:cNvSpPr>
                <a:spLocks noChangeArrowheads="1"/>
              </p:cNvSpPr>
              <p:nvPr userDrawn="1"/>
            </p:nvSpPr>
            <p:spPr bwMode="auto">
              <a:xfrm>
                <a:off x="4773" y="3380"/>
                <a:ext cx="162" cy="5"/>
              </a:xfrm>
              <a:prstGeom prst="rect">
                <a:avLst/>
              </a:prstGeom>
              <a:solidFill>
                <a:srgbClr val="CDA959"/>
              </a:solidFill>
              <a:ln w="0">
                <a:noFill/>
                <a:miter lim="800000"/>
                <a:headEnd/>
                <a:tailEnd/>
              </a:ln>
            </p:spPr>
            <p:txBody>
              <a:bodyPr/>
              <a:lstStyle/>
              <a:p>
                <a:pPr>
                  <a:defRPr/>
                </a:pPr>
                <a:endParaRPr lang="en-US" dirty="0"/>
              </a:p>
            </p:txBody>
          </p:sp>
          <p:sp>
            <p:nvSpPr>
              <p:cNvPr id="537" name="Rectangle 2037"/>
              <p:cNvSpPr>
                <a:spLocks noChangeArrowheads="1"/>
              </p:cNvSpPr>
              <p:nvPr userDrawn="1"/>
            </p:nvSpPr>
            <p:spPr bwMode="auto">
              <a:xfrm>
                <a:off x="5114" y="3380"/>
                <a:ext cx="241" cy="5"/>
              </a:xfrm>
              <a:prstGeom prst="rect">
                <a:avLst/>
              </a:prstGeom>
              <a:solidFill>
                <a:srgbClr val="CDA959"/>
              </a:solidFill>
              <a:ln w="0">
                <a:noFill/>
                <a:miter lim="800000"/>
                <a:headEnd/>
                <a:tailEnd/>
              </a:ln>
            </p:spPr>
            <p:txBody>
              <a:bodyPr/>
              <a:lstStyle/>
              <a:p>
                <a:pPr>
                  <a:defRPr/>
                </a:pPr>
                <a:endParaRPr lang="en-US" dirty="0"/>
              </a:p>
            </p:txBody>
          </p:sp>
          <p:sp>
            <p:nvSpPr>
              <p:cNvPr id="538" name="Rectangle 2038"/>
              <p:cNvSpPr>
                <a:spLocks noChangeArrowheads="1"/>
              </p:cNvSpPr>
              <p:nvPr userDrawn="1"/>
            </p:nvSpPr>
            <p:spPr bwMode="auto">
              <a:xfrm>
                <a:off x="5360" y="3380"/>
                <a:ext cx="163" cy="5"/>
              </a:xfrm>
              <a:prstGeom prst="rect">
                <a:avLst/>
              </a:prstGeom>
              <a:solidFill>
                <a:srgbClr val="CDA959"/>
              </a:solidFill>
              <a:ln w="0">
                <a:noFill/>
                <a:miter lim="800000"/>
                <a:headEnd/>
                <a:tailEnd/>
              </a:ln>
            </p:spPr>
            <p:txBody>
              <a:bodyPr/>
              <a:lstStyle/>
              <a:p>
                <a:pPr>
                  <a:defRPr/>
                </a:pPr>
                <a:endParaRPr lang="en-US" dirty="0"/>
              </a:p>
            </p:txBody>
          </p:sp>
          <p:sp>
            <p:nvSpPr>
              <p:cNvPr id="539" name="Rectangle 2039"/>
              <p:cNvSpPr>
                <a:spLocks noChangeArrowheads="1"/>
              </p:cNvSpPr>
              <p:nvPr userDrawn="1"/>
            </p:nvSpPr>
            <p:spPr bwMode="auto">
              <a:xfrm>
                <a:off x="5763" y="3380"/>
                <a:ext cx="39" cy="5"/>
              </a:xfrm>
              <a:prstGeom prst="rect">
                <a:avLst/>
              </a:prstGeom>
              <a:solidFill>
                <a:srgbClr val="CDA959"/>
              </a:solidFill>
              <a:ln w="0">
                <a:noFill/>
                <a:miter lim="800000"/>
                <a:headEnd/>
                <a:tailEnd/>
              </a:ln>
            </p:spPr>
            <p:txBody>
              <a:bodyPr/>
              <a:lstStyle/>
              <a:p>
                <a:pPr>
                  <a:defRPr/>
                </a:pPr>
                <a:endParaRPr lang="en-US" dirty="0"/>
              </a:p>
            </p:txBody>
          </p:sp>
          <p:sp>
            <p:nvSpPr>
              <p:cNvPr id="540" name="Rectangle 2040"/>
              <p:cNvSpPr>
                <a:spLocks noChangeArrowheads="1"/>
              </p:cNvSpPr>
              <p:nvPr userDrawn="1"/>
            </p:nvSpPr>
            <p:spPr bwMode="auto">
              <a:xfrm>
                <a:off x="3978" y="3385"/>
                <a:ext cx="56" cy="6"/>
              </a:xfrm>
              <a:prstGeom prst="rect">
                <a:avLst/>
              </a:prstGeom>
              <a:solidFill>
                <a:srgbClr val="CDA959"/>
              </a:solidFill>
              <a:ln w="0">
                <a:noFill/>
                <a:miter lim="800000"/>
                <a:headEnd/>
                <a:tailEnd/>
              </a:ln>
            </p:spPr>
            <p:txBody>
              <a:bodyPr/>
              <a:lstStyle/>
              <a:p>
                <a:pPr>
                  <a:defRPr/>
                </a:pPr>
                <a:endParaRPr lang="en-US" dirty="0"/>
              </a:p>
            </p:txBody>
          </p:sp>
          <p:sp>
            <p:nvSpPr>
              <p:cNvPr id="541" name="Rectangle 2041"/>
              <p:cNvSpPr>
                <a:spLocks noChangeArrowheads="1"/>
              </p:cNvSpPr>
              <p:nvPr userDrawn="1"/>
            </p:nvSpPr>
            <p:spPr bwMode="auto">
              <a:xfrm>
                <a:off x="4347" y="3385"/>
                <a:ext cx="157" cy="6"/>
              </a:xfrm>
              <a:prstGeom prst="rect">
                <a:avLst/>
              </a:prstGeom>
              <a:solidFill>
                <a:srgbClr val="CDA959"/>
              </a:solidFill>
              <a:ln w="0">
                <a:noFill/>
                <a:miter lim="800000"/>
                <a:headEnd/>
                <a:tailEnd/>
              </a:ln>
            </p:spPr>
            <p:txBody>
              <a:bodyPr/>
              <a:lstStyle/>
              <a:p>
                <a:pPr>
                  <a:defRPr/>
                </a:pPr>
                <a:endParaRPr lang="en-US" dirty="0"/>
              </a:p>
            </p:txBody>
          </p:sp>
          <p:sp>
            <p:nvSpPr>
              <p:cNvPr id="542" name="Rectangle 2042"/>
              <p:cNvSpPr>
                <a:spLocks noChangeArrowheads="1"/>
              </p:cNvSpPr>
              <p:nvPr userDrawn="1"/>
            </p:nvSpPr>
            <p:spPr bwMode="auto">
              <a:xfrm>
                <a:off x="4756" y="3385"/>
                <a:ext cx="162" cy="6"/>
              </a:xfrm>
              <a:prstGeom prst="rect">
                <a:avLst/>
              </a:prstGeom>
              <a:solidFill>
                <a:srgbClr val="CDA959"/>
              </a:solidFill>
              <a:ln w="0">
                <a:noFill/>
                <a:miter lim="800000"/>
                <a:headEnd/>
                <a:tailEnd/>
              </a:ln>
            </p:spPr>
            <p:txBody>
              <a:bodyPr/>
              <a:lstStyle/>
              <a:p>
                <a:pPr>
                  <a:defRPr/>
                </a:pPr>
                <a:endParaRPr lang="en-US" dirty="0"/>
              </a:p>
            </p:txBody>
          </p:sp>
          <p:sp>
            <p:nvSpPr>
              <p:cNvPr id="543" name="Rectangle 2043"/>
              <p:cNvSpPr>
                <a:spLocks noChangeArrowheads="1"/>
              </p:cNvSpPr>
              <p:nvPr userDrawn="1"/>
            </p:nvSpPr>
            <p:spPr bwMode="auto">
              <a:xfrm>
                <a:off x="5109" y="3385"/>
                <a:ext cx="246" cy="6"/>
              </a:xfrm>
              <a:prstGeom prst="rect">
                <a:avLst/>
              </a:prstGeom>
              <a:solidFill>
                <a:srgbClr val="CDA959"/>
              </a:solidFill>
              <a:ln w="0">
                <a:noFill/>
                <a:miter lim="800000"/>
                <a:headEnd/>
                <a:tailEnd/>
              </a:ln>
            </p:spPr>
            <p:txBody>
              <a:bodyPr/>
              <a:lstStyle/>
              <a:p>
                <a:pPr>
                  <a:defRPr/>
                </a:pPr>
                <a:endParaRPr lang="en-US" dirty="0"/>
              </a:p>
            </p:txBody>
          </p:sp>
          <p:sp>
            <p:nvSpPr>
              <p:cNvPr id="544" name="Rectangle 2044"/>
              <p:cNvSpPr>
                <a:spLocks noChangeArrowheads="1"/>
              </p:cNvSpPr>
              <p:nvPr userDrawn="1"/>
            </p:nvSpPr>
            <p:spPr bwMode="auto">
              <a:xfrm>
                <a:off x="5360" y="3385"/>
                <a:ext cx="163" cy="6"/>
              </a:xfrm>
              <a:prstGeom prst="rect">
                <a:avLst/>
              </a:prstGeom>
              <a:solidFill>
                <a:srgbClr val="CDA959"/>
              </a:solidFill>
              <a:ln w="0">
                <a:noFill/>
                <a:miter lim="800000"/>
                <a:headEnd/>
                <a:tailEnd/>
              </a:ln>
            </p:spPr>
            <p:txBody>
              <a:bodyPr/>
              <a:lstStyle/>
              <a:p>
                <a:pPr>
                  <a:defRPr/>
                </a:pPr>
                <a:endParaRPr lang="en-US" dirty="0"/>
              </a:p>
            </p:txBody>
          </p:sp>
          <p:sp>
            <p:nvSpPr>
              <p:cNvPr id="545" name="Rectangle 2045"/>
              <p:cNvSpPr>
                <a:spLocks noChangeArrowheads="1"/>
              </p:cNvSpPr>
              <p:nvPr userDrawn="1"/>
            </p:nvSpPr>
            <p:spPr bwMode="auto">
              <a:xfrm>
                <a:off x="5763" y="3385"/>
                <a:ext cx="39" cy="6"/>
              </a:xfrm>
              <a:prstGeom prst="rect">
                <a:avLst/>
              </a:prstGeom>
              <a:solidFill>
                <a:srgbClr val="CDA959"/>
              </a:solidFill>
              <a:ln w="0">
                <a:noFill/>
                <a:miter lim="800000"/>
                <a:headEnd/>
                <a:tailEnd/>
              </a:ln>
            </p:spPr>
            <p:txBody>
              <a:bodyPr/>
              <a:lstStyle/>
              <a:p>
                <a:pPr>
                  <a:defRPr/>
                </a:pPr>
                <a:endParaRPr lang="en-US" dirty="0"/>
              </a:p>
            </p:txBody>
          </p:sp>
          <p:sp>
            <p:nvSpPr>
              <p:cNvPr id="546" name="Rectangle 2046"/>
              <p:cNvSpPr>
                <a:spLocks noChangeArrowheads="1"/>
              </p:cNvSpPr>
              <p:nvPr userDrawn="1"/>
            </p:nvSpPr>
            <p:spPr bwMode="auto">
              <a:xfrm>
                <a:off x="3984" y="3391"/>
                <a:ext cx="56" cy="6"/>
              </a:xfrm>
              <a:prstGeom prst="rect">
                <a:avLst/>
              </a:prstGeom>
              <a:solidFill>
                <a:srgbClr val="CDA959"/>
              </a:solidFill>
              <a:ln w="0">
                <a:noFill/>
                <a:miter lim="800000"/>
                <a:headEnd/>
                <a:tailEnd/>
              </a:ln>
            </p:spPr>
            <p:txBody>
              <a:bodyPr/>
              <a:lstStyle/>
              <a:p>
                <a:pPr>
                  <a:defRPr/>
                </a:pPr>
                <a:endParaRPr lang="en-US" dirty="0"/>
              </a:p>
            </p:txBody>
          </p:sp>
          <p:sp>
            <p:nvSpPr>
              <p:cNvPr id="547" name="Rectangle 2047"/>
              <p:cNvSpPr>
                <a:spLocks noChangeArrowheads="1"/>
              </p:cNvSpPr>
              <p:nvPr userDrawn="1"/>
            </p:nvSpPr>
            <p:spPr bwMode="auto">
              <a:xfrm>
                <a:off x="4347" y="3391"/>
                <a:ext cx="157" cy="6"/>
              </a:xfrm>
              <a:prstGeom prst="rect">
                <a:avLst/>
              </a:prstGeom>
              <a:solidFill>
                <a:srgbClr val="CDA959"/>
              </a:solidFill>
              <a:ln w="0">
                <a:noFill/>
                <a:miter lim="800000"/>
                <a:headEnd/>
                <a:tailEnd/>
              </a:ln>
            </p:spPr>
            <p:txBody>
              <a:bodyPr/>
              <a:lstStyle/>
              <a:p>
                <a:pPr>
                  <a:defRPr/>
                </a:pPr>
                <a:endParaRPr lang="en-US" dirty="0"/>
              </a:p>
            </p:txBody>
          </p:sp>
          <p:sp>
            <p:nvSpPr>
              <p:cNvPr id="548" name="Rectangle 2048"/>
              <p:cNvSpPr>
                <a:spLocks noChangeArrowheads="1"/>
              </p:cNvSpPr>
              <p:nvPr userDrawn="1"/>
            </p:nvSpPr>
            <p:spPr bwMode="auto">
              <a:xfrm>
                <a:off x="4745" y="3391"/>
                <a:ext cx="162" cy="6"/>
              </a:xfrm>
              <a:prstGeom prst="rect">
                <a:avLst/>
              </a:prstGeom>
              <a:solidFill>
                <a:srgbClr val="CDA959"/>
              </a:solidFill>
              <a:ln w="0">
                <a:noFill/>
                <a:miter lim="800000"/>
                <a:headEnd/>
                <a:tailEnd/>
              </a:ln>
            </p:spPr>
            <p:txBody>
              <a:bodyPr/>
              <a:lstStyle/>
              <a:p>
                <a:pPr>
                  <a:defRPr/>
                </a:pPr>
                <a:endParaRPr lang="en-US" dirty="0"/>
              </a:p>
            </p:txBody>
          </p:sp>
          <p:sp>
            <p:nvSpPr>
              <p:cNvPr id="549" name="Rectangle 2049"/>
              <p:cNvSpPr>
                <a:spLocks noChangeArrowheads="1"/>
              </p:cNvSpPr>
              <p:nvPr userDrawn="1"/>
            </p:nvSpPr>
            <p:spPr bwMode="auto">
              <a:xfrm>
                <a:off x="5109" y="3391"/>
                <a:ext cx="246" cy="6"/>
              </a:xfrm>
              <a:prstGeom prst="rect">
                <a:avLst/>
              </a:prstGeom>
              <a:solidFill>
                <a:srgbClr val="CDA959"/>
              </a:solidFill>
              <a:ln w="0">
                <a:noFill/>
                <a:miter lim="800000"/>
                <a:headEnd/>
                <a:tailEnd/>
              </a:ln>
            </p:spPr>
            <p:txBody>
              <a:bodyPr/>
              <a:lstStyle/>
              <a:p>
                <a:pPr>
                  <a:defRPr/>
                </a:pPr>
                <a:endParaRPr lang="en-US" dirty="0"/>
              </a:p>
            </p:txBody>
          </p:sp>
          <p:sp>
            <p:nvSpPr>
              <p:cNvPr id="550" name="Rectangle 2050"/>
              <p:cNvSpPr>
                <a:spLocks noChangeArrowheads="1"/>
              </p:cNvSpPr>
              <p:nvPr userDrawn="1"/>
            </p:nvSpPr>
            <p:spPr bwMode="auto">
              <a:xfrm>
                <a:off x="5366" y="3391"/>
                <a:ext cx="162" cy="6"/>
              </a:xfrm>
              <a:prstGeom prst="rect">
                <a:avLst/>
              </a:prstGeom>
              <a:solidFill>
                <a:srgbClr val="CDA959"/>
              </a:solidFill>
              <a:ln w="0">
                <a:noFill/>
                <a:miter lim="800000"/>
                <a:headEnd/>
                <a:tailEnd/>
              </a:ln>
            </p:spPr>
            <p:txBody>
              <a:bodyPr/>
              <a:lstStyle/>
              <a:p>
                <a:pPr>
                  <a:defRPr/>
                </a:pPr>
                <a:endParaRPr lang="en-US" dirty="0"/>
              </a:p>
            </p:txBody>
          </p:sp>
          <p:sp>
            <p:nvSpPr>
              <p:cNvPr id="551" name="Rectangle 2051"/>
              <p:cNvSpPr>
                <a:spLocks noChangeArrowheads="1"/>
              </p:cNvSpPr>
              <p:nvPr userDrawn="1"/>
            </p:nvSpPr>
            <p:spPr bwMode="auto">
              <a:xfrm>
                <a:off x="5763" y="3391"/>
                <a:ext cx="39" cy="6"/>
              </a:xfrm>
              <a:prstGeom prst="rect">
                <a:avLst/>
              </a:prstGeom>
              <a:solidFill>
                <a:srgbClr val="CDA959"/>
              </a:solidFill>
              <a:ln w="0">
                <a:noFill/>
                <a:miter lim="800000"/>
                <a:headEnd/>
                <a:tailEnd/>
              </a:ln>
            </p:spPr>
            <p:txBody>
              <a:bodyPr/>
              <a:lstStyle/>
              <a:p>
                <a:pPr>
                  <a:defRPr/>
                </a:pPr>
                <a:endParaRPr lang="en-US" dirty="0"/>
              </a:p>
            </p:txBody>
          </p:sp>
          <p:sp>
            <p:nvSpPr>
              <p:cNvPr id="552" name="Rectangle 2052"/>
              <p:cNvSpPr>
                <a:spLocks noChangeArrowheads="1"/>
              </p:cNvSpPr>
              <p:nvPr userDrawn="1"/>
            </p:nvSpPr>
            <p:spPr bwMode="auto">
              <a:xfrm>
                <a:off x="3989" y="3397"/>
                <a:ext cx="51" cy="5"/>
              </a:xfrm>
              <a:prstGeom prst="rect">
                <a:avLst/>
              </a:prstGeom>
              <a:solidFill>
                <a:srgbClr val="CDA959"/>
              </a:solidFill>
              <a:ln w="0">
                <a:noFill/>
                <a:miter lim="800000"/>
                <a:headEnd/>
                <a:tailEnd/>
              </a:ln>
            </p:spPr>
            <p:txBody>
              <a:bodyPr/>
              <a:lstStyle/>
              <a:p>
                <a:pPr>
                  <a:defRPr/>
                </a:pPr>
                <a:endParaRPr lang="en-US" dirty="0"/>
              </a:p>
            </p:txBody>
          </p:sp>
          <p:sp>
            <p:nvSpPr>
              <p:cNvPr id="553" name="Rectangle 2053"/>
              <p:cNvSpPr>
                <a:spLocks noChangeArrowheads="1"/>
              </p:cNvSpPr>
              <p:nvPr userDrawn="1"/>
            </p:nvSpPr>
            <p:spPr bwMode="auto">
              <a:xfrm>
                <a:off x="4342" y="3397"/>
                <a:ext cx="157" cy="5"/>
              </a:xfrm>
              <a:prstGeom prst="rect">
                <a:avLst/>
              </a:prstGeom>
              <a:solidFill>
                <a:srgbClr val="CDA959"/>
              </a:solidFill>
              <a:ln w="0">
                <a:noFill/>
                <a:miter lim="800000"/>
                <a:headEnd/>
                <a:tailEnd/>
              </a:ln>
            </p:spPr>
            <p:txBody>
              <a:bodyPr/>
              <a:lstStyle/>
              <a:p>
                <a:pPr>
                  <a:defRPr/>
                </a:pPr>
                <a:endParaRPr lang="en-US" dirty="0"/>
              </a:p>
            </p:txBody>
          </p:sp>
          <p:sp>
            <p:nvSpPr>
              <p:cNvPr id="554" name="Rectangle 2054"/>
              <p:cNvSpPr>
                <a:spLocks noChangeArrowheads="1"/>
              </p:cNvSpPr>
              <p:nvPr userDrawn="1"/>
            </p:nvSpPr>
            <p:spPr bwMode="auto">
              <a:xfrm>
                <a:off x="4734" y="3397"/>
                <a:ext cx="162" cy="5"/>
              </a:xfrm>
              <a:prstGeom prst="rect">
                <a:avLst/>
              </a:prstGeom>
              <a:solidFill>
                <a:srgbClr val="CDA959"/>
              </a:solidFill>
              <a:ln w="0">
                <a:noFill/>
                <a:miter lim="800000"/>
                <a:headEnd/>
                <a:tailEnd/>
              </a:ln>
            </p:spPr>
            <p:txBody>
              <a:bodyPr/>
              <a:lstStyle/>
              <a:p>
                <a:pPr>
                  <a:defRPr/>
                </a:pPr>
                <a:endParaRPr lang="en-US" dirty="0"/>
              </a:p>
            </p:txBody>
          </p:sp>
          <p:sp>
            <p:nvSpPr>
              <p:cNvPr id="555" name="Rectangle 2055"/>
              <p:cNvSpPr>
                <a:spLocks noChangeArrowheads="1"/>
              </p:cNvSpPr>
              <p:nvPr userDrawn="1"/>
            </p:nvSpPr>
            <p:spPr bwMode="auto">
              <a:xfrm>
                <a:off x="5103" y="3397"/>
                <a:ext cx="252" cy="5"/>
              </a:xfrm>
              <a:prstGeom prst="rect">
                <a:avLst/>
              </a:prstGeom>
              <a:solidFill>
                <a:srgbClr val="CDA959"/>
              </a:solidFill>
              <a:ln w="0">
                <a:noFill/>
                <a:miter lim="800000"/>
                <a:headEnd/>
                <a:tailEnd/>
              </a:ln>
            </p:spPr>
            <p:txBody>
              <a:bodyPr/>
              <a:lstStyle/>
              <a:p>
                <a:pPr>
                  <a:defRPr/>
                </a:pPr>
                <a:endParaRPr lang="en-US" dirty="0"/>
              </a:p>
            </p:txBody>
          </p:sp>
          <p:sp>
            <p:nvSpPr>
              <p:cNvPr id="556" name="Rectangle 2056"/>
              <p:cNvSpPr>
                <a:spLocks noChangeArrowheads="1"/>
              </p:cNvSpPr>
              <p:nvPr userDrawn="1"/>
            </p:nvSpPr>
            <p:spPr bwMode="auto">
              <a:xfrm>
                <a:off x="5366" y="3397"/>
                <a:ext cx="162" cy="5"/>
              </a:xfrm>
              <a:prstGeom prst="rect">
                <a:avLst/>
              </a:prstGeom>
              <a:solidFill>
                <a:srgbClr val="CDA959"/>
              </a:solidFill>
              <a:ln w="0">
                <a:noFill/>
                <a:miter lim="800000"/>
                <a:headEnd/>
                <a:tailEnd/>
              </a:ln>
            </p:spPr>
            <p:txBody>
              <a:bodyPr/>
              <a:lstStyle/>
              <a:p>
                <a:pPr>
                  <a:defRPr/>
                </a:pPr>
                <a:endParaRPr lang="en-US" dirty="0"/>
              </a:p>
            </p:txBody>
          </p:sp>
          <p:sp>
            <p:nvSpPr>
              <p:cNvPr id="557" name="Rectangle 2057"/>
              <p:cNvSpPr>
                <a:spLocks noChangeArrowheads="1"/>
              </p:cNvSpPr>
              <p:nvPr userDrawn="1"/>
            </p:nvSpPr>
            <p:spPr bwMode="auto">
              <a:xfrm>
                <a:off x="5763" y="3397"/>
                <a:ext cx="39" cy="5"/>
              </a:xfrm>
              <a:prstGeom prst="rect">
                <a:avLst/>
              </a:prstGeom>
              <a:solidFill>
                <a:srgbClr val="CDA959"/>
              </a:solidFill>
              <a:ln w="0">
                <a:noFill/>
                <a:miter lim="800000"/>
                <a:headEnd/>
                <a:tailEnd/>
              </a:ln>
            </p:spPr>
            <p:txBody>
              <a:bodyPr/>
              <a:lstStyle/>
              <a:p>
                <a:pPr>
                  <a:defRPr/>
                </a:pPr>
                <a:endParaRPr lang="en-US" dirty="0"/>
              </a:p>
            </p:txBody>
          </p:sp>
          <p:sp>
            <p:nvSpPr>
              <p:cNvPr id="558" name="Rectangle 2058"/>
              <p:cNvSpPr>
                <a:spLocks noChangeArrowheads="1"/>
              </p:cNvSpPr>
              <p:nvPr userDrawn="1"/>
            </p:nvSpPr>
            <p:spPr bwMode="auto">
              <a:xfrm>
                <a:off x="3995" y="3402"/>
                <a:ext cx="45" cy="6"/>
              </a:xfrm>
              <a:prstGeom prst="rect">
                <a:avLst/>
              </a:prstGeom>
              <a:solidFill>
                <a:srgbClr val="CDA959"/>
              </a:solidFill>
              <a:ln w="0">
                <a:noFill/>
                <a:miter lim="800000"/>
                <a:headEnd/>
                <a:tailEnd/>
              </a:ln>
            </p:spPr>
            <p:txBody>
              <a:bodyPr/>
              <a:lstStyle/>
              <a:p>
                <a:pPr>
                  <a:defRPr/>
                </a:pPr>
                <a:endParaRPr lang="en-US" dirty="0"/>
              </a:p>
            </p:txBody>
          </p:sp>
          <p:sp>
            <p:nvSpPr>
              <p:cNvPr id="559" name="Rectangle 2059"/>
              <p:cNvSpPr>
                <a:spLocks noChangeArrowheads="1"/>
              </p:cNvSpPr>
              <p:nvPr userDrawn="1"/>
            </p:nvSpPr>
            <p:spPr bwMode="auto">
              <a:xfrm>
                <a:off x="4342" y="3402"/>
                <a:ext cx="157" cy="6"/>
              </a:xfrm>
              <a:prstGeom prst="rect">
                <a:avLst/>
              </a:prstGeom>
              <a:solidFill>
                <a:srgbClr val="CDA959"/>
              </a:solidFill>
              <a:ln w="0">
                <a:noFill/>
                <a:miter lim="800000"/>
                <a:headEnd/>
                <a:tailEnd/>
              </a:ln>
            </p:spPr>
            <p:txBody>
              <a:bodyPr/>
              <a:lstStyle/>
              <a:p>
                <a:pPr>
                  <a:defRPr/>
                </a:pPr>
                <a:endParaRPr lang="en-US" dirty="0"/>
              </a:p>
            </p:txBody>
          </p:sp>
          <p:sp>
            <p:nvSpPr>
              <p:cNvPr id="560" name="Rectangle 2060"/>
              <p:cNvSpPr>
                <a:spLocks noChangeArrowheads="1"/>
              </p:cNvSpPr>
              <p:nvPr userDrawn="1"/>
            </p:nvSpPr>
            <p:spPr bwMode="auto">
              <a:xfrm>
                <a:off x="4717" y="3402"/>
                <a:ext cx="162" cy="6"/>
              </a:xfrm>
              <a:prstGeom prst="rect">
                <a:avLst/>
              </a:prstGeom>
              <a:solidFill>
                <a:srgbClr val="CDA959"/>
              </a:solidFill>
              <a:ln w="0">
                <a:noFill/>
                <a:miter lim="800000"/>
                <a:headEnd/>
                <a:tailEnd/>
              </a:ln>
            </p:spPr>
            <p:txBody>
              <a:bodyPr/>
              <a:lstStyle/>
              <a:p>
                <a:pPr>
                  <a:defRPr/>
                </a:pPr>
                <a:endParaRPr lang="en-US" dirty="0"/>
              </a:p>
            </p:txBody>
          </p:sp>
          <p:sp>
            <p:nvSpPr>
              <p:cNvPr id="561" name="Rectangle 2061"/>
              <p:cNvSpPr>
                <a:spLocks noChangeArrowheads="1"/>
              </p:cNvSpPr>
              <p:nvPr userDrawn="1"/>
            </p:nvSpPr>
            <p:spPr bwMode="auto">
              <a:xfrm>
                <a:off x="5097" y="3402"/>
                <a:ext cx="258" cy="6"/>
              </a:xfrm>
              <a:prstGeom prst="rect">
                <a:avLst/>
              </a:prstGeom>
              <a:solidFill>
                <a:srgbClr val="CDA959"/>
              </a:solidFill>
              <a:ln w="0">
                <a:noFill/>
                <a:miter lim="800000"/>
                <a:headEnd/>
                <a:tailEnd/>
              </a:ln>
            </p:spPr>
            <p:txBody>
              <a:bodyPr/>
              <a:lstStyle/>
              <a:p>
                <a:pPr>
                  <a:defRPr/>
                </a:pPr>
                <a:endParaRPr lang="en-US" dirty="0"/>
              </a:p>
            </p:txBody>
          </p:sp>
          <p:sp>
            <p:nvSpPr>
              <p:cNvPr id="562" name="Rectangle 2062"/>
              <p:cNvSpPr>
                <a:spLocks noChangeArrowheads="1"/>
              </p:cNvSpPr>
              <p:nvPr userDrawn="1"/>
            </p:nvSpPr>
            <p:spPr bwMode="auto">
              <a:xfrm>
                <a:off x="5372" y="3402"/>
                <a:ext cx="162" cy="6"/>
              </a:xfrm>
              <a:prstGeom prst="rect">
                <a:avLst/>
              </a:prstGeom>
              <a:solidFill>
                <a:srgbClr val="CDA959"/>
              </a:solidFill>
              <a:ln w="0">
                <a:noFill/>
                <a:miter lim="800000"/>
                <a:headEnd/>
                <a:tailEnd/>
              </a:ln>
            </p:spPr>
            <p:txBody>
              <a:bodyPr/>
              <a:lstStyle/>
              <a:p>
                <a:pPr>
                  <a:defRPr/>
                </a:pPr>
                <a:endParaRPr lang="en-US" dirty="0"/>
              </a:p>
            </p:txBody>
          </p:sp>
          <p:sp>
            <p:nvSpPr>
              <p:cNvPr id="563" name="Rectangle 2063"/>
              <p:cNvSpPr>
                <a:spLocks noChangeArrowheads="1"/>
              </p:cNvSpPr>
              <p:nvPr userDrawn="1"/>
            </p:nvSpPr>
            <p:spPr bwMode="auto">
              <a:xfrm>
                <a:off x="5763" y="3402"/>
                <a:ext cx="39" cy="6"/>
              </a:xfrm>
              <a:prstGeom prst="rect">
                <a:avLst/>
              </a:prstGeom>
              <a:solidFill>
                <a:srgbClr val="CDA959"/>
              </a:solidFill>
              <a:ln w="0">
                <a:noFill/>
                <a:miter lim="800000"/>
                <a:headEnd/>
                <a:tailEnd/>
              </a:ln>
            </p:spPr>
            <p:txBody>
              <a:bodyPr/>
              <a:lstStyle/>
              <a:p>
                <a:pPr>
                  <a:defRPr/>
                </a:pPr>
                <a:endParaRPr lang="en-US" dirty="0"/>
              </a:p>
            </p:txBody>
          </p:sp>
          <p:sp>
            <p:nvSpPr>
              <p:cNvPr id="564" name="Rectangle 2064"/>
              <p:cNvSpPr>
                <a:spLocks noChangeArrowheads="1"/>
              </p:cNvSpPr>
              <p:nvPr userDrawn="1"/>
            </p:nvSpPr>
            <p:spPr bwMode="auto">
              <a:xfrm>
                <a:off x="4001" y="3408"/>
                <a:ext cx="33" cy="5"/>
              </a:xfrm>
              <a:prstGeom prst="rect">
                <a:avLst/>
              </a:prstGeom>
              <a:solidFill>
                <a:srgbClr val="CDA959"/>
              </a:solidFill>
              <a:ln w="0">
                <a:noFill/>
                <a:miter lim="800000"/>
                <a:headEnd/>
                <a:tailEnd/>
              </a:ln>
            </p:spPr>
            <p:txBody>
              <a:bodyPr/>
              <a:lstStyle/>
              <a:p>
                <a:pPr>
                  <a:defRPr/>
                </a:pPr>
                <a:endParaRPr lang="en-US" dirty="0"/>
              </a:p>
            </p:txBody>
          </p:sp>
          <p:sp>
            <p:nvSpPr>
              <p:cNvPr id="565" name="Rectangle 2065"/>
              <p:cNvSpPr>
                <a:spLocks noChangeArrowheads="1"/>
              </p:cNvSpPr>
              <p:nvPr userDrawn="1"/>
            </p:nvSpPr>
            <p:spPr bwMode="auto">
              <a:xfrm>
                <a:off x="4336" y="3408"/>
                <a:ext cx="163" cy="5"/>
              </a:xfrm>
              <a:prstGeom prst="rect">
                <a:avLst/>
              </a:prstGeom>
              <a:solidFill>
                <a:srgbClr val="CDA959"/>
              </a:solidFill>
              <a:ln w="0">
                <a:noFill/>
                <a:miter lim="800000"/>
                <a:headEnd/>
                <a:tailEnd/>
              </a:ln>
            </p:spPr>
            <p:txBody>
              <a:bodyPr/>
              <a:lstStyle/>
              <a:p>
                <a:pPr>
                  <a:defRPr/>
                </a:pPr>
                <a:endParaRPr lang="en-US" dirty="0"/>
              </a:p>
            </p:txBody>
          </p:sp>
          <p:sp>
            <p:nvSpPr>
              <p:cNvPr id="566" name="Rectangle 2066"/>
              <p:cNvSpPr>
                <a:spLocks noChangeArrowheads="1"/>
              </p:cNvSpPr>
              <p:nvPr userDrawn="1"/>
            </p:nvSpPr>
            <p:spPr bwMode="auto">
              <a:xfrm>
                <a:off x="4706" y="3408"/>
                <a:ext cx="162" cy="5"/>
              </a:xfrm>
              <a:prstGeom prst="rect">
                <a:avLst/>
              </a:prstGeom>
              <a:solidFill>
                <a:srgbClr val="CDA959"/>
              </a:solidFill>
              <a:ln w="0">
                <a:noFill/>
                <a:miter lim="800000"/>
                <a:headEnd/>
                <a:tailEnd/>
              </a:ln>
            </p:spPr>
            <p:txBody>
              <a:bodyPr/>
              <a:lstStyle/>
              <a:p>
                <a:pPr>
                  <a:defRPr/>
                </a:pPr>
                <a:endParaRPr lang="en-US" dirty="0"/>
              </a:p>
            </p:txBody>
          </p:sp>
          <p:sp>
            <p:nvSpPr>
              <p:cNvPr id="567" name="Rectangle 2067"/>
              <p:cNvSpPr>
                <a:spLocks noChangeArrowheads="1"/>
              </p:cNvSpPr>
              <p:nvPr userDrawn="1"/>
            </p:nvSpPr>
            <p:spPr bwMode="auto">
              <a:xfrm>
                <a:off x="5092" y="3408"/>
                <a:ext cx="263" cy="5"/>
              </a:xfrm>
              <a:prstGeom prst="rect">
                <a:avLst/>
              </a:prstGeom>
              <a:solidFill>
                <a:srgbClr val="CDA959"/>
              </a:solidFill>
              <a:ln w="0">
                <a:noFill/>
                <a:miter lim="800000"/>
                <a:headEnd/>
                <a:tailEnd/>
              </a:ln>
            </p:spPr>
            <p:txBody>
              <a:bodyPr/>
              <a:lstStyle/>
              <a:p>
                <a:pPr>
                  <a:defRPr/>
                </a:pPr>
                <a:endParaRPr lang="en-US" dirty="0"/>
              </a:p>
            </p:txBody>
          </p:sp>
          <p:sp>
            <p:nvSpPr>
              <p:cNvPr id="568" name="Rectangle 2068"/>
              <p:cNvSpPr>
                <a:spLocks noChangeArrowheads="1"/>
              </p:cNvSpPr>
              <p:nvPr userDrawn="1"/>
            </p:nvSpPr>
            <p:spPr bwMode="auto">
              <a:xfrm>
                <a:off x="5372" y="3408"/>
                <a:ext cx="162" cy="5"/>
              </a:xfrm>
              <a:prstGeom prst="rect">
                <a:avLst/>
              </a:prstGeom>
              <a:solidFill>
                <a:srgbClr val="CDA959"/>
              </a:solidFill>
              <a:ln w="0">
                <a:noFill/>
                <a:miter lim="800000"/>
                <a:headEnd/>
                <a:tailEnd/>
              </a:ln>
            </p:spPr>
            <p:txBody>
              <a:bodyPr/>
              <a:lstStyle/>
              <a:p>
                <a:pPr>
                  <a:defRPr/>
                </a:pPr>
                <a:endParaRPr lang="en-US" dirty="0"/>
              </a:p>
            </p:txBody>
          </p:sp>
          <p:sp>
            <p:nvSpPr>
              <p:cNvPr id="569" name="Rectangle 2069"/>
              <p:cNvSpPr>
                <a:spLocks noChangeArrowheads="1"/>
              </p:cNvSpPr>
              <p:nvPr userDrawn="1"/>
            </p:nvSpPr>
            <p:spPr bwMode="auto">
              <a:xfrm>
                <a:off x="5763" y="3408"/>
                <a:ext cx="39" cy="5"/>
              </a:xfrm>
              <a:prstGeom prst="rect">
                <a:avLst/>
              </a:prstGeom>
              <a:solidFill>
                <a:srgbClr val="CDA959"/>
              </a:solidFill>
              <a:ln w="0">
                <a:noFill/>
                <a:miter lim="800000"/>
                <a:headEnd/>
                <a:tailEnd/>
              </a:ln>
            </p:spPr>
            <p:txBody>
              <a:bodyPr/>
              <a:lstStyle/>
              <a:p>
                <a:pPr>
                  <a:defRPr/>
                </a:pPr>
                <a:endParaRPr lang="en-US" dirty="0"/>
              </a:p>
            </p:txBody>
          </p:sp>
          <p:sp>
            <p:nvSpPr>
              <p:cNvPr id="570" name="Rectangle 2070"/>
              <p:cNvSpPr>
                <a:spLocks noChangeArrowheads="1"/>
              </p:cNvSpPr>
              <p:nvPr userDrawn="1"/>
            </p:nvSpPr>
            <p:spPr bwMode="auto">
              <a:xfrm>
                <a:off x="4006" y="3413"/>
                <a:ext cx="23" cy="6"/>
              </a:xfrm>
              <a:prstGeom prst="rect">
                <a:avLst/>
              </a:prstGeom>
              <a:solidFill>
                <a:srgbClr val="CDA959"/>
              </a:solidFill>
              <a:ln w="0">
                <a:noFill/>
                <a:miter lim="800000"/>
                <a:headEnd/>
                <a:tailEnd/>
              </a:ln>
            </p:spPr>
            <p:txBody>
              <a:bodyPr/>
              <a:lstStyle/>
              <a:p>
                <a:pPr>
                  <a:defRPr/>
                </a:pPr>
                <a:endParaRPr lang="en-US" dirty="0"/>
              </a:p>
            </p:txBody>
          </p:sp>
          <p:sp>
            <p:nvSpPr>
              <p:cNvPr id="571" name="Rectangle 2071"/>
              <p:cNvSpPr>
                <a:spLocks noChangeArrowheads="1"/>
              </p:cNvSpPr>
              <p:nvPr userDrawn="1"/>
            </p:nvSpPr>
            <p:spPr bwMode="auto">
              <a:xfrm>
                <a:off x="4336" y="3413"/>
                <a:ext cx="157" cy="6"/>
              </a:xfrm>
              <a:prstGeom prst="rect">
                <a:avLst/>
              </a:prstGeom>
              <a:solidFill>
                <a:srgbClr val="CDA959"/>
              </a:solidFill>
              <a:ln w="0">
                <a:noFill/>
                <a:miter lim="800000"/>
                <a:headEnd/>
                <a:tailEnd/>
              </a:ln>
            </p:spPr>
            <p:txBody>
              <a:bodyPr/>
              <a:lstStyle/>
              <a:p>
                <a:pPr>
                  <a:defRPr/>
                </a:pPr>
                <a:endParaRPr lang="en-US" dirty="0"/>
              </a:p>
            </p:txBody>
          </p:sp>
          <p:sp>
            <p:nvSpPr>
              <p:cNvPr id="572" name="Rectangle 2072"/>
              <p:cNvSpPr>
                <a:spLocks noChangeArrowheads="1"/>
              </p:cNvSpPr>
              <p:nvPr userDrawn="1"/>
            </p:nvSpPr>
            <p:spPr bwMode="auto">
              <a:xfrm>
                <a:off x="4689" y="3413"/>
                <a:ext cx="162" cy="6"/>
              </a:xfrm>
              <a:prstGeom prst="rect">
                <a:avLst/>
              </a:prstGeom>
              <a:solidFill>
                <a:srgbClr val="CDA959"/>
              </a:solidFill>
              <a:ln w="0">
                <a:noFill/>
                <a:miter lim="800000"/>
                <a:headEnd/>
                <a:tailEnd/>
              </a:ln>
            </p:spPr>
            <p:txBody>
              <a:bodyPr/>
              <a:lstStyle/>
              <a:p>
                <a:pPr>
                  <a:defRPr/>
                </a:pPr>
                <a:endParaRPr lang="en-US" dirty="0"/>
              </a:p>
            </p:txBody>
          </p:sp>
          <p:sp>
            <p:nvSpPr>
              <p:cNvPr id="573" name="Rectangle 2073"/>
              <p:cNvSpPr>
                <a:spLocks noChangeArrowheads="1"/>
              </p:cNvSpPr>
              <p:nvPr userDrawn="1"/>
            </p:nvSpPr>
            <p:spPr bwMode="auto">
              <a:xfrm>
                <a:off x="5086" y="3413"/>
                <a:ext cx="269" cy="6"/>
              </a:xfrm>
              <a:prstGeom prst="rect">
                <a:avLst/>
              </a:prstGeom>
              <a:solidFill>
                <a:srgbClr val="CDA959"/>
              </a:solidFill>
              <a:ln w="0">
                <a:noFill/>
                <a:miter lim="800000"/>
                <a:headEnd/>
                <a:tailEnd/>
              </a:ln>
            </p:spPr>
            <p:txBody>
              <a:bodyPr/>
              <a:lstStyle/>
              <a:p>
                <a:pPr>
                  <a:defRPr/>
                </a:pPr>
                <a:endParaRPr lang="en-US" dirty="0"/>
              </a:p>
            </p:txBody>
          </p:sp>
          <p:sp>
            <p:nvSpPr>
              <p:cNvPr id="574" name="Rectangle 2074"/>
              <p:cNvSpPr>
                <a:spLocks noChangeArrowheads="1"/>
              </p:cNvSpPr>
              <p:nvPr userDrawn="1"/>
            </p:nvSpPr>
            <p:spPr bwMode="auto">
              <a:xfrm>
                <a:off x="5372" y="3413"/>
                <a:ext cx="162" cy="6"/>
              </a:xfrm>
              <a:prstGeom prst="rect">
                <a:avLst/>
              </a:prstGeom>
              <a:solidFill>
                <a:srgbClr val="CDA959"/>
              </a:solidFill>
              <a:ln w="0">
                <a:noFill/>
                <a:miter lim="800000"/>
                <a:headEnd/>
                <a:tailEnd/>
              </a:ln>
            </p:spPr>
            <p:txBody>
              <a:bodyPr/>
              <a:lstStyle/>
              <a:p>
                <a:pPr>
                  <a:defRPr/>
                </a:pPr>
                <a:endParaRPr lang="en-US" dirty="0"/>
              </a:p>
            </p:txBody>
          </p:sp>
          <p:sp>
            <p:nvSpPr>
              <p:cNvPr id="575" name="Rectangle 2075"/>
              <p:cNvSpPr>
                <a:spLocks noChangeArrowheads="1"/>
              </p:cNvSpPr>
              <p:nvPr userDrawn="1"/>
            </p:nvSpPr>
            <p:spPr bwMode="auto">
              <a:xfrm>
                <a:off x="5763" y="3413"/>
                <a:ext cx="39" cy="6"/>
              </a:xfrm>
              <a:prstGeom prst="rect">
                <a:avLst/>
              </a:prstGeom>
              <a:solidFill>
                <a:srgbClr val="CDA959"/>
              </a:solidFill>
              <a:ln w="0">
                <a:noFill/>
                <a:miter lim="800000"/>
                <a:headEnd/>
                <a:tailEnd/>
              </a:ln>
            </p:spPr>
            <p:txBody>
              <a:bodyPr/>
              <a:lstStyle/>
              <a:p>
                <a:pPr>
                  <a:defRPr/>
                </a:pPr>
                <a:endParaRPr lang="en-US" dirty="0"/>
              </a:p>
            </p:txBody>
          </p:sp>
          <p:sp>
            <p:nvSpPr>
              <p:cNvPr id="576" name="Rectangle 2076"/>
              <p:cNvSpPr>
                <a:spLocks noChangeArrowheads="1"/>
              </p:cNvSpPr>
              <p:nvPr userDrawn="1"/>
            </p:nvSpPr>
            <p:spPr bwMode="auto">
              <a:xfrm>
                <a:off x="4012" y="3419"/>
                <a:ext cx="11" cy="6"/>
              </a:xfrm>
              <a:prstGeom prst="rect">
                <a:avLst/>
              </a:prstGeom>
              <a:solidFill>
                <a:srgbClr val="CDA959"/>
              </a:solidFill>
              <a:ln w="0">
                <a:noFill/>
                <a:miter lim="800000"/>
                <a:headEnd/>
                <a:tailEnd/>
              </a:ln>
            </p:spPr>
            <p:txBody>
              <a:bodyPr/>
              <a:lstStyle/>
              <a:p>
                <a:pPr>
                  <a:defRPr/>
                </a:pPr>
                <a:endParaRPr lang="en-US" dirty="0"/>
              </a:p>
            </p:txBody>
          </p:sp>
          <p:sp>
            <p:nvSpPr>
              <p:cNvPr id="577" name="Rectangle 2077"/>
              <p:cNvSpPr>
                <a:spLocks noChangeArrowheads="1"/>
              </p:cNvSpPr>
              <p:nvPr userDrawn="1"/>
            </p:nvSpPr>
            <p:spPr bwMode="auto">
              <a:xfrm>
                <a:off x="4331" y="3419"/>
                <a:ext cx="162" cy="6"/>
              </a:xfrm>
              <a:prstGeom prst="rect">
                <a:avLst/>
              </a:prstGeom>
              <a:solidFill>
                <a:srgbClr val="CDA959"/>
              </a:solidFill>
              <a:ln w="0">
                <a:noFill/>
                <a:miter lim="800000"/>
                <a:headEnd/>
                <a:tailEnd/>
              </a:ln>
            </p:spPr>
            <p:txBody>
              <a:bodyPr/>
              <a:lstStyle/>
              <a:p>
                <a:pPr>
                  <a:defRPr/>
                </a:pPr>
                <a:endParaRPr lang="en-US" dirty="0"/>
              </a:p>
            </p:txBody>
          </p:sp>
          <p:sp>
            <p:nvSpPr>
              <p:cNvPr id="578" name="Rectangle 2078"/>
              <p:cNvSpPr>
                <a:spLocks noChangeArrowheads="1"/>
              </p:cNvSpPr>
              <p:nvPr userDrawn="1"/>
            </p:nvSpPr>
            <p:spPr bwMode="auto">
              <a:xfrm>
                <a:off x="4678" y="3419"/>
                <a:ext cx="162" cy="6"/>
              </a:xfrm>
              <a:prstGeom prst="rect">
                <a:avLst/>
              </a:prstGeom>
              <a:solidFill>
                <a:srgbClr val="CDA959"/>
              </a:solidFill>
              <a:ln w="0">
                <a:noFill/>
                <a:miter lim="800000"/>
                <a:headEnd/>
                <a:tailEnd/>
              </a:ln>
            </p:spPr>
            <p:txBody>
              <a:bodyPr/>
              <a:lstStyle/>
              <a:p>
                <a:pPr>
                  <a:defRPr/>
                </a:pPr>
                <a:endParaRPr lang="en-US" dirty="0"/>
              </a:p>
            </p:txBody>
          </p:sp>
          <p:sp>
            <p:nvSpPr>
              <p:cNvPr id="579" name="Rectangle 2079"/>
              <p:cNvSpPr>
                <a:spLocks noChangeArrowheads="1"/>
              </p:cNvSpPr>
              <p:nvPr userDrawn="1"/>
            </p:nvSpPr>
            <p:spPr bwMode="auto">
              <a:xfrm>
                <a:off x="5081" y="3419"/>
                <a:ext cx="201" cy="6"/>
              </a:xfrm>
              <a:prstGeom prst="rect">
                <a:avLst/>
              </a:prstGeom>
              <a:solidFill>
                <a:srgbClr val="CDA959"/>
              </a:solidFill>
              <a:ln w="0">
                <a:noFill/>
                <a:miter lim="800000"/>
                <a:headEnd/>
                <a:tailEnd/>
              </a:ln>
            </p:spPr>
            <p:txBody>
              <a:bodyPr/>
              <a:lstStyle/>
              <a:p>
                <a:pPr>
                  <a:defRPr/>
                </a:pPr>
                <a:endParaRPr lang="en-US" dirty="0"/>
              </a:p>
            </p:txBody>
          </p:sp>
          <p:sp>
            <p:nvSpPr>
              <p:cNvPr id="580" name="Rectangle 2080"/>
              <p:cNvSpPr>
                <a:spLocks noChangeArrowheads="1"/>
              </p:cNvSpPr>
              <p:nvPr userDrawn="1"/>
            </p:nvSpPr>
            <p:spPr bwMode="auto">
              <a:xfrm>
                <a:off x="5288" y="3419"/>
                <a:ext cx="67" cy="6"/>
              </a:xfrm>
              <a:prstGeom prst="rect">
                <a:avLst/>
              </a:prstGeom>
              <a:solidFill>
                <a:srgbClr val="CDA959"/>
              </a:solidFill>
              <a:ln w="0">
                <a:noFill/>
                <a:miter lim="800000"/>
                <a:headEnd/>
                <a:tailEnd/>
              </a:ln>
            </p:spPr>
            <p:txBody>
              <a:bodyPr/>
              <a:lstStyle/>
              <a:p>
                <a:pPr>
                  <a:defRPr/>
                </a:pPr>
                <a:endParaRPr lang="en-US" dirty="0"/>
              </a:p>
            </p:txBody>
          </p:sp>
          <p:sp>
            <p:nvSpPr>
              <p:cNvPr id="581" name="Rectangle 2081"/>
              <p:cNvSpPr>
                <a:spLocks noChangeArrowheads="1"/>
              </p:cNvSpPr>
              <p:nvPr userDrawn="1"/>
            </p:nvSpPr>
            <p:spPr bwMode="auto">
              <a:xfrm>
                <a:off x="5377" y="3419"/>
                <a:ext cx="162" cy="6"/>
              </a:xfrm>
              <a:prstGeom prst="rect">
                <a:avLst/>
              </a:prstGeom>
              <a:solidFill>
                <a:srgbClr val="CDA959"/>
              </a:solidFill>
              <a:ln w="0">
                <a:noFill/>
                <a:miter lim="800000"/>
                <a:headEnd/>
                <a:tailEnd/>
              </a:ln>
            </p:spPr>
            <p:txBody>
              <a:bodyPr/>
              <a:lstStyle/>
              <a:p>
                <a:pPr>
                  <a:defRPr/>
                </a:pPr>
                <a:endParaRPr lang="en-US" dirty="0"/>
              </a:p>
            </p:txBody>
          </p:sp>
          <p:sp>
            <p:nvSpPr>
              <p:cNvPr id="582" name="Rectangle 2082"/>
              <p:cNvSpPr>
                <a:spLocks noChangeArrowheads="1"/>
              </p:cNvSpPr>
              <p:nvPr userDrawn="1"/>
            </p:nvSpPr>
            <p:spPr bwMode="auto">
              <a:xfrm>
                <a:off x="5763" y="3419"/>
                <a:ext cx="39" cy="6"/>
              </a:xfrm>
              <a:prstGeom prst="rect">
                <a:avLst/>
              </a:prstGeom>
              <a:solidFill>
                <a:srgbClr val="CDA959"/>
              </a:solidFill>
              <a:ln w="0">
                <a:noFill/>
                <a:miter lim="800000"/>
                <a:headEnd/>
                <a:tailEnd/>
              </a:ln>
            </p:spPr>
            <p:txBody>
              <a:bodyPr/>
              <a:lstStyle/>
              <a:p>
                <a:pPr>
                  <a:defRPr/>
                </a:pPr>
                <a:endParaRPr lang="en-US" dirty="0"/>
              </a:p>
            </p:txBody>
          </p:sp>
          <p:sp>
            <p:nvSpPr>
              <p:cNvPr id="583" name="Rectangle 2083"/>
              <p:cNvSpPr>
                <a:spLocks noChangeArrowheads="1"/>
              </p:cNvSpPr>
              <p:nvPr userDrawn="1"/>
            </p:nvSpPr>
            <p:spPr bwMode="auto">
              <a:xfrm>
                <a:off x="4331" y="3425"/>
                <a:ext cx="156" cy="5"/>
              </a:xfrm>
              <a:prstGeom prst="rect">
                <a:avLst/>
              </a:prstGeom>
              <a:solidFill>
                <a:srgbClr val="CDA959"/>
              </a:solidFill>
              <a:ln w="0">
                <a:noFill/>
                <a:miter lim="800000"/>
                <a:headEnd/>
                <a:tailEnd/>
              </a:ln>
            </p:spPr>
            <p:txBody>
              <a:bodyPr/>
              <a:lstStyle/>
              <a:p>
                <a:pPr>
                  <a:defRPr/>
                </a:pPr>
                <a:endParaRPr lang="en-US" dirty="0"/>
              </a:p>
            </p:txBody>
          </p:sp>
          <p:sp>
            <p:nvSpPr>
              <p:cNvPr id="584" name="Rectangle 2084"/>
              <p:cNvSpPr>
                <a:spLocks noChangeArrowheads="1"/>
              </p:cNvSpPr>
              <p:nvPr userDrawn="1"/>
            </p:nvSpPr>
            <p:spPr bwMode="auto">
              <a:xfrm>
                <a:off x="4666" y="3425"/>
                <a:ext cx="157" cy="5"/>
              </a:xfrm>
              <a:prstGeom prst="rect">
                <a:avLst/>
              </a:prstGeom>
              <a:solidFill>
                <a:srgbClr val="CDA959"/>
              </a:solidFill>
              <a:ln w="0">
                <a:noFill/>
                <a:miter lim="800000"/>
                <a:headEnd/>
                <a:tailEnd/>
              </a:ln>
            </p:spPr>
            <p:txBody>
              <a:bodyPr/>
              <a:lstStyle/>
              <a:p>
                <a:pPr>
                  <a:defRPr/>
                </a:pPr>
                <a:endParaRPr lang="en-US" dirty="0"/>
              </a:p>
            </p:txBody>
          </p:sp>
          <p:sp>
            <p:nvSpPr>
              <p:cNvPr id="585" name="Rectangle 2085"/>
              <p:cNvSpPr>
                <a:spLocks noChangeArrowheads="1"/>
              </p:cNvSpPr>
              <p:nvPr userDrawn="1"/>
            </p:nvSpPr>
            <p:spPr bwMode="auto">
              <a:xfrm>
                <a:off x="5081" y="3425"/>
                <a:ext cx="195" cy="5"/>
              </a:xfrm>
              <a:prstGeom prst="rect">
                <a:avLst/>
              </a:prstGeom>
              <a:solidFill>
                <a:srgbClr val="CDA959"/>
              </a:solidFill>
              <a:ln w="0">
                <a:noFill/>
                <a:miter lim="800000"/>
                <a:headEnd/>
                <a:tailEnd/>
              </a:ln>
            </p:spPr>
            <p:txBody>
              <a:bodyPr/>
              <a:lstStyle/>
              <a:p>
                <a:pPr>
                  <a:defRPr/>
                </a:pPr>
                <a:endParaRPr lang="en-US" dirty="0"/>
              </a:p>
            </p:txBody>
          </p:sp>
          <p:sp>
            <p:nvSpPr>
              <p:cNvPr id="586" name="Rectangle 2086"/>
              <p:cNvSpPr>
                <a:spLocks noChangeArrowheads="1"/>
              </p:cNvSpPr>
              <p:nvPr userDrawn="1"/>
            </p:nvSpPr>
            <p:spPr bwMode="auto">
              <a:xfrm>
                <a:off x="5288" y="3425"/>
                <a:ext cx="67" cy="5"/>
              </a:xfrm>
              <a:prstGeom prst="rect">
                <a:avLst/>
              </a:prstGeom>
              <a:solidFill>
                <a:srgbClr val="CDA959"/>
              </a:solidFill>
              <a:ln w="0">
                <a:noFill/>
                <a:miter lim="800000"/>
                <a:headEnd/>
                <a:tailEnd/>
              </a:ln>
            </p:spPr>
            <p:txBody>
              <a:bodyPr/>
              <a:lstStyle/>
              <a:p>
                <a:pPr>
                  <a:defRPr/>
                </a:pPr>
                <a:endParaRPr lang="en-US" dirty="0"/>
              </a:p>
            </p:txBody>
          </p:sp>
          <p:sp>
            <p:nvSpPr>
              <p:cNvPr id="587" name="Rectangle 2087"/>
              <p:cNvSpPr>
                <a:spLocks noChangeArrowheads="1"/>
              </p:cNvSpPr>
              <p:nvPr userDrawn="1"/>
            </p:nvSpPr>
            <p:spPr bwMode="auto">
              <a:xfrm>
                <a:off x="5377" y="3425"/>
                <a:ext cx="162" cy="5"/>
              </a:xfrm>
              <a:prstGeom prst="rect">
                <a:avLst/>
              </a:prstGeom>
              <a:solidFill>
                <a:srgbClr val="CDA959"/>
              </a:solidFill>
              <a:ln w="0">
                <a:noFill/>
                <a:miter lim="800000"/>
                <a:headEnd/>
                <a:tailEnd/>
              </a:ln>
            </p:spPr>
            <p:txBody>
              <a:bodyPr/>
              <a:lstStyle/>
              <a:p>
                <a:pPr>
                  <a:defRPr/>
                </a:pPr>
                <a:endParaRPr lang="en-US" dirty="0"/>
              </a:p>
            </p:txBody>
          </p:sp>
          <p:sp>
            <p:nvSpPr>
              <p:cNvPr id="588" name="Rectangle 2088"/>
              <p:cNvSpPr>
                <a:spLocks noChangeArrowheads="1"/>
              </p:cNvSpPr>
              <p:nvPr userDrawn="1"/>
            </p:nvSpPr>
            <p:spPr bwMode="auto">
              <a:xfrm>
                <a:off x="5763" y="3425"/>
                <a:ext cx="39" cy="5"/>
              </a:xfrm>
              <a:prstGeom prst="rect">
                <a:avLst/>
              </a:prstGeom>
              <a:solidFill>
                <a:srgbClr val="CDA959"/>
              </a:solidFill>
              <a:ln w="0">
                <a:noFill/>
                <a:miter lim="800000"/>
                <a:headEnd/>
                <a:tailEnd/>
              </a:ln>
            </p:spPr>
            <p:txBody>
              <a:bodyPr/>
              <a:lstStyle/>
              <a:p>
                <a:pPr>
                  <a:defRPr/>
                </a:pPr>
                <a:endParaRPr lang="en-US" dirty="0"/>
              </a:p>
            </p:txBody>
          </p:sp>
          <p:sp>
            <p:nvSpPr>
              <p:cNvPr id="589" name="Rectangle 2089"/>
              <p:cNvSpPr>
                <a:spLocks noChangeArrowheads="1"/>
              </p:cNvSpPr>
              <p:nvPr userDrawn="1"/>
            </p:nvSpPr>
            <p:spPr bwMode="auto">
              <a:xfrm>
                <a:off x="4331" y="3430"/>
                <a:ext cx="156" cy="6"/>
              </a:xfrm>
              <a:prstGeom prst="rect">
                <a:avLst/>
              </a:prstGeom>
              <a:solidFill>
                <a:srgbClr val="CDA959"/>
              </a:solidFill>
              <a:ln w="0">
                <a:noFill/>
                <a:miter lim="800000"/>
                <a:headEnd/>
                <a:tailEnd/>
              </a:ln>
            </p:spPr>
            <p:txBody>
              <a:bodyPr/>
              <a:lstStyle/>
              <a:p>
                <a:pPr>
                  <a:defRPr/>
                </a:pPr>
                <a:endParaRPr lang="en-US" dirty="0"/>
              </a:p>
            </p:txBody>
          </p:sp>
          <p:sp>
            <p:nvSpPr>
              <p:cNvPr id="590" name="Rectangle 2090"/>
              <p:cNvSpPr>
                <a:spLocks noChangeArrowheads="1"/>
              </p:cNvSpPr>
              <p:nvPr userDrawn="1"/>
            </p:nvSpPr>
            <p:spPr bwMode="auto">
              <a:xfrm>
                <a:off x="4650" y="3430"/>
                <a:ext cx="162" cy="6"/>
              </a:xfrm>
              <a:prstGeom prst="rect">
                <a:avLst/>
              </a:prstGeom>
              <a:solidFill>
                <a:srgbClr val="CDA959"/>
              </a:solidFill>
              <a:ln w="0">
                <a:noFill/>
                <a:miter lim="800000"/>
                <a:headEnd/>
                <a:tailEnd/>
              </a:ln>
            </p:spPr>
            <p:txBody>
              <a:bodyPr/>
              <a:lstStyle/>
              <a:p>
                <a:pPr>
                  <a:defRPr/>
                </a:pPr>
                <a:endParaRPr lang="en-US" dirty="0"/>
              </a:p>
            </p:txBody>
          </p:sp>
          <p:sp>
            <p:nvSpPr>
              <p:cNvPr id="591" name="Rectangle 2091"/>
              <p:cNvSpPr>
                <a:spLocks noChangeArrowheads="1"/>
              </p:cNvSpPr>
              <p:nvPr userDrawn="1"/>
            </p:nvSpPr>
            <p:spPr bwMode="auto">
              <a:xfrm>
                <a:off x="5075" y="3430"/>
                <a:ext cx="196" cy="6"/>
              </a:xfrm>
              <a:prstGeom prst="rect">
                <a:avLst/>
              </a:prstGeom>
              <a:solidFill>
                <a:srgbClr val="CDA959"/>
              </a:solidFill>
              <a:ln w="0">
                <a:noFill/>
                <a:miter lim="800000"/>
                <a:headEnd/>
                <a:tailEnd/>
              </a:ln>
            </p:spPr>
            <p:txBody>
              <a:bodyPr/>
              <a:lstStyle/>
              <a:p>
                <a:pPr>
                  <a:defRPr/>
                </a:pPr>
                <a:endParaRPr lang="en-US" dirty="0"/>
              </a:p>
            </p:txBody>
          </p:sp>
          <p:sp>
            <p:nvSpPr>
              <p:cNvPr id="592" name="Rectangle 2092"/>
              <p:cNvSpPr>
                <a:spLocks noChangeArrowheads="1"/>
              </p:cNvSpPr>
              <p:nvPr userDrawn="1"/>
            </p:nvSpPr>
            <p:spPr bwMode="auto">
              <a:xfrm>
                <a:off x="5288" y="3430"/>
                <a:ext cx="67" cy="6"/>
              </a:xfrm>
              <a:prstGeom prst="rect">
                <a:avLst/>
              </a:prstGeom>
              <a:solidFill>
                <a:srgbClr val="CDA959"/>
              </a:solidFill>
              <a:ln w="0">
                <a:noFill/>
                <a:miter lim="800000"/>
                <a:headEnd/>
                <a:tailEnd/>
              </a:ln>
            </p:spPr>
            <p:txBody>
              <a:bodyPr/>
              <a:lstStyle/>
              <a:p>
                <a:pPr>
                  <a:defRPr/>
                </a:pPr>
                <a:endParaRPr lang="en-US" dirty="0"/>
              </a:p>
            </p:txBody>
          </p:sp>
          <p:sp>
            <p:nvSpPr>
              <p:cNvPr id="593" name="Rectangle 2093"/>
              <p:cNvSpPr>
                <a:spLocks noChangeArrowheads="1"/>
              </p:cNvSpPr>
              <p:nvPr userDrawn="1"/>
            </p:nvSpPr>
            <p:spPr bwMode="auto">
              <a:xfrm>
                <a:off x="5383" y="3430"/>
                <a:ext cx="162" cy="6"/>
              </a:xfrm>
              <a:prstGeom prst="rect">
                <a:avLst/>
              </a:prstGeom>
              <a:solidFill>
                <a:srgbClr val="CDA959"/>
              </a:solidFill>
              <a:ln w="0">
                <a:noFill/>
                <a:miter lim="800000"/>
                <a:headEnd/>
                <a:tailEnd/>
              </a:ln>
            </p:spPr>
            <p:txBody>
              <a:bodyPr/>
              <a:lstStyle/>
              <a:p>
                <a:pPr>
                  <a:defRPr/>
                </a:pPr>
                <a:endParaRPr lang="en-US" dirty="0"/>
              </a:p>
            </p:txBody>
          </p:sp>
          <p:sp>
            <p:nvSpPr>
              <p:cNvPr id="594" name="Rectangle 2094"/>
              <p:cNvSpPr>
                <a:spLocks noChangeArrowheads="1"/>
              </p:cNvSpPr>
              <p:nvPr userDrawn="1"/>
            </p:nvSpPr>
            <p:spPr bwMode="auto">
              <a:xfrm>
                <a:off x="5763" y="3430"/>
                <a:ext cx="39" cy="6"/>
              </a:xfrm>
              <a:prstGeom prst="rect">
                <a:avLst/>
              </a:prstGeom>
              <a:solidFill>
                <a:srgbClr val="CDA959"/>
              </a:solidFill>
              <a:ln w="0">
                <a:noFill/>
                <a:miter lim="800000"/>
                <a:headEnd/>
                <a:tailEnd/>
              </a:ln>
            </p:spPr>
            <p:txBody>
              <a:bodyPr/>
              <a:lstStyle/>
              <a:p>
                <a:pPr>
                  <a:defRPr/>
                </a:pPr>
                <a:endParaRPr lang="en-US" dirty="0"/>
              </a:p>
            </p:txBody>
          </p:sp>
          <p:sp>
            <p:nvSpPr>
              <p:cNvPr id="595" name="Rectangle 2095"/>
              <p:cNvSpPr>
                <a:spLocks noChangeArrowheads="1"/>
              </p:cNvSpPr>
              <p:nvPr userDrawn="1"/>
            </p:nvSpPr>
            <p:spPr bwMode="auto">
              <a:xfrm>
                <a:off x="4325" y="3436"/>
                <a:ext cx="157" cy="5"/>
              </a:xfrm>
              <a:prstGeom prst="rect">
                <a:avLst/>
              </a:prstGeom>
              <a:solidFill>
                <a:srgbClr val="CDA959"/>
              </a:solidFill>
              <a:ln w="0">
                <a:noFill/>
                <a:miter lim="800000"/>
                <a:headEnd/>
                <a:tailEnd/>
              </a:ln>
            </p:spPr>
            <p:txBody>
              <a:bodyPr/>
              <a:lstStyle/>
              <a:p>
                <a:pPr>
                  <a:defRPr/>
                </a:pPr>
                <a:endParaRPr lang="en-US" dirty="0"/>
              </a:p>
            </p:txBody>
          </p:sp>
          <p:sp>
            <p:nvSpPr>
              <p:cNvPr id="596" name="Rectangle 2096"/>
              <p:cNvSpPr>
                <a:spLocks noChangeArrowheads="1"/>
              </p:cNvSpPr>
              <p:nvPr userDrawn="1"/>
            </p:nvSpPr>
            <p:spPr bwMode="auto">
              <a:xfrm>
                <a:off x="4638" y="3436"/>
                <a:ext cx="163" cy="5"/>
              </a:xfrm>
              <a:prstGeom prst="rect">
                <a:avLst/>
              </a:prstGeom>
              <a:solidFill>
                <a:srgbClr val="CDA959"/>
              </a:solidFill>
              <a:ln w="0">
                <a:noFill/>
                <a:miter lim="800000"/>
                <a:headEnd/>
                <a:tailEnd/>
              </a:ln>
            </p:spPr>
            <p:txBody>
              <a:bodyPr/>
              <a:lstStyle/>
              <a:p>
                <a:pPr>
                  <a:defRPr/>
                </a:pPr>
                <a:endParaRPr lang="en-US" dirty="0"/>
              </a:p>
            </p:txBody>
          </p:sp>
          <p:sp>
            <p:nvSpPr>
              <p:cNvPr id="597" name="Rectangle 2097"/>
              <p:cNvSpPr>
                <a:spLocks noChangeArrowheads="1"/>
              </p:cNvSpPr>
              <p:nvPr userDrawn="1"/>
            </p:nvSpPr>
            <p:spPr bwMode="auto">
              <a:xfrm>
                <a:off x="5069" y="3436"/>
                <a:ext cx="196" cy="5"/>
              </a:xfrm>
              <a:prstGeom prst="rect">
                <a:avLst/>
              </a:prstGeom>
              <a:solidFill>
                <a:srgbClr val="CDA959"/>
              </a:solidFill>
              <a:ln w="0">
                <a:noFill/>
                <a:miter lim="800000"/>
                <a:headEnd/>
                <a:tailEnd/>
              </a:ln>
            </p:spPr>
            <p:txBody>
              <a:bodyPr/>
              <a:lstStyle/>
              <a:p>
                <a:pPr>
                  <a:defRPr/>
                </a:pPr>
                <a:endParaRPr lang="en-US" dirty="0"/>
              </a:p>
            </p:txBody>
          </p:sp>
          <p:sp>
            <p:nvSpPr>
              <p:cNvPr id="598" name="Rectangle 2098"/>
              <p:cNvSpPr>
                <a:spLocks noChangeArrowheads="1"/>
              </p:cNvSpPr>
              <p:nvPr userDrawn="1"/>
            </p:nvSpPr>
            <p:spPr bwMode="auto">
              <a:xfrm>
                <a:off x="5288" y="3436"/>
                <a:ext cx="61" cy="5"/>
              </a:xfrm>
              <a:prstGeom prst="rect">
                <a:avLst/>
              </a:prstGeom>
              <a:solidFill>
                <a:srgbClr val="CDA959"/>
              </a:solidFill>
              <a:ln w="0">
                <a:noFill/>
                <a:miter lim="800000"/>
                <a:headEnd/>
                <a:tailEnd/>
              </a:ln>
            </p:spPr>
            <p:txBody>
              <a:bodyPr/>
              <a:lstStyle/>
              <a:p>
                <a:pPr>
                  <a:defRPr/>
                </a:pPr>
                <a:endParaRPr lang="en-US" dirty="0"/>
              </a:p>
            </p:txBody>
          </p:sp>
          <p:sp>
            <p:nvSpPr>
              <p:cNvPr id="599" name="Rectangle 2099"/>
              <p:cNvSpPr>
                <a:spLocks noChangeArrowheads="1"/>
              </p:cNvSpPr>
              <p:nvPr userDrawn="1"/>
            </p:nvSpPr>
            <p:spPr bwMode="auto">
              <a:xfrm>
                <a:off x="5383" y="3436"/>
                <a:ext cx="162" cy="5"/>
              </a:xfrm>
              <a:prstGeom prst="rect">
                <a:avLst/>
              </a:prstGeom>
              <a:solidFill>
                <a:srgbClr val="CDA959"/>
              </a:solidFill>
              <a:ln w="0">
                <a:noFill/>
                <a:miter lim="800000"/>
                <a:headEnd/>
                <a:tailEnd/>
              </a:ln>
            </p:spPr>
            <p:txBody>
              <a:bodyPr/>
              <a:lstStyle/>
              <a:p>
                <a:pPr>
                  <a:defRPr/>
                </a:pPr>
                <a:endParaRPr lang="en-US" dirty="0"/>
              </a:p>
            </p:txBody>
          </p:sp>
          <p:sp>
            <p:nvSpPr>
              <p:cNvPr id="600" name="Rectangle 2100"/>
              <p:cNvSpPr>
                <a:spLocks noChangeArrowheads="1"/>
              </p:cNvSpPr>
              <p:nvPr userDrawn="1"/>
            </p:nvSpPr>
            <p:spPr bwMode="auto">
              <a:xfrm>
                <a:off x="5763" y="3436"/>
                <a:ext cx="39" cy="5"/>
              </a:xfrm>
              <a:prstGeom prst="rect">
                <a:avLst/>
              </a:prstGeom>
              <a:solidFill>
                <a:srgbClr val="CDA959"/>
              </a:solidFill>
              <a:ln w="0">
                <a:noFill/>
                <a:miter lim="800000"/>
                <a:headEnd/>
                <a:tailEnd/>
              </a:ln>
            </p:spPr>
            <p:txBody>
              <a:bodyPr/>
              <a:lstStyle/>
              <a:p>
                <a:pPr>
                  <a:defRPr/>
                </a:pPr>
                <a:endParaRPr lang="en-US" dirty="0"/>
              </a:p>
            </p:txBody>
          </p:sp>
          <p:sp>
            <p:nvSpPr>
              <p:cNvPr id="601" name="Rectangle 2101"/>
              <p:cNvSpPr>
                <a:spLocks noChangeArrowheads="1"/>
              </p:cNvSpPr>
              <p:nvPr userDrawn="1"/>
            </p:nvSpPr>
            <p:spPr bwMode="auto">
              <a:xfrm>
                <a:off x="4325" y="3441"/>
                <a:ext cx="157" cy="6"/>
              </a:xfrm>
              <a:prstGeom prst="rect">
                <a:avLst/>
              </a:prstGeom>
              <a:solidFill>
                <a:srgbClr val="CDA959"/>
              </a:solidFill>
              <a:ln w="0">
                <a:noFill/>
                <a:miter lim="800000"/>
                <a:headEnd/>
                <a:tailEnd/>
              </a:ln>
            </p:spPr>
            <p:txBody>
              <a:bodyPr/>
              <a:lstStyle/>
              <a:p>
                <a:pPr>
                  <a:defRPr/>
                </a:pPr>
                <a:endParaRPr lang="en-US" dirty="0"/>
              </a:p>
            </p:txBody>
          </p:sp>
          <p:sp>
            <p:nvSpPr>
              <p:cNvPr id="602" name="Rectangle 2102"/>
              <p:cNvSpPr>
                <a:spLocks noChangeArrowheads="1"/>
              </p:cNvSpPr>
              <p:nvPr userDrawn="1"/>
            </p:nvSpPr>
            <p:spPr bwMode="auto">
              <a:xfrm>
                <a:off x="4627" y="3441"/>
                <a:ext cx="157" cy="6"/>
              </a:xfrm>
              <a:prstGeom prst="rect">
                <a:avLst/>
              </a:prstGeom>
              <a:solidFill>
                <a:srgbClr val="CDA959"/>
              </a:solidFill>
              <a:ln w="0">
                <a:noFill/>
                <a:miter lim="800000"/>
                <a:headEnd/>
                <a:tailEnd/>
              </a:ln>
            </p:spPr>
            <p:txBody>
              <a:bodyPr/>
              <a:lstStyle/>
              <a:p>
                <a:pPr>
                  <a:defRPr/>
                </a:pPr>
                <a:endParaRPr lang="en-US" dirty="0"/>
              </a:p>
            </p:txBody>
          </p:sp>
          <p:sp>
            <p:nvSpPr>
              <p:cNvPr id="603" name="Rectangle 2103"/>
              <p:cNvSpPr>
                <a:spLocks noChangeArrowheads="1"/>
              </p:cNvSpPr>
              <p:nvPr userDrawn="1"/>
            </p:nvSpPr>
            <p:spPr bwMode="auto">
              <a:xfrm>
                <a:off x="5064" y="3441"/>
                <a:ext cx="196" cy="6"/>
              </a:xfrm>
              <a:prstGeom prst="rect">
                <a:avLst/>
              </a:prstGeom>
              <a:solidFill>
                <a:srgbClr val="CDA959"/>
              </a:solidFill>
              <a:ln w="0">
                <a:noFill/>
                <a:miter lim="800000"/>
                <a:headEnd/>
                <a:tailEnd/>
              </a:ln>
            </p:spPr>
            <p:txBody>
              <a:bodyPr/>
              <a:lstStyle/>
              <a:p>
                <a:pPr>
                  <a:defRPr/>
                </a:pPr>
                <a:endParaRPr lang="en-US" dirty="0"/>
              </a:p>
            </p:txBody>
          </p:sp>
          <p:sp>
            <p:nvSpPr>
              <p:cNvPr id="604" name="Rectangle 2104"/>
              <p:cNvSpPr>
                <a:spLocks noChangeArrowheads="1"/>
              </p:cNvSpPr>
              <p:nvPr userDrawn="1"/>
            </p:nvSpPr>
            <p:spPr bwMode="auto">
              <a:xfrm>
                <a:off x="5288" y="3441"/>
                <a:ext cx="61" cy="6"/>
              </a:xfrm>
              <a:prstGeom prst="rect">
                <a:avLst/>
              </a:prstGeom>
              <a:solidFill>
                <a:srgbClr val="CDA959"/>
              </a:solidFill>
              <a:ln w="0">
                <a:noFill/>
                <a:miter lim="800000"/>
                <a:headEnd/>
                <a:tailEnd/>
              </a:ln>
            </p:spPr>
            <p:txBody>
              <a:bodyPr/>
              <a:lstStyle/>
              <a:p>
                <a:pPr>
                  <a:defRPr/>
                </a:pPr>
                <a:endParaRPr lang="en-US" dirty="0"/>
              </a:p>
            </p:txBody>
          </p:sp>
          <p:sp>
            <p:nvSpPr>
              <p:cNvPr id="605" name="Rectangle 2105"/>
              <p:cNvSpPr>
                <a:spLocks noChangeArrowheads="1"/>
              </p:cNvSpPr>
              <p:nvPr userDrawn="1"/>
            </p:nvSpPr>
            <p:spPr bwMode="auto">
              <a:xfrm>
                <a:off x="5383" y="3441"/>
                <a:ext cx="168" cy="6"/>
              </a:xfrm>
              <a:prstGeom prst="rect">
                <a:avLst/>
              </a:prstGeom>
              <a:solidFill>
                <a:srgbClr val="CDA959"/>
              </a:solidFill>
              <a:ln w="0">
                <a:noFill/>
                <a:miter lim="800000"/>
                <a:headEnd/>
                <a:tailEnd/>
              </a:ln>
            </p:spPr>
            <p:txBody>
              <a:bodyPr/>
              <a:lstStyle/>
              <a:p>
                <a:pPr>
                  <a:defRPr/>
                </a:pPr>
                <a:endParaRPr lang="en-US" dirty="0"/>
              </a:p>
            </p:txBody>
          </p:sp>
          <p:sp>
            <p:nvSpPr>
              <p:cNvPr id="606" name="Rectangle 2106"/>
              <p:cNvSpPr>
                <a:spLocks noChangeArrowheads="1"/>
              </p:cNvSpPr>
              <p:nvPr userDrawn="1"/>
            </p:nvSpPr>
            <p:spPr bwMode="auto">
              <a:xfrm>
                <a:off x="5763" y="3441"/>
                <a:ext cx="39" cy="6"/>
              </a:xfrm>
              <a:prstGeom prst="rect">
                <a:avLst/>
              </a:prstGeom>
              <a:solidFill>
                <a:srgbClr val="CDA959"/>
              </a:solidFill>
              <a:ln w="0">
                <a:noFill/>
                <a:miter lim="800000"/>
                <a:headEnd/>
                <a:tailEnd/>
              </a:ln>
            </p:spPr>
            <p:txBody>
              <a:bodyPr/>
              <a:lstStyle/>
              <a:p>
                <a:pPr>
                  <a:defRPr/>
                </a:pPr>
                <a:endParaRPr lang="en-US" dirty="0"/>
              </a:p>
            </p:txBody>
          </p:sp>
          <p:sp>
            <p:nvSpPr>
              <p:cNvPr id="607" name="Rectangle 2107"/>
              <p:cNvSpPr>
                <a:spLocks noChangeArrowheads="1"/>
              </p:cNvSpPr>
              <p:nvPr userDrawn="1"/>
            </p:nvSpPr>
            <p:spPr bwMode="auto">
              <a:xfrm>
                <a:off x="4320" y="3447"/>
                <a:ext cx="162" cy="6"/>
              </a:xfrm>
              <a:prstGeom prst="rect">
                <a:avLst/>
              </a:prstGeom>
              <a:solidFill>
                <a:srgbClr val="CDA959"/>
              </a:solidFill>
              <a:ln w="0">
                <a:noFill/>
                <a:miter lim="800000"/>
                <a:headEnd/>
                <a:tailEnd/>
              </a:ln>
            </p:spPr>
            <p:txBody>
              <a:bodyPr/>
              <a:lstStyle/>
              <a:p>
                <a:pPr>
                  <a:defRPr/>
                </a:pPr>
                <a:endParaRPr lang="en-US" dirty="0"/>
              </a:p>
            </p:txBody>
          </p:sp>
          <p:sp>
            <p:nvSpPr>
              <p:cNvPr id="608" name="Rectangle 2108"/>
              <p:cNvSpPr>
                <a:spLocks noChangeArrowheads="1"/>
              </p:cNvSpPr>
              <p:nvPr userDrawn="1"/>
            </p:nvSpPr>
            <p:spPr bwMode="auto">
              <a:xfrm>
                <a:off x="4611" y="3447"/>
                <a:ext cx="162" cy="6"/>
              </a:xfrm>
              <a:prstGeom prst="rect">
                <a:avLst/>
              </a:prstGeom>
              <a:solidFill>
                <a:srgbClr val="CDA959"/>
              </a:solidFill>
              <a:ln w="0">
                <a:noFill/>
                <a:miter lim="800000"/>
                <a:headEnd/>
                <a:tailEnd/>
              </a:ln>
            </p:spPr>
            <p:txBody>
              <a:bodyPr/>
              <a:lstStyle/>
              <a:p>
                <a:pPr>
                  <a:defRPr/>
                </a:pPr>
                <a:endParaRPr lang="en-US" dirty="0"/>
              </a:p>
            </p:txBody>
          </p:sp>
          <p:sp>
            <p:nvSpPr>
              <p:cNvPr id="609" name="Rectangle 2109"/>
              <p:cNvSpPr>
                <a:spLocks noChangeArrowheads="1"/>
              </p:cNvSpPr>
              <p:nvPr userDrawn="1"/>
            </p:nvSpPr>
            <p:spPr bwMode="auto">
              <a:xfrm>
                <a:off x="5058" y="3447"/>
                <a:ext cx="202" cy="6"/>
              </a:xfrm>
              <a:prstGeom prst="rect">
                <a:avLst/>
              </a:prstGeom>
              <a:solidFill>
                <a:srgbClr val="CDA959"/>
              </a:solidFill>
              <a:ln w="0">
                <a:noFill/>
                <a:miter lim="800000"/>
                <a:headEnd/>
                <a:tailEnd/>
              </a:ln>
            </p:spPr>
            <p:txBody>
              <a:bodyPr/>
              <a:lstStyle/>
              <a:p>
                <a:pPr>
                  <a:defRPr/>
                </a:pPr>
                <a:endParaRPr lang="en-US" dirty="0"/>
              </a:p>
            </p:txBody>
          </p:sp>
          <p:sp>
            <p:nvSpPr>
              <p:cNvPr id="610" name="Rectangle 2110"/>
              <p:cNvSpPr>
                <a:spLocks noChangeArrowheads="1"/>
              </p:cNvSpPr>
              <p:nvPr userDrawn="1"/>
            </p:nvSpPr>
            <p:spPr bwMode="auto">
              <a:xfrm>
                <a:off x="5288" y="3447"/>
                <a:ext cx="61" cy="6"/>
              </a:xfrm>
              <a:prstGeom prst="rect">
                <a:avLst/>
              </a:prstGeom>
              <a:solidFill>
                <a:srgbClr val="CDA959"/>
              </a:solidFill>
              <a:ln w="0">
                <a:noFill/>
                <a:miter lim="800000"/>
                <a:headEnd/>
                <a:tailEnd/>
              </a:ln>
            </p:spPr>
            <p:txBody>
              <a:bodyPr/>
              <a:lstStyle/>
              <a:p>
                <a:pPr>
                  <a:defRPr/>
                </a:pPr>
                <a:endParaRPr lang="en-US" dirty="0"/>
              </a:p>
            </p:txBody>
          </p:sp>
          <p:sp>
            <p:nvSpPr>
              <p:cNvPr id="611" name="Rectangle 2111"/>
              <p:cNvSpPr>
                <a:spLocks noChangeArrowheads="1"/>
              </p:cNvSpPr>
              <p:nvPr userDrawn="1"/>
            </p:nvSpPr>
            <p:spPr bwMode="auto">
              <a:xfrm>
                <a:off x="5388" y="3447"/>
                <a:ext cx="163" cy="6"/>
              </a:xfrm>
              <a:prstGeom prst="rect">
                <a:avLst/>
              </a:prstGeom>
              <a:solidFill>
                <a:srgbClr val="CDA959"/>
              </a:solidFill>
              <a:ln w="0">
                <a:noFill/>
                <a:miter lim="800000"/>
                <a:headEnd/>
                <a:tailEnd/>
              </a:ln>
            </p:spPr>
            <p:txBody>
              <a:bodyPr/>
              <a:lstStyle/>
              <a:p>
                <a:pPr>
                  <a:defRPr/>
                </a:pPr>
                <a:endParaRPr lang="en-US" dirty="0"/>
              </a:p>
            </p:txBody>
          </p:sp>
          <p:sp>
            <p:nvSpPr>
              <p:cNvPr id="612" name="Rectangle 2112"/>
              <p:cNvSpPr>
                <a:spLocks noChangeArrowheads="1"/>
              </p:cNvSpPr>
              <p:nvPr userDrawn="1"/>
            </p:nvSpPr>
            <p:spPr bwMode="auto">
              <a:xfrm>
                <a:off x="5763" y="3447"/>
                <a:ext cx="39" cy="6"/>
              </a:xfrm>
              <a:prstGeom prst="rect">
                <a:avLst/>
              </a:prstGeom>
              <a:solidFill>
                <a:srgbClr val="CDA959"/>
              </a:solidFill>
              <a:ln w="0">
                <a:noFill/>
                <a:miter lim="800000"/>
                <a:headEnd/>
                <a:tailEnd/>
              </a:ln>
            </p:spPr>
            <p:txBody>
              <a:bodyPr/>
              <a:lstStyle/>
              <a:p>
                <a:pPr>
                  <a:defRPr/>
                </a:pPr>
                <a:endParaRPr lang="en-US" dirty="0"/>
              </a:p>
            </p:txBody>
          </p:sp>
          <p:sp>
            <p:nvSpPr>
              <p:cNvPr id="613" name="Rectangle 2113"/>
              <p:cNvSpPr>
                <a:spLocks noChangeArrowheads="1"/>
              </p:cNvSpPr>
              <p:nvPr userDrawn="1"/>
            </p:nvSpPr>
            <p:spPr bwMode="auto">
              <a:xfrm>
                <a:off x="4320" y="3453"/>
                <a:ext cx="156" cy="5"/>
              </a:xfrm>
              <a:prstGeom prst="rect">
                <a:avLst/>
              </a:prstGeom>
              <a:solidFill>
                <a:srgbClr val="CDA959"/>
              </a:solidFill>
              <a:ln w="0">
                <a:noFill/>
                <a:miter lim="800000"/>
                <a:headEnd/>
                <a:tailEnd/>
              </a:ln>
            </p:spPr>
            <p:txBody>
              <a:bodyPr/>
              <a:lstStyle/>
              <a:p>
                <a:pPr>
                  <a:defRPr/>
                </a:pPr>
                <a:endParaRPr lang="en-US" dirty="0"/>
              </a:p>
            </p:txBody>
          </p:sp>
          <p:sp>
            <p:nvSpPr>
              <p:cNvPr id="614" name="Rectangle 2114"/>
              <p:cNvSpPr>
                <a:spLocks noChangeArrowheads="1"/>
              </p:cNvSpPr>
              <p:nvPr userDrawn="1"/>
            </p:nvSpPr>
            <p:spPr bwMode="auto">
              <a:xfrm>
                <a:off x="4599" y="3453"/>
                <a:ext cx="157" cy="5"/>
              </a:xfrm>
              <a:prstGeom prst="rect">
                <a:avLst/>
              </a:prstGeom>
              <a:solidFill>
                <a:srgbClr val="CDA959"/>
              </a:solidFill>
              <a:ln w="0">
                <a:noFill/>
                <a:miter lim="800000"/>
                <a:headEnd/>
                <a:tailEnd/>
              </a:ln>
            </p:spPr>
            <p:txBody>
              <a:bodyPr/>
              <a:lstStyle/>
              <a:p>
                <a:pPr>
                  <a:defRPr/>
                </a:pPr>
                <a:endParaRPr lang="en-US" dirty="0"/>
              </a:p>
            </p:txBody>
          </p:sp>
          <p:sp>
            <p:nvSpPr>
              <p:cNvPr id="615" name="Rectangle 2115"/>
              <p:cNvSpPr>
                <a:spLocks noChangeArrowheads="1"/>
              </p:cNvSpPr>
              <p:nvPr userDrawn="1"/>
            </p:nvSpPr>
            <p:spPr bwMode="auto">
              <a:xfrm>
                <a:off x="5053" y="3453"/>
                <a:ext cx="201" cy="5"/>
              </a:xfrm>
              <a:prstGeom prst="rect">
                <a:avLst/>
              </a:prstGeom>
              <a:solidFill>
                <a:srgbClr val="CDA959"/>
              </a:solidFill>
              <a:ln w="0">
                <a:noFill/>
                <a:miter lim="800000"/>
                <a:headEnd/>
                <a:tailEnd/>
              </a:ln>
            </p:spPr>
            <p:txBody>
              <a:bodyPr/>
              <a:lstStyle/>
              <a:p>
                <a:pPr>
                  <a:defRPr/>
                </a:pPr>
                <a:endParaRPr lang="en-US" dirty="0"/>
              </a:p>
            </p:txBody>
          </p:sp>
          <p:sp>
            <p:nvSpPr>
              <p:cNvPr id="616" name="Rectangle 2116"/>
              <p:cNvSpPr>
                <a:spLocks noChangeArrowheads="1"/>
              </p:cNvSpPr>
              <p:nvPr userDrawn="1"/>
            </p:nvSpPr>
            <p:spPr bwMode="auto">
              <a:xfrm>
                <a:off x="5288" y="3453"/>
                <a:ext cx="61" cy="5"/>
              </a:xfrm>
              <a:prstGeom prst="rect">
                <a:avLst/>
              </a:prstGeom>
              <a:solidFill>
                <a:srgbClr val="CDA959"/>
              </a:solidFill>
              <a:ln w="0">
                <a:noFill/>
                <a:miter lim="800000"/>
                <a:headEnd/>
                <a:tailEnd/>
              </a:ln>
            </p:spPr>
            <p:txBody>
              <a:bodyPr/>
              <a:lstStyle/>
              <a:p>
                <a:pPr>
                  <a:defRPr/>
                </a:pPr>
                <a:endParaRPr lang="en-US" dirty="0"/>
              </a:p>
            </p:txBody>
          </p:sp>
          <p:sp>
            <p:nvSpPr>
              <p:cNvPr id="617" name="Rectangle 2117"/>
              <p:cNvSpPr>
                <a:spLocks noChangeArrowheads="1"/>
              </p:cNvSpPr>
              <p:nvPr userDrawn="1"/>
            </p:nvSpPr>
            <p:spPr bwMode="auto">
              <a:xfrm>
                <a:off x="5388" y="3453"/>
                <a:ext cx="163" cy="5"/>
              </a:xfrm>
              <a:prstGeom prst="rect">
                <a:avLst/>
              </a:prstGeom>
              <a:solidFill>
                <a:srgbClr val="CDA959"/>
              </a:solidFill>
              <a:ln w="0">
                <a:noFill/>
                <a:miter lim="800000"/>
                <a:headEnd/>
                <a:tailEnd/>
              </a:ln>
            </p:spPr>
            <p:txBody>
              <a:bodyPr/>
              <a:lstStyle/>
              <a:p>
                <a:pPr>
                  <a:defRPr/>
                </a:pPr>
                <a:endParaRPr lang="en-US" dirty="0"/>
              </a:p>
            </p:txBody>
          </p:sp>
          <p:sp>
            <p:nvSpPr>
              <p:cNvPr id="618" name="Rectangle 2118"/>
              <p:cNvSpPr>
                <a:spLocks noChangeArrowheads="1"/>
              </p:cNvSpPr>
              <p:nvPr userDrawn="1"/>
            </p:nvSpPr>
            <p:spPr bwMode="auto">
              <a:xfrm>
                <a:off x="5763" y="3453"/>
                <a:ext cx="39" cy="5"/>
              </a:xfrm>
              <a:prstGeom prst="rect">
                <a:avLst/>
              </a:prstGeom>
              <a:solidFill>
                <a:srgbClr val="CDA959"/>
              </a:solidFill>
              <a:ln w="0">
                <a:noFill/>
                <a:miter lim="800000"/>
                <a:headEnd/>
                <a:tailEnd/>
              </a:ln>
            </p:spPr>
            <p:txBody>
              <a:bodyPr/>
              <a:lstStyle/>
              <a:p>
                <a:pPr>
                  <a:defRPr/>
                </a:pPr>
                <a:endParaRPr lang="en-US" dirty="0"/>
              </a:p>
            </p:txBody>
          </p:sp>
          <p:sp>
            <p:nvSpPr>
              <p:cNvPr id="619" name="Rectangle 2119"/>
              <p:cNvSpPr>
                <a:spLocks noChangeArrowheads="1"/>
              </p:cNvSpPr>
              <p:nvPr userDrawn="1"/>
            </p:nvSpPr>
            <p:spPr bwMode="auto">
              <a:xfrm>
                <a:off x="4314" y="3458"/>
                <a:ext cx="162" cy="6"/>
              </a:xfrm>
              <a:prstGeom prst="rect">
                <a:avLst/>
              </a:prstGeom>
              <a:solidFill>
                <a:srgbClr val="CDA959"/>
              </a:solidFill>
              <a:ln w="0">
                <a:noFill/>
                <a:miter lim="800000"/>
                <a:headEnd/>
                <a:tailEnd/>
              </a:ln>
            </p:spPr>
            <p:txBody>
              <a:bodyPr/>
              <a:lstStyle/>
              <a:p>
                <a:pPr>
                  <a:defRPr/>
                </a:pPr>
                <a:endParaRPr lang="en-US" dirty="0"/>
              </a:p>
            </p:txBody>
          </p:sp>
          <p:sp>
            <p:nvSpPr>
              <p:cNvPr id="620" name="Rectangle 2120"/>
              <p:cNvSpPr>
                <a:spLocks noChangeArrowheads="1"/>
              </p:cNvSpPr>
              <p:nvPr userDrawn="1"/>
            </p:nvSpPr>
            <p:spPr bwMode="auto">
              <a:xfrm>
                <a:off x="4583" y="3458"/>
                <a:ext cx="162" cy="6"/>
              </a:xfrm>
              <a:prstGeom prst="rect">
                <a:avLst/>
              </a:prstGeom>
              <a:solidFill>
                <a:srgbClr val="CDA959"/>
              </a:solidFill>
              <a:ln w="0">
                <a:noFill/>
                <a:miter lim="800000"/>
                <a:headEnd/>
                <a:tailEnd/>
              </a:ln>
            </p:spPr>
            <p:txBody>
              <a:bodyPr/>
              <a:lstStyle/>
              <a:p>
                <a:pPr>
                  <a:defRPr/>
                </a:pPr>
                <a:endParaRPr lang="en-US" dirty="0"/>
              </a:p>
            </p:txBody>
          </p:sp>
          <p:sp>
            <p:nvSpPr>
              <p:cNvPr id="621" name="Rectangle 2121"/>
              <p:cNvSpPr>
                <a:spLocks noChangeArrowheads="1"/>
              </p:cNvSpPr>
              <p:nvPr userDrawn="1"/>
            </p:nvSpPr>
            <p:spPr bwMode="auto">
              <a:xfrm>
                <a:off x="5047" y="3458"/>
                <a:ext cx="201" cy="6"/>
              </a:xfrm>
              <a:prstGeom prst="rect">
                <a:avLst/>
              </a:prstGeom>
              <a:solidFill>
                <a:srgbClr val="CDA959"/>
              </a:solidFill>
              <a:ln w="0">
                <a:noFill/>
                <a:miter lim="800000"/>
                <a:headEnd/>
                <a:tailEnd/>
              </a:ln>
            </p:spPr>
            <p:txBody>
              <a:bodyPr/>
              <a:lstStyle/>
              <a:p>
                <a:pPr>
                  <a:defRPr/>
                </a:pPr>
                <a:endParaRPr lang="en-US" dirty="0"/>
              </a:p>
            </p:txBody>
          </p:sp>
          <p:sp>
            <p:nvSpPr>
              <p:cNvPr id="622" name="Rectangle 2122"/>
              <p:cNvSpPr>
                <a:spLocks noChangeArrowheads="1"/>
              </p:cNvSpPr>
              <p:nvPr userDrawn="1"/>
            </p:nvSpPr>
            <p:spPr bwMode="auto">
              <a:xfrm>
                <a:off x="5288" y="3458"/>
                <a:ext cx="61" cy="6"/>
              </a:xfrm>
              <a:prstGeom prst="rect">
                <a:avLst/>
              </a:prstGeom>
              <a:solidFill>
                <a:srgbClr val="CDA959"/>
              </a:solidFill>
              <a:ln w="0">
                <a:noFill/>
                <a:miter lim="800000"/>
                <a:headEnd/>
                <a:tailEnd/>
              </a:ln>
            </p:spPr>
            <p:txBody>
              <a:bodyPr/>
              <a:lstStyle/>
              <a:p>
                <a:pPr>
                  <a:defRPr/>
                </a:pPr>
                <a:endParaRPr lang="en-US" dirty="0"/>
              </a:p>
            </p:txBody>
          </p:sp>
          <p:sp>
            <p:nvSpPr>
              <p:cNvPr id="623" name="Rectangle 2123"/>
              <p:cNvSpPr>
                <a:spLocks noChangeArrowheads="1"/>
              </p:cNvSpPr>
              <p:nvPr userDrawn="1"/>
            </p:nvSpPr>
            <p:spPr bwMode="auto">
              <a:xfrm>
                <a:off x="5394" y="3458"/>
                <a:ext cx="162" cy="6"/>
              </a:xfrm>
              <a:prstGeom prst="rect">
                <a:avLst/>
              </a:prstGeom>
              <a:solidFill>
                <a:srgbClr val="CDA959"/>
              </a:solidFill>
              <a:ln w="0">
                <a:noFill/>
                <a:miter lim="800000"/>
                <a:headEnd/>
                <a:tailEnd/>
              </a:ln>
            </p:spPr>
            <p:txBody>
              <a:bodyPr/>
              <a:lstStyle/>
              <a:p>
                <a:pPr>
                  <a:defRPr/>
                </a:pPr>
                <a:endParaRPr lang="en-US" dirty="0"/>
              </a:p>
            </p:txBody>
          </p:sp>
          <p:sp>
            <p:nvSpPr>
              <p:cNvPr id="624" name="Rectangle 2124"/>
              <p:cNvSpPr>
                <a:spLocks noChangeArrowheads="1"/>
              </p:cNvSpPr>
              <p:nvPr userDrawn="1"/>
            </p:nvSpPr>
            <p:spPr bwMode="auto">
              <a:xfrm>
                <a:off x="5763" y="3458"/>
                <a:ext cx="39" cy="6"/>
              </a:xfrm>
              <a:prstGeom prst="rect">
                <a:avLst/>
              </a:prstGeom>
              <a:solidFill>
                <a:srgbClr val="CDA959"/>
              </a:solidFill>
              <a:ln w="0">
                <a:noFill/>
                <a:miter lim="800000"/>
                <a:headEnd/>
                <a:tailEnd/>
              </a:ln>
            </p:spPr>
            <p:txBody>
              <a:bodyPr/>
              <a:lstStyle/>
              <a:p>
                <a:pPr>
                  <a:defRPr/>
                </a:pPr>
                <a:endParaRPr lang="en-US" dirty="0"/>
              </a:p>
            </p:txBody>
          </p:sp>
          <p:sp>
            <p:nvSpPr>
              <p:cNvPr id="625" name="Rectangle 2125"/>
              <p:cNvSpPr>
                <a:spLocks noChangeArrowheads="1"/>
              </p:cNvSpPr>
              <p:nvPr userDrawn="1"/>
            </p:nvSpPr>
            <p:spPr bwMode="auto">
              <a:xfrm>
                <a:off x="4314" y="3464"/>
                <a:ext cx="157" cy="5"/>
              </a:xfrm>
              <a:prstGeom prst="rect">
                <a:avLst/>
              </a:prstGeom>
              <a:solidFill>
                <a:srgbClr val="CDA959"/>
              </a:solidFill>
              <a:ln w="0">
                <a:noFill/>
                <a:miter lim="800000"/>
                <a:headEnd/>
                <a:tailEnd/>
              </a:ln>
            </p:spPr>
            <p:txBody>
              <a:bodyPr/>
              <a:lstStyle/>
              <a:p>
                <a:pPr>
                  <a:defRPr/>
                </a:pPr>
                <a:endParaRPr lang="en-US" dirty="0"/>
              </a:p>
            </p:txBody>
          </p:sp>
          <p:sp>
            <p:nvSpPr>
              <p:cNvPr id="626" name="Rectangle 2126"/>
              <p:cNvSpPr>
                <a:spLocks noChangeArrowheads="1"/>
              </p:cNvSpPr>
              <p:nvPr userDrawn="1"/>
            </p:nvSpPr>
            <p:spPr bwMode="auto">
              <a:xfrm>
                <a:off x="4571" y="3464"/>
                <a:ext cx="157" cy="5"/>
              </a:xfrm>
              <a:prstGeom prst="rect">
                <a:avLst/>
              </a:prstGeom>
              <a:solidFill>
                <a:srgbClr val="CDA959"/>
              </a:solidFill>
              <a:ln w="0">
                <a:noFill/>
                <a:miter lim="800000"/>
                <a:headEnd/>
                <a:tailEnd/>
              </a:ln>
            </p:spPr>
            <p:txBody>
              <a:bodyPr/>
              <a:lstStyle/>
              <a:p>
                <a:pPr>
                  <a:defRPr/>
                </a:pPr>
                <a:endParaRPr lang="en-US" dirty="0"/>
              </a:p>
            </p:txBody>
          </p:sp>
          <p:sp>
            <p:nvSpPr>
              <p:cNvPr id="627" name="Rectangle 2127"/>
              <p:cNvSpPr>
                <a:spLocks noChangeArrowheads="1"/>
              </p:cNvSpPr>
              <p:nvPr userDrawn="1"/>
            </p:nvSpPr>
            <p:spPr bwMode="auto">
              <a:xfrm>
                <a:off x="5047" y="3464"/>
                <a:ext cx="196" cy="5"/>
              </a:xfrm>
              <a:prstGeom prst="rect">
                <a:avLst/>
              </a:prstGeom>
              <a:solidFill>
                <a:srgbClr val="CDA959"/>
              </a:solidFill>
              <a:ln w="0">
                <a:noFill/>
                <a:miter lim="800000"/>
                <a:headEnd/>
                <a:tailEnd/>
              </a:ln>
            </p:spPr>
            <p:txBody>
              <a:bodyPr/>
              <a:lstStyle/>
              <a:p>
                <a:pPr>
                  <a:defRPr/>
                </a:pPr>
                <a:endParaRPr lang="en-US" dirty="0"/>
              </a:p>
            </p:txBody>
          </p:sp>
          <p:sp>
            <p:nvSpPr>
              <p:cNvPr id="628" name="Rectangle 2128"/>
              <p:cNvSpPr>
                <a:spLocks noChangeArrowheads="1"/>
              </p:cNvSpPr>
              <p:nvPr userDrawn="1"/>
            </p:nvSpPr>
            <p:spPr bwMode="auto">
              <a:xfrm>
                <a:off x="5288" y="3464"/>
                <a:ext cx="61" cy="5"/>
              </a:xfrm>
              <a:prstGeom prst="rect">
                <a:avLst/>
              </a:prstGeom>
              <a:solidFill>
                <a:srgbClr val="CDA959"/>
              </a:solidFill>
              <a:ln w="0">
                <a:noFill/>
                <a:miter lim="800000"/>
                <a:headEnd/>
                <a:tailEnd/>
              </a:ln>
            </p:spPr>
            <p:txBody>
              <a:bodyPr/>
              <a:lstStyle/>
              <a:p>
                <a:pPr>
                  <a:defRPr/>
                </a:pPr>
                <a:endParaRPr lang="en-US" dirty="0"/>
              </a:p>
            </p:txBody>
          </p:sp>
          <p:sp>
            <p:nvSpPr>
              <p:cNvPr id="629" name="Rectangle 2129"/>
              <p:cNvSpPr>
                <a:spLocks noChangeArrowheads="1"/>
              </p:cNvSpPr>
              <p:nvPr userDrawn="1"/>
            </p:nvSpPr>
            <p:spPr bwMode="auto">
              <a:xfrm>
                <a:off x="5394" y="3464"/>
                <a:ext cx="162" cy="5"/>
              </a:xfrm>
              <a:prstGeom prst="rect">
                <a:avLst/>
              </a:prstGeom>
              <a:solidFill>
                <a:srgbClr val="CDA959"/>
              </a:solidFill>
              <a:ln w="0">
                <a:noFill/>
                <a:miter lim="800000"/>
                <a:headEnd/>
                <a:tailEnd/>
              </a:ln>
            </p:spPr>
            <p:txBody>
              <a:bodyPr/>
              <a:lstStyle/>
              <a:p>
                <a:pPr>
                  <a:defRPr/>
                </a:pPr>
                <a:endParaRPr lang="en-US" dirty="0"/>
              </a:p>
            </p:txBody>
          </p:sp>
          <p:sp>
            <p:nvSpPr>
              <p:cNvPr id="630" name="Rectangle 2130"/>
              <p:cNvSpPr>
                <a:spLocks noChangeArrowheads="1"/>
              </p:cNvSpPr>
              <p:nvPr userDrawn="1"/>
            </p:nvSpPr>
            <p:spPr bwMode="auto">
              <a:xfrm>
                <a:off x="5763" y="3464"/>
                <a:ext cx="39" cy="5"/>
              </a:xfrm>
              <a:prstGeom prst="rect">
                <a:avLst/>
              </a:prstGeom>
              <a:solidFill>
                <a:srgbClr val="CDA959"/>
              </a:solidFill>
              <a:ln w="0">
                <a:noFill/>
                <a:miter lim="800000"/>
                <a:headEnd/>
                <a:tailEnd/>
              </a:ln>
            </p:spPr>
            <p:txBody>
              <a:bodyPr/>
              <a:lstStyle/>
              <a:p>
                <a:pPr>
                  <a:defRPr/>
                </a:pPr>
                <a:endParaRPr lang="en-US" dirty="0"/>
              </a:p>
            </p:txBody>
          </p:sp>
          <p:sp>
            <p:nvSpPr>
              <p:cNvPr id="631" name="Rectangle 2131"/>
              <p:cNvSpPr>
                <a:spLocks noChangeArrowheads="1"/>
              </p:cNvSpPr>
              <p:nvPr userDrawn="1"/>
            </p:nvSpPr>
            <p:spPr bwMode="auto">
              <a:xfrm>
                <a:off x="4314" y="3469"/>
                <a:ext cx="157" cy="6"/>
              </a:xfrm>
              <a:prstGeom prst="rect">
                <a:avLst/>
              </a:prstGeom>
              <a:solidFill>
                <a:srgbClr val="CDA959"/>
              </a:solidFill>
              <a:ln w="0">
                <a:noFill/>
                <a:miter lim="800000"/>
                <a:headEnd/>
                <a:tailEnd/>
              </a:ln>
            </p:spPr>
            <p:txBody>
              <a:bodyPr/>
              <a:lstStyle/>
              <a:p>
                <a:pPr>
                  <a:defRPr/>
                </a:pPr>
                <a:endParaRPr lang="en-US" dirty="0"/>
              </a:p>
            </p:txBody>
          </p:sp>
          <p:sp>
            <p:nvSpPr>
              <p:cNvPr id="632" name="Rectangle 2132"/>
              <p:cNvSpPr>
                <a:spLocks noChangeArrowheads="1"/>
              </p:cNvSpPr>
              <p:nvPr userDrawn="1"/>
            </p:nvSpPr>
            <p:spPr bwMode="auto">
              <a:xfrm>
                <a:off x="4560" y="3469"/>
                <a:ext cx="157" cy="6"/>
              </a:xfrm>
              <a:prstGeom prst="rect">
                <a:avLst/>
              </a:prstGeom>
              <a:solidFill>
                <a:srgbClr val="CDA959"/>
              </a:solidFill>
              <a:ln w="0">
                <a:noFill/>
                <a:miter lim="800000"/>
                <a:headEnd/>
                <a:tailEnd/>
              </a:ln>
            </p:spPr>
            <p:txBody>
              <a:bodyPr/>
              <a:lstStyle/>
              <a:p>
                <a:pPr>
                  <a:defRPr/>
                </a:pPr>
                <a:endParaRPr lang="en-US" dirty="0"/>
              </a:p>
            </p:txBody>
          </p:sp>
          <p:sp>
            <p:nvSpPr>
              <p:cNvPr id="633" name="Rectangle 2133"/>
              <p:cNvSpPr>
                <a:spLocks noChangeArrowheads="1"/>
              </p:cNvSpPr>
              <p:nvPr userDrawn="1"/>
            </p:nvSpPr>
            <p:spPr bwMode="auto">
              <a:xfrm>
                <a:off x="5041" y="3469"/>
                <a:ext cx="196" cy="6"/>
              </a:xfrm>
              <a:prstGeom prst="rect">
                <a:avLst/>
              </a:prstGeom>
              <a:solidFill>
                <a:srgbClr val="CDA959"/>
              </a:solidFill>
              <a:ln w="0">
                <a:noFill/>
                <a:miter lim="800000"/>
                <a:headEnd/>
                <a:tailEnd/>
              </a:ln>
            </p:spPr>
            <p:txBody>
              <a:bodyPr/>
              <a:lstStyle/>
              <a:p>
                <a:pPr>
                  <a:defRPr/>
                </a:pPr>
                <a:endParaRPr lang="en-US" dirty="0"/>
              </a:p>
            </p:txBody>
          </p:sp>
          <p:sp>
            <p:nvSpPr>
              <p:cNvPr id="634" name="Rectangle 2134"/>
              <p:cNvSpPr>
                <a:spLocks noChangeArrowheads="1"/>
              </p:cNvSpPr>
              <p:nvPr userDrawn="1"/>
            </p:nvSpPr>
            <p:spPr bwMode="auto">
              <a:xfrm>
                <a:off x="5282" y="3469"/>
                <a:ext cx="67" cy="6"/>
              </a:xfrm>
              <a:prstGeom prst="rect">
                <a:avLst/>
              </a:prstGeom>
              <a:solidFill>
                <a:srgbClr val="CDA959"/>
              </a:solidFill>
              <a:ln w="0">
                <a:noFill/>
                <a:miter lim="800000"/>
                <a:headEnd/>
                <a:tailEnd/>
              </a:ln>
            </p:spPr>
            <p:txBody>
              <a:bodyPr/>
              <a:lstStyle/>
              <a:p>
                <a:pPr>
                  <a:defRPr/>
                </a:pPr>
                <a:endParaRPr lang="en-US" dirty="0"/>
              </a:p>
            </p:txBody>
          </p:sp>
          <p:sp>
            <p:nvSpPr>
              <p:cNvPr id="635" name="Rectangle 2135"/>
              <p:cNvSpPr>
                <a:spLocks noChangeArrowheads="1"/>
              </p:cNvSpPr>
              <p:nvPr userDrawn="1"/>
            </p:nvSpPr>
            <p:spPr bwMode="auto">
              <a:xfrm>
                <a:off x="5394" y="3469"/>
                <a:ext cx="168" cy="6"/>
              </a:xfrm>
              <a:prstGeom prst="rect">
                <a:avLst/>
              </a:prstGeom>
              <a:solidFill>
                <a:srgbClr val="CDA959"/>
              </a:solidFill>
              <a:ln w="0">
                <a:noFill/>
                <a:miter lim="800000"/>
                <a:headEnd/>
                <a:tailEnd/>
              </a:ln>
            </p:spPr>
            <p:txBody>
              <a:bodyPr/>
              <a:lstStyle/>
              <a:p>
                <a:pPr>
                  <a:defRPr/>
                </a:pPr>
                <a:endParaRPr lang="en-US" dirty="0"/>
              </a:p>
            </p:txBody>
          </p:sp>
          <p:sp>
            <p:nvSpPr>
              <p:cNvPr id="636" name="Rectangle 2136"/>
              <p:cNvSpPr>
                <a:spLocks noChangeArrowheads="1"/>
              </p:cNvSpPr>
              <p:nvPr userDrawn="1"/>
            </p:nvSpPr>
            <p:spPr bwMode="auto">
              <a:xfrm>
                <a:off x="5763" y="3469"/>
                <a:ext cx="39" cy="6"/>
              </a:xfrm>
              <a:prstGeom prst="rect">
                <a:avLst/>
              </a:prstGeom>
              <a:solidFill>
                <a:srgbClr val="CDA959"/>
              </a:solidFill>
              <a:ln w="0">
                <a:noFill/>
                <a:miter lim="800000"/>
                <a:headEnd/>
                <a:tailEnd/>
              </a:ln>
            </p:spPr>
            <p:txBody>
              <a:bodyPr/>
              <a:lstStyle/>
              <a:p>
                <a:pPr>
                  <a:defRPr/>
                </a:pPr>
                <a:endParaRPr lang="en-US" dirty="0"/>
              </a:p>
            </p:txBody>
          </p:sp>
          <p:sp>
            <p:nvSpPr>
              <p:cNvPr id="637" name="Rectangle 2137"/>
              <p:cNvSpPr>
                <a:spLocks noChangeArrowheads="1"/>
              </p:cNvSpPr>
              <p:nvPr userDrawn="1"/>
            </p:nvSpPr>
            <p:spPr bwMode="auto">
              <a:xfrm>
                <a:off x="4308" y="3475"/>
                <a:ext cx="157" cy="6"/>
              </a:xfrm>
              <a:prstGeom prst="rect">
                <a:avLst/>
              </a:prstGeom>
              <a:solidFill>
                <a:srgbClr val="CDA959"/>
              </a:solidFill>
              <a:ln w="0">
                <a:noFill/>
                <a:miter lim="800000"/>
                <a:headEnd/>
                <a:tailEnd/>
              </a:ln>
            </p:spPr>
            <p:txBody>
              <a:bodyPr/>
              <a:lstStyle/>
              <a:p>
                <a:pPr>
                  <a:defRPr/>
                </a:pPr>
                <a:endParaRPr lang="en-US" dirty="0"/>
              </a:p>
            </p:txBody>
          </p:sp>
          <p:sp>
            <p:nvSpPr>
              <p:cNvPr id="638" name="Rectangle 2138"/>
              <p:cNvSpPr>
                <a:spLocks noChangeArrowheads="1"/>
              </p:cNvSpPr>
              <p:nvPr userDrawn="1"/>
            </p:nvSpPr>
            <p:spPr bwMode="auto">
              <a:xfrm>
                <a:off x="4543" y="3475"/>
                <a:ext cx="163" cy="6"/>
              </a:xfrm>
              <a:prstGeom prst="rect">
                <a:avLst/>
              </a:prstGeom>
              <a:solidFill>
                <a:srgbClr val="CDA959"/>
              </a:solidFill>
              <a:ln w="0">
                <a:noFill/>
                <a:miter lim="800000"/>
                <a:headEnd/>
                <a:tailEnd/>
              </a:ln>
            </p:spPr>
            <p:txBody>
              <a:bodyPr/>
              <a:lstStyle/>
              <a:p>
                <a:pPr>
                  <a:defRPr/>
                </a:pPr>
                <a:endParaRPr lang="en-US" dirty="0"/>
              </a:p>
            </p:txBody>
          </p:sp>
          <p:sp>
            <p:nvSpPr>
              <p:cNvPr id="639" name="Rectangle 2139"/>
              <p:cNvSpPr>
                <a:spLocks noChangeArrowheads="1"/>
              </p:cNvSpPr>
              <p:nvPr userDrawn="1"/>
            </p:nvSpPr>
            <p:spPr bwMode="auto">
              <a:xfrm>
                <a:off x="5036" y="3475"/>
                <a:ext cx="196" cy="6"/>
              </a:xfrm>
              <a:prstGeom prst="rect">
                <a:avLst/>
              </a:prstGeom>
              <a:solidFill>
                <a:srgbClr val="CDA959"/>
              </a:solidFill>
              <a:ln w="0">
                <a:noFill/>
                <a:miter lim="800000"/>
                <a:headEnd/>
                <a:tailEnd/>
              </a:ln>
            </p:spPr>
            <p:txBody>
              <a:bodyPr/>
              <a:lstStyle/>
              <a:p>
                <a:pPr>
                  <a:defRPr/>
                </a:pPr>
                <a:endParaRPr lang="en-US" dirty="0"/>
              </a:p>
            </p:txBody>
          </p:sp>
          <p:sp>
            <p:nvSpPr>
              <p:cNvPr id="640" name="Rectangle 2140"/>
              <p:cNvSpPr>
                <a:spLocks noChangeArrowheads="1"/>
              </p:cNvSpPr>
              <p:nvPr userDrawn="1"/>
            </p:nvSpPr>
            <p:spPr bwMode="auto">
              <a:xfrm>
                <a:off x="5282" y="3475"/>
                <a:ext cx="67" cy="6"/>
              </a:xfrm>
              <a:prstGeom prst="rect">
                <a:avLst/>
              </a:prstGeom>
              <a:solidFill>
                <a:srgbClr val="CDA959"/>
              </a:solidFill>
              <a:ln w="0">
                <a:noFill/>
                <a:miter lim="800000"/>
                <a:headEnd/>
                <a:tailEnd/>
              </a:ln>
            </p:spPr>
            <p:txBody>
              <a:bodyPr/>
              <a:lstStyle/>
              <a:p>
                <a:pPr>
                  <a:defRPr/>
                </a:pPr>
                <a:endParaRPr lang="en-US" dirty="0"/>
              </a:p>
            </p:txBody>
          </p:sp>
          <p:sp>
            <p:nvSpPr>
              <p:cNvPr id="641" name="Rectangle 2141"/>
              <p:cNvSpPr>
                <a:spLocks noChangeArrowheads="1"/>
              </p:cNvSpPr>
              <p:nvPr userDrawn="1"/>
            </p:nvSpPr>
            <p:spPr bwMode="auto">
              <a:xfrm>
                <a:off x="5400" y="3475"/>
                <a:ext cx="162" cy="6"/>
              </a:xfrm>
              <a:prstGeom prst="rect">
                <a:avLst/>
              </a:prstGeom>
              <a:solidFill>
                <a:srgbClr val="CDA959"/>
              </a:solidFill>
              <a:ln w="0">
                <a:noFill/>
                <a:miter lim="800000"/>
                <a:headEnd/>
                <a:tailEnd/>
              </a:ln>
            </p:spPr>
            <p:txBody>
              <a:bodyPr/>
              <a:lstStyle/>
              <a:p>
                <a:pPr>
                  <a:defRPr/>
                </a:pPr>
                <a:endParaRPr lang="en-US" dirty="0"/>
              </a:p>
            </p:txBody>
          </p:sp>
          <p:sp>
            <p:nvSpPr>
              <p:cNvPr id="642" name="Rectangle 2142"/>
              <p:cNvSpPr>
                <a:spLocks noChangeArrowheads="1"/>
              </p:cNvSpPr>
              <p:nvPr userDrawn="1"/>
            </p:nvSpPr>
            <p:spPr bwMode="auto">
              <a:xfrm>
                <a:off x="5763" y="3475"/>
                <a:ext cx="39" cy="6"/>
              </a:xfrm>
              <a:prstGeom prst="rect">
                <a:avLst/>
              </a:prstGeom>
              <a:solidFill>
                <a:srgbClr val="CDA959"/>
              </a:solidFill>
              <a:ln w="0">
                <a:noFill/>
                <a:miter lim="800000"/>
                <a:headEnd/>
                <a:tailEnd/>
              </a:ln>
            </p:spPr>
            <p:txBody>
              <a:bodyPr/>
              <a:lstStyle/>
              <a:p>
                <a:pPr>
                  <a:defRPr/>
                </a:pPr>
                <a:endParaRPr lang="en-US" dirty="0"/>
              </a:p>
            </p:txBody>
          </p:sp>
          <p:sp>
            <p:nvSpPr>
              <p:cNvPr id="643" name="Rectangle 2143"/>
              <p:cNvSpPr>
                <a:spLocks noChangeArrowheads="1"/>
              </p:cNvSpPr>
              <p:nvPr userDrawn="1"/>
            </p:nvSpPr>
            <p:spPr bwMode="auto">
              <a:xfrm>
                <a:off x="4308" y="3481"/>
                <a:ext cx="157" cy="5"/>
              </a:xfrm>
              <a:prstGeom prst="rect">
                <a:avLst/>
              </a:prstGeom>
              <a:solidFill>
                <a:srgbClr val="CDA959"/>
              </a:solidFill>
              <a:ln w="0">
                <a:noFill/>
                <a:miter lim="800000"/>
                <a:headEnd/>
                <a:tailEnd/>
              </a:ln>
            </p:spPr>
            <p:txBody>
              <a:bodyPr/>
              <a:lstStyle/>
              <a:p>
                <a:pPr>
                  <a:defRPr/>
                </a:pPr>
                <a:endParaRPr lang="en-US" dirty="0"/>
              </a:p>
            </p:txBody>
          </p:sp>
          <p:sp>
            <p:nvSpPr>
              <p:cNvPr id="644" name="Rectangle 2144"/>
              <p:cNvSpPr>
                <a:spLocks noChangeArrowheads="1"/>
              </p:cNvSpPr>
              <p:nvPr userDrawn="1"/>
            </p:nvSpPr>
            <p:spPr bwMode="auto">
              <a:xfrm>
                <a:off x="4532" y="3481"/>
                <a:ext cx="157" cy="5"/>
              </a:xfrm>
              <a:prstGeom prst="rect">
                <a:avLst/>
              </a:prstGeom>
              <a:solidFill>
                <a:srgbClr val="CDA959"/>
              </a:solidFill>
              <a:ln w="0">
                <a:noFill/>
                <a:miter lim="800000"/>
                <a:headEnd/>
                <a:tailEnd/>
              </a:ln>
            </p:spPr>
            <p:txBody>
              <a:bodyPr/>
              <a:lstStyle/>
              <a:p>
                <a:pPr>
                  <a:defRPr/>
                </a:pPr>
                <a:endParaRPr lang="en-US" dirty="0"/>
              </a:p>
            </p:txBody>
          </p:sp>
          <p:sp>
            <p:nvSpPr>
              <p:cNvPr id="645" name="Rectangle 2145"/>
              <p:cNvSpPr>
                <a:spLocks noChangeArrowheads="1"/>
              </p:cNvSpPr>
              <p:nvPr userDrawn="1"/>
            </p:nvSpPr>
            <p:spPr bwMode="auto">
              <a:xfrm>
                <a:off x="5030" y="3481"/>
                <a:ext cx="196" cy="5"/>
              </a:xfrm>
              <a:prstGeom prst="rect">
                <a:avLst/>
              </a:prstGeom>
              <a:solidFill>
                <a:srgbClr val="CDA959"/>
              </a:solidFill>
              <a:ln w="0">
                <a:noFill/>
                <a:miter lim="800000"/>
                <a:headEnd/>
                <a:tailEnd/>
              </a:ln>
            </p:spPr>
            <p:txBody>
              <a:bodyPr/>
              <a:lstStyle/>
              <a:p>
                <a:pPr>
                  <a:defRPr/>
                </a:pPr>
                <a:endParaRPr lang="en-US" dirty="0"/>
              </a:p>
            </p:txBody>
          </p:sp>
          <p:sp>
            <p:nvSpPr>
              <p:cNvPr id="646" name="Rectangle 2146"/>
              <p:cNvSpPr>
                <a:spLocks noChangeArrowheads="1"/>
              </p:cNvSpPr>
              <p:nvPr userDrawn="1"/>
            </p:nvSpPr>
            <p:spPr bwMode="auto">
              <a:xfrm>
                <a:off x="5282" y="3481"/>
                <a:ext cx="67" cy="5"/>
              </a:xfrm>
              <a:prstGeom prst="rect">
                <a:avLst/>
              </a:prstGeom>
              <a:solidFill>
                <a:srgbClr val="CDA959"/>
              </a:solidFill>
              <a:ln w="0">
                <a:noFill/>
                <a:miter lim="800000"/>
                <a:headEnd/>
                <a:tailEnd/>
              </a:ln>
            </p:spPr>
            <p:txBody>
              <a:bodyPr/>
              <a:lstStyle/>
              <a:p>
                <a:pPr>
                  <a:defRPr/>
                </a:pPr>
                <a:endParaRPr lang="en-US" dirty="0"/>
              </a:p>
            </p:txBody>
          </p:sp>
          <p:sp>
            <p:nvSpPr>
              <p:cNvPr id="647" name="Rectangle 2147"/>
              <p:cNvSpPr>
                <a:spLocks noChangeArrowheads="1"/>
              </p:cNvSpPr>
              <p:nvPr userDrawn="1"/>
            </p:nvSpPr>
            <p:spPr bwMode="auto">
              <a:xfrm>
                <a:off x="5400" y="3481"/>
                <a:ext cx="162" cy="5"/>
              </a:xfrm>
              <a:prstGeom prst="rect">
                <a:avLst/>
              </a:prstGeom>
              <a:solidFill>
                <a:srgbClr val="CDA959"/>
              </a:solidFill>
              <a:ln w="0">
                <a:noFill/>
                <a:miter lim="800000"/>
                <a:headEnd/>
                <a:tailEnd/>
              </a:ln>
            </p:spPr>
            <p:txBody>
              <a:bodyPr/>
              <a:lstStyle/>
              <a:p>
                <a:pPr>
                  <a:defRPr/>
                </a:pPr>
                <a:endParaRPr lang="en-US" dirty="0"/>
              </a:p>
            </p:txBody>
          </p:sp>
          <p:sp>
            <p:nvSpPr>
              <p:cNvPr id="648" name="Rectangle 2148"/>
              <p:cNvSpPr>
                <a:spLocks noChangeArrowheads="1"/>
              </p:cNvSpPr>
              <p:nvPr userDrawn="1"/>
            </p:nvSpPr>
            <p:spPr bwMode="auto">
              <a:xfrm>
                <a:off x="5763" y="3481"/>
                <a:ext cx="39" cy="5"/>
              </a:xfrm>
              <a:prstGeom prst="rect">
                <a:avLst/>
              </a:prstGeom>
              <a:solidFill>
                <a:srgbClr val="CDA959"/>
              </a:solidFill>
              <a:ln w="0">
                <a:noFill/>
                <a:miter lim="800000"/>
                <a:headEnd/>
                <a:tailEnd/>
              </a:ln>
            </p:spPr>
            <p:txBody>
              <a:bodyPr/>
              <a:lstStyle/>
              <a:p>
                <a:pPr>
                  <a:defRPr/>
                </a:pPr>
                <a:endParaRPr lang="en-US" dirty="0"/>
              </a:p>
            </p:txBody>
          </p:sp>
          <p:sp>
            <p:nvSpPr>
              <p:cNvPr id="649" name="Rectangle 2149"/>
              <p:cNvSpPr>
                <a:spLocks noChangeArrowheads="1"/>
              </p:cNvSpPr>
              <p:nvPr userDrawn="1"/>
            </p:nvSpPr>
            <p:spPr bwMode="auto">
              <a:xfrm>
                <a:off x="4303" y="3486"/>
                <a:ext cx="162" cy="6"/>
              </a:xfrm>
              <a:prstGeom prst="rect">
                <a:avLst/>
              </a:prstGeom>
              <a:solidFill>
                <a:srgbClr val="CDA959"/>
              </a:solidFill>
              <a:ln w="0">
                <a:noFill/>
                <a:miter lim="800000"/>
                <a:headEnd/>
                <a:tailEnd/>
              </a:ln>
            </p:spPr>
            <p:txBody>
              <a:bodyPr/>
              <a:lstStyle/>
              <a:p>
                <a:pPr>
                  <a:defRPr/>
                </a:pPr>
                <a:endParaRPr lang="en-US" dirty="0"/>
              </a:p>
            </p:txBody>
          </p:sp>
          <p:sp>
            <p:nvSpPr>
              <p:cNvPr id="650" name="Rectangle 2150"/>
              <p:cNvSpPr>
                <a:spLocks noChangeArrowheads="1"/>
              </p:cNvSpPr>
              <p:nvPr userDrawn="1"/>
            </p:nvSpPr>
            <p:spPr bwMode="auto">
              <a:xfrm>
                <a:off x="4515" y="3486"/>
                <a:ext cx="163" cy="6"/>
              </a:xfrm>
              <a:prstGeom prst="rect">
                <a:avLst/>
              </a:prstGeom>
              <a:solidFill>
                <a:srgbClr val="CDA959"/>
              </a:solidFill>
              <a:ln w="0">
                <a:noFill/>
                <a:miter lim="800000"/>
                <a:headEnd/>
                <a:tailEnd/>
              </a:ln>
            </p:spPr>
            <p:txBody>
              <a:bodyPr/>
              <a:lstStyle/>
              <a:p>
                <a:pPr>
                  <a:defRPr/>
                </a:pPr>
                <a:endParaRPr lang="en-US" dirty="0"/>
              </a:p>
            </p:txBody>
          </p:sp>
          <p:sp>
            <p:nvSpPr>
              <p:cNvPr id="651" name="Rectangle 2151"/>
              <p:cNvSpPr>
                <a:spLocks noChangeArrowheads="1"/>
              </p:cNvSpPr>
              <p:nvPr userDrawn="1"/>
            </p:nvSpPr>
            <p:spPr bwMode="auto">
              <a:xfrm>
                <a:off x="5025" y="3486"/>
                <a:ext cx="201" cy="6"/>
              </a:xfrm>
              <a:prstGeom prst="rect">
                <a:avLst/>
              </a:prstGeom>
              <a:solidFill>
                <a:srgbClr val="CDA959"/>
              </a:solidFill>
              <a:ln w="0">
                <a:noFill/>
                <a:miter lim="800000"/>
                <a:headEnd/>
                <a:tailEnd/>
              </a:ln>
            </p:spPr>
            <p:txBody>
              <a:bodyPr/>
              <a:lstStyle/>
              <a:p>
                <a:pPr>
                  <a:defRPr/>
                </a:pPr>
                <a:endParaRPr lang="en-US" dirty="0"/>
              </a:p>
            </p:txBody>
          </p:sp>
          <p:sp>
            <p:nvSpPr>
              <p:cNvPr id="652" name="Rectangle 2152"/>
              <p:cNvSpPr>
                <a:spLocks noChangeArrowheads="1"/>
              </p:cNvSpPr>
              <p:nvPr userDrawn="1"/>
            </p:nvSpPr>
            <p:spPr bwMode="auto">
              <a:xfrm>
                <a:off x="5282" y="3486"/>
                <a:ext cx="67" cy="6"/>
              </a:xfrm>
              <a:prstGeom prst="rect">
                <a:avLst/>
              </a:prstGeom>
              <a:solidFill>
                <a:srgbClr val="CDA959"/>
              </a:solidFill>
              <a:ln w="0">
                <a:noFill/>
                <a:miter lim="800000"/>
                <a:headEnd/>
                <a:tailEnd/>
              </a:ln>
            </p:spPr>
            <p:txBody>
              <a:bodyPr/>
              <a:lstStyle/>
              <a:p>
                <a:pPr>
                  <a:defRPr/>
                </a:pPr>
                <a:endParaRPr lang="en-US" dirty="0"/>
              </a:p>
            </p:txBody>
          </p:sp>
          <p:sp>
            <p:nvSpPr>
              <p:cNvPr id="653" name="Rectangle 2153"/>
              <p:cNvSpPr>
                <a:spLocks noChangeArrowheads="1"/>
              </p:cNvSpPr>
              <p:nvPr userDrawn="1"/>
            </p:nvSpPr>
            <p:spPr bwMode="auto">
              <a:xfrm>
                <a:off x="5405" y="3486"/>
                <a:ext cx="162" cy="6"/>
              </a:xfrm>
              <a:prstGeom prst="rect">
                <a:avLst/>
              </a:prstGeom>
              <a:solidFill>
                <a:srgbClr val="CDA959"/>
              </a:solidFill>
              <a:ln w="0">
                <a:noFill/>
                <a:miter lim="800000"/>
                <a:headEnd/>
                <a:tailEnd/>
              </a:ln>
            </p:spPr>
            <p:txBody>
              <a:bodyPr/>
              <a:lstStyle/>
              <a:p>
                <a:pPr>
                  <a:defRPr/>
                </a:pPr>
                <a:endParaRPr lang="en-US" dirty="0"/>
              </a:p>
            </p:txBody>
          </p:sp>
          <p:sp>
            <p:nvSpPr>
              <p:cNvPr id="654" name="Rectangle 2154"/>
              <p:cNvSpPr>
                <a:spLocks noChangeArrowheads="1"/>
              </p:cNvSpPr>
              <p:nvPr userDrawn="1"/>
            </p:nvSpPr>
            <p:spPr bwMode="auto">
              <a:xfrm>
                <a:off x="5763" y="3486"/>
                <a:ext cx="39" cy="6"/>
              </a:xfrm>
              <a:prstGeom prst="rect">
                <a:avLst/>
              </a:prstGeom>
              <a:solidFill>
                <a:srgbClr val="CDA959"/>
              </a:solidFill>
              <a:ln w="0">
                <a:noFill/>
                <a:miter lim="800000"/>
                <a:headEnd/>
                <a:tailEnd/>
              </a:ln>
            </p:spPr>
            <p:txBody>
              <a:bodyPr/>
              <a:lstStyle/>
              <a:p>
                <a:pPr>
                  <a:defRPr/>
                </a:pPr>
                <a:endParaRPr lang="en-US" dirty="0"/>
              </a:p>
            </p:txBody>
          </p:sp>
          <p:sp>
            <p:nvSpPr>
              <p:cNvPr id="655" name="Rectangle 2155"/>
              <p:cNvSpPr>
                <a:spLocks noChangeArrowheads="1"/>
              </p:cNvSpPr>
              <p:nvPr userDrawn="1"/>
            </p:nvSpPr>
            <p:spPr bwMode="auto">
              <a:xfrm>
                <a:off x="4303" y="3492"/>
                <a:ext cx="156" cy="5"/>
              </a:xfrm>
              <a:prstGeom prst="rect">
                <a:avLst/>
              </a:prstGeom>
              <a:solidFill>
                <a:srgbClr val="CDA959"/>
              </a:solidFill>
              <a:ln w="0">
                <a:noFill/>
                <a:miter lim="800000"/>
                <a:headEnd/>
                <a:tailEnd/>
              </a:ln>
            </p:spPr>
            <p:txBody>
              <a:bodyPr/>
              <a:lstStyle/>
              <a:p>
                <a:pPr>
                  <a:defRPr/>
                </a:pPr>
                <a:endParaRPr lang="en-US" dirty="0"/>
              </a:p>
            </p:txBody>
          </p:sp>
          <p:sp>
            <p:nvSpPr>
              <p:cNvPr id="656" name="Rectangle 2156"/>
              <p:cNvSpPr>
                <a:spLocks noChangeArrowheads="1"/>
              </p:cNvSpPr>
              <p:nvPr userDrawn="1"/>
            </p:nvSpPr>
            <p:spPr bwMode="auto">
              <a:xfrm>
                <a:off x="4504" y="3492"/>
                <a:ext cx="157" cy="5"/>
              </a:xfrm>
              <a:prstGeom prst="rect">
                <a:avLst/>
              </a:prstGeom>
              <a:solidFill>
                <a:srgbClr val="CDA959"/>
              </a:solidFill>
              <a:ln w="0">
                <a:noFill/>
                <a:miter lim="800000"/>
                <a:headEnd/>
                <a:tailEnd/>
              </a:ln>
            </p:spPr>
            <p:txBody>
              <a:bodyPr/>
              <a:lstStyle/>
              <a:p>
                <a:pPr>
                  <a:defRPr/>
                </a:pPr>
                <a:endParaRPr lang="en-US" dirty="0"/>
              </a:p>
            </p:txBody>
          </p:sp>
          <p:sp>
            <p:nvSpPr>
              <p:cNvPr id="657" name="Rectangle 2157"/>
              <p:cNvSpPr>
                <a:spLocks noChangeArrowheads="1"/>
              </p:cNvSpPr>
              <p:nvPr userDrawn="1"/>
            </p:nvSpPr>
            <p:spPr bwMode="auto">
              <a:xfrm>
                <a:off x="5019" y="3492"/>
                <a:ext cx="201" cy="5"/>
              </a:xfrm>
              <a:prstGeom prst="rect">
                <a:avLst/>
              </a:prstGeom>
              <a:solidFill>
                <a:srgbClr val="CDA959"/>
              </a:solidFill>
              <a:ln w="0">
                <a:noFill/>
                <a:miter lim="800000"/>
                <a:headEnd/>
                <a:tailEnd/>
              </a:ln>
            </p:spPr>
            <p:txBody>
              <a:bodyPr/>
              <a:lstStyle/>
              <a:p>
                <a:pPr>
                  <a:defRPr/>
                </a:pPr>
                <a:endParaRPr lang="en-US" dirty="0"/>
              </a:p>
            </p:txBody>
          </p:sp>
          <p:sp>
            <p:nvSpPr>
              <p:cNvPr id="658" name="Rectangle 2158"/>
              <p:cNvSpPr>
                <a:spLocks noChangeArrowheads="1"/>
              </p:cNvSpPr>
              <p:nvPr userDrawn="1"/>
            </p:nvSpPr>
            <p:spPr bwMode="auto">
              <a:xfrm>
                <a:off x="5282" y="3492"/>
                <a:ext cx="62" cy="5"/>
              </a:xfrm>
              <a:prstGeom prst="rect">
                <a:avLst/>
              </a:prstGeom>
              <a:solidFill>
                <a:srgbClr val="CDA959"/>
              </a:solidFill>
              <a:ln w="0">
                <a:noFill/>
                <a:miter lim="800000"/>
                <a:headEnd/>
                <a:tailEnd/>
              </a:ln>
            </p:spPr>
            <p:txBody>
              <a:bodyPr/>
              <a:lstStyle/>
              <a:p>
                <a:pPr>
                  <a:defRPr/>
                </a:pPr>
                <a:endParaRPr lang="en-US" dirty="0"/>
              </a:p>
            </p:txBody>
          </p:sp>
          <p:sp>
            <p:nvSpPr>
              <p:cNvPr id="659" name="Rectangle 2159"/>
              <p:cNvSpPr>
                <a:spLocks noChangeArrowheads="1"/>
              </p:cNvSpPr>
              <p:nvPr userDrawn="1"/>
            </p:nvSpPr>
            <p:spPr bwMode="auto">
              <a:xfrm>
                <a:off x="5405" y="3492"/>
                <a:ext cx="162" cy="5"/>
              </a:xfrm>
              <a:prstGeom prst="rect">
                <a:avLst/>
              </a:prstGeom>
              <a:solidFill>
                <a:srgbClr val="CDA959"/>
              </a:solidFill>
              <a:ln w="0">
                <a:noFill/>
                <a:miter lim="800000"/>
                <a:headEnd/>
                <a:tailEnd/>
              </a:ln>
            </p:spPr>
            <p:txBody>
              <a:bodyPr/>
              <a:lstStyle/>
              <a:p>
                <a:pPr>
                  <a:defRPr/>
                </a:pPr>
                <a:endParaRPr lang="en-US" dirty="0"/>
              </a:p>
            </p:txBody>
          </p:sp>
          <p:sp>
            <p:nvSpPr>
              <p:cNvPr id="660" name="Rectangle 2160"/>
              <p:cNvSpPr>
                <a:spLocks noChangeArrowheads="1"/>
              </p:cNvSpPr>
              <p:nvPr userDrawn="1"/>
            </p:nvSpPr>
            <p:spPr bwMode="auto">
              <a:xfrm>
                <a:off x="5763" y="3492"/>
                <a:ext cx="39" cy="5"/>
              </a:xfrm>
              <a:prstGeom prst="rect">
                <a:avLst/>
              </a:prstGeom>
              <a:solidFill>
                <a:srgbClr val="CDA959"/>
              </a:solidFill>
              <a:ln w="0">
                <a:noFill/>
                <a:miter lim="800000"/>
                <a:headEnd/>
                <a:tailEnd/>
              </a:ln>
            </p:spPr>
            <p:txBody>
              <a:bodyPr/>
              <a:lstStyle/>
              <a:p>
                <a:pPr>
                  <a:defRPr/>
                </a:pPr>
                <a:endParaRPr lang="en-US" dirty="0"/>
              </a:p>
            </p:txBody>
          </p:sp>
          <p:sp>
            <p:nvSpPr>
              <p:cNvPr id="661" name="Rectangle 2161"/>
              <p:cNvSpPr>
                <a:spLocks noChangeArrowheads="1"/>
              </p:cNvSpPr>
              <p:nvPr userDrawn="1"/>
            </p:nvSpPr>
            <p:spPr bwMode="auto">
              <a:xfrm>
                <a:off x="4297" y="3497"/>
                <a:ext cx="162" cy="6"/>
              </a:xfrm>
              <a:prstGeom prst="rect">
                <a:avLst/>
              </a:prstGeom>
              <a:solidFill>
                <a:srgbClr val="CDA959"/>
              </a:solidFill>
              <a:ln w="0">
                <a:noFill/>
                <a:miter lim="800000"/>
                <a:headEnd/>
                <a:tailEnd/>
              </a:ln>
            </p:spPr>
            <p:txBody>
              <a:bodyPr/>
              <a:lstStyle/>
              <a:p>
                <a:pPr>
                  <a:defRPr/>
                </a:pPr>
                <a:endParaRPr lang="en-US" dirty="0"/>
              </a:p>
            </p:txBody>
          </p:sp>
          <p:sp>
            <p:nvSpPr>
              <p:cNvPr id="662" name="Rectangle 2162"/>
              <p:cNvSpPr>
                <a:spLocks noChangeArrowheads="1"/>
              </p:cNvSpPr>
              <p:nvPr userDrawn="1"/>
            </p:nvSpPr>
            <p:spPr bwMode="auto">
              <a:xfrm>
                <a:off x="4493" y="3497"/>
                <a:ext cx="157" cy="6"/>
              </a:xfrm>
              <a:prstGeom prst="rect">
                <a:avLst/>
              </a:prstGeom>
              <a:solidFill>
                <a:srgbClr val="CDA959"/>
              </a:solidFill>
              <a:ln w="0">
                <a:noFill/>
                <a:miter lim="800000"/>
                <a:headEnd/>
                <a:tailEnd/>
              </a:ln>
            </p:spPr>
            <p:txBody>
              <a:bodyPr/>
              <a:lstStyle/>
              <a:p>
                <a:pPr>
                  <a:defRPr/>
                </a:pPr>
                <a:endParaRPr lang="en-US" dirty="0"/>
              </a:p>
            </p:txBody>
          </p:sp>
          <p:sp>
            <p:nvSpPr>
              <p:cNvPr id="663" name="Rectangle 2163"/>
              <p:cNvSpPr>
                <a:spLocks noChangeArrowheads="1"/>
              </p:cNvSpPr>
              <p:nvPr userDrawn="1"/>
            </p:nvSpPr>
            <p:spPr bwMode="auto">
              <a:xfrm>
                <a:off x="5013" y="3497"/>
                <a:ext cx="202" cy="6"/>
              </a:xfrm>
              <a:prstGeom prst="rect">
                <a:avLst/>
              </a:prstGeom>
              <a:solidFill>
                <a:srgbClr val="CDA959"/>
              </a:solidFill>
              <a:ln w="0">
                <a:noFill/>
                <a:miter lim="800000"/>
                <a:headEnd/>
                <a:tailEnd/>
              </a:ln>
            </p:spPr>
            <p:txBody>
              <a:bodyPr/>
              <a:lstStyle/>
              <a:p>
                <a:pPr>
                  <a:defRPr/>
                </a:pPr>
                <a:endParaRPr lang="en-US" dirty="0"/>
              </a:p>
            </p:txBody>
          </p:sp>
          <p:sp>
            <p:nvSpPr>
              <p:cNvPr id="664" name="Rectangle 2164"/>
              <p:cNvSpPr>
                <a:spLocks noChangeArrowheads="1"/>
              </p:cNvSpPr>
              <p:nvPr userDrawn="1"/>
            </p:nvSpPr>
            <p:spPr bwMode="auto">
              <a:xfrm>
                <a:off x="5282" y="3497"/>
                <a:ext cx="62" cy="6"/>
              </a:xfrm>
              <a:prstGeom prst="rect">
                <a:avLst/>
              </a:prstGeom>
              <a:solidFill>
                <a:srgbClr val="CDA959"/>
              </a:solidFill>
              <a:ln w="0">
                <a:noFill/>
                <a:miter lim="800000"/>
                <a:headEnd/>
                <a:tailEnd/>
              </a:ln>
            </p:spPr>
            <p:txBody>
              <a:bodyPr/>
              <a:lstStyle/>
              <a:p>
                <a:pPr>
                  <a:defRPr/>
                </a:pPr>
                <a:endParaRPr lang="en-US" dirty="0"/>
              </a:p>
            </p:txBody>
          </p:sp>
          <p:sp>
            <p:nvSpPr>
              <p:cNvPr id="665" name="Rectangle 2165"/>
              <p:cNvSpPr>
                <a:spLocks noChangeArrowheads="1"/>
              </p:cNvSpPr>
              <p:nvPr userDrawn="1"/>
            </p:nvSpPr>
            <p:spPr bwMode="auto">
              <a:xfrm>
                <a:off x="5405" y="3497"/>
                <a:ext cx="168" cy="6"/>
              </a:xfrm>
              <a:prstGeom prst="rect">
                <a:avLst/>
              </a:prstGeom>
              <a:solidFill>
                <a:srgbClr val="CDA959"/>
              </a:solidFill>
              <a:ln w="0">
                <a:noFill/>
                <a:miter lim="800000"/>
                <a:headEnd/>
                <a:tailEnd/>
              </a:ln>
            </p:spPr>
            <p:txBody>
              <a:bodyPr/>
              <a:lstStyle/>
              <a:p>
                <a:pPr>
                  <a:defRPr/>
                </a:pPr>
                <a:endParaRPr lang="en-US" dirty="0"/>
              </a:p>
            </p:txBody>
          </p:sp>
          <p:sp>
            <p:nvSpPr>
              <p:cNvPr id="666" name="Rectangle 2166"/>
              <p:cNvSpPr>
                <a:spLocks noChangeArrowheads="1"/>
              </p:cNvSpPr>
              <p:nvPr userDrawn="1"/>
            </p:nvSpPr>
            <p:spPr bwMode="auto">
              <a:xfrm>
                <a:off x="5763" y="3497"/>
                <a:ext cx="39" cy="6"/>
              </a:xfrm>
              <a:prstGeom prst="rect">
                <a:avLst/>
              </a:prstGeom>
              <a:solidFill>
                <a:srgbClr val="CDA959"/>
              </a:solidFill>
              <a:ln w="0">
                <a:noFill/>
                <a:miter lim="800000"/>
                <a:headEnd/>
                <a:tailEnd/>
              </a:ln>
            </p:spPr>
            <p:txBody>
              <a:bodyPr/>
              <a:lstStyle/>
              <a:p>
                <a:pPr>
                  <a:defRPr/>
                </a:pPr>
                <a:endParaRPr lang="en-US" dirty="0"/>
              </a:p>
            </p:txBody>
          </p:sp>
          <p:sp>
            <p:nvSpPr>
              <p:cNvPr id="667" name="Rectangle 2167"/>
              <p:cNvSpPr>
                <a:spLocks noChangeArrowheads="1"/>
              </p:cNvSpPr>
              <p:nvPr userDrawn="1"/>
            </p:nvSpPr>
            <p:spPr bwMode="auto">
              <a:xfrm>
                <a:off x="4297" y="3503"/>
                <a:ext cx="157" cy="6"/>
              </a:xfrm>
              <a:prstGeom prst="rect">
                <a:avLst/>
              </a:prstGeom>
              <a:solidFill>
                <a:srgbClr val="CDA959"/>
              </a:solidFill>
              <a:ln w="0">
                <a:noFill/>
                <a:miter lim="800000"/>
                <a:headEnd/>
                <a:tailEnd/>
              </a:ln>
            </p:spPr>
            <p:txBody>
              <a:bodyPr/>
              <a:lstStyle/>
              <a:p>
                <a:pPr>
                  <a:defRPr/>
                </a:pPr>
                <a:endParaRPr lang="en-US" dirty="0"/>
              </a:p>
            </p:txBody>
          </p:sp>
          <p:sp>
            <p:nvSpPr>
              <p:cNvPr id="668" name="Rectangle 2168"/>
              <p:cNvSpPr>
                <a:spLocks noChangeArrowheads="1"/>
              </p:cNvSpPr>
              <p:nvPr userDrawn="1"/>
            </p:nvSpPr>
            <p:spPr bwMode="auto">
              <a:xfrm>
                <a:off x="4476" y="3503"/>
                <a:ext cx="157" cy="6"/>
              </a:xfrm>
              <a:prstGeom prst="rect">
                <a:avLst/>
              </a:prstGeom>
              <a:solidFill>
                <a:srgbClr val="CDA959"/>
              </a:solidFill>
              <a:ln w="0">
                <a:noFill/>
                <a:miter lim="800000"/>
                <a:headEnd/>
                <a:tailEnd/>
              </a:ln>
            </p:spPr>
            <p:txBody>
              <a:bodyPr/>
              <a:lstStyle/>
              <a:p>
                <a:pPr>
                  <a:defRPr/>
                </a:pPr>
                <a:endParaRPr lang="en-US" dirty="0"/>
              </a:p>
            </p:txBody>
          </p:sp>
          <p:sp>
            <p:nvSpPr>
              <p:cNvPr id="669" name="Rectangle 2169"/>
              <p:cNvSpPr>
                <a:spLocks noChangeArrowheads="1"/>
              </p:cNvSpPr>
              <p:nvPr userDrawn="1"/>
            </p:nvSpPr>
            <p:spPr bwMode="auto">
              <a:xfrm>
                <a:off x="5013" y="3503"/>
                <a:ext cx="196" cy="6"/>
              </a:xfrm>
              <a:prstGeom prst="rect">
                <a:avLst/>
              </a:prstGeom>
              <a:solidFill>
                <a:srgbClr val="CDA959"/>
              </a:solidFill>
              <a:ln w="0">
                <a:noFill/>
                <a:miter lim="800000"/>
                <a:headEnd/>
                <a:tailEnd/>
              </a:ln>
            </p:spPr>
            <p:txBody>
              <a:bodyPr/>
              <a:lstStyle/>
              <a:p>
                <a:pPr>
                  <a:defRPr/>
                </a:pPr>
                <a:endParaRPr lang="en-US" dirty="0"/>
              </a:p>
            </p:txBody>
          </p:sp>
          <p:sp>
            <p:nvSpPr>
              <p:cNvPr id="670" name="Rectangle 2170"/>
              <p:cNvSpPr>
                <a:spLocks noChangeArrowheads="1"/>
              </p:cNvSpPr>
              <p:nvPr userDrawn="1"/>
            </p:nvSpPr>
            <p:spPr bwMode="auto">
              <a:xfrm>
                <a:off x="5282" y="3503"/>
                <a:ext cx="62" cy="6"/>
              </a:xfrm>
              <a:prstGeom prst="rect">
                <a:avLst/>
              </a:prstGeom>
              <a:solidFill>
                <a:srgbClr val="CDA959"/>
              </a:solidFill>
              <a:ln w="0">
                <a:noFill/>
                <a:miter lim="800000"/>
                <a:headEnd/>
                <a:tailEnd/>
              </a:ln>
            </p:spPr>
            <p:txBody>
              <a:bodyPr/>
              <a:lstStyle/>
              <a:p>
                <a:pPr>
                  <a:defRPr/>
                </a:pPr>
                <a:endParaRPr lang="en-US" dirty="0"/>
              </a:p>
            </p:txBody>
          </p:sp>
          <p:sp>
            <p:nvSpPr>
              <p:cNvPr id="671" name="Rectangle 2171"/>
              <p:cNvSpPr>
                <a:spLocks noChangeArrowheads="1"/>
              </p:cNvSpPr>
              <p:nvPr userDrawn="1"/>
            </p:nvSpPr>
            <p:spPr bwMode="auto">
              <a:xfrm>
                <a:off x="5411" y="3503"/>
                <a:ext cx="162" cy="6"/>
              </a:xfrm>
              <a:prstGeom prst="rect">
                <a:avLst/>
              </a:prstGeom>
              <a:solidFill>
                <a:srgbClr val="CDA959"/>
              </a:solidFill>
              <a:ln w="0">
                <a:noFill/>
                <a:miter lim="800000"/>
                <a:headEnd/>
                <a:tailEnd/>
              </a:ln>
            </p:spPr>
            <p:txBody>
              <a:bodyPr/>
              <a:lstStyle/>
              <a:p>
                <a:pPr>
                  <a:defRPr/>
                </a:pPr>
                <a:endParaRPr lang="en-US" dirty="0"/>
              </a:p>
            </p:txBody>
          </p:sp>
          <p:sp>
            <p:nvSpPr>
              <p:cNvPr id="672" name="Rectangle 2172"/>
              <p:cNvSpPr>
                <a:spLocks noChangeArrowheads="1"/>
              </p:cNvSpPr>
              <p:nvPr userDrawn="1"/>
            </p:nvSpPr>
            <p:spPr bwMode="auto">
              <a:xfrm>
                <a:off x="5763" y="3503"/>
                <a:ext cx="39" cy="6"/>
              </a:xfrm>
              <a:prstGeom prst="rect">
                <a:avLst/>
              </a:prstGeom>
              <a:solidFill>
                <a:srgbClr val="CDA959"/>
              </a:solidFill>
              <a:ln w="0">
                <a:noFill/>
                <a:miter lim="800000"/>
                <a:headEnd/>
                <a:tailEnd/>
              </a:ln>
            </p:spPr>
            <p:txBody>
              <a:bodyPr/>
              <a:lstStyle/>
              <a:p>
                <a:pPr>
                  <a:defRPr/>
                </a:pPr>
                <a:endParaRPr lang="en-US" dirty="0"/>
              </a:p>
            </p:txBody>
          </p:sp>
          <p:sp>
            <p:nvSpPr>
              <p:cNvPr id="673" name="Rectangle 2173"/>
              <p:cNvSpPr>
                <a:spLocks noChangeArrowheads="1"/>
              </p:cNvSpPr>
              <p:nvPr userDrawn="1"/>
            </p:nvSpPr>
            <p:spPr bwMode="auto">
              <a:xfrm>
                <a:off x="4297" y="3509"/>
                <a:ext cx="157" cy="5"/>
              </a:xfrm>
              <a:prstGeom prst="rect">
                <a:avLst/>
              </a:prstGeom>
              <a:solidFill>
                <a:srgbClr val="CDA959"/>
              </a:solidFill>
              <a:ln w="0">
                <a:noFill/>
                <a:miter lim="800000"/>
                <a:headEnd/>
                <a:tailEnd/>
              </a:ln>
            </p:spPr>
            <p:txBody>
              <a:bodyPr/>
              <a:lstStyle/>
              <a:p>
                <a:pPr>
                  <a:defRPr/>
                </a:pPr>
                <a:endParaRPr lang="en-US" dirty="0"/>
              </a:p>
            </p:txBody>
          </p:sp>
          <p:sp>
            <p:nvSpPr>
              <p:cNvPr id="674" name="Rectangle 2174"/>
              <p:cNvSpPr>
                <a:spLocks noChangeArrowheads="1"/>
              </p:cNvSpPr>
              <p:nvPr userDrawn="1"/>
            </p:nvSpPr>
            <p:spPr bwMode="auto">
              <a:xfrm>
                <a:off x="4465" y="3509"/>
                <a:ext cx="157" cy="5"/>
              </a:xfrm>
              <a:prstGeom prst="rect">
                <a:avLst/>
              </a:prstGeom>
              <a:solidFill>
                <a:srgbClr val="CDA959"/>
              </a:solidFill>
              <a:ln w="0">
                <a:noFill/>
                <a:miter lim="800000"/>
                <a:headEnd/>
                <a:tailEnd/>
              </a:ln>
            </p:spPr>
            <p:txBody>
              <a:bodyPr/>
              <a:lstStyle/>
              <a:p>
                <a:pPr>
                  <a:defRPr/>
                </a:pPr>
                <a:endParaRPr lang="en-US" dirty="0"/>
              </a:p>
            </p:txBody>
          </p:sp>
          <p:sp>
            <p:nvSpPr>
              <p:cNvPr id="675" name="Rectangle 2175"/>
              <p:cNvSpPr>
                <a:spLocks noChangeArrowheads="1"/>
              </p:cNvSpPr>
              <p:nvPr userDrawn="1"/>
            </p:nvSpPr>
            <p:spPr bwMode="auto">
              <a:xfrm>
                <a:off x="5008" y="3509"/>
                <a:ext cx="196" cy="5"/>
              </a:xfrm>
              <a:prstGeom prst="rect">
                <a:avLst/>
              </a:prstGeom>
              <a:solidFill>
                <a:srgbClr val="CDA959"/>
              </a:solidFill>
              <a:ln w="0">
                <a:noFill/>
                <a:miter lim="800000"/>
                <a:headEnd/>
                <a:tailEnd/>
              </a:ln>
            </p:spPr>
            <p:txBody>
              <a:bodyPr/>
              <a:lstStyle/>
              <a:p>
                <a:pPr>
                  <a:defRPr/>
                </a:pPr>
                <a:endParaRPr lang="en-US" dirty="0"/>
              </a:p>
            </p:txBody>
          </p:sp>
          <p:sp>
            <p:nvSpPr>
              <p:cNvPr id="676" name="Rectangle 2176"/>
              <p:cNvSpPr>
                <a:spLocks noChangeArrowheads="1"/>
              </p:cNvSpPr>
              <p:nvPr userDrawn="1"/>
            </p:nvSpPr>
            <p:spPr bwMode="auto">
              <a:xfrm>
                <a:off x="5282" y="3509"/>
                <a:ext cx="62" cy="5"/>
              </a:xfrm>
              <a:prstGeom prst="rect">
                <a:avLst/>
              </a:prstGeom>
              <a:solidFill>
                <a:srgbClr val="CDA959"/>
              </a:solidFill>
              <a:ln w="0">
                <a:noFill/>
                <a:miter lim="800000"/>
                <a:headEnd/>
                <a:tailEnd/>
              </a:ln>
            </p:spPr>
            <p:txBody>
              <a:bodyPr/>
              <a:lstStyle/>
              <a:p>
                <a:pPr>
                  <a:defRPr/>
                </a:pPr>
                <a:endParaRPr lang="en-US" dirty="0"/>
              </a:p>
            </p:txBody>
          </p:sp>
          <p:sp>
            <p:nvSpPr>
              <p:cNvPr id="677" name="Rectangle 2177"/>
              <p:cNvSpPr>
                <a:spLocks noChangeArrowheads="1"/>
              </p:cNvSpPr>
              <p:nvPr userDrawn="1"/>
            </p:nvSpPr>
            <p:spPr bwMode="auto">
              <a:xfrm>
                <a:off x="5411" y="3509"/>
                <a:ext cx="162" cy="5"/>
              </a:xfrm>
              <a:prstGeom prst="rect">
                <a:avLst/>
              </a:prstGeom>
              <a:solidFill>
                <a:srgbClr val="CDA959"/>
              </a:solidFill>
              <a:ln w="0">
                <a:noFill/>
                <a:miter lim="800000"/>
                <a:headEnd/>
                <a:tailEnd/>
              </a:ln>
            </p:spPr>
            <p:txBody>
              <a:bodyPr/>
              <a:lstStyle/>
              <a:p>
                <a:pPr>
                  <a:defRPr/>
                </a:pPr>
                <a:endParaRPr lang="en-US" dirty="0"/>
              </a:p>
            </p:txBody>
          </p:sp>
          <p:sp>
            <p:nvSpPr>
              <p:cNvPr id="678" name="Rectangle 2178"/>
              <p:cNvSpPr>
                <a:spLocks noChangeArrowheads="1"/>
              </p:cNvSpPr>
              <p:nvPr userDrawn="1"/>
            </p:nvSpPr>
            <p:spPr bwMode="auto">
              <a:xfrm>
                <a:off x="5763" y="3509"/>
                <a:ext cx="39" cy="5"/>
              </a:xfrm>
              <a:prstGeom prst="rect">
                <a:avLst/>
              </a:prstGeom>
              <a:solidFill>
                <a:srgbClr val="CDA959"/>
              </a:solidFill>
              <a:ln w="0">
                <a:noFill/>
                <a:miter lim="800000"/>
                <a:headEnd/>
                <a:tailEnd/>
              </a:ln>
            </p:spPr>
            <p:txBody>
              <a:bodyPr/>
              <a:lstStyle/>
              <a:p>
                <a:pPr>
                  <a:defRPr/>
                </a:pPr>
                <a:endParaRPr lang="en-US" dirty="0"/>
              </a:p>
            </p:txBody>
          </p:sp>
          <p:sp>
            <p:nvSpPr>
              <p:cNvPr id="679" name="Rectangle 2179"/>
              <p:cNvSpPr>
                <a:spLocks noChangeArrowheads="1"/>
              </p:cNvSpPr>
              <p:nvPr userDrawn="1"/>
            </p:nvSpPr>
            <p:spPr bwMode="auto">
              <a:xfrm>
                <a:off x="4292" y="3514"/>
                <a:ext cx="319" cy="6"/>
              </a:xfrm>
              <a:prstGeom prst="rect">
                <a:avLst/>
              </a:prstGeom>
              <a:solidFill>
                <a:srgbClr val="CDA959"/>
              </a:solidFill>
              <a:ln w="0">
                <a:noFill/>
                <a:miter lim="800000"/>
                <a:headEnd/>
                <a:tailEnd/>
              </a:ln>
            </p:spPr>
            <p:txBody>
              <a:bodyPr/>
              <a:lstStyle/>
              <a:p>
                <a:pPr>
                  <a:defRPr/>
                </a:pPr>
                <a:endParaRPr lang="en-US" dirty="0"/>
              </a:p>
            </p:txBody>
          </p:sp>
          <p:sp>
            <p:nvSpPr>
              <p:cNvPr id="680" name="Rectangle 2180"/>
              <p:cNvSpPr>
                <a:spLocks noChangeArrowheads="1"/>
              </p:cNvSpPr>
              <p:nvPr userDrawn="1"/>
            </p:nvSpPr>
            <p:spPr bwMode="auto">
              <a:xfrm>
                <a:off x="5002" y="3514"/>
                <a:ext cx="196" cy="6"/>
              </a:xfrm>
              <a:prstGeom prst="rect">
                <a:avLst/>
              </a:prstGeom>
              <a:solidFill>
                <a:srgbClr val="CDA959"/>
              </a:solidFill>
              <a:ln w="0">
                <a:noFill/>
                <a:miter lim="800000"/>
                <a:headEnd/>
                <a:tailEnd/>
              </a:ln>
            </p:spPr>
            <p:txBody>
              <a:bodyPr/>
              <a:lstStyle/>
              <a:p>
                <a:pPr>
                  <a:defRPr/>
                </a:pPr>
                <a:endParaRPr lang="en-US" dirty="0"/>
              </a:p>
            </p:txBody>
          </p:sp>
          <p:sp>
            <p:nvSpPr>
              <p:cNvPr id="681" name="Rectangle 2181"/>
              <p:cNvSpPr>
                <a:spLocks noChangeArrowheads="1"/>
              </p:cNvSpPr>
              <p:nvPr userDrawn="1"/>
            </p:nvSpPr>
            <p:spPr bwMode="auto">
              <a:xfrm>
                <a:off x="5282" y="3514"/>
                <a:ext cx="62" cy="6"/>
              </a:xfrm>
              <a:prstGeom prst="rect">
                <a:avLst/>
              </a:prstGeom>
              <a:solidFill>
                <a:srgbClr val="CDA959"/>
              </a:solidFill>
              <a:ln w="0">
                <a:noFill/>
                <a:miter lim="800000"/>
                <a:headEnd/>
                <a:tailEnd/>
              </a:ln>
            </p:spPr>
            <p:txBody>
              <a:bodyPr/>
              <a:lstStyle/>
              <a:p>
                <a:pPr>
                  <a:defRPr/>
                </a:pPr>
                <a:endParaRPr lang="en-US" dirty="0"/>
              </a:p>
            </p:txBody>
          </p:sp>
          <p:sp>
            <p:nvSpPr>
              <p:cNvPr id="682" name="Rectangle 2182"/>
              <p:cNvSpPr>
                <a:spLocks noChangeArrowheads="1"/>
              </p:cNvSpPr>
              <p:nvPr userDrawn="1"/>
            </p:nvSpPr>
            <p:spPr bwMode="auto">
              <a:xfrm>
                <a:off x="5416" y="3514"/>
                <a:ext cx="163" cy="6"/>
              </a:xfrm>
              <a:prstGeom prst="rect">
                <a:avLst/>
              </a:prstGeom>
              <a:solidFill>
                <a:srgbClr val="CDA959"/>
              </a:solidFill>
              <a:ln w="0">
                <a:noFill/>
                <a:miter lim="800000"/>
                <a:headEnd/>
                <a:tailEnd/>
              </a:ln>
            </p:spPr>
            <p:txBody>
              <a:bodyPr/>
              <a:lstStyle/>
              <a:p>
                <a:pPr>
                  <a:defRPr/>
                </a:pPr>
                <a:endParaRPr lang="en-US" dirty="0"/>
              </a:p>
            </p:txBody>
          </p:sp>
          <p:sp>
            <p:nvSpPr>
              <p:cNvPr id="683" name="Rectangle 2183"/>
              <p:cNvSpPr>
                <a:spLocks noChangeArrowheads="1"/>
              </p:cNvSpPr>
              <p:nvPr userDrawn="1"/>
            </p:nvSpPr>
            <p:spPr bwMode="auto">
              <a:xfrm>
                <a:off x="5763" y="3514"/>
                <a:ext cx="39" cy="6"/>
              </a:xfrm>
              <a:prstGeom prst="rect">
                <a:avLst/>
              </a:prstGeom>
              <a:solidFill>
                <a:srgbClr val="CDA959"/>
              </a:solidFill>
              <a:ln w="0">
                <a:noFill/>
                <a:miter lim="800000"/>
                <a:headEnd/>
                <a:tailEnd/>
              </a:ln>
            </p:spPr>
            <p:txBody>
              <a:bodyPr/>
              <a:lstStyle/>
              <a:p>
                <a:pPr>
                  <a:defRPr/>
                </a:pPr>
                <a:endParaRPr lang="en-US" dirty="0"/>
              </a:p>
            </p:txBody>
          </p:sp>
          <p:sp>
            <p:nvSpPr>
              <p:cNvPr id="684" name="Rectangle 2184"/>
              <p:cNvSpPr>
                <a:spLocks noChangeArrowheads="1"/>
              </p:cNvSpPr>
              <p:nvPr userDrawn="1"/>
            </p:nvSpPr>
            <p:spPr bwMode="auto">
              <a:xfrm>
                <a:off x="4292" y="3520"/>
                <a:ext cx="302" cy="5"/>
              </a:xfrm>
              <a:prstGeom prst="rect">
                <a:avLst/>
              </a:prstGeom>
              <a:solidFill>
                <a:srgbClr val="CDA959"/>
              </a:solidFill>
              <a:ln w="0">
                <a:noFill/>
                <a:miter lim="800000"/>
                <a:headEnd/>
                <a:tailEnd/>
              </a:ln>
            </p:spPr>
            <p:txBody>
              <a:bodyPr/>
              <a:lstStyle/>
              <a:p>
                <a:pPr>
                  <a:defRPr/>
                </a:pPr>
                <a:endParaRPr lang="en-US" dirty="0"/>
              </a:p>
            </p:txBody>
          </p:sp>
          <p:sp>
            <p:nvSpPr>
              <p:cNvPr id="685" name="Rectangle 2185"/>
              <p:cNvSpPr>
                <a:spLocks noChangeArrowheads="1"/>
              </p:cNvSpPr>
              <p:nvPr userDrawn="1"/>
            </p:nvSpPr>
            <p:spPr bwMode="auto">
              <a:xfrm>
                <a:off x="4997" y="3520"/>
                <a:ext cx="201" cy="5"/>
              </a:xfrm>
              <a:prstGeom prst="rect">
                <a:avLst/>
              </a:prstGeom>
              <a:solidFill>
                <a:srgbClr val="CDA959"/>
              </a:solidFill>
              <a:ln w="0">
                <a:noFill/>
                <a:miter lim="800000"/>
                <a:headEnd/>
                <a:tailEnd/>
              </a:ln>
            </p:spPr>
            <p:txBody>
              <a:bodyPr/>
              <a:lstStyle/>
              <a:p>
                <a:pPr>
                  <a:defRPr/>
                </a:pPr>
                <a:endParaRPr lang="en-US" dirty="0"/>
              </a:p>
            </p:txBody>
          </p:sp>
          <p:sp>
            <p:nvSpPr>
              <p:cNvPr id="686" name="Rectangle 2186"/>
              <p:cNvSpPr>
                <a:spLocks noChangeArrowheads="1"/>
              </p:cNvSpPr>
              <p:nvPr userDrawn="1"/>
            </p:nvSpPr>
            <p:spPr bwMode="auto">
              <a:xfrm>
                <a:off x="5282" y="3520"/>
                <a:ext cx="62" cy="5"/>
              </a:xfrm>
              <a:prstGeom prst="rect">
                <a:avLst/>
              </a:prstGeom>
              <a:solidFill>
                <a:srgbClr val="CDA959"/>
              </a:solidFill>
              <a:ln w="0">
                <a:noFill/>
                <a:miter lim="800000"/>
                <a:headEnd/>
                <a:tailEnd/>
              </a:ln>
            </p:spPr>
            <p:txBody>
              <a:bodyPr/>
              <a:lstStyle/>
              <a:p>
                <a:pPr>
                  <a:defRPr/>
                </a:pPr>
                <a:endParaRPr lang="en-US" dirty="0"/>
              </a:p>
            </p:txBody>
          </p:sp>
          <p:sp>
            <p:nvSpPr>
              <p:cNvPr id="687" name="Rectangle 2187"/>
              <p:cNvSpPr>
                <a:spLocks noChangeArrowheads="1"/>
              </p:cNvSpPr>
              <p:nvPr userDrawn="1"/>
            </p:nvSpPr>
            <p:spPr bwMode="auto">
              <a:xfrm>
                <a:off x="5416" y="3520"/>
                <a:ext cx="163" cy="5"/>
              </a:xfrm>
              <a:prstGeom prst="rect">
                <a:avLst/>
              </a:prstGeom>
              <a:solidFill>
                <a:srgbClr val="CDA959"/>
              </a:solidFill>
              <a:ln w="0">
                <a:noFill/>
                <a:miter lim="800000"/>
                <a:headEnd/>
                <a:tailEnd/>
              </a:ln>
            </p:spPr>
            <p:txBody>
              <a:bodyPr/>
              <a:lstStyle/>
              <a:p>
                <a:pPr>
                  <a:defRPr/>
                </a:pPr>
                <a:endParaRPr lang="en-US" dirty="0"/>
              </a:p>
            </p:txBody>
          </p:sp>
          <p:sp>
            <p:nvSpPr>
              <p:cNvPr id="688" name="Rectangle 2188"/>
              <p:cNvSpPr>
                <a:spLocks noChangeArrowheads="1"/>
              </p:cNvSpPr>
              <p:nvPr userDrawn="1"/>
            </p:nvSpPr>
            <p:spPr bwMode="auto">
              <a:xfrm>
                <a:off x="5763" y="3520"/>
                <a:ext cx="39" cy="5"/>
              </a:xfrm>
              <a:prstGeom prst="rect">
                <a:avLst/>
              </a:prstGeom>
              <a:solidFill>
                <a:srgbClr val="CDA959"/>
              </a:solidFill>
              <a:ln w="0">
                <a:noFill/>
                <a:miter lim="800000"/>
                <a:headEnd/>
                <a:tailEnd/>
              </a:ln>
            </p:spPr>
            <p:txBody>
              <a:bodyPr/>
              <a:lstStyle/>
              <a:p>
                <a:pPr>
                  <a:defRPr/>
                </a:pPr>
                <a:endParaRPr lang="en-US" dirty="0"/>
              </a:p>
            </p:txBody>
          </p:sp>
          <p:sp>
            <p:nvSpPr>
              <p:cNvPr id="689" name="Rectangle 2189"/>
              <p:cNvSpPr>
                <a:spLocks noChangeArrowheads="1"/>
              </p:cNvSpPr>
              <p:nvPr userDrawn="1"/>
            </p:nvSpPr>
            <p:spPr bwMode="auto">
              <a:xfrm>
                <a:off x="4286" y="3525"/>
                <a:ext cx="297" cy="6"/>
              </a:xfrm>
              <a:prstGeom prst="rect">
                <a:avLst/>
              </a:prstGeom>
              <a:solidFill>
                <a:srgbClr val="CDA959"/>
              </a:solidFill>
              <a:ln w="0">
                <a:noFill/>
                <a:miter lim="800000"/>
                <a:headEnd/>
                <a:tailEnd/>
              </a:ln>
            </p:spPr>
            <p:txBody>
              <a:bodyPr/>
              <a:lstStyle/>
              <a:p>
                <a:pPr>
                  <a:defRPr/>
                </a:pPr>
                <a:endParaRPr lang="en-US" dirty="0"/>
              </a:p>
            </p:txBody>
          </p:sp>
          <p:sp>
            <p:nvSpPr>
              <p:cNvPr id="690" name="Rectangle 2190"/>
              <p:cNvSpPr>
                <a:spLocks noChangeArrowheads="1"/>
              </p:cNvSpPr>
              <p:nvPr userDrawn="1"/>
            </p:nvSpPr>
            <p:spPr bwMode="auto">
              <a:xfrm>
                <a:off x="4991" y="3525"/>
                <a:ext cx="201" cy="6"/>
              </a:xfrm>
              <a:prstGeom prst="rect">
                <a:avLst/>
              </a:prstGeom>
              <a:solidFill>
                <a:srgbClr val="CDA959"/>
              </a:solidFill>
              <a:ln w="0">
                <a:noFill/>
                <a:miter lim="800000"/>
                <a:headEnd/>
                <a:tailEnd/>
              </a:ln>
            </p:spPr>
            <p:txBody>
              <a:bodyPr/>
              <a:lstStyle/>
              <a:p>
                <a:pPr>
                  <a:defRPr/>
                </a:pPr>
                <a:endParaRPr lang="en-US" dirty="0"/>
              </a:p>
            </p:txBody>
          </p:sp>
          <p:sp>
            <p:nvSpPr>
              <p:cNvPr id="691" name="Rectangle 2191"/>
              <p:cNvSpPr>
                <a:spLocks noChangeArrowheads="1"/>
              </p:cNvSpPr>
              <p:nvPr userDrawn="1"/>
            </p:nvSpPr>
            <p:spPr bwMode="auto">
              <a:xfrm>
                <a:off x="5282" y="3525"/>
                <a:ext cx="62" cy="6"/>
              </a:xfrm>
              <a:prstGeom prst="rect">
                <a:avLst/>
              </a:prstGeom>
              <a:solidFill>
                <a:srgbClr val="CDA959"/>
              </a:solidFill>
              <a:ln w="0">
                <a:noFill/>
                <a:miter lim="800000"/>
                <a:headEnd/>
                <a:tailEnd/>
              </a:ln>
            </p:spPr>
            <p:txBody>
              <a:bodyPr/>
              <a:lstStyle/>
              <a:p>
                <a:pPr>
                  <a:defRPr/>
                </a:pPr>
                <a:endParaRPr lang="en-US" dirty="0"/>
              </a:p>
            </p:txBody>
          </p:sp>
          <p:sp>
            <p:nvSpPr>
              <p:cNvPr id="692" name="Rectangle 2192"/>
              <p:cNvSpPr>
                <a:spLocks noChangeArrowheads="1"/>
              </p:cNvSpPr>
              <p:nvPr userDrawn="1"/>
            </p:nvSpPr>
            <p:spPr bwMode="auto">
              <a:xfrm>
                <a:off x="5422" y="3525"/>
                <a:ext cx="162" cy="6"/>
              </a:xfrm>
              <a:prstGeom prst="rect">
                <a:avLst/>
              </a:prstGeom>
              <a:solidFill>
                <a:srgbClr val="CDA959"/>
              </a:solidFill>
              <a:ln w="0">
                <a:noFill/>
                <a:miter lim="800000"/>
                <a:headEnd/>
                <a:tailEnd/>
              </a:ln>
            </p:spPr>
            <p:txBody>
              <a:bodyPr/>
              <a:lstStyle/>
              <a:p>
                <a:pPr>
                  <a:defRPr/>
                </a:pPr>
                <a:endParaRPr lang="en-US" dirty="0"/>
              </a:p>
            </p:txBody>
          </p:sp>
          <p:sp>
            <p:nvSpPr>
              <p:cNvPr id="693" name="Rectangle 2193"/>
              <p:cNvSpPr>
                <a:spLocks noChangeArrowheads="1"/>
              </p:cNvSpPr>
              <p:nvPr userDrawn="1"/>
            </p:nvSpPr>
            <p:spPr bwMode="auto">
              <a:xfrm>
                <a:off x="5763" y="3525"/>
                <a:ext cx="39" cy="6"/>
              </a:xfrm>
              <a:prstGeom prst="rect">
                <a:avLst/>
              </a:prstGeom>
              <a:solidFill>
                <a:srgbClr val="CDA959"/>
              </a:solidFill>
              <a:ln w="0">
                <a:noFill/>
                <a:miter lim="800000"/>
                <a:headEnd/>
                <a:tailEnd/>
              </a:ln>
            </p:spPr>
            <p:txBody>
              <a:bodyPr/>
              <a:lstStyle/>
              <a:p>
                <a:pPr>
                  <a:defRPr/>
                </a:pPr>
                <a:endParaRPr lang="en-US" dirty="0"/>
              </a:p>
            </p:txBody>
          </p:sp>
          <p:sp>
            <p:nvSpPr>
              <p:cNvPr id="694" name="Rectangle 2194"/>
              <p:cNvSpPr>
                <a:spLocks noChangeArrowheads="1"/>
              </p:cNvSpPr>
              <p:nvPr userDrawn="1"/>
            </p:nvSpPr>
            <p:spPr bwMode="auto">
              <a:xfrm>
                <a:off x="4286" y="3531"/>
                <a:ext cx="280" cy="6"/>
              </a:xfrm>
              <a:prstGeom prst="rect">
                <a:avLst/>
              </a:prstGeom>
              <a:solidFill>
                <a:srgbClr val="CDA959"/>
              </a:solidFill>
              <a:ln w="0">
                <a:noFill/>
                <a:miter lim="800000"/>
                <a:headEnd/>
                <a:tailEnd/>
              </a:ln>
            </p:spPr>
            <p:txBody>
              <a:bodyPr/>
              <a:lstStyle/>
              <a:p>
                <a:pPr>
                  <a:defRPr/>
                </a:pPr>
                <a:endParaRPr lang="en-US" dirty="0"/>
              </a:p>
            </p:txBody>
          </p:sp>
          <p:sp>
            <p:nvSpPr>
              <p:cNvPr id="695" name="Rectangle 2195"/>
              <p:cNvSpPr>
                <a:spLocks noChangeArrowheads="1"/>
              </p:cNvSpPr>
              <p:nvPr userDrawn="1"/>
            </p:nvSpPr>
            <p:spPr bwMode="auto">
              <a:xfrm>
                <a:off x="4985" y="3531"/>
                <a:ext cx="202" cy="6"/>
              </a:xfrm>
              <a:prstGeom prst="rect">
                <a:avLst/>
              </a:prstGeom>
              <a:solidFill>
                <a:srgbClr val="CDA959"/>
              </a:solidFill>
              <a:ln w="0">
                <a:noFill/>
                <a:miter lim="800000"/>
                <a:headEnd/>
                <a:tailEnd/>
              </a:ln>
            </p:spPr>
            <p:txBody>
              <a:bodyPr/>
              <a:lstStyle/>
              <a:p>
                <a:pPr>
                  <a:defRPr/>
                </a:pPr>
                <a:endParaRPr lang="en-US" dirty="0"/>
              </a:p>
            </p:txBody>
          </p:sp>
          <p:sp>
            <p:nvSpPr>
              <p:cNvPr id="696" name="Rectangle 2196"/>
              <p:cNvSpPr>
                <a:spLocks noChangeArrowheads="1"/>
              </p:cNvSpPr>
              <p:nvPr userDrawn="1"/>
            </p:nvSpPr>
            <p:spPr bwMode="auto">
              <a:xfrm>
                <a:off x="5276" y="3531"/>
                <a:ext cx="68" cy="6"/>
              </a:xfrm>
              <a:prstGeom prst="rect">
                <a:avLst/>
              </a:prstGeom>
              <a:solidFill>
                <a:srgbClr val="CDA959"/>
              </a:solidFill>
              <a:ln w="0">
                <a:noFill/>
                <a:miter lim="800000"/>
                <a:headEnd/>
                <a:tailEnd/>
              </a:ln>
            </p:spPr>
            <p:txBody>
              <a:bodyPr/>
              <a:lstStyle/>
              <a:p>
                <a:pPr>
                  <a:defRPr/>
                </a:pPr>
                <a:endParaRPr lang="en-US" dirty="0"/>
              </a:p>
            </p:txBody>
          </p:sp>
          <p:sp>
            <p:nvSpPr>
              <p:cNvPr id="697" name="Rectangle 2197"/>
              <p:cNvSpPr>
                <a:spLocks noChangeArrowheads="1"/>
              </p:cNvSpPr>
              <p:nvPr userDrawn="1"/>
            </p:nvSpPr>
            <p:spPr bwMode="auto">
              <a:xfrm>
                <a:off x="5422" y="3531"/>
                <a:ext cx="162" cy="6"/>
              </a:xfrm>
              <a:prstGeom prst="rect">
                <a:avLst/>
              </a:prstGeom>
              <a:solidFill>
                <a:srgbClr val="CDA959"/>
              </a:solidFill>
              <a:ln w="0">
                <a:noFill/>
                <a:miter lim="800000"/>
                <a:headEnd/>
                <a:tailEnd/>
              </a:ln>
            </p:spPr>
            <p:txBody>
              <a:bodyPr/>
              <a:lstStyle/>
              <a:p>
                <a:pPr>
                  <a:defRPr/>
                </a:pPr>
                <a:endParaRPr lang="en-US" dirty="0"/>
              </a:p>
            </p:txBody>
          </p:sp>
          <p:sp>
            <p:nvSpPr>
              <p:cNvPr id="698" name="Rectangle 2198"/>
              <p:cNvSpPr>
                <a:spLocks noChangeArrowheads="1"/>
              </p:cNvSpPr>
              <p:nvPr userDrawn="1"/>
            </p:nvSpPr>
            <p:spPr bwMode="auto">
              <a:xfrm>
                <a:off x="5763" y="3531"/>
                <a:ext cx="39" cy="6"/>
              </a:xfrm>
              <a:prstGeom prst="rect">
                <a:avLst/>
              </a:prstGeom>
              <a:solidFill>
                <a:srgbClr val="CDA959"/>
              </a:solidFill>
              <a:ln w="0">
                <a:noFill/>
                <a:miter lim="800000"/>
                <a:headEnd/>
                <a:tailEnd/>
              </a:ln>
            </p:spPr>
            <p:txBody>
              <a:bodyPr/>
              <a:lstStyle/>
              <a:p>
                <a:pPr>
                  <a:defRPr/>
                </a:pPr>
                <a:endParaRPr lang="en-US" dirty="0"/>
              </a:p>
            </p:txBody>
          </p:sp>
          <p:sp>
            <p:nvSpPr>
              <p:cNvPr id="699" name="Rectangle 2199"/>
              <p:cNvSpPr>
                <a:spLocks noChangeArrowheads="1"/>
              </p:cNvSpPr>
              <p:nvPr userDrawn="1"/>
            </p:nvSpPr>
            <p:spPr bwMode="auto">
              <a:xfrm>
                <a:off x="4286" y="3537"/>
                <a:ext cx="269" cy="5"/>
              </a:xfrm>
              <a:prstGeom prst="rect">
                <a:avLst/>
              </a:prstGeom>
              <a:solidFill>
                <a:srgbClr val="CDA959"/>
              </a:solidFill>
              <a:ln w="0">
                <a:noFill/>
                <a:miter lim="800000"/>
                <a:headEnd/>
                <a:tailEnd/>
              </a:ln>
            </p:spPr>
            <p:txBody>
              <a:bodyPr/>
              <a:lstStyle/>
              <a:p>
                <a:pPr>
                  <a:defRPr/>
                </a:pPr>
                <a:endParaRPr lang="en-US" dirty="0"/>
              </a:p>
            </p:txBody>
          </p:sp>
          <p:sp>
            <p:nvSpPr>
              <p:cNvPr id="700" name="Rectangle 2200"/>
              <p:cNvSpPr>
                <a:spLocks noChangeArrowheads="1"/>
              </p:cNvSpPr>
              <p:nvPr userDrawn="1"/>
            </p:nvSpPr>
            <p:spPr bwMode="auto">
              <a:xfrm>
                <a:off x="4980" y="3537"/>
                <a:ext cx="201" cy="5"/>
              </a:xfrm>
              <a:prstGeom prst="rect">
                <a:avLst/>
              </a:prstGeom>
              <a:solidFill>
                <a:srgbClr val="CDA959"/>
              </a:solidFill>
              <a:ln w="0">
                <a:noFill/>
                <a:miter lim="800000"/>
                <a:headEnd/>
                <a:tailEnd/>
              </a:ln>
            </p:spPr>
            <p:txBody>
              <a:bodyPr/>
              <a:lstStyle/>
              <a:p>
                <a:pPr>
                  <a:defRPr/>
                </a:pPr>
                <a:endParaRPr lang="en-US" dirty="0"/>
              </a:p>
            </p:txBody>
          </p:sp>
          <p:sp>
            <p:nvSpPr>
              <p:cNvPr id="701" name="Rectangle 2201"/>
              <p:cNvSpPr>
                <a:spLocks noChangeArrowheads="1"/>
              </p:cNvSpPr>
              <p:nvPr userDrawn="1"/>
            </p:nvSpPr>
            <p:spPr bwMode="auto">
              <a:xfrm>
                <a:off x="5276" y="3537"/>
                <a:ext cx="68" cy="5"/>
              </a:xfrm>
              <a:prstGeom prst="rect">
                <a:avLst/>
              </a:prstGeom>
              <a:solidFill>
                <a:srgbClr val="CDA959"/>
              </a:solidFill>
              <a:ln w="0">
                <a:noFill/>
                <a:miter lim="800000"/>
                <a:headEnd/>
                <a:tailEnd/>
              </a:ln>
            </p:spPr>
            <p:txBody>
              <a:bodyPr/>
              <a:lstStyle/>
              <a:p>
                <a:pPr>
                  <a:defRPr/>
                </a:pPr>
                <a:endParaRPr lang="en-US" dirty="0"/>
              </a:p>
            </p:txBody>
          </p:sp>
          <p:sp>
            <p:nvSpPr>
              <p:cNvPr id="702" name="Rectangle 2202"/>
              <p:cNvSpPr>
                <a:spLocks noChangeArrowheads="1"/>
              </p:cNvSpPr>
              <p:nvPr userDrawn="1"/>
            </p:nvSpPr>
            <p:spPr bwMode="auto">
              <a:xfrm>
                <a:off x="5422" y="3537"/>
                <a:ext cx="162" cy="5"/>
              </a:xfrm>
              <a:prstGeom prst="rect">
                <a:avLst/>
              </a:prstGeom>
              <a:solidFill>
                <a:srgbClr val="CDA959"/>
              </a:solidFill>
              <a:ln w="0">
                <a:noFill/>
                <a:miter lim="800000"/>
                <a:headEnd/>
                <a:tailEnd/>
              </a:ln>
            </p:spPr>
            <p:txBody>
              <a:bodyPr/>
              <a:lstStyle/>
              <a:p>
                <a:pPr>
                  <a:defRPr/>
                </a:pPr>
                <a:endParaRPr lang="en-US" dirty="0"/>
              </a:p>
            </p:txBody>
          </p:sp>
          <p:sp>
            <p:nvSpPr>
              <p:cNvPr id="703" name="Rectangle 2203"/>
              <p:cNvSpPr>
                <a:spLocks noChangeArrowheads="1"/>
              </p:cNvSpPr>
              <p:nvPr userDrawn="1"/>
            </p:nvSpPr>
            <p:spPr bwMode="auto">
              <a:xfrm>
                <a:off x="5763" y="3537"/>
                <a:ext cx="39" cy="5"/>
              </a:xfrm>
              <a:prstGeom prst="rect">
                <a:avLst/>
              </a:prstGeom>
              <a:solidFill>
                <a:srgbClr val="CDA959"/>
              </a:solidFill>
              <a:ln w="0">
                <a:noFill/>
                <a:miter lim="800000"/>
                <a:headEnd/>
                <a:tailEnd/>
              </a:ln>
            </p:spPr>
            <p:txBody>
              <a:bodyPr/>
              <a:lstStyle/>
              <a:p>
                <a:pPr>
                  <a:defRPr/>
                </a:pPr>
                <a:endParaRPr lang="en-US" dirty="0"/>
              </a:p>
            </p:txBody>
          </p:sp>
          <p:sp>
            <p:nvSpPr>
              <p:cNvPr id="704" name="Rectangle 2204"/>
              <p:cNvSpPr>
                <a:spLocks noChangeArrowheads="1"/>
              </p:cNvSpPr>
              <p:nvPr userDrawn="1"/>
            </p:nvSpPr>
            <p:spPr bwMode="auto">
              <a:xfrm>
                <a:off x="4280" y="3542"/>
                <a:ext cx="258" cy="6"/>
              </a:xfrm>
              <a:prstGeom prst="rect">
                <a:avLst/>
              </a:prstGeom>
              <a:solidFill>
                <a:srgbClr val="CDA959"/>
              </a:solidFill>
              <a:ln w="0">
                <a:noFill/>
                <a:miter lim="800000"/>
                <a:headEnd/>
                <a:tailEnd/>
              </a:ln>
            </p:spPr>
            <p:txBody>
              <a:bodyPr/>
              <a:lstStyle/>
              <a:p>
                <a:pPr>
                  <a:defRPr/>
                </a:pPr>
                <a:endParaRPr lang="en-US" dirty="0"/>
              </a:p>
            </p:txBody>
          </p:sp>
          <p:sp>
            <p:nvSpPr>
              <p:cNvPr id="705" name="Rectangle 2205"/>
              <p:cNvSpPr>
                <a:spLocks noChangeArrowheads="1"/>
              </p:cNvSpPr>
              <p:nvPr userDrawn="1"/>
            </p:nvSpPr>
            <p:spPr bwMode="auto">
              <a:xfrm>
                <a:off x="4980" y="3542"/>
                <a:ext cx="196" cy="6"/>
              </a:xfrm>
              <a:prstGeom prst="rect">
                <a:avLst/>
              </a:prstGeom>
              <a:solidFill>
                <a:srgbClr val="CDA959"/>
              </a:solidFill>
              <a:ln w="0">
                <a:noFill/>
                <a:miter lim="800000"/>
                <a:headEnd/>
                <a:tailEnd/>
              </a:ln>
            </p:spPr>
            <p:txBody>
              <a:bodyPr/>
              <a:lstStyle/>
              <a:p>
                <a:pPr>
                  <a:defRPr/>
                </a:pPr>
                <a:endParaRPr lang="en-US" dirty="0"/>
              </a:p>
            </p:txBody>
          </p:sp>
          <p:sp>
            <p:nvSpPr>
              <p:cNvPr id="706" name="Rectangle 2206"/>
              <p:cNvSpPr>
                <a:spLocks noChangeArrowheads="1"/>
              </p:cNvSpPr>
              <p:nvPr userDrawn="1"/>
            </p:nvSpPr>
            <p:spPr bwMode="auto">
              <a:xfrm>
                <a:off x="5276" y="3542"/>
                <a:ext cx="68" cy="6"/>
              </a:xfrm>
              <a:prstGeom prst="rect">
                <a:avLst/>
              </a:prstGeom>
              <a:solidFill>
                <a:srgbClr val="CDA959"/>
              </a:solidFill>
              <a:ln w="0">
                <a:noFill/>
                <a:miter lim="800000"/>
                <a:headEnd/>
                <a:tailEnd/>
              </a:ln>
            </p:spPr>
            <p:txBody>
              <a:bodyPr/>
              <a:lstStyle/>
              <a:p>
                <a:pPr>
                  <a:defRPr/>
                </a:pPr>
                <a:endParaRPr lang="en-US" dirty="0"/>
              </a:p>
            </p:txBody>
          </p:sp>
          <p:sp>
            <p:nvSpPr>
              <p:cNvPr id="707" name="Rectangle 2207"/>
              <p:cNvSpPr>
                <a:spLocks noChangeArrowheads="1"/>
              </p:cNvSpPr>
              <p:nvPr userDrawn="1"/>
            </p:nvSpPr>
            <p:spPr bwMode="auto">
              <a:xfrm>
                <a:off x="5428" y="3542"/>
                <a:ext cx="162" cy="6"/>
              </a:xfrm>
              <a:prstGeom prst="rect">
                <a:avLst/>
              </a:prstGeom>
              <a:solidFill>
                <a:srgbClr val="CDA959"/>
              </a:solidFill>
              <a:ln w="0">
                <a:noFill/>
                <a:miter lim="800000"/>
                <a:headEnd/>
                <a:tailEnd/>
              </a:ln>
            </p:spPr>
            <p:txBody>
              <a:bodyPr/>
              <a:lstStyle/>
              <a:p>
                <a:pPr>
                  <a:defRPr/>
                </a:pPr>
                <a:endParaRPr lang="en-US" dirty="0"/>
              </a:p>
            </p:txBody>
          </p:sp>
          <p:sp>
            <p:nvSpPr>
              <p:cNvPr id="708" name="Rectangle 2208"/>
              <p:cNvSpPr>
                <a:spLocks noChangeArrowheads="1"/>
              </p:cNvSpPr>
              <p:nvPr userDrawn="1"/>
            </p:nvSpPr>
            <p:spPr bwMode="auto">
              <a:xfrm>
                <a:off x="5763" y="3542"/>
                <a:ext cx="39" cy="6"/>
              </a:xfrm>
              <a:prstGeom prst="rect">
                <a:avLst/>
              </a:prstGeom>
              <a:solidFill>
                <a:srgbClr val="CDA959"/>
              </a:solidFill>
              <a:ln w="0">
                <a:noFill/>
                <a:miter lim="800000"/>
                <a:headEnd/>
                <a:tailEnd/>
              </a:ln>
            </p:spPr>
            <p:txBody>
              <a:bodyPr/>
              <a:lstStyle/>
              <a:p>
                <a:pPr>
                  <a:defRPr/>
                </a:pPr>
                <a:endParaRPr lang="en-US" dirty="0"/>
              </a:p>
            </p:txBody>
          </p:sp>
          <p:sp>
            <p:nvSpPr>
              <p:cNvPr id="709" name="Rectangle 2209"/>
              <p:cNvSpPr>
                <a:spLocks noChangeArrowheads="1"/>
              </p:cNvSpPr>
              <p:nvPr userDrawn="1"/>
            </p:nvSpPr>
            <p:spPr bwMode="auto">
              <a:xfrm>
                <a:off x="4280" y="3548"/>
                <a:ext cx="247" cy="5"/>
              </a:xfrm>
              <a:prstGeom prst="rect">
                <a:avLst/>
              </a:prstGeom>
              <a:solidFill>
                <a:srgbClr val="CDA959"/>
              </a:solidFill>
              <a:ln w="0">
                <a:noFill/>
                <a:miter lim="800000"/>
                <a:headEnd/>
                <a:tailEnd/>
              </a:ln>
            </p:spPr>
            <p:txBody>
              <a:bodyPr/>
              <a:lstStyle/>
              <a:p>
                <a:pPr>
                  <a:defRPr/>
                </a:pPr>
                <a:endParaRPr lang="en-US" dirty="0"/>
              </a:p>
            </p:txBody>
          </p:sp>
          <p:sp>
            <p:nvSpPr>
              <p:cNvPr id="710" name="Rectangle 2210"/>
              <p:cNvSpPr>
                <a:spLocks noChangeArrowheads="1"/>
              </p:cNvSpPr>
              <p:nvPr userDrawn="1"/>
            </p:nvSpPr>
            <p:spPr bwMode="auto">
              <a:xfrm>
                <a:off x="4974" y="3548"/>
                <a:ext cx="196" cy="5"/>
              </a:xfrm>
              <a:prstGeom prst="rect">
                <a:avLst/>
              </a:prstGeom>
              <a:solidFill>
                <a:srgbClr val="CDA959"/>
              </a:solidFill>
              <a:ln w="0">
                <a:noFill/>
                <a:miter lim="800000"/>
                <a:headEnd/>
                <a:tailEnd/>
              </a:ln>
            </p:spPr>
            <p:txBody>
              <a:bodyPr/>
              <a:lstStyle/>
              <a:p>
                <a:pPr>
                  <a:defRPr/>
                </a:pPr>
                <a:endParaRPr lang="en-US" dirty="0"/>
              </a:p>
            </p:txBody>
          </p:sp>
          <p:sp>
            <p:nvSpPr>
              <p:cNvPr id="711" name="Rectangle 2211"/>
              <p:cNvSpPr>
                <a:spLocks noChangeArrowheads="1"/>
              </p:cNvSpPr>
              <p:nvPr userDrawn="1"/>
            </p:nvSpPr>
            <p:spPr bwMode="auto">
              <a:xfrm>
                <a:off x="5276" y="3548"/>
                <a:ext cx="68" cy="5"/>
              </a:xfrm>
              <a:prstGeom prst="rect">
                <a:avLst/>
              </a:prstGeom>
              <a:solidFill>
                <a:srgbClr val="CDA959"/>
              </a:solidFill>
              <a:ln w="0">
                <a:noFill/>
                <a:miter lim="800000"/>
                <a:headEnd/>
                <a:tailEnd/>
              </a:ln>
            </p:spPr>
            <p:txBody>
              <a:bodyPr/>
              <a:lstStyle/>
              <a:p>
                <a:pPr>
                  <a:defRPr/>
                </a:pPr>
                <a:endParaRPr lang="en-US" dirty="0"/>
              </a:p>
            </p:txBody>
          </p:sp>
          <p:sp>
            <p:nvSpPr>
              <p:cNvPr id="712" name="Rectangle 2212"/>
              <p:cNvSpPr>
                <a:spLocks noChangeArrowheads="1"/>
              </p:cNvSpPr>
              <p:nvPr userDrawn="1"/>
            </p:nvSpPr>
            <p:spPr bwMode="auto">
              <a:xfrm>
                <a:off x="5428" y="3548"/>
                <a:ext cx="162" cy="5"/>
              </a:xfrm>
              <a:prstGeom prst="rect">
                <a:avLst/>
              </a:prstGeom>
              <a:solidFill>
                <a:srgbClr val="CDA959"/>
              </a:solidFill>
              <a:ln w="0">
                <a:noFill/>
                <a:miter lim="800000"/>
                <a:headEnd/>
                <a:tailEnd/>
              </a:ln>
            </p:spPr>
            <p:txBody>
              <a:bodyPr/>
              <a:lstStyle/>
              <a:p>
                <a:pPr>
                  <a:defRPr/>
                </a:pPr>
                <a:endParaRPr lang="en-US" dirty="0"/>
              </a:p>
            </p:txBody>
          </p:sp>
          <p:sp>
            <p:nvSpPr>
              <p:cNvPr id="713" name="Rectangle 2213"/>
              <p:cNvSpPr>
                <a:spLocks noChangeArrowheads="1"/>
              </p:cNvSpPr>
              <p:nvPr userDrawn="1"/>
            </p:nvSpPr>
            <p:spPr bwMode="auto">
              <a:xfrm>
                <a:off x="5763" y="3548"/>
                <a:ext cx="39" cy="5"/>
              </a:xfrm>
              <a:prstGeom prst="rect">
                <a:avLst/>
              </a:prstGeom>
              <a:solidFill>
                <a:srgbClr val="CDA959"/>
              </a:solidFill>
              <a:ln w="0">
                <a:noFill/>
                <a:miter lim="800000"/>
                <a:headEnd/>
                <a:tailEnd/>
              </a:ln>
            </p:spPr>
            <p:txBody>
              <a:bodyPr/>
              <a:lstStyle/>
              <a:p>
                <a:pPr>
                  <a:defRPr/>
                </a:pPr>
                <a:endParaRPr lang="en-US" dirty="0"/>
              </a:p>
            </p:txBody>
          </p:sp>
          <p:sp>
            <p:nvSpPr>
              <p:cNvPr id="714" name="Rectangle 2214"/>
              <p:cNvSpPr>
                <a:spLocks noChangeArrowheads="1"/>
              </p:cNvSpPr>
              <p:nvPr userDrawn="1"/>
            </p:nvSpPr>
            <p:spPr bwMode="auto">
              <a:xfrm>
                <a:off x="4275" y="3553"/>
                <a:ext cx="240" cy="6"/>
              </a:xfrm>
              <a:prstGeom prst="rect">
                <a:avLst/>
              </a:prstGeom>
              <a:solidFill>
                <a:srgbClr val="CDA959"/>
              </a:solidFill>
              <a:ln w="0">
                <a:noFill/>
                <a:miter lim="800000"/>
                <a:headEnd/>
                <a:tailEnd/>
              </a:ln>
            </p:spPr>
            <p:txBody>
              <a:bodyPr/>
              <a:lstStyle/>
              <a:p>
                <a:pPr>
                  <a:defRPr/>
                </a:pPr>
                <a:endParaRPr lang="en-US" dirty="0"/>
              </a:p>
            </p:txBody>
          </p:sp>
          <p:sp>
            <p:nvSpPr>
              <p:cNvPr id="715" name="Rectangle 2215"/>
              <p:cNvSpPr>
                <a:spLocks noChangeArrowheads="1"/>
              </p:cNvSpPr>
              <p:nvPr userDrawn="1"/>
            </p:nvSpPr>
            <p:spPr bwMode="auto">
              <a:xfrm>
                <a:off x="4969" y="3553"/>
                <a:ext cx="196" cy="6"/>
              </a:xfrm>
              <a:prstGeom prst="rect">
                <a:avLst/>
              </a:prstGeom>
              <a:solidFill>
                <a:srgbClr val="CDA959"/>
              </a:solidFill>
              <a:ln w="0">
                <a:noFill/>
                <a:miter lim="800000"/>
                <a:headEnd/>
                <a:tailEnd/>
              </a:ln>
            </p:spPr>
            <p:txBody>
              <a:bodyPr/>
              <a:lstStyle/>
              <a:p>
                <a:pPr>
                  <a:defRPr/>
                </a:pPr>
                <a:endParaRPr lang="en-US" dirty="0"/>
              </a:p>
            </p:txBody>
          </p:sp>
          <p:sp>
            <p:nvSpPr>
              <p:cNvPr id="716" name="Rectangle 2216"/>
              <p:cNvSpPr>
                <a:spLocks noChangeArrowheads="1"/>
              </p:cNvSpPr>
              <p:nvPr userDrawn="1"/>
            </p:nvSpPr>
            <p:spPr bwMode="auto">
              <a:xfrm>
                <a:off x="5276" y="3553"/>
                <a:ext cx="62" cy="6"/>
              </a:xfrm>
              <a:prstGeom prst="rect">
                <a:avLst/>
              </a:prstGeom>
              <a:solidFill>
                <a:srgbClr val="CDA959"/>
              </a:solidFill>
              <a:ln w="0">
                <a:noFill/>
                <a:miter lim="800000"/>
                <a:headEnd/>
                <a:tailEnd/>
              </a:ln>
            </p:spPr>
            <p:txBody>
              <a:bodyPr/>
              <a:lstStyle/>
              <a:p>
                <a:pPr>
                  <a:defRPr/>
                </a:pPr>
                <a:endParaRPr lang="en-US" dirty="0"/>
              </a:p>
            </p:txBody>
          </p:sp>
          <p:sp>
            <p:nvSpPr>
              <p:cNvPr id="717" name="Rectangle 2217"/>
              <p:cNvSpPr>
                <a:spLocks noChangeArrowheads="1"/>
              </p:cNvSpPr>
              <p:nvPr userDrawn="1"/>
            </p:nvSpPr>
            <p:spPr bwMode="auto">
              <a:xfrm>
                <a:off x="5433" y="3553"/>
                <a:ext cx="162" cy="6"/>
              </a:xfrm>
              <a:prstGeom prst="rect">
                <a:avLst/>
              </a:prstGeom>
              <a:solidFill>
                <a:srgbClr val="CDA959"/>
              </a:solidFill>
              <a:ln w="0">
                <a:noFill/>
                <a:miter lim="800000"/>
                <a:headEnd/>
                <a:tailEnd/>
              </a:ln>
            </p:spPr>
            <p:txBody>
              <a:bodyPr/>
              <a:lstStyle/>
              <a:p>
                <a:pPr>
                  <a:defRPr/>
                </a:pPr>
                <a:endParaRPr lang="en-US" dirty="0"/>
              </a:p>
            </p:txBody>
          </p:sp>
        </p:grpSp>
        <p:grpSp>
          <p:nvGrpSpPr>
            <p:cNvPr id="19" name="Group 2218"/>
            <p:cNvGrpSpPr>
              <a:grpSpLocks/>
            </p:cNvGrpSpPr>
            <p:nvPr userDrawn="1"/>
          </p:nvGrpSpPr>
          <p:grpSpPr bwMode="auto">
            <a:xfrm>
              <a:off x="4236" y="3553"/>
              <a:ext cx="1566" cy="263"/>
              <a:chOff x="4236" y="3553"/>
              <a:chExt cx="1566" cy="263"/>
            </a:xfrm>
          </p:grpSpPr>
          <p:sp>
            <p:nvSpPr>
              <p:cNvPr id="318" name="Rectangle 2219"/>
              <p:cNvSpPr>
                <a:spLocks noChangeArrowheads="1"/>
              </p:cNvSpPr>
              <p:nvPr userDrawn="1"/>
            </p:nvSpPr>
            <p:spPr bwMode="auto">
              <a:xfrm>
                <a:off x="5763" y="3553"/>
                <a:ext cx="39" cy="6"/>
              </a:xfrm>
              <a:prstGeom prst="rect">
                <a:avLst/>
              </a:prstGeom>
              <a:solidFill>
                <a:srgbClr val="CDA959"/>
              </a:solidFill>
              <a:ln w="0">
                <a:noFill/>
                <a:miter lim="800000"/>
                <a:headEnd/>
                <a:tailEnd/>
              </a:ln>
            </p:spPr>
            <p:txBody>
              <a:bodyPr/>
              <a:lstStyle/>
              <a:p>
                <a:pPr>
                  <a:defRPr/>
                </a:pPr>
                <a:endParaRPr lang="en-US" dirty="0"/>
              </a:p>
            </p:txBody>
          </p:sp>
          <p:sp>
            <p:nvSpPr>
              <p:cNvPr id="319" name="Rectangle 2220"/>
              <p:cNvSpPr>
                <a:spLocks noChangeArrowheads="1"/>
              </p:cNvSpPr>
              <p:nvPr userDrawn="1"/>
            </p:nvSpPr>
            <p:spPr bwMode="auto">
              <a:xfrm>
                <a:off x="4275" y="3559"/>
                <a:ext cx="224" cy="6"/>
              </a:xfrm>
              <a:prstGeom prst="rect">
                <a:avLst/>
              </a:prstGeom>
              <a:solidFill>
                <a:srgbClr val="CDA959"/>
              </a:solidFill>
              <a:ln w="0">
                <a:noFill/>
                <a:miter lim="800000"/>
                <a:headEnd/>
                <a:tailEnd/>
              </a:ln>
            </p:spPr>
            <p:txBody>
              <a:bodyPr/>
              <a:lstStyle/>
              <a:p>
                <a:pPr>
                  <a:defRPr/>
                </a:pPr>
                <a:endParaRPr lang="en-US" dirty="0"/>
              </a:p>
            </p:txBody>
          </p:sp>
          <p:sp>
            <p:nvSpPr>
              <p:cNvPr id="320" name="Rectangle 2221"/>
              <p:cNvSpPr>
                <a:spLocks noChangeArrowheads="1"/>
              </p:cNvSpPr>
              <p:nvPr userDrawn="1"/>
            </p:nvSpPr>
            <p:spPr bwMode="auto">
              <a:xfrm>
                <a:off x="4963" y="3559"/>
                <a:ext cx="202" cy="6"/>
              </a:xfrm>
              <a:prstGeom prst="rect">
                <a:avLst/>
              </a:prstGeom>
              <a:solidFill>
                <a:srgbClr val="CDA959"/>
              </a:solidFill>
              <a:ln w="0">
                <a:noFill/>
                <a:miter lim="800000"/>
                <a:headEnd/>
                <a:tailEnd/>
              </a:ln>
            </p:spPr>
            <p:txBody>
              <a:bodyPr/>
              <a:lstStyle/>
              <a:p>
                <a:pPr>
                  <a:defRPr/>
                </a:pPr>
                <a:endParaRPr lang="en-US" dirty="0"/>
              </a:p>
            </p:txBody>
          </p:sp>
          <p:sp>
            <p:nvSpPr>
              <p:cNvPr id="321" name="Rectangle 2222"/>
              <p:cNvSpPr>
                <a:spLocks noChangeArrowheads="1"/>
              </p:cNvSpPr>
              <p:nvPr userDrawn="1"/>
            </p:nvSpPr>
            <p:spPr bwMode="auto">
              <a:xfrm>
                <a:off x="5276" y="3559"/>
                <a:ext cx="62" cy="6"/>
              </a:xfrm>
              <a:prstGeom prst="rect">
                <a:avLst/>
              </a:prstGeom>
              <a:solidFill>
                <a:srgbClr val="CDA959"/>
              </a:solidFill>
              <a:ln w="0">
                <a:noFill/>
                <a:miter lim="800000"/>
                <a:headEnd/>
                <a:tailEnd/>
              </a:ln>
            </p:spPr>
            <p:txBody>
              <a:bodyPr/>
              <a:lstStyle/>
              <a:p>
                <a:pPr>
                  <a:defRPr/>
                </a:pPr>
                <a:endParaRPr lang="en-US" dirty="0"/>
              </a:p>
            </p:txBody>
          </p:sp>
          <p:sp>
            <p:nvSpPr>
              <p:cNvPr id="322" name="Rectangle 2223"/>
              <p:cNvSpPr>
                <a:spLocks noChangeArrowheads="1"/>
              </p:cNvSpPr>
              <p:nvPr userDrawn="1"/>
            </p:nvSpPr>
            <p:spPr bwMode="auto">
              <a:xfrm>
                <a:off x="5433" y="3559"/>
                <a:ext cx="162" cy="6"/>
              </a:xfrm>
              <a:prstGeom prst="rect">
                <a:avLst/>
              </a:prstGeom>
              <a:solidFill>
                <a:srgbClr val="CDA959"/>
              </a:solidFill>
              <a:ln w="0">
                <a:noFill/>
                <a:miter lim="800000"/>
                <a:headEnd/>
                <a:tailEnd/>
              </a:ln>
            </p:spPr>
            <p:txBody>
              <a:bodyPr/>
              <a:lstStyle/>
              <a:p>
                <a:pPr>
                  <a:defRPr/>
                </a:pPr>
                <a:endParaRPr lang="en-US" dirty="0"/>
              </a:p>
            </p:txBody>
          </p:sp>
          <p:sp>
            <p:nvSpPr>
              <p:cNvPr id="323" name="Rectangle 2224"/>
              <p:cNvSpPr>
                <a:spLocks noChangeArrowheads="1"/>
              </p:cNvSpPr>
              <p:nvPr userDrawn="1"/>
            </p:nvSpPr>
            <p:spPr bwMode="auto">
              <a:xfrm>
                <a:off x="5763" y="3559"/>
                <a:ext cx="39" cy="6"/>
              </a:xfrm>
              <a:prstGeom prst="rect">
                <a:avLst/>
              </a:prstGeom>
              <a:solidFill>
                <a:srgbClr val="CDA959"/>
              </a:solidFill>
              <a:ln w="0">
                <a:noFill/>
                <a:miter lim="800000"/>
                <a:headEnd/>
                <a:tailEnd/>
              </a:ln>
            </p:spPr>
            <p:txBody>
              <a:bodyPr/>
              <a:lstStyle/>
              <a:p>
                <a:pPr>
                  <a:defRPr/>
                </a:pPr>
                <a:endParaRPr lang="en-US" dirty="0"/>
              </a:p>
            </p:txBody>
          </p:sp>
          <p:sp>
            <p:nvSpPr>
              <p:cNvPr id="324" name="Rectangle 2225"/>
              <p:cNvSpPr>
                <a:spLocks noChangeArrowheads="1"/>
              </p:cNvSpPr>
              <p:nvPr userDrawn="1"/>
            </p:nvSpPr>
            <p:spPr bwMode="auto">
              <a:xfrm>
                <a:off x="4269" y="3565"/>
                <a:ext cx="218" cy="5"/>
              </a:xfrm>
              <a:prstGeom prst="rect">
                <a:avLst/>
              </a:prstGeom>
              <a:solidFill>
                <a:srgbClr val="CDA959"/>
              </a:solidFill>
              <a:ln w="0">
                <a:noFill/>
                <a:miter lim="800000"/>
                <a:headEnd/>
                <a:tailEnd/>
              </a:ln>
            </p:spPr>
            <p:txBody>
              <a:bodyPr/>
              <a:lstStyle/>
              <a:p>
                <a:pPr>
                  <a:defRPr/>
                </a:pPr>
                <a:endParaRPr lang="en-US" dirty="0"/>
              </a:p>
            </p:txBody>
          </p:sp>
          <p:sp>
            <p:nvSpPr>
              <p:cNvPr id="325" name="Rectangle 2226"/>
              <p:cNvSpPr>
                <a:spLocks noChangeArrowheads="1"/>
              </p:cNvSpPr>
              <p:nvPr userDrawn="1"/>
            </p:nvSpPr>
            <p:spPr bwMode="auto">
              <a:xfrm>
                <a:off x="4957" y="3565"/>
                <a:ext cx="202" cy="5"/>
              </a:xfrm>
              <a:prstGeom prst="rect">
                <a:avLst/>
              </a:prstGeom>
              <a:solidFill>
                <a:srgbClr val="CDA959"/>
              </a:solidFill>
              <a:ln w="0">
                <a:noFill/>
                <a:miter lim="800000"/>
                <a:headEnd/>
                <a:tailEnd/>
              </a:ln>
            </p:spPr>
            <p:txBody>
              <a:bodyPr/>
              <a:lstStyle/>
              <a:p>
                <a:pPr>
                  <a:defRPr/>
                </a:pPr>
                <a:endParaRPr lang="en-US" dirty="0"/>
              </a:p>
            </p:txBody>
          </p:sp>
          <p:sp>
            <p:nvSpPr>
              <p:cNvPr id="326" name="Rectangle 2227"/>
              <p:cNvSpPr>
                <a:spLocks noChangeArrowheads="1"/>
              </p:cNvSpPr>
              <p:nvPr userDrawn="1"/>
            </p:nvSpPr>
            <p:spPr bwMode="auto">
              <a:xfrm>
                <a:off x="5276" y="3565"/>
                <a:ext cx="62" cy="5"/>
              </a:xfrm>
              <a:prstGeom prst="rect">
                <a:avLst/>
              </a:prstGeom>
              <a:solidFill>
                <a:srgbClr val="CDA959"/>
              </a:solidFill>
              <a:ln w="0">
                <a:noFill/>
                <a:miter lim="800000"/>
                <a:headEnd/>
                <a:tailEnd/>
              </a:ln>
            </p:spPr>
            <p:txBody>
              <a:bodyPr/>
              <a:lstStyle/>
              <a:p>
                <a:pPr>
                  <a:defRPr/>
                </a:pPr>
                <a:endParaRPr lang="en-US" dirty="0"/>
              </a:p>
            </p:txBody>
          </p:sp>
          <p:sp>
            <p:nvSpPr>
              <p:cNvPr id="327" name="Rectangle 2228"/>
              <p:cNvSpPr>
                <a:spLocks noChangeArrowheads="1"/>
              </p:cNvSpPr>
              <p:nvPr userDrawn="1"/>
            </p:nvSpPr>
            <p:spPr bwMode="auto">
              <a:xfrm>
                <a:off x="5433" y="3565"/>
                <a:ext cx="162" cy="5"/>
              </a:xfrm>
              <a:prstGeom prst="rect">
                <a:avLst/>
              </a:prstGeom>
              <a:solidFill>
                <a:srgbClr val="CDA959"/>
              </a:solidFill>
              <a:ln w="0">
                <a:noFill/>
                <a:miter lim="800000"/>
                <a:headEnd/>
                <a:tailEnd/>
              </a:ln>
            </p:spPr>
            <p:txBody>
              <a:bodyPr/>
              <a:lstStyle/>
              <a:p>
                <a:pPr>
                  <a:defRPr/>
                </a:pPr>
                <a:endParaRPr lang="en-US" dirty="0"/>
              </a:p>
            </p:txBody>
          </p:sp>
          <p:sp>
            <p:nvSpPr>
              <p:cNvPr id="328" name="Rectangle 2229"/>
              <p:cNvSpPr>
                <a:spLocks noChangeArrowheads="1"/>
              </p:cNvSpPr>
              <p:nvPr userDrawn="1"/>
            </p:nvSpPr>
            <p:spPr bwMode="auto">
              <a:xfrm>
                <a:off x="5763" y="3565"/>
                <a:ext cx="39" cy="5"/>
              </a:xfrm>
              <a:prstGeom prst="rect">
                <a:avLst/>
              </a:prstGeom>
              <a:solidFill>
                <a:srgbClr val="CDA959"/>
              </a:solidFill>
              <a:ln w="0">
                <a:noFill/>
                <a:miter lim="800000"/>
                <a:headEnd/>
                <a:tailEnd/>
              </a:ln>
            </p:spPr>
            <p:txBody>
              <a:bodyPr/>
              <a:lstStyle/>
              <a:p>
                <a:pPr>
                  <a:defRPr/>
                </a:pPr>
                <a:endParaRPr lang="en-US" dirty="0"/>
              </a:p>
            </p:txBody>
          </p:sp>
          <p:sp>
            <p:nvSpPr>
              <p:cNvPr id="329" name="Rectangle 2230"/>
              <p:cNvSpPr>
                <a:spLocks noChangeArrowheads="1"/>
              </p:cNvSpPr>
              <p:nvPr userDrawn="1"/>
            </p:nvSpPr>
            <p:spPr bwMode="auto">
              <a:xfrm>
                <a:off x="4269" y="3570"/>
                <a:ext cx="202" cy="6"/>
              </a:xfrm>
              <a:prstGeom prst="rect">
                <a:avLst/>
              </a:prstGeom>
              <a:solidFill>
                <a:srgbClr val="CDA959"/>
              </a:solidFill>
              <a:ln w="0">
                <a:noFill/>
                <a:miter lim="800000"/>
                <a:headEnd/>
                <a:tailEnd/>
              </a:ln>
            </p:spPr>
            <p:txBody>
              <a:bodyPr/>
              <a:lstStyle/>
              <a:p>
                <a:pPr>
                  <a:defRPr/>
                </a:pPr>
                <a:endParaRPr lang="en-US" dirty="0"/>
              </a:p>
            </p:txBody>
          </p:sp>
          <p:sp>
            <p:nvSpPr>
              <p:cNvPr id="330" name="Rectangle 2231"/>
              <p:cNvSpPr>
                <a:spLocks noChangeArrowheads="1"/>
              </p:cNvSpPr>
              <p:nvPr userDrawn="1"/>
            </p:nvSpPr>
            <p:spPr bwMode="auto">
              <a:xfrm>
                <a:off x="4952" y="3570"/>
                <a:ext cx="201" cy="6"/>
              </a:xfrm>
              <a:prstGeom prst="rect">
                <a:avLst/>
              </a:prstGeom>
              <a:solidFill>
                <a:srgbClr val="CDA959"/>
              </a:solidFill>
              <a:ln w="0">
                <a:noFill/>
                <a:miter lim="800000"/>
                <a:headEnd/>
                <a:tailEnd/>
              </a:ln>
            </p:spPr>
            <p:txBody>
              <a:bodyPr/>
              <a:lstStyle/>
              <a:p>
                <a:pPr>
                  <a:defRPr/>
                </a:pPr>
                <a:endParaRPr lang="en-US" dirty="0"/>
              </a:p>
            </p:txBody>
          </p:sp>
          <p:sp>
            <p:nvSpPr>
              <p:cNvPr id="331" name="Rectangle 2232"/>
              <p:cNvSpPr>
                <a:spLocks noChangeArrowheads="1"/>
              </p:cNvSpPr>
              <p:nvPr userDrawn="1"/>
            </p:nvSpPr>
            <p:spPr bwMode="auto">
              <a:xfrm>
                <a:off x="5276" y="3570"/>
                <a:ext cx="62" cy="6"/>
              </a:xfrm>
              <a:prstGeom prst="rect">
                <a:avLst/>
              </a:prstGeom>
              <a:solidFill>
                <a:srgbClr val="CDA959"/>
              </a:solidFill>
              <a:ln w="0">
                <a:noFill/>
                <a:miter lim="800000"/>
                <a:headEnd/>
                <a:tailEnd/>
              </a:ln>
            </p:spPr>
            <p:txBody>
              <a:bodyPr/>
              <a:lstStyle/>
              <a:p>
                <a:pPr>
                  <a:defRPr/>
                </a:pPr>
                <a:endParaRPr lang="en-US" dirty="0"/>
              </a:p>
            </p:txBody>
          </p:sp>
          <p:sp>
            <p:nvSpPr>
              <p:cNvPr id="332" name="Rectangle 2233"/>
              <p:cNvSpPr>
                <a:spLocks noChangeArrowheads="1"/>
              </p:cNvSpPr>
              <p:nvPr userDrawn="1"/>
            </p:nvSpPr>
            <p:spPr bwMode="auto">
              <a:xfrm>
                <a:off x="5439" y="3570"/>
                <a:ext cx="162" cy="6"/>
              </a:xfrm>
              <a:prstGeom prst="rect">
                <a:avLst/>
              </a:prstGeom>
              <a:solidFill>
                <a:srgbClr val="CDA959"/>
              </a:solidFill>
              <a:ln w="0">
                <a:noFill/>
                <a:miter lim="800000"/>
                <a:headEnd/>
                <a:tailEnd/>
              </a:ln>
            </p:spPr>
            <p:txBody>
              <a:bodyPr/>
              <a:lstStyle/>
              <a:p>
                <a:pPr>
                  <a:defRPr/>
                </a:pPr>
                <a:endParaRPr lang="en-US" dirty="0"/>
              </a:p>
            </p:txBody>
          </p:sp>
          <p:sp>
            <p:nvSpPr>
              <p:cNvPr id="333" name="Rectangle 2234"/>
              <p:cNvSpPr>
                <a:spLocks noChangeArrowheads="1"/>
              </p:cNvSpPr>
              <p:nvPr userDrawn="1"/>
            </p:nvSpPr>
            <p:spPr bwMode="auto">
              <a:xfrm>
                <a:off x="5763" y="3570"/>
                <a:ext cx="39" cy="6"/>
              </a:xfrm>
              <a:prstGeom prst="rect">
                <a:avLst/>
              </a:prstGeom>
              <a:solidFill>
                <a:srgbClr val="CDA959"/>
              </a:solidFill>
              <a:ln w="0">
                <a:noFill/>
                <a:miter lim="800000"/>
                <a:headEnd/>
                <a:tailEnd/>
              </a:ln>
            </p:spPr>
            <p:txBody>
              <a:bodyPr/>
              <a:lstStyle/>
              <a:p>
                <a:pPr>
                  <a:defRPr/>
                </a:pPr>
                <a:endParaRPr lang="en-US" dirty="0"/>
              </a:p>
            </p:txBody>
          </p:sp>
          <p:sp>
            <p:nvSpPr>
              <p:cNvPr id="334" name="Rectangle 2235"/>
              <p:cNvSpPr>
                <a:spLocks noChangeArrowheads="1"/>
              </p:cNvSpPr>
              <p:nvPr userDrawn="1"/>
            </p:nvSpPr>
            <p:spPr bwMode="auto">
              <a:xfrm>
                <a:off x="4269" y="3576"/>
                <a:ext cx="190" cy="5"/>
              </a:xfrm>
              <a:prstGeom prst="rect">
                <a:avLst/>
              </a:prstGeom>
              <a:solidFill>
                <a:srgbClr val="CDA959"/>
              </a:solidFill>
              <a:ln w="0">
                <a:noFill/>
                <a:miter lim="800000"/>
                <a:headEnd/>
                <a:tailEnd/>
              </a:ln>
            </p:spPr>
            <p:txBody>
              <a:bodyPr/>
              <a:lstStyle/>
              <a:p>
                <a:pPr>
                  <a:defRPr/>
                </a:pPr>
                <a:endParaRPr lang="en-US" dirty="0"/>
              </a:p>
            </p:txBody>
          </p:sp>
          <p:sp>
            <p:nvSpPr>
              <p:cNvPr id="335" name="Rectangle 2236"/>
              <p:cNvSpPr>
                <a:spLocks noChangeArrowheads="1"/>
              </p:cNvSpPr>
              <p:nvPr userDrawn="1"/>
            </p:nvSpPr>
            <p:spPr bwMode="auto">
              <a:xfrm>
                <a:off x="4952" y="3576"/>
                <a:ext cx="196" cy="5"/>
              </a:xfrm>
              <a:prstGeom prst="rect">
                <a:avLst/>
              </a:prstGeom>
              <a:solidFill>
                <a:srgbClr val="CDA959"/>
              </a:solidFill>
              <a:ln w="0">
                <a:noFill/>
                <a:miter lim="800000"/>
                <a:headEnd/>
                <a:tailEnd/>
              </a:ln>
            </p:spPr>
            <p:txBody>
              <a:bodyPr/>
              <a:lstStyle/>
              <a:p>
                <a:pPr>
                  <a:defRPr/>
                </a:pPr>
                <a:endParaRPr lang="en-US" dirty="0"/>
              </a:p>
            </p:txBody>
          </p:sp>
          <p:sp>
            <p:nvSpPr>
              <p:cNvPr id="336" name="Rectangle 2237"/>
              <p:cNvSpPr>
                <a:spLocks noChangeArrowheads="1"/>
              </p:cNvSpPr>
              <p:nvPr userDrawn="1"/>
            </p:nvSpPr>
            <p:spPr bwMode="auto">
              <a:xfrm>
                <a:off x="5276" y="3576"/>
                <a:ext cx="62" cy="5"/>
              </a:xfrm>
              <a:prstGeom prst="rect">
                <a:avLst/>
              </a:prstGeom>
              <a:solidFill>
                <a:srgbClr val="CDA959"/>
              </a:solidFill>
              <a:ln w="0">
                <a:noFill/>
                <a:miter lim="800000"/>
                <a:headEnd/>
                <a:tailEnd/>
              </a:ln>
            </p:spPr>
            <p:txBody>
              <a:bodyPr/>
              <a:lstStyle/>
              <a:p>
                <a:pPr>
                  <a:defRPr/>
                </a:pPr>
                <a:endParaRPr lang="en-US" dirty="0"/>
              </a:p>
            </p:txBody>
          </p:sp>
          <p:sp>
            <p:nvSpPr>
              <p:cNvPr id="337" name="Rectangle 2238"/>
              <p:cNvSpPr>
                <a:spLocks noChangeArrowheads="1"/>
              </p:cNvSpPr>
              <p:nvPr userDrawn="1"/>
            </p:nvSpPr>
            <p:spPr bwMode="auto">
              <a:xfrm>
                <a:off x="5439" y="3576"/>
                <a:ext cx="162" cy="5"/>
              </a:xfrm>
              <a:prstGeom prst="rect">
                <a:avLst/>
              </a:prstGeom>
              <a:solidFill>
                <a:srgbClr val="CDA959"/>
              </a:solidFill>
              <a:ln w="0">
                <a:noFill/>
                <a:miter lim="800000"/>
                <a:headEnd/>
                <a:tailEnd/>
              </a:ln>
            </p:spPr>
            <p:txBody>
              <a:bodyPr/>
              <a:lstStyle/>
              <a:p>
                <a:pPr>
                  <a:defRPr/>
                </a:pPr>
                <a:endParaRPr lang="en-US" dirty="0"/>
              </a:p>
            </p:txBody>
          </p:sp>
          <p:sp>
            <p:nvSpPr>
              <p:cNvPr id="338" name="Rectangle 2239"/>
              <p:cNvSpPr>
                <a:spLocks noChangeArrowheads="1"/>
              </p:cNvSpPr>
              <p:nvPr userDrawn="1"/>
            </p:nvSpPr>
            <p:spPr bwMode="auto">
              <a:xfrm>
                <a:off x="5763" y="3576"/>
                <a:ext cx="39" cy="5"/>
              </a:xfrm>
              <a:prstGeom prst="rect">
                <a:avLst/>
              </a:prstGeom>
              <a:solidFill>
                <a:srgbClr val="CDA959"/>
              </a:solidFill>
              <a:ln w="0">
                <a:noFill/>
                <a:miter lim="800000"/>
                <a:headEnd/>
                <a:tailEnd/>
              </a:ln>
            </p:spPr>
            <p:txBody>
              <a:bodyPr/>
              <a:lstStyle/>
              <a:p>
                <a:pPr>
                  <a:defRPr/>
                </a:pPr>
                <a:endParaRPr lang="en-US" dirty="0"/>
              </a:p>
            </p:txBody>
          </p:sp>
          <p:sp>
            <p:nvSpPr>
              <p:cNvPr id="339" name="Rectangle 2240"/>
              <p:cNvSpPr>
                <a:spLocks noChangeArrowheads="1"/>
              </p:cNvSpPr>
              <p:nvPr userDrawn="1"/>
            </p:nvSpPr>
            <p:spPr bwMode="auto">
              <a:xfrm>
                <a:off x="4264" y="3581"/>
                <a:ext cx="179" cy="6"/>
              </a:xfrm>
              <a:prstGeom prst="rect">
                <a:avLst/>
              </a:prstGeom>
              <a:solidFill>
                <a:srgbClr val="CDA959"/>
              </a:solidFill>
              <a:ln w="0">
                <a:noFill/>
                <a:miter lim="800000"/>
                <a:headEnd/>
                <a:tailEnd/>
              </a:ln>
            </p:spPr>
            <p:txBody>
              <a:bodyPr/>
              <a:lstStyle/>
              <a:p>
                <a:pPr>
                  <a:defRPr/>
                </a:pPr>
                <a:endParaRPr lang="en-US" dirty="0"/>
              </a:p>
            </p:txBody>
          </p:sp>
          <p:sp>
            <p:nvSpPr>
              <p:cNvPr id="340" name="Rectangle 2241"/>
              <p:cNvSpPr>
                <a:spLocks noChangeArrowheads="1"/>
              </p:cNvSpPr>
              <p:nvPr userDrawn="1"/>
            </p:nvSpPr>
            <p:spPr bwMode="auto">
              <a:xfrm>
                <a:off x="4946" y="3581"/>
                <a:ext cx="196" cy="6"/>
              </a:xfrm>
              <a:prstGeom prst="rect">
                <a:avLst/>
              </a:prstGeom>
              <a:solidFill>
                <a:srgbClr val="CDA959"/>
              </a:solidFill>
              <a:ln w="0">
                <a:noFill/>
                <a:miter lim="800000"/>
                <a:headEnd/>
                <a:tailEnd/>
              </a:ln>
            </p:spPr>
            <p:txBody>
              <a:bodyPr/>
              <a:lstStyle/>
              <a:p>
                <a:pPr>
                  <a:defRPr/>
                </a:pPr>
                <a:endParaRPr lang="en-US" dirty="0"/>
              </a:p>
            </p:txBody>
          </p:sp>
          <p:sp>
            <p:nvSpPr>
              <p:cNvPr id="341" name="Rectangle 2242"/>
              <p:cNvSpPr>
                <a:spLocks noChangeArrowheads="1"/>
              </p:cNvSpPr>
              <p:nvPr userDrawn="1"/>
            </p:nvSpPr>
            <p:spPr bwMode="auto">
              <a:xfrm>
                <a:off x="5276" y="3581"/>
                <a:ext cx="62" cy="6"/>
              </a:xfrm>
              <a:prstGeom prst="rect">
                <a:avLst/>
              </a:prstGeom>
              <a:solidFill>
                <a:srgbClr val="CDA959"/>
              </a:solidFill>
              <a:ln w="0">
                <a:noFill/>
                <a:miter lim="800000"/>
                <a:headEnd/>
                <a:tailEnd/>
              </a:ln>
            </p:spPr>
            <p:txBody>
              <a:bodyPr/>
              <a:lstStyle/>
              <a:p>
                <a:pPr>
                  <a:defRPr/>
                </a:pPr>
                <a:endParaRPr lang="en-US" dirty="0"/>
              </a:p>
            </p:txBody>
          </p:sp>
          <p:sp>
            <p:nvSpPr>
              <p:cNvPr id="342" name="Rectangle 2243"/>
              <p:cNvSpPr>
                <a:spLocks noChangeArrowheads="1"/>
              </p:cNvSpPr>
              <p:nvPr userDrawn="1"/>
            </p:nvSpPr>
            <p:spPr bwMode="auto">
              <a:xfrm>
                <a:off x="5444" y="3581"/>
                <a:ext cx="163" cy="6"/>
              </a:xfrm>
              <a:prstGeom prst="rect">
                <a:avLst/>
              </a:prstGeom>
              <a:solidFill>
                <a:srgbClr val="CDA959"/>
              </a:solidFill>
              <a:ln w="0">
                <a:noFill/>
                <a:miter lim="800000"/>
                <a:headEnd/>
                <a:tailEnd/>
              </a:ln>
            </p:spPr>
            <p:txBody>
              <a:bodyPr/>
              <a:lstStyle/>
              <a:p>
                <a:pPr>
                  <a:defRPr/>
                </a:pPr>
                <a:endParaRPr lang="en-US" dirty="0"/>
              </a:p>
            </p:txBody>
          </p:sp>
          <p:sp>
            <p:nvSpPr>
              <p:cNvPr id="343" name="Rectangle 2244"/>
              <p:cNvSpPr>
                <a:spLocks noChangeArrowheads="1"/>
              </p:cNvSpPr>
              <p:nvPr userDrawn="1"/>
            </p:nvSpPr>
            <p:spPr bwMode="auto">
              <a:xfrm>
                <a:off x="5763" y="3581"/>
                <a:ext cx="39" cy="6"/>
              </a:xfrm>
              <a:prstGeom prst="rect">
                <a:avLst/>
              </a:prstGeom>
              <a:solidFill>
                <a:srgbClr val="CDA959"/>
              </a:solidFill>
              <a:ln w="0">
                <a:noFill/>
                <a:miter lim="800000"/>
                <a:headEnd/>
                <a:tailEnd/>
              </a:ln>
            </p:spPr>
            <p:txBody>
              <a:bodyPr/>
              <a:lstStyle/>
              <a:p>
                <a:pPr>
                  <a:defRPr/>
                </a:pPr>
                <a:endParaRPr lang="en-US" dirty="0"/>
              </a:p>
            </p:txBody>
          </p:sp>
          <p:sp>
            <p:nvSpPr>
              <p:cNvPr id="344" name="Rectangle 2245"/>
              <p:cNvSpPr>
                <a:spLocks noChangeArrowheads="1"/>
              </p:cNvSpPr>
              <p:nvPr userDrawn="1"/>
            </p:nvSpPr>
            <p:spPr bwMode="auto">
              <a:xfrm>
                <a:off x="4264" y="3587"/>
                <a:ext cx="167" cy="6"/>
              </a:xfrm>
              <a:prstGeom prst="rect">
                <a:avLst/>
              </a:prstGeom>
              <a:solidFill>
                <a:srgbClr val="CDA959"/>
              </a:solidFill>
              <a:ln w="0">
                <a:noFill/>
                <a:miter lim="800000"/>
                <a:headEnd/>
                <a:tailEnd/>
              </a:ln>
            </p:spPr>
            <p:txBody>
              <a:bodyPr/>
              <a:lstStyle/>
              <a:p>
                <a:pPr>
                  <a:defRPr/>
                </a:pPr>
                <a:endParaRPr lang="en-US" dirty="0"/>
              </a:p>
            </p:txBody>
          </p:sp>
          <p:sp>
            <p:nvSpPr>
              <p:cNvPr id="345" name="Rectangle 2246"/>
              <p:cNvSpPr>
                <a:spLocks noChangeArrowheads="1"/>
              </p:cNvSpPr>
              <p:nvPr userDrawn="1"/>
            </p:nvSpPr>
            <p:spPr bwMode="auto">
              <a:xfrm>
                <a:off x="4941" y="3587"/>
                <a:ext cx="196" cy="6"/>
              </a:xfrm>
              <a:prstGeom prst="rect">
                <a:avLst/>
              </a:prstGeom>
              <a:solidFill>
                <a:srgbClr val="CDA959"/>
              </a:solidFill>
              <a:ln w="0">
                <a:noFill/>
                <a:miter lim="800000"/>
                <a:headEnd/>
                <a:tailEnd/>
              </a:ln>
            </p:spPr>
            <p:txBody>
              <a:bodyPr/>
              <a:lstStyle/>
              <a:p>
                <a:pPr>
                  <a:defRPr/>
                </a:pPr>
                <a:endParaRPr lang="en-US" dirty="0"/>
              </a:p>
            </p:txBody>
          </p:sp>
          <p:sp>
            <p:nvSpPr>
              <p:cNvPr id="346" name="Rectangle 2247"/>
              <p:cNvSpPr>
                <a:spLocks noChangeArrowheads="1"/>
              </p:cNvSpPr>
              <p:nvPr userDrawn="1"/>
            </p:nvSpPr>
            <p:spPr bwMode="auto">
              <a:xfrm>
                <a:off x="5276" y="3587"/>
                <a:ext cx="62" cy="6"/>
              </a:xfrm>
              <a:prstGeom prst="rect">
                <a:avLst/>
              </a:prstGeom>
              <a:solidFill>
                <a:srgbClr val="CDA959"/>
              </a:solidFill>
              <a:ln w="0">
                <a:noFill/>
                <a:miter lim="800000"/>
                <a:headEnd/>
                <a:tailEnd/>
              </a:ln>
            </p:spPr>
            <p:txBody>
              <a:bodyPr/>
              <a:lstStyle/>
              <a:p>
                <a:pPr>
                  <a:defRPr/>
                </a:pPr>
                <a:endParaRPr lang="en-US" dirty="0"/>
              </a:p>
            </p:txBody>
          </p:sp>
          <p:sp>
            <p:nvSpPr>
              <p:cNvPr id="347" name="Rectangle 2248"/>
              <p:cNvSpPr>
                <a:spLocks noChangeArrowheads="1"/>
              </p:cNvSpPr>
              <p:nvPr userDrawn="1"/>
            </p:nvSpPr>
            <p:spPr bwMode="auto">
              <a:xfrm>
                <a:off x="5444" y="3587"/>
                <a:ext cx="163" cy="6"/>
              </a:xfrm>
              <a:prstGeom prst="rect">
                <a:avLst/>
              </a:prstGeom>
              <a:solidFill>
                <a:srgbClr val="CDA959"/>
              </a:solidFill>
              <a:ln w="0">
                <a:noFill/>
                <a:miter lim="800000"/>
                <a:headEnd/>
                <a:tailEnd/>
              </a:ln>
            </p:spPr>
            <p:txBody>
              <a:bodyPr/>
              <a:lstStyle/>
              <a:p>
                <a:pPr>
                  <a:defRPr/>
                </a:pPr>
                <a:endParaRPr lang="en-US" dirty="0"/>
              </a:p>
            </p:txBody>
          </p:sp>
          <p:sp>
            <p:nvSpPr>
              <p:cNvPr id="348" name="Rectangle 2249"/>
              <p:cNvSpPr>
                <a:spLocks noChangeArrowheads="1"/>
              </p:cNvSpPr>
              <p:nvPr userDrawn="1"/>
            </p:nvSpPr>
            <p:spPr bwMode="auto">
              <a:xfrm>
                <a:off x="5763" y="3587"/>
                <a:ext cx="39" cy="6"/>
              </a:xfrm>
              <a:prstGeom prst="rect">
                <a:avLst/>
              </a:prstGeom>
              <a:solidFill>
                <a:srgbClr val="CDA959"/>
              </a:solidFill>
              <a:ln w="0">
                <a:noFill/>
                <a:miter lim="800000"/>
                <a:headEnd/>
                <a:tailEnd/>
              </a:ln>
            </p:spPr>
            <p:txBody>
              <a:bodyPr/>
              <a:lstStyle/>
              <a:p>
                <a:pPr>
                  <a:defRPr/>
                </a:pPr>
                <a:endParaRPr lang="en-US" dirty="0"/>
              </a:p>
            </p:txBody>
          </p:sp>
          <p:sp>
            <p:nvSpPr>
              <p:cNvPr id="349" name="Rectangle 2250"/>
              <p:cNvSpPr>
                <a:spLocks noChangeArrowheads="1"/>
              </p:cNvSpPr>
              <p:nvPr userDrawn="1"/>
            </p:nvSpPr>
            <p:spPr bwMode="auto">
              <a:xfrm>
                <a:off x="4258" y="3593"/>
                <a:ext cx="162" cy="5"/>
              </a:xfrm>
              <a:prstGeom prst="rect">
                <a:avLst/>
              </a:prstGeom>
              <a:solidFill>
                <a:srgbClr val="CDA959"/>
              </a:solidFill>
              <a:ln w="0">
                <a:noFill/>
                <a:miter lim="800000"/>
                <a:headEnd/>
                <a:tailEnd/>
              </a:ln>
            </p:spPr>
            <p:txBody>
              <a:bodyPr/>
              <a:lstStyle/>
              <a:p>
                <a:pPr>
                  <a:defRPr/>
                </a:pPr>
                <a:endParaRPr lang="en-US" dirty="0"/>
              </a:p>
            </p:txBody>
          </p:sp>
          <p:sp>
            <p:nvSpPr>
              <p:cNvPr id="350" name="Rectangle 2251"/>
              <p:cNvSpPr>
                <a:spLocks noChangeArrowheads="1"/>
              </p:cNvSpPr>
              <p:nvPr userDrawn="1"/>
            </p:nvSpPr>
            <p:spPr bwMode="auto">
              <a:xfrm>
                <a:off x="4935" y="3593"/>
                <a:ext cx="196" cy="5"/>
              </a:xfrm>
              <a:prstGeom prst="rect">
                <a:avLst/>
              </a:prstGeom>
              <a:solidFill>
                <a:srgbClr val="CDA959"/>
              </a:solidFill>
              <a:ln w="0">
                <a:noFill/>
                <a:miter lim="800000"/>
                <a:headEnd/>
                <a:tailEnd/>
              </a:ln>
            </p:spPr>
            <p:txBody>
              <a:bodyPr/>
              <a:lstStyle/>
              <a:p>
                <a:pPr>
                  <a:defRPr/>
                </a:pPr>
                <a:endParaRPr lang="en-US" dirty="0"/>
              </a:p>
            </p:txBody>
          </p:sp>
          <p:sp>
            <p:nvSpPr>
              <p:cNvPr id="351" name="Rectangle 2252"/>
              <p:cNvSpPr>
                <a:spLocks noChangeArrowheads="1"/>
              </p:cNvSpPr>
              <p:nvPr userDrawn="1"/>
            </p:nvSpPr>
            <p:spPr bwMode="auto">
              <a:xfrm>
                <a:off x="5271" y="3593"/>
                <a:ext cx="67" cy="5"/>
              </a:xfrm>
              <a:prstGeom prst="rect">
                <a:avLst/>
              </a:prstGeom>
              <a:solidFill>
                <a:srgbClr val="CDA959"/>
              </a:solidFill>
              <a:ln w="0">
                <a:noFill/>
                <a:miter lim="800000"/>
                <a:headEnd/>
                <a:tailEnd/>
              </a:ln>
            </p:spPr>
            <p:txBody>
              <a:bodyPr/>
              <a:lstStyle/>
              <a:p>
                <a:pPr>
                  <a:defRPr/>
                </a:pPr>
                <a:endParaRPr lang="en-US" dirty="0"/>
              </a:p>
            </p:txBody>
          </p:sp>
          <p:sp>
            <p:nvSpPr>
              <p:cNvPr id="352" name="Rectangle 2253"/>
              <p:cNvSpPr>
                <a:spLocks noChangeArrowheads="1"/>
              </p:cNvSpPr>
              <p:nvPr userDrawn="1"/>
            </p:nvSpPr>
            <p:spPr bwMode="auto">
              <a:xfrm>
                <a:off x="5444" y="3593"/>
                <a:ext cx="163" cy="5"/>
              </a:xfrm>
              <a:prstGeom prst="rect">
                <a:avLst/>
              </a:prstGeom>
              <a:solidFill>
                <a:srgbClr val="CDA959"/>
              </a:solidFill>
              <a:ln w="0">
                <a:noFill/>
                <a:miter lim="800000"/>
                <a:headEnd/>
                <a:tailEnd/>
              </a:ln>
            </p:spPr>
            <p:txBody>
              <a:bodyPr/>
              <a:lstStyle/>
              <a:p>
                <a:pPr>
                  <a:defRPr/>
                </a:pPr>
                <a:endParaRPr lang="en-US" dirty="0"/>
              </a:p>
            </p:txBody>
          </p:sp>
          <p:sp>
            <p:nvSpPr>
              <p:cNvPr id="353" name="Rectangle 2254"/>
              <p:cNvSpPr>
                <a:spLocks noChangeArrowheads="1"/>
              </p:cNvSpPr>
              <p:nvPr userDrawn="1"/>
            </p:nvSpPr>
            <p:spPr bwMode="auto">
              <a:xfrm>
                <a:off x="5763" y="3593"/>
                <a:ext cx="39" cy="5"/>
              </a:xfrm>
              <a:prstGeom prst="rect">
                <a:avLst/>
              </a:prstGeom>
              <a:solidFill>
                <a:srgbClr val="CDA959"/>
              </a:solidFill>
              <a:ln w="0">
                <a:noFill/>
                <a:miter lim="800000"/>
                <a:headEnd/>
                <a:tailEnd/>
              </a:ln>
            </p:spPr>
            <p:txBody>
              <a:bodyPr/>
              <a:lstStyle/>
              <a:p>
                <a:pPr>
                  <a:defRPr/>
                </a:pPr>
                <a:endParaRPr lang="en-US" dirty="0"/>
              </a:p>
            </p:txBody>
          </p:sp>
          <p:sp>
            <p:nvSpPr>
              <p:cNvPr id="354" name="Rectangle 2255"/>
              <p:cNvSpPr>
                <a:spLocks noChangeArrowheads="1"/>
              </p:cNvSpPr>
              <p:nvPr userDrawn="1"/>
            </p:nvSpPr>
            <p:spPr bwMode="auto">
              <a:xfrm>
                <a:off x="4258" y="3598"/>
                <a:ext cx="145" cy="6"/>
              </a:xfrm>
              <a:prstGeom prst="rect">
                <a:avLst/>
              </a:prstGeom>
              <a:solidFill>
                <a:srgbClr val="CDA959"/>
              </a:solidFill>
              <a:ln w="0">
                <a:noFill/>
                <a:miter lim="800000"/>
                <a:headEnd/>
                <a:tailEnd/>
              </a:ln>
            </p:spPr>
            <p:txBody>
              <a:bodyPr/>
              <a:lstStyle/>
              <a:p>
                <a:pPr>
                  <a:defRPr/>
                </a:pPr>
                <a:endParaRPr lang="en-US" dirty="0"/>
              </a:p>
            </p:txBody>
          </p:sp>
          <p:sp>
            <p:nvSpPr>
              <p:cNvPr id="355" name="Rectangle 2256"/>
              <p:cNvSpPr>
                <a:spLocks noChangeArrowheads="1"/>
              </p:cNvSpPr>
              <p:nvPr userDrawn="1"/>
            </p:nvSpPr>
            <p:spPr bwMode="auto">
              <a:xfrm>
                <a:off x="4929" y="3598"/>
                <a:ext cx="202" cy="6"/>
              </a:xfrm>
              <a:prstGeom prst="rect">
                <a:avLst/>
              </a:prstGeom>
              <a:solidFill>
                <a:srgbClr val="CDA959"/>
              </a:solidFill>
              <a:ln w="0">
                <a:noFill/>
                <a:miter lim="800000"/>
                <a:headEnd/>
                <a:tailEnd/>
              </a:ln>
            </p:spPr>
            <p:txBody>
              <a:bodyPr/>
              <a:lstStyle/>
              <a:p>
                <a:pPr>
                  <a:defRPr/>
                </a:pPr>
                <a:endParaRPr lang="en-US" dirty="0"/>
              </a:p>
            </p:txBody>
          </p:sp>
          <p:sp>
            <p:nvSpPr>
              <p:cNvPr id="356" name="Rectangle 2257"/>
              <p:cNvSpPr>
                <a:spLocks noChangeArrowheads="1"/>
              </p:cNvSpPr>
              <p:nvPr userDrawn="1"/>
            </p:nvSpPr>
            <p:spPr bwMode="auto">
              <a:xfrm>
                <a:off x="5271" y="3598"/>
                <a:ext cx="67" cy="6"/>
              </a:xfrm>
              <a:prstGeom prst="rect">
                <a:avLst/>
              </a:prstGeom>
              <a:solidFill>
                <a:srgbClr val="CDA959"/>
              </a:solidFill>
              <a:ln w="0">
                <a:noFill/>
                <a:miter lim="800000"/>
                <a:headEnd/>
                <a:tailEnd/>
              </a:ln>
            </p:spPr>
            <p:txBody>
              <a:bodyPr/>
              <a:lstStyle/>
              <a:p>
                <a:pPr>
                  <a:defRPr/>
                </a:pPr>
                <a:endParaRPr lang="en-US" dirty="0"/>
              </a:p>
            </p:txBody>
          </p:sp>
          <p:sp>
            <p:nvSpPr>
              <p:cNvPr id="357" name="Rectangle 2258"/>
              <p:cNvSpPr>
                <a:spLocks noChangeArrowheads="1"/>
              </p:cNvSpPr>
              <p:nvPr userDrawn="1"/>
            </p:nvSpPr>
            <p:spPr bwMode="auto">
              <a:xfrm>
                <a:off x="5450" y="3598"/>
                <a:ext cx="162" cy="6"/>
              </a:xfrm>
              <a:prstGeom prst="rect">
                <a:avLst/>
              </a:prstGeom>
              <a:solidFill>
                <a:srgbClr val="CDA959"/>
              </a:solidFill>
              <a:ln w="0">
                <a:noFill/>
                <a:miter lim="800000"/>
                <a:headEnd/>
                <a:tailEnd/>
              </a:ln>
            </p:spPr>
            <p:txBody>
              <a:bodyPr/>
              <a:lstStyle/>
              <a:p>
                <a:pPr>
                  <a:defRPr/>
                </a:pPr>
                <a:endParaRPr lang="en-US" dirty="0"/>
              </a:p>
            </p:txBody>
          </p:sp>
          <p:sp>
            <p:nvSpPr>
              <p:cNvPr id="358" name="Rectangle 2259"/>
              <p:cNvSpPr>
                <a:spLocks noChangeArrowheads="1"/>
              </p:cNvSpPr>
              <p:nvPr userDrawn="1"/>
            </p:nvSpPr>
            <p:spPr bwMode="auto">
              <a:xfrm>
                <a:off x="5763" y="3598"/>
                <a:ext cx="39" cy="6"/>
              </a:xfrm>
              <a:prstGeom prst="rect">
                <a:avLst/>
              </a:prstGeom>
              <a:solidFill>
                <a:srgbClr val="CDA959"/>
              </a:solidFill>
              <a:ln w="0">
                <a:noFill/>
                <a:miter lim="800000"/>
                <a:headEnd/>
                <a:tailEnd/>
              </a:ln>
            </p:spPr>
            <p:txBody>
              <a:bodyPr/>
              <a:lstStyle/>
              <a:p>
                <a:pPr>
                  <a:defRPr/>
                </a:pPr>
                <a:endParaRPr lang="en-US" dirty="0"/>
              </a:p>
            </p:txBody>
          </p:sp>
          <p:sp>
            <p:nvSpPr>
              <p:cNvPr id="359" name="Rectangle 2260"/>
              <p:cNvSpPr>
                <a:spLocks noChangeArrowheads="1"/>
              </p:cNvSpPr>
              <p:nvPr userDrawn="1"/>
            </p:nvSpPr>
            <p:spPr bwMode="auto">
              <a:xfrm>
                <a:off x="4252" y="3604"/>
                <a:ext cx="140" cy="5"/>
              </a:xfrm>
              <a:prstGeom prst="rect">
                <a:avLst/>
              </a:prstGeom>
              <a:solidFill>
                <a:srgbClr val="CDA959"/>
              </a:solidFill>
              <a:ln w="0">
                <a:noFill/>
                <a:miter lim="800000"/>
                <a:headEnd/>
                <a:tailEnd/>
              </a:ln>
            </p:spPr>
            <p:txBody>
              <a:bodyPr/>
              <a:lstStyle/>
              <a:p>
                <a:pPr>
                  <a:defRPr/>
                </a:pPr>
                <a:endParaRPr lang="en-US" dirty="0"/>
              </a:p>
            </p:txBody>
          </p:sp>
          <p:sp>
            <p:nvSpPr>
              <p:cNvPr id="360" name="Rectangle 2261"/>
              <p:cNvSpPr>
                <a:spLocks noChangeArrowheads="1"/>
              </p:cNvSpPr>
              <p:nvPr userDrawn="1"/>
            </p:nvSpPr>
            <p:spPr bwMode="auto">
              <a:xfrm>
                <a:off x="4924" y="3604"/>
                <a:ext cx="201" cy="5"/>
              </a:xfrm>
              <a:prstGeom prst="rect">
                <a:avLst/>
              </a:prstGeom>
              <a:solidFill>
                <a:srgbClr val="CDA959"/>
              </a:solidFill>
              <a:ln w="0">
                <a:noFill/>
                <a:miter lim="800000"/>
                <a:headEnd/>
                <a:tailEnd/>
              </a:ln>
            </p:spPr>
            <p:txBody>
              <a:bodyPr/>
              <a:lstStyle/>
              <a:p>
                <a:pPr>
                  <a:defRPr/>
                </a:pPr>
                <a:endParaRPr lang="en-US" dirty="0"/>
              </a:p>
            </p:txBody>
          </p:sp>
          <p:sp>
            <p:nvSpPr>
              <p:cNvPr id="361" name="Rectangle 2262"/>
              <p:cNvSpPr>
                <a:spLocks noChangeArrowheads="1"/>
              </p:cNvSpPr>
              <p:nvPr userDrawn="1"/>
            </p:nvSpPr>
            <p:spPr bwMode="auto">
              <a:xfrm>
                <a:off x="5271" y="3604"/>
                <a:ext cx="67" cy="5"/>
              </a:xfrm>
              <a:prstGeom prst="rect">
                <a:avLst/>
              </a:prstGeom>
              <a:solidFill>
                <a:srgbClr val="CDA959"/>
              </a:solidFill>
              <a:ln w="0">
                <a:noFill/>
                <a:miter lim="800000"/>
                <a:headEnd/>
                <a:tailEnd/>
              </a:ln>
            </p:spPr>
            <p:txBody>
              <a:bodyPr/>
              <a:lstStyle/>
              <a:p>
                <a:pPr>
                  <a:defRPr/>
                </a:pPr>
                <a:endParaRPr lang="en-US" dirty="0"/>
              </a:p>
            </p:txBody>
          </p:sp>
          <p:sp>
            <p:nvSpPr>
              <p:cNvPr id="362" name="Rectangle 2263"/>
              <p:cNvSpPr>
                <a:spLocks noChangeArrowheads="1"/>
              </p:cNvSpPr>
              <p:nvPr userDrawn="1"/>
            </p:nvSpPr>
            <p:spPr bwMode="auto">
              <a:xfrm>
                <a:off x="5450" y="3604"/>
                <a:ext cx="162" cy="5"/>
              </a:xfrm>
              <a:prstGeom prst="rect">
                <a:avLst/>
              </a:prstGeom>
              <a:solidFill>
                <a:srgbClr val="CDA959"/>
              </a:solidFill>
              <a:ln w="0">
                <a:noFill/>
                <a:miter lim="800000"/>
                <a:headEnd/>
                <a:tailEnd/>
              </a:ln>
            </p:spPr>
            <p:txBody>
              <a:bodyPr/>
              <a:lstStyle/>
              <a:p>
                <a:pPr>
                  <a:defRPr/>
                </a:pPr>
                <a:endParaRPr lang="en-US" dirty="0"/>
              </a:p>
            </p:txBody>
          </p:sp>
          <p:sp>
            <p:nvSpPr>
              <p:cNvPr id="363" name="Rectangle 2264"/>
              <p:cNvSpPr>
                <a:spLocks noChangeArrowheads="1"/>
              </p:cNvSpPr>
              <p:nvPr userDrawn="1"/>
            </p:nvSpPr>
            <p:spPr bwMode="auto">
              <a:xfrm>
                <a:off x="5758" y="3604"/>
                <a:ext cx="44" cy="5"/>
              </a:xfrm>
              <a:prstGeom prst="rect">
                <a:avLst/>
              </a:prstGeom>
              <a:solidFill>
                <a:srgbClr val="CDA959"/>
              </a:solidFill>
              <a:ln w="0">
                <a:noFill/>
                <a:miter lim="800000"/>
                <a:headEnd/>
                <a:tailEnd/>
              </a:ln>
            </p:spPr>
            <p:txBody>
              <a:bodyPr/>
              <a:lstStyle/>
              <a:p>
                <a:pPr>
                  <a:defRPr/>
                </a:pPr>
                <a:endParaRPr lang="en-US" dirty="0"/>
              </a:p>
            </p:txBody>
          </p:sp>
          <p:sp>
            <p:nvSpPr>
              <p:cNvPr id="364" name="Rectangle 2265"/>
              <p:cNvSpPr>
                <a:spLocks noChangeArrowheads="1"/>
              </p:cNvSpPr>
              <p:nvPr userDrawn="1"/>
            </p:nvSpPr>
            <p:spPr bwMode="auto">
              <a:xfrm>
                <a:off x="4252" y="3609"/>
                <a:ext cx="123" cy="6"/>
              </a:xfrm>
              <a:prstGeom prst="rect">
                <a:avLst/>
              </a:prstGeom>
              <a:solidFill>
                <a:srgbClr val="CDA959"/>
              </a:solidFill>
              <a:ln w="0">
                <a:noFill/>
                <a:miter lim="800000"/>
                <a:headEnd/>
                <a:tailEnd/>
              </a:ln>
            </p:spPr>
            <p:txBody>
              <a:bodyPr/>
              <a:lstStyle/>
              <a:p>
                <a:pPr>
                  <a:defRPr/>
                </a:pPr>
                <a:endParaRPr lang="en-US" dirty="0"/>
              </a:p>
            </p:txBody>
          </p:sp>
          <p:sp>
            <p:nvSpPr>
              <p:cNvPr id="365" name="Rectangle 2266"/>
              <p:cNvSpPr>
                <a:spLocks noChangeArrowheads="1"/>
              </p:cNvSpPr>
              <p:nvPr userDrawn="1"/>
            </p:nvSpPr>
            <p:spPr bwMode="auto">
              <a:xfrm>
                <a:off x="4918" y="3609"/>
                <a:ext cx="202" cy="6"/>
              </a:xfrm>
              <a:prstGeom prst="rect">
                <a:avLst/>
              </a:prstGeom>
              <a:solidFill>
                <a:srgbClr val="CDA959"/>
              </a:solidFill>
              <a:ln w="0">
                <a:noFill/>
                <a:miter lim="800000"/>
                <a:headEnd/>
                <a:tailEnd/>
              </a:ln>
            </p:spPr>
            <p:txBody>
              <a:bodyPr/>
              <a:lstStyle/>
              <a:p>
                <a:pPr>
                  <a:defRPr/>
                </a:pPr>
                <a:endParaRPr lang="en-US" dirty="0"/>
              </a:p>
            </p:txBody>
          </p:sp>
          <p:sp>
            <p:nvSpPr>
              <p:cNvPr id="366" name="Rectangle 2267"/>
              <p:cNvSpPr>
                <a:spLocks noChangeArrowheads="1"/>
              </p:cNvSpPr>
              <p:nvPr userDrawn="1"/>
            </p:nvSpPr>
            <p:spPr bwMode="auto">
              <a:xfrm>
                <a:off x="5271" y="3609"/>
                <a:ext cx="61" cy="6"/>
              </a:xfrm>
              <a:prstGeom prst="rect">
                <a:avLst/>
              </a:prstGeom>
              <a:solidFill>
                <a:srgbClr val="CDA959"/>
              </a:solidFill>
              <a:ln w="0">
                <a:noFill/>
                <a:miter lim="800000"/>
                <a:headEnd/>
                <a:tailEnd/>
              </a:ln>
            </p:spPr>
            <p:txBody>
              <a:bodyPr/>
              <a:lstStyle/>
              <a:p>
                <a:pPr>
                  <a:defRPr/>
                </a:pPr>
                <a:endParaRPr lang="en-US" dirty="0"/>
              </a:p>
            </p:txBody>
          </p:sp>
          <p:sp>
            <p:nvSpPr>
              <p:cNvPr id="367" name="Rectangle 2268"/>
              <p:cNvSpPr>
                <a:spLocks noChangeArrowheads="1"/>
              </p:cNvSpPr>
              <p:nvPr userDrawn="1"/>
            </p:nvSpPr>
            <p:spPr bwMode="auto">
              <a:xfrm>
                <a:off x="5455" y="3609"/>
                <a:ext cx="163" cy="6"/>
              </a:xfrm>
              <a:prstGeom prst="rect">
                <a:avLst/>
              </a:prstGeom>
              <a:solidFill>
                <a:srgbClr val="CDA959"/>
              </a:solidFill>
              <a:ln w="0">
                <a:noFill/>
                <a:miter lim="800000"/>
                <a:headEnd/>
                <a:tailEnd/>
              </a:ln>
            </p:spPr>
            <p:txBody>
              <a:bodyPr/>
              <a:lstStyle/>
              <a:p>
                <a:pPr>
                  <a:defRPr/>
                </a:pPr>
                <a:endParaRPr lang="en-US" dirty="0"/>
              </a:p>
            </p:txBody>
          </p:sp>
          <p:sp>
            <p:nvSpPr>
              <p:cNvPr id="368" name="Rectangle 2269"/>
              <p:cNvSpPr>
                <a:spLocks noChangeArrowheads="1"/>
              </p:cNvSpPr>
              <p:nvPr userDrawn="1"/>
            </p:nvSpPr>
            <p:spPr bwMode="auto">
              <a:xfrm>
                <a:off x="5758" y="3609"/>
                <a:ext cx="44" cy="6"/>
              </a:xfrm>
              <a:prstGeom prst="rect">
                <a:avLst/>
              </a:prstGeom>
              <a:solidFill>
                <a:srgbClr val="CDA959"/>
              </a:solidFill>
              <a:ln w="0">
                <a:noFill/>
                <a:miter lim="800000"/>
                <a:headEnd/>
                <a:tailEnd/>
              </a:ln>
            </p:spPr>
            <p:txBody>
              <a:bodyPr/>
              <a:lstStyle/>
              <a:p>
                <a:pPr>
                  <a:defRPr/>
                </a:pPr>
                <a:endParaRPr lang="en-US" dirty="0"/>
              </a:p>
            </p:txBody>
          </p:sp>
          <p:sp>
            <p:nvSpPr>
              <p:cNvPr id="369" name="Rectangle 2270"/>
              <p:cNvSpPr>
                <a:spLocks noChangeArrowheads="1"/>
              </p:cNvSpPr>
              <p:nvPr userDrawn="1"/>
            </p:nvSpPr>
            <p:spPr bwMode="auto">
              <a:xfrm>
                <a:off x="4252" y="3615"/>
                <a:ext cx="112" cy="6"/>
              </a:xfrm>
              <a:prstGeom prst="rect">
                <a:avLst/>
              </a:prstGeom>
              <a:solidFill>
                <a:srgbClr val="CDA959"/>
              </a:solidFill>
              <a:ln w="0">
                <a:noFill/>
                <a:miter lim="800000"/>
                <a:headEnd/>
                <a:tailEnd/>
              </a:ln>
            </p:spPr>
            <p:txBody>
              <a:bodyPr/>
              <a:lstStyle/>
              <a:p>
                <a:pPr>
                  <a:defRPr/>
                </a:pPr>
                <a:endParaRPr lang="en-US" dirty="0"/>
              </a:p>
            </p:txBody>
          </p:sp>
          <p:sp>
            <p:nvSpPr>
              <p:cNvPr id="370" name="Rectangle 2271"/>
              <p:cNvSpPr>
                <a:spLocks noChangeArrowheads="1"/>
              </p:cNvSpPr>
              <p:nvPr userDrawn="1"/>
            </p:nvSpPr>
            <p:spPr bwMode="auto">
              <a:xfrm>
                <a:off x="4918" y="3615"/>
                <a:ext cx="196" cy="6"/>
              </a:xfrm>
              <a:prstGeom prst="rect">
                <a:avLst/>
              </a:prstGeom>
              <a:solidFill>
                <a:srgbClr val="CDA959"/>
              </a:solidFill>
              <a:ln w="0">
                <a:noFill/>
                <a:miter lim="800000"/>
                <a:headEnd/>
                <a:tailEnd/>
              </a:ln>
            </p:spPr>
            <p:txBody>
              <a:bodyPr/>
              <a:lstStyle/>
              <a:p>
                <a:pPr>
                  <a:defRPr/>
                </a:pPr>
                <a:endParaRPr lang="en-US" dirty="0"/>
              </a:p>
            </p:txBody>
          </p:sp>
          <p:sp>
            <p:nvSpPr>
              <p:cNvPr id="371" name="Rectangle 2272"/>
              <p:cNvSpPr>
                <a:spLocks noChangeArrowheads="1"/>
              </p:cNvSpPr>
              <p:nvPr userDrawn="1"/>
            </p:nvSpPr>
            <p:spPr bwMode="auto">
              <a:xfrm>
                <a:off x="5271" y="3615"/>
                <a:ext cx="61" cy="6"/>
              </a:xfrm>
              <a:prstGeom prst="rect">
                <a:avLst/>
              </a:prstGeom>
              <a:solidFill>
                <a:srgbClr val="CDA959"/>
              </a:solidFill>
              <a:ln w="0">
                <a:noFill/>
                <a:miter lim="800000"/>
                <a:headEnd/>
                <a:tailEnd/>
              </a:ln>
            </p:spPr>
            <p:txBody>
              <a:bodyPr/>
              <a:lstStyle/>
              <a:p>
                <a:pPr>
                  <a:defRPr/>
                </a:pPr>
                <a:endParaRPr lang="en-US" dirty="0"/>
              </a:p>
            </p:txBody>
          </p:sp>
          <p:sp>
            <p:nvSpPr>
              <p:cNvPr id="372" name="Rectangle 2273"/>
              <p:cNvSpPr>
                <a:spLocks noChangeArrowheads="1"/>
              </p:cNvSpPr>
              <p:nvPr userDrawn="1"/>
            </p:nvSpPr>
            <p:spPr bwMode="auto">
              <a:xfrm>
                <a:off x="5455" y="3615"/>
                <a:ext cx="163" cy="6"/>
              </a:xfrm>
              <a:prstGeom prst="rect">
                <a:avLst/>
              </a:prstGeom>
              <a:solidFill>
                <a:srgbClr val="CDA959"/>
              </a:solidFill>
              <a:ln w="0">
                <a:noFill/>
                <a:miter lim="800000"/>
                <a:headEnd/>
                <a:tailEnd/>
              </a:ln>
            </p:spPr>
            <p:txBody>
              <a:bodyPr/>
              <a:lstStyle/>
              <a:p>
                <a:pPr>
                  <a:defRPr/>
                </a:pPr>
                <a:endParaRPr lang="en-US" dirty="0"/>
              </a:p>
            </p:txBody>
          </p:sp>
          <p:sp>
            <p:nvSpPr>
              <p:cNvPr id="373" name="Rectangle 2274"/>
              <p:cNvSpPr>
                <a:spLocks noChangeArrowheads="1"/>
              </p:cNvSpPr>
              <p:nvPr userDrawn="1"/>
            </p:nvSpPr>
            <p:spPr bwMode="auto">
              <a:xfrm>
                <a:off x="5758" y="3615"/>
                <a:ext cx="44" cy="6"/>
              </a:xfrm>
              <a:prstGeom prst="rect">
                <a:avLst/>
              </a:prstGeom>
              <a:solidFill>
                <a:srgbClr val="CDA959"/>
              </a:solidFill>
              <a:ln w="0">
                <a:noFill/>
                <a:miter lim="800000"/>
                <a:headEnd/>
                <a:tailEnd/>
              </a:ln>
            </p:spPr>
            <p:txBody>
              <a:bodyPr/>
              <a:lstStyle/>
              <a:p>
                <a:pPr>
                  <a:defRPr/>
                </a:pPr>
                <a:endParaRPr lang="en-US" dirty="0"/>
              </a:p>
            </p:txBody>
          </p:sp>
          <p:sp>
            <p:nvSpPr>
              <p:cNvPr id="374" name="Rectangle 2275"/>
              <p:cNvSpPr>
                <a:spLocks noChangeArrowheads="1"/>
              </p:cNvSpPr>
              <p:nvPr userDrawn="1"/>
            </p:nvSpPr>
            <p:spPr bwMode="auto">
              <a:xfrm>
                <a:off x="4247" y="3621"/>
                <a:ext cx="100" cy="5"/>
              </a:xfrm>
              <a:prstGeom prst="rect">
                <a:avLst/>
              </a:prstGeom>
              <a:solidFill>
                <a:srgbClr val="CDA959"/>
              </a:solidFill>
              <a:ln w="0">
                <a:noFill/>
                <a:miter lim="800000"/>
                <a:headEnd/>
                <a:tailEnd/>
              </a:ln>
            </p:spPr>
            <p:txBody>
              <a:bodyPr/>
              <a:lstStyle/>
              <a:p>
                <a:pPr>
                  <a:defRPr/>
                </a:pPr>
                <a:endParaRPr lang="en-US" dirty="0"/>
              </a:p>
            </p:txBody>
          </p:sp>
          <p:sp>
            <p:nvSpPr>
              <p:cNvPr id="375" name="Rectangle 2276"/>
              <p:cNvSpPr>
                <a:spLocks noChangeArrowheads="1"/>
              </p:cNvSpPr>
              <p:nvPr userDrawn="1"/>
            </p:nvSpPr>
            <p:spPr bwMode="auto">
              <a:xfrm>
                <a:off x="4913" y="3621"/>
                <a:ext cx="196" cy="5"/>
              </a:xfrm>
              <a:prstGeom prst="rect">
                <a:avLst/>
              </a:prstGeom>
              <a:solidFill>
                <a:srgbClr val="CDA959"/>
              </a:solidFill>
              <a:ln w="0">
                <a:noFill/>
                <a:miter lim="800000"/>
                <a:headEnd/>
                <a:tailEnd/>
              </a:ln>
            </p:spPr>
            <p:txBody>
              <a:bodyPr/>
              <a:lstStyle/>
              <a:p>
                <a:pPr>
                  <a:defRPr/>
                </a:pPr>
                <a:endParaRPr lang="en-US" dirty="0"/>
              </a:p>
            </p:txBody>
          </p:sp>
          <p:sp>
            <p:nvSpPr>
              <p:cNvPr id="376" name="Rectangle 2277"/>
              <p:cNvSpPr>
                <a:spLocks noChangeArrowheads="1"/>
              </p:cNvSpPr>
              <p:nvPr userDrawn="1"/>
            </p:nvSpPr>
            <p:spPr bwMode="auto">
              <a:xfrm>
                <a:off x="5271" y="3621"/>
                <a:ext cx="61" cy="5"/>
              </a:xfrm>
              <a:prstGeom prst="rect">
                <a:avLst/>
              </a:prstGeom>
              <a:solidFill>
                <a:srgbClr val="CDA959"/>
              </a:solidFill>
              <a:ln w="0">
                <a:noFill/>
                <a:miter lim="800000"/>
                <a:headEnd/>
                <a:tailEnd/>
              </a:ln>
            </p:spPr>
            <p:txBody>
              <a:bodyPr/>
              <a:lstStyle/>
              <a:p>
                <a:pPr>
                  <a:defRPr/>
                </a:pPr>
                <a:endParaRPr lang="en-US" dirty="0"/>
              </a:p>
            </p:txBody>
          </p:sp>
          <p:sp>
            <p:nvSpPr>
              <p:cNvPr id="377" name="Rectangle 2278"/>
              <p:cNvSpPr>
                <a:spLocks noChangeArrowheads="1"/>
              </p:cNvSpPr>
              <p:nvPr userDrawn="1"/>
            </p:nvSpPr>
            <p:spPr bwMode="auto">
              <a:xfrm>
                <a:off x="5455" y="3621"/>
                <a:ext cx="168" cy="5"/>
              </a:xfrm>
              <a:prstGeom prst="rect">
                <a:avLst/>
              </a:prstGeom>
              <a:solidFill>
                <a:srgbClr val="CDA959"/>
              </a:solidFill>
              <a:ln w="0">
                <a:noFill/>
                <a:miter lim="800000"/>
                <a:headEnd/>
                <a:tailEnd/>
              </a:ln>
            </p:spPr>
            <p:txBody>
              <a:bodyPr/>
              <a:lstStyle/>
              <a:p>
                <a:pPr>
                  <a:defRPr/>
                </a:pPr>
                <a:endParaRPr lang="en-US" dirty="0"/>
              </a:p>
            </p:txBody>
          </p:sp>
          <p:sp>
            <p:nvSpPr>
              <p:cNvPr id="378" name="Rectangle 2279"/>
              <p:cNvSpPr>
                <a:spLocks noChangeArrowheads="1"/>
              </p:cNvSpPr>
              <p:nvPr userDrawn="1"/>
            </p:nvSpPr>
            <p:spPr bwMode="auto">
              <a:xfrm>
                <a:off x="5758" y="3621"/>
                <a:ext cx="44" cy="5"/>
              </a:xfrm>
              <a:prstGeom prst="rect">
                <a:avLst/>
              </a:prstGeom>
              <a:solidFill>
                <a:srgbClr val="CDA959"/>
              </a:solidFill>
              <a:ln w="0">
                <a:noFill/>
                <a:miter lim="800000"/>
                <a:headEnd/>
                <a:tailEnd/>
              </a:ln>
            </p:spPr>
            <p:txBody>
              <a:bodyPr/>
              <a:lstStyle/>
              <a:p>
                <a:pPr>
                  <a:defRPr/>
                </a:pPr>
                <a:endParaRPr lang="en-US" dirty="0"/>
              </a:p>
            </p:txBody>
          </p:sp>
          <p:sp>
            <p:nvSpPr>
              <p:cNvPr id="379" name="Rectangle 2280"/>
              <p:cNvSpPr>
                <a:spLocks noChangeArrowheads="1"/>
              </p:cNvSpPr>
              <p:nvPr userDrawn="1"/>
            </p:nvSpPr>
            <p:spPr bwMode="auto">
              <a:xfrm>
                <a:off x="4247" y="3626"/>
                <a:ext cx="89" cy="6"/>
              </a:xfrm>
              <a:prstGeom prst="rect">
                <a:avLst/>
              </a:prstGeom>
              <a:solidFill>
                <a:srgbClr val="CDA959"/>
              </a:solidFill>
              <a:ln w="0">
                <a:noFill/>
                <a:miter lim="800000"/>
                <a:headEnd/>
                <a:tailEnd/>
              </a:ln>
            </p:spPr>
            <p:txBody>
              <a:bodyPr/>
              <a:lstStyle/>
              <a:p>
                <a:pPr>
                  <a:defRPr/>
                </a:pPr>
                <a:endParaRPr lang="en-US" dirty="0"/>
              </a:p>
            </p:txBody>
          </p:sp>
          <p:sp>
            <p:nvSpPr>
              <p:cNvPr id="380" name="Rectangle 2281"/>
              <p:cNvSpPr>
                <a:spLocks noChangeArrowheads="1"/>
              </p:cNvSpPr>
              <p:nvPr userDrawn="1"/>
            </p:nvSpPr>
            <p:spPr bwMode="auto">
              <a:xfrm>
                <a:off x="4907" y="3626"/>
                <a:ext cx="196" cy="6"/>
              </a:xfrm>
              <a:prstGeom prst="rect">
                <a:avLst/>
              </a:prstGeom>
              <a:solidFill>
                <a:srgbClr val="CDA959"/>
              </a:solidFill>
              <a:ln w="0">
                <a:noFill/>
                <a:miter lim="800000"/>
                <a:headEnd/>
                <a:tailEnd/>
              </a:ln>
            </p:spPr>
            <p:txBody>
              <a:bodyPr/>
              <a:lstStyle/>
              <a:p>
                <a:pPr>
                  <a:defRPr/>
                </a:pPr>
                <a:endParaRPr lang="en-US" dirty="0"/>
              </a:p>
            </p:txBody>
          </p:sp>
          <p:sp>
            <p:nvSpPr>
              <p:cNvPr id="381" name="Rectangle 2282"/>
              <p:cNvSpPr>
                <a:spLocks noChangeArrowheads="1"/>
              </p:cNvSpPr>
              <p:nvPr userDrawn="1"/>
            </p:nvSpPr>
            <p:spPr bwMode="auto">
              <a:xfrm>
                <a:off x="5271" y="3626"/>
                <a:ext cx="61" cy="6"/>
              </a:xfrm>
              <a:prstGeom prst="rect">
                <a:avLst/>
              </a:prstGeom>
              <a:solidFill>
                <a:srgbClr val="CDA959"/>
              </a:solidFill>
              <a:ln w="0">
                <a:noFill/>
                <a:miter lim="800000"/>
                <a:headEnd/>
                <a:tailEnd/>
              </a:ln>
            </p:spPr>
            <p:txBody>
              <a:bodyPr/>
              <a:lstStyle/>
              <a:p>
                <a:pPr>
                  <a:defRPr/>
                </a:pPr>
                <a:endParaRPr lang="en-US" dirty="0"/>
              </a:p>
            </p:txBody>
          </p:sp>
          <p:sp>
            <p:nvSpPr>
              <p:cNvPr id="382" name="Rectangle 2283"/>
              <p:cNvSpPr>
                <a:spLocks noChangeArrowheads="1"/>
              </p:cNvSpPr>
              <p:nvPr userDrawn="1"/>
            </p:nvSpPr>
            <p:spPr bwMode="auto">
              <a:xfrm>
                <a:off x="5461" y="3626"/>
                <a:ext cx="162" cy="6"/>
              </a:xfrm>
              <a:prstGeom prst="rect">
                <a:avLst/>
              </a:prstGeom>
              <a:solidFill>
                <a:srgbClr val="CDA959"/>
              </a:solidFill>
              <a:ln w="0">
                <a:noFill/>
                <a:miter lim="800000"/>
                <a:headEnd/>
                <a:tailEnd/>
              </a:ln>
            </p:spPr>
            <p:txBody>
              <a:bodyPr/>
              <a:lstStyle/>
              <a:p>
                <a:pPr>
                  <a:defRPr/>
                </a:pPr>
                <a:endParaRPr lang="en-US" dirty="0"/>
              </a:p>
            </p:txBody>
          </p:sp>
          <p:sp>
            <p:nvSpPr>
              <p:cNvPr id="383" name="Rectangle 2284"/>
              <p:cNvSpPr>
                <a:spLocks noChangeArrowheads="1"/>
              </p:cNvSpPr>
              <p:nvPr userDrawn="1"/>
            </p:nvSpPr>
            <p:spPr bwMode="auto">
              <a:xfrm>
                <a:off x="5758" y="3626"/>
                <a:ext cx="44" cy="6"/>
              </a:xfrm>
              <a:prstGeom prst="rect">
                <a:avLst/>
              </a:prstGeom>
              <a:solidFill>
                <a:srgbClr val="CDA959"/>
              </a:solidFill>
              <a:ln w="0">
                <a:noFill/>
                <a:miter lim="800000"/>
                <a:headEnd/>
                <a:tailEnd/>
              </a:ln>
            </p:spPr>
            <p:txBody>
              <a:bodyPr/>
              <a:lstStyle/>
              <a:p>
                <a:pPr>
                  <a:defRPr/>
                </a:pPr>
                <a:endParaRPr lang="en-US" dirty="0"/>
              </a:p>
            </p:txBody>
          </p:sp>
          <p:sp>
            <p:nvSpPr>
              <p:cNvPr id="384" name="Rectangle 2285"/>
              <p:cNvSpPr>
                <a:spLocks noChangeArrowheads="1"/>
              </p:cNvSpPr>
              <p:nvPr userDrawn="1"/>
            </p:nvSpPr>
            <p:spPr bwMode="auto">
              <a:xfrm>
                <a:off x="4241" y="3632"/>
                <a:ext cx="84" cy="5"/>
              </a:xfrm>
              <a:prstGeom prst="rect">
                <a:avLst/>
              </a:prstGeom>
              <a:solidFill>
                <a:srgbClr val="CDA959"/>
              </a:solidFill>
              <a:ln w="0">
                <a:noFill/>
                <a:miter lim="800000"/>
                <a:headEnd/>
                <a:tailEnd/>
              </a:ln>
            </p:spPr>
            <p:txBody>
              <a:bodyPr/>
              <a:lstStyle/>
              <a:p>
                <a:pPr>
                  <a:defRPr/>
                </a:pPr>
                <a:endParaRPr lang="en-US" dirty="0"/>
              </a:p>
            </p:txBody>
          </p:sp>
          <p:sp>
            <p:nvSpPr>
              <p:cNvPr id="385" name="Rectangle 2286"/>
              <p:cNvSpPr>
                <a:spLocks noChangeArrowheads="1"/>
              </p:cNvSpPr>
              <p:nvPr userDrawn="1"/>
            </p:nvSpPr>
            <p:spPr bwMode="auto">
              <a:xfrm>
                <a:off x="4901" y="3632"/>
                <a:ext cx="202" cy="5"/>
              </a:xfrm>
              <a:prstGeom prst="rect">
                <a:avLst/>
              </a:prstGeom>
              <a:solidFill>
                <a:srgbClr val="CDA959"/>
              </a:solidFill>
              <a:ln w="0">
                <a:noFill/>
                <a:miter lim="800000"/>
                <a:headEnd/>
                <a:tailEnd/>
              </a:ln>
            </p:spPr>
            <p:txBody>
              <a:bodyPr/>
              <a:lstStyle/>
              <a:p>
                <a:pPr>
                  <a:defRPr/>
                </a:pPr>
                <a:endParaRPr lang="en-US" dirty="0"/>
              </a:p>
            </p:txBody>
          </p:sp>
          <p:sp>
            <p:nvSpPr>
              <p:cNvPr id="386" name="Rectangle 2287"/>
              <p:cNvSpPr>
                <a:spLocks noChangeArrowheads="1"/>
              </p:cNvSpPr>
              <p:nvPr userDrawn="1"/>
            </p:nvSpPr>
            <p:spPr bwMode="auto">
              <a:xfrm>
                <a:off x="5271" y="3632"/>
                <a:ext cx="61" cy="5"/>
              </a:xfrm>
              <a:prstGeom prst="rect">
                <a:avLst/>
              </a:prstGeom>
              <a:solidFill>
                <a:srgbClr val="CDA959"/>
              </a:solidFill>
              <a:ln w="0">
                <a:noFill/>
                <a:miter lim="800000"/>
                <a:headEnd/>
                <a:tailEnd/>
              </a:ln>
            </p:spPr>
            <p:txBody>
              <a:bodyPr/>
              <a:lstStyle/>
              <a:p>
                <a:pPr>
                  <a:defRPr/>
                </a:pPr>
                <a:endParaRPr lang="en-US" dirty="0"/>
              </a:p>
            </p:txBody>
          </p:sp>
          <p:sp>
            <p:nvSpPr>
              <p:cNvPr id="387" name="Rectangle 2288"/>
              <p:cNvSpPr>
                <a:spLocks noChangeArrowheads="1"/>
              </p:cNvSpPr>
              <p:nvPr userDrawn="1"/>
            </p:nvSpPr>
            <p:spPr bwMode="auto">
              <a:xfrm>
                <a:off x="5461" y="3632"/>
                <a:ext cx="162" cy="5"/>
              </a:xfrm>
              <a:prstGeom prst="rect">
                <a:avLst/>
              </a:prstGeom>
              <a:solidFill>
                <a:srgbClr val="CDA959"/>
              </a:solidFill>
              <a:ln w="0">
                <a:noFill/>
                <a:miter lim="800000"/>
                <a:headEnd/>
                <a:tailEnd/>
              </a:ln>
            </p:spPr>
            <p:txBody>
              <a:bodyPr/>
              <a:lstStyle/>
              <a:p>
                <a:pPr>
                  <a:defRPr/>
                </a:pPr>
                <a:endParaRPr lang="en-US" dirty="0"/>
              </a:p>
            </p:txBody>
          </p:sp>
          <p:sp>
            <p:nvSpPr>
              <p:cNvPr id="388" name="Rectangle 2289"/>
              <p:cNvSpPr>
                <a:spLocks noChangeArrowheads="1"/>
              </p:cNvSpPr>
              <p:nvPr userDrawn="1"/>
            </p:nvSpPr>
            <p:spPr bwMode="auto">
              <a:xfrm>
                <a:off x="5758" y="3632"/>
                <a:ext cx="44" cy="5"/>
              </a:xfrm>
              <a:prstGeom prst="rect">
                <a:avLst/>
              </a:prstGeom>
              <a:solidFill>
                <a:srgbClr val="CDA959"/>
              </a:solidFill>
              <a:ln w="0">
                <a:noFill/>
                <a:miter lim="800000"/>
                <a:headEnd/>
                <a:tailEnd/>
              </a:ln>
            </p:spPr>
            <p:txBody>
              <a:bodyPr/>
              <a:lstStyle/>
              <a:p>
                <a:pPr>
                  <a:defRPr/>
                </a:pPr>
                <a:endParaRPr lang="en-US" dirty="0"/>
              </a:p>
            </p:txBody>
          </p:sp>
          <p:sp>
            <p:nvSpPr>
              <p:cNvPr id="389" name="Rectangle 2290"/>
              <p:cNvSpPr>
                <a:spLocks noChangeArrowheads="1"/>
              </p:cNvSpPr>
              <p:nvPr userDrawn="1"/>
            </p:nvSpPr>
            <p:spPr bwMode="auto">
              <a:xfrm>
                <a:off x="4241" y="3637"/>
                <a:ext cx="67" cy="6"/>
              </a:xfrm>
              <a:prstGeom prst="rect">
                <a:avLst/>
              </a:prstGeom>
              <a:solidFill>
                <a:srgbClr val="CDA959"/>
              </a:solidFill>
              <a:ln w="0">
                <a:noFill/>
                <a:miter lim="800000"/>
                <a:headEnd/>
                <a:tailEnd/>
              </a:ln>
            </p:spPr>
            <p:txBody>
              <a:bodyPr/>
              <a:lstStyle/>
              <a:p>
                <a:pPr>
                  <a:defRPr/>
                </a:pPr>
                <a:endParaRPr lang="en-US" dirty="0"/>
              </a:p>
            </p:txBody>
          </p:sp>
          <p:sp>
            <p:nvSpPr>
              <p:cNvPr id="390" name="Rectangle 2291"/>
              <p:cNvSpPr>
                <a:spLocks noChangeArrowheads="1"/>
              </p:cNvSpPr>
              <p:nvPr userDrawn="1"/>
            </p:nvSpPr>
            <p:spPr bwMode="auto">
              <a:xfrm>
                <a:off x="4896" y="3637"/>
                <a:ext cx="201" cy="6"/>
              </a:xfrm>
              <a:prstGeom prst="rect">
                <a:avLst/>
              </a:prstGeom>
              <a:solidFill>
                <a:srgbClr val="CDA959"/>
              </a:solidFill>
              <a:ln w="0">
                <a:noFill/>
                <a:miter lim="800000"/>
                <a:headEnd/>
                <a:tailEnd/>
              </a:ln>
            </p:spPr>
            <p:txBody>
              <a:bodyPr/>
              <a:lstStyle/>
              <a:p>
                <a:pPr>
                  <a:defRPr/>
                </a:pPr>
                <a:endParaRPr lang="en-US" dirty="0"/>
              </a:p>
            </p:txBody>
          </p:sp>
          <p:sp>
            <p:nvSpPr>
              <p:cNvPr id="391" name="Rectangle 2292"/>
              <p:cNvSpPr>
                <a:spLocks noChangeArrowheads="1"/>
              </p:cNvSpPr>
              <p:nvPr userDrawn="1"/>
            </p:nvSpPr>
            <p:spPr bwMode="auto">
              <a:xfrm>
                <a:off x="5271" y="3637"/>
                <a:ext cx="61" cy="6"/>
              </a:xfrm>
              <a:prstGeom prst="rect">
                <a:avLst/>
              </a:prstGeom>
              <a:solidFill>
                <a:srgbClr val="CDA959"/>
              </a:solidFill>
              <a:ln w="0">
                <a:noFill/>
                <a:miter lim="800000"/>
                <a:headEnd/>
                <a:tailEnd/>
              </a:ln>
            </p:spPr>
            <p:txBody>
              <a:bodyPr/>
              <a:lstStyle/>
              <a:p>
                <a:pPr>
                  <a:defRPr/>
                </a:pPr>
                <a:endParaRPr lang="en-US" dirty="0"/>
              </a:p>
            </p:txBody>
          </p:sp>
          <p:sp>
            <p:nvSpPr>
              <p:cNvPr id="392" name="Rectangle 2293"/>
              <p:cNvSpPr>
                <a:spLocks noChangeArrowheads="1"/>
              </p:cNvSpPr>
              <p:nvPr userDrawn="1"/>
            </p:nvSpPr>
            <p:spPr bwMode="auto">
              <a:xfrm>
                <a:off x="5467" y="3637"/>
                <a:ext cx="162" cy="6"/>
              </a:xfrm>
              <a:prstGeom prst="rect">
                <a:avLst/>
              </a:prstGeom>
              <a:solidFill>
                <a:srgbClr val="CDA959"/>
              </a:solidFill>
              <a:ln w="0">
                <a:noFill/>
                <a:miter lim="800000"/>
                <a:headEnd/>
                <a:tailEnd/>
              </a:ln>
            </p:spPr>
            <p:txBody>
              <a:bodyPr/>
              <a:lstStyle/>
              <a:p>
                <a:pPr>
                  <a:defRPr/>
                </a:pPr>
                <a:endParaRPr lang="en-US" dirty="0"/>
              </a:p>
            </p:txBody>
          </p:sp>
          <p:sp>
            <p:nvSpPr>
              <p:cNvPr id="393" name="Rectangle 2294"/>
              <p:cNvSpPr>
                <a:spLocks noChangeArrowheads="1"/>
              </p:cNvSpPr>
              <p:nvPr userDrawn="1"/>
            </p:nvSpPr>
            <p:spPr bwMode="auto">
              <a:xfrm>
                <a:off x="5758" y="3637"/>
                <a:ext cx="44" cy="6"/>
              </a:xfrm>
              <a:prstGeom prst="rect">
                <a:avLst/>
              </a:prstGeom>
              <a:solidFill>
                <a:srgbClr val="CDA959"/>
              </a:solidFill>
              <a:ln w="0">
                <a:noFill/>
                <a:miter lim="800000"/>
                <a:headEnd/>
                <a:tailEnd/>
              </a:ln>
            </p:spPr>
            <p:txBody>
              <a:bodyPr/>
              <a:lstStyle/>
              <a:p>
                <a:pPr>
                  <a:defRPr/>
                </a:pPr>
                <a:endParaRPr lang="en-US" dirty="0"/>
              </a:p>
            </p:txBody>
          </p:sp>
          <p:sp>
            <p:nvSpPr>
              <p:cNvPr id="394" name="Rectangle 2295"/>
              <p:cNvSpPr>
                <a:spLocks noChangeArrowheads="1"/>
              </p:cNvSpPr>
              <p:nvPr userDrawn="1"/>
            </p:nvSpPr>
            <p:spPr bwMode="auto">
              <a:xfrm>
                <a:off x="4236" y="3643"/>
                <a:ext cx="61" cy="5"/>
              </a:xfrm>
              <a:prstGeom prst="rect">
                <a:avLst/>
              </a:prstGeom>
              <a:solidFill>
                <a:srgbClr val="CDA959"/>
              </a:solidFill>
              <a:ln w="0">
                <a:noFill/>
                <a:miter lim="800000"/>
                <a:headEnd/>
                <a:tailEnd/>
              </a:ln>
            </p:spPr>
            <p:txBody>
              <a:bodyPr/>
              <a:lstStyle/>
              <a:p>
                <a:pPr>
                  <a:defRPr/>
                </a:pPr>
                <a:endParaRPr lang="en-US" dirty="0"/>
              </a:p>
            </p:txBody>
          </p:sp>
          <p:sp>
            <p:nvSpPr>
              <p:cNvPr id="395" name="Rectangle 2296"/>
              <p:cNvSpPr>
                <a:spLocks noChangeArrowheads="1"/>
              </p:cNvSpPr>
              <p:nvPr userDrawn="1"/>
            </p:nvSpPr>
            <p:spPr bwMode="auto">
              <a:xfrm>
                <a:off x="4890" y="3643"/>
                <a:ext cx="202" cy="5"/>
              </a:xfrm>
              <a:prstGeom prst="rect">
                <a:avLst/>
              </a:prstGeom>
              <a:solidFill>
                <a:srgbClr val="CDA959"/>
              </a:solidFill>
              <a:ln w="0">
                <a:noFill/>
                <a:miter lim="800000"/>
                <a:headEnd/>
                <a:tailEnd/>
              </a:ln>
            </p:spPr>
            <p:txBody>
              <a:bodyPr/>
              <a:lstStyle/>
              <a:p>
                <a:pPr>
                  <a:defRPr/>
                </a:pPr>
                <a:endParaRPr lang="en-US" dirty="0"/>
              </a:p>
            </p:txBody>
          </p:sp>
          <p:sp>
            <p:nvSpPr>
              <p:cNvPr id="396" name="Rectangle 2297"/>
              <p:cNvSpPr>
                <a:spLocks noChangeArrowheads="1"/>
              </p:cNvSpPr>
              <p:nvPr userDrawn="1"/>
            </p:nvSpPr>
            <p:spPr bwMode="auto">
              <a:xfrm>
                <a:off x="5271" y="3643"/>
                <a:ext cx="61" cy="5"/>
              </a:xfrm>
              <a:prstGeom prst="rect">
                <a:avLst/>
              </a:prstGeom>
              <a:solidFill>
                <a:srgbClr val="CDA959"/>
              </a:solidFill>
              <a:ln w="0">
                <a:noFill/>
                <a:miter lim="800000"/>
                <a:headEnd/>
                <a:tailEnd/>
              </a:ln>
            </p:spPr>
            <p:txBody>
              <a:bodyPr/>
              <a:lstStyle/>
              <a:p>
                <a:pPr>
                  <a:defRPr/>
                </a:pPr>
                <a:endParaRPr lang="en-US" dirty="0"/>
              </a:p>
            </p:txBody>
          </p:sp>
          <p:sp>
            <p:nvSpPr>
              <p:cNvPr id="397" name="Rectangle 2298"/>
              <p:cNvSpPr>
                <a:spLocks noChangeArrowheads="1"/>
              </p:cNvSpPr>
              <p:nvPr userDrawn="1"/>
            </p:nvSpPr>
            <p:spPr bwMode="auto">
              <a:xfrm>
                <a:off x="5467" y="3643"/>
                <a:ext cx="162" cy="5"/>
              </a:xfrm>
              <a:prstGeom prst="rect">
                <a:avLst/>
              </a:prstGeom>
              <a:solidFill>
                <a:srgbClr val="CDA959"/>
              </a:solidFill>
              <a:ln w="0">
                <a:noFill/>
                <a:miter lim="800000"/>
                <a:headEnd/>
                <a:tailEnd/>
              </a:ln>
            </p:spPr>
            <p:txBody>
              <a:bodyPr/>
              <a:lstStyle/>
              <a:p>
                <a:pPr>
                  <a:defRPr/>
                </a:pPr>
                <a:endParaRPr lang="en-US" dirty="0"/>
              </a:p>
            </p:txBody>
          </p:sp>
          <p:sp>
            <p:nvSpPr>
              <p:cNvPr id="398" name="Rectangle 2299"/>
              <p:cNvSpPr>
                <a:spLocks noChangeArrowheads="1"/>
              </p:cNvSpPr>
              <p:nvPr userDrawn="1"/>
            </p:nvSpPr>
            <p:spPr bwMode="auto">
              <a:xfrm>
                <a:off x="5758" y="3643"/>
                <a:ext cx="44" cy="5"/>
              </a:xfrm>
              <a:prstGeom prst="rect">
                <a:avLst/>
              </a:prstGeom>
              <a:solidFill>
                <a:srgbClr val="CDA959"/>
              </a:solidFill>
              <a:ln w="0">
                <a:noFill/>
                <a:miter lim="800000"/>
                <a:headEnd/>
                <a:tailEnd/>
              </a:ln>
            </p:spPr>
            <p:txBody>
              <a:bodyPr/>
              <a:lstStyle/>
              <a:p>
                <a:pPr>
                  <a:defRPr/>
                </a:pPr>
                <a:endParaRPr lang="en-US" dirty="0"/>
              </a:p>
            </p:txBody>
          </p:sp>
          <p:sp>
            <p:nvSpPr>
              <p:cNvPr id="399" name="Rectangle 2300"/>
              <p:cNvSpPr>
                <a:spLocks noChangeArrowheads="1"/>
              </p:cNvSpPr>
              <p:nvPr userDrawn="1"/>
            </p:nvSpPr>
            <p:spPr bwMode="auto">
              <a:xfrm>
                <a:off x="4241" y="3648"/>
                <a:ext cx="39" cy="6"/>
              </a:xfrm>
              <a:prstGeom prst="rect">
                <a:avLst/>
              </a:prstGeom>
              <a:solidFill>
                <a:srgbClr val="CDA959"/>
              </a:solidFill>
              <a:ln w="0">
                <a:noFill/>
                <a:miter lim="800000"/>
                <a:headEnd/>
                <a:tailEnd/>
              </a:ln>
            </p:spPr>
            <p:txBody>
              <a:bodyPr/>
              <a:lstStyle/>
              <a:p>
                <a:pPr>
                  <a:defRPr/>
                </a:pPr>
                <a:endParaRPr lang="en-US" dirty="0"/>
              </a:p>
            </p:txBody>
          </p:sp>
          <p:sp>
            <p:nvSpPr>
              <p:cNvPr id="400" name="Rectangle 2301"/>
              <p:cNvSpPr>
                <a:spLocks noChangeArrowheads="1"/>
              </p:cNvSpPr>
              <p:nvPr userDrawn="1"/>
            </p:nvSpPr>
            <p:spPr bwMode="auto">
              <a:xfrm>
                <a:off x="4885" y="3648"/>
                <a:ext cx="201" cy="6"/>
              </a:xfrm>
              <a:prstGeom prst="rect">
                <a:avLst/>
              </a:prstGeom>
              <a:solidFill>
                <a:srgbClr val="CDA959"/>
              </a:solidFill>
              <a:ln w="0">
                <a:noFill/>
                <a:miter lim="800000"/>
                <a:headEnd/>
                <a:tailEnd/>
              </a:ln>
            </p:spPr>
            <p:txBody>
              <a:bodyPr/>
              <a:lstStyle/>
              <a:p>
                <a:pPr>
                  <a:defRPr/>
                </a:pPr>
                <a:endParaRPr lang="en-US" dirty="0"/>
              </a:p>
            </p:txBody>
          </p:sp>
          <p:sp>
            <p:nvSpPr>
              <p:cNvPr id="401" name="Rectangle 2302"/>
              <p:cNvSpPr>
                <a:spLocks noChangeArrowheads="1"/>
              </p:cNvSpPr>
              <p:nvPr userDrawn="1"/>
            </p:nvSpPr>
            <p:spPr bwMode="auto">
              <a:xfrm>
                <a:off x="5271" y="3648"/>
                <a:ext cx="61" cy="6"/>
              </a:xfrm>
              <a:prstGeom prst="rect">
                <a:avLst/>
              </a:prstGeom>
              <a:solidFill>
                <a:srgbClr val="CDA959"/>
              </a:solidFill>
              <a:ln w="0">
                <a:noFill/>
                <a:miter lim="800000"/>
                <a:headEnd/>
                <a:tailEnd/>
              </a:ln>
            </p:spPr>
            <p:txBody>
              <a:bodyPr/>
              <a:lstStyle/>
              <a:p>
                <a:pPr>
                  <a:defRPr/>
                </a:pPr>
                <a:endParaRPr lang="en-US" dirty="0"/>
              </a:p>
            </p:txBody>
          </p:sp>
          <p:sp>
            <p:nvSpPr>
              <p:cNvPr id="402" name="Rectangle 2303"/>
              <p:cNvSpPr>
                <a:spLocks noChangeArrowheads="1"/>
              </p:cNvSpPr>
              <p:nvPr userDrawn="1"/>
            </p:nvSpPr>
            <p:spPr bwMode="auto">
              <a:xfrm>
                <a:off x="5472" y="3648"/>
                <a:ext cx="163" cy="6"/>
              </a:xfrm>
              <a:prstGeom prst="rect">
                <a:avLst/>
              </a:prstGeom>
              <a:solidFill>
                <a:srgbClr val="CDA959"/>
              </a:solidFill>
              <a:ln w="0">
                <a:noFill/>
                <a:miter lim="800000"/>
                <a:headEnd/>
                <a:tailEnd/>
              </a:ln>
            </p:spPr>
            <p:txBody>
              <a:bodyPr/>
              <a:lstStyle/>
              <a:p>
                <a:pPr>
                  <a:defRPr/>
                </a:pPr>
                <a:endParaRPr lang="en-US" dirty="0"/>
              </a:p>
            </p:txBody>
          </p:sp>
          <p:sp>
            <p:nvSpPr>
              <p:cNvPr id="403" name="Rectangle 2304"/>
              <p:cNvSpPr>
                <a:spLocks noChangeArrowheads="1"/>
              </p:cNvSpPr>
              <p:nvPr userDrawn="1"/>
            </p:nvSpPr>
            <p:spPr bwMode="auto">
              <a:xfrm>
                <a:off x="5758" y="3648"/>
                <a:ext cx="44" cy="6"/>
              </a:xfrm>
              <a:prstGeom prst="rect">
                <a:avLst/>
              </a:prstGeom>
              <a:solidFill>
                <a:srgbClr val="CDA959"/>
              </a:solidFill>
              <a:ln w="0">
                <a:noFill/>
                <a:miter lim="800000"/>
                <a:headEnd/>
                <a:tailEnd/>
              </a:ln>
            </p:spPr>
            <p:txBody>
              <a:bodyPr/>
              <a:lstStyle/>
              <a:p>
                <a:pPr>
                  <a:defRPr/>
                </a:pPr>
                <a:endParaRPr lang="en-US" dirty="0"/>
              </a:p>
            </p:txBody>
          </p:sp>
          <p:sp>
            <p:nvSpPr>
              <p:cNvPr id="404" name="Rectangle 2305"/>
              <p:cNvSpPr>
                <a:spLocks noChangeArrowheads="1"/>
              </p:cNvSpPr>
              <p:nvPr userDrawn="1"/>
            </p:nvSpPr>
            <p:spPr bwMode="auto">
              <a:xfrm>
                <a:off x="4247" y="3654"/>
                <a:ext cx="22" cy="6"/>
              </a:xfrm>
              <a:prstGeom prst="rect">
                <a:avLst/>
              </a:prstGeom>
              <a:solidFill>
                <a:srgbClr val="CDA959"/>
              </a:solidFill>
              <a:ln w="0">
                <a:noFill/>
                <a:miter lim="800000"/>
                <a:headEnd/>
                <a:tailEnd/>
              </a:ln>
            </p:spPr>
            <p:txBody>
              <a:bodyPr/>
              <a:lstStyle/>
              <a:p>
                <a:pPr>
                  <a:defRPr/>
                </a:pPr>
                <a:endParaRPr lang="en-US" dirty="0"/>
              </a:p>
            </p:txBody>
          </p:sp>
          <p:sp>
            <p:nvSpPr>
              <p:cNvPr id="405" name="Rectangle 2306"/>
              <p:cNvSpPr>
                <a:spLocks noChangeArrowheads="1"/>
              </p:cNvSpPr>
              <p:nvPr userDrawn="1"/>
            </p:nvSpPr>
            <p:spPr bwMode="auto">
              <a:xfrm>
                <a:off x="4885" y="3654"/>
                <a:ext cx="196" cy="6"/>
              </a:xfrm>
              <a:prstGeom prst="rect">
                <a:avLst/>
              </a:prstGeom>
              <a:solidFill>
                <a:srgbClr val="CDA959"/>
              </a:solidFill>
              <a:ln w="0">
                <a:noFill/>
                <a:miter lim="800000"/>
                <a:headEnd/>
                <a:tailEnd/>
              </a:ln>
            </p:spPr>
            <p:txBody>
              <a:bodyPr/>
              <a:lstStyle/>
              <a:p>
                <a:pPr>
                  <a:defRPr/>
                </a:pPr>
                <a:endParaRPr lang="en-US" dirty="0"/>
              </a:p>
            </p:txBody>
          </p:sp>
          <p:sp>
            <p:nvSpPr>
              <p:cNvPr id="406" name="Rectangle 2307"/>
              <p:cNvSpPr>
                <a:spLocks noChangeArrowheads="1"/>
              </p:cNvSpPr>
              <p:nvPr userDrawn="1"/>
            </p:nvSpPr>
            <p:spPr bwMode="auto">
              <a:xfrm>
                <a:off x="5265" y="3654"/>
                <a:ext cx="67" cy="6"/>
              </a:xfrm>
              <a:prstGeom prst="rect">
                <a:avLst/>
              </a:prstGeom>
              <a:solidFill>
                <a:srgbClr val="CDA959"/>
              </a:solidFill>
              <a:ln w="0">
                <a:noFill/>
                <a:miter lim="800000"/>
                <a:headEnd/>
                <a:tailEnd/>
              </a:ln>
            </p:spPr>
            <p:txBody>
              <a:bodyPr/>
              <a:lstStyle/>
              <a:p>
                <a:pPr>
                  <a:defRPr/>
                </a:pPr>
                <a:endParaRPr lang="en-US" dirty="0"/>
              </a:p>
            </p:txBody>
          </p:sp>
          <p:sp>
            <p:nvSpPr>
              <p:cNvPr id="407" name="Rectangle 2308"/>
              <p:cNvSpPr>
                <a:spLocks noChangeArrowheads="1"/>
              </p:cNvSpPr>
              <p:nvPr userDrawn="1"/>
            </p:nvSpPr>
            <p:spPr bwMode="auto">
              <a:xfrm>
                <a:off x="5472" y="3654"/>
                <a:ext cx="163" cy="6"/>
              </a:xfrm>
              <a:prstGeom prst="rect">
                <a:avLst/>
              </a:prstGeom>
              <a:solidFill>
                <a:srgbClr val="CDA959"/>
              </a:solidFill>
              <a:ln w="0">
                <a:noFill/>
                <a:miter lim="800000"/>
                <a:headEnd/>
                <a:tailEnd/>
              </a:ln>
            </p:spPr>
            <p:txBody>
              <a:bodyPr/>
              <a:lstStyle/>
              <a:p>
                <a:pPr>
                  <a:defRPr/>
                </a:pPr>
                <a:endParaRPr lang="en-US" dirty="0"/>
              </a:p>
            </p:txBody>
          </p:sp>
          <p:sp>
            <p:nvSpPr>
              <p:cNvPr id="408" name="Rectangle 2309"/>
              <p:cNvSpPr>
                <a:spLocks noChangeArrowheads="1"/>
              </p:cNvSpPr>
              <p:nvPr userDrawn="1"/>
            </p:nvSpPr>
            <p:spPr bwMode="auto">
              <a:xfrm>
                <a:off x="5758" y="3654"/>
                <a:ext cx="44" cy="6"/>
              </a:xfrm>
              <a:prstGeom prst="rect">
                <a:avLst/>
              </a:prstGeom>
              <a:solidFill>
                <a:srgbClr val="CDA959"/>
              </a:solidFill>
              <a:ln w="0">
                <a:noFill/>
                <a:miter lim="800000"/>
                <a:headEnd/>
                <a:tailEnd/>
              </a:ln>
            </p:spPr>
            <p:txBody>
              <a:bodyPr/>
              <a:lstStyle/>
              <a:p>
                <a:pPr>
                  <a:defRPr/>
                </a:pPr>
                <a:endParaRPr lang="en-US" dirty="0"/>
              </a:p>
            </p:txBody>
          </p:sp>
          <p:sp>
            <p:nvSpPr>
              <p:cNvPr id="409" name="Rectangle 2310"/>
              <p:cNvSpPr>
                <a:spLocks noChangeArrowheads="1"/>
              </p:cNvSpPr>
              <p:nvPr userDrawn="1"/>
            </p:nvSpPr>
            <p:spPr bwMode="auto">
              <a:xfrm>
                <a:off x="4879" y="3660"/>
                <a:ext cx="196" cy="5"/>
              </a:xfrm>
              <a:prstGeom prst="rect">
                <a:avLst/>
              </a:prstGeom>
              <a:solidFill>
                <a:srgbClr val="CDA959"/>
              </a:solidFill>
              <a:ln w="0">
                <a:noFill/>
                <a:miter lim="800000"/>
                <a:headEnd/>
                <a:tailEnd/>
              </a:ln>
            </p:spPr>
            <p:txBody>
              <a:bodyPr/>
              <a:lstStyle/>
              <a:p>
                <a:pPr>
                  <a:defRPr/>
                </a:pPr>
                <a:endParaRPr lang="en-US" dirty="0"/>
              </a:p>
            </p:txBody>
          </p:sp>
          <p:sp>
            <p:nvSpPr>
              <p:cNvPr id="410" name="Rectangle 2311"/>
              <p:cNvSpPr>
                <a:spLocks noChangeArrowheads="1"/>
              </p:cNvSpPr>
              <p:nvPr userDrawn="1"/>
            </p:nvSpPr>
            <p:spPr bwMode="auto">
              <a:xfrm>
                <a:off x="5265" y="3660"/>
                <a:ext cx="67" cy="5"/>
              </a:xfrm>
              <a:prstGeom prst="rect">
                <a:avLst/>
              </a:prstGeom>
              <a:solidFill>
                <a:srgbClr val="CDA959"/>
              </a:solidFill>
              <a:ln w="0">
                <a:noFill/>
                <a:miter lim="800000"/>
                <a:headEnd/>
                <a:tailEnd/>
              </a:ln>
            </p:spPr>
            <p:txBody>
              <a:bodyPr/>
              <a:lstStyle/>
              <a:p>
                <a:pPr>
                  <a:defRPr/>
                </a:pPr>
                <a:endParaRPr lang="en-US" dirty="0"/>
              </a:p>
            </p:txBody>
          </p:sp>
          <p:sp>
            <p:nvSpPr>
              <p:cNvPr id="411" name="Rectangle 2312"/>
              <p:cNvSpPr>
                <a:spLocks noChangeArrowheads="1"/>
              </p:cNvSpPr>
              <p:nvPr userDrawn="1"/>
            </p:nvSpPr>
            <p:spPr bwMode="auto">
              <a:xfrm>
                <a:off x="5472" y="3660"/>
                <a:ext cx="163" cy="5"/>
              </a:xfrm>
              <a:prstGeom prst="rect">
                <a:avLst/>
              </a:prstGeom>
              <a:solidFill>
                <a:srgbClr val="CDA959"/>
              </a:solidFill>
              <a:ln w="0">
                <a:noFill/>
                <a:miter lim="800000"/>
                <a:headEnd/>
                <a:tailEnd/>
              </a:ln>
            </p:spPr>
            <p:txBody>
              <a:bodyPr/>
              <a:lstStyle/>
              <a:p>
                <a:pPr>
                  <a:defRPr/>
                </a:pPr>
                <a:endParaRPr lang="en-US" dirty="0"/>
              </a:p>
            </p:txBody>
          </p:sp>
          <p:sp>
            <p:nvSpPr>
              <p:cNvPr id="412" name="Rectangle 2313"/>
              <p:cNvSpPr>
                <a:spLocks noChangeArrowheads="1"/>
              </p:cNvSpPr>
              <p:nvPr userDrawn="1"/>
            </p:nvSpPr>
            <p:spPr bwMode="auto">
              <a:xfrm>
                <a:off x="5758" y="3660"/>
                <a:ext cx="44" cy="5"/>
              </a:xfrm>
              <a:prstGeom prst="rect">
                <a:avLst/>
              </a:prstGeom>
              <a:solidFill>
                <a:srgbClr val="CDA959"/>
              </a:solidFill>
              <a:ln w="0">
                <a:noFill/>
                <a:miter lim="800000"/>
                <a:headEnd/>
                <a:tailEnd/>
              </a:ln>
            </p:spPr>
            <p:txBody>
              <a:bodyPr/>
              <a:lstStyle/>
              <a:p>
                <a:pPr>
                  <a:defRPr/>
                </a:pPr>
                <a:endParaRPr lang="en-US" dirty="0"/>
              </a:p>
            </p:txBody>
          </p:sp>
          <p:sp>
            <p:nvSpPr>
              <p:cNvPr id="413" name="Rectangle 2314"/>
              <p:cNvSpPr>
                <a:spLocks noChangeArrowheads="1"/>
              </p:cNvSpPr>
              <p:nvPr userDrawn="1"/>
            </p:nvSpPr>
            <p:spPr bwMode="auto">
              <a:xfrm>
                <a:off x="4874" y="3665"/>
                <a:ext cx="195" cy="6"/>
              </a:xfrm>
              <a:prstGeom prst="rect">
                <a:avLst/>
              </a:prstGeom>
              <a:solidFill>
                <a:srgbClr val="CDA959"/>
              </a:solidFill>
              <a:ln w="0">
                <a:noFill/>
                <a:miter lim="800000"/>
                <a:headEnd/>
                <a:tailEnd/>
              </a:ln>
            </p:spPr>
            <p:txBody>
              <a:bodyPr/>
              <a:lstStyle/>
              <a:p>
                <a:pPr>
                  <a:defRPr/>
                </a:pPr>
                <a:endParaRPr lang="en-US" dirty="0"/>
              </a:p>
            </p:txBody>
          </p:sp>
          <p:sp>
            <p:nvSpPr>
              <p:cNvPr id="414" name="Rectangle 2315"/>
              <p:cNvSpPr>
                <a:spLocks noChangeArrowheads="1"/>
              </p:cNvSpPr>
              <p:nvPr userDrawn="1"/>
            </p:nvSpPr>
            <p:spPr bwMode="auto">
              <a:xfrm>
                <a:off x="5265" y="3665"/>
                <a:ext cx="67" cy="6"/>
              </a:xfrm>
              <a:prstGeom prst="rect">
                <a:avLst/>
              </a:prstGeom>
              <a:solidFill>
                <a:srgbClr val="CDA959"/>
              </a:solidFill>
              <a:ln w="0">
                <a:noFill/>
                <a:miter lim="800000"/>
                <a:headEnd/>
                <a:tailEnd/>
              </a:ln>
            </p:spPr>
            <p:txBody>
              <a:bodyPr/>
              <a:lstStyle/>
              <a:p>
                <a:pPr>
                  <a:defRPr/>
                </a:pPr>
                <a:endParaRPr lang="en-US" dirty="0"/>
              </a:p>
            </p:txBody>
          </p:sp>
          <p:sp>
            <p:nvSpPr>
              <p:cNvPr id="415" name="Rectangle 2316"/>
              <p:cNvSpPr>
                <a:spLocks noChangeArrowheads="1"/>
              </p:cNvSpPr>
              <p:nvPr userDrawn="1"/>
            </p:nvSpPr>
            <p:spPr bwMode="auto">
              <a:xfrm>
                <a:off x="5478" y="3665"/>
                <a:ext cx="162" cy="6"/>
              </a:xfrm>
              <a:prstGeom prst="rect">
                <a:avLst/>
              </a:prstGeom>
              <a:solidFill>
                <a:srgbClr val="CDA959"/>
              </a:solidFill>
              <a:ln w="0">
                <a:noFill/>
                <a:miter lim="800000"/>
                <a:headEnd/>
                <a:tailEnd/>
              </a:ln>
            </p:spPr>
            <p:txBody>
              <a:bodyPr/>
              <a:lstStyle/>
              <a:p>
                <a:pPr>
                  <a:defRPr/>
                </a:pPr>
                <a:endParaRPr lang="en-US" dirty="0"/>
              </a:p>
            </p:txBody>
          </p:sp>
          <p:sp>
            <p:nvSpPr>
              <p:cNvPr id="416" name="Rectangle 2317"/>
              <p:cNvSpPr>
                <a:spLocks noChangeArrowheads="1"/>
              </p:cNvSpPr>
              <p:nvPr userDrawn="1"/>
            </p:nvSpPr>
            <p:spPr bwMode="auto">
              <a:xfrm>
                <a:off x="5758" y="3665"/>
                <a:ext cx="44" cy="6"/>
              </a:xfrm>
              <a:prstGeom prst="rect">
                <a:avLst/>
              </a:prstGeom>
              <a:solidFill>
                <a:srgbClr val="CDA959"/>
              </a:solidFill>
              <a:ln w="0">
                <a:noFill/>
                <a:miter lim="800000"/>
                <a:headEnd/>
                <a:tailEnd/>
              </a:ln>
            </p:spPr>
            <p:txBody>
              <a:bodyPr/>
              <a:lstStyle/>
              <a:p>
                <a:pPr>
                  <a:defRPr/>
                </a:pPr>
                <a:endParaRPr lang="en-US" dirty="0"/>
              </a:p>
            </p:txBody>
          </p:sp>
          <p:sp>
            <p:nvSpPr>
              <p:cNvPr id="417" name="Rectangle 2318"/>
              <p:cNvSpPr>
                <a:spLocks noChangeArrowheads="1"/>
              </p:cNvSpPr>
              <p:nvPr userDrawn="1"/>
            </p:nvSpPr>
            <p:spPr bwMode="auto">
              <a:xfrm>
                <a:off x="4868" y="3671"/>
                <a:ext cx="201" cy="5"/>
              </a:xfrm>
              <a:prstGeom prst="rect">
                <a:avLst/>
              </a:prstGeom>
              <a:solidFill>
                <a:srgbClr val="CDA959"/>
              </a:solidFill>
              <a:ln w="0">
                <a:noFill/>
                <a:miter lim="800000"/>
                <a:headEnd/>
                <a:tailEnd/>
              </a:ln>
            </p:spPr>
            <p:txBody>
              <a:bodyPr/>
              <a:lstStyle/>
              <a:p>
                <a:pPr>
                  <a:defRPr/>
                </a:pPr>
                <a:endParaRPr lang="en-US" dirty="0"/>
              </a:p>
            </p:txBody>
          </p:sp>
          <p:sp>
            <p:nvSpPr>
              <p:cNvPr id="418" name="Rectangle 2319"/>
              <p:cNvSpPr>
                <a:spLocks noChangeArrowheads="1"/>
              </p:cNvSpPr>
              <p:nvPr userDrawn="1"/>
            </p:nvSpPr>
            <p:spPr bwMode="auto">
              <a:xfrm>
                <a:off x="5265" y="3671"/>
                <a:ext cx="62" cy="5"/>
              </a:xfrm>
              <a:prstGeom prst="rect">
                <a:avLst/>
              </a:prstGeom>
              <a:solidFill>
                <a:srgbClr val="CDA959"/>
              </a:solidFill>
              <a:ln w="0">
                <a:noFill/>
                <a:miter lim="800000"/>
                <a:headEnd/>
                <a:tailEnd/>
              </a:ln>
            </p:spPr>
            <p:txBody>
              <a:bodyPr/>
              <a:lstStyle/>
              <a:p>
                <a:pPr>
                  <a:defRPr/>
                </a:pPr>
                <a:endParaRPr lang="en-US" dirty="0"/>
              </a:p>
            </p:txBody>
          </p:sp>
          <p:sp>
            <p:nvSpPr>
              <p:cNvPr id="419" name="Rectangle 2320"/>
              <p:cNvSpPr>
                <a:spLocks noChangeArrowheads="1"/>
              </p:cNvSpPr>
              <p:nvPr userDrawn="1"/>
            </p:nvSpPr>
            <p:spPr bwMode="auto">
              <a:xfrm>
                <a:off x="5478" y="3671"/>
                <a:ext cx="162" cy="5"/>
              </a:xfrm>
              <a:prstGeom prst="rect">
                <a:avLst/>
              </a:prstGeom>
              <a:solidFill>
                <a:srgbClr val="CDA959"/>
              </a:solidFill>
              <a:ln w="0">
                <a:noFill/>
                <a:miter lim="800000"/>
                <a:headEnd/>
                <a:tailEnd/>
              </a:ln>
            </p:spPr>
            <p:txBody>
              <a:bodyPr/>
              <a:lstStyle/>
              <a:p>
                <a:pPr>
                  <a:defRPr/>
                </a:pPr>
                <a:endParaRPr lang="en-US" dirty="0"/>
              </a:p>
            </p:txBody>
          </p:sp>
          <p:sp>
            <p:nvSpPr>
              <p:cNvPr id="420" name="Rectangle 2321"/>
              <p:cNvSpPr>
                <a:spLocks noChangeArrowheads="1"/>
              </p:cNvSpPr>
              <p:nvPr userDrawn="1"/>
            </p:nvSpPr>
            <p:spPr bwMode="auto">
              <a:xfrm>
                <a:off x="5758" y="3671"/>
                <a:ext cx="44" cy="5"/>
              </a:xfrm>
              <a:prstGeom prst="rect">
                <a:avLst/>
              </a:prstGeom>
              <a:solidFill>
                <a:srgbClr val="CDA959"/>
              </a:solidFill>
              <a:ln w="0">
                <a:noFill/>
                <a:miter lim="800000"/>
                <a:headEnd/>
                <a:tailEnd/>
              </a:ln>
            </p:spPr>
            <p:txBody>
              <a:bodyPr/>
              <a:lstStyle/>
              <a:p>
                <a:pPr>
                  <a:defRPr/>
                </a:pPr>
                <a:endParaRPr lang="en-US" dirty="0"/>
              </a:p>
            </p:txBody>
          </p:sp>
          <p:sp>
            <p:nvSpPr>
              <p:cNvPr id="421" name="Rectangle 2322"/>
              <p:cNvSpPr>
                <a:spLocks noChangeArrowheads="1"/>
              </p:cNvSpPr>
              <p:nvPr userDrawn="1"/>
            </p:nvSpPr>
            <p:spPr bwMode="auto">
              <a:xfrm>
                <a:off x="4862" y="3676"/>
                <a:ext cx="202" cy="6"/>
              </a:xfrm>
              <a:prstGeom prst="rect">
                <a:avLst/>
              </a:prstGeom>
              <a:solidFill>
                <a:srgbClr val="CDA959"/>
              </a:solidFill>
              <a:ln w="0">
                <a:noFill/>
                <a:miter lim="800000"/>
                <a:headEnd/>
                <a:tailEnd/>
              </a:ln>
            </p:spPr>
            <p:txBody>
              <a:bodyPr/>
              <a:lstStyle/>
              <a:p>
                <a:pPr>
                  <a:defRPr/>
                </a:pPr>
                <a:endParaRPr lang="en-US" dirty="0"/>
              </a:p>
            </p:txBody>
          </p:sp>
          <p:sp>
            <p:nvSpPr>
              <p:cNvPr id="422" name="Rectangle 2323"/>
              <p:cNvSpPr>
                <a:spLocks noChangeArrowheads="1"/>
              </p:cNvSpPr>
              <p:nvPr userDrawn="1"/>
            </p:nvSpPr>
            <p:spPr bwMode="auto">
              <a:xfrm>
                <a:off x="5265" y="3676"/>
                <a:ext cx="62" cy="6"/>
              </a:xfrm>
              <a:prstGeom prst="rect">
                <a:avLst/>
              </a:prstGeom>
              <a:solidFill>
                <a:srgbClr val="CDA959"/>
              </a:solidFill>
              <a:ln w="0">
                <a:noFill/>
                <a:miter lim="800000"/>
                <a:headEnd/>
                <a:tailEnd/>
              </a:ln>
            </p:spPr>
            <p:txBody>
              <a:bodyPr/>
              <a:lstStyle/>
              <a:p>
                <a:pPr>
                  <a:defRPr/>
                </a:pPr>
                <a:endParaRPr lang="en-US" dirty="0"/>
              </a:p>
            </p:txBody>
          </p:sp>
          <p:sp>
            <p:nvSpPr>
              <p:cNvPr id="423" name="Rectangle 2324"/>
              <p:cNvSpPr>
                <a:spLocks noChangeArrowheads="1"/>
              </p:cNvSpPr>
              <p:nvPr userDrawn="1"/>
            </p:nvSpPr>
            <p:spPr bwMode="auto">
              <a:xfrm>
                <a:off x="5483" y="3676"/>
                <a:ext cx="163" cy="6"/>
              </a:xfrm>
              <a:prstGeom prst="rect">
                <a:avLst/>
              </a:prstGeom>
              <a:solidFill>
                <a:srgbClr val="CDA959"/>
              </a:solidFill>
              <a:ln w="0">
                <a:noFill/>
                <a:miter lim="800000"/>
                <a:headEnd/>
                <a:tailEnd/>
              </a:ln>
            </p:spPr>
            <p:txBody>
              <a:bodyPr/>
              <a:lstStyle/>
              <a:p>
                <a:pPr>
                  <a:defRPr/>
                </a:pPr>
                <a:endParaRPr lang="en-US" dirty="0"/>
              </a:p>
            </p:txBody>
          </p:sp>
          <p:sp>
            <p:nvSpPr>
              <p:cNvPr id="424" name="Rectangle 2325"/>
              <p:cNvSpPr>
                <a:spLocks noChangeArrowheads="1"/>
              </p:cNvSpPr>
              <p:nvPr userDrawn="1"/>
            </p:nvSpPr>
            <p:spPr bwMode="auto">
              <a:xfrm>
                <a:off x="5758" y="3676"/>
                <a:ext cx="44" cy="6"/>
              </a:xfrm>
              <a:prstGeom prst="rect">
                <a:avLst/>
              </a:prstGeom>
              <a:solidFill>
                <a:srgbClr val="CDA959"/>
              </a:solidFill>
              <a:ln w="0">
                <a:noFill/>
                <a:miter lim="800000"/>
                <a:headEnd/>
                <a:tailEnd/>
              </a:ln>
            </p:spPr>
            <p:txBody>
              <a:bodyPr/>
              <a:lstStyle/>
              <a:p>
                <a:pPr>
                  <a:defRPr/>
                </a:pPr>
                <a:endParaRPr lang="en-US" dirty="0"/>
              </a:p>
            </p:txBody>
          </p:sp>
          <p:sp>
            <p:nvSpPr>
              <p:cNvPr id="425" name="Rectangle 2326"/>
              <p:cNvSpPr>
                <a:spLocks noChangeArrowheads="1"/>
              </p:cNvSpPr>
              <p:nvPr userDrawn="1"/>
            </p:nvSpPr>
            <p:spPr bwMode="auto">
              <a:xfrm>
                <a:off x="4857" y="3682"/>
                <a:ext cx="201" cy="6"/>
              </a:xfrm>
              <a:prstGeom prst="rect">
                <a:avLst/>
              </a:prstGeom>
              <a:solidFill>
                <a:srgbClr val="CDA959"/>
              </a:solidFill>
              <a:ln w="0">
                <a:noFill/>
                <a:miter lim="800000"/>
                <a:headEnd/>
                <a:tailEnd/>
              </a:ln>
            </p:spPr>
            <p:txBody>
              <a:bodyPr/>
              <a:lstStyle/>
              <a:p>
                <a:pPr>
                  <a:defRPr/>
                </a:pPr>
                <a:endParaRPr lang="en-US" dirty="0"/>
              </a:p>
            </p:txBody>
          </p:sp>
          <p:sp>
            <p:nvSpPr>
              <p:cNvPr id="426" name="Rectangle 2327"/>
              <p:cNvSpPr>
                <a:spLocks noChangeArrowheads="1"/>
              </p:cNvSpPr>
              <p:nvPr userDrawn="1"/>
            </p:nvSpPr>
            <p:spPr bwMode="auto">
              <a:xfrm>
                <a:off x="5265" y="3682"/>
                <a:ext cx="62" cy="6"/>
              </a:xfrm>
              <a:prstGeom prst="rect">
                <a:avLst/>
              </a:prstGeom>
              <a:solidFill>
                <a:srgbClr val="CDA959"/>
              </a:solidFill>
              <a:ln w="0">
                <a:noFill/>
                <a:miter lim="800000"/>
                <a:headEnd/>
                <a:tailEnd/>
              </a:ln>
            </p:spPr>
            <p:txBody>
              <a:bodyPr/>
              <a:lstStyle/>
              <a:p>
                <a:pPr>
                  <a:defRPr/>
                </a:pPr>
                <a:endParaRPr lang="en-US" dirty="0"/>
              </a:p>
            </p:txBody>
          </p:sp>
          <p:sp>
            <p:nvSpPr>
              <p:cNvPr id="427" name="Rectangle 2328"/>
              <p:cNvSpPr>
                <a:spLocks noChangeArrowheads="1"/>
              </p:cNvSpPr>
              <p:nvPr userDrawn="1"/>
            </p:nvSpPr>
            <p:spPr bwMode="auto">
              <a:xfrm>
                <a:off x="5483" y="3682"/>
                <a:ext cx="163" cy="6"/>
              </a:xfrm>
              <a:prstGeom prst="rect">
                <a:avLst/>
              </a:prstGeom>
              <a:solidFill>
                <a:srgbClr val="CDA959"/>
              </a:solidFill>
              <a:ln w="0">
                <a:noFill/>
                <a:miter lim="800000"/>
                <a:headEnd/>
                <a:tailEnd/>
              </a:ln>
            </p:spPr>
            <p:txBody>
              <a:bodyPr/>
              <a:lstStyle/>
              <a:p>
                <a:pPr>
                  <a:defRPr/>
                </a:pPr>
                <a:endParaRPr lang="en-US" dirty="0"/>
              </a:p>
            </p:txBody>
          </p:sp>
          <p:sp>
            <p:nvSpPr>
              <p:cNvPr id="428" name="Rectangle 2329"/>
              <p:cNvSpPr>
                <a:spLocks noChangeArrowheads="1"/>
              </p:cNvSpPr>
              <p:nvPr userDrawn="1"/>
            </p:nvSpPr>
            <p:spPr bwMode="auto">
              <a:xfrm>
                <a:off x="5758" y="3682"/>
                <a:ext cx="44" cy="6"/>
              </a:xfrm>
              <a:prstGeom prst="rect">
                <a:avLst/>
              </a:prstGeom>
              <a:solidFill>
                <a:srgbClr val="CDA959"/>
              </a:solidFill>
              <a:ln w="0">
                <a:noFill/>
                <a:miter lim="800000"/>
                <a:headEnd/>
                <a:tailEnd/>
              </a:ln>
            </p:spPr>
            <p:txBody>
              <a:bodyPr/>
              <a:lstStyle/>
              <a:p>
                <a:pPr>
                  <a:defRPr/>
                </a:pPr>
                <a:endParaRPr lang="en-US" dirty="0"/>
              </a:p>
            </p:txBody>
          </p:sp>
          <p:sp>
            <p:nvSpPr>
              <p:cNvPr id="429" name="Rectangle 2330"/>
              <p:cNvSpPr>
                <a:spLocks noChangeArrowheads="1"/>
              </p:cNvSpPr>
              <p:nvPr userDrawn="1"/>
            </p:nvSpPr>
            <p:spPr bwMode="auto">
              <a:xfrm>
                <a:off x="4851" y="3688"/>
                <a:ext cx="202" cy="5"/>
              </a:xfrm>
              <a:prstGeom prst="rect">
                <a:avLst/>
              </a:prstGeom>
              <a:solidFill>
                <a:srgbClr val="CDA959"/>
              </a:solidFill>
              <a:ln w="0">
                <a:noFill/>
                <a:miter lim="800000"/>
                <a:headEnd/>
                <a:tailEnd/>
              </a:ln>
            </p:spPr>
            <p:txBody>
              <a:bodyPr/>
              <a:lstStyle/>
              <a:p>
                <a:pPr>
                  <a:defRPr/>
                </a:pPr>
                <a:endParaRPr lang="en-US" dirty="0"/>
              </a:p>
            </p:txBody>
          </p:sp>
          <p:sp>
            <p:nvSpPr>
              <p:cNvPr id="430" name="Rectangle 2331"/>
              <p:cNvSpPr>
                <a:spLocks noChangeArrowheads="1"/>
              </p:cNvSpPr>
              <p:nvPr userDrawn="1"/>
            </p:nvSpPr>
            <p:spPr bwMode="auto">
              <a:xfrm>
                <a:off x="5265" y="3688"/>
                <a:ext cx="62" cy="5"/>
              </a:xfrm>
              <a:prstGeom prst="rect">
                <a:avLst/>
              </a:prstGeom>
              <a:solidFill>
                <a:srgbClr val="CDA959"/>
              </a:solidFill>
              <a:ln w="0">
                <a:noFill/>
                <a:miter lim="800000"/>
                <a:headEnd/>
                <a:tailEnd/>
              </a:ln>
            </p:spPr>
            <p:txBody>
              <a:bodyPr/>
              <a:lstStyle/>
              <a:p>
                <a:pPr>
                  <a:defRPr/>
                </a:pPr>
                <a:endParaRPr lang="en-US" dirty="0"/>
              </a:p>
            </p:txBody>
          </p:sp>
          <p:sp>
            <p:nvSpPr>
              <p:cNvPr id="431" name="Rectangle 2332"/>
              <p:cNvSpPr>
                <a:spLocks noChangeArrowheads="1"/>
              </p:cNvSpPr>
              <p:nvPr userDrawn="1"/>
            </p:nvSpPr>
            <p:spPr bwMode="auto">
              <a:xfrm>
                <a:off x="5483" y="3688"/>
                <a:ext cx="163" cy="5"/>
              </a:xfrm>
              <a:prstGeom prst="rect">
                <a:avLst/>
              </a:prstGeom>
              <a:solidFill>
                <a:srgbClr val="CDA959"/>
              </a:solidFill>
              <a:ln w="0">
                <a:noFill/>
                <a:miter lim="800000"/>
                <a:headEnd/>
                <a:tailEnd/>
              </a:ln>
            </p:spPr>
            <p:txBody>
              <a:bodyPr/>
              <a:lstStyle/>
              <a:p>
                <a:pPr>
                  <a:defRPr/>
                </a:pPr>
                <a:endParaRPr lang="en-US" dirty="0"/>
              </a:p>
            </p:txBody>
          </p:sp>
          <p:sp>
            <p:nvSpPr>
              <p:cNvPr id="432" name="Rectangle 2333"/>
              <p:cNvSpPr>
                <a:spLocks noChangeArrowheads="1"/>
              </p:cNvSpPr>
              <p:nvPr userDrawn="1"/>
            </p:nvSpPr>
            <p:spPr bwMode="auto">
              <a:xfrm>
                <a:off x="5758" y="3688"/>
                <a:ext cx="44" cy="5"/>
              </a:xfrm>
              <a:prstGeom prst="rect">
                <a:avLst/>
              </a:prstGeom>
              <a:solidFill>
                <a:srgbClr val="CDA959"/>
              </a:solidFill>
              <a:ln w="0">
                <a:noFill/>
                <a:miter lim="800000"/>
                <a:headEnd/>
                <a:tailEnd/>
              </a:ln>
            </p:spPr>
            <p:txBody>
              <a:bodyPr/>
              <a:lstStyle/>
              <a:p>
                <a:pPr>
                  <a:defRPr/>
                </a:pPr>
                <a:endParaRPr lang="en-US" dirty="0"/>
              </a:p>
            </p:txBody>
          </p:sp>
          <p:sp>
            <p:nvSpPr>
              <p:cNvPr id="433" name="Rectangle 2334"/>
              <p:cNvSpPr>
                <a:spLocks noChangeArrowheads="1"/>
              </p:cNvSpPr>
              <p:nvPr userDrawn="1"/>
            </p:nvSpPr>
            <p:spPr bwMode="auto">
              <a:xfrm>
                <a:off x="4851" y="3693"/>
                <a:ext cx="196" cy="6"/>
              </a:xfrm>
              <a:prstGeom prst="rect">
                <a:avLst/>
              </a:prstGeom>
              <a:solidFill>
                <a:srgbClr val="CDA959"/>
              </a:solidFill>
              <a:ln w="0">
                <a:noFill/>
                <a:miter lim="800000"/>
                <a:headEnd/>
                <a:tailEnd/>
              </a:ln>
            </p:spPr>
            <p:txBody>
              <a:bodyPr/>
              <a:lstStyle/>
              <a:p>
                <a:pPr>
                  <a:defRPr/>
                </a:pPr>
                <a:endParaRPr lang="en-US" dirty="0"/>
              </a:p>
            </p:txBody>
          </p:sp>
          <p:sp>
            <p:nvSpPr>
              <p:cNvPr id="434" name="Rectangle 2335"/>
              <p:cNvSpPr>
                <a:spLocks noChangeArrowheads="1"/>
              </p:cNvSpPr>
              <p:nvPr userDrawn="1"/>
            </p:nvSpPr>
            <p:spPr bwMode="auto">
              <a:xfrm>
                <a:off x="5265" y="3693"/>
                <a:ext cx="62" cy="6"/>
              </a:xfrm>
              <a:prstGeom prst="rect">
                <a:avLst/>
              </a:prstGeom>
              <a:solidFill>
                <a:srgbClr val="CDA959"/>
              </a:solidFill>
              <a:ln w="0">
                <a:noFill/>
                <a:miter lim="800000"/>
                <a:headEnd/>
                <a:tailEnd/>
              </a:ln>
            </p:spPr>
            <p:txBody>
              <a:bodyPr/>
              <a:lstStyle/>
              <a:p>
                <a:pPr>
                  <a:defRPr/>
                </a:pPr>
                <a:endParaRPr lang="en-US" dirty="0"/>
              </a:p>
            </p:txBody>
          </p:sp>
          <p:sp>
            <p:nvSpPr>
              <p:cNvPr id="435" name="Rectangle 2336"/>
              <p:cNvSpPr>
                <a:spLocks noChangeArrowheads="1"/>
              </p:cNvSpPr>
              <p:nvPr userDrawn="1"/>
            </p:nvSpPr>
            <p:spPr bwMode="auto">
              <a:xfrm>
                <a:off x="5489" y="3693"/>
                <a:ext cx="162" cy="6"/>
              </a:xfrm>
              <a:prstGeom prst="rect">
                <a:avLst/>
              </a:prstGeom>
              <a:solidFill>
                <a:srgbClr val="CDA959"/>
              </a:solidFill>
              <a:ln w="0">
                <a:noFill/>
                <a:miter lim="800000"/>
                <a:headEnd/>
                <a:tailEnd/>
              </a:ln>
            </p:spPr>
            <p:txBody>
              <a:bodyPr/>
              <a:lstStyle/>
              <a:p>
                <a:pPr>
                  <a:defRPr/>
                </a:pPr>
                <a:endParaRPr lang="en-US" dirty="0"/>
              </a:p>
            </p:txBody>
          </p:sp>
          <p:sp>
            <p:nvSpPr>
              <p:cNvPr id="436" name="Rectangle 2337"/>
              <p:cNvSpPr>
                <a:spLocks noChangeArrowheads="1"/>
              </p:cNvSpPr>
              <p:nvPr userDrawn="1"/>
            </p:nvSpPr>
            <p:spPr bwMode="auto">
              <a:xfrm>
                <a:off x="5758" y="3693"/>
                <a:ext cx="44" cy="6"/>
              </a:xfrm>
              <a:prstGeom prst="rect">
                <a:avLst/>
              </a:prstGeom>
              <a:solidFill>
                <a:srgbClr val="CDA959"/>
              </a:solidFill>
              <a:ln w="0">
                <a:noFill/>
                <a:miter lim="800000"/>
                <a:headEnd/>
                <a:tailEnd/>
              </a:ln>
            </p:spPr>
            <p:txBody>
              <a:bodyPr/>
              <a:lstStyle/>
              <a:p>
                <a:pPr>
                  <a:defRPr/>
                </a:pPr>
                <a:endParaRPr lang="en-US" dirty="0"/>
              </a:p>
            </p:txBody>
          </p:sp>
          <p:sp>
            <p:nvSpPr>
              <p:cNvPr id="437" name="Rectangle 2338"/>
              <p:cNvSpPr>
                <a:spLocks noChangeArrowheads="1"/>
              </p:cNvSpPr>
              <p:nvPr userDrawn="1"/>
            </p:nvSpPr>
            <p:spPr bwMode="auto">
              <a:xfrm>
                <a:off x="4846" y="3699"/>
                <a:ext cx="195" cy="5"/>
              </a:xfrm>
              <a:prstGeom prst="rect">
                <a:avLst/>
              </a:prstGeom>
              <a:solidFill>
                <a:srgbClr val="CDA959"/>
              </a:solidFill>
              <a:ln w="0">
                <a:noFill/>
                <a:miter lim="800000"/>
                <a:headEnd/>
                <a:tailEnd/>
              </a:ln>
            </p:spPr>
            <p:txBody>
              <a:bodyPr/>
              <a:lstStyle/>
              <a:p>
                <a:pPr>
                  <a:defRPr/>
                </a:pPr>
                <a:endParaRPr lang="en-US" dirty="0"/>
              </a:p>
            </p:txBody>
          </p:sp>
          <p:sp>
            <p:nvSpPr>
              <p:cNvPr id="438" name="Rectangle 2339"/>
              <p:cNvSpPr>
                <a:spLocks noChangeArrowheads="1"/>
              </p:cNvSpPr>
              <p:nvPr userDrawn="1"/>
            </p:nvSpPr>
            <p:spPr bwMode="auto">
              <a:xfrm>
                <a:off x="5265" y="3699"/>
                <a:ext cx="62" cy="5"/>
              </a:xfrm>
              <a:prstGeom prst="rect">
                <a:avLst/>
              </a:prstGeom>
              <a:solidFill>
                <a:srgbClr val="CDA959"/>
              </a:solidFill>
              <a:ln w="0">
                <a:noFill/>
                <a:miter lim="800000"/>
                <a:headEnd/>
                <a:tailEnd/>
              </a:ln>
            </p:spPr>
            <p:txBody>
              <a:bodyPr/>
              <a:lstStyle/>
              <a:p>
                <a:pPr>
                  <a:defRPr/>
                </a:pPr>
                <a:endParaRPr lang="en-US" dirty="0"/>
              </a:p>
            </p:txBody>
          </p:sp>
          <p:sp>
            <p:nvSpPr>
              <p:cNvPr id="439" name="Rectangle 2340"/>
              <p:cNvSpPr>
                <a:spLocks noChangeArrowheads="1"/>
              </p:cNvSpPr>
              <p:nvPr userDrawn="1"/>
            </p:nvSpPr>
            <p:spPr bwMode="auto">
              <a:xfrm>
                <a:off x="5489" y="3699"/>
                <a:ext cx="162" cy="5"/>
              </a:xfrm>
              <a:prstGeom prst="rect">
                <a:avLst/>
              </a:prstGeom>
              <a:solidFill>
                <a:srgbClr val="CDA959"/>
              </a:solidFill>
              <a:ln w="0">
                <a:noFill/>
                <a:miter lim="800000"/>
                <a:headEnd/>
                <a:tailEnd/>
              </a:ln>
            </p:spPr>
            <p:txBody>
              <a:bodyPr/>
              <a:lstStyle/>
              <a:p>
                <a:pPr>
                  <a:defRPr/>
                </a:pPr>
                <a:endParaRPr lang="en-US" dirty="0"/>
              </a:p>
            </p:txBody>
          </p:sp>
          <p:sp>
            <p:nvSpPr>
              <p:cNvPr id="440" name="Rectangle 2341"/>
              <p:cNvSpPr>
                <a:spLocks noChangeArrowheads="1"/>
              </p:cNvSpPr>
              <p:nvPr userDrawn="1"/>
            </p:nvSpPr>
            <p:spPr bwMode="auto">
              <a:xfrm>
                <a:off x="5758" y="3699"/>
                <a:ext cx="44" cy="5"/>
              </a:xfrm>
              <a:prstGeom prst="rect">
                <a:avLst/>
              </a:prstGeom>
              <a:solidFill>
                <a:srgbClr val="CDA959"/>
              </a:solidFill>
              <a:ln w="0">
                <a:noFill/>
                <a:miter lim="800000"/>
                <a:headEnd/>
                <a:tailEnd/>
              </a:ln>
            </p:spPr>
            <p:txBody>
              <a:bodyPr/>
              <a:lstStyle/>
              <a:p>
                <a:pPr>
                  <a:defRPr/>
                </a:pPr>
                <a:endParaRPr lang="en-US" dirty="0"/>
              </a:p>
            </p:txBody>
          </p:sp>
          <p:sp>
            <p:nvSpPr>
              <p:cNvPr id="441" name="Rectangle 2342"/>
              <p:cNvSpPr>
                <a:spLocks noChangeArrowheads="1"/>
              </p:cNvSpPr>
              <p:nvPr userDrawn="1"/>
            </p:nvSpPr>
            <p:spPr bwMode="auto">
              <a:xfrm>
                <a:off x="4840" y="3704"/>
                <a:ext cx="196" cy="6"/>
              </a:xfrm>
              <a:prstGeom prst="rect">
                <a:avLst/>
              </a:prstGeom>
              <a:solidFill>
                <a:srgbClr val="CDA959"/>
              </a:solidFill>
              <a:ln w="0">
                <a:noFill/>
                <a:miter lim="800000"/>
                <a:headEnd/>
                <a:tailEnd/>
              </a:ln>
            </p:spPr>
            <p:txBody>
              <a:bodyPr/>
              <a:lstStyle/>
              <a:p>
                <a:pPr>
                  <a:defRPr/>
                </a:pPr>
                <a:endParaRPr lang="en-US" dirty="0"/>
              </a:p>
            </p:txBody>
          </p:sp>
          <p:sp>
            <p:nvSpPr>
              <p:cNvPr id="442" name="Rectangle 2343"/>
              <p:cNvSpPr>
                <a:spLocks noChangeArrowheads="1"/>
              </p:cNvSpPr>
              <p:nvPr userDrawn="1"/>
            </p:nvSpPr>
            <p:spPr bwMode="auto">
              <a:xfrm>
                <a:off x="5265" y="3704"/>
                <a:ext cx="62" cy="6"/>
              </a:xfrm>
              <a:prstGeom prst="rect">
                <a:avLst/>
              </a:prstGeom>
              <a:solidFill>
                <a:srgbClr val="CDA959"/>
              </a:solidFill>
              <a:ln w="0">
                <a:noFill/>
                <a:miter lim="800000"/>
                <a:headEnd/>
                <a:tailEnd/>
              </a:ln>
            </p:spPr>
            <p:txBody>
              <a:bodyPr/>
              <a:lstStyle/>
              <a:p>
                <a:pPr>
                  <a:defRPr/>
                </a:pPr>
                <a:endParaRPr lang="en-US" dirty="0"/>
              </a:p>
            </p:txBody>
          </p:sp>
          <p:sp>
            <p:nvSpPr>
              <p:cNvPr id="443" name="Rectangle 2344"/>
              <p:cNvSpPr>
                <a:spLocks noChangeArrowheads="1"/>
              </p:cNvSpPr>
              <p:nvPr userDrawn="1"/>
            </p:nvSpPr>
            <p:spPr bwMode="auto">
              <a:xfrm>
                <a:off x="5495" y="3704"/>
                <a:ext cx="162" cy="6"/>
              </a:xfrm>
              <a:prstGeom prst="rect">
                <a:avLst/>
              </a:prstGeom>
              <a:solidFill>
                <a:srgbClr val="CDA959"/>
              </a:solidFill>
              <a:ln w="0">
                <a:noFill/>
                <a:miter lim="800000"/>
                <a:headEnd/>
                <a:tailEnd/>
              </a:ln>
            </p:spPr>
            <p:txBody>
              <a:bodyPr/>
              <a:lstStyle/>
              <a:p>
                <a:pPr>
                  <a:defRPr/>
                </a:pPr>
                <a:endParaRPr lang="en-US" dirty="0"/>
              </a:p>
            </p:txBody>
          </p:sp>
          <p:sp>
            <p:nvSpPr>
              <p:cNvPr id="444" name="Rectangle 2345"/>
              <p:cNvSpPr>
                <a:spLocks noChangeArrowheads="1"/>
              </p:cNvSpPr>
              <p:nvPr userDrawn="1"/>
            </p:nvSpPr>
            <p:spPr bwMode="auto">
              <a:xfrm>
                <a:off x="5758" y="3704"/>
                <a:ext cx="44" cy="6"/>
              </a:xfrm>
              <a:prstGeom prst="rect">
                <a:avLst/>
              </a:prstGeom>
              <a:solidFill>
                <a:srgbClr val="CDA959"/>
              </a:solidFill>
              <a:ln w="0">
                <a:noFill/>
                <a:miter lim="800000"/>
                <a:headEnd/>
                <a:tailEnd/>
              </a:ln>
            </p:spPr>
            <p:txBody>
              <a:bodyPr/>
              <a:lstStyle/>
              <a:p>
                <a:pPr>
                  <a:defRPr/>
                </a:pPr>
                <a:endParaRPr lang="en-US" dirty="0"/>
              </a:p>
            </p:txBody>
          </p:sp>
          <p:sp>
            <p:nvSpPr>
              <p:cNvPr id="445" name="Rectangle 2346"/>
              <p:cNvSpPr>
                <a:spLocks noChangeArrowheads="1"/>
              </p:cNvSpPr>
              <p:nvPr userDrawn="1"/>
            </p:nvSpPr>
            <p:spPr bwMode="auto">
              <a:xfrm>
                <a:off x="4834" y="3710"/>
                <a:ext cx="202" cy="6"/>
              </a:xfrm>
              <a:prstGeom prst="rect">
                <a:avLst/>
              </a:prstGeom>
              <a:solidFill>
                <a:srgbClr val="CDA959"/>
              </a:solidFill>
              <a:ln w="0">
                <a:noFill/>
                <a:miter lim="800000"/>
                <a:headEnd/>
                <a:tailEnd/>
              </a:ln>
            </p:spPr>
            <p:txBody>
              <a:bodyPr/>
              <a:lstStyle/>
              <a:p>
                <a:pPr>
                  <a:defRPr/>
                </a:pPr>
                <a:endParaRPr lang="en-US" dirty="0"/>
              </a:p>
            </p:txBody>
          </p:sp>
          <p:sp>
            <p:nvSpPr>
              <p:cNvPr id="446" name="Rectangle 2347"/>
              <p:cNvSpPr>
                <a:spLocks noChangeArrowheads="1"/>
              </p:cNvSpPr>
              <p:nvPr userDrawn="1"/>
            </p:nvSpPr>
            <p:spPr bwMode="auto">
              <a:xfrm>
                <a:off x="5265" y="3710"/>
                <a:ext cx="62" cy="6"/>
              </a:xfrm>
              <a:prstGeom prst="rect">
                <a:avLst/>
              </a:prstGeom>
              <a:solidFill>
                <a:srgbClr val="CDA959"/>
              </a:solidFill>
              <a:ln w="0">
                <a:noFill/>
                <a:miter lim="800000"/>
                <a:headEnd/>
                <a:tailEnd/>
              </a:ln>
            </p:spPr>
            <p:txBody>
              <a:bodyPr/>
              <a:lstStyle/>
              <a:p>
                <a:pPr>
                  <a:defRPr/>
                </a:pPr>
                <a:endParaRPr lang="en-US" dirty="0"/>
              </a:p>
            </p:txBody>
          </p:sp>
          <p:sp>
            <p:nvSpPr>
              <p:cNvPr id="447" name="Rectangle 2348"/>
              <p:cNvSpPr>
                <a:spLocks noChangeArrowheads="1"/>
              </p:cNvSpPr>
              <p:nvPr userDrawn="1"/>
            </p:nvSpPr>
            <p:spPr bwMode="auto">
              <a:xfrm>
                <a:off x="5495" y="3710"/>
                <a:ext cx="162" cy="6"/>
              </a:xfrm>
              <a:prstGeom prst="rect">
                <a:avLst/>
              </a:prstGeom>
              <a:solidFill>
                <a:srgbClr val="CDA959"/>
              </a:solidFill>
              <a:ln w="0">
                <a:noFill/>
                <a:miter lim="800000"/>
                <a:headEnd/>
                <a:tailEnd/>
              </a:ln>
            </p:spPr>
            <p:txBody>
              <a:bodyPr/>
              <a:lstStyle/>
              <a:p>
                <a:pPr>
                  <a:defRPr/>
                </a:pPr>
                <a:endParaRPr lang="en-US" dirty="0"/>
              </a:p>
            </p:txBody>
          </p:sp>
          <p:sp>
            <p:nvSpPr>
              <p:cNvPr id="448" name="Rectangle 2349"/>
              <p:cNvSpPr>
                <a:spLocks noChangeArrowheads="1"/>
              </p:cNvSpPr>
              <p:nvPr userDrawn="1"/>
            </p:nvSpPr>
            <p:spPr bwMode="auto">
              <a:xfrm>
                <a:off x="5758" y="3710"/>
                <a:ext cx="44" cy="6"/>
              </a:xfrm>
              <a:prstGeom prst="rect">
                <a:avLst/>
              </a:prstGeom>
              <a:solidFill>
                <a:srgbClr val="CDA959"/>
              </a:solidFill>
              <a:ln w="0">
                <a:noFill/>
                <a:miter lim="800000"/>
                <a:headEnd/>
                <a:tailEnd/>
              </a:ln>
            </p:spPr>
            <p:txBody>
              <a:bodyPr/>
              <a:lstStyle/>
              <a:p>
                <a:pPr>
                  <a:defRPr/>
                </a:pPr>
                <a:endParaRPr lang="en-US" dirty="0"/>
              </a:p>
            </p:txBody>
          </p:sp>
          <p:sp>
            <p:nvSpPr>
              <p:cNvPr id="449" name="Rectangle 2350"/>
              <p:cNvSpPr>
                <a:spLocks noChangeArrowheads="1"/>
              </p:cNvSpPr>
              <p:nvPr userDrawn="1"/>
            </p:nvSpPr>
            <p:spPr bwMode="auto">
              <a:xfrm>
                <a:off x="4829" y="3716"/>
                <a:ext cx="201" cy="5"/>
              </a:xfrm>
              <a:prstGeom prst="rect">
                <a:avLst/>
              </a:prstGeom>
              <a:solidFill>
                <a:srgbClr val="CDA959"/>
              </a:solidFill>
              <a:ln w="0">
                <a:noFill/>
                <a:miter lim="800000"/>
                <a:headEnd/>
                <a:tailEnd/>
              </a:ln>
            </p:spPr>
            <p:txBody>
              <a:bodyPr/>
              <a:lstStyle/>
              <a:p>
                <a:pPr>
                  <a:defRPr/>
                </a:pPr>
                <a:endParaRPr lang="en-US" dirty="0"/>
              </a:p>
            </p:txBody>
          </p:sp>
          <p:sp>
            <p:nvSpPr>
              <p:cNvPr id="450" name="Rectangle 2351"/>
              <p:cNvSpPr>
                <a:spLocks noChangeArrowheads="1"/>
              </p:cNvSpPr>
              <p:nvPr userDrawn="1"/>
            </p:nvSpPr>
            <p:spPr bwMode="auto">
              <a:xfrm>
                <a:off x="5260" y="3716"/>
                <a:ext cx="67" cy="5"/>
              </a:xfrm>
              <a:prstGeom prst="rect">
                <a:avLst/>
              </a:prstGeom>
              <a:solidFill>
                <a:srgbClr val="CDA959"/>
              </a:solidFill>
              <a:ln w="0">
                <a:noFill/>
                <a:miter lim="800000"/>
                <a:headEnd/>
                <a:tailEnd/>
              </a:ln>
            </p:spPr>
            <p:txBody>
              <a:bodyPr/>
              <a:lstStyle/>
              <a:p>
                <a:pPr>
                  <a:defRPr/>
                </a:pPr>
                <a:endParaRPr lang="en-US" dirty="0"/>
              </a:p>
            </p:txBody>
          </p:sp>
          <p:sp>
            <p:nvSpPr>
              <p:cNvPr id="451" name="Rectangle 2352"/>
              <p:cNvSpPr>
                <a:spLocks noChangeArrowheads="1"/>
              </p:cNvSpPr>
              <p:nvPr userDrawn="1"/>
            </p:nvSpPr>
            <p:spPr bwMode="auto">
              <a:xfrm>
                <a:off x="5495" y="3716"/>
                <a:ext cx="162" cy="5"/>
              </a:xfrm>
              <a:prstGeom prst="rect">
                <a:avLst/>
              </a:prstGeom>
              <a:solidFill>
                <a:srgbClr val="CDA959"/>
              </a:solidFill>
              <a:ln w="0">
                <a:noFill/>
                <a:miter lim="800000"/>
                <a:headEnd/>
                <a:tailEnd/>
              </a:ln>
            </p:spPr>
            <p:txBody>
              <a:bodyPr/>
              <a:lstStyle/>
              <a:p>
                <a:pPr>
                  <a:defRPr/>
                </a:pPr>
                <a:endParaRPr lang="en-US" dirty="0"/>
              </a:p>
            </p:txBody>
          </p:sp>
          <p:sp>
            <p:nvSpPr>
              <p:cNvPr id="452" name="Rectangle 2353"/>
              <p:cNvSpPr>
                <a:spLocks noChangeArrowheads="1"/>
              </p:cNvSpPr>
              <p:nvPr userDrawn="1"/>
            </p:nvSpPr>
            <p:spPr bwMode="auto">
              <a:xfrm>
                <a:off x="5758" y="3716"/>
                <a:ext cx="44" cy="5"/>
              </a:xfrm>
              <a:prstGeom prst="rect">
                <a:avLst/>
              </a:prstGeom>
              <a:solidFill>
                <a:srgbClr val="CDA959"/>
              </a:solidFill>
              <a:ln w="0">
                <a:noFill/>
                <a:miter lim="800000"/>
                <a:headEnd/>
                <a:tailEnd/>
              </a:ln>
            </p:spPr>
            <p:txBody>
              <a:bodyPr/>
              <a:lstStyle/>
              <a:p>
                <a:pPr>
                  <a:defRPr/>
                </a:pPr>
                <a:endParaRPr lang="en-US" dirty="0"/>
              </a:p>
            </p:txBody>
          </p:sp>
          <p:sp>
            <p:nvSpPr>
              <p:cNvPr id="453" name="Rectangle 2354"/>
              <p:cNvSpPr>
                <a:spLocks noChangeArrowheads="1"/>
              </p:cNvSpPr>
              <p:nvPr userDrawn="1"/>
            </p:nvSpPr>
            <p:spPr bwMode="auto">
              <a:xfrm>
                <a:off x="4823" y="3721"/>
                <a:ext cx="202" cy="6"/>
              </a:xfrm>
              <a:prstGeom prst="rect">
                <a:avLst/>
              </a:prstGeom>
              <a:solidFill>
                <a:srgbClr val="CDA959"/>
              </a:solidFill>
              <a:ln w="0">
                <a:noFill/>
                <a:miter lim="800000"/>
                <a:headEnd/>
                <a:tailEnd/>
              </a:ln>
            </p:spPr>
            <p:txBody>
              <a:bodyPr/>
              <a:lstStyle/>
              <a:p>
                <a:pPr>
                  <a:defRPr/>
                </a:pPr>
                <a:endParaRPr lang="en-US" dirty="0"/>
              </a:p>
            </p:txBody>
          </p:sp>
          <p:sp>
            <p:nvSpPr>
              <p:cNvPr id="454" name="Rectangle 2355"/>
              <p:cNvSpPr>
                <a:spLocks noChangeArrowheads="1"/>
              </p:cNvSpPr>
              <p:nvPr userDrawn="1"/>
            </p:nvSpPr>
            <p:spPr bwMode="auto">
              <a:xfrm>
                <a:off x="5260" y="3721"/>
                <a:ext cx="67" cy="6"/>
              </a:xfrm>
              <a:prstGeom prst="rect">
                <a:avLst/>
              </a:prstGeom>
              <a:solidFill>
                <a:srgbClr val="CDA959"/>
              </a:solidFill>
              <a:ln w="0">
                <a:noFill/>
                <a:miter lim="800000"/>
                <a:headEnd/>
                <a:tailEnd/>
              </a:ln>
            </p:spPr>
            <p:txBody>
              <a:bodyPr/>
              <a:lstStyle/>
              <a:p>
                <a:pPr>
                  <a:defRPr/>
                </a:pPr>
                <a:endParaRPr lang="en-US" dirty="0"/>
              </a:p>
            </p:txBody>
          </p:sp>
          <p:sp>
            <p:nvSpPr>
              <p:cNvPr id="455" name="Rectangle 2356"/>
              <p:cNvSpPr>
                <a:spLocks noChangeArrowheads="1"/>
              </p:cNvSpPr>
              <p:nvPr userDrawn="1"/>
            </p:nvSpPr>
            <p:spPr bwMode="auto">
              <a:xfrm>
                <a:off x="5500" y="3721"/>
                <a:ext cx="163" cy="6"/>
              </a:xfrm>
              <a:prstGeom prst="rect">
                <a:avLst/>
              </a:prstGeom>
              <a:solidFill>
                <a:srgbClr val="CDA959"/>
              </a:solidFill>
              <a:ln w="0">
                <a:noFill/>
                <a:miter lim="800000"/>
                <a:headEnd/>
                <a:tailEnd/>
              </a:ln>
            </p:spPr>
            <p:txBody>
              <a:bodyPr/>
              <a:lstStyle/>
              <a:p>
                <a:pPr>
                  <a:defRPr/>
                </a:pPr>
                <a:endParaRPr lang="en-US" dirty="0"/>
              </a:p>
            </p:txBody>
          </p:sp>
          <p:sp>
            <p:nvSpPr>
              <p:cNvPr id="456" name="Rectangle 2357"/>
              <p:cNvSpPr>
                <a:spLocks noChangeArrowheads="1"/>
              </p:cNvSpPr>
              <p:nvPr userDrawn="1"/>
            </p:nvSpPr>
            <p:spPr bwMode="auto">
              <a:xfrm>
                <a:off x="5758" y="3721"/>
                <a:ext cx="44" cy="6"/>
              </a:xfrm>
              <a:prstGeom prst="rect">
                <a:avLst/>
              </a:prstGeom>
              <a:solidFill>
                <a:srgbClr val="CDA959"/>
              </a:solidFill>
              <a:ln w="0">
                <a:noFill/>
                <a:miter lim="800000"/>
                <a:headEnd/>
                <a:tailEnd/>
              </a:ln>
            </p:spPr>
            <p:txBody>
              <a:bodyPr/>
              <a:lstStyle/>
              <a:p>
                <a:pPr>
                  <a:defRPr/>
                </a:pPr>
                <a:endParaRPr lang="en-US" dirty="0"/>
              </a:p>
            </p:txBody>
          </p:sp>
          <p:sp>
            <p:nvSpPr>
              <p:cNvPr id="457" name="Rectangle 2358"/>
              <p:cNvSpPr>
                <a:spLocks noChangeArrowheads="1"/>
              </p:cNvSpPr>
              <p:nvPr userDrawn="1"/>
            </p:nvSpPr>
            <p:spPr bwMode="auto">
              <a:xfrm>
                <a:off x="4823" y="3727"/>
                <a:ext cx="196" cy="5"/>
              </a:xfrm>
              <a:prstGeom prst="rect">
                <a:avLst/>
              </a:prstGeom>
              <a:solidFill>
                <a:srgbClr val="CDA959"/>
              </a:solidFill>
              <a:ln w="0">
                <a:noFill/>
                <a:miter lim="800000"/>
                <a:headEnd/>
                <a:tailEnd/>
              </a:ln>
            </p:spPr>
            <p:txBody>
              <a:bodyPr/>
              <a:lstStyle/>
              <a:p>
                <a:pPr>
                  <a:defRPr/>
                </a:pPr>
                <a:endParaRPr lang="en-US" dirty="0"/>
              </a:p>
            </p:txBody>
          </p:sp>
          <p:sp>
            <p:nvSpPr>
              <p:cNvPr id="458" name="Rectangle 2359"/>
              <p:cNvSpPr>
                <a:spLocks noChangeArrowheads="1"/>
              </p:cNvSpPr>
              <p:nvPr userDrawn="1"/>
            </p:nvSpPr>
            <p:spPr bwMode="auto">
              <a:xfrm>
                <a:off x="5260" y="3727"/>
                <a:ext cx="61" cy="5"/>
              </a:xfrm>
              <a:prstGeom prst="rect">
                <a:avLst/>
              </a:prstGeom>
              <a:solidFill>
                <a:srgbClr val="CDA959"/>
              </a:solidFill>
              <a:ln w="0">
                <a:noFill/>
                <a:miter lim="800000"/>
                <a:headEnd/>
                <a:tailEnd/>
              </a:ln>
            </p:spPr>
            <p:txBody>
              <a:bodyPr/>
              <a:lstStyle/>
              <a:p>
                <a:pPr>
                  <a:defRPr/>
                </a:pPr>
                <a:endParaRPr lang="en-US" dirty="0"/>
              </a:p>
            </p:txBody>
          </p:sp>
          <p:sp>
            <p:nvSpPr>
              <p:cNvPr id="459" name="Rectangle 2360"/>
              <p:cNvSpPr>
                <a:spLocks noChangeArrowheads="1"/>
              </p:cNvSpPr>
              <p:nvPr userDrawn="1"/>
            </p:nvSpPr>
            <p:spPr bwMode="auto">
              <a:xfrm>
                <a:off x="5500" y="3727"/>
                <a:ext cx="163" cy="5"/>
              </a:xfrm>
              <a:prstGeom prst="rect">
                <a:avLst/>
              </a:prstGeom>
              <a:solidFill>
                <a:srgbClr val="CDA959"/>
              </a:solidFill>
              <a:ln w="0">
                <a:noFill/>
                <a:miter lim="800000"/>
                <a:headEnd/>
                <a:tailEnd/>
              </a:ln>
            </p:spPr>
            <p:txBody>
              <a:bodyPr/>
              <a:lstStyle/>
              <a:p>
                <a:pPr>
                  <a:defRPr/>
                </a:pPr>
                <a:endParaRPr lang="en-US" dirty="0"/>
              </a:p>
            </p:txBody>
          </p:sp>
          <p:sp>
            <p:nvSpPr>
              <p:cNvPr id="460" name="Rectangle 2361"/>
              <p:cNvSpPr>
                <a:spLocks noChangeArrowheads="1"/>
              </p:cNvSpPr>
              <p:nvPr userDrawn="1"/>
            </p:nvSpPr>
            <p:spPr bwMode="auto">
              <a:xfrm>
                <a:off x="5758" y="3727"/>
                <a:ext cx="44" cy="5"/>
              </a:xfrm>
              <a:prstGeom prst="rect">
                <a:avLst/>
              </a:prstGeom>
              <a:solidFill>
                <a:srgbClr val="CDA959"/>
              </a:solidFill>
              <a:ln w="0">
                <a:noFill/>
                <a:miter lim="800000"/>
                <a:headEnd/>
                <a:tailEnd/>
              </a:ln>
            </p:spPr>
            <p:txBody>
              <a:bodyPr/>
              <a:lstStyle/>
              <a:p>
                <a:pPr>
                  <a:defRPr/>
                </a:pPr>
                <a:endParaRPr lang="en-US" dirty="0"/>
              </a:p>
            </p:txBody>
          </p:sp>
          <p:sp>
            <p:nvSpPr>
              <p:cNvPr id="461" name="Rectangle 2362"/>
              <p:cNvSpPr>
                <a:spLocks noChangeArrowheads="1"/>
              </p:cNvSpPr>
              <p:nvPr userDrawn="1"/>
            </p:nvSpPr>
            <p:spPr bwMode="auto">
              <a:xfrm>
                <a:off x="4818" y="3732"/>
                <a:ext cx="195" cy="6"/>
              </a:xfrm>
              <a:prstGeom prst="rect">
                <a:avLst/>
              </a:prstGeom>
              <a:solidFill>
                <a:srgbClr val="CDA959"/>
              </a:solidFill>
              <a:ln w="0">
                <a:noFill/>
                <a:miter lim="800000"/>
                <a:headEnd/>
                <a:tailEnd/>
              </a:ln>
            </p:spPr>
            <p:txBody>
              <a:bodyPr/>
              <a:lstStyle/>
              <a:p>
                <a:pPr>
                  <a:defRPr/>
                </a:pPr>
                <a:endParaRPr lang="en-US" dirty="0"/>
              </a:p>
            </p:txBody>
          </p:sp>
          <p:sp>
            <p:nvSpPr>
              <p:cNvPr id="462" name="Rectangle 2363"/>
              <p:cNvSpPr>
                <a:spLocks noChangeArrowheads="1"/>
              </p:cNvSpPr>
              <p:nvPr userDrawn="1"/>
            </p:nvSpPr>
            <p:spPr bwMode="auto">
              <a:xfrm>
                <a:off x="5260" y="3732"/>
                <a:ext cx="61" cy="6"/>
              </a:xfrm>
              <a:prstGeom prst="rect">
                <a:avLst/>
              </a:prstGeom>
              <a:solidFill>
                <a:srgbClr val="CDA959"/>
              </a:solidFill>
              <a:ln w="0">
                <a:noFill/>
                <a:miter lim="800000"/>
                <a:headEnd/>
                <a:tailEnd/>
              </a:ln>
            </p:spPr>
            <p:txBody>
              <a:bodyPr/>
              <a:lstStyle/>
              <a:p>
                <a:pPr>
                  <a:defRPr/>
                </a:pPr>
                <a:endParaRPr lang="en-US" dirty="0"/>
              </a:p>
            </p:txBody>
          </p:sp>
          <p:sp>
            <p:nvSpPr>
              <p:cNvPr id="463" name="Rectangle 2364"/>
              <p:cNvSpPr>
                <a:spLocks noChangeArrowheads="1"/>
              </p:cNvSpPr>
              <p:nvPr userDrawn="1"/>
            </p:nvSpPr>
            <p:spPr bwMode="auto">
              <a:xfrm>
                <a:off x="5506" y="3732"/>
                <a:ext cx="162" cy="6"/>
              </a:xfrm>
              <a:prstGeom prst="rect">
                <a:avLst/>
              </a:prstGeom>
              <a:solidFill>
                <a:srgbClr val="CDA959"/>
              </a:solidFill>
              <a:ln w="0">
                <a:noFill/>
                <a:miter lim="800000"/>
                <a:headEnd/>
                <a:tailEnd/>
              </a:ln>
            </p:spPr>
            <p:txBody>
              <a:bodyPr/>
              <a:lstStyle/>
              <a:p>
                <a:pPr>
                  <a:defRPr/>
                </a:pPr>
                <a:endParaRPr lang="en-US" dirty="0"/>
              </a:p>
            </p:txBody>
          </p:sp>
          <p:sp>
            <p:nvSpPr>
              <p:cNvPr id="464" name="Rectangle 2365"/>
              <p:cNvSpPr>
                <a:spLocks noChangeArrowheads="1"/>
              </p:cNvSpPr>
              <p:nvPr userDrawn="1"/>
            </p:nvSpPr>
            <p:spPr bwMode="auto">
              <a:xfrm>
                <a:off x="5758" y="3732"/>
                <a:ext cx="44" cy="6"/>
              </a:xfrm>
              <a:prstGeom prst="rect">
                <a:avLst/>
              </a:prstGeom>
              <a:solidFill>
                <a:srgbClr val="CDA959"/>
              </a:solidFill>
              <a:ln w="0">
                <a:noFill/>
                <a:miter lim="800000"/>
                <a:headEnd/>
                <a:tailEnd/>
              </a:ln>
            </p:spPr>
            <p:txBody>
              <a:bodyPr/>
              <a:lstStyle/>
              <a:p>
                <a:pPr>
                  <a:defRPr/>
                </a:pPr>
                <a:endParaRPr lang="en-US" dirty="0"/>
              </a:p>
            </p:txBody>
          </p:sp>
          <p:sp>
            <p:nvSpPr>
              <p:cNvPr id="465" name="Rectangle 2366"/>
              <p:cNvSpPr>
                <a:spLocks noChangeArrowheads="1"/>
              </p:cNvSpPr>
              <p:nvPr userDrawn="1"/>
            </p:nvSpPr>
            <p:spPr bwMode="auto">
              <a:xfrm>
                <a:off x="4812" y="3738"/>
                <a:ext cx="196" cy="6"/>
              </a:xfrm>
              <a:prstGeom prst="rect">
                <a:avLst/>
              </a:prstGeom>
              <a:solidFill>
                <a:srgbClr val="CDA959"/>
              </a:solidFill>
              <a:ln w="0">
                <a:noFill/>
                <a:miter lim="800000"/>
                <a:headEnd/>
                <a:tailEnd/>
              </a:ln>
            </p:spPr>
            <p:txBody>
              <a:bodyPr/>
              <a:lstStyle/>
              <a:p>
                <a:pPr>
                  <a:defRPr/>
                </a:pPr>
                <a:endParaRPr lang="en-US" dirty="0"/>
              </a:p>
            </p:txBody>
          </p:sp>
          <p:sp>
            <p:nvSpPr>
              <p:cNvPr id="466" name="Rectangle 2367"/>
              <p:cNvSpPr>
                <a:spLocks noChangeArrowheads="1"/>
              </p:cNvSpPr>
              <p:nvPr userDrawn="1"/>
            </p:nvSpPr>
            <p:spPr bwMode="auto">
              <a:xfrm>
                <a:off x="5260" y="3738"/>
                <a:ext cx="61" cy="6"/>
              </a:xfrm>
              <a:prstGeom prst="rect">
                <a:avLst/>
              </a:prstGeom>
              <a:solidFill>
                <a:srgbClr val="CDA959"/>
              </a:solidFill>
              <a:ln w="0">
                <a:noFill/>
                <a:miter lim="800000"/>
                <a:headEnd/>
                <a:tailEnd/>
              </a:ln>
            </p:spPr>
            <p:txBody>
              <a:bodyPr/>
              <a:lstStyle/>
              <a:p>
                <a:pPr>
                  <a:defRPr/>
                </a:pPr>
                <a:endParaRPr lang="en-US" dirty="0"/>
              </a:p>
            </p:txBody>
          </p:sp>
          <p:sp>
            <p:nvSpPr>
              <p:cNvPr id="467" name="Rectangle 2368"/>
              <p:cNvSpPr>
                <a:spLocks noChangeArrowheads="1"/>
              </p:cNvSpPr>
              <p:nvPr userDrawn="1"/>
            </p:nvSpPr>
            <p:spPr bwMode="auto">
              <a:xfrm>
                <a:off x="5506" y="3738"/>
                <a:ext cx="162" cy="6"/>
              </a:xfrm>
              <a:prstGeom prst="rect">
                <a:avLst/>
              </a:prstGeom>
              <a:solidFill>
                <a:srgbClr val="CDA959"/>
              </a:solidFill>
              <a:ln w="0">
                <a:noFill/>
                <a:miter lim="800000"/>
                <a:headEnd/>
                <a:tailEnd/>
              </a:ln>
            </p:spPr>
            <p:txBody>
              <a:bodyPr/>
              <a:lstStyle/>
              <a:p>
                <a:pPr>
                  <a:defRPr/>
                </a:pPr>
                <a:endParaRPr lang="en-US" dirty="0"/>
              </a:p>
            </p:txBody>
          </p:sp>
          <p:sp>
            <p:nvSpPr>
              <p:cNvPr id="468" name="Rectangle 2369"/>
              <p:cNvSpPr>
                <a:spLocks noChangeArrowheads="1"/>
              </p:cNvSpPr>
              <p:nvPr userDrawn="1"/>
            </p:nvSpPr>
            <p:spPr bwMode="auto">
              <a:xfrm>
                <a:off x="5758" y="3738"/>
                <a:ext cx="44" cy="6"/>
              </a:xfrm>
              <a:prstGeom prst="rect">
                <a:avLst/>
              </a:prstGeom>
              <a:solidFill>
                <a:srgbClr val="CDA959"/>
              </a:solidFill>
              <a:ln w="0">
                <a:noFill/>
                <a:miter lim="800000"/>
                <a:headEnd/>
                <a:tailEnd/>
              </a:ln>
            </p:spPr>
            <p:txBody>
              <a:bodyPr/>
              <a:lstStyle/>
              <a:p>
                <a:pPr>
                  <a:defRPr/>
                </a:pPr>
                <a:endParaRPr lang="en-US" dirty="0"/>
              </a:p>
            </p:txBody>
          </p:sp>
          <p:sp>
            <p:nvSpPr>
              <p:cNvPr id="469" name="Rectangle 2370"/>
              <p:cNvSpPr>
                <a:spLocks noChangeArrowheads="1"/>
              </p:cNvSpPr>
              <p:nvPr userDrawn="1"/>
            </p:nvSpPr>
            <p:spPr bwMode="auto">
              <a:xfrm>
                <a:off x="4806" y="3744"/>
                <a:ext cx="202" cy="5"/>
              </a:xfrm>
              <a:prstGeom prst="rect">
                <a:avLst/>
              </a:prstGeom>
              <a:solidFill>
                <a:srgbClr val="CDA959"/>
              </a:solidFill>
              <a:ln w="0">
                <a:noFill/>
                <a:miter lim="800000"/>
                <a:headEnd/>
                <a:tailEnd/>
              </a:ln>
            </p:spPr>
            <p:txBody>
              <a:bodyPr/>
              <a:lstStyle/>
              <a:p>
                <a:pPr>
                  <a:defRPr/>
                </a:pPr>
                <a:endParaRPr lang="en-US" dirty="0"/>
              </a:p>
            </p:txBody>
          </p:sp>
          <p:sp>
            <p:nvSpPr>
              <p:cNvPr id="470" name="Rectangle 2371"/>
              <p:cNvSpPr>
                <a:spLocks noChangeArrowheads="1"/>
              </p:cNvSpPr>
              <p:nvPr userDrawn="1"/>
            </p:nvSpPr>
            <p:spPr bwMode="auto">
              <a:xfrm>
                <a:off x="5260" y="3744"/>
                <a:ext cx="61" cy="5"/>
              </a:xfrm>
              <a:prstGeom prst="rect">
                <a:avLst/>
              </a:prstGeom>
              <a:solidFill>
                <a:srgbClr val="CDA959"/>
              </a:solidFill>
              <a:ln w="0">
                <a:noFill/>
                <a:miter lim="800000"/>
                <a:headEnd/>
                <a:tailEnd/>
              </a:ln>
            </p:spPr>
            <p:txBody>
              <a:bodyPr/>
              <a:lstStyle/>
              <a:p>
                <a:pPr>
                  <a:defRPr/>
                </a:pPr>
                <a:endParaRPr lang="en-US" dirty="0"/>
              </a:p>
            </p:txBody>
          </p:sp>
          <p:sp>
            <p:nvSpPr>
              <p:cNvPr id="471" name="Rectangle 2372"/>
              <p:cNvSpPr>
                <a:spLocks noChangeArrowheads="1"/>
              </p:cNvSpPr>
              <p:nvPr userDrawn="1"/>
            </p:nvSpPr>
            <p:spPr bwMode="auto">
              <a:xfrm>
                <a:off x="5506" y="3744"/>
                <a:ext cx="162" cy="5"/>
              </a:xfrm>
              <a:prstGeom prst="rect">
                <a:avLst/>
              </a:prstGeom>
              <a:solidFill>
                <a:srgbClr val="CDA959"/>
              </a:solidFill>
              <a:ln w="0">
                <a:noFill/>
                <a:miter lim="800000"/>
                <a:headEnd/>
                <a:tailEnd/>
              </a:ln>
            </p:spPr>
            <p:txBody>
              <a:bodyPr/>
              <a:lstStyle/>
              <a:p>
                <a:pPr>
                  <a:defRPr/>
                </a:pPr>
                <a:endParaRPr lang="en-US" dirty="0"/>
              </a:p>
            </p:txBody>
          </p:sp>
          <p:sp>
            <p:nvSpPr>
              <p:cNvPr id="472" name="Rectangle 2373"/>
              <p:cNvSpPr>
                <a:spLocks noChangeArrowheads="1"/>
              </p:cNvSpPr>
              <p:nvPr userDrawn="1"/>
            </p:nvSpPr>
            <p:spPr bwMode="auto">
              <a:xfrm>
                <a:off x="5758" y="3744"/>
                <a:ext cx="44" cy="5"/>
              </a:xfrm>
              <a:prstGeom prst="rect">
                <a:avLst/>
              </a:prstGeom>
              <a:solidFill>
                <a:srgbClr val="CDA959"/>
              </a:solidFill>
              <a:ln w="0">
                <a:noFill/>
                <a:miter lim="800000"/>
                <a:headEnd/>
                <a:tailEnd/>
              </a:ln>
            </p:spPr>
            <p:txBody>
              <a:bodyPr/>
              <a:lstStyle/>
              <a:p>
                <a:pPr>
                  <a:defRPr/>
                </a:pPr>
                <a:endParaRPr lang="en-US" dirty="0"/>
              </a:p>
            </p:txBody>
          </p:sp>
          <p:sp>
            <p:nvSpPr>
              <p:cNvPr id="473" name="Rectangle 2374"/>
              <p:cNvSpPr>
                <a:spLocks noChangeArrowheads="1"/>
              </p:cNvSpPr>
              <p:nvPr userDrawn="1"/>
            </p:nvSpPr>
            <p:spPr bwMode="auto">
              <a:xfrm>
                <a:off x="4801" y="3749"/>
                <a:ext cx="201" cy="6"/>
              </a:xfrm>
              <a:prstGeom prst="rect">
                <a:avLst/>
              </a:prstGeom>
              <a:solidFill>
                <a:srgbClr val="CDA959"/>
              </a:solidFill>
              <a:ln w="0">
                <a:noFill/>
                <a:miter lim="800000"/>
                <a:headEnd/>
                <a:tailEnd/>
              </a:ln>
            </p:spPr>
            <p:txBody>
              <a:bodyPr/>
              <a:lstStyle/>
              <a:p>
                <a:pPr>
                  <a:defRPr/>
                </a:pPr>
                <a:endParaRPr lang="en-US" dirty="0"/>
              </a:p>
            </p:txBody>
          </p:sp>
          <p:sp>
            <p:nvSpPr>
              <p:cNvPr id="474" name="Rectangle 2375"/>
              <p:cNvSpPr>
                <a:spLocks noChangeArrowheads="1"/>
              </p:cNvSpPr>
              <p:nvPr userDrawn="1"/>
            </p:nvSpPr>
            <p:spPr bwMode="auto">
              <a:xfrm>
                <a:off x="5260" y="3749"/>
                <a:ext cx="61" cy="6"/>
              </a:xfrm>
              <a:prstGeom prst="rect">
                <a:avLst/>
              </a:prstGeom>
              <a:solidFill>
                <a:srgbClr val="CDA959"/>
              </a:solidFill>
              <a:ln w="0">
                <a:noFill/>
                <a:miter lim="800000"/>
                <a:headEnd/>
                <a:tailEnd/>
              </a:ln>
            </p:spPr>
            <p:txBody>
              <a:bodyPr/>
              <a:lstStyle/>
              <a:p>
                <a:pPr>
                  <a:defRPr/>
                </a:pPr>
                <a:endParaRPr lang="en-US" dirty="0"/>
              </a:p>
            </p:txBody>
          </p:sp>
          <p:sp>
            <p:nvSpPr>
              <p:cNvPr id="475" name="Rectangle 2376"/>
              <p:cNvSpPr>
                <a:spLocks noChangeArrowheads="1"/>
              </p:cNvSpPr>
              <p:nvPr userDrawn="1"/>
            </p:nvSpPr>
            <p:spPr bwMode="auto">
              <a:xfrm>
                <a:off x="5511" y="3749"/>
                <a:ext cx="163" cy="6"/>
              </a:xfrm>
              <a:prstGeom prst="rect">
                <a:avLst/>
              </a:prstGeom>
              <a:solidFill>
                <a:srgbClr val="CDA959"/>
              </a:solidFill>
              <a:ln w="0">
                <a:noFill/>
                <a:miter lim="800000"/>
                <a:headEnd/>
                <a:tailEnd/>
              </a:ln>
            </p:spPr>
            <p:txBody>
              <a:bodyPr/>
              <a:lstStyle/>
              <a:p>
                <a:pPr>
                  <a:defRPr/>
                </a:pPr>
                <a:endParaRPr lang="en-US" dirty="0"/>
              </a:p>
            </p:txBody>
          </p:sp>
          <p:sp>
            <p:nvSpPr>
              <p:cNvPr id="476" name="Rectangle 2377"/>
              <p:cNvSpPr>
                <a:spLocks noChangeArrowheads="1"/>
              </p:cNvSpPr>
              <p:nvPr userDrawn="1"/>
            </p:nvSpPr>
            <p:spPr bwMode="auto">
              <a:xfrm>
                <a:off x="5758" y="3749"/>
                <a:ext cx="44" cy="6"/>
              </a:xfrm>
              <a:prstGeom prst="rect">
                <a:avLst/>
              </a:prstGeom>
              <a:solidFill>
                <a:srgbClr val="CDA959"/>
              </a:solidFill>
              <a:ln w="0">
                <a:noFill/>
                <a:miter lim="800000"/>
                <a:headEnd/>
                <a:tailEnd/>
              </a:ln>
            </p:spPr>
            <p:txBody>
              <a:bodyPr/>
              <a:lstStyle/>
              <a:p>
                <a:pPr>
                  <a:defRPr/>
                </a:pPr>
                <a:endParaRPr lang="en-US" dirty="0"/>
              </a:p>
            </p:txBody>
          </p:sp>
          <p:sp>
            <p:nvSpPr>
              <p:cNvPr id="477" name="Rectangle 2378"/>
              <p:cNvSpPr>
                <a:spLocks noChangeArrowheads="1"/>
              </p:cNvSpPr>
              <p:nvPr userDrawn="1"/>
            </p:nvSpPr>
            <p:spPr bwMode="auto">
              <a:xfrm>
                <a:off x="4795" y="3755"/>
                <a:ext cx="202" cy="5"/>
              </a:xfrm>
              <a:prstGeom prst="rect">
                <a:avLst/>
              </a:prstGeom>
              <a:solidFill>
                <a:srgbClr val="CDA959"/>
              </a:solidFill>
              <a:ln w="0">
                <a:noFill/>
                <a:miter lim="800000"/>
                <a:headEnd/>
                <a:tailEnd/>
              </a:ln>
            </p:spPr>
            <p:txBody>
              <a:bodyPr/>
              <a:lstStyle/>
              <a:p>
                <a:pPr>
                  <a:defRPr/>
                </a:pPr>
                <a:endParaRPr lang="en-US" dirty="0"/>
              </a:p>
            </p:txBody>
          </p:sp>
          <p:sp>
            <p:nvSpPr>
              <p:cNvPr id="478" name="Rectangle 2379"/>
              <p:cNvSpPr>
                <a:spLocks noChangeArrowheads="1"/>
              </p:cNvSpPr>
              <p:nvPr userDrawn="1"/>
            </p:nvSpPr>
            <p:spPr bwMode="auto">
              <a:xfrm>
                <a:off x="5260" y="3755"/>
                <a:ext cx="61" cy="5"/>
              </a:xfrm>
              <a:prstGeom prst="rect">
                <a:avLst/>
              </a:prstGeom>
              <a:solidFill>
                <a:srgbClr val="CDA959"/>
              </a:solidFill>
              <a:ln w="0">
                <a:noFill/>
                <a:miter lim="800000"/>
                <a:headEnd/>
                <a:tailEnd/>
              </a:ln>
            </p:spPr>
            <p:txBody>
              <a:bodyPr/>
              <a:lstStyle/>
              <a:p>
                <a:pPr>
                  <a:defRPr/>
                </a:pPr>
                <a:endParaRPr lang="en-US" dirty="0"/>
              </a:p>
            </p:txBody>
          </p:sp>
          <p:sp>
            <p:nvSpPr>
              <p:cNvPr id="479" name="Rectangle 2380"/>
              <p:cNvSpPr>
                <a:spLocks noChangeArrowheads="1"/>
              </p:cNvSpPr>
              <p:nvPr userDrawn="1"/>
            </p:nvSpPr>
            <p:spPr bwMode="auto">
              <a:xfrm>
                <a:off x="5511" y="3755"/>
                <a:ext cx="163" cy="5"/>
              </a:xfrm>
              <a:prstGeom prst="rect">
                <a:avLst/>
              </a:prstGeom>
              <a:solidFill>
                <a:srgbClr val="CDA959"/>
              </a:solidFill>
              <a:ln w="0">
                <a:noFill/>
                <a:miter lim="800000"/>
                <a:headEnd/>
                <a:tailEnd/>
              </a:ln>
            </p:spPr>
            <p:txBody>
              <a:bodyPr/>
              <a:lstStyle/>
              <a:p>
                <a:pPr>
                  <a:defRPr/>
                </a:pPr>
                <a:endParaRPr lang="en-US" dirty="0"/>
              </a:p>
            </p:txBody>
          </p:sp>
          <p:sp>
            <p:nvSpPr>
              <p:cNvPr id="480" name="Rectangle 2381"/>
              <p:cNvSpPr>
                <a:spLocks noChangeArrowheads="1"/>
              </p:cNvSpPr>
              <p:nvPr userDrawn="1"/>
            </p:nvSpPr>
            <p:spPr bwMode="auto">
              <a:xfrm>
                <a:off x="5758" y="3755"/>
                <a:ext cx="44" cy="5"/>
              </a:xfrm>
              <a:prstGeom prst="rect">
                <a:avLst/>
              </a:prstGeom>
              <a:solidFill>
                <a:srgbClr val="CDA959"/>
              </a:solidFill>
              <a:ln w="0">
                <a:noFill/>
                <a:miter lim="800000"/>
                <a:headEnd/>
                <a:tailEnd/>
              </a:ln>
            </p:spPr>
            <p:txBody>
              <a:bodyPr/>
              <a:lstStyle/>
              <a:p>
                <a:pPr>
                  <a:defRPr/>
                </a:pPr>
                <a:endParaRPr lang="en-US" dirty="0"/>
              </a:p>
            </p:txBody>
          </p:sp>
          <p:sp>
            <p:nvSpPr>
              <p:cNvPr id="481" name="Rectangle 2382"/>
              <p:cNvSpPr>
                <a:spLocks noChangeArrowheads="1"/>
              </p:cNvSpPr>
              <p:nvPr userDrawn="1"/>
            </p:nvSpPr>
            <p:spPr bwMode="auto">
              <a:xfrm>
                <a:off x="4790" y="3760"/>
                <a:ext cx="201" cy="6"/>
              </a:xfrm>
              <a:prstGeom prst="rect">
                <a:avLst/>
              </a:prstGeom>
              <a:solidFill>
                <a:srgbClr val="CDA959"/>
              </a:solidFill>
              <a:ln w="0">
                <a:noFill/>
                <a:miter lim="800000"/>
                <a:headEnd/>
                <a:tailEnd/>
              </a:ln>
            </p:spPr>
            <p:txBody>
              <a:bodyPr/>
              <a:lstStyle/>
              <a:p>
                <a:pPr>
                  <a:defRPr/>
                </a:pPr>
                <a:endParaRPr lang="en-US" dirty="0"/>
              </a:p>
            </p:txBody>
          </p:sp>
          <p:sp>
            <p:nvSpPr>
              <p:cNvPr id="482" name="Rectangle 2383"/>
              <p:cNvSpPr>
                <a:spLocks noChangeArrowheads="1"/>
              </p:cNvSpPr>
              <p:nvPr userDrawn="1"/>
            </p:nvSpPr>
            <p:spPr bwMode="auto">
              <a:xfrm>
                <a:off x="5260" y="3760"/>
                <a:ext cx="61" cy="6"/>
              </a:xfrm>
              <a:prstGeom prst="rect">
                <a:avLst/>
              </a:prstGeom>
              <a:solidFill>
                <a:srgbClr val="CDA959"/>
              </a:solidFill>
              <a:ln w="0">
                <a:noFill/>
                <a:miter lim="800000"/>
                <a:headEnd/>
                <a:tailEnd/>
              </a:ln>
            </p:spPr>
            <p:txBody>
              <a:bodyPr/>
              <a:lstStyle/>
              <a:p>
                <a:pPr>
                  <a:defRPr/>
                </a:pPr>
                <a:endParaRPr lang="en-US" dirty="0"/>
              </a:p>
            </p:txBody>
          </p:sp>
          <p:sp>
            <p:nvSpPr>
              <p:cNvPr id="483" name="Rectangle 2384"/>
              <p:cNvSpPr>
                <a:spLocks noChangeArrowheads="1"/>
              </p:cNvSpPr>
              <p:nvPr userDrawn="1"/>
            </p:nvSpPr>
            <p:spPr bwMode="auto">
              <a:xfrm>
                <a:off x="5517" y="3760"/>
                <a:ext cx="162" cy="6"/>
              </a:xfrm>
              <a:prstGeom prst="rect">
                <a:avLst/>
              </a:prstGeom>
              <a:solidFill>
                <a:srgbClr val="CDA959"/>
              </a:solidFill>
              <a:ln w="0">
                <a:noFill/>
                <a:miter lim="800000"/>
                <a:headEnd/>
                <a:tailEnd/>
              </a:ln>
            </p:spPr>
            <p:txBody>
              <a:bodyPr/>
              <a:lstStyle/>
              <a:p>
                <a:pPr>
                  <a:defRPr/>
                </a:pPr>
                <a:endParaRPr lang="en-US" dirty="0"/>
              </a:p>
            </p:txBody>
          </p:sp>
          <p:sp>
            <p:nvSpPr>
              <p:cNvPr id="484" name="Rectangle 2385"/>
              <p:cNvSpPr>
                <a:spLocks noChangeArrowheads="1"/>
              </p:cNvSpPr>
              <p:nvPr userDrawn="1"/>
            </p:nvSpPr>
            <p:spPr bwMode="auto">
              <a:xfrm>
                <a:off x="5758" y="3760"/>
                <a:ext cx="44" cy="6"/>
              </a:xfrm>
              <a:prstGeom prst="rect">
                <a:avLst/>
              </a:prstGeom>
              <a:solidFill>
                <a:srgbClr val="CDA959"/>
              </a:solidFill>
              <a:ln w="0">
                <a:noFill/>
                <a:miter lim="800000"/>
                <a:headEnd/>
                <a:tailEnd/>
              </a:ln>
            </p:spPr>
            <p:txBody>
              <a:bodyPr/>
              <a:lstStyle/>
              <a:p>
                <a:pPr>
                  <a:defRPr/>
                </a:pPr>
                <a:endParaRPr lang="en-US" dirty="0"/>
              </a:p>
            </p:txBody>
          </p:sp>
          <p:sp>
            <p:nvSpPr>
              <p:cNvPr id="485" name="Rectangle 2386"/>
              <p:cNvSpPr>
                <a:spLocks noChangeArrowheads="1"/>
              </p:cNvSpPr>
              <p:nvPr userDrawn="1"/>
            </p:nvSpPr>
            <p:spPr bwMode="auto">
              <a:xfrm>
                <a:off x="4790" y="3766"/>
                <a:ext cx="195" cy="6"/>
              </a:xfrm>
              <a:prstGeom prst="rect">
                <a:avLst/>
              </a:prstGeom>
              <a:solidFill>
                <a:srgbClr val="CDA959"/>
              </a:solidFill>
              <a:ln w="0">
                <a:noFill/>
                <a:miter lim="800000"/>
                <a:headEnd/>
                <a:tailEnd/>
              </a:ln>
            </p:spPr>
            <p:txBody>
              <a:bodyPr/>
              <a:lstStyle/>
              <a:p>
                <a:pPr>
                  <a:defRPr/>
                </a:pPr>
                <a:endParaRPr lang="en-US" dirty="0"/>
              </a:p>
            </p:txBody>
          </p:sp>
          <p:sp>
            <p:nvSpPr>
              <p:cNvPr id="486" name="Rectangle 2387"/>
              <p:cNvSpPr>
                <a:spLocks noChangeArrowheads="1"/>
              </p:cNvSpPr>
              <p:nvPr userDrawn="1"/>
            </p:nvSpPr>
            <p:spPr bwMode="auto">
              <a:xfrm>
                <a:off x="5260" y="3766"/>
                <a:ext cx="61" cy="6"/>
              </a:xfrm>
              <a:prstGeom prst="rect">
                <a:avLst/>
              </a:prstGeom>
              <a:solidFill>
                <a:srgbClr val="CDA959"/>
              </a:solidFill>
              <a:ln w="0">
                <a:noFill/>
                <a:miter lim="800000"/>
                <a:headEnd/>
                <a:tailEnd/>
              </a:ln>
            </p:spPr>
            <p:txBody>
              <a:bodyPr/>
              <a:lstStyle/>
              <a:p>
                <a:pPr>
                  <a:defRPr/>
                </a:pPr>
                <a:endParaRPr lang="en-US" dirty="0"/>
              </a:p>
            </p:txBody>
          </p:sp>
          <p:sp>
            <p:nvSpPr>
              <p:cNvPr id="487" name="Rectangle 2388"/>
              <p:cNvSpPr>
                <a:spLocks noChangeArrowheads="1"/>
              </p:cNvSpPr>
              <p:nvPr userDrawn="1"/>
            </p:nvSpPr>
            <p:spPr bwMode="auto">
              <a:xfrm>
                <a:off x="5517" y="3766"/>
                <a:ext cx="162" cy="6"/>
              </a:xfrm>
              <a:prstGeom prst="rect">
                <a:avLst/>
              </a:prstGeom>
              <a:solidFill>
                <a:srgbClr val="CDA959"/>
              </a:solidFill>
              <a:ln w="0">
                <a:noFill/>
                <a:miter lim="800000"/>
                <a:headEnd/>
                <a:tailEnd/>
              </a:ln>
            </p:spPr>
            <p:txBody>
              <a:bodyPr/>
              <a:lstStyle/>
              <a:p>
                <a:pPr>
                  <a:defRPr/>
                </a:pPr>
                <a:endParaRPr lang="en-US" dirty="0"/>
              </a:p>
            </p:txBody>
          </p:sp>
          <p:sp>
            <p:nvSpPr>
              <p:cNvPr id="488" name="Rectangle 2389"/>
              <p:cNvSpPr>
                <a:spLocks noChangeArrowheads="1"/>
              </p:cNvSpPr>
              <p:nvPr userDrawn="1"/>
            </p:nvSpPr>
            <p:spPr bwMode="auto">
              <a:xfrm>
                <a:off x="5758" y="3766"/>
                <a:ext cx="44" cy="6"/>
              </a:xfrm>
              <a:prstGeom prst="rect">
                <a:avLst/>
              </a:prstGeom>
              <a:solidFill>
                <a:srgbClr val="CDA959"/>
              </a:solidFill>
              <a:ln w="0">
                <a:noFill/>
                <a:miter lim="800000"/>
                <a:headEnd/>
                <a:tailEnd/>
              </a:ln>
            </p:spPr>
            <p:txBody>
              <a:bodyPr/>
              <a:lstStyle/>
              <a:p>
                <a:pPr>
                  <a:defRPr/>
                </a:pPr>
                <a:endParaRPr lang="en-US" dirty="0"/>
              </a:p>
            </p:txBody>
          </p:sp>
          <p:sp>
            <p:nvSpPr>
              <p:cNvPr id="489" name="Rectangle 2390"/>
              <p:cNvSpPr>
                <a:spLocks noChangeArrowheads="1"/>
              </p:cNvSpPr>
              <p:nvPr userDrawn="1"/>
            </p:nvSpPr>
            <p:spPr bwMode="auto">
              <a:xfrm>
                <a:off x="4784" y="3772"/>
                <a:ext cx="196" cy="5"/>
              </a:xfrm>
              <a:prstGeom prst="rect">
                <a:avLst/>
              </a:prstGeom>
              <a:solidFill>
                <a:srgbClr val="CDA959"/>
              </a:solidFill>
              <a:ln w="0">
                <a:noFill/>
                <a:miter lim="800000"/>
                <a:headEnd/>
                <a:tailEnd/>
              </a:ln>
            </p:spPr>
            <p:txBody>
              <a:bodyPr/>
              <a:lstStyle/>
              <a:p>
                <a:pPr>
                  <a:defRPr/>
                </a:pPr>
                <a:endParaRPr lang="en-US" dirty="0"/>
              </a:p>
            </p:txBody>
          </p:sp>
          <p:sp>
            <p:nvSpPr>
              <p:cNvPr id="490" name="Rectangle 2391"/>
              <p:cNvSpPr>
                <a:spLocks noChangeArrowheads="1"/>
              </p:cNvSpPr>
              <p:nvPr userDrawn="1"/>
            </p:nvSpPr>
            <p:spPr bwMode="auto">
              <a:xfrm>
                <a:off x="5254" y="3772"/>
                <a:ext cx="67" cy="5"/>
              </a:xfrm>
              <a:prstGeom prst="rect">
                <a:avLst/>
              </a:prstGeom>
              <a:solidFill>
                <a:srgbClr val="CDA959"/>
              </a:solidFill>
              <a:ln w="0">
                <a:noFill/>
                <a:miter lim="800000"/>
                <a:headEnd/>
                <a:tailEnd/>
              </a:ln>
            </p:spPr>
            <p:txBody>
              <a:bodyPr/>
              <a:lstStyle/>
              <a:p>
                <a:pPr>
                  <a:defRPr/>
                </a:pPr>
                <a:endParaRPr lang="en-US" dirty="0"/>
              </a:p>
            </p:txBody>
          </p:sp>
          <p:sp>
            <p:nvSpPr>
              <p:cNvPr id="491" name="Rectangle 2392"/>
              <p:cNvSpPr>
                <a:spLocks noChangeArrowheads="1"/>
              </p:cNvSpPr>
              <p:nvPr userDrawn="1"/>
            </p:nvSpPr>
            <p:spPr bwMode="auto">
              <a:xfrm>
                <a:off x="5517" y="3772"/>
                <a:ext cx="168" cy="5"/>
              </a:xfrm>
              <a:prstGeom prst="rect">
                <a:avLst/>
              </a:prstGeom>
              <a:solidFill>
                <a:srgbClr val="CDA959"/>
              </a:solidFill>
              <a:ln w="0">
                <a:noFill/>
                <a:miter lim="800000"/>
                <a:headEnd/>
                <a:tailEnd/>
              </a:ln>
            </p:spPr>
            <p:txBody>
              <a:bodyPr/>
              <a:lstStyle/>
              <a:p>
                <a:pPr>
                  <a:defRPr/>
                </a:pPr>
                <a:endParaRPr lang="en-US" dirty="0"/>
              </a:p>
            </p:txBody>
          </p:sp>
          <p:sp>
            <p:nvSpPr>
              <p:cNvPr id="492" name="Rectangle 2393"/>
              <p:cNvSpPr>
                <a:spLocks noChangeArrowheads="1"/>
              </p:cNvSpPr>
              <p:nvPr userDrawn="1"/>
            </p:nvSpPr>
            <p:spPr bwMode="auto">
              <a:xfrm>
                <a:off x="5758" y="3772"/>
                <a:ext cx="44" cy="5"/>
              </a:xfrm>
              <a:prstGeom prst="rect">
                <a:avLst/>
              </a:prstGeom>
              <a:solidFill>
                <a:srgbClr val="CDA959"/>
              </a:solidFill>
              <a:ln w="0">
                <a:noFill/>
                <a:miter lim="800000"/>
                <a:headEnd/>
                <a:tailEnd/>
              </a:ln>
            </p:spPr>
            <p:txBody>
              <a:bodyPr/>
              <a:lstStyle/>
              <a:p>
                <a:pPr>
                  <a:defRPr/>
                </a:pPr>
                <a:endParaRPr lang="en-US" dirty="0"/>
              </a:p>
            </p:txBody>
          </p:sp>
          <p:sp>
            <p:nvSpPr>
              <p:cNvPr id="493" name="Rectangle 2394"/>
              <p:cNvSpPr>
                <a:spLocks noChangeArrowheads="1"/>
              </p:cNvSpPr>
              <p:nvPr userDrawn="1"/>
            </p:nvSpPr>
            <p:spPr bwMode="auto">
              <a:xfrm>
                <a:off x="4778" y="3777"/>
                <a:ext cx="196" cy="6"/>
              </a:xfrm>
              <a:prstGeom prst="rect">
                <a:avLst/>
              </a:prstGeom>
              <a:solidFill>
                <a:srgbClr val="CDA959"/>
              </a:solidFill>
              <a:ln w="0">
                <a:noFill/>
                <a:miter lim="800000"/>
                <a:headEnd/>
                <a:tailEnd/>
              </a:ln>
            </p:spPr>
            <p:txBody>
              <a:bodyPr/>
              <a:lstStyle/>
              <a:p>
                <a:pPr>
                  <a:defRPr/>
                </a:pPr>
                <a:endParaRPr lang="en-US" dirty="0"/>
              </a:p>
            </p:txBody>
          </p:sp>
          <p:sp>
            <p:nvSpPr>
              <p:cNvPr id="494" name="Rectangle 2395"/>
              <p:cNvSpPr>
                <a:spLocks noChangeArrowheads="1"/>
              </p:cNvSpPr>
              <p:nvPr userDrawn="1"/>
            </p:nvSpPr>
            <p:spPr bwMode="auto">
              <a:xfrm>
                <a:off x="5254" y="3777"/>
                <a:ext cx="67" cy="6"/>
              </a:xfrm>
              <a:prstGeom prst="rect">
                <a:avLst/>
              </a:prstGeom>
              <a:solidFill>
                <a:srgbClr val="CDA959"/>
              </a:solidFill>
              <a:ln w="0">
                <a:noFill/>
                <a:miter lim="800000"/>
                <a:headEnd/>
                <a:tailEnd/>
              </a:ln>
            </p:spPr>
            <p:txBody>
              <a:bodyPr/>
              <a:lstStyle/>
              <a:p>
                <a:pPr>
                  <a:defRPr/>
                </a:pPr>
                <a:endParaRPr lang="en-US" dirty="0"/>
              </a:p>
            </p:txBody>
          </p:sp>
          <p:sp>
            <p:nvSpPr>
              <p:cNvPr id="495" name="Rectangle 2396"/>
              <p:cNvSpPr>
                <a:spLocks noChangeArrowheads="1"/>
              </p:cNvSpPr>
              <p:nvPr userDrawn="1"/>
            </p:nvSpPr>
            <p:spPr bwMode="auto">
              <a:xfrm>
                <a:off x="5523" y="3777"/>
                <a:ext cx="162" cy="6"/>
              </a:xfrm>
              <a:prstGeom prst="rect">
                <a:avLst/>
              </a:prstGeom>
              <a:solidFill>
                <a:srgbClr val="CDA959"/>
              </a:solidFill>
              <a:ln w="0">
                <a:noFill/>
                <a:miter lim="800000"/>
                <a:headEnd/>
                <a:tailEnd/>
              </a:ln>
            </p:spPr>
            <p:txBody>
              <a:bodyPr/>
              <a:lstStyle/>
              <a:p>
                <a:pPr>
                  <a:defRPr/>
                </a:pPr>
                <a:endParaRPr lang="en-US" dirty="0"/>
              </a:p>
            </p:txBody>
          </p:sp>
          <p:sp>
            <p:nvSpPr>
              <p:cNvPr id="496" name="Rectangle 2397"/>
              <p:cNvSpPr>
                <a:spLocks noChangeArrowheads="1"/>
              </p:cNvSpPr>
              <p:nvPr userDrawn="1"/>
            </p:nvSpPr>
            <p:spPr bwMode="auto">
              <a:xfrm>
                <a:off x="5758" y="3777"/>
                <a:ext cx="44" cy="6"/>
              </a:xfrm>
              <a:prstGeom prst="rect">
                <a:avLst/>
              </a:prstGeom>
              <a:solidFill>
                <a:srgbClr val="CDA959"/>
              </a:solidFill>
              <a:ln w="0">
                <a:noFill/>
                <a:miter lim="800000"/>
                <a:headEnd/>
                <a:tailEnd/>
              </a:ln>
            </p:spPr>
            <p:txBody>
              <a:bodyPr/>
              <a:lstStyle/>
              <a:p>
                <a:pPr>
                  <a:defRPr/>
                </a:pPr>
                <a:endParaRPr lang="en-US" dirty="0"/>
              </a:p>
            </p:txBody>
          </p:sp>
          <p:sp>
            <p:nvSpPr>
              <p:cNvPr id="497" name="Rectangle 2398"/>
              <p:cNvSpPr>
                <a:spLocks noChangeArrowheads="1"/>
              </p:cNvSpPr>
              <p:nvPr userDrawn="1"/>
            </p:nvSpPr>
            <p:spPr bwMode="auto">
              <a:xfrm>
                <a:off x="4773" y="3783"/>
                <a:ext cx="201" cy="5"/>
              </a:xfrm>
              <a:prstGeom prst="rect">
                <a:avLst/>
              </a:prstGeom>
              <a:solidFill>
                <a:srgbClr val="CDA959"/>
              </a:solidFill>
              <a:ln w="0">
                <a:noFill/>
                <a:miter lim="800000"/>
                <a:headEnd/>
                <a:tailEnd/>
              </a:ln>
            </p:spPr>
            <p:txBody>
              <a:bodyPr/>
              <a:lstStyle/>
              <a:p>
                <a:pPr>
                  <a:defRPr/>
                </a:pPr>
                <a:endParaRPr lang="en-US" dirty="0"/>
              </a:p>
            </p:txBody>
          </p:sp>
          <p:sp>
            <p:nvSpPr>
              <p:cNvPr id="498" name="Rectangle 2399"/>
              <p:cNvSpPr>
                <a:spLocks noChangeArrowheads="1"/>
              </p:cNvSpPr>
              <p:nvPr userDrawn="1"/>
            </p:nvSpPr>
            <p:spPr bwMode="auto">
              <a:xfrm>
                <a:off x="5254" y="3783"/>
                <a:ext cx="67" cy="5"/>
              </a:xfrm>
              <a:prstGeom prst="rect">
                <a:avLst/>
              </a:prstGeom>
              <a:solidFill>
                <a:srgbClr val="CDA959"/>
              </a:solidFill>
              <a:ln w="0">
                <a:noFill/>
                <a:miter lim="800000"/>
                <a:headEnd/>
                <a:tailEnd/>
              </a:ln>
            </p:spPr>
            <p:txBody>
              <a:bodyPr/>
              <a:lstStyle/>
              <a:p>
                <a:pPr>
                  <a:defRPr/>
                </a:pPr>
                <a:endParaRPr lang="en-US" dirty="0"/>
              </a:p>
            </p:txBody>
          </p:sp>
          <p:sp>
            <p:nvSpPr>
              <p:cNvPr id="499" name="Rectangle 2400"/>
              <p:cNvSpPr>
                <a:spLocks noChangeArrowheads="1"/>
              </p:cNvSpPr>
              <p:nvPr userDrawn="1"/>
            </p:nvSpPr>
            <p:spPr bwMode="auto">
              <a:xfrm>
                <a:off x="5523" y="3783"/>
                <a:ext cx="162" cy="5"/>
              </a:xfrm>
              <a:prstGeom prst="rect">
                <a:avLst/>
              </a:prstGeom>
              <a:solidFill>
                <a:srgbClr val="CDA959"/>
              </a:solidFill>
              <a:ln w="0">
                <a:noFill/>
                <a:miter lim="800000"/>
                <a:headEnd/>
                <a:tailEnd/>
              </a:ln>
            </p:spPr>
            <p:txBody>
              <a:bodyPr/>
              <a:lstStyle/>
              <a:p>
                <a:pPr>
                  <a:defRPr/>
                </a:pPr>
                <a:endParaRPr lang="en-US" dirty="0"/>
              </a:p>
            </p:txBody>
          </p:sp>
          <p:sp>
            <p:nvSpPr>
              <p:cNvPr id="500" name="Rectangle 2401"/>
              <p:cNvSpPr>
                <a:spLocks noChangeArrowheads="1"/>
              </p:cNvSpPr>
              <p:nvPr userDrawn="1"/>
            </p:nvSpPr>
            <p:spPr bwMode="auto">
              <a:xfrm>
                <a:off x="5758" y="3783"/>
                <a:ext cx="44" cy="5"/>
              </a:xfrm>
              <a:prstGeom prst="rect">
                <a:avLst/>
              </a:prstGeom>
              <a:solidFill>
                <a:srgbClr val="CDA959"/>
              </a:solidFill>
              <a:ln w="0">
                <a:noFill/>
                <a:miter lim="800000"/>
                <a:headEnd/>
                <a:tailEnd/>
              </a:ln>
            </p:spPr>
            <p:txBody>
              <a:bodyPr/>
              <a:lstStyle/>
              <a:p>
                <a:pPr>
                  <a:defRPr/>
                </a:pPr>
                <a:endParaRPr lang="en-US" dirty="0"/>
              </a:p>
            </p:txBody>
          </p:sp>
          <p:sp>
            <p:nvSpPr>
              <p:cNvPr id="501" name="Rectangle 2402"/>
              <p:cNvSpPr>
                <a:spLocks noChangeArrowheads="1"/>
              </p:cNvSpPr>
              <p:nvPr userDrawn="1"/>
            </p:nvSpPr>
            <p:spPr bwMode="auto">
              <a:xfrm>
                <a:off x="4767" y="3788"/>
                <a:ext cx="202" cy="6"/>
              </a:xfrm>
              <a:prstGeom prst="rect">
                <a:avLst/>
              </a:prstGeom>
              <a:solidFill>
                <a:srgbClr val="CDA959"/>
              </a:solidFill>
              <a:ln w="0">
                <a:noFill/>
                <a:miter lim="800000"/>
                <a:headEnd/>
                <a:tailEnd/>
              </a:ln>
            </p:spPr>
            <p:txBody>
              <a:bodyPr/>
              <a:lstStyle/>
              <a:p>
                <a:pPr>
                  <a:defRPr/>
                </a:pPr>
                <a:endParaRPr lang="en-US" dirty="0"/>
              </a:p>
            </p:txBody>
          </p:sp>
          <p:sp>
            <p:nvSpPr>
              <p:cNvPr id="502" name="Rectangle 2403"/>
              <p:cNvSpPr>
                <a:spLocks noChangeArrowheads="1"/>
              </p:cNvSpPr>
              <p:nvPr userDrawn="1"/>
            </p:nvSpPr>
            <p:spPr bwMode="auto">
              <a:xfrm>
                <a:off x="5254" y="3788"/>
                <a:ext cx="62" cy="6"/>
              </a:xfrm>
              <a:prstGeom prst="rect">
                <a:avLst/>
              </a:prstGeom>
              <a:solidFill>
                <a:srgbClr val="CDA959"/>
              </a:solidFill>
              <a:ln w="0">
                <a:noFill/>
                <a:miter lim="800000"/>
                <a:headEnd/>
                <a:tailEnd/>
              </a:ln>
            </p:spPr>
            <p:txBody>
              <a:bodyPr/>
              <a:lstStyle/>
              <a:p>
                <a:pPr>
                  <a:defRPr/>
                </a:pPr>
                <a:endParaRPr lang="en-US" dirty="0"/>
              </a:p>
            </p:txBody>
          </p:sp>
          <p:sp>
            <p:nvSpPr>
              <p:cNvPr id="503" name="Rectangle 2404"/>
              <p:cNvSpPr>
                <a:spLocks noChangeArrowheads="1"/>
              </p:cNvSpPr>
              <p:nvPr userDrawn="1"/>
            </p:nvSpPr>
            <p:spPr bwMode="auto">
              <a:xfrm>
                <a:off x="5528" y="3788"/>
                <a:ext cx="163" cy="6"/>
              </a:xfrm>
              <a:prstGeom prst="rect">
                <a:avLst/>
              </a:prstGeom>
              <a:solidFill>
                <a:srgbClr val="CDA959"/>
              </a:solidFill>
              <a:ln w="0">
                <a:noFill/>
                <a:miter lim="800000"/>
                <a:headEnd/>
                <a:tailEnd/>
              </a:ln>
            </p:spPr>
            <p:txBody>
              <a:bodyPr/>
              <a:lstStyle/>
              <a:p>
                <a:pPr>
                  <a:defRPr/>
                </a:pPr>
                <a:endParaRPr lang="en-US" dirty="0"/>
              </a:p>
            </p:txBody>
          </p:sp>
          <p:sp>
            <p:nvSpPr>
              <p:cNvPr id="504" name="Rectangle 2405"/>
              <p:cNvSpPr>
                <a:spLocks noChangeArrowheads="1"/>
              </p:cNvSpPr>
              <p:nvPr userDrawn="1"/>
            </p:nvSpPr>
            <p:spPr bwMode="auto">
              <a:xfrm>
                <a:off x="5758" y="3788"/>
                <a:ext cx="44" cy="6"/>
              </a:xfrm>
              <a:prstGeom prst="rect">
                <a:avLst/>
              </a:prstGeom>
              <a:solidFill>
                <a:srgbClr val="CDA959"/>
              </a:solidFill>
              <a:ln w="0">
                <a:noFill/>
                <a:miter lim="800000"/>
                <a:headEnd/>
                <a:tailEnd/>
              </a:ln>
            </p:spPr>
            <p:txBody>
              <a:bodyPr/>
              <a:lstStyle/>
              <a:p>
                <a:pPr>
                  <a:defRPr/>
                </a:pPr>
                <a:endParaRPr lang="en-US" dirty="0"/>
              </a:p>
            </p:txBody>
          </p:sp>
          <p:sp>
            <p:nvSpPr>
              <p:cNvPr id="505" name="Rectangle 2406"/>
              <p:cNvSpPr>
                <a:spLocks noChangeArrowheads="1"/>
              </p:cNvSpPr>
              <p:nvPr userDrawn="1"/>
            </p:nvSpPr>
            <p:spPr bwMode="auto">
              <a:xfrm>
                <a:off x="4762" y="3794"/>
                <a:ext cx="201" cy="6"/>
              </a:xfrm>
              <a:prstGeom prst="rect">
                <a:avLst/>
              </a:prstGeom>
              <a:solidFill>
                <a:srgbClr val="CDA959"/>
              </a:solidFill>
              <a:ln w="0">
                <a:noFill/>
                <a:miter lim="800000"/>
                <a:headEnd/>
                <a:tailEnd/>
              </a:ln>
            </p:spPr>
            <p:txBody>
              <a:bodyPr/>
              <a:lstStyle/>
              <a:p>
                <a:pPr>
                  <a:defRPr/>
                </a:pPr>
                <a:endParaRPr lang="en-US" dirty="0"/>
              </a:p>
            </p:txBody>
          </p:sp>
          <p:sp>
            <p:nvSpPr>
              <p:cNvPr id="506" name="Rectangle 2407"/>
              <p:cNvSpPr>
                <a:spLocks noChangeArrowheads="1"/>
              </p:cNvSpPr>
              <p:nvPr userDrawn="1"/>
            </p:nvSpPr>
            <p:spPr bwMode="auto">
              <a:xfrm>
                <a:off x="5254" y="3794"/>
                <a:ext cx="62" cy="6"/>
              </a:xfrm>
              <a:prstGeom prst="rect">
                <a:avLst/>
              </a:prstGeom>
              <a:solidFill>
                <a:srgbClr val="CDA959"/>
              </a:solidFill>
              <a:ln w="0">
                <a:noFill/>
                <a:miter lim="800000"/>
                <a:headEnd/>
                <a:tailEnd/>
              </a:ln>
            </p:spPr>
            <p:txBody>
              <a:bodyPr/>
              <a:lstStyle/>
              <a:p>
                <a:pPr>
                  <a:defRPr/>
                </a:pPr>
                <a:endParaRPr lang="en-US" dirty="0"/>
              </a:p>
            </p:txBody>
          </p:sp>
          <p:sp>
            <p:nvSpPr>
              <p:cNvPr id="507" name="Rectangle 2408"/>
              <p:cNvSpPr>
                <a:spLocks noChangeArrowheads="1"/>
              </p:cNvSpPr>
              <p:nvPr userDrawn="1"/>
            </p:nvSpPr>
            <p:spPr bwMode="auto">
              <a:xfrm>
                <a:off x="5528" y="3794"/>
                <a:ext cx="163" cy="6"/>
              </a:xfrm>
              <a:prstGeom prst="rect">
                <a:avLst/>
              </a:prstGeom>
              <a:solidFill>
                <a:srgbClr val="CDA959"/>
              </a:solidFill>
              <a:ln w="0">
                <a:noFill/>
                <a:miter lim="800000"/>
                <a:headEnd/>
                <a:tailEnd/>
              </a:ln>
            </p:spPr>
            <p:txBody>
              <a:bodyPr/>
              <a:lstStyle/>
              <a:p>
                <a:pPr>
                  <a:defRPr/>
                </a:pPr>
                <a:endParaRPr lang="en-US" dirty="0"/>
              </a:p>
            </p:txBody>
          </p:sp>
          <p:sp>
            <p:nvSpPr>
              <p:cNvPr id="508" name="Rectangle 2409"/>
              <p:cNvSpPr>
                <a:spLocks noChangeArrowheads="1"/>
              </p:cNvSpPr>
              <p:nvPr userDrawn="1"/>
            </p:nvSpPr>
            <p:spPr bwMode="auto">
              <a:xfrm>
                <a:off x="5758" y="3794"/>
                <a:ext cx="44" cy="6"/>
              </a:xfrm>
              <a:prstGeom prst="rect">
                <a:avLst/>
              </a:prstGeom>
              <a:solidFill>
                <a:srgbClr val="CDA959"/>
              </a:solidFill>
              <a:ln w="0">
                <a:noFill/>
                <a:miter lim="800000"/>
                <a:headEnd/>
                <a:tailEnd/>
              </a:ln>
            </p:spPr>
            <p:txBody>
              <a:bodyPr/>
              <a:lstStyle/>
              <a:p>
                <a:pPr>
                  <a:defRPr/>
                </a:pPr>
                <a:endParaRPr lang="en-US" dirty="0"/>
              </a:p>
            </p:txBody>
          </p:sp>
          <p:sp>
            <p:nvSpPr>
              <p:cNvPr id="509" name="Rectangle 2410"/>
              <p:cNvSpPr>
                <a:spLocks noChangeArrowheads="1"/>
              </p:cNvSpPr>
              <p:nvPr userDrawn="1"/>
            </p:nvSpPr>
            <p:spPr bwMode="auto">
              <a:xfrm>
                <a:off x="4756" y="3800"/>
                <a:ext cx="201" cy="5"/>
              </a:xfrm>
              <a:prstGeom prst="rect">
                <a:avLst/>
              </a:prstGeom>
              <a:solidFill>
                <a:srgbClr val="CDA959"/>
              </a:solidFill>
              <a:ln w="0">
                <a:noFill/>
                <a:miter lim="800000"/>
                <a:headEnd/>
                <a:tailEnd/>
              </a:ln>
            </p:spPr>
            <p:txBody>
              <a:bodyPr/>
              <a:lstStyle/>
              <a:p>
                <a:pPr>
                  <a:defRPr/>
                </a:pPr>
                <a:endParaRPr lang="en-US" dirty="0"/>
              </a:p>
            </p:txBody>
          </p:sp>
          <p:sp>
            <p:nvSpPr>
              <p:cNvPr id="510" name="Rectangle 2411"/>
              <p:cNvSpPr>
                <a:spLocks noChangeArrowheads="1"/>
              </p:cNvSpPr>
              <p:nvPr userDrawn="1"/>
            </p:nvSpPr>
            <p:spPr bwMode="auto">
              <a:xfrm>
                <a:off x="5254" y="3800"/>
                <a:ext cx="62" cy="5"/>
              </a:xfrm>
              <a:prstGeom prst="rect">
                <a:avLst/>
              </a:prstGeom>
              <a:solidFill>
                <a:srgbClr val="CDA959"/>
              </a:solidFill>
              <a:ln w="0">
                <a:noFill/>
                <a:miter lim="800000"/>
                <a:headEnd/>
                <a:tailEnd/>
              </a:ln>
            </p:spPr>
            <p:txBody>
              <a:bodyPr/>
              <a:lstStyle/>
              <a:p>
                <a:pPr>
                  <a:defRPr/>
                </a:pPr>
                <a:endParaRPr lang="en-US" dirty="0"/>
              </a:p>
            </p:txBody>
          </p:sp>
          <p:sp>
            <p:nvSpPr>
              <p:cNvPr id="511" name="Rectangle 2412"/>
              <p:cNvSpPr>
                <a:spLocks noChangeArrowheads="1"/>
              </p:cNvSpPr>
              <p:nvPr userDrawn="1"/>
            </p:nvSpPr>
            <p:spPr bwMode="auto">
              <a:xfrm>
                <a:off x="5534" y="3800"/>
                <a:ext cx="162" cy="5"/>
              </a:xfrm>
              <a:prstGeom prst="rect">
                <a:avLst/>
              </a:prstGeom>
              <a:solidFill>
                <a:srgbClr val="CDA959"/>
              </a:solidFill>
              <a:ln w="0">
                <a:noFill/>
                <a:miter lim="800000"/>
                <a:headEnd/>
                <a:tailEnd/>
              </a:ln>
            </p:spPr>
            <p:txBody>
              <a:bodyPr/>
              <a:lstStyle/>
              <a:p>
                <a:pPr>
                  <a:defRPr/>
                </a:pPr>
                <a:endParaRPr lang="en-US" dirty="0"/>
              </a:p>
            </p:txBody>
          </p:sp>
          <p:sp>
            <p:nvSpPr>
              <p:cNvPr id="512" name="Rectangle 2413"/>
              <p:cNvSpPr>
                <a:spLocks noChangeArrowheads="1"/>
              </p:cNvSpPr>
              <p:nvPr userDrawn="1"/>
            </p:nvSpPr>
            <p:spPr bwMode="auto">
              <a:xfrm>
                <a:off x="5758" y="3800"/>
                <a:ext cx="44" cy="5"/>
              </a:xfrm>
              <a:prstGeom prst="rect">
                <a:avLst/>
              </a:prstGeom>
              <a:solidFill>
                <a:srgbClr val="CDA959"/>
              </a:solidFill>
              <a:ln w="0">
                <a:noFill/>
                <a:miter lim="800000"/>
                <a:headEnd/>
                <a:tailEnd/>
              </a:ln>
            </p:spPr>
            <p:txBody>
              <a:bodyPr/>
              <a:lstStyle/>
              <a:p>
                <a:pPr>
                  <a:defRPr/>
                </a:pPr>
                <a:endParaRPr lang="en-US" dirty="0"/>
              </a:p>
            </p:txBody>
          </p:sp>
          <p:sp>
            <p:nvSpPr>
              <p:cNvPr id="513" name="Rectangle 2414"/>
              <p:cNvSpPr>
                <a:spLocks noChangeArrowheads="1"/>
              </p:cNvSpPr>
              <p:nvPr userDrawn="1"/>
            </p:nvSpPr>
            <p:spPr bwMode="auto">
              <a:xfrm>
                <a:off x="4756" y="3805"/>
                <a:ext cx="196" cy="6"/>
              </a:xfrm>
              <a:prstGeom prst="rect">
                <a:avLst/>
              </a:prstGeom>
              <a:solidFill>
                <a:srgbClr val="CDA959"/>
              </a:solidFill>
              <a:ln w="0">
                <a:noFill/>
                <a:miter lim="800000"/>
                <a:headEnd/>
                <a:tailEnd/>
              </a:ln>
            </p:spPr>
            <p:txBody>
              <a:bodyPr/>
              <a:lstStyle/>
              <a:p>
                <a:pPr>
                  <a:defRPr/>
                </a:pPr>
                <a:endParaRPr lang="en-US" dirty="0"/>
              </a:p>
            </p:txBody>
          </p:sp>
          <p:sp>
            <p:nvSpPr>
              <p:cNvPr id="514" name="Rectangle 2415"/>
              <p:cNvSpPr>
                <a:spLocks noChangeArrowheads="1"/>
              </p:cNvSpPr>
              <p:nvPr userDrawn="1"/>
            </p:nvSpPr>
            <p:spPr bwMode="auto">
              <a:xfrm>
                <a:off x="5254" y="3805"/>
                <a:ext cx="62" cy="6"/>
              </a:xfrm>
              <a:prstGeom prst="rect">
                <a:avLst/>
              </a:prstGeom>
              <a:solidFill>
                <a:srgbClr val="CDA959"/>
              </a:solidFill>
              <a:ln w="0">
                <a:noFill/>
                <a:miter lim="800000"/>
                <a:headEnd/>
                <a:tailEnd/>
              </a:ln>
            </p:spPr>
            <p:txBody>
              <a:bodyPr/>
              <a:lstStyle/>
              <a:p>
                <a:pPr>
                  <a:defRPr/>
                </a:pPr>
                <a:endParaRPr lang="en-US" dirty="0"/>
              </a:p>
            </p:txBody>
          </p:sp>
          <p:sp>
            <p:nvSpPr>
              <p:cNvPr id="515" name="Rectangle 2416"/>
              <p:cNvSpPr>
                <a:spLocks noChangeArrowheads="1"/>
              </p:cNvSpPr>
              <p:nvPr userDrawn="1"/>
            </p:nvSpPr>
            <p:spPr bwMode="auto">
              <a:xfrm>
                <a:off x="5534" y="3805"/>
                <a:ext cx="162" cy="6"/>
              </a:xfrm>
              <a:prstGeom prst="rect">
                <a:avLst/>
              </a:prstGeom>
              <a:solidFill>
                <a:srgbClr val="CDA959"/>
              </a:solidFill>
              <a:ln w="0">
                <a:noFill/>
                <a:miter lim="800000"/>
                <a:headEnd/>
                <a:tailEnd/>
              </a:ln>
            </p:spPr>
            <p:txBody>
              <a:bodyPr/>
              <a:lstStyle/>
              <a:p>
                <a:pPr>
                  <a:defRPr/>
                </a:pPr>
                <a:endParaRPr lang="en-US" dirty="0"/>
              </a:p>
            </p:txBody>
          </p:sp>
          <p:sp>
            <p:nvSpPr>
              <p:cNvPr id="516" name="Rectangle 2417"/>
              <p:cNvSpPr>
                <a:spLocks noChangeArrowheads="1"/>
              </p:cNvSpPr>
              <p:nvPr userDrawn="1"/>
            </p:nvSpPr>
            <p:spPr bwMode="auto">
              <a:xfrm>
                <a:off x="5758" y="3805"/>
                <a:ext cx="44" cy="6"/>
              </a:xfrm>
              <a:prstGeom prst="rect">
                <a:avLst/>
              </a:prstGeom>
              <a:solidFill>
                <a:srgbClr val="CDA959"/>
              </a:solidFill>
              <a:ln w="0">
                <a:noFill/>
                <a:miter lim="800000"/>
                <a:headEnd/>
                <a:tailEnd/>
              </a:ln>
            </p:spPr>
            <p:txBody>
              <a:bodyPr/>
              <a:lstStyle/>
              <a:p>
                <a:pPr>
                  <a:defRPr/>
                </a:pPr>
                <a:endParaRPr lang="en-US" dirty="0"/>
              </a:p>
            </p:txBody>
          </p:sp>
          <p:sp>
            <p:nvSpPr>
              <p:cNvPr id="517" name="Rectangle 2418"/>
              <p:cNvSpPr>
                <a:spLocks noChangeArrowheads="1"/>
              </p:cNvSpPr>
              <p:nvPr userDrawn="1"/>
            </p:nvSpPr>
            <p:spPr bwMode="auto">
              <a:xfrm>
                <a:off x="4750" y="3811"/>
                <a:ext cx="196" cy="5"/>
              </a:xfrm>
              <a:prstGeom prst="rect">
                <a:avLst/>
              </a:prstGeom>
              <a:solidFill>
                <a:srgbClr val="CDA959"/>
              </a:solidFill>
              <a:ln w="0">
                <a:noFill/>
                <a:miter lim="800000"/>
                <a:headEnd/>
                <a:tailEnd/>
              </a:ln>
            </p:spPr>
            <p:txBody>
              <a:bodyPr/>
              <a:lstStyle/>
              <a:p>
                <a:pPr>
                  <a:defRPr/>
                </a:pPr>
                <a:endParaRPr lang="en-US" dirty="0"/>
              </a:p>
            </p:txBody>
          </p:sp>
        </p:grpSp>
        <p:grpSp>
          <p:nvGrpSpPr>
            <p:cNvPr id="20" name="Group 2419"/>
            <p:cNvGrpSpPr>
              <a:grpSpLocks/>
            </p:cNvGrpSpPr>
            <p:nvPr userDrawn="1"/>
          </p:nvGrpSpPr>
          <p:grpSpPr bwMode="auto">
            <a:xfrm>
              <a:off x="4493" y="3811"/>
              <a:ext cx="1309" cy="285"/>
              <a:chOff x="4493" y="3811"/>
              <a:chExt cx="1309" cy="285"/>
            </a:xfrm>
          </p:grpSpPr>
          <p:sp>
            <p:nvSpPr>
              <p:cNvPr id="118" name="Rectangle 2420"/>
              <p:cNvSpPr>
                <a:spLocks noChangeArrowheads="1"/>
              </p:cNvSpPr>
              <p:nvPr userDrawn="1"/>
            </p:nvSpPr>
            <p:spPr bwMode="auto">
              <a:xfrm>
                <a:off x="5254" y="3811"/>
                <a:ext cx="62" cy="5"/>
              </a:xfrm>
              <a:prstGeom prst="rect">
                <a:avLst/>
              </a:prstGeom>
              <a:solidFill>
                <a:srgbClr val="CDA959"/>
              </a:solidFill>
              <a:ln w="0">
                <a:noFill/>
                <a:miter lim="800000"/>
                <a:headEnd/>
                <a:tailEnd/>
              </a:ln>
            </p:spPr>
            <p:txBody>
              <a:bodyPr/>
              <a:lstStyle/>
              <a:p>
                <a:pPr>
                  <a:defRPr/>
                </a:pPr>
                <a:endParaRPr lang="en-US" dirty="0"/>
              </a:p>
            </p:txBody>
          </p:sp>
          <p:sp>
            <p:nvSpPr>
              <p:cNvPr id="119" name="Rectangle 2421"/>
              <p:cNvSpPr>
                <a:spLocks noChangeArrowheads="1"/>
              </p:cNvSpPr>
              <p:nvPr userDrawn="1"/>
            </p:nvSpPr>
            <p:spPr bwMode="auto">
              <a:xfrm>
                <a:off x="5534" y="3811"/>
                <a:ext cx="162" cy="5"/>
              </a:xfrm>
              <a:prstGeom prst="rect">
                <a:avLst/>
              </a:prstGeom>
              <a:solidFill>
                <a:srgbClr val="CDA959"/>
              </a:solidFill>
              <a:ln w="0">
                <a:noFill/>
                <a:miter lim="800000"/>
                <a:headEnd/>
                <a:tailEnd/>
              </a:ln>
            </p:spPr>
            <p:txBody>
              <a:bodyPr/>
              <a:lstStyle/>
              <a:p>
                <a:pPr>
                  <a:defRPr/>
                </a:pPr>
                <a:endParaRPr lang="en-US" dirty="0"/>
              </a:p>
            </p:txBody>
          </p:sp>
          <p:sp>
            <p:nvSpPr>
              <p:cNvPr id="120" name="Rectangle 2422"/>
              <p:cNvSpPr>
                <a:spLocks noChangeArrowheads="1"/>
              </p:cNvSpPr>
              <p:nvPr userDrawn="1"/>
            </p:nvSpPr>
            <p:spPr bwMode="auto">
              <a:xfrm>
                <a:off x="5758" y="3811"/>
                <a:ext cx="44" cy="5"/>
              </a:xfrm>
              <a:prstGeom prst="rect">
                <a:avLst/>
              </a:prstGeom>
              <a:solidFill>
                <a:srgbClr val="CDA959"/>
              </a:solidFill>
              <a:ln w="0">
                <a:noFill/>
                <a:miter lim="800000"/>
                <a:headEnd/>
                <a:tailEnd/>
              </a:ln>
            </p:spPr>
            <p:txBody>
              <a:bodyPr/>
              <a:lstStyle/>
              <a:p>
                <a:pPr>
                  <a:defRPr/>
                </a:pPr>
                <a:endParaRPr lang="en-US" dirty="0"/>
              </a:p>
            </p:txBody>
          </p:sp>
          <p:sp>
            <p:nvSpPr>
              <p:cNvPr id="121" name="Rectangle 2423"/>
              <p:cNvSpPr>
                <a:spLocks noChangeArrowheads="1"/>
              </p:cNvSpPr>
              <p:nvPr userDrawn="1"/>
            </p:nvSpPr>
            <p:spPr bwMode="auto">
              <a:xfrm>
                <a:off x="4745" y="3816"/>
                <a:ext cx="196" cy="6"/>
              </a:xfrm>
              <a:prstGeom prst="rect">
                <a:avLst/>
              </a:prstGeom>
              <a:solidFill>
                <a:srgbClr val="CDA959"/>
              </a:solidFill>
              <a:ln w="0">
                <a:noFill/>
                <a:miter lim="800000"/>
                <a:headEnd/>
                <a:tailEnd/>
              </a:ln>
            </p:spPr>
            <p:txBody>
              <a:bodyPr/>
              <a:lstStyle/>
              <a:p>
                <a:pPr>
                  <a:defRPr/>
                </a:pPr>
                <a:endParaRPr lang="en-US" dirty="0"/>
              </a:p>
            </p:txBody>
          </p:sp>
          <p:sp>
            <p:nvSpPr>
              <p:cNvPr id="122" name="Rectangle 2424"/>
              <p:cNvSpPr>
                <a:spLocks noChangeArrowheads="1"/>
              </p:cNvSpPr>
              <p:nvPr userDrawn="1"/>
            </p:nvSpPr>
            <p:spPr bwMode="auto">
              <a:xfrm>
                <a:off x="5254" y="3816"/>
                <a:ext cx="62" cy="6"/>
              </a:xfrm>
              <a:prstGeom prst="rect">
                <a:avLst/>
              </a:prstGeom>
              <a:solidFill>
                <a:srgbClr val="CDA959"/>
              </a:solidFill>
              <a:ln w="0">
                <a:noFill/>
                <a:miter lim="800000"/>
                <a:headEnd/>
                <a:tailEnd/>
              </a:ln>
            </p:spPr>
            <p:txBody>
              <a:bodyPr/>
              <a:lstStyle/>
              <a:p>
                <a:pPr>
                  <a:defRPr/>
                </a:pPr>
                <a:endParaRPr lang="en-US" dirty="0"/>
              </a:p>
            </p:txBody>
          </p:sp>
          <p:sp>
            <p:nvSpPr>
              <p:cNvPr id="123" name="Rectangle 2425"/>
              <p:cNvSpPr>
                <a:spLocks noChangeArrowheads="1"/>
              </p:cNvSpPr>
              <p:nvPr userDrawn="1"/>
            </p:nvSpPr>
            <p:spPr bwMode="auto">
              <a:xfrm>
                <a:off x="5539" y="3816"/>
                <a:ext cx="163" cy="6"/>
              </a:xfrm>
              <a:prstGeom prst="rect">
                <a:avLst/>
              </a:prstGeom>
              <a:solidFill>
                <a:srgbClr val="CDA959"/>
              </a:solidFill>
              <a:ln w="0">
                <a:noFill/>
                <a:miter lim="800000"/>
                <a:headEnd/>
                <a:tailEnd/>
              </a:ln>
            </p:spPr>
            <p:txBody>
              <a:bodyPr/>
              <a:lstStyle/>
              <a:p>
                <a:pPr>
                  <a:defRPr/>
                </a:pPr>
                <a:endParaRPr lang="en-US" dirty="0"/>
              </a:p>
            </p:txBody>
          </p:sp>
          <p:sp>
            <p:nvSpPr>
              <p:cNvPr id="124" name="Rectangle 2426"/>
              <p:cNvSpPr>
                <a:spLocks noChangeArrowheads="1"/>
              </p:cNvSpPr>
              <p:nvPr userDrawn="1"/>
            </p:nvSpPr>
            <p:spPr bwMode="auto">
              <a:xfrm>
                <a:off x="5758" y="3816"/>
                <a:ext cx="44" cy="6"/>
              </a:xfrm>
              <a:prstGeom prst="rect">
                <a:avLst/>
              </a:prstGeom>
              <a:solidFill>
                <a:srgbClr val="CDA959"/>
              </a:solidFill>
              <a:ln w="0">
                <a:noFill/>
                <a:miter lim="800000"/>
                <a:headEnd/>
                <a:tailEnd/>
              </a:ln>
            </p:spPr>
            <p:txBody>
              <a:bodyPr/>
              <a:lstStyle/>
              <a:p>
                <a:pPr>
                  <a:defRPr/>
                </a:pPr>
                <a:endParaRPr lang="en-US" dirty="0"/>
              </a:p>
            </p:txBody>
          </p:sp>
          <p:sp>
            <p:nvSpPr>
              <p:cNvPr id="125" name="Rectangle 2427"/>
              <p:cNvSpPr>
                <a:spLocks noChangeArrowheads="1"/>
              </p:cNvSpPr>
              <p:nvPr userDrawn="1"/>
            </p:nvSpPr>
            <p:spPr bwMode="auto">
              <a:xfrm>
                <a:off x="4739" y="3822"/>
                <a:ext cx="202" cy="6"/>
              </a:xfrm>
              <a:prstGeom prst="rect">
                <a:avLst/>
              </a:prstGeom>
              <a:solidFill>
                <a:srgbClr val="CDA959"/>
              </a:solidFill>
              <a:ln w="0">
                <a:noFill/>
                <a:miter lim="800000"/>
                <a:headEnd/>
                <a:tailEnd/>
              </a:ln>
            </p:spPr>
            <p:txBody>
              <a:bodyPr/>
              <a:lstStyle/>
              <a:p>
                <a:pPr>
                  <a:defRPr/>
                </a:pPr>
                <a:endParaRPr lang="en-US" dirty="0"/>
              </a:p>
            </p:txBody>
          </p:sp>
          <p:sp>
            <p:nvSpPr>
              <p:cNvPr id="126" name="Rectangle 2428"/>
              <p:cNvSpPr>
                <a:spLocks noChangeArrowheads="1"/>
              </p:cNvSpPr>
              <p:nvPr userDrawn="1"/>
            </p:nvSpPr>
            <p:spPr bwMode="auto">
              <a:xfrm>
                <a:off x="5254" y="3822"/>
                <a:ext cx="62" cy="6"/>
              </a:xfrm>
              <a:prstGeom prst="rect">
                <a:avLst/>
              </a:prstGeom>
              <a:solidFill>
                <a:srgbClr val="CDA959"/>
              </a:solidFill>
              <a:ln w="0">
                <a:noFill/>
                <a:miter lim="800000"/>
                <a:headEnd/>
                <a:tailEnd/>
              </a:ln>
            </p:spPr>
            <p:txBody>
              <a:bodyPr/>
              <a:lstStyle/>
              <a:p>
                <a:pPr>
                  <a:defRPr/>
                </a:pPr>
                <a:endParaRPr lang="en-US" dirty="0"/>
              </a:p>
            </p:txBody>
          </p:sp>
          <p:sp>
            <p:nvSpPr>
              <p:cNvPr id="127" name="Rectangle 2429"/>
              <p:cNvSpPr>
                <a:spLocks noChangeArrowheads="1"/>
              </p:cNvSpPr>
              <p:nvPr userDrawn="1"/>
            </p:nvSpPr>
            <p:spPr bwMode="auto">
              <a:xfrm>
                <a:off x="5539" y="3822"/>
                <a:ext cx="163" cy="6"/>
              </a:xfrm>
              <a:prstGeom prst="rect">
                <a:avLst/>
              </a:prstGeom>
              <a:solidFill>
                <a:srgbClr val="CDA959"/>
              </a:solidFill>
              <a:ln w="0">
                <a:noFill/>
                <a:miter lim="800000"/>
                <a:headEnd/>
                <a:tailEnd/>
              </a:ln>
            </p:spPr>
            <p:txBody>
              <a:bodyPr/>
              <a:lstStyle/>
              <a:p>
                <a:pPr>
                  <a:defRPr/>
                </a:pPr>
                <a:endParaRPr lang="en-US" dirty="0"/>
              </a:p>
            </p:txBody>
          </p:sp>
          <p:sp>
            <p:nvSpPr>
              <p:cNvPr id="128" name="Rectangle 2430"/>
              <p:cNvSpPr>
                <a:spLocks noChangeArrowheads="1"/>
              </p:cNvSpPr>
              <p:nvPr userDrawn="1"/>
            </p:nvSpPr>
            <p:spPr bwMode="auto">
              <a:xfrm>
                <a:off x="5758" y="3822"/>
                <a:ext cx="44" cy="6"/>
              </a:xfrm>
              <a:prstGeom prst="rect">
                <a:avLst/>
              </a:prstGeom>
              <a:solidFill>
                <a:srgbClr val="CDA959"/>
              </a:solidFill>
              <a:ln w="0">
                <a:noFill/>
                <a:miter lim="800000"/>
                <a:headEnd/>
                <a:tailEnd/>
              </a:ln>
            </p:spPr>
            <p:txBody>
              <a:bodyPr/>
              <a:lstStyle/>
              <a:p>
                <a:pPr>
                  <a:defRPr/>
                </a:pPr>
                <a:endParaRPr lang="en-US" dirty="0"/>
              </a:p>
            </p:txBody>
          </p:sp>
          <p:sp>
            <p:nvSpPr>
              <p:cNvPr id="129" name="Rectangle 2431"/>
              <p:cNvSpPr>
                <a:spLocks noChangeArrowheads="1"/>
              </p:cNvSpPr>
              <p:nvPr userDrawn="1"/>
            </p:nvSpPr>
            <p:spPr bwMode="auto">
              <a:xfrm>
                <a:off x="4734" y="3828"/>
                <a:ext cx="201" cy="5"/>
              </a:xfrm>
              <a:prstGeom prst="rect">
                <a:avLst/>
              </a:prstGeom>
              <a:solidFill>
                <a:srgbClr val="CDA959"/>
              </a:solidFill>
              <a:ln w="0">
                <a:noFill/>
                <a:miter lim="800000"/>
                <a:headEnd/>
                <a:tailEnd/>
              </a:ln>
            </p:spPr>
            <p:txBody>
              <a:bodyPr/>
              <a:lstStyle/>
              <a:p>
                <a:pPr>
                  <a:defRPr/>
                </a:pPr>
                <a:endParaRPr lang="en-US" dirty="0"/>
              </a:p>
            </p:txBody>
          </p:sp>
          <p:sp>
            <p:nvSpPr>
              <p:cNvPr id="130" name="Rectangle 2432"/>
              <p:cNvSpPr>
                <a:spLocks noChangeArrowheads="1"/>
              </p:cNvSpPr>
              <p:nvPr userDrawn="1"/>
            </p:nvSpPr>
            <p:spPr bwMode="auto">
              <a:xfrm>
                <a:off x="5254" y="3828"/>
                <a:ext cx="62" cy="5"/>
              </a:xfrm>
              <a:prstGeom prst="rect">
                <a:avLst/>
              </a:prstGeom>
              <a:solidFill>
                <a:srgbClr val="CDA959"/>
              </a:solidFill>
              <a:ln w="0">
                <a:noFill/>
                <a:miter lim="800000"/>
                <a:headEnd/>
                <a:tailEnd/>
              </a:ln>
            </p:spPr>
            <p:txBody>
              <a:bodyPr/>
              <a:lstStyle/>
              <a:p>
                <a:pPr>
                  <a:defRPr/>
                </a:pPr>
                <a:endParaRPr lang="en-US" dirty="0"/>
              </a:p>
            </p:txBody>
          </p:sp>
          <p:sp>
            <p:nvSpPr>
              <p:cNvPr id="131" name="Rectangle 2433"/>
              <p:cNvSpPr>
                <a:spLocks noChangeArrowheads="1"/>
              </p:cNvSpPr>
              <p:nvPr userDrawn="1"/>
            </p:nvSpPr>
            <p:spPr bwMode="auto">
              <a:xfrm>
                <a:off x="5545" y="3828"/>
                <a:ext cx="162" cy="5"/>
              </a:xfrm>
              <a:prstGeom prst="rect">
                <a:avLst/>
              </a:prstGeom>
              <a:solidFill>
                <a:srgbClr val="CDA959"/>
              </a:solidFill>
              <a:ln w="0">
                <a:noFill/>
                <a:miter lim="800000"/>
                <a:headEnd/>
                <a:tailEnd/>
              </a:ln>
            </p:spPr>
            <p:txBody>
              <a:bodyPr/>
              <a:lstStyle/>
              <a:p>
                <a:pPr>
                  <a:defRPr/>
                </a:pPr>
                <a:endParaRPr lang="en-US" dirty="0"/>
              </a:p>
            </p:txBody>
          </p:sp>
          <p:sp>
            <p:nvSpPr>
              <p:cNvPr id="132" name="Rectangle 2434"/>
              <p:cNvSpPr>
                <a:spLocks noChangeArrowheads="1"/>
              </p:cNvSpPr>
              <p:nvPr userDrawn="1"/>
            </p:nvSpPr>
            <p:spPr bwMode="auto">
              <a:xfrm>
                <a:off x="5758" y="3828"/>
                <a:ext cx="44" cy="5"/>
              </a:xfrm>
              <a:prstGeom prst="rect">
                <a:avLst/>
              </a:prstGeom>
              <a:solidFill>
                <a:srgbClr val="CDA959"/>
              </a:solidFill>
              <a:ln w="0">
                <a:noFill/>
                <a:miter lim="800000"/>
                <a:headEnd/>
                <a:tailEnd/>
              </a:ln>
            </p:spPr>
            <p:txBody>
              <a:bodyPr/>
              <a:lstStyle/>
              <a:p>
                <a:pPr>
                  <a:defRPr/>
                </a:pPr>
                <a:endParaRPr lang="en-US" dirty="0"/>
              </a:p>
            </p:txBody>
          </p:sp>
          <p:sp>
            <p:nvSpPr>
              <p:cNvPr id="133" name="Rectangle 2435"/>
              <p:cNvSpPr>
                <a:spLocks noChangeArrowheads="1"/>
              </p:cNvSpPr>
              <p:nvPr userDrawn="1"/>
            </p:nvSpPr>
            <p:spPr bwMode="auto">
              <a:xfrm>
                <a:off x="4728" y="3833"/>
                <a:ext cx="201" cy="6"/>
              </a:xfrm>
              <a:prstGeom prst="rect">
                <a:avLst/>
              </a:prstGeom>
              <a:solidFill>
                <a:srgbClr val="CDA959"/>
              </a:solidFill>
              <a:ln w="0">
                <a:noFill/>
                <a:miter lim="800000"/>
                <a:headEnd/>
                <a:tailEnd/>
              </a:ln>
            </p:spPr>
            <p:txBody>
              <a:bodyPr/>
              <a:lstStyle/>
              <a:p>
                <a:pPr>
                  <a:defRPr/>
                </a:pPr>
                <a:endParaRPr lang="en-US" dirty="0"/>
              </a:p>
            </p:txBody>
          </p:sp>
          <p:sp>
            <p:nvSpPr>
              <p:cNvPr id="134" name="Rectangle 2436"/>
              <p:cNvSpPr>
                <a:spLocks noChangeArrowheads="1"/>
              </p:cNvSpPr>
              <p:nvPr userDrawn="1"/>
            </p:nvSpPr>
            <p:spPr bwMode="auto">
              <a:xfrm>
                <a:off x="5248" y="3833"/>
                <a:ext cx="68" cy="6"/>
              </a:xfrm>
              <a:prstGeom prst="rect">
                <a:avLst/>
              </a:prstGeom>
              <a:solidFill>
                <a:srgbClr val="CDA959"/>
              </a:solidFill>
              <a:ln w="0">
                <a:noFill/>
                <a:miter lim="800000"/>
                <a:headEnd/>
                <a:tailEnd/>
              </a:ln>
            </p:spPr>
            <p:txBody>
              <a:bodyPr/>
              <a:lstStyle/>
              <a:p>
                <a:pPr>
                  <a:defRPr/>
                </a:pPr>
                <a:endParaRPr lang="en-US" dirty="0"/>
              </a:p>
            </p:txBody>
          </p:sp>
          <p:sp>
            <p:nvSpPr>
              <p:cNvPr id="135" name="Rectangle 2437"/>
              <p:cNvSpPr>
                <a:spLocks noChangeArrowheads="1"/>
              </p:cNvSpPr>
              <p:nvPr userDrawn="1"/>
            </p:nvSpPr>
            <p:spPr bwMode="auto">
              <a:xfrm>
                <a:off x="5545" y="3833"/>
                <a:ext cx="162" cy="6"/>
              </a:xfrm>
              <a:prstGeom prst="rect">
                <a:avLst/>
              </a:prstGeom>
              <a:solidFill>
                <a:srgbClr val="CDA959"/>
              </a:solidFill>
              <a:ln w="0">
                <a:noFill/>
                <a:miter lim="800000"/>
                <a:headEnd/>
                <a:tailEnd/>
              </a:ln>
            </p:spPr>
            <p:txBody>
              <a:bodyPr/>
              <a:lstStyle/>
              <a:p>
                <a:pPr>
                  <a:defRPr/>
                </a:pPr>
                <a:endParaRPr lang="en-US" dirty="0"/>
              </a:p>
            </p:txBody>
          </p:sp>
          <p:sp>
            <p:nvSpPr>
              <p:cNvPr id="136" name="Rectangle 2438"/>
              <p:cNvSpPr>
                <a:spLocks noChangeArrowheads="1"/>
              </p:cNvSpPr>
              <p:nvPr userDrawn="1"/>
            </p:nvSpPr>
            <p:spPr bwMode="auto">
              <a:xfrm>
                <a:off x="5758" y="3833"/>
                <a:ext cx="44" cy="6"/>
              </a:xfrm>
              <a:prstGeom prst="rect">
                <a:avLst/>
              </a:prstGeom>
              <a:solidFill>
                <a:srgbClr val="CDA959"/>
              </a:solidFill>
              <a:ln w="0">
                <a:noFill/>
                <a:miter lim="800000"/>
                <a:headEnd/>
                <a:tailEnd/>
              </a:ln>
            </p:spPr>
            <p:txBody>
              <a:bodyPr/>
              <a:lstStyle/>
              <a:p>
                <a:pPr>
                  <a:defRPr/>
                </a:pPr>
                <a:endParaRPr lang="en-US" dirty="0"/>
              </a:p>
            </p:txBody>
          </p:sp>
          <p:sp>
            <p:nvSpPr>
              <p:cNvPr id="137" name="Rectangle 2439"/>
              <p:cNvSpPr>
                <a:spLocks noChangeArrowheads="1"/>
              </p:cNvSpPr>
              <p:nvPr userDrawn="1"/>
            </p:nvSpPr>
            <p:spPr bwMode="auto">
              <a:xfrm>
                <a:off x="4722" y="3839"/>
                <a:ext cx="202" cy="5"/>
              </a:xfrm>
              <a:prstGeom prst="rect">
                <a:avLst/>
              </a:prstGeom>
              <a:solidFill>
                <a:srgbClr val="CDA959"/>
              </a:solidFill>
              <a:ln w="0">
                <a:noFill/>
                <a:miter lim="800000"/>
                <a:headEnd/>
                <a:tailEnd/>
              </a:ln>
            </p:spPr>
            <p:txBody>
              <a:bodyPr/>
              <a:lstStyle/>
              <a:p>
                <a:pPr>
                  <a:defRPr/>
                </a:pPr>
                <a:endParaRPr lang="en-US" dirty="0"/>
              </a:p>
            </p:txBody>
          </p:sp>
          <p:sp>
            <p:nvSpPr>
              <p:cNvPr id="138" name="Rectangle 2440"/>
              <p:cNvSpPr>
                <a:spLocks noChangeArrowheads="1"/>
              </p:cNvSpPr>
              <p:nvPr userDrawn="1"/>
            </p:nvSpPr>
            <p:spPr bwMode="auto">
              <a:xfrm>
                <a:off x="5248" y="3839"/>
                <a:ext cx="68" cy="5"/>
              </a:xfrm>
              <a:prstGeom prst="rect">
                <a:avLst/>
              </a:prstGeom>
              <a:solidFill>
                <a:srgbClr val="CDA959"/>
              </a:solidFill>
              <a:ln w="0">
                <a:noFill/>
                <a:miter lim="800000"/>
                <a:headEnd/>
                <a:tailEnd/>
              </a:ln>
            </p:spPr>
            <p:txBody>
              <a:bodyPr/>
              <a:lstStyle/>
              <a:p>
                <a:pPr>
                  <a:defRPr/>
                </a:pPr>
                <a:endParaRPr lang="en-US" dirty="0"/>
              </a:p>
            </p:txBody>
          </p:sp>
          <p:sp>
            <p:nvSpPr>
              <p:cNvPr id="139" name="Rectangle 2441"/>
              <p:cNvSpPr>
                <a:spLocks noChangeArrowheads="1"/>
              </p:cNvSpPr>
              <p:nvPr userDrawn="1"/>
            </p:nvSpPr>
            <p:spPr bwMode="auto">
              <a:xfrm>
                <a:off x="5545" y="3839"/>
                <a:ext cx="162" cy="5"/>
              </a:xfrm>
              <a:prstGeom prst="rect">
                <a:avLst/>
              </a:prstGeom>
              <a:solidFill>
                <a:srgbClr val="CDA959"/>
              </a:solidFill>
              <a:ln w="0">
                <a:noFill/>
                <a:miter lim="800000"/>
                <a:headEnd/>
                <a:tailEnd/>
              </a:ln>
            </p:spPr>
            <p:txBody>
              <a:bodyPr/>
              <a:lstStyle/>
              <a:p>
                <a:pPr>
                  <a:defRPr/>
                </a:pPr>
                <a:endParaRPr lang="en-US" dirty="0"/>
              </a:p>
            </p:txBody>
          </p:sp>
          <p:sp>
            <p:nvSpPr>
              <p:cNvPr id="140" name="Rectangle 2442"/>
              <p:cNvSpPr>
                <a:spLocks noChangeArrowheads="1"/>
              </p:cNvSpPr>
              <p:nvPr userDrawn="1"/>
            </p:nvSpPr>
            <p:spPr bwMode="auto">
              <a:xfrm>
                <a:off x="5758" y="3839"/>
                <a:ext cx="44" cy="5"/>
              </a:xfrm>
              <a:prstGeom prst="rect">
                <a:avLst/>
              </a:prstGeom>
              <a:solidFill>
                <a:srgbClr val="CDA959"/>
              </a:solidFill>
              <a:ln w="0">
                <a:noFill/>
                <a:miter lim="800000"/>
                <a:headEnd/>
                <a:tailEnd/>
              </a:ln>
            </p:spPr>
            <p:txBody>
              <a:bodyPr/>
              <a:lstStyle/>
              <a:p>
                <a:pPr>
                  <a:defRPr/>
                </a:pPr>
                <a:endParaRPr lang="en-US" dirty="0"/>
              </a:p>
            </p:txBody>
          </p:sp>
          <p:sp>
            <p:nvSpPr>
              <p:cNvPr id="141" name="Rectangle 2443"/>
              <p:cNvSpPr>
                <a:spLocks noChangeArrowheads="1"/>
              </p:cNvSpPr>
              <p:nvPr userDrawn="1"/>
            </p:nvSpPr>
            <p:spPr bwMode="auto">
              <a:xfrm>
                <a:off x="4717" y="3844"/>
                <a:ext cx="201" cy="6"/>
              </a:xfrm>
              <a:prstGeom prst="rect">
                <a:avLst/>
              </a:prstGeom>
              <a:solidFill>
                <a:srgbClr val="CDA959"/>
              </a:solidFill>
              <a:ln w="0">
                <a:noFill/>
                <a:miter lim="800000"/>
                <a:headEnd/>
                <a:tailEnd/>
              </a:ln>
            </p:spPr>
            <p:txBody>
              <a:bodyPr/>
              <a:lstStyle/>
              <a:p>
                <a:pPr>
                  <a:defRPr/>
                </a:pPr>
                <a:endParaRPr lang="en-US" dirty="0"/>
              </a:p>
            </p:txBody>
          </p:sp>
          <p:sp>
            <p:nvSpPr>
              <p:cNvPr id="142" name="Rectangle 2444"/>
              <p:cNvSpPr>
                <a:spLocks noChangeArrowheads="1"/>
              </p:cNvSpPr>
              <p:nvPr userDrawn="1"/>
            </p:nvSpPr>
            <p:spPr bwMode="auto">
              <a:xfrm>
                <a:off x="5248" y="3844"/>
                <a:ext cx="62" cy="6"/>
              </a:xfrm>
              <a:prstGeom prst="rect">
                <a:avLst/>
              </a:prstGeom>
              <a:solidFill>
                <a:srgbClr val="CDA959"/>
              </a:solidFill>
              <a:ln w="0">
                <a:noFill/>
                <a:miter lim="800000"/>
                <a:headEnd/>
                <a:tailEnd/>
              </a:ln>
            </p:spPr>
            <p:txBody>
              <a:bodyPr/>
              <a:lstStyle/>
              <a:p>
                <a:pPr>
                  <a:defRPr/>
                </a:pPr>
                <a:endParaRPr lang="en-US" dirty="0"/>
              </a:p>
            </p:txBody>
          </p:sp>
          <p:sp>
            <p:nvSpPr>
              <p:cNvPr id="143" name="Rectangle 2445"/>
              <p:cNvSpPr>
                <a:spLocks noChangeArrowheads="1"/>
              </p:cNvSpPr>
              <p:nvPr userDrawn="1"/>
            </p:nvSpPr>
            <p:spPr bwMode="auto">
              <a:xfrm>
                <a:off x="5551" y="3844"/>
                <a:ext cx="162" cy="6"/>
              </a:xfrm>
              <a:prstGeom prst="rect">
                <a:avLst/>
              </a:prstGeom>
              <a:solidFill>
                <a:srgbClr val="CDA959"/>
              </a:solidFill>
              <a:ln w="0">
                <a:noFill/>
                <a:miter lim="800000"/>
                <a:headEnd/>
                <a:tailEnd/>
              </a:ln>
            </p:spPr>
            <p:txBody>
              <a:bodyPr/>
              <a:lstStyle/>
              <a:p>
                <a:pPr>
                  <a:defRPr/>
                </a:pPr>
                <a:endParaRPr lang="en-US" dirty="0"/>
              </a:p>
            </p:txBody>
          </p:sp>
          <p:sp>
            <p:nvSpPr>
              <p:cNvPr id="144" name="Rectangle 2446"/>
              <p:cNvSpPr>
                <a:spLocks noChangeArrowheads="1"/>
              </p:cNvSpPr>
              <p:nvPr userDrawn="1"/>
            </p:nvSpPr>
            <p:spPr bwMode="auto">
              <a:xfrm>
                <a:off x="5752" y="3844"/>
                <a:ext cx="50" cy="6"/>
              </a:xfrm>
              <a:prstGeom prst="rect">
                <a:avLst/>
              </a:prstGeom>
              <a:solidFill>
                <a:srgbClr val="CDA959"/>
              </a:solidFill>
              <a:ln w="0">
                <a:noFill/>
                <a:miter lim="800000"/>
                <a:headEnd/>
                <a:tailEnd/>
              </a:ln>
            </p:spPr>
            <p:txBody>
              <a:bodyPr/>
              <a:lstStyle/>
              <a:p>
                <a:pPr>
                  <a:defRPr/>
                </a:pPr>
                <a:endParaRPr lang="en-US" dirty="0"/>
              </a:p>
            </p:txBody>
          </p:sp>
          <p:sp>
            <p:nvSpPr>
              <p:cNvPr id="145" name="Rectangle 2447"/>
              <p:cNvSpPr>
                <a:spLocks noChangeArrowheads="1"/>
              </p:cNvSpPr>
              <p:nvPr userDrawn="1"/>
            </p:nvSpPr>
            <p:spPr bwMode="auto">
              <a:xfrm>
                <a:off x="4711" y="3850"/>
                <a:ext cx="202" cy="6"/>
              </a:xfrm>
              <a:prstGeom prst="rect">
                <a:avLst/>
              </a:prstGeom>
              <a:solidFill>
                <a:srgbClr val="CDA959"/>
              </a:solidFill>
              <a:ln w="0">
                <a:noFill/>
                <a:miter lim="800000"/>
                <a:headEnd/>
                <a:tailEnd/>
              </a:ln>
            </p:spPr>
            <p:txBody>
              <a:bodyPr/>
              <a:lstStyle/>
              <a:p>
                <a:pPr>
                  <a:defRPr/>
                </a:pPr>
                <a:endParaRPr lang="en-US" dirty="0"/>
              </a:p>
            </p:txBody>
          </p:sp>
          <p:sp>
            <p:nvSpPr>
              <p:cNvPr id="146" name="Rectangle 2448"/>
              <p:cNvSpPr>
                <a:spLocks noChangeArrowheads="1"/>
              </p:cNvSpPr>
              <p:nvPr userDrawn="1"/>
            </p:nvSpPr>
            <p:spPr bwMode="auto">
              <a:xfrm>
                <a:off x="5248" y="3850"/>
                <a:ext cx="62" cy="6"/>
              </a:xfrm>
              <a:prstGeom prst="rect">
                <a:avLst/>
              </a:prstGeom>
              <a:solidFill>
                <a:srgbClr val="CDA959"/>
              </a:solidFill>
              <a:ln w="0">
                <a:noFill/>
                <a:miter lim="800000"/>
                <a:headEnd/>
                <a:tailEnd/>
              </a:ln>
            </p:spPr>
            <p:txBody>
              <a:bodyPr/>
              <a:lstStyle/>
              <a:p>
                <a:pPr>
                  <a:defRPr/>
                </a:pPr>
                <a:endParaRPr lang="en-US" dirty="0"/>
              </a:p>
            </p:txBody>
          </p:sp>
          <p:sp>
            <p:nvSpPr>
              <p:cNvPr id="147" name="Rectangle 2449"/>
              <p:cNvSpPr>
                <a:spLocks noChangeArrowheads="1"/>
              </p:cNvSpPr>
              <p:nvPr userDrawn="1"/>
            </p:nvSpPr>
            <p:spPr bwMode="auto">
              <a:xfrm>
                <a:off x="5551" y="3850"/>
                <a:ext cx="162" cy="6"/>
              </a:xfrm>
              <a:prstGeom prst="rect">
                <a:avLst/>
              </a:prstGeom>
              <a:solidFill>
                <a:srgbClr val="CDA959"/>
              </a:solidFill>
              <a:ln w="0">
                <a:noFill/>
                <a:miter lim="800000"/>
                <a:headEnd/>
                <a:tailEnd/>
              </a:ln>
            </p:spPr>
            <p:txBody>
              <a:bodyPr/>
              <a:lstStyle/>
              <a:p>
                <a:pPr>
                  <a:defRPr/>
                </a:pPr>
                <a:endParaRPr lang="en-US" dirty="0"/>
              </a:p>
            </p:txBody>
          </p:sp>
          <p:sp>
            <p:nvSpPr>
              <p:cNvPr id="148" name="Rectangle 2450"/>
              <p:cNvSpPr>
                <a:spLocks noChangeArrowheads="1"/>
              </p:cNvSpPr>
              <p:nvPr userDrawn="1"/>
            </p:nvSpPr>
            <p:spPr bwMode="auto">
              <a:xfrm>
                <a:off x="5752" y="3850"/>
                <a:ext cx="50" cy="6"/>
              </a:xfrm>
              <a:prstGeom prst="rect">
                <a:avLst/>
              </a:prstGeom>
              <a:solidFill>
                <a:srgbClr val="CDA959"/>
              </a:solidFill>
              <a:ln w="0">
                <a:noFill/>
                <a:miter lim="800000"/>
                <a:headEnd/>
                <a:tailEnd/>
              </a:ln>
            </p:spPr>
            <p:txBody>
              <a:bodyPr/>
              <a:lstStyle/>
              <a:p>
                <a:pPr>
                  <a:defRPr/>
                </a:pPr>
                <a:endParaRPr lang="en-US" dirty="0"/>
              </a:p>
            </p:txBody>
          </p:sp>
          <p:sp>
            <p:nvSpPr>
              <p:cNvPr id="149" name="Rectangle 2451"/>
              <p:cNvSpPr>
                <a:spLocks noChangeArrowheads="1"/>
              </p:cNvSpPr>
              <p:nvPr userDrawn="1"/>
            </p:nvSpPr>
            <p:spPr bwMode="auto">
              <a:xfrm>
                <a:off x="4706" y="3856"/>
                <a:ext cx="207" cy="5"/>
              </a:xfrm>
              <a:prstGeom prst="rect">
                <a:avLst/>
              </a:prstGeom>
              <a:solidFill>
                <a:srgbClr val="CDA959"/>
              </a:solidFill>
              <a:ln w="0">
                <a:noFill/>
                <a:miter lim="800000"/>
                <a:headEnd/>
                <a:tailEnd/>
              </a:ln>
            </p:spPr>
            <p:txBody>
              <a:bodyPr/>
              <a:lstStyle/>
              <a:p>
                <a:pPr>
                  <a:defRPr/>
                </a:pPr>
                <a:endParaRPr lang="en-US" dirty="0"/>
              </a:p>
            </p:txBody>
          </p:sp>
          <p:sp>
            <p:nvSpPr>
              <p:cNvPr id="150" name="Rectangle 2452"/>
              <p:cNvSpPr>
                <a:spLocks noChangeArrowheads="1"/>
              </p:cNvSpPr>
              <p:nvPr userDrawn="1"/>
            </p:nvSpPr>
            <p:spPr bwMode="auto">
              <a:xfrm>
                <a:off x="5248" y="3856"/>
                <a:ext cx="62" cy="5"/>
              </a:xfrm>
              <a:prstGeom prst="rect">
                <a:avLst/>
              </a:prstGeom>
              <a:solidFill>
                <a:srgbClr val="CDA959"/>
              </a:solidFill>
              <a:ln w="0">
                <a:noFill/>
                <a:miter lim="800000"/>
                <a:headEnd/>
                <a:tailEnd/>
              </a:ln>
            </p:spPr>
            <p:txBody>
              <a:bodyPr/>
              <a:lstStyle/>
              <a:p>
                <a:pPr>
                  <a:defRPr/>
                </a:pPr>
                <a:endParaRPr lang="en-US" dirty="0"/>
              </a:p>
            </p:txBody>
          </p:sp>
          <p:sp>
            <p:nvSpPr>
              <p:cNvPr id="151" name="Rectangle 2453"/>
              <p:cNvSpPr>
                <a:spLocks noChangeArrowheads="1"/>
              </p:cNvSpPr>
              <p:nvPr userDrawn="1"/>
            </p:nvSpPr>
            <p:spPr bwMode="auto">
              <a:xfrm>
                <a:off x="5556" y="3856"/>
                <a:ext cx="163" cy="5"/>
              </a:xfrm>
              <a:prstGeom prst="rect">
                <a:avLst/>
              </a:prstGeom>
              <a:solidFill>
                <a:srgbClr val="CDA959"/>
              </a:solidFill>
              <a:ln w="0">
                <a:noFill/>
                <a:miter lim="800000"/>
                <a:headEnd/>
                <a:tailEnd/>
              </a:ln>
            </p:spPr>
            <p:txBody>
              <a:bodyPr/>
              <a:lstStyle/>
              <a:p>
                <a:pPr>
                  <a:defRPr/>
                </a:pPr>
                <a:endParaRPr lang="en-US" dirty="0"/>
              </a:p>
            </p:txBody>
          </p:sp>
          <p:sp>
            <p:nvSpPr>
              <p:cNvPr id="152" name="Rectangle 2454"/>
              <p:cNvSpPr>
                <a:spLocks noChangeArrowheads="1"/>
              </p:cNvSpPr>
              <p:nvPr userDrawn="1"/>
            </p:nvSpPr>
            <p:spPr bwMode="auto">
              <a:xfrm>
                <a:off x="5752" y="3856"/>
                <a:ext cx="50" cy="5"/>
              </a:xfrm>
              <a:prstGeom prst="rect">
                <a:avLst/>
              </a:prstGeom>
              <a:solidFill>
                <a:srgbClr val="CDA959"/>
              </a:solidFill>
              <a:ln w="0">
                <a:noFill/>
                <a:miter lim="800000"/>
                <a:headEnd/>
                <a:tailEnd/>
              </a:ln>
            </p:spPr>
            <p:txBody>
              <a:bodyPr/>
              <a:lstStyle/>
              <a:p>
                <a:pPr>
                  <a:defRPr/>
                </a:pPr>
                <a:endParaRPr lang="en-US" dirty="0"/>
              </a:p>
            </p:txBody>
          </p:sp>
          <p:sp>
            <p:nvSpPr>
              <p:cNvPr id="153" name="Rectangle 2455"/>
              <p:cNvSpPr>
                <a:spLocks noChangeArrowheads="1"/>
              </p:cNvSpPr>
              <p:nvPr userDrawn="1"/>
            </p:nvSpPr>
            <p:spPr bwMode="auto">
              <a:xfrm>
                <a:off x="4694" y="3861"/>
                <a:ext cx="213" cy="6"/>
              </a:xfrm>
              <a:prstGeom prst="rect">
                <a:avLst/>
              </a:prstGeom>
              <a:solidFill>
                <a:srgbClr val="CDA959"/>
              </a:solidFill>
              <a:ln w="0">
                <a:noFill/>
                <a:miter lim="800000"/>
                <a:headEnd/>
                <a:tailEnd/>
              </a:ln>
            </p:spPr>
            <p:txBody>
              <a:bodyPr/>
              <a:lstStyle/>
              <a:p>
                <a:pPr>
                  <a:defRPr/>
                </a:pPr>
                <a:endParaRPr lang="en-US" dirty="0"/>
              </a:p>
            </p:txBody>
          </p:sp>
          <p:sp>
            <p:nvSpPr>
              <p:cNvPr id="154" name="Rectangle 2456"/>
              <p:cNvSpPr>
                <a:spLocks noChangeArrowheads="1"/>
              </p:cNvSpPr>
              <p:nvPr userDrawn="1"/>
            </p:nvSpPr>
            <p:spPr bwMode="auto">
              <a:xfrm>
                <a:off x="5248" y="3861"/>
                <a:ext cx="62" cy="6"/>
              </a:xfrm>
              <a:prstGeom prst="rect">
                <a:avLst/>
              </a:prstGeom>
              <a:solidFill>
                <a:srgbClr val="CDA959"/>
              </a:solidFill>
              <a:ln w="0">
                <a:noFill/>
                <a:miter lim="800000"/>
                <a:headEnd/>
                <a:tailEnd/>
              </a:ln>
            </p:spPr>
            <p:txBody>
              <a:bodyPr/>
              <a:lstStyle/>
              <a:p>
                <a:pPr>
                  <a:defRPr/>
                </a:pPr>
                <a:endParaRPr lang="en-US" dirty="0"/>
              </a:p>
            </p:txBody>
          </p:sp>
          <p:sp>
            <p:nvSpPr>
              <p:cNvPr id="155" name="Rectangle 2457"/>
              <p:cNvSpPr>
                <a:spLocks noChangeArrowheads="1"/>
              </p:cNvSpPr>
              <p:nvPr userDrawn="1"/>
            </p:nvSpPr>
            <p:spPr bwMode="auto">
              <a:xfrm>
                <a:off x="5556" y="3861"/>
                <a:ext cx="163" cy="6"/>
              </a:xfrm>
              <a:prstGeom prst="rect">
                <a:avLst/>
              </a:prstGeom>
              <a:solidFill>
                <a:srgbClr val="CDA959"/>
              </a:solidFill>
              <a:ln w="0">
                <a:noFill/>
                <a:miter lim="800000"/>
                <a:headEnd/>
                <a:tailEnd/>
              </a:ln>
            </p:spPr>
            <p:txBody>
              <a:bodyPr/>
              <a:lstStyle/>
              <a:p>
                <a:pPr>
                  <a:defRPr/>
                </a:pPr>
                <a:endParaRPr lang="en-US" dirty="0"/>
              </a:p>
            </p:txBody>
          </p:sp>
          <p:sp>
            <p:nvSpPr>
              <p:cNvPr id="156" name="Rectangle 2458"/>
              <p:cNvSpPr>
                <a:spLocks noChangeArrowheads="1"/>
              </p:cNvSpPr>
              <p:nvPr userDrawn="1"/>
            </p:nvSpPr>
            <p:spPr bwMode="auto">
              <a:xfrm>
                <a:off x="5752" y="3861"/>
                <a:ext cx="50" cy="6"/>
              </a:xfrm>
              <a:prstGeom prst="rect">
                <a:avLst/>
              </a:prstGeom>
              <a:solidFill>
                <a:srgbClr val="CDA959"/>
              </a:solidFill>
              <a:ln w="0">
                <a:noFill/>
                <a:miter lim="800000"/>
                <a:headEnd/>
                <a:tailEnd/>
              </a:ln>
            </p:spPr>
            <p:txBody>
              <a:bodyPr/>
              <a:lstStyle/>
              <a:p>
                <a:pPr>
                  <a:defRPr/>
                </a:pPr>
                <a:endParaRPr lang="en-US" dirty="0"/>
              </a:p>
            </p:txBody>
          </p:sp>
          <p:sp>
            <p:nvSpPr>
              <p:cNvPr id="157" name="Rectangle 2459"/>
              <p:cNvSpPr>
                <a:spLocks noChangeArrowheads="1"/>
              </p:cNvSpPr>
              <p:nvPr userDrawn="1"/>
            </p:nvSpPr>
            <p:spPr bwMode="auto">
              <a:xfrm>
                <a:off x="4689" y="3867"/>
                <a:ext cx="212" cy="5"/>
              </a:xfrm>
              <a:prstGeom prst="rect">
                <a:avLst/>
              </a:prstGeom>
              <a:solidFill>
                <a:srgbClr val="CDA959"/>
              </a:solidFill>
              <a:ln w="0">
                <a:noFill/>
                <a:miter lim="800000"/>
                <a:headEnd/>
                <a:tailEnd/>
              </a:ln>
            </p:spPr>
            <p:txBody>
              <a:bodyPr/>
              <a:lstStyle/>
              <a:p>
                <a:pPr>
                  <a:defRPr/>
                </a:pPr>
                <a:endParaRPr lang="en-US" dirty="0"/>
              </a:p>
            </p:txBody>
          </p:sp>
          <p:sp>
            <p:nvSpPr>
              <p:cNvPr id="158" name="Rectangle 2460"/>
              <p:cNvSpPr>
                <a:spLocks noChangeArrowheads="1"/>
              </p:cNvSpPr>
              <p:nvPr userDrawn="1"/>
            </p:nvSpPr>
            <p:spPr bwMode="auto">
              <a:xfrm>
                <a:off x="5248" y="3867"/>
                <a:ext cx="62" cy="5"/>
              </a:xfrm>
              <a:prstGeom prst="rect">
                <a:avLst/>
              </a:prstGeom>
              <a:solidFill>
                <a:srgbClr val="CDA959"/>
              </a:solidFill>
              <a:ln w="0">
                <a:noFill/>
                <a:miter lim="800000"/>
                <a:headEnd/>
                <a:tailEnd/>
              </a:ln>
            </p:spPr>
            <p:txBody>
              <a:bodyPr/>
              <a:lstStyle/>
              <a:p>
                <a:pPr>
                  <a:defRPr/>
                </a:pPr>
                <a:endParaRPr lang="en-US" dirty="0"/>
              </a:p>
            </p:txBody>
          </p:sp>
          <p:sp>
            <p:nvSpPr>
              <p:cNvPr id="159" name="Rectangle 2461"/>
              <p:cNvSpPr>
                <a:spLocks noChangeArrowheads="1"/>
              </p:cNvSpPr>
              <p:nvPr userDrawn="1"/>
            </p:nvSpPr>
            <p:spPr bwMode="auto">
              <a:xfrm>
                <a:off x="5556" y="3867"/>
                <a:ext cx="163" cy="5"/>
              </a:xfrm>
              <a:prstGeom prst="rect">
                <a:avLst/>
              </a:prstGeom>
              <a:solidFill>
                <a:srgbClr val="CDA959"/>
              </a:solidFill>
              <a:ln w="0">
                <a:noFill/>
                <a:miter lim="800000"/>
                <a:headEnd/>
                <a:tailEnd/>
              </a:ln>
            </p:spPr>
            <p:txBody>
              <a:bodyPr/>
              <a:lstStyle/>
              <a:p>
                <a:pPr>
                  <a:defRPr/>
                </a:pPr>
                <a:endParaRPr lang="en-US" dirty="0"/>
              </a:p>
            </p:txBody>
          </p:sp>
          <p:sp>
            <p:nvSpPr>
              <p:cNvPr id="160" name="Rectangle 2462"/>
              <p:cNvSpPr>
                <a:spLocks noChangeArrowheads="1"/>
              </p:cNvSpPr>
              <p:nvPr userDrawn="1"/>
            </p:nvSpPr>
            <p:spPr bwMode="auto">
              <a:xfrm>
                <a:off x="5752" y="3867"/>
                <a:ext cx="50" cy="5"/>
              </a:xfrm>
              <a:prstGeom prst="rect">
                <a:avLst/>
              </a:prstGeom>
              <a:solidFill>
                <a:srgbClr val="CDA959"/>
              </a:solidFill>
              <a:ln w="0">
                <a:noFill/>
                <a:miter lim="800000"/>
                <a:headEnd/>
                <a:tailEnd/>
              </a:ln>
            </p:spPr>
            <p:txBody>
              <a:bodyPr/>
              <a:lstStyle/>
              <a:p>
                <a:pPr>
                  <a:defRPr/>
                </a:pPr>
                <a:endParaRPr lang="en-US" dirty="0"/>
              </a:p>
            </p:txBody>
          </p:sp>
          <p:sp>
            <p:nvSpPr>
              <p:cNvPr id="161" name="Rectangle 2463"/>
              <p:cNvSpPr>
                <a:spLocks noChangeArrowheads="1"/>
              </p:cNvSpPr>
              <p:nvPr userDrawn="1"/>
            </p:nvSpPr>
            <p:spPr bwMode="auto">
              <a:xfrm>
                <a:off x="4683" y="3872"/>
                <a:ext cx="213" cy="6"/>
              </a:xfrm>
              <a:prstGeom prst="rect">
                <a:avLst/>
              </a:prstGeom>
              <a:solidFill>
                <a:srgbClr val="CDA959"/>
              </a:solidFill>
              <a:ln w="0">
                <a:noFill/>
                <a:miter lim="800000"/>
                <a:headEnd/>
                <a:tailEnd/>
              </a:ln>
            </p:spPr>
            <p:txBody>
              <a:bodyPr/>
              <a:lstStyle/>
              <a:p>
                <a:pPr>
                  <a:defRPr/>
                </a:pPr>
                <a:endParaRPr lang="en-US" dirty="0"/>
              </a:p>
            </p:txBody>
          </p:sp>
          <p:sp>
            <p:nvSpPr>
              <p:cNvPr id="162" name="Rectangle 2464"/>
              <p:cNvSpPr>
                <a:spLocks noChangeArrowheads="1"/>
              </p:cNvSpPr>
              <p:nvPr userDrawn="1"/>
            </p:nvSpPr>
            <p:spPr bwMode="auto">
              <a:xfrm>
                <a:off x="5248" y="3872"/>
                <a:ext cx="62" cy="6"/>
              </a:xfrm>
              <a:prstGeom prst="rect">
                <a:avLst/>
              </a:prstGeom>
              <a:solidFill>
                <a:srgbClr val="CDA959"/>
              </a:solidFill>
              <a:ln w="0">
                <a:noFill/>
                <a:miter lim="800000"/>
                <a:headEnd/>
                <a:tailEnd/>
              </a:ln>
            </p:spPr>
            <p:txBody>
              <a:bodyPr/>
              <a:lstStyle/>
              <a:p>
                <a:pPr>
                  <a:defRPr/>
                </a:pPr>
                <a:endParaRPr lang="en-US" dirty="0"/>
              </a:p>
            </p:txBody>
          </p:sp>
          <p:sp>
            <p:nvSpPr>
              <p:cNvPr id="163" name="Rectangle 2465"/>
              <p:cNvSpPr>
                <a:spLocks noChangeArrowheads="1"/>
              </p:cNvSpPr>
              <p:nvPr userDrawn="1"/>
            </p:nvSpPr>
            <p:spPr bwMode="auto">
              <a:xfrm>
                <a:off x="5562" y="3872"/>
                <a:ext cx="162" cy="6"/>
              </a:xfrm>
              <a:prstGeom prst="rect">
                <a:avLst/>
              </a:prstGeom>
              <a:solidFill>
                <a:srgbClr val="CDA959"/>
              </a:solidFill>
              <a:ln w="0">
                <a:noFill/>
                <a:miter lim="800000"/>
                <a:headEnd/>
                <a:tailEnd/>
              </a:ln>
            </p:spPr>
            <p:txBody>
              <a:bodyPr/>
              <a:lstStyle/>
              <a:p>
                <a:pPr>
                  <a:defRPr/>
                </a:pPr>
                <a:endParaRPr lang="en-US" dirty="0"/>
              </a:p>
            </p:txBody>
          </p:sp>
          <p:sp>
            <p:nvSpPr>
              <p:cNvPr id="164" name="Rectangle 2466"/>
              <p:cNvSpPr>
                <a:spLocks noChangeArrowheads="1"/>
              </p:cNvSpPr>
              <p:nvPr userDrawn="1"/>
            </p:nvSpPr>
            <p:spPr bwMode="auto">
              <a:xfrm>
                <a:off x="5752" y="3872"/>
                <a:ext cx="50" cy="6"/>
              </a:xfrm>
              <a:prstGeom prst="rect">
                <a:avLst/>
              </a:prstGeom>
              <a:solidFill>
                <a:srgbClr val="CDA959"/>
              </a:solidFill>
              <a:ln w="0">
                <a:noFill/>
                <a:miter lim="800000"/>
                <a:headEnd/>
                <a:tailEnd/>
              </a:ln>
            </p:spPr>
            <p:txBody>
              <a:bodyPr/>
              <a:lstStyle/>
              <a:p>
                <a:pPr>
                  <a:defRPr/>
                </a:pPr>
                <a:endParaRPr lang="en-US" dirty="0"/>
              </a:p>
            </p:txBody>
          </p:sp>
          <p:sp>
            <p:nvSpPr>
              <p:cNvPr id="165" name="Rectangle 2467"/>
              <p:cNvSpPr>
                <a:spLocks noChangeArrowheads="1"/>
              </p:cNvSpPr>
              <p:nvPr userDrawn="1"/>
            </p:nvSpPr>
            <p:spPr bwMode="auto">
              <a:xfrm>
                <a:off x="4515" y="3878"/>
                <a:ext cx="12" cy="6"/>
              </a:xfrm>
              <a:prstGeom prst="rect">
                <a:avLst/>
              </a:prstGeom>
              <a:solidFill>
                <a:srgbClr val="CDA959"/>
              </a:solidFill>
              <a:ln w="0">
                <a:noFill/>
                <a:miter lim="800000"/>
                <a:headEnd/>
                <a:tailEnd/>
              </a:ln>
            </p:spPr>
            <p:txBody>
              <a:bodyPr/>
              <a:lstStyle/>
              <a:p>
                <a:pPr>
                  <a:defRPr/>
                </a:pPr>
                <a:endParaRPr lang="en-US" dirty="0"/>
              </a:p>
            </p:txBody>
          </p:sp>
          <p:sp>
            <p:nvSpPr>
              <p:cNvPr id="166" name="Rectangle 2468"/>
              <p:cNvSpPr>
                <a:spLocks noChangeArrowheads="1"/>
              </p:cNvSpPr>
              <p:nvPr userDrawn="1"/>
            </p:nvSpPr>
            <p:spPr bwMode="auto">
              <a:xfrm>
                <a:off x="4678" y="3878"/>
                <a:ext cx="212" cy="6"/>
              </a:xfrm>
              <a:prstGeom prst="rect">
                <a:avLst/>
              </a:prstGeom>
              <a:solidFill>
                <a:srgbClr val="CDA959"/>
              </a:solidFill>
              <a:ln w="0">
                <a:noFill/>
                <a:miter lim="800000"/>
                <a:headEnd/>
                <a:tailEnd/>
              </a:ln>
            </p:spPr>
            <p:txBody>
              <a:bodyPr/>
              <a:lstStyle/>
              <a:p>
                <a:pPr>
                  <a:defRPr/>
                </a:pPr>
                <a:endParaRPr lang="en-US" dirty="0"/>
              </a:p>
            </p:txBody>
          </p:sp>
          <p:sp>
            <p:nvSpPr>
              <p:cNvPr id="167" name="Rectangle 2469"/>
              <p:cNvSpPr>
                <a:spLocks noChangeArrowheads="1"/>
              </p:cNvSpPr>
              <p:nvPr userDrawn="1"/>
            </p:nvSpPr>
            <p:spPr bwMode="auto">
              <a:xfrm>
                <a:off x="5248" y="3878"/>
                <a:ext cx="62" cy="6"/>
              </a:xfrm>
              <a:prstGeom prst="rect">
                <a:avLst/>
              </a:prstGeom>
              <a:solidFill>
                <a:srgbClr val="CDA959"/>
              </a:solidFill>
              <a:ln w="0">
                <a:noFill/>
                <a:miter lim="800000"/>
                <a:headEnd/>
                <a:tailEnd/>
              </a:ln>
            </p:spPr>
            <p:txBody>
              <a:bodyPr/>
              <a:lstStyle/>
              <a:p>
                <a:pPr>
                  <a:defRPr/>
                </a:pPr>
                <a:endParaRPr lang="en-US" dirty="0"/>
              </a:p>
            </p:txBody>
          </p:sp>
          <p:sp>
            <p:nvSpPr>
              <p:cNvPr id="168" name="Rectangle 2470"/>
              <p:cNvSpPr>
                <a:spLocks noChangeArrowheads="1"/>
              </p:cNvSpPr>
              <p:nvPr userDrawn="1"/>
            </p:nvSpPr>
            <p:spPr bwMode="auto">
              <a:xfrm>
                <a:off x="5562" y="3878"/>
                <a:ext cx="162" cy="6"/>
              </a:xfrm>
              <a:prstGeom prst="rect">
                <a:avLst/>
              </a:prstGeom>
              <a:solidFill>
                <a:srgbClr val="CDA959"/>
              </a:solidFill>
              <a:ln w="0">
                <a:noFill/>
                <a:miter lim="800000"/>
                <a:headEnd/>
                <a:tailEnd/>
              </a:ln>
            </p:spPr>
            <p:txBody>
              <a:bodyPr/>
              <a:lstStyle/>
              <a:p>
                <a:pPr>
                  <a:defRPr/>
                </a:pPr>
                <a:endParaRPr lang="en-US" dirty="0"/>
              </a:p>
            </p:txBody>
          </p:sp>
          <p:sp>
            <p:nvSpPr>
              <p:cNvPr id="169" name="Rectangle 2471"/>
              <p:cNvSpPr>
                <a:spLocks noChangeArrowheads="1"/>
              </p:cNvSpPr>
              <p:nvPr userDrawn="1"/>
            </p:nvSpPr>
            <p:spPr bwMode="auto">
              <a:xfrm>
                <a:off x="5752" y="3878"/>
                <a:ext cx="50" cy="6"/>
              </a:xfrm>
              <a:prstGeom prst="rect">
                <a:avLst/>
              </a:prstGeom>
              <a:solidFill>
                <a:srgbClr val="CDA959"/>
              </a:solidFill>
              <a:ln w="0">
                <a:noFill/>
                <a:miter lim="800000"/>
                <a:headEnd/>
                <a:tailEnd/>
              </a:ln>
            </p:spPr>
            <p:txBody>
              <a:bodyPr/>
              <a:lstStyle/>
              <a:p>
                <a:pPr>
                  <a:defRPr/>
                </a:pPr>
                <a:endParaRPr lang="en-US" dirty="0"/>
              </a:p>
            </p:txBody>
          </p:sp>
          <p:sp>
            <p:nvSpPr>
              <p:cNvPr id="170" name="Rectangle 2472"/>
              <p:cNvSpPr>
                <a:spLocks noChangeArrowheads="1"/>
              </p:cNvSpPr>
              <p:nvPr userDrawn="1"/>
            </p:nvSpPr>
            <p:spPr bwMode="auto">
              <a:xfrm>
                <a:off x="4510" y="3884"/>
                <a:ext cx="28" cy="5"/>
              </a:xfrm>
              <a:prstGeom prst="rect">
                <a:avLst/>
              </a:prstGeom>
              <a:solidFill>
                <a:srgbClr val="CDA959"/>
              </a:solidFill>
              <a:ln w="0">
                <a:noFill/>
                <a:miter lim="800000"/>
                <a:headEnd/>
                <a:tailEnd/>
              </a:ln>
            </p:spPr>
            <p:txBody>
              <a:bodyPr/>
              <a:lstStyle/>
              <a:p>
                <a:pPr>
                  <a:defRPr/>
                </a:pPr>
                <a:endParaRPr lang="en-US" dirty="0"/>
              </a:p>
            </p:txBody>
          </p:sp>
          <p:sp>
            <p:nvSpPr>
              <p:cNvPr id="171" name="Rectangle 2473"/>
              <p:cNvSpPr>
                <a:spLocks noChangeArrowheads="1"/>
              </p:cNvSpPr>
              <p:nvPr userDrawn="1"/>
            </p:nvSpPr>
            <p:spPr bwMode="auto">
              <a:xfrm>
                <a:off x="4666" y="3884"/>
                <a:ext cx="219" cy="5"/>
              </a:xfrm>
              <a:prstGeom prst="rect">
                <a:avLst/>
              </a:prstGeom>
              <a:solidFill>
                <a:srgbClr val="CDA959"/>
              </a:solidFill>
              <a:ln w="0">
                <a:noFill/>
                <a:miter lim="800000"/>
                <a:headEnd/>
                <a:tailEnd/>
              </a:ln>
            </p:spPr>
            <p:txBody>
              <a:bodyPr/>
              <a:lstStyle/>
              <a:p>
                <a:pPr>
                  <a:defRPr/>
                </a:pPr>
                <a:endParaRPr lang="en-US" dirty="0"/>
              </a:p>
            </p:txBody>
          </p:sp>
          <p:sp>
            <p:nvSpPr>
              <p:cNvPr id="172" name="Rectangle 2474"/>
              <p:cNvSpPr>
                <a:spLocks noChangeArrowheads="1"/>
              </p:cNvSpPr>
              <p:nvPr userDrawn="1"/>
            </p:nvSpPr>
            <p:spPr bwMode="auto">
              <a:xfrm>
                <a:off x="5248" y="3884"/>
                <a:ext cx="62" cy="5"/>
              </a:xfrm>
              <a:prstGeom prst="rect">
                <a:avLst/>
              </a:prstGeom>
              <a:solidFill>
                <a:srgbClr val="CDA959"/>
              </a:solidFill>
              <a:ln w="0">
                <a:noFill/>
                <a:miter lim="800000"/>
                <a:headEnd/>
                <a:tailEnd/>
              </a:ln>
            </p:spPr>
            <p:txBody>
              <a:bodyPr/>
              <a:lstStyle/>
              <a:p>
                <a:pPr>
                  <a:defRPr/>
                </a:pPr>
                <a:endParaRPr lang="en-US" dirty="0"/>
              </a:p>
            </p:txBody>
          </p:sp>
          <p:sp>
            <p:nvSpPr>
              <p:cNvPr id="173" name="Rectangle 2475"/>
              <p:cNvSpPr>
                <a:spLocks noChangeArrowheads="1"/>
              </p:cNvSpPr>
              <p:nvPr userDrawn="1"/>
            </p:nvSpPr>
            <p:spPr bwMode="auto">
              <a:xfrm>
                <a:off x="5567" y="3884"/>
                <a:ext cx="163" cy="5"/>
              </a:xfrm>
              <a:prstGeom prst="rect">
                <a:avLst/>
              </a:prstGeom>
              <a:solidFill>
                <a:srgbClr val="CDA959"/>
              </a:solidFill>
              <a:ln w="0">
                <a:noFill/>
                <a:miter lim="800000"/>
                <a:headEnd/>
                <a:tailEnd/>
              </a:ln>
            </p:spPr>
            <p:txBody>
              <a:bodyPr/>
              <a:lstStyle/>
              <a:p>
                <a:pPr>
                  <a:defRPr/>
                </a:pPr>
                <a:endParaRPr lang="en-US" dirty="0"/>
              </a:p>
            </p:txBody>
          </p:sp>
          <p:sp>
            <p:nvSpPr>
              <p:cNvPr id="174" name="Rectangle 2476"/>
              <p:cNvSpPr>
                <a:spLocks noChangeArrowheads="1"/>
              </p:cNvSpPr>
              <p:nvPr userDrawn="1"/>
            </p:nvSpPr>
            <p:spPr bwMode="auto">
              <a:xfrm>
                <a:off x="5752" y="3884"/>
                <a:ext cx="50" cy="5"/>
              </a:xfrm>
              <a:prstGeom prst="rect">
                <a:avLst/>
              </a:prstGeom>
              <a:solidFill>
                <a:srgbClr val="CDA959"/>
              </a:solidFill>
              <a:ln w="0">
                <a:noFill/>
                <a:miter lim="800000"/>
                <a:headEnd/>
                <a:tailEnd/>
              </a:ln>
            </p:spPr>
            <p:txBody>
              <a:bodyPr/>
              <a:lstStyle/>
              <a:p>
                <a:pPr>
                  <a:defRPr/>
                </a:pPr>
                <a:endParaRPr lang="en-US" dirty="0"/>
              </a:p>
            </p:txBody>
          </p:sp>
          <p:sp>
            <p:nvSpPr>
              <p:cNvPr id="175" name="Rectangle 2477"/>
              <p:cNvSpPr>
                <a:spLocks noChangeArrowheads="1"/>
              </p:cNvSpPr>
              <p:nvPr userDrawn="1"/>
            </p:nvSpPr>
            <p:spPr bwMode="auto">
              <a:xfrm>
                <a:off x="4504" y="3889"/>
                <a:ext cx="39" cy="6"/>
              </a:xfrm>
              <a:prstGeom prst="rect">
                <a:avLst/>
              </a:prstGeom>
              <a:solidFill>
                <a:srgbClr val="CDA959"/>
              </a:solidFill>
              <a:ln w="0">
                <a:noFill/>
                <a:miter lim="800000"/>
                <a:headEnd/>
                <a:tailEnd/>
              </a:ln>
            </p:spPr>
            <p:txBody>
              <a:bodyPr/>
              <a:lstStyle/>
              <a:p>
                <a:pPr>
                  <a:defRPr/>
                </a:pPr>
                <a:endParaRPr lang="en-US" dirty="0"/>
              </a:p>
            </p:txBody>
          </p:sp>
          <p:sp>
            <p:nvSpPr>
              <p:cNvPr id="176" name="Rectangle 2478"/>
              <p:cNvSpPr>
                <a:spLocks noChangeArrowheads="1"/>
              </p:cNvSpPr>
              <p:nvPr userDrawn="1"/>
            </p:nvSpPr>
            <p:spPr bwMode="auto">
              <a:xfrm>
                <a:off x="4655" y="3889"/>
                <a:ext cx="224" cy="6"/>
              </a:xfrm>
              <a:prstGeom prst="rect">
                <a:avLst/>
              </a:prstGeom>
              <a:solidFill>
                <a:srgbClr val="CDA959"/>
              </a:solidFill>
              <a:ln w="0">
                <a:noFill/>
                <a:miter lim="800000"/>
                <a:headEnd/>
                <a:tailEnd/>
              </a:ln>
            </p:spPr>
            <p:txBody>
              <a:bodyPr/>
              <a:lstStyle/>
              <a:p>
                <a:pPr>
                  <a:defRPr/>
                </a:pPr>
                <a:endParaRPr lang="en-US" dirty="0"/>
              </a:p>
            </p:txBody>
          </p:sp>
          <p:sp>
            <p:nvSpPr>
              <p:cNvPr id="177" name="Rectangle 2479"/>
              <p:cNvSpPr>
                <a:spLocks noChangeArrowheads="1"/>
              </p:cNvSpPr>
              <p:nvPr userDrawn="1"/>
            </p:nvSpPr>
            <p:spPr bwMode="auto">
              <a:xfrm>
                <a:off x="5248" y="3889"/>
                <a:ext cx="62" cy="6"/>
              </a:xfrm>
              <a:prstGeom prst="rect">
                <a:avLst/>
              </a:prstGeom>
              <a:solidFill>
                <a:srgbClr val="CDA959"/>
              </a:solidFill>
              <a:ln w="0">
                <a:noFill/>
                <a:miter lim="800000"/>
                <a:headEnd/>
                <a:tailEnd/>
              </a:ln>
            </p:spPr>
            <p:txBody>
              <a:bodyPr/>
              <a:lstStyle/>
              <a:p>
                <a:pPr>
                  <a:defRPr/>
                </a:pPr>
                <a:endParaRPr lang="en-US" dirty="0"/>
              </a:p>
            </p:txBody>
          </p:sp>
          <p:sp>
            <p:nvSpPr>
              <p:cNvPr id="178" name="Rectangle 2480"/>
              <p:cNvSpPr>
                <a:spLocks noChangeArrowheads="1"/>
              </p:cNvSpPr>
              <p:nvPr userDrawn="1"/>
            </p:nvSpPr>
            <p:spPr bwMode="auto">
              <a:xfrm>
                <a:off x="5567" y="3889"/>
                <a:ext cx="163" cy="6"/>
              </a:xfrm>
              <a:prstGeom prst="rect">
                <a:avLst/>
              </a:prstGeom>
              <a:solidFill>
                <a:srgbClr val="CDA959"/>
              </a:solidFill>
              <a:ln w="0">
                <a:noFill/>
                <a:miter lim="800000"/>
                <a:headEnd/>
                <a:tailEnd/>
              </a:ln>
            </p:spPr>
            <p:txBody>
              <a:bodyPr/>
              <a:lstStyle/>
              <a:p>
                <a:pPr>
                  <a:defRPr/>
                </a:pPr>
                <a:endParaRPr lang="en-US" dirty="0"/>
              </a:p>
            </p:txBody>
          </p:sp>
          <p:sp>
            <p:nvSpPr>
              <p:cNvPr id="179" name="Rectangle 2481"/>
              <p:cNvSpPr>
                <a:spLocks noChangeArrowheads="1"/>
              </p:cNvSpPr>
              <p:nvPr userDrawn="1"/>
            </p:nvSpPr>
            <p:spPr bwMode="auto">
              <a:xfrm>
                <a:off x="5752" y="3889"/>
                <a:ext cx="50" cy="6"/>
              </a:xfrm>
              <a:prstGeom prst="rect">
                <a:avLst/>
              </a:prstGeom>
              <a:solidFill>
                <a:srgbClr val="CDA959"/>
              </a:solidFill>
              <a:ln w="0">
                <a:noFill/>
                <a:miter lim="800000"/>
                <a:headEnd/>
                <a:tailEnd/>
              </a:ln>
            </p:spPr>
            <p:txBody>
              <a:bodyPr/>
              <a:lstStyle/>
              <a:p>
                <a:pPr>
                  <a:defRPr/>
                </a:pPr>
                <a:endParaRPr lang="en-US" dirty="0"/>
              </a:p>
            </p:txBody>
          </p:sp>
          <p:sp>
            <p:nvSpPr>
              <p:cNvPr id="180" name="Rectangle 2482"/>
              <p:cNvSpPr>
                <a:spLocks noChangeArrowheads="1"/>
              </p:cNvSpPr>
              <p:nvPr userDrawn="1"/>
            </p:nvSpPr>
            <p:spPr bwMode="auto">
              <a:xfrm>
                <a:off x="4499" y="3895"/>
                <a:ext cx="56" cy="5"/>
              </a:xfrm>
              <a:prstGeom prst="rect">
                <a:avLst/>
              </a:prstGeom>
              <a:solidFill>
                <a:srgbClr val="CDA959"/>
              </a:solidFill>
              <a:ln w="0">
                <a:noFill/>
                <a:miter lim="800000"/>
                <a:headEnd/>
                <a:tailEnd/>
              </a:ln>
            </p:spPr>
            <p:txBody>
              <a:bodyPr/>
              <a:lstStyle/>
              <a:p>
                <a:pPr>
                  <a:defRPr/>
                </a:pPr>
                <a:endParaRPr lang="en-US" dirty="0"/>
              </a:p>
            </p:txBody>
          </p:sp>
          <p:sp>
            <p:nvSpPr>
              <p:cNvPr id="181" name="Rectangle 2483"/>
              <p:cNvSpPr>
                <a:spLocks noChangeArrowheads="1"/>
              </p:cNvSpPr>
              <p:nvPr userDrawn="1"/>
            </p:nvSpPr>
            <p:spPr bwMode="auto">
              <a:xfrm>
                <a:off x="4644" y="3895"/>
                <a:ext cx="235" cy="5"/>
              </a:xfrm>
              <a:prstGeom prst="rect">
                <a:avLst/>
              </a:prstGeom>
              <a:solidFill>
                <a:srgbClr val="CDA959"/>
              </a:solidFill>
              <a:ln w="0">
                <a:noFill/>
                <a:miter lim="800000"/>
                <a:headEnd/>
                <a:tailEnd/>
              </a:ln>
            </p:spPr>
            <p:txBody>
              <a:bodyPr/>
              <a:lstStyle/>
              <a:p>
                <a:pPr>
                  <a:defRPr/>
                </a:pPr>
                <a:endParaRPr lang="en-US" dirty="0"/>
              </a:p>
            </p:txBody>
          </p:sp>
          <p:sp>
            <p:nvSpPr>
              <p:cNvPr id="182" name="Rectangle 2484"/>
              <p:cNvSpPr>
                <a:spLocks noChangeArrowheads="1"/>
              </p:cNvSpPr>
              <p:nvPr userDrawn="1"/>
            </p:nvSpPr>
            <p:spPr bwMode="auto">
              <a:xfrm>
                <a:off x="5243" y="3895"/>
                <a:ext cx="67" cy="5"/>
              </a:xfrm>
              <a:prstGeom prst="rect">
                <a:avLst/>
              </a:prstGeom>
              <a:solidFill>
                <a:srgbClr val="CDA959"/>
              </a:solidFill>
              <a:ln w="0">
                <a:noFill/>
                <a:miter lim="800000"/>
                <a:headEnd/>
                <a:tailEnd/>
              </a:ln>
            </p:spPr>
            <p:txBody>
              <a:bodyPr/>
              <a:lstStyle/>
              <a:p>
                <a:pPr>
                  <a:defRPr/>
                </a:pPr>
                <a:endParaRPr lang="en-US" dirty="0"/>
              </a:p>
            </p:txBody>
          </p:sp>
          <p:sp>
            <p:nvSpPr>
              <p:cNvPr id="183" name="Rectangle 2485"/>
              <p:cNvSpPr>
                <a:spLocks noChangeArrowheads="1"/>
              </p:cNvSpPr>
              <p:nvPr userDrawn="1"/>
            </p:nvSpPr>
            <p:spPr bwMode="auto">
              <a:xfrm>
                <a:off x="5567" y="3895"/>
                <a:ext cx="163" cy="5"/>
              </a:xfrm>
              <a:prstGeom prst="rect">
                <a:avLst/>
              </a:prstGeom>
              <a:solidFill>
                <a:srgbClr val="CDA959"/>
              </a:solidFill>
              <a:ln w="0">
                <a:noFill/>
                <a:miter lim="800000"/>
                <a:headEnd/>
                <a:tailEnd/>
              </a:ln>
            </p:spPr>
            <p:txBody>
              <a:bodyPr/>
              <a:lstStyle/>
              <a:p>
                <a:pPr>
                  <a:defRPr/>
                </a:pPr>
                <a:endParaRPr lang="en-US" dirty="0"/>
              </a:p>
            </p:txBody>
          </p:sp>
          <p:sp>
            <p:nvSpPr>
              <p:cNvPr id="184" name="Rectangle 2486"/>
              <p:cNvSpPr>
                <a:spLocks noChangeArrowheads="1"/>
              </p:cNvSpPr>
              <p:nvPr userDrawn="1"/>
            </p:nvSpPr>
            <p:spPr bwMode="auto">
              <a:xfrm>
                <a:off x="5752" y="3895"/>
                <a:ext cx="50" cy="5"/>
              </a:xfrm>
              <a:prstGeom prst="rect">
                <a:avLst/>
              </a:prstGeom>
              <a:solidFill>
                <a:srgbClr val="CDA959"/>
              </a:solidFill>
              <a:ln w="0">
                <a:noFill/>
                <a:miter lim="800000"/>
                <a:headEnd/>
                <a:tailEnd/>
              </a:ln>
            </p:spPr>
            <p:txBody>
              <a:bodyPr/>
              <a:lstStyle/>
              <a:p>
                <a:pPr>
                  <a:defRPr/>
                </a:pPr>
                <a:endParaRPr lang="en-US" dirty="0"/>
              </a:p>
            </p:txBody>
          </p:sp>
          <p:sp>
            <p:nvSpPr>
              <p:cNvPr id="185" name="Rectangle 2487"/>
              <p:cNvSpPr>
                <a:spLocks noChangeArrowheads="1"/>
              </p:cNvSpPr>
              <p:nvPr userDrawn="1"/>
            </p:nvSpPr>
            <p:spPr bwMode="auto">
              <a:xfrm>
                <a:off x="4493" y="3900"/>
                <a:ext cx="73" cy="6"/>
              </a:xfrm>
              <a:prstGeom prst="rect">
                <a:avLst/>
              </a:prstGeom>
              <a:solidFill>
                <a:srgbClr val="CDA959"/>
              </a:solidFill>
              <a:ln w="0">
                <a:noFill/>
                <a:miter lim="800000"/>
                <a:headEnd/>
                <a:tailEnd/>
              </a:ln>
            </p:spPr>
            <p:txBody>
              <a:bodyPr/>
              <a:lstStyle/>
              <a:p>
                <a:pPr>
                  <a:defRPr/>
                </a:pPr>
                <a:endParaRPr lang="en-US" dirty="0"/>
              </a:p>
            </p:txBody>
          </p:sp>
          <p:sp>
            <p:nvSpPr>
              <p:cNvPr id="186" name="Rectangle 2488"/>
              <p:cNvSpPr>
                <a:spLocks noChangeArrowheads="1"/>
              </p:cNvSpPr>
              <p:nvPr userDrawn="1"/>
            </p:nvSpPr>
            <p:spPr bwMode="auto">
              <a:xfrm>
                <a:off x="4633" y="3900"/>
                <a:ext cx="241" cy="6"/>
              </a:xfrm>
              <a:prstGeom prst="rect">
                <a:avLst/>
              </a:prstGeom>
              <a:solidFill>
                <a:srgbClr val="CDA959"/>
              </a:solidFill>
              <a:ln w="0">
                <a:noFill/>
                <a:miter lim="800000"/>
                <a:headEnd/>
                <a:tailEnd/>
              </a:ln>
            </p:spPr>
            <p:txBody>
              <a:bodyPr/>
              <a:lstStyle/>
              <a:p>
                <a:pPr>
                  <a:defRPr/>
                </a:pPr>
                <a:endParaRPr lang="en-US" dirty="0"/>
              </a:p>
            </p:txBody>
          </p:sp>
          <p:sp>
            <p:nvSpPr>
              <p:cNvPr id="187" name="Rectangle 2489"/>
              <p:cNvSpPr>
                <a:spLocks noChangeArrowheads="1"/>
              </p:cNvSpPr>
              <p:nvPr userDrawn="1"/>
            </p:nvSpPr>
            <p:spPr bwMode="auto">
              <a:xfrm>
                <a:off x="5243" y="3900"/>
                <a:ext cx="67" cy="6"/>
              </a:xfrm>
              <a:prstGeom prst="rect">
                <a:avLst/>
              </a:prstGeom>
              <a:solidFill>
                <a:srgbClr val="CDA959"/>
              </a:solidFill>
              <a:ln w="0">
                <a:noFill/>
                <a:miter lim="800000"/>
                <a:headEnd/>
                <a:tailEnd/>
              </a:ln>
            </p:spPr>
            <p:txBody>
              <a:bodyPr/>
              <a:lstStyle/>
              <a:p>
                <a:pPr>
                  <a:defRPr/>
                </a:pPr>
                <a:endParaRPr lang="en-US" dirty="0"/>
              </a:p>
            </p:txBody>
          </p:sp>
          <p:sp>
            <p:nvSpPr>
              <p:cNvPr id="188" name="Rectangle 2490"/>
              <p:cNvSpPr>
                <a:spLocks noChangeArrowheads="1"/>
              </p:cNvSpPr>
              <p:nvPr userDrawn="1"/>
            </p:nvSpPr>
            <p:spPr bwMode="auto">
              <a:xfrm>
                <a:off x="5573" y="3900"/>
                <a:ext cx="162" cy="6"/>
              </a:xfrm>
              <a:prstGeom prst="rect">
                <a:avLst/>
              </a:prstGeom>
              <a:solidFill>
                <a:srgbClr val="CDA959"/>
              </a:solidFill>
              <a:ln w="0">
                <a:noFill/>
                <a:miter lim="800000"/>
                <a:headEnd/>
                <a:tailEnd/>
              </a:ln>
            </p:spPr>
            <p:txBody>
              <a:bodyPr/>
              <a:lstStyle/>
              <a:p>
                <a:pPr>
                  <a:defRPr/>
                </a:pPr>
                <a:endParaRPr lang="en-US" dirty="0"/>
              </a:p>
            </p:txBody>
          </p:sp>
          <p:sp>
            <p:nvSpPr>
              <p:cNvPr id="189" name="Rectangle 2491"/>
              <p:cNvSpPr>
                <a:spLocks noChangeArrowheads="1"/>
              </p:cNvSpPr>
              <p:nvPr userDrawn="1"/>
            </p:nvSpPr>
            <p:spPr bwMode="auto">
              <a:xfrm>
                <a:off x="5752" y="3900"/>
                <a:ext cx="50" cy="6"/>
              </a:xfrm>
              <a:prstGeom prst="rect">
                <a:avLst/>
              </a:prstGeom>
              <a:solidFill>
                <a:srgbClr val="CDA959"/>
              </a:solidFill>
              <a:ln w="0">
                <a:noFill/>
                <a:miter lim="800000"/>
                <a:headEnd/>
                <a:tailEnd/>
              </a:ln>
            </p:spPr>
            <p:txBody>
              <a:bodyPr/>
              <a:lstStyle/>
              <a:p>
                <a:pPr>
                  <a:defRPr/>
                </a:pPr>
                <a:endParaRPr lang="en-US" dirty="0"/>
              </a:p>
            </p:txBody>
          </p:sp>
          <p:sp>
            <p:nvSpPr>
              <p:cNvPr id="190" name="Rectangle 2492"/>
              <p:cNvSpPr>
                <a:spLocks noChangeArrowheads="1"/>
              </p:cNvSpPr>
              <p:nvPr userDrawn="1"/>
            </p:nvSpPr>
            <p:spPr bwMode="auto">
              <a:xfrm>
                <a:off x="4499" y="3906"/>
                <a:ext cx="369" cy="6"/>
              </a:xfrm>
              <a:prstGeom prst="rect">
                <a:avLst/>
              </a:prstGeom>
              <a:solidFill>
                <a:srgbClr val="CDA959"/>
              </a:solidFill>
              <a:ln w="0">
                <a:noFill/>
                <a:miter lim="800000"/>
                <a:headEnd/>
                <a:tailEnd/>
              </a:ln>
            </p:spPr>
            <p:txBody>
              <a:bodyPr/>
              <a:lstStyle/>
              <a:p>
                <a:pPr>
                  <a:defRPr/>
                </a:pPr>
                <a:endParaRPr lang="en-US" dirty="0"/>
              </a:p>
            </p:txBody>
          </p:sp>
          <p:sp>
            <p:nvSpPr>
              <p:cNvPr id="191" name="Rectangle 2493"/>
              <p:cNvSpPr>
                <a:spLocks noChangeArrowheads="1"/>
              </p:cNvSpPr>
              <p:nvPr userDrawn="1"/>
            </p:nvSpPr>
            <p:spPr bwMode="auto">
              <a:xfrm>
                <a:off x="5243" y="3906"/>
                <a:ext cx="61" cy="6"/>
              </a:xfrm>
              <a:prstGeom prst="rect">
                <a:avLst/>
              </a:prstGeom>
              <a:solidFill>
                <a:srgbClr val="CDA959"/>
              </a:solidFill>
              <a:ln w="0">
                <a:noFill/>
                <a:miter lim="800000"/>
                <a:headEnd/>
                <a:tailEnd/>
              </a:ln>
            </p:spPr>
            <p:txBody>
              <a:bodyPr/>
              <a:lstStyle/>
              <a:p>
                <a:pPr>
                  <a:defRPr/>
                </a:pPr>
                <a:endParaRPr lang="en-US" dirty="0"/>
              </a:p>
            </p:txBody>
          </p:sp>
          <p:sp>
            <p:nvSpPr>
              <p:cNvPr id="192" name="Rectangle 2494"/>
              <p:cNvSpPr>
                <a:spLocks noChangeArrowheads="1"/>
              </p:cNvSpPr>
              <p:nvPr userDrawn="1"/>
            </p:nvSpPr>
            <p:spPr bwMode="auto">
              <a:xfrm>
                <a:off x="5573" y="3906"/>
                <a:ext cx="162" cy="6"/>
              </a:xfrm>
              <a:prstGeom prst="rect">
                <a:avLst/>
              </a:prstGeom>
              <a:solidFill>
                <a:srgbClr val="CDA959"/>
              </a:solidFill>
              <a:ln w="0">
                <a:noFill/>
                <a:miter lim="800000"/>
                <a:headEnd/>
                <a:tailEnd/>
              </a:ln>
            </p:spPr>
            <p:txBody>
              <a:bodyPr/>
              <a:lstStyle/>
              <a:p>
                <a:pPr>
                  <a:defRPr/>
                </a:pPr>
                <a:endParaRPr lang="en-US" dirty="0"/>
              </a:p>
            </p:txBody>
          </p:sp>
          <p:sp>
            <p:nvSpPr>
              <p:cNvPr id="193" name="Rectangle 2495"/>
              <p:cNvSpPr>
                <a:spLocks noChangeArrowheads="1"/>
              </p:cNvSpPr>
              <p:nvPr userDrawn="1"/>
            </p:nvSpPr>
            <p:spPr bwMode="auto">
              <a:xfrm>
                <a:off x="5752" y="3906"/>
                <a:ext cx="50" cy="6"/>
              </a:xfrm>
              <a:prstGeom prst="rect">
                <a:avLst/>
              </a:prstGeom>
              <a:solidFill>
                <a:srgbClr val="CDA959"/>
              </a:solidFill>
              <a:ln w="0">
                <a:noFill/>
                <a:miter lim="800000"/>
                <a:headEnd/>
                <a:tailEnd/>
              </a:ln>
            </p:spPr>
            <p:txBody>
              <a:bodyPr/>
              <a:lstStyle/>
              <a:p>
                <a:pPr>
                  <a:defRPr/>
                </a:pPr>
                <a:endParaRPr lang="en-US" dirty="0"/>
              </a:p>
            </p:txBody>
          </p:sp>
          <p:sp>
            <p:nvSpPr>
              <p:cNvPr id="194" name="Rectangle 2496"/>
              <p:cNvSpPr>
                <a:spLocks noChangeArrowheads="1"/>
              </p:cNvSpPr>
              <p:nvPr userDrawn="1"/>
            </p:nvSpPr>
            <p:spPr bwMode="auto">
              <a:xfrm>
                <a:off x="4504" y="3912"/>
                <a:ext cx="358" cy="5"/>
              </a:xfrm>
              <a:prstGeom prst="rect">
                <a:avLst/>
              </a:prstGeom>
              <a:solidFill>
                <a:srgbClr val="CDA959"/>
              </a:solidFill>
              <a:ln w="0">
                <a:noFill/>
                <a:miter lim="800000"/>
                <a:headEnd/>
                <a:tailEnd/>
              </a:ln>
            </p:spPr>
            <p:txBody>
              <a:bodyPr/>
              <a:lstStyle/>
              <a:p>
                <a:pPr>
                  <a:defRPr/>
                </a:pPr>
                <a:endParaRPr lang="en-US" dirty="0"/>
              </a:p>
            </p:txBody>
          </p:sp>
          <p:sp>
            <p:nvSpPr>
              <p:cNvPr id="195" name="Rectangle 2497"/>
              <p:cNvSpPr>
                <a:spLocks noChangeArrowheads="1"/>
              </p:cNvSpPr>
              <p:nvPr userDrawn="1"/>
            </p:nvSpPr>
            <p:spPr bwMode="auto">
              <a:xfrm>
                <a:off x="5243" y="3912"/>
                <a:ext cx="61" cy="5"/>
              </a:xfrm>
              <a:prstGeom prst="rect">
                <a:avLst/>
              </a:prstGeom>
              <a:solidFill>
                <a:srgbClr val="CDA959"/>
              </a:solidFill>
              <a:ln w="0">
                <a:noFill/>
                <a:miter lim="800000"/>
                <a:headEnd/>
                <a:tailEnd/>
              </a:ln>
            </p:spPr>
            <p:txBody>
              <a:bodyPr/>
              <a:lstStyle/>
              <a:p>
                <a:pPr>
                  <a:defRPr/>
                </a:pPr>
                <a:endParaRPr lang="en-US" dirty="0"/>
              </a:p>
            </p:txBody>
          </p:sp>
          <p:sp>
            <p:nvSpPr>
              <p:cNvPr id="196" name="Rectangle 2498"/>
              <p:cNvSpPr>
                <a:spLocks noChangeArrowheads="1"/>
              </p:cNvSpPr>
              <p:nvPr userDrawn="1"/>
            </p:nvSpPr>
            <p:spPr bwMode="auto">
              <a:xfrm>
                <a:off x="5579" y="3912"/>
                <a:ext cx="162" cy="5"/>
              </a:xfrm>
              <a:prstGeom prst="rect">
                <a:avLst/>
              </a:prstGeom>
              <a:solidFill>
                <a:srgbClr val="CDA959"/>
              </a:solidFill>
              <a:ln w="0">
                <a:noFill/>
                <a:miter lim="800000"/>
                <a:headEnd/>
                <a:tailEnd/>
              </a:ln>
            </p:spPr>
            <p:txBody>
              <a:bodyPr/>
              <a:lstStyle/>
              <a:p>
                <a:pPr>
                  <a:defRPr/>
                </a:pPr>
                <a:endParaRPr lang="en-US" dirty="0"/>
              </a:p>
            </p:txBody>
          </p:sp>
          <p:sp>
            <p:nvSpPr>
              <p:cNvPr id="197" name="Rectangle 2499"/>
              <p:cNvSpPr>
                <a:spLocks noChangeArrowheads="1"/>
              </p:cNvSpPr>
              <p:nvPr userDrawn="1"/>
            </p:nvSpPr>
            <p:spPr bwMode="auto">
              <a:xfrm>
                <a:off x="5752" y="3912"/>
                <a:ext cx="50" cy="5"/>
              </a:xfrm>
              <a:prstGeom prst="rect">
                <a:avLst/>
              </a:prstGeom>
              <a:solidFill>
                <a:srgbClr val="CDA959"/>
              </a:solidFill>
              <a:ln w="0">
                <a:noFill/>
                <a:miter lim="800000"/>
                <a:headEnd/>
                <a:tailEnd/>
              </a:ln>
            </p:spPr>
            <p:txBody>
              <a:bodyPr/>
              <a:lstStyle/>
              <a:p>
                <a:pPr>
                  <a:defRPr/>
                </a:pPr>
                <a:endParaRPr lang="en-US" dirty="0"/>
              </a:p>
            </p:txBody>
          </p:sp>
          <p:sp>
            <p:nvSpPr>
              <p:cNvPr id="198" name="Rectangle 2500"/>
              <p:cNvSpPr>
                <a:spLocks noChangeArrowheads="1"/>
              </p:cNvSpPr>
              <p:nvPr userDrawn="1"/>
            </p:nvSpPr>
            <p:spPr bwMode="auto">
              <a:xfrm>
                <a:off x="4510" y="3917"/>
                <a:ext cx="347" cy="6"/>
              </a:xfrm>
              <a:prstGeom prst="rect">
                <a:avLst/>
              </a:prstGeom>
              <a:solidFill>
                <a:srgbClr val="CDA959"/>
              </a:solidFill>
              <a:ln w="0">
                <a:noFill/>
                <a:miter lim="800000"/>
                <a:headEnd/>
                <a:tailEnd/>
              </a:ln>
            </p:spPr>
            <p:txBody>
              <a:bodyPr/>
              <a:lstStyle/>
              <a:p>
                <a:pPr>
                  <a:defRPr/>
                </a:pPr>
                <a:endParaRPr lang="en-US" dirty="0"/>
              </a:p>
            </p:txBody>
          </p:sp>
          <p:sp>
            <p:nvSpPr>
              <p:cNvPr id="199" name="Rectangle 2501"/>
              <p:cNvSpPr>
                <a:spLocks noChangeArrowheads="1"/>
              </p:cNvSpPr>
              <p:nvPr userDrawn="1"/>
            </p:nvSpPr>
            <p:spPr bwMode="auto">
              <a:xfrm>
                <a:off x="5243" y="3917"/>
                <a:ext cx="61" cy="6"/>
              </a:xfrm>
              <a:prstGeom prst="rect">
                <a:avLst/>
              </a:prstGeom>
              <a:solidFill>
                <a:srgbClr val="CDA959"/>
              </a:solidFill>
              <a:ln w="0">
                <a:noFill/>
                <a:miter lim="800000"/>
                <a:headEnd/>
                <a:tailEnd/>
              </a:ln>
            </p:spPr>
            <p:txBody>
              <a:bodyPr/>
              <a:lstStyle/>
              <a:p>
                <a:pPr>
                  <a:defRPr/>
                </a:pPr>
                <a:endParaRPr lang="en-US" dirty="0"/>
              </a:p>
            </p:txBody>
          </p:sp>
          <p:sp>
            <p:nvSpPr>
              <p:cNvPr id="200" name="Rectangle 2502"/>
              <p:cNvSpPr>
                <a:spLocks noChangeArrowheads="1"/>
              </p:cNvSpPr>
              <p:nvPr userDrawn="1"/>
            </p:nvSpPr>
            <p:spPr bwMode="auto">
              <a:xfrm>
                <a:off x="5579" y="3917"/>
                <a:ext cx="162" cy="6"/>
              </a:xfrm>
              <a:prstGeom prst="rect">
                <a:avLst/>
              </a:prstGeom>
              <a:solidFill>
                <a:srgbClr val="CDA959"/>
              </a:solidFill>
              <a:ln w="0">
                <a:noFill/>
                <a:miter lim="800000"/>
                <a:headEnd/>
                <a:tailEnd/>
              </a:ln>
            </p:spPr>
            <p:txBody>
              <a:bodyPr/>
              <a:lstStyle/>
              <a:p>
                <a:pPr>
                  <a:defRPr/>
                </a:pPr>
                <a:endParaRPr lang="en-US" dirty="0"/>
              </a:p>
            </p:txBody>
          </p:sp>
          <p:sp>
            <p:nvSpPr>
              <p:cNvPr id="201" name="Rectangle 2503"/>
              <p:cNvSpPr>
                <a:spLocks noChangeArrowheads="1"/>
              </p:cNvSpPr>
              <p:nvPr userDrawn="1"/>
            </p:nvSpPr>
            <p:spPr bwMode="auto">
              <a:xfrm>
                <a:off x="5752" y="3917"/>
                <a:ext cx="50" cy="6"/>
              </a:xfrm>
              <a:prstGeom prst="rect">
                <a:avLst/>
              </a:prstGeom>
              <a:solidFill>
                <a:srgbClr val="CDA959"/>
              </a:solidFill>
              <a:ln w="0">
                <a:noFill/>
                <a:miter lim="800000"/>
                <a:headEnd/>
                <a:tailEnd/>
              </a:ln>
            </p:spPr>
            <p:txBody>
              <a:bodyPr/>
              <a:lstStyle/>
              <a:p>
                <a:pPr>
                  <a:defRPr/>
                </a:pPr>
                <a:endParaRPr lang="en-US" dirty="0"/>
              </a:p>
            </p:txBody>
          </p:sp>
          <p:sp>
            <p:nvSpPr>
              <p:cNvPr id="202" name="Rectangle 2504"/>
              <p:cNvSpPr>
                <a:spLocks noChangeArrowheads="1"/>
              </p:cNvSpPr>
              <p:nvPr userDrawn="1"/>
            </p:nvSpPr>
            <p:spPr bwMode="auto">
              <a:xfrm>
                <a:off x="4515" y="3923"/>
                <a:ext cx="336" cy="5"/>
              </a:xfrm>
              <a:prstGeom prst="rect">
                <a:avLst/>
              </a:prstGeom>
              <a:solidFill>
                <a:srgbClr val="CDA959"/>
              </a:solidFill>
              <a:ln w="0">
                <a:noFill/>
                <a:miter lim="800000"/>
                <a:headEnd/>
                <a:tailEnd/>
              </a:ln>
            </p:spPr>
            <p:txBody>
              <a:bodyPr/>
              <a:lstStyle/>
              <a:p>
                <a:pPr>
                  <a:defRPr/>
                </a:pPr>
                <a:endParaRPr lang="en-US" dirty="0"/>
              </a:p>
            </p:txBody>
          </p:sp>
          <p:sp>
            <p:nvSpPr>
              <p:cNvPr id="203" name="Rectangle 2505"/>
              <p:cNvSpPr>
                <a:spLocks noChangeArrowheads="1"/>
              </p:cNvSpPr>
              <p:nvPr userDrawn="1"/>
            </p:nvSpPr>
            <p:spPr bwMode="auto">
              <a:xfrm>
                <a:off x="5243" y="3923"/>
                <a:ext cx="61" cy="5"/>
              </a:xfrm>
              <a:prstGeom prst="rect">
                <a:avLst/>
              </a:prstGeom>
              <a:solidFill>
                <a:srgbClr val="CDA959"/>
              </a:solidFill>
              <a:ln w="0">
                <a:noFill/>
                <a:miter lim="800000"/>
                <a:headEnd/>
                <a:tailEnd/>
              </a:ln>
            </p:spPr>
            <p:txBody>
              <a:bodyPr/>
              <a:lstStyle/>
              <a:p>
                <a:pPr>
                  <a:defRPr/>
                </a:pPr>
                <a:endParaRPr lang="en-US" dirty="0"/>
              </a:p>
            </p:txBody>
          </p:sp>
          <p:sp>
            <p:nvSpPr>
              <p:cNvPr id="204" name="Rectangle 2506"/>
              <p:cNvSpPr>
                <a:spLocks noChangeArrowheads="1"/>
              </p:cNvSpPr>
              <p:nvPr userDrawn="1"/>
            </p:nvSpPr>
            <p:spPr bwMode="auto">
              <a:xfrm>
                <a:off x="5584" y="3923"/>
                <a:ext cx="162" cy="5"/>
              </a:xfrm>
              <a:prstGeom prst="rect">
                <a:avLst/>
              </a:prstGeom>
              <a:solidFill>
                <a:srgbClr val="CDA959"/>
              </a:solidFill>
              <a:ln w="0">
                <a:noFill/>
                <a:miter lim="800000"/>
                <a:headEnd/>
                <a:tailEnd/>
              </a:ln>
            </p:spPr>
            <p:txBody>
              <a:bodyPr/>
              <a:lstStyle/>
              <a:p>
                <a:pPr>
                  <a:defRPr/>
                </a:pPr>
                <a:endParaRPr lang="en-US" dirty="0"/>
              </a:p>
            </p:txBody>
          </p:sp>
          <p:sp>
            <p:nvSpPr>
              <p:cNvPr id="205" name="Rectangle 2507"/>
              <p:cNvSpPr>
                <a:spLocks noChangeArrowheads="1"/>
              </p:cNvSpPr>
              <p:nvPr userDrawn="1"/>
            </p:nvSpPr>
            <p:spPr bwMode="auto">
              <a:xfrm>
                <a:off x="5752" y="3923"/>
                <a:ext cx="50" cy="5"/>
              </a:xfrm>
              <a:prstGeom prst="rect">
                <a:avLst/>
              </a:prstGeom>
              <a:solidFill>
                <a:srgbClr val="CDA959"/>
              </a:solidFill>
              <a:ln w="0">
                <a:noFill/>
                <a:miter lim="800000"/>
                <a:headEnd/>
                <a:tailEnd/>
              </a:ln>
            </p:spPr>
            <p:txBody>
              <a:bodyPr/>
              <a:lstStyle/>
              <a:p>
                <a:pPr>
                  <a:defRPr/>
                </a:pPr>
                <a:endParaRPr lang="en-US" dirty="0"/>
              </a:p>
            </p:txBody>
          </p:sp>
          <p:sp>
            <p:nvSpPr>
              <p:cNvPr id="206" name="Rectangle 2508"/>
              <p:cNvSpPr>
                <a:spLocks noChangeArrowheads="1"/>
              </p:cNvSpPr>
              <p:nvPr userDrawn="1"/>
            </p:nvSpPr>
            <p:spPr bwMode="auto">
              <a:xfrm>
                <a:off x="4521" y="3928"/>
                <a:ext cx="325" cy="6"/>
              </a:xfrm>
              <a:prstGeom prst="rect">
                <a:avLst/>
              </a:prstGeom>
              <a:solidFill>
                <a:srgbClr val="CDA959"/>
              </a:solidFill>
              <a:ln w="0">
                <a:noFill/>
                <a:miter lim="800000"/>
                <a:headEnd/>
                <a:tailEnd/>
              </a:ln>
            </p:spPr>
            <p:txBody>
              <a:bodyPr/>
              <a:lstStyle/>
              <a:p>
                <a:pPr>
                  <a:defRPr/>
                </a:pPr>
                <a:endParaRPr lang="en-US" dirty="0"/>
              </a:p>
            </p:txBody>
          </p:sp>
          <p:sp>
            <p:nvSpPr>
              <p:cNvPr id="207" name="Rectangle 2509"/>
              <p:cNvSpPr>
                <a:spLocks noChangeArrowheads="1"/>
              </p:cNvSpPr>
              <p:nvPr userDrawn="1"/>
            </p:nvSpPr>
            <p:spPr bwMode="auto">
              <a:xfrm>
                <a:off x="5243" y="3928"/>
                <a:ext cx="61" cy="6"/>
              </a:xfrm>
              <a:prstGeom prst="rect">
                <a:avLst/>
              </a:prstGeom>
              <a:solidFill>
                <a:srgbClr val="CDA959"/>
              </a:solidFill>
              <a:ln w="0">
                <a:noFill/>
                <a:miter lim="800000"/>
                <a:headEnd/>
                <a:tailEnd/>
              </a:ln>
            </p:spPr>
            <p:txBody>
              <a:bodyPr/>
              <a:lstStyle/>
              <a:p>
                <a:pPr>
                  <a:defRPr/>
                </a:pPr>
                <a:endParaRPr lang="en-US" dirty="0"/>
              </a:p>
            </p:txBody>
          </p:sp>
          <p:sp>
            <p:nvSpPr>
              <p:cNvPr id="208" name="Rectangle 2510"/>
              <p:cNvSpPr>
                <a:spLocks noChangeArrowheads="1"/>
              </p:cNvSpPr>
              <p:nvPr userDrawn="1"/>
            </p:nvSpPr>
            <p:spPr bwMode="auto">
              <a:xfrm>
                <a:off x="5584" y="3928"/>
                <a:ext cx="162" cy="6"/>
              </a:xfrm>
              <a:prstGeom prst="rect">
                <a:avLst/>
              </a:prstGeom>
              <a:solidFill>
                <a:srgbClr val="CDA959"/>
              </a:solidFill>
              <a:ln w="0">
                <a:noFill/>
                <a:miter lim="800000"/>
                <a:headEnd/>
                <a:tailEnd/>
              </a:ln>
            </p:spPr>
            <p:txBody>
              <a:bodyPr/>
              <a:lstStyle/>
              <a:p>
                <a:pPr>
                  <a:defRPr/>
                </a:pPr>
                <a:endParaRPr lang="en-US" dirty="0"/>
              </a:p>
            </p:txBody>
          </p:sp>
          <p:sp>
            <p:nvSpPr>
              <p:cNvPr id="209" name="Rectangle 2511"/>
              <p:cNvSpPr>
                <a:spLocks noChangeArrowheads="1"/>
              </p:cNvSpPr>
              <p:nvPr userDrawn="1"/>
            </p:nvSpPr>
            <p:spPr bwMode="auto">
              <a:xfrm>
                <a:off x="5752" y="3928"/>
                <a:ext cx="50" cy="6"/>
              </a:xfrm>
              <a:prstGeom prst="rect">
                <a:avLst/>
              </a:prstGeom>
              <a:solidFill>
                <a:srgbClr val="CDA959"/>
              </a:solidFill>
              <a:ln w="0">
                <a:noFill/>
                <a:miter lim="800000"/>
                <a:headEnd/>
                <a:tailEnd/>
              </a:ln>
            </p:spPr>
            <p:txBody>
              <a:bodyPr/>
              <a:lstStyle/>
              <a:p>
                <a:pPr>
                  <a:defRPr/>
                </a:pPr>
                <a:endParaRPr lang="en-US" dirty="0"/>
              </a:p>
            </p:txBody>
          </p:sp>
          <p:sp>
            <p:nvSpPr>
              <p:cNvPr id="210" name="Rectangle 2512"/>
              <p:cNvSpPr>
                <a:spLocks noChangeArrowheads="1"/>
              </p:cNvSpPr>
              <p:nvPr userDrawn="1"/>
            </p:nvSpPr>
            <p:spPr bwMode="auto">
              <a:xfrm>
                <a:off x="4527" y="3934"/>
                <a:ext cx="319" cy="5"/>
              </a:xfrm>
              <a:prstGeom prst="rect">
                <a:avLst/>
              </a:prstGeom>
              <a:solidFill>
                <a:srgbClr val="CDA959"/>
              </a:solidFill>
              <a:ln w="0">
                <a:noFill/>
                <a:miter lim="800000"/>
                <a:headEnd/>
                <a:tailEnd/>
              </a:ln>
            </p:spPr>
            <p:txBody>
              <a:bodyPr/>
              <a:lstStyle/>
              <a:p>
                <a:pPr>
                  <a:defRPr/>
                </a:pPr>
                <a:endParaRPr lang="en-US" dirty="0"/>
              </a:p>
            </p:txBody>
          </p:sp>
          <p:sp>
            <p:nvSpPr>
              <p:cNvPr id="211" name="Rectangle 2513"/>
              <p:cNvSpPr>
                <a:spLocks noChangeArrowheads="1"/>
              </p:cNvSpPr>
              <p:nvPr userDrawn="1"/>
            </p:nvSpPr>
            <p:spPr bwMode="auto">
              <a:xfrm>
                <a:off x="5243" y="3934"/>
                <a:ext cx="61" cy="5"/>
              </a:xfrm>
              <a:prstGeom prst="rect">
                <a:avLst/>
              </a:prstGeom>
              <a:solidFill>
                <a:srgbClr val="CDA959"/>
              </a:solidFill>
              <a:ln w="0">
                <a:noFill/>
                <a:miter lim="800000"/>
                <a:headEnd/>
                <a:tailEnd/>
              </a:ln>
            </p:spPr>
            <p:txBody>
              <a:bodyPr/>
              <a:lstStyle/>
              <a:p>
                <a:pPr>
                  <a:defRPr/>
                </a:pPr>
                <a:endParaRPr lang="en-US" dirty="0"/>
              </a:p>
            </p:txBody>
          </p:sp>
          <p:sp>
            <p:nvSpPr>
              <p:cNvPr id="212" name="Rectangle 2514"/>
              <p:cNvSpPr>
                <a:spLocks noChangeArrowheads="1"/>
              </p:cNvSpPr>
              <p:nvPr userDrawn="1"/>
            </p:nvSpPr>
            <p:spPr bwMode="auto">
              <a:xfrm>
                <a:off x="5584" y="3934"/>
                <a:ext cx="162" cy="5"/>
              </a:xfrm>
              <a:prstGeom prst="rect">
                <a:avLst/>
              </a:prstGeom>
              <a:solidFill>
                <a:srgbClr val="CDA959"/>
              </a:solidFill>
              <a:ln w="0">
                <a:noFill/>
                <a:miter lim="800000"/>
                <a:headEnd/>
                <a:tailEnd/>
              </a:ln>
            </p:spPr>
            <p:txBody>
              <a:bodyPr/>
              <a:lstStyle/>
              <a:p>
                <a:pPr>
                  <a:defRPr/>
                </a:pPr>
                <a:endParaRPr lang="en-US" dirty="0"/>
              </a:p>
            </p:txBody>
          </p:sp>
          <p:sp>
            <p:nvSpPr>
              <p:cNvPr id="213" name="Rectangle 2515"/>
              <p:cNvSpPr>
                <a:spLocks noChangeArrowheads="1"/>
              </p:cNvSpPr>
              <p:nvPr userDrawn="1"/>
            </p:nvSpPr>
            <p:spPr bwMode="auto">
              <a:xfrm>
                <a:off x="5752" y="3934"/>
                <a:ext cx="50" cy="5"/>
              </a:xfrm>
              <a:prstGeom prst="rect">
                <a:avLst/>
              </a:prstGeom>
              <a:solidFill>
                <a:srgbClr val="CDA959"/>
              </a:solidFill>
              <a:ln w="0">
                <a:noFill/>
                <a:miter lim="800000"/>
                <a:headEnd/>
                <a:tailEnd/>
              </a:ln>
            </p:spPr>
            <p:txBody>
              <a:bodyPr/>
              <a:lstStyle/>
              <a:p>
                <a:pPr>
                  <a:defRPr/>
                </a:pPr>
                <a:endParaRPr lang="en-US" dirty="0"/>
              </a:p>
            </p:txBody>
          </p:sp>
          <p:sp>
            <p:nvSpPr>
              <p:cNvPr id="214" name="Rectangle 2516"/>
              <p:cNvSpPr>
                <a:spLocks noChangeArrowheads="1"/>
              </p:cNvSpPr>
              <p:nvPr userDrawn="1"/>
            </p:nvSpPr>
            <p:spPr bwMode="auto">
              <a:xfrm>
                <a:off x="4532" y="3939"/>
                <a:ext cx="308" cy="6"/>
              </a:xfrm>
              <a:prstGeom prst="rect">
                <a:avLst/>
              </a:prstGeom>
              <a:solidFill>
                <a:srgbClr val="CDA959"/>
              </a:solidFill>
              <a:ln w="0">
                <a:noFill/>
                <a:miter lim="800000"/>
                <a:headEnd/>
                <a:tailEnd/>
              </a:ln>
            </p:spPr>
            <p:txBody>
              <a:bodyPr/>
              <a:lstStyle/>
              <a:p>
                <a:pPr>
                  <a:defRPr/>
                </a:pPr>
                <a:endParaRPr lang="en-US" dirty="0"/>
              </a:p>
            </p:txBody>
          </p:sp>
          <p:sp>
            <p:nvSpPr>
              <p:cNvPr id="215" name="Rectangle 2517"/>
              <p:cNvSpPr>
                <a:spLocks noChangeArrowheads="1"/>
              </p:cNvSpPr>
              <p:nvPr userDrawn="1"/>
            </p:nvSpPr>
            <p:spPr bwMode="auto">
              <a:xfrm>
                <a:off x="5243" y="3939"/>
                <a:ext cx="61" cy="6"/>
              </a:xfrm>
              <a:prstGeom prst="rect">
                <a:avLst/>
              </a:prstGeom>
              <a:solidFill>
                <a:srgbClr val="CDA959"/>
              </a:solidFill>
              <a:ln w="0">
                <a:noFill/>
                <a:miter lim="800000"/>
                <a:headEnd/>
                <a:tailEnd/>
              </a:ln>
            </p:spPr>
            <p:txBody>
              <a:bodyPr/>
              <a:lstStyle/>
              <a:p>
                <a:pPr>
                  <a:defRPr/>
                </a:pPr>
                <a:endParaRPr lang="en-US" dirty="0"/>
              </a:p>
            </p:txBody>
          </p:sp>
          <p:sp>
            <p:nvSpPr>
              <p:cNvPr id="216" name="Rectangle 2518"/>
              <p:cNvSpPr>
                <a:spLocks noChangeArrowheads="1"/>
              </p:cNvSpPr>
              <p:nvPr userDrawn="1"/>
            </p:nvSpPr>
            <p:spPr bwMode="auto">
              <a:xfrm>
                <a:off x="5590" y="3939"/>
                <a:ext cx="212" cy="6"/>
              </a:xfrm>
              <a:prstGeom prst="rect">
                <a:avLst/>
              </a:prstGeom>
              <a:solidFill>
                <a:srgbClr val="CDA959"/>
              </a:solidFill>
              <a:ln w="0">
                <a:noFill/>
                <a:miter lim="800000"/>
                <a:headEnd/>
                <a:tailEnd/>
              </a:ln>
            </p:spPr>
            <p:txBody>
              <a:bodyPr/>
              <a:lstStyle/>
              <a:p>
                <a:pPr>
                  <a:defRPr/>
                </a:pPr>
                <a:endParaRPr lang="en-US" dirty="0"/>
              </a:p>
            </p:txBody>
          </p:sp>
          <p:sp>
            <p:nvSpPr>
              <p:cNvPr id="217" name="Rectangle 2519"/>
              <p:cNvSpPr>
                <a:spLocks noChangeArrowheads="1"/>
              </p:cNvSpPr>
              <p:nvPr userDrawn="1"/>
            </p:nvSpPr>
            <p:spPr bwMode="auto">
              <a:xfrm>
                <a:off x="4538" y="3945"/>
                <a:ext cx="296" cy="6"/>
              </a:xfrm>
              <a:prstGeom prst="rect">
                <a:avLst/>
              </a:prstGeom>
              <a:solidFill>
                <a:srgbClr val="CDA959"/>
              </a:solidFill>
              <a:ln w="0">
                <a:noFill/>
                <a:miter lim="800000"/>
                <a:headEnd/>
                <a:tailEnd/>
              </a:ln>
            </p:spPr>
            <p:txBody>
              <a:bodyPr/>
              <a:lstStyle/>
              <a:p>
                <a:pPr>
                  <a:defRPr/>
                </a:pPr>
                <a:endParaRPr lang="en-US" dirty="0"/>
              </a:p>
            </p:txBody>
          </p:sp>
          <p:sp>
            <p:nvSpPr>
              <p:cNvPr id="218" name="Rectangle 2520"/>
              <p:cNvSpPr>
                <a:spLocks noChangeArrowheads="1"/>
              </p:cNvSpPr>
              <p:nvPr userDrawn="1"/>
            </p:nvSpPr>
            <p:spPr bwMode="auto">
              <a:xfrm>
                <a:off x="5243" y="3945"/>
                <a:ext cx="61" cy="6"/>
              </a:xfrm>
              <a:prstGeom prst="rect">
                <a:avLst/>
              </a:prstGeom>
              <a:solidFill>
                <a:srgbClr val="CDA959"/>
              </a:solidFill>
              <a:ln w="0">
                <a:noFill/>
                <a:miter lim="800000"/>
                <a:headEnd/>
                <a:tailEnd/>
              </a:ln>
            </p:spPr>
            <p:txBody>
              <a:bodyPr/>
              <a:lstStyle/>
              <a:p>
                <a:pPr>
                  <a:defRPr/>
                </a:pPr>
                <a:endParaRPr lang="en-US" dirty="0"/>
              </a:p>
            </p:txBody>
          </p:sp>
          <p:sp>
            <p:nvSpPr>
              <p:cNvPr id="219" name="Rectangle 2521"/>
              <p:cNvSpPr>
                <a:spLocks noChangeArrowheads="1"/>
              </p:cNvSpPr>
              <p:nvPr userDrawn="1"/>
            </p:nvSpPr>
            <p:spPr bwMode="auto">
              <a:xfrm>
                <a:off x="5590" y="3945"/>
                <a:ext cx="212" cy="6"/>
              </a:xfrm>
              <a:prstGeom prst="rect">
                <a:avLst/>
              </a:prstGeom>
              <a:solidFill>
                <a:srgbClr val="CDA959"/>
              </a:solidFill>
              <a:ln w="0">
                <a:noFill/>
                <a:miter lim="800000"/>
                <a:headEnd/>
                <a:tailEnd/>
              </a:ln>
            </p:spPr>
            <p:txBody>
              <a:bodyPr/>
              <a:lstStyle/>
              <a:p>
                <a:pPr>
                  <a:defRPr/>
                </a:pPr>
                <a:endParaRPr lang="en-US" dirty="0"/>
              </a:p>
            </p:txBody>
          </p:sp>
          <p:sp>
            <p:nvSpPr>
              <p:cNvPr id="220" name="Rectangle 2522"/>
              <p:cNvSpPr>
                <a:spLocks noChangeArrowheads="1"/>
              </p:cNvSpPr>
              <p:nvPr userDrawn="1"/>
            </p:nvSpPr>
            <p:spPr bwMode="auto">
              <a:xfrm>
                <a:off x="4543" y="3951"/>
                <a:ext cx="286" cy="5"/>
              </a:xfrm>
              <a:prstGeom prst="rect">
                <a:avLst/>
              </a:prstGeom>
              <a:solidFill>
                <a:srgbClr val="CDA959"/>
              </a:solidFill>
              <a:ln w="0">
                <a:noFill/>
                <a:miter lim="800000"/>
                <a:headEnd/>
                <a:tailEnd/>
              </a:ln>
            </p:spPr>
            <p:txBody>
              <a:bodyPr/>
              <a:lstStyle/>
              <a:p>
                <a:pPr>
                  <a:defRPr/>
                </a:pPr>
                <a:endParaRPr lang="en-US" dirty="0"/>
              </a:p>
            </p:txBody>
          </p:sp>
          <p:sp>
            <p:nvSpPr>
              <p:cNvPr id="221" name="Rectangle 2523"/>
              <p:cNvSpPr>
                <a:spLocks noChangeArrowheads="1"/>
              </p:cNvSpPr>
              <p:nvPr userDrawn="1"/>
            </p:nvSpPr>
            <p:spPr bwMode="auto">
              <a:xfrm>
                <a:off x="5243" y="3951"/>
                <a:ext cx="61" cy="5"/>
              </a:xfrm>
              <a:prstGeom prst="rect">
                <a:avLst/>
              </a:prstGeom>
              <a:solidFill>
                <a:srgbClr val="CDA959"/>
              </a:solidFill>
              <a:ln w="0">
                <a:noFill/>
                <a:miter lim="800000"/>
                <a:headEnd/>
                <a:tailEnd/>
              </a:ln>
            </p:spPr>
            <p:txBody>
              <a:bodyPr/>
              <a:lstStyle/>
              <a:p>
                <a:pPr>
                  <a:defRPr/>
                </a:pPr>
                <a:endParaRPr lang="en-US" dirty="0"/>
              </a:p>
            </p:txBody>
          </p:sp>
          <p:sp>
            <p:nvSpPr>
              <p:cNvPr id="222" name="Rectangle 2524"/>
              <p:cNvSpPr>
                <a:spLocks noChangeArrowheads="1"/>
              </p:cNvSpPr>
              <p:nvPr userDrawn="1"/>
            </p:nvSpPr>
            <p:spPr bwMode="auto">
              <a:xfrm>
                <a:off x="5595" y="3951"/>
                <a:ext cx="157" cy="5"/>
              </a:xfrm>
              <a:prstGeom prst="rect">
                <a:avLst/>
              </a:prstGeom>
              <a:solidFill>
                <a:srgbClr val="CDA959"/>
              </a:solidFill>
              <a:ln w="0">
                <a:noFill/>
                <a:miter lim="800000"/>
                <a:headEnd/>
                <a:tailEnd/>
              </a:ln>
            </p:spPr>
            <p:txBody>
              <a:bodyPr/>
              <a:lstStyle/>
              <a:p>
                <a:pPr>
                  <a:defRPr/>
                </a:pPr>
                <a:endParaRPr lang="en-US" dirty="0"/>
              </a:p>
            </p:txBody>
          </p:sp>
          <p:sp>
            <p:nvSpPr>
              <p:cNvPr id="223" name="Rectangle 2525"/>
              <p:cNvSpPr>
                <a:spLocks noChangeArrowheads="1"/>
              </p:cNvSpPr>
              <p:nvPr userDrawn="1"/>
            </p:nvSpPr>
            <p:spPr bwMode="auto">
              <a:xfrm>
                <a:off x="5758" y="3951"/>
                <a:ext cx="44" cy="5"/>
              </a:xfrm>
              <a:prstGeom prst="rect">
                <a:avLst/>
              </a:prstGeom>
              <a:solidFill>
                <a:srgbClr val="CDA959"/>
              </a:solidFill>
              <a:ln w="0">
                <a:noFill/>
                <a:miter lim="800000"/>
                <a:headEnd/>
                <a:tailEnd/>
              </a:ln>
            </p:spPr>
            <p:txBody>
              <a:bodyPr/>
              <a:lstStyle/>
              <a:p>
                <a:pPr>
                  <a:defRPr/>
                </a:pPr>
                <a:endParaRPr lang="en-US" dirty="0"/>
              </a:p>
            </p:txBody>
          </p:sp>
          <p:sp>
            <p:nvSpPr>
              <p:cNvPr id="224" name="Rectangle 2526"/>
              <p:cNvSpPr>
                <a:spLocks noChangeArrowheads="1"/>
              </p:cNvSpPr>
              <p:nvPr userDrawn="1"/>
            </p:nvSpPr>
            <p:spPr bwMode="auto">
              <a:xfrm>
                <a:off x="4549" y="3956"/>
                <a:ext cx="274" cy="6"/>
              </a:xfrm>
              <a:prstGeom prst="rect">
                <a:avLst/>
              </a:prstGeom>
              <a:solidFill>
                <a:srgbClr val="CDA959"/>
              </a:solidFill>
              <a:ln w="0">
                <a:noFill/>
                <a:miter lim="800000"/>
                <a:headEnd/>
                <a:tailEnd/>
              </a:ln>
            </p:spPr>
            <p:txBody>
              <a:bodyPr/>
              <a:lstStyle/>
              <a:p>
                <a:pPr>
                  <a:defRPr/>
                </a:pPr>
                <a:endParaRPr lang="en-US" dirty="0"/>
              </a:p>
            </p:txBody>
          </p:sp>
          <p:sp>
            <p:nvSpPr>
              <p:cNvPr id="225" name="Rectangle 2527"/>
              <p:cNvSpPr>
                <a:spLocks noChangeArrowheads="1"/>
              </p:cNvSpPr>
              <p:nvPr userDrawn="1"/>
            </p:nvSpPr>
            <p:spPr bwMode="auto">
              <a:xfrm>
                <a:off x="5237" y="3956"/>
                <a:ext cx="67" cy="6"/>
              </a:xfrm>
              <a:prstGeom prst="rect">
                <a:avLst/>
              </a:prstGeom>
              <a:solidFill>
                <a:srgbClr val="CDA959"/>
              </a:solidFill>
              <a:ln w="0">
                <a:noFill/>
                <a:miter lim="800000"/>
                <a:headEnd/>
                <a:tailEnd/>
              </a:ln>
            </p:spPr>
            <p:txBody>
              <a:bodyPr/>
              <a:lstStyle/>
              <a:p>
                <a:pPr>
                  <a:defRPr/>
                </a:pPr>
                <a:endParaRPr lang="en-US" dirty="0"/>
              </a:p>
            </p:txBody>
          </p:sp>
          <p:sp>
            <p:nvSpPr>
              <p:cNvPr id="226" name="Rectangle 2528"/>
              <p:cNvSpPr>
                <a:spLocks noChangeArrowheads="1"/>
              </p:cNvSpPr>
              <p:nvPr userDrawn="1"/>
            </p:nvSpPr>
            <p:spPr bwMode="auto">
              <a:xfrm>
                <a:off x="5595" y="3956"/>
                <a:ext cx="157" cy="6"/>
              </a:xfrm>
              <a:prstGeom prst="rect">
                <a:avLst/>
              </a:prstGeom>
              <a:solidFill>
                <a:srgbClr val="CDA959"/>
              </a:solidFill>
              <a:ln w="0">
                <a:noFill/>
                <a:miter lim="800000"/>
                <a:headEnd/>
                <a:tailEnd/>
              </a:ln>
            </p:spPr>
            <p:txBody>
              <a:bodyPr/>
              <a:lstStyle/>
              <a:p>
                <a:pPr>
                  <a:defRPr/>
                </a:pPr>
                <a:endParaRPr lang="en-US" dirty="0"/>
              </a:p>
            </p:txBody>
          </p:sp>
          <p:sp>
            <p:nvSpPr>
              <p:cNvPr id="227" name="Rectangle 2529"/>
              <p:cNvSpPr>
                <a:spLocks noChangeArrowheads="1"/>
              </p:cNvSpPr>
              <p:nvPr userDrawn="1"/>
            </p:nvSpPr>
            <p:spPr bwMode="auto">
              <a:xfrm>
                <a:off x="5758" y="3956"/>
                <a:ext cx="44" cy="6"/>
              </a:xfrm>
              <a:prstGeom prst="rect">
                <a:avLst/>
              </a:prstGeom>
              <a:solidFill>
                <a:srgbClr val="CDA959"/>
              </a:solidFill>
              <a:ln w="0">
                <a:noFill/>
                <a:miter lim="800000"/>
                <a:headEnd/>
                <a:tailEnd/>
              </a:ln>
            </p:spPr>
            <p:txBody>
              <a:bodyPr/>
              <a:lstStyle/>
              <a:p>
                <a:pPr>
                  <a:defRPr/>
                </a:pPr>
                <a:endParaRPr lang="en-US" dirty="0"/>
              </a:p>
            </p:txBody>
          </p:sp>
          <p:sp>
            <p:nvSpPr>
              <p:cNvPr id="228" name="Rectangle 2530"/>
              <p:cNvSpPr>
                <a:spLocks noChangeArrowheads="1"/>
              </p:cNvSpPr>
              <p:nvPr userDrawn="1"/>
            </p:nvSpPr>
            <p:spPr bwMode="auto">
              <a:xfrm>
                <a:off x="4555" y="3962"/>
                <a:ext cx="263" cy="5"/>
              </a:xfrm>
              <a:prstGeom prst="rect">
                <a:avLst/>
              </a:prstGeom>
              <a:solidFill>
                <a:srgbClr val="CDA959"/>
              </a:solidFill>
              <a:ln w="0">
                <a:noFill/>
                <a:miter lim="800000"/>
                <a:headEnd/>
                <a:tailEnd/>
              </a:ln>
            </p:spPr>
            <p:txBody>
              <a:bodyPr/>
              <a:lstStyle/>
              <a:p>
                <a:pPr>
                  <a:defRPr/>
                </a:pPr>
                <a:endParaRPr lang="en-US" dirty="0"/>
              </a:p>
            </p:txBody>
          </p:sp>
          <p:sp>
            <p:nvSpPr>
              <p:cNvPr id="229" name="Rectangle 2531"/>
              <p:cNvSpPr>
                <a:spLocks noChangeArrowheads="1"/>
              </p:cNvSpPr>
              <p:nvPr userDrawn="1"/>
            </p:nvSpPr>
            <p:spPr bwMode="auto">
              <a:xfrm>
                <a:off x="5237" y="3962"/>
                <a:ext cx="62" cy="5"/>
              </a:xfrm>
              <a:prstGeom prst="rect">
                <a:avLst/>
              </a:prstGeom>
              <a:solidFill>
                <a:srgbClr val="CDA959"/>
              </a:solidFill>
              <a:ln w="0">
                <a:noFill/>
                <a:miter lim="800000"/>
                <a:headEnd/>
                <a:tailEnd/>
              </a:ln>
            </p:spPr>
            <p:txBody>
              <a:bodyPr/>
              <a:lstStyle/>
              <a:p>
                <a:pPr>
                  <a:defRPr/>
                </a:pPr>
                <a:endParaRPr lang="en-US" dirty="0"/>
              </a:p>
            </p:txBody>
          </p:sp>
          <p:sp>
            <p:nvSpPr>
              <p:cNvPr id="230" name="Rectangle 2532"/>
              <p:cNvSpPr>
                <a:spLocks noChangeArrowheads="1"/>
              </p:cNvSpPr>
              <p:nvPr userDrawn="1"/>
            </p:nvSpPr>
            <p:spPr bwMode="auto">
              <a:xfrm>
                <a:off x="5595" y="3962"/>
                <a:ext cx="157" cy="5"/>
              </a:xfrm>
              <a:prstGeom prst="rect">
                <a:avLst/>
              </a:prstGeom>
              <a:solidFill>
                <a:srgbClr val="CDA959"/>
              </a:solidFill>
              <a:ln w="0">
                <a:noFill/>
                <a:miter lim="800000"/>
                <a:headEnd/>
                <a:tailEnd/>
              </a:ln>
            </p:spPr>
            <p:txBody>
              <a:bodyPr/>
              <a:lstStyle/>
              <a:p>
                <a:pPr>
                  <a:defRPr/>
                </a:pPr>
                <a:endParaRPr lang="en-US" dirty="0"/>
              </a:p>
            </p:txBody>
          </p:sp>
          <p:sp>
            <p:nvSpPr>
              <p:cNvPr id="231" name="Rectangle 2533"/>
              <p:cNvSpPr>
                <a:spLocks noChangeArrowheads="1"/>
              </p:cNvSpPr>
              <p:nvPr userDrawn="1"/>
            </p:nvSpPr>
            <p:spPr bwMode="auto">
              <a:xfrm>
                <a:off x="5758" y="3962"/>
                <a:ext cx="44" cy="5"/>
              </a:xfrm>
              <a:prstGeom prst="rect">
                <a:avLst/>
              </a:prstGeom>
              <a:solidFill>
                <a:srgbClr val="CDA959"/>
              </a:solidFill>
              <a:ln w="0">
                <a:noFill/>
                <a:miter lim="800000"/>
                <a:headEnd/>
                <a:tailEnd/>
              </a:ln>
            </p:spPr>
            <p:txBody>
              <a:bodyPr/>
              <a:lstStyle/>
              <a:p>
                <a:pPr>
                  <a:defRPr/>
                </a:pPr>
                <a:endParaRPr lang="en-US" dirty="0"/>
              </a:p>
            </p:txBody>
          </p:sp>
          <p:sp>
            <p:nvSpPr>
              <p:cNvPr id="232" name="Rectangle 2534"/>
              <p:cNvSpPr>
                <a:spLocks noChangeArrowheads="1"/>
              </p:cNvSpPr>
              <p:nvPr userDrawn="1"/>
            </p:nvSpPr>
            <p:spPr bwMode="auto">
              <a:xfrm>
                <a:off x="4560" y="3967"/>
                <a:ext cx="252" cy="6"/>
              </a:xfrm>
              <a:prstGeom prst="rect">
                <a:avLst/>
              </a:prstGeom>
              <a:solidFill>
                <a:srgbClr val="CDA959"/>
              </a:solidFill>
              <a:ln w="0">
                <a:noFill/>
                <a:miter lim="800000"/>
                <a:headEnd/>
                <a:tailEnd/>
              </a:ln>
            </p:spPr>
            <p:txBody>
              <a:bodyPr/>
              <a:lstStyle/>
              <a:p>
                <a:pPr>
                  <a:defRPr/>
                </a:pPr>
                <a:endParaRPr lang="en-US" dirty="0"/>
              </a:p>
            </p:txBody>
          </p:sp>
          <p:sp>
            <p:nvSpPr>
              <p:cNvPr id="233" name="Rectangle 2535"/>
              <p:cNvSpPr>
                <a:spLocks noChangeArrowheads="1"/>
              </p:cNvSpPr>
              <p:nvPr userDrawn="1"/>
            </p:nvSpPr>
            <p:spPr bwMode="auto">
              <a:xfrm>
                <a:off x="5237" y="3967"/>
                <a:ext cx="62" cy="6"/>
              </a:xfrm>
              <a:prstGeom prst="rect">
                <a:avLst/>
              </a:prstGeom>
              <a:solidFill>
                <a:srgbClr val="CDA959"/>
              </a:solidFill>
              <a:ln w="0">
                <a:noFill/>
                <a:miter lim="800000"/>
                <a:headEnd/>
                <a:tailEnd/>
              </a:ln>
            </p:spPr>
            <p:txBody>
              <a:bodyPr/>
              <a:lstStyle/>
              <a:p>
                <a:pPr>
                  <a:defRPr/>
                </a:pPr>
                <a:endParaRPr lang="en-US" dirty="0"/>
              </a:p>
            </p:txBody>
          </p:sp>
          <p:sp>
            <p:nvSpPr>
              <p:cNvPr id="234" name="Rectangle 2536"/>
              <p:cNvSpPr>
                <a:spLocks noChangeArrowheads="1"/>
              </p:cNvSpPr>
              <p:nvPr userDrawn="1"/>
            </p:nvSpPr>
            <p:spPr bwMode="auto">
              <a:xfrm>
                <a:off x="5601" y="3967"/>
                <a:ext cx="151" cy="6"/>
              </a:xfrm>
              <a:prstGeom prst="rect">
                <a:avLst/>
              </a:prstGeom>
              <a:solidFill>
                <a:srgbClr val="CDA959"/>
              </a:solidFill>
              <a:ln w="0">
                <a:noFill/>
                <a:miter lim="800000"/>
                <a:headEnd/>
                <a:tailEnd/>
              </a:ln>
            </p:spPr>
            <p:txBody>
              <a:bodyPr/>
              <a:lstStyle/>
              <a:p>
                <a:pPr>
                  <a:defRPr/>
                </a:pPr>
                <a:endParaRPr lang="en-US" dirty="0"/>
              </a:p>
            </p:txBody>
          </p:sp>
          <p:sp>
            <p:nvSpPr>
              <p:cNvPr id="235" name="Rectangle 2537"/>
              <p:cNvSpPr>
                <a:spLocks noChangeArrowheads="1"/>
              </p:cNvSpPr>
              <p:nvPr userDrawn="1"/>
            </p:nvSpPr>
            <p:spPr bwMode="auto">
              <a:xfrm>
                <a:off x="5763" y="3967"/>
                <a:ext cx="39" cy="6"/>
              </a:xfrm>
              <a:prstGeom prst="rect">
                <a:avLst/>
              </a:prstGeom>
              <a:solidFill>
                <a:srgbClr val="CDA959"/>
              </a:solidFill>
              <a:ln w="0">
                <a:noFill/>
                <a:miter lim="800000"/>
                <a:headEnd/>
                <a:tailEnd/>
              </a:ln>
            </p:spPr>
            <p:txBody>
              <a:bodyPr/>
              <a:lstStyle/>
              <a:p>
                <a:pPr>
                  <a:defRPr/>
                </a:pPr>
                <a:endParaRPr lang="en-US" dirty="0"/>
              </a:p>
            </p:txBody>
          </p:sp>
          <p:sp>
            <p:nvSpPr>
              <p:cNvPr id="236" name="Rectangle 2538"/>
              <p:cNvSpPr>
                <a:spLocks noChangeArrowheads="1"/>
              </p:cNvSpPr>
              <p:nvPr userDrawn="1"/>
            </p:nvSpPr>
            <p:spPr bwMode="auto">
              <a:xfrm>
                <a:off x="4566" y="3973"/>
                <a:ext cx="240" cy="6"/>
              </a:xfrm>
              <a:prstGeom prst="rect">
                <a:avLst/>
              </a:prstGeom>
              <a:solidFill>
                <a:srgbClr val="CDA959"/>
              </a:solidFill>
              <a:ln w="0">
                <a:noFill/>
                <a:miter lim="800000"/>
                <a:headEnd/>
                <a:tailEnd/>
              </a:ln>
            </p:spPr>
            <p:txBody>
              <a:bodyPr/>
              <a:lstStyle/>
              <a:p>
                <a:pPr>
                  <a:defRPr/>
                </a:pPr>
                <a:endParaRPr lang="en-US" dirty="0"/>
              </a:p>
            </p:txBody>
          </p:sp>
          <p:sp>
            <p:nvSpPr>
              <p:cNvPr id="237" name="Rectangle 2539"/>
              <p:cNvSpPr>
                <a:spLocks noChangeArrowheads="1"/>
              </p:cNvSpPr>
              <p:nvPr userDrawn="1"/>
            </p:nvSpPr>
            <p:spPr bwMode="auto">
              <a:xfrm>
                <a:off x="5237" y="3973"/>
                <a:ext cx="62" cy="6"/>
              </a:xfrm>
              <a:prstGeom prst="rect">
                <a:avLst/>
              </a:prstGeom>
              <a:solidFill>
                <a:srgbClr val="CDA959"/>
              </a:solidFill>
              <a:ln w="0">
                <a:noFill/>
                <a:miter lim="800000"/>
                <a:headEnd/>
                <a:tailEnd/>
              </a:ln>
            </p:spPr>
            <p:txBody>
              <a:bodyPr/>
              <a:lstStyle/>
              <a:p>
                <a:pPr>
                  <a:defRPr/>
                </a:pPr>
                <a:endParaRPr lang="en-US" dirty="0"/>
              </a:p>
            </p:txBody>
          </p:sp>
          <p:sp>
            <p:nvSpPr>
              <p:cNvPr id="238" name="Rectangle 2540"/>
              <p:cNvSpPr>
                <a:spLocks noChangeArrowheads="1"/>
              </p:cNvSpPr>
              <p:nvPr userDrawn="1"/>
            </p:nvSpPr>
            <p:spPr bwMode="auto">
              <a:xfrm>
                <a:off x="5601" y="3973"/>
                <a:ext cx="151" cy="6"/>
              </a:xfrm>
              <a:prstGeom prst="rect">
                <a:avLst/>
              </a:prstGeom>
              <a:solidFill>
                <a:srgbClr val="CDA959"/>
              </a:solidFill>
              <a:ln w="0">
                <a:noFill/>
                <a:miter lim="800000"/>
                <a:headEnd/>
                <a:tailEnd/>
              </a:ln>
            </p:spPr>
            <p:txBody>
              <a:bodyPr/>
              <a:lstStyle/>
              <a:p>
                <a:pPr>
                  <a:defRPr/>
                </a:pPr>
                <a:endParaRPr lang="en-US" dirty="0"/>
              </a:p>
            </p:txBody>
          </p:sp>
          <p:sp>
            <p:nvSpPr>
              <p:cNvPr id="239" name="Rectangle 2541"/>
              <p:cNvSpPr>
                <a:spLocks noChangeArrowheads="1"/>
              </p:cNvSpPr>
              <p:nvPr userDrawn="1"/>
            </p:nvSpPr>
            <p:spPr bwMode="auto">
              <a:xfrm>
                <a:off x="5763" y="3973"/>
                <a:ext cx="39" cy="6"/>
              </a:xfrm>
              <a:prstGeom prst="rect">
                <a:avLst/>
              </a:prstGeom>
              <a:solidFill>
                <a:srgbClr val="CDA959"/>
              </a:solidFill>
              <a:ln w="0">
                <a:noFill/>
                <a:miter lim="800000"/>
                <a:headEnd/>
                <a:tailEnd/>
              </a:ln>
            </p:spPr>
            <p:txBody>
              <a:bodyPr/>
              <a:lstStyle/>
              <a:p>
                <a:pPr>
                  <a:defRPr/>
                </a:pPr>
                <a:endParaRPr lang="en-US" dirty="0"/>
              </a:p>
            </p:txBody>
          </p:sp>
          <p:sp>
            <p:nvSpPr>
              <p:cNvPr id="240" name="Rectangle 2542"/>
              <p:cNvSpPr>
                <a:spLocks noChangeArrowheads="1"/>
              </p:cNvSpPr>
              <p:nvPr userDrawn="1"/>
            </p:nvSpPr>
            <p:spPr bwMode="auto">
              <a:xfrm>
                <a:off x="4571" y="3979"/>
                <a:ext cx="230" cy="5"/>
              </a:xfrm>
              <a:prstGeom prst="rect">
                <a:avLst/>
              </a:prstGeom>
              <a:solidFill>
                <a:srgbClr val="CDA959"/>
              </a:solidFill>
              <a:ln w="0">
                <a:noFill/>
                <a:miter lim="800000"/>
                <a:headEnd/>
                <a:tailEnd/>
              </a:ln>
            </p:spPr>
            <p:txBody>
              <a:bodyPr/>
              <a:lstStyle/>
              <a:p>
                <a:pPr>
                  <a:defRPr/>
                </a:pPr>
                <a:endParaRPr lang="en-US" dirty="0"/>
              </a:p>
            </p:txBody>
          </p:sp>
          <p:sp>
            <p:nvSpPr>
              <p:cNvPr id="241" name="Rectangle 2543"/>
              <p:cNvSpPr>
                <a:spLocks noChangeArrowheads="1"/>
              </p:cNvSpPr>
              <p:nvPr userDrawn="1"/>
            </p:nvSpPr>
            <p:spPr bwMode="auto">
              <a:xfrm>
                <a:off x="5237" y="3979"/>
                <a:ext cx="62" cy="5"/>
              </a:xfrm>
              <a:prstGeom prst="rect">
                <a:avLst/>
              </a:prstGeom>
              <a:solidFill>
                <a:srgbClr val="CDA959"/>
              </a:solidFill>
              <a:ln w="0">
                <a:noFill/>
                <a:miter lim="800000"/>
                <a:headEnd/>
                <a:tailEnd/>
              </a:ln>
            </p:spPr>
            <p:txBody>
              <a:bodyPr/>
              <a:lstStyle/>
              <a:p>
                <a:pPr>
                  <a:defRPr/>
                </a:pPr>
                <a:endParaRPr lang="en-US" dirty="0"/>
              </a:p>
            </p:txBody>
          </p:sp>
          <p:sp>
            <p:nvSpPr>
              <p:cNvPr id="242" name="Rectangle 2544"/>
              <p:cNvSpPr>
                <a:spLocks noChangeArrowheads="1"/>
              </p:cNvSpPr>
              <p:nvPr userDrawn="1"/>
            </p:nvSpPr>
            <p:spPr bwMode="auto">
              <a:xfrm>
                <a:off x="5607" y="3979"/>
                <a:ext cx="145" cy="5"/>
              </a:xfrm>
              <a:prstGeom prst="rect">
                <a:avLst/>
              </a:prstGeom>
              <a:solidFill>
                <a:srgbClr val="CDA959"/>
              </a:solidFill>
              <a:ln w="0">
                <a:noFill/>
                <a:miter lim="800000"/>
                <a:headEnd/>
                <a:tailEnd/>
              </a:ln>
            </p:spPr>
            <p:txBody>
              <a:bodyPr/>
              <a:lstStyle/>
              <a:p>
                <a:pPr>
                  <a:defRPr/>
                </a:pPr>
                <a:endParaRPr lang="en-US" dirty="0"/>
              </a:p>
            </p:txBody>
          </p:sp>
          <p:sp>
            <p:nvSpPr>
              <p:cNvPr id="243" name="Rectangle 2545"/>
              <p:cNvSpPr>
                <a:spLocks noChangeArrowheads="1"/>
              </p:cNvSpPr>
              <p:nvPr userDrawn="1"/>
            </p:nvSpPr>
            <p:spPr bwMode="auto">
              <a:xfrm>
                <a:off x="5769" y="3979"/>
                <a:ext cx="33" cy="5"/>
              </a:xfrm>
              <a:prstGeom prst="rect">
                <a:avLst/>
              </a:prstGeom>
              <a:solidFill>
                <a:srgbClr val="CDA959"/>
              </a:solidFill>
              <a:ln w="0">
                <a:noFill/>
                <a:miter lim="800000"/>
                <a:headEnd/>
                <a:tailEnd/>
              </a:ln>
            </p:spPr>
            <p:txBody>
              <a:bodyPr/>
              <a:lstStyle/>
              <a:p>
                <a:pPr>
                  <a:defRPr/>
                </a:pPr>
                <a:endParaRPr lang="en-US" dirty="0"/>
              </a:p>
            </p:txBody>
          </p:sp>
          <p:sp>
            <p:nvSpPr>
              <p:cNvPr id="244" name="Rectangle 2546"/>
              <p:cNvSpPr>
                <a:spLocks noChangeArrowheads="1"/>
              </p:cNvSpPr>
              <p:nvPr userDrawn="1"/>
            </p:nvSpPr>
            <p:spPr bwMode="auto">
              <a:xfrm>
                <a:off x="4577" y="3984"/>
                <a:ext cx="218" cy="6"/>
              </a:xfrm>
              <a:prstGeom prst="rect">
                <a:avLst/>
              </a:prstGeom>
              <a:solidFill>
                <a:srgbClr val="CDA959"/>
              </a:solidFill>
              <a:ln w="0">
                <a:noFill/>
                <a:miter lim="800000"/>
                <a:headEnd/>
                <a:tailEnd/>
              </a:ln>
            </p:spPr>
            <p:txBody>
              <a:bodyPr/>
              <a:lstStyle/>
              <a:p>
                <a:pPr>
                  <a:defRPr/>
                </a:pPr>
                <a:endParaRPr lang="en-US" dirty="0"/>
              </a:p>
            </p:txBody>
          </p:sp>
          <p:sp>
            <p:nvSpPr>
              <p:cNvPr id="245" name="Rectangle 2547"/>
              <p:cNvSpPr>
                <a:spLocks noChangeArrowheads="1"/>
              </p:cNvSpPr>
              <p:nvPr userDrawn="1"/>
            </p:nvSpPr>
            <p:spPr bwMode="auto">
              <a:xfrm>
                <a:off x="5237" y="3984"/>
                <a:ext cx="62" cy="6"/>
              </a:xfrm>
              <a:prstGeom prst="rect">
                <a:avLst/>
              </a:prstGeom>
              <a:solidFill>
                <a:srgbClr val="CDA959"/>
              </a:solidFill>
              <a:ln w="0">
                <a:noFill/>
                <a:miter lim="800000"/>
                <a:headEnd/>
                <a:tailEnd/>
              </a:ln>
            </p:spPr>
            <p:txBody>
              <a:bodyPr/>
              <a:lstStyle/>
              <a:p>
                <a:pPr>
                  <a:defRPr/>
                </a:pPr>
                <a:endParaRPr lang="en-US" dirty="0"/>
              </a:p>
            </p:txBody>
          </p:sp>
          <p:sp>
            <p:nvSpPr>
              <p:cNvPr id="246" name="Rectangle 2548"/>
              <p:cNvSpPr>
                <a:spLocks noChangeArrowheads="1"/>
              </p:cNvSpPr>
              <p:nvPr userDrawn="1"/>
            </p:nvSpPr>
            <p:spPr bwMode="auto">
              <a:xfrm>
                <a:off x="5607" y="3984"/>
                <a:ext cx="145" cy="6"/>
              </a:xfrm>
              <a:prstGeom prst="rect">
                <a:avLst/>
              </a:prstGeom>
              <a:solidFill>
                <a:srgbClr val="CDA959"/>
              </a:solidFill>
              <a:ln w="0">
                <a:noFill/>
                <a:miter lim="800000"/>
                <a:headEnd/>
                <a:tailEnd/>
              </a:ln>
            </p:spPr>
            <p:txBody>
              <a:bodyPr/>
              <a:lstStyle/>
              <a:p>
                <a:pPr>
                  <a:defRPr/>
                </a:pPr>
                <a:endParaRPr lang="en-US" dirty="0"/>
              </a:p>
            </p:txBody>
          </p:sp>
          <p:sp>
            <p:nvSpPr>
              <p:cNvPr id="247" name="Rectangle 2549"/>
              <p:cNvSpPr>
                <a:spLocks noChangeArrowheads="1"/>
              </p:cNvSpPr>
              <p:nvPr userDrawn="1"/>
            </p:nvSpPr>
            <p:spPr bwMode="auto">
              <a:xfrm>
                <a:off x="5769" y="3984"/>
                <a:ext cx="33" cy="6"/>
              </a:xfrm>
              <a:prstGeom prst="rect">
                <a:avLst/>
              </a:prstGeom>
              <a:solidFill>
                <a:srgbClr val="CDA959"/>
              </a:solidFill>
              <a:ln w="0">
                <a:noFill/>
                <a:miter lim="800000"/>
                <a:headEnd/>
                <a:tailEnd/>
              </a:ln>
            </p:spPr>
            <p:txBody>
              <a:bodyPr/>
              <a:lstStyle/>
              <a:p>
                <a:pPr>
                  <a:defRPr/>
                </a:pPr>
                <a:endParaRPr lang="en-US" dirty="0"/>
              </a:p>
            </p:txBody>
          </p:sp>
          <p:sp>
            <p:nvSpPr>
              <p:cNvPr id="248" name="Rectangle 2550"/>
              <p:cNvSpPr>
                <a:spLocks noChangeArrowheads="1"/>
              </p:cNvSpPr>
              <p:nvPr userDrawn="1"/>
            </p:nvSpPr>
            <p:spPr bwMode="auto">
              <a:xfrm>
                <a:off x="4583" y="3990"/>
                <a:ext cx="212" cy="5"/>
              </a:xfrm>
              <a:prstGeom prst="rect">
                <a:avLst/>
              </a:prstGeom>
              <a:solidFill>
                <a:srgbClr val="CDA959"/>
              </a:solidFill>
              <a:ln w="0">
                <a:noFill/>
                <a:miter lim="800000"/>
                <a:headEnd/>
                <a:tailEnd/>
              </a:ln>
            </p:spPr>
            <p:txBody>
              <a:bodyPr/>
              <a:lstStyle/>
              <a:p>
                <a:pPr>
                  <a:defRPr/>
                </a:pPr>
                <a:endParaRPr lang="en-US" dirty="0"/>
              </a:p>
            </p:txBody>
          </p:sp>
          <p:sp>
            <p:nvSpPr>
              <p:cNvPr id="249" name="Rectangle 2551"/>
              <p:cNvSpPr>
                <a:spLocks noChangeArrowheads="1"/>
              </p:cNvSpPr>
              <p:nvPr userDrawn="1"/>
            </p:nvSpPr>
            <p:spPr bwMode="auto">
              <a:xfrm>
                <a:off x="5237" y="3990"/>
                <a:ext cx="62" cy="5"/>
              </a:xfrm>
              <a:prstGeom prst="rect">
                <a:avLst/>
              </a:prstGeom>
              <a:solidFill>
                <a:srgbClr val="CDA959"/>
              </a:solidFill>
              <a:ln w="0">
                <a:noFill/>
                <a:miter lim="800000"/>
                <a:headEnd/>
                <a:tailEnd/>
              </a:ln>
            </p:spPr>
            <p:txBody>
              <a:bodyPr/>
              <a:lstStyle/>
              <a:p>
                <a:pPr>
                  <a:defRPr/>
                </a:pPr>
                <a:endParaRPr lang="en-US" dirty="0"/>
              </a:p>
            </p:txBody>
          </p:sp>
          <p:sp>
            <p:nvSpPr>
              <p:cNvPr id="250" name="Rectangle 2552"/>
              <p:cNvSpPr>
                <a:spLocks noChangeArrowheads="1"/>
              </p:cNvSpPr>
              <p:nvPr userDrawn="1"/>
            </p:nvSpPr>
            <p:spPr bwMode="auto">
              <a:xfrm>
                <a:off x="5607" y="3990"/>
                <a:ext cx="145" cy="5"/>
              </a:xfrm>
              <a:prstGeom prst="rect">
                <a:avLst/>
              </a:prstGeom>
              <a:solidFill>
                <a:srgbClr val="CDA959"/>
              </a:solidFill>
              <a:ln w="0">
                <a:noFill/>
                <a:miter lim="800000"/>
                <a:headEnd/>
                <a:tailEnd/>
              </a:ln>
            </p:spPr>
            <p:txBody>
              <a:bodyPr/>
              <a:lstStyle/>
              <a:p>
                <a:pPr>
                  <a:defRPr/>
                </a:pPr>
                <a:endParaRPr lang="en-US" dirty="0"/>
              </a:p>
            </p:txBody>
          </p:sp>
          <p:sp>
            <p:nvSpPr>
              <p:cNvPr id="251" name="Rectangle 2553"/>
              <p:cNvSpPr>
                <a:spLocks noChangeArrowheads="1"/>
              </p:cNvSpPr>
              <p:nvPr userDrawn="1"/>
            </p:nvSpPr>
            <p:spPr bwMode="auto">
              <a:xfrm>
                <a:off x="5769" y="3990"/>
                <a:ext cx="33" cy="5"/>
              </a:xfrm>
              <a:prstGeom prst="rect">
                <a:avLst/>
              </a:prstGeom>
              <a:solidFill>
                <a:srgbClr val="CDA959"/>
              </a:solidFill>
              <a:ln w="0">
                <a:noFill/>
                <a:miter lim="800000"/>
                <a:headEnd/>
                <a:tailEnd/>
              </a:ln>
            </p:spPr>
            <p:txBody>
              <a:bodyPr/>
              <a:lstStyle/>
              <a:p>
                <a:pPr>
                  <a:defRPr/>
                </a:pPr>
                <a:endParaRPr lang="en-US" dirty="0"/>
              </a:p>
            </p:txBody>
          </p:sp>
          <p:sp>
            <p:nvSpPr>
              <p:cNvPr id="252" name="Rectangle 2554"/>
              <p:cNvSpPr>
                <a:spLocks noChangeArrowheads="1"/>
              </p:cNvSpPr>
              <p:nvPr userDrawn="1"/>
            </p:nvSpPr>
            <p:spPr bwMode="auto">
              <a:xfrm>
                <a:off x="4588" y="3995"/>
                <a:ext cx="207" cy="6"/>
              </a:xfrm>
              <a:prstGeom prst="rect">
                <a:avLst/>
              </a:prstGeom>
              <a:solidFill>
                <a:srgbClr val="CDA959"/>
              </a:solidFill>
              <a:ln w="0">
                <a:noFill/>
                <a:miter lim="800000"/>
                <a:headEnd/>
                <a:tailEnd/>
              </a:ln>
            </p:spPr>
            <p:txBody>
              <a:bodyPr/>
              <a:lstStyle/>
              <a:p>
                <a:pPr>
                  <a:defRPr/>
                </a:pPr>
                <a:endParaRPr lang="en-US" dirty="0"/>
              </a:p>
            </p:txBody>
          </p:sp>
          <p:sp>
            <p:nvSpPr>
              <p:cNvPr id="253" name="Rectangle 2555"/>
              <p:cNvSpPr>
                <a:spLocks noChangeArrowheads="1"/>
              </p:cNvSpPr>
              <p:nvPr userDrawn="1"/>
            </p:nvSpPr>
            <p:spPr bwMode="auto">
              <a:xfrm>
                <a:off x="5237" y="3995"/>
                <a:ext cx="62" cy="6"/>
              </a:xfrm>
              <a:prstGeom prst="rect">
                <a:avLst/>
              </a:prstGeom>
              <a:solidFill>
                <a:srgbClr val="CDA959"/>
              </a:solidFill>
              <a:ln w="0">
                <a:noFill/>
                <a:miter lim="800000"/>
                <a:headEnd/>
                <a:tailEnd/>
              </a:ln>
            </p:spPr>
            <p:txBody>
              <a:bodyPr/>
              <a:lstStyle/>
              <a:p>
                <a:pPr>
                  <a:defRPr/>
                </a:pPr>
                <a:endParaRPr lang="en-US" dirty="0"/>
              </a:p>
            </p:txBody>
          </p:sp>
          <p:sp>
            <p:nvSpPr>
              <p:cNvPr id="254" name="Rectangle 2556"/>
              <p:cNvSpPr>
                <a:spLocks noChangeArrowheads="1"/>
              </p:cNvSpPr>
              <p:nvPr userDrawn="1"/>
            </p:nvSpPr>
            <p:spPr bwMode="auto">
              <a:xfrm>
                <a:off x="5612" y="3995"/>
                <a:ext cx="140" cy="6"/>
              </a:xfrm>
              <a:prstGeom prst="rect">
                <a:avLst/>
              </a:prstGeom>
              <a:solidFill>
                <a:srgbClr val="CDA959"/>
              </a:solidFill>
              <a:ln w="0">
                <a:noFill/>
                <a:miter lim="800000"/>
                <a:headEnd/>
                <a:tailEnd/>
              </a:ln>
            </p:spPr>
            <p:txBody>
              <a:bodyPr/>
              <a:lstStyle/>
              <a:p>
                <a:pPr>
                  <a:defRPr/>
                </a:pPr>
                <a:endParaRPr lang="en-US" dirty="0"/>
              </a:p>
            </p:txBody>
          </p:sp>
          <p:sp>
            <p:nvSpPr>
              <p:cNvPr id="255" name="Rectangle 2557"/>
              <p:cNvSpPr>
                <a:spLocks noChangeArrowheads="1"/>
              </p:cNvSpPr>
              <p:nvPr userDrawn="1"/>
            </p:nvSpPr>
            <p:spPr bwMode="auto">
              <a:xfrm>
                <a:off x="5774" y="3995"/>
                <a:ext cx="28" cy="6"/>
              </a:xfrm>
              <a:prstGeom prst="rect">
                <a:avLst/>
              </a:prstGeom>
              <a:solidFill>
                <a:srgbClr val="CDA959"/>
              </a:solidFill>
              <a:ln w="0">
                <a:noFill/>
                <a:miter lim="800000"/>
                <a:headEnd/>
                <a:tailEnd/>
              </a:ln>
            </p:spPr>
            <p:txBody>
              <a:bodyPr/>
              <a:lstStyle/>
              <a:p>
                <a:pPr>
                  <a:defRPr/>
                </a:pPr>
                <a:endParaRPr lang="en-US" dirty="0"/>
              </a:p>
            </p:txBody>
          </p:sp>
          <p:sp>
            <p:nvSpPr>
              <p:cNvPr id="256" name="Rectangle 2558"/>
              <p:cNvSpPr>
                <a:spLocks noChangeArrowheads="1"/>
              </p:cNvSpPr>
              <p:nvPr userDrawn="1"/>
            </p:nvSpPr>
            <p:spPr bwMode="auto">
              <a:xfrm>
                <a:off x="4594" y="4001"/>
                <a:ext cx="196" cy="6"/>
              </a:xfrm>
              <a:prstGeom prst="rect">
                <a:avLst/>
              </a:prstGeom>
              <a:solidFill>
                <a:srgbClr val="CDA959"/>
              </a:solidFill>
              <a:ln w="0">
                <a:noFill/>
                <a:miter lim="800000"/>
                <a:headEnd/>
                <a:tailEnd/>
              </a:ln>
            </p:spPr>
            <p:txBody>
              <a:bodyPr/>
              <a:lstStyle/>
              <a:p>
                <a:pPr>
                  <a:defRPr/>
                </a:pPr>
                <a:endParaRPr lang="en-US" dirty="0"/>
              </a:p>
            </p:txBody>
          </p:sp>
          <p:sp>
            <p:nvSpPr>
              <p:cNvPr id="257" name="Rectangle 2559"/>
              <p:cNvSpPr>
                <a:spLocks noChangeArrowheads="1"/>
              </p:cNvSpPr>
              <p:nvPr userDrawn="1"/>
            </p:nvSpPr>
            <p:spPr bwMode="auto">
              <a:xfrm>
                <a:off x="5237" y="4001"/>
                <a:ext cx="62" cy="6"/>
              </a:xfrm>
              <a:prstGeom prst="rect">
                <a:avLst/>
              </a:prstGeom>
              <a:solidFill>
                <a:srgbClr val="CDA959"/>
              </a:solidFill>
              <a:ln w="0">
                <a:noFill/>
                <a:miter lim="800000"/>
                <a:headEnd/>
                <a:tailEnd/>
              </a:ln>
            </p:spPr>
            <p:txBody>
              <a:bodyPr/>
              <a:lstStyle/>
              <a:p>
                <a:pPr>
                  <a:defRPr/>
                </a:pPr>
                <a:endParaRPr lang="en-US" dirty="0"/>
              </a:p>
            </p:txBody>
          </p:sp>
          <p:sp>
            <p:nvSpPr>
              <p:cNvPr id="258" name="Rectangle 2560"/>
              <p:cNvSpPr>
                <a:spLocks noChangeArrowheads="1"/>
              </p:cNvSpPr>
              <p:nvPr userDrawn="1"/>
            </p:nvSpPr>
            <p:spPr bwMode="auto">
              <a:xfrm>
                <a:off x="5612" y="4001"/>
                <a:ext cx="140" cy="6"/>
              </a:xfrm>
              <a:prstGeom prst="rect">
                <a:avLst/>
              </a:prstGeom>
              <a:solidFill>
                <a:srgbClr val="CDA959"/>
              </a:solidFill>
              <a:ln w="0">
                <a:noFill/>
                <a:miter lim="800000"/>
                <a:headEnd/>
                <a:tailEnd/>
              </a:ln>
            </p:spPr>
            <p:txBody>
              <a:bodyPr/>
              <a:lstStyle/>
              <a:p>
                <a:pPr>
                  <a:defRPr/>
                </a:pPr>
                <a:endParaRPr lang="en-US" dirty="0"/>
              </a:p>
            </p:txBody>
          </p:sp>
          <p:sp>
            <p:nvSpPr>
              <p:cNvPr id="259" name="Rectangle 2561"/>
              <p:cNvSpPr>
                <a:spLocks noChangeArrowheads="1"/>
              </p:cNvSpPr>
              <p:nvPr userDrawn="1"/>
            </p:nvSpPr>
            <p:spPr bwMode="auto">
              <a:xfrm>
                <a:off x="5774" y="4001"/>
                <a:ext cx="28" cy="6"/>
              </a:xfrm>
              <a:prstGeom prst="rect">
                <a:avLst/>
              </a:prstGeom>
              <a:solidFill>
                <a:srgbClr val="CDA959"/>
              </a:solidFill>
              <a:ln w="0">
                <a:noFill/>
                <a:miter lim="800000"/>
                <a:headEnd/>
                <a:tailEnd/>
              </a:ln>
            </p:spPr>
            <p:txBody>
              <a:bodyPr/>
              <a:lstStyle/>
              <a:p>
                <a:pPr>
                  <a:defRPr/>
                </a:pPr>
                <a:endParaRPr lang="en-US" dirty="0"/>
              </a:p>
            </p:txBody>
          </p:sp>
          <p:sp>
            <p:nvSpPr>
              <p:cNvPr id="260" name="Rectangle 2562"/>
              <p:cNvSpPr>
                <a:spLocks noChangeArrowheads="1"/>
              </p:cNvSpPr>
              <p:nvPr userDrawn="1"/>
            </p:nvSpPr>
            <p:spPr bwMode="auto">
              <a:xfrm>
                <a:off x="4599" y="4007"/>
                <a:ext cx="191" cy="5"/>
              </a:xfrm>
              <a:prstGeom prst="rect">
                <a:avLst/>
              </a:prstGeom>
              <a:solidFill>
                <a:srgbClr val="CDA959"/>
              </a:solidFill>
              <a:ln w="0">
                <a:noFill/>
                <a:miter lim="800000"/>
                <a:headEnd/>
                <a:tailEnd/>
              </a:ln>
            </p:spPr>
            <p:txBody>
              <a:bodyPr/>
              <a:lstStyle/>
              <a:p>
                <a:pPr>
                  <a:defRPr/>
                </a:pPr>
                <a:endParaRPr lang="en-US" dirty="0"/>
              </a:p>
            </p:txBody>
          </p:sp>
          <p:sp>
            <p:nvSpPr>
              <p:cNvPr id="261" name="Rectangle 2563"/>
              <p:cNvSpPr>
                <a:spLocks noChangeArrowheads="1"/>
              </p:cNvSpPr>
              <p:nvPr userDrawn="1"/>
            </p:nvSpPr>
            <p:spPr bwMode="auto">
              <a:xfrm>
                <a:off x="5237" y="4007"/>
                <a:ext cx="62" cy="5"/>
              </a:xfrm>
              <a:prstGeom prst="rect">
                <a:avLst/>
              </a:prstGeom>
              <a:solidFill>
                <a:srgbClr val="CDA959"/>
              </a:solidFill>
              <a:ln w="0">
                <a:noFill/>
                <a:miter lim="800000"/>
                <a:headEnd/>
                <a:tailEnd/>
              </a:ln>
            </p:spPr>
            <p:txBody>
              <a:bodyPr/>
              <a:lstStyle/>
              <a:p>
                <a:pPr>
                  <a:defRPr/>
                </a:pPr>
                <a:endParaRPr lang="en-US" dirty="0"/>
              </a:p>
            </p:txBody>
          </p:sp>
          <p:sp>
            <p:nvSpPr>
              <p:cNvPr id="262" name="Rectangle 2564"/>
              <p:cNvSpPr>
                <a:spLocks noChangeArrowheads="1"/>
              </p:cNvSpPr>
              <p:nvPr userDrawn="1"/>
            </p:nvSpPr>
            <p:spPr bwMode="auto">
              <a:xfrm>
                <a:off x="5618" y="4007"/>
                <a:ext cx="134" cy="5"/>
              </a:xfrm>
              <a:prstGeom prst="rect">
                <a:avLst/>
              </a:prstGeom>
              <a:solidFill>
                <a:srgbClr val="CDA959"/>
              </a:solidFill>
              <a:ln w="0">
                <a:noFill/>
                <a:miter lim="800000"/>
                <a:headEnd/>
                <a:tailEnd/>
              </a:ln>
            </p:spPr>
            <p:txBody>
              <a:bodyPr/>
              <a:lstStyle/>
              <a:p>
                <a:pPr>
                  <a:defRPr/>
                </a:pPr>
                <a:endParaRPr lang="en-US" dirty="0"/>
              </a:p>
            </p:txBody>
          </p:sp>
          <p:sp>
            <p:nvSpPr>
              <p:cNvPr id="263" name="Rectangle 2565"/>
              <p:cNvSpPr>
                <a:spLocks noChangeArrowheads="1"/>
              </p:cNvSpPr>
              <p:nvPr userDrawn="1"/>
            </p:nvSpPr>
            <p:spPr bwMode="auto">
              <a:xfrm>
                <a:off x="5780" y="4007"/>
                <a:ext cx="22" cy="5"/>
              </a:xfrm>
              <a:prstGeom prst="rect">
                <a:avLst/>
              </a:prstGeom>
              <a:solidFill>
                <a:srgbClr val="CDA959"/>
              </a:solidFill>
              <a:ln w="0">
                <a:noFill/>
                <a:miter lim="800000"/>
                <a:headEnd/>
                <a:tailEnd/>
              </a:ln>
            </p:spPr>
            <p:txBody>
              <a:bodyPr/>
              <a:lstStyle/>
              <a:p>
                <a:pPr>
                  <a:defRPr/>
                </a:pPr>
                <a:endParaRPr lang="en-US" dirty="0"/>
              </a:p>
            </p:txBody>
          </p:sp>
          <p:sp>
            <p:nvSpPr>
              <p:cNvPr id="264" name="Rectangle 2566"/>
              <p:cNvSpPr>
                <a:spLocks noChangeArrowheads="1"/>
              </p:cNvSpPr>
              <p:nvPr userDrawn="1"/>
            </p:nvSpPr>
            <p:spPr bwMode="auto">
              <a:xfrm>
                <a:off x="4605" y="4012"/>
                <a:ext cx="179" cy="6"/>
              </a:xfrm>
              <a:prstGeom prst="rect">
                <a:avLst/>
              </a:prstGeom>
              <a:solidFill>
                <a:srgbClr val="CDA959"/>
              </a:solidFill>
              <a:ln w="0">
                <a:noFill/>
                <a:miter lim="800000"/>
                <a:headEnd/>
                <a:tailEnd/>
              </a:ln>
            </p:spPr>
            <p:txBody>
              <a:bodyPr/>
              <a:lstStyle/>
              <a:p>
                <a:pPr>
                  <a:defRPr/>
                </a:pPr>
                <a:endParaRPr lang="en-US" dirty="0"/>
              </a:p>
            </p:txBody>
          </p:sp>
          <p:sp>
            <p:nvSpPr>
              <p:cNvPr id="265" name="Rectangle 2567"/>
              <p:cNvSpPr>
                <a:spLocks noChangeArrowheads="1"/>
              </p:cNvSpPr>
              <p:nvPr userDrawn="1"/>
            </p:nvSpPr>
            <p:spPr bwMode="auto">
              <a:xfrm>
                <a:off x="5237" y="4012"/>
                <a:ext cx="62" cy="6"/>
              </a:xfrm>
              <a:prstGeom prst="rect">
                <a:avLst/>
              </a:prstGeom>
              <a:solidFill>
                <a:srgbClr val="CDA959"/>
              </a:solidFill>
              <a:ln w="0">
                <a:noFill/>
                <a:miter lim="800000"/>
                <a:headEnd/>
                <a:tailEnd/>
              </a:ln>
            </p:spPr>
            <p:txBody>
              <a:bodyPr/>
              <a:lstStyle/>
              <a:p>
                <a:pPr>
                  <a:defRPr/>
                </a:pPr>
                <a:endParaRPr lang="en-US" dirty="0"/>
              </a:p>
            </p:txBody>
          </p:sp>
          <p:sp>
            <p:nvSpPr>
              <p:cNvPr id="266" name="Rectangle 2568"/>
              <p:cNvSpPr>
                <a:spLocks noChangeArrowheads="1"/>
              </p:cNvSpPr>
              <p:nvPr userDrawn="1"/>
            </p:nvSpPr>
            <p:spPr bwMode="auto">
              <a:xfrm>
                <a:off x="5618" y="4012"/>
                <a:ext cx="134" cy="6"/>
              </a:xfrm>
              <a:prstGeom prst="rect">
                <a:avLst/>
              </a:prstGeom>
              <a:solidFill>
                <a:srgbClr val="CDA959"/>
              </a:solidFill>
              <a:ln w="0">
                <a:noFill/>
                <a:miter lim="800000"/>
                <a:headEnd/>
                <a:tailEnd/>
              </a:ln>
            </p:spPr>
            <p:txBody>
              <a:bodyPr/>
              <a:lstStyle/>
              <a:p>
                <a:pPr>
                  <a:defRPr/>
                </a:pPr>
                <a:endParaRPr lang="en-US" dirty="0"/>
              </a:p>
            </p:txBody>
          </p:sp>
          <p:sp>
            <p:nvSpPr>
              <p:cNvPr id="267" name="Rectangle 2569"/>
              <p:cNvSpPr>
                <a:spLocks noChangeArrowheads="1"/>
              </p:cNvSpPr>
              <p:nvPr userDrawn="1"/>
            </p:nvSpPr>
            <p:spPr bwMode="auto">
              <a:xfrm>
                <a:off x="5780" y="4012"/>
                <a:ext cx="22" cy="6"/>
              </a:xfrm>
              <a:prstGeom prst="rect">
                <a:avLst/>
              </a:prstGeom>
              <a:solidFill>
                <a:srgbClr val="CDA959"/>
              </a:solidFill>
              <a:ln w="0">
                <a:noFill/>
                <a:miter lim="800000"/>
                <a:headEnd/>
                <a:tailEnd/>
              </a:ln>
            </p:spPr>
            <p:txBody>
              <a:bodyPr/>
              <a:lstStyle/>
              <a:p>
                <a:pPr>
                  <a:defRPr/>
                </a:pPr>
                <a:endParaRPr lang="en-US" dirty="0"/>
              </a:p>
            </p:txBody>
          </p:sp>
          <p:sp>
            <p:nvSpPr>
              <p:cNvPr id="268" name="Rectangle 2570"/>
              <p:cNvSpPr>
                <a:spLocks noChangeArrowheads="1"/>
              </p:cNvSpPr>
              <p:nvPr userDrawn="1"/>
            </p:nvSpPr>
            <p:spPr bwMode="auto">
              <a:xfrm>
                <a:off x="4611" y="4018"/>
                <a:ext cx="173" cy="5"/>
              </a:xfrm>
              <a:prstGeom prst="rect">
                <a:avLst/>
              </a:prstGeom>
              <a:solidFill>
                <a:srgbClr val="CDA959"/>
              </a:solidFill>
              <a:ln w="0">
                <a:noFill/>
                <a:miter lim="800000"/>
                <a:headEnd/>
                <a:tailEnd/>
              </a:ln>
            </p:spPr>
            <p:txBody>
              <a:bodyPr/>
              <a:lstStyle/>
              <a:p>
                <a:pPr>
                  <a:defRPr/>
                </a:pPr>
                <a:endParaRPr lang="en-US" dirty="0"/>
              </a:p>
            </p:txBody>
          </p:sp>
          <p:sp>
            <p:nvSpPr>
              <p:cNvPr id="269" name="Rectangle 2571"/>
              <p:cNvSpPr>
                <a:spLocks noChangeArrowheads="1"/>
              </p:cNvSpPr>
              <p:nvPr userDrawn="1"/>
            </p:nvSpPr>
            <p:spPr bwMode="auto">
              <a:xfrm>
                <a:off x="5232" y="4018"/>
                <a:ext cx="67" cy="5"/>
              </a:xfrm>
              <a:prstGeom prst="rect">
                <a:avLst/>
              </a:prstGeom>
              <a:solidFill>
                <a:srgbClr val="CDA959"/>
              </a:solidFill>
              <a:ln w="0">
                <a:noFill/>
                <a:miter lim="800000"/>
                <a:headEnd/>
                <a:tailEnd/>
              </a:ln>
            </p:spPr>
            <p:txBody>
              <a:bodyPr/>
              <a:lstStyle/>
              <a:p>
                <a:pPr>
                  <a:defRPr/>
                </a:pPr>
                <a:endParaRPr lang="en-US" dirty="0"/>
              </a:p>
            </p:txBody>
          </p:sp>
          <p:sp>
            <p:nvSpPr>
              <p:cNvPr id="270" name="Rectangle 2572"/>
              <p:cNvSpPr>
                <a:spLocks noChangeArrowheads="1"/>
              </p:cNvSpPr>
              <p:nvPr userDrawn="1"/>
            </p:nvSpPr>
            <p:spPr bwMode="auto">
              <a:xfrm>
                <a:off x="5618" y="4018"/>
                <a:ext cx="134" cy="5"/>
              </a:xfrm>
              <a:prstGeom prst="rect">
                <a:avLst/>
              </a:prstGeom>
              <a:solidFill>
                <a:srgbClr val="CDA959"/>
              </a:solidFill>
              <a:ln w="0">
                <a:noFill/>
                <a:miter lim="800000"/>
                <a:headEnd/>
                <a:tailEnd/>
              </a:ln>
            </p:spPr>
            <p:txBody>
              <a:bodyPr/>
              <a:lstStyle/>
              <a:p>
                <a:pPr>
                  <a:defRPr/>
                </a:pPr>
                <a:endParaRPr lang="en-US" dirty="0"/>
              </a:p>
            </p:txBody>
          </p:sp>
          <p:sp>
            <p:nvSpPr>
              <p:cNvPr id="271" name="Rectangle 2573"/>
              <p:cNvSpPr>
                <a:spLocks noChangeArrowheads="1"/>
              </p:cNvSpPr>
              <p:nvPr userDrawn="1"/>
            </p:nvSpPr>
            <p:spPr bwMode="auto">
              <a:xfrm>
                <a:off x="5780" y="4018"/>
                <a:ext cx="22" cy="5"/>
              </a:xfrm>
              <a:prstGeom prst="rect">
                <a:avLst/>
              </a:prstGeom>
              <a:solidFill>
                <a:srgbClr val="CDA959"/>
              </a:solidFill>
              <a:ln w="0">
                <a:noFill/>
                <a:miter lim="800000"/>
                <a:headEnd/>
                <a:tailEnd/>
              </a:ln>
            </p:spPr>
            <p:txBody>
              <a:bodyPr/>
              <a:lstStyle/>
              <a:p>
                <a:pPr>
                  <a:defRPr/>
                </a:pPr>
                <a:endParaRPr lang="en-US" dirty="0"/>
              </a:p>
            </p:txBody>
          </p:sp>
          <p:sp>
            <p:nvSpPr>
              <p:cNvPr id="272" name="Rectangle 2574"/>
              <p:cNvSpPr>
                <a:spLocks noChangeArrowheads="1"/>
              </p:cNvSpPr>
              <p:nvPr userDrawn="1"/>
            </p:nvSpPr>
            <p:spPr bwMode="auto">
              <a:xfrm>
                <a:off x="4616" y="4023"/>
                <a:ext cx="162" cy="6"/>
              </a:xfrm>
              <a:prstGeom prst="rect">
                <a:avLst/>
              </a:prstGeom>
              <a:solidFill>
                <a:srgbClr val="CDA959"/>
              </a:solidFill>
              <a:ln w="0">
                <a:noFill/>
                <a:miter lim="800000"/>
                <a:headEnd/>
                <a:tailEnd/>
              </a:ln>
            </p:spPr>
            <p:txBody>
              <a:bodyPr/>
              <a:lstStyle/>
              <a:p>
                <a:pPr>
                  <a:defRPr/>
                </a:pPr>
                <a:endParaRPr lang="en-US" dirty="0"/>
              </a:p>
            </p:txBody>
          </p:sp>
          <p:sp>
            <p:nvSpPr>
              <p:cNvPr id="273" name="Rectangle 2575"/>
              <p:cNvSpPr>
                <a:spLocks noChangeArrowheads="1"/>
              </p:cNvSpPr>
              <p:nvPr userDrawn="1"/>
            </p:nvSpPr>
            <p:spPr bwMode="auto">
              <a:xfrm>
                <a:off x="5232" y="4023"/>
                <a:ext cx="61" cy="6"/>
              </a:xfrm>
              <a:prstGeom prst="rect">
                <a:avLst/>
              </a:prstGeom>
              <a:solidFill>
                <a:srgbClr val="CDA959"/>
              </a:solidFill>
              <a:ln w="0">
                <a:noFill/>
                <a:miter lim="800000"/>
                <a:headEnd/>
                <a:tailEnd/>
              </a:ln>
            </p:spPr>
            <p:txBody>
              <a:bodyPr/>
              <a:lstStyle/>
              <a:p>
                <a:pPr>
                  <a:defRPr/>
                </a:pPr>
                <a:endParaRPr lang="en-US" dirty="0"/>
              </a:p>
            </p:txBody>
          </p:sp>
          <p:sp>
            <p:nvSpPr>
              <p:cNvPr id="274" name="Rectangle 2576"/>
              <p:cNvSpPr>
                <a:spLocks noChangeArrowheads="1"/>
              </p:cNvSpPr>
              <p:nvPr userDrawn="1"/>
            </p:nvSpPr>
            <p:spPr bwMode="auto">
              <a:xfrm>
                <a:off x="5623" y="4023"/>
                <a:ext cx="129" cy="6"/>
              </a:xfrm>
              <a:prstGeom prst="rect">
                <a:avLst/>
              </a:prstGeom>
              <a:solidFill>
                <a:srgbClr val="CDA959"/>
              </a:solidFill>
              <a:ln w="0">
                <a:noFill/>
                <a:miter lim="800000"/>
                <a:headEnd/>
                <a:tailEnd/>
              </a:ln>
            </p:spPr>
            <p:txBody>
              <a:bodyPr/>
              <a:lstStyle/>
              <a:p>
                <a:pPr>
                  <a:defRPr/>
                </a:pPr>
                <a:endParaRPr lang="en-US" dirty="0"/>
              </a:p>
            </p:txBody>
          </p:sp>
          <p:sp>
            <p:nvSpPr>
              <p:cNvPr id="275" name="Rectangle 2577"/>
              <p:cNvSpPr>
                <a:spLocks noChangeArrowheads="1"/>
              </p:cNvSpPr>
              <p:nvPr userDrawn="1"/>
            </p:nvSpPr>
            <p:spPr bwMode="auto">
              <a:xfrm>
                <a:off x="5786" y="4023"/>
                <a:ext cx="16" cy="6"/>
              </a:xfrm>
              <a:prstGeom prst="rect">
                <a:avLst/>
              </a:prstGeom>
              <a:solidFill>
                <a:srgbClr val="CDA959"/>
              </a:solidFill>
              <a:ln w="0">
                <a:noFill/>
                <a:miter lim="800000"/>
                <a:headEnd/>
                <a:tailEnd/>
              </a:ln>
            </p:spPr>
            <p:txBody>
              <a:bodyPr/>
              <a:lstStyle/>
              <a:p>
                <a:pPr>
                  <a:defRPr/>
                </a:pPr>
                <a:endParaRPr lang="en-US" dirty="0"/>
              </a:p>
            </p:txBody>
          </p:sp>
          <p:sp>
            <p:nvSpPr>
              <p:cNvPr id="276" name="Rectangle 2578"/>
              <p:cNvSpPr>
                <a:spLocks noChangeArrowheads="1"/>
              </p:cNvSpPr>
              <p:nvPr userDrawn="1"/>
            </p:nvSpPr>
            <p:spPr bwMode="auto">
              <a:xfrm>
                <a:off x="4622" y="4029"/>
                <a:ext cx="156" cy="6"/>
              </a:xfrm>
              <a:prstGeom prst="rect">
                <a:avLst/>
              </a:prstGeom>
              <a:solidFill>
                <a:srgbClr val="CDA959"/>
              </a:solidFill>
              <a:ln w="0">
                <a:noFill/>
                <a:miter lim="800000"/>
                <a:headEnd/>
                <a:tailEnd/>
              </a:ln>
            </p:spPr>
            <p:txBody>
              <a:bodyPr/>
              <a:lstStyle/>
              <a:p>
                <a:pPr>
                  <a:defRPr/>
                </a:pPr>
                <a:endParaRPr lang="en-US" dirty="0"/>
              </a:p>
            </p:txBody>
          </p:sp>
          <p:sp>
            <p:nvSpPr>
              <p:cNvPr id="277" name="Rectangle 2579"/>
              <p:cNvSpPr>
                <a:spLocks noChangeArrowheads="1"/>
              </p:cNvSpPr>
              <p:nvPr userDrawn="1"/>
            </p:nvSpPr>
            <p:spPr bwMode="auto">
              <a:xfrm>
                <a:off x="5232" y="4029"/>
                <a:ext cx="61" cy="6"/>
              </a:xfrm>
              <a:prstGeom prst="rect">
                <a:avLst/>
              </a:prstGeom>
              <a:solidFill>
                <a:srgbClr val="CDA959"/>
              </a:solidFill>
              <a:ln w="0">
                <a:noFill/>
                <a:miter lim="800000"/>
                <a:headEnd/>
                <a:tailEnd/>
              </a:ln>
            </p:spPr>
            <p:txBody>
              <a:bodyPr/>
              <a:lstStyle/>
              <a:p>
                <a:pPr>
                  <a:defRPr/>
                </a:pPr>
                <a:endParaRPr lang="en-US" dirty="0"/>
              </a:p>
            </p:txBody>
          </p:sp>
          <p:sp>
            <p:nvSpPr>
              <p:cNvPr id="278" name="Rectangle 2580"/>
              <p:cNvSpPr>
                <a:spLocks noChangeArrowheads="1"/>
              </p:cNvSpPr>
              <p:nvPr userDrawn="1"/>
            </p:nvSpPr>
            <p:spPr bwMode="auto">
              <a:xfrm>
                <a:off x="5623" y="4029"/>
                <a:ext cx="129" cy="6"/>
              </a:xfrm>
              <a:prstGeom prst="rect">
                <a:avLst/>
              </a:prstGeom>
              <a:solidFill>
                <a:srgbClr val="CDA959"/>
              </a:solidFill>
              <a:ln w="0">
                <a:noFill/>
                <a:miter lim="800000"/>
                <a:headEnd/>
                <a:tailEnd/>
              </a:ln>
            </p:spPr>
            <p:txBody>
              <a:bodyPr/>
              <a:lstStyle/>
              <a:p>
                <a:pPr>
                  <a:defRPr/>
                </a:pPr>
                <a:endParaRPr lang="en-US" dirty="0"/>
              </a:p>
            </p:txBody>
          </p:sp>
          <p:sp>
            <p:nvSpPr>
              <p:cNvPr id="279" name="Rectangle 2581"/>
              <p:cNvSpPr>
                <a:spLocks noChangeArrowheads="1"/>
              </p:cNvSpPr>
              <p:nvPr userDrawn="1"/>
            </p:nvSpPr>
            <p:spPr bwMode="auto">
              <a:xfrm>
                <a:off x="5786" y="4029"/>
                <a:ext cx="16" cy="6"/>
              </a:xfrm>
              <a:prstGeom prst="rect">
                <a:avLst/>
              </a:prstGeom>
              <a:solidFill>
                <a:srgbClr val="CDA959"/>
              </a:solidFill>
              <a:ln w="0">
                <a:noFill/>
                <a:miter lim="800000"/>
                <a:headEnd/>
                <a:tailEnd/>
              </a:ln>
            </p:spPr>
            <p:txBody>
              <a:bodyPr/>
              <a:lstStyle/>
              <a:p>
                <a:pPr>
                  <a:defRPr/>
                </a:pPr>
                <a:endParaRPr lang="en-US" dirty="0"/>
              </a:p>
            </p:txBody>
          </p:sp>
          <p:sp>
            <p:nvSpPr>
              <p:cNvPr id="280" name="Rectangle 2582"/>
              <p:cNvSpPr>
                <a:spLocks noChangeArrowheads="1"/>
              </p:cNvSpPr>
              <p:nvPr userDrawn="1"/>
            </p:nvSpPr>
            <p:spPr bwMode="auto">
              <a:xfrm>
                <a:off x="4627" y="4035"/>
                <a:ext cx="146" cy="5"/>
              </a:xfrm>
              <a:prstGeom prst="rect">
                <a:avLst/>
              </a:prstGeom>
              <a:solidFill>
                <a:srgbClr val="CDA959"/>
              </a:solidFill>
              <a:ln w="0">
                <a:noFill/>
                <a:miter lim="800000"/>
                <a:headEnd/>
                <a:tailEnd/>
              </a:ln>
            </p:spPr>
            <p:txBody>
              <a:bodyPr/>
              <a:lstStyle/>
              <a:p>
                <a:pPr>
                  <a:defRPr/>
                </a:pPr>
                <a:endParaRPr lang="en-US" dirty="0"/>
              </a:p>
            </p:txBody>
          </p:sp>
          <p:sp>
            <p:nvSpPr>
              <p:cNvPr id="281" name="Rectangle 2583"/>
              <p:cNvSpPr>
                <a:spLocks noChangeArrowheads="1"/>
              </p:cNvSpPr>
              <p:nvPr userDrawn="1"/>
            </p:nvSpPr>
            <p:spPr bwMode="auto">
              <a:xfrm>
                <a:off x="5232" y="4035"/>
                <a:ext cx="61" cy="5"/>
              </a:xfrm>
              <a:prstGeom prst="rect">
                <a:avLst/>
              </a:prstGeom>
              <a:solidFill>
                <a:srgbClr val="CDA959"/>
              </a:solidFill>
              <a:ln w="0">
                <a:noFill/>
                <a:miter lim="800000"/>
                <a:headEnd/>
                <a:tailEnd/>
              </a:ln>
            </p:spPr>
            <p:txBody>
              <a:bodyPr/>
              <a:lstStyle/>
              <a:p>
                <a:pPr>
                  <a:defRPr/>
                </a:pPr>
                <a:endParaRPr lang="en-US" dirty="0"/>
              </a:p>
            </p:txBody>
          </p:sp>
          <p:sp>
            <p:nvSpPr>
              <p:cNvPr id="282" name="Rectangle 2584"/>
              <p:cNvSpPr>
                <a:spLocks noChangeArrowheads="1"/>
              </p:cNvSpPr>
              <p:nvPr userDrawn="1"/>
            </p:nvSpPr>
            <p:spPr bwMode="auto">
              <a:xfrm>
                <a:off x="5629" y="4035"/>
                <a:ext cx="123" cy="5"/>
              </a:xfrm>
              <a:prstGeom prst="rect">
                <a:avLst/>
              </a:prstGeom>
              <a:solidFill>
                <a:srgbClr val="CDA959"/>
              </a:solidFill>
              <a:ln w="0">
                <a:noFill/>
                <a:miter lim="800000"/>
                <a:headEnd/>
                <a:tailEnd/>
              </a:ln>
            </p:spPr>
            <p:txBody>
              <a:bodyPr/>
              <a:lstStyle/>
              <a:p>
                <a:pPr>
                  <a:defRPr/>
                </a:pPr>
                <a:endParaRPr lang="en-US" dirty="0"/>
              </a:p>
            </p:txBody>
          </p:sp>
          <p:sp>
            <p:nvSpPr>
              <p:cNvPr id="283" name="Rectangle 2585"/>
              <p:cNvSpPr>
                <a:spLocks noChangeArrowheads="1"/>
              </p:cNvSpPr>
              <p:nvPr userDrawn="1"/>
            </p:nvSpPr>
            <p:spPr bwMode="auto">
              <a:xfrm>
                <a:off x="5791" y="4035"/>
                <a:ext cx="11" cy="5"/>
              </a:xfrm>
              <a:prstGeom prst="rect">
                <a:avLst/>
              </a:prstGeom>
              <a:solidFill>
                <a:srgbClr val="CDA959"/>
              </a:solidFill>
              <a:ln w="0">
                <a:noFill/>
                <a:miter lim="800000"/>
                <a:headEnd/>
                <a:tailEnd/>
              </a:ln>
            </p:spPr>
            <p:txBody>
              <a:bodyPr/>
              <a:lstStyle/>
              <a:p>
                <a:pPr>
                  <a:defRPr/>
                </a:pPr>
                <a:endParaRPr lang="en-US" dirty="0"/>
              </a:p>
            </p:txBody>
          </p:sp>
          <p:sp>
            <p:nvSpPr>
              <p:cNvPr id="284" name="Rectangle 2586"/>
              <p:cNvSpPr>
                <a:spLocks noChangeArrowheads="1"/>
              </p:cNvSpPr>
              <p:nvPr userDrawn="1"/>
            </p:nvSpPr>
            <p:spPr bwMode="auto">
              <a:xfrm>
                <a:off x="4633" y="4040"/>
                <a:ext cx="140" cy="6"/>
              </a:xfrm>
              <a:prstGeom prst="rect">
                <a:avLst/>
              </a:prstGeom>
              <a:solidFill>
                <a:srgbClr val="CDA959"/>
              </a:solidFill>
              <a:ln w="0">
                <a:noFill/>
                <a:miter lim="800000"/>
                <a:headEnd/>
                <a:tailEnd/>
              </a:ln>
            </p:spPr>
            <p:txBody>
              <a:bodyPr/>
              <a:lstStyle/>
              <a:p>
                <a:pPr>
                  <a:defRPr/>
                </a:pPr>
                <a:endParaRPr lang="en-US" dirty="0"/>
              </a:p>
            </p:txBody>
          </p:sp>
          <p:sp>
            <p:nvSpPr>
              <p:cNvPr id="285" name="Rectangle 2587"/>
              <p:cNvSpPr>
                <a:spLocks noChangeArrowheads="1"/>
              </p:cNvSpPr>
              <p:nvPr userDrawn="1"/>
            </p:nvSpPr>
            <p:spPr bwMode="auto">
              <a:xfrm>
                <a:off x="5232" y="4040"/>
                <a:ext cx="61" cy="6"/>
              </a:xfrm>
              <a:prstGeom prst="rect">
                <a:avLst/>
              </a:prstGeom>
              <a:solidFill>
                <a:srgbClr val="CDA959"/>
              </a:solidFill>
              <a:ln w="0">
                <a:noFill/>
                <a:miter lim="800000"/>
                <a:headEnd/>
                <a:tailEnd/>
              </a:ln>
            </p:spPr>
            <p:txBody>
              <a:bodyPr/>
              <a:lstStyle/>
              <a:p>
                <a:pPr>
                  <a:defRPr/>
                </a:pPr>
                <a:endParaRPr lang="en-US" dirty="0"/>
              </a:p>
            </p:txBody>
          </p:sp>
          <p:sp>
            <p:nvSpPr>
              <p:cNvPr id="286" name="Rectangle 2588"/>
              <p:cNvSpPr>
                <a:spLocks noChangeArrowheads="1"/>
              </p:cNvSpPr>
              <p:nvPr userDrawn="1"/>
            </p:nvSpPr>
            <p:spPr bwMode="auto">
              <a:xfrm>
                <a:off x="5629" y="4040"/>
                <a:ext cx="123" cy="6"/>
              </a:xfrm>
              <a:prstGeom prst="rect">
                <a:avLst/>
              </a:prstGeom>
              <a:solidFill>
                <a:srgbClr val="CDA959"/>
              </a:solidFill>
              <a:ln w="0">
                <a:noFill/>
                <a:miter lim="800000"/>
                <a:headEnd/>
                <a:tailEnd/>
              </a:ln>
            </p:spPr>
            <p:txBody>
              <a:bodyPr/>
              <a:lstStyle/>
              <a:p>
                <a:pPr>
                  <a:defRPr/>
                </a:pPr>
                <a:endParaRPr lang="en-US" dirty="0"/>
              </a:p>
            </p:txBody>
          </p:sp>
          <p:sp>
            <p:nvSpPr>
              <p:cNvPr id="287" name="Rectangle 2589"/>
              <p:cNvSpPr>
                <a:spLocks noChangeArrowheads="1"/>
              </p:cNvSpPr>
              <p:nvPr userDrawn="1"/>
            </p:nvSpPr>
            <p:spPr bwMode="auto">
              <a:xfrm>
                <a:off x="5791" y="4040"/>
                <a:ext cx="11" cy="6"/>
              </a:xfrm>
              <a:prstGeom prst="rect">
                <a:avLst/>
              </a:prstGeom>
              <a:solidFill>
                <a:srgbClr val="CDA959"/>
              </a:solidFill>
              <a:ln w="0">
                <a:noFill/>
                <a:miter lim="800000"/>
                <a:headEnd/>
                <a:tailEnd/>
              </a:ln>
            </p:spPr>
            <p:txBody>
              <a:bodyPr/>
              <a:lstStyle/>
              <a:p>
                <a:pPr>
                  <a:defRPr/>
                </a:pPr>
                <a:endParaRPr lang="en-US" dirty="0"/>
              </a:p>
            </p:txBody>
          </p:sp>
          <p:sp>
            <p:nvSpPr>
              <p:cNvPr id="288" name="Rectangle 2590"/>
              <p:cNvSpPr>
                <a:spLocks noChangeArrowheads="1"/>
              </p:cNvSpPr>
              <p:nvPr userDrawn="1"/>
            </p:nvSpPr>
            <p:spPr bwMode="auto">
              <a:xfrm>
                <a:off x="4638" y="4046"/>
                <a:ext cx="135" cy="5"/>
              </a:xfrm>
              <a:prstGeom prst="rect">
                <a:avLst/>
              </a:prstGeom>
              <a:solidFill>
                <a:srgbClr val="CDA959"/>
              </a:solidFill>
              <a:ln w="0">
                <a:noFill/>
                <a:miter lim="800000"/>
                <a:headEnd/>
                <a:tailEnd/>
              </a:ln>
            </p:spPr>
            <p:txBody>
              <a:bodyPr/>
              <a:lstStyle/>
              <a:p>
                <a:pPr>
                  <a:defRPr/>
                </a:pPr>
                <a:endParaRPr lang="en-US" dirty="0"/>
              </a:p>
            </p:txBody>
          </p:sp>
          <p:sp>
            <p:nvSpPr>
              <p:cNvPr id="289" name="Rectangle 2591"/>
              <p:cNvSpPr>
                <a:spLocks noChangeArrowheads="1"/>
              </p:cNvSpPr>
              <p:nvPr userDrawn="1"/>
            </p:nvSpPr>
            <p:spPr bwMode="auto">
              <a:xfrm>
                <a:off x="5232" y="4046"/>
                <a:ext cx="61" cy="5"/>
              </a:xfrm>
              <a:prstGeom prst="rect">
                <a:avLst/>
              </a:prstGeom>
              <a:solidFill>
                <a:srgbClr val="CDA959"/>
              </a:solidFill>
              <a:ln w="0">
                <a:noFill/>
                <a:miter lim="800000"/>
                <a:headEnd/>
                <a:tailEnd/>
              </a:ln>
            </p:spPr>
            <p:txBody>
              <a:bodyPr/>
              <a:lstStyle/>
              <a:p>
                <a:pPr>
                  <a:defRPr/>
                </a:pPr>
                <a:endParaRPr lang="en-US" dirty="0"/>
              </a:p>
            </p:txBody>
          </p:sp>
          <p:sp>
            <p:nvSpPr>
              <p:cNvPr id="290" name="Rectangle 2592"/>
              <p:cNvSpPr>
                <a:spLocks noChangeArrowheads="1"/>
              </p:cNvSpPr>
              <p:nvPr userDrawn="1"/>
            </p:nvSpPr>
            <p:spPr bwMode="auto">
              <a:xfrm>
                <a:off x="5629" y="4046"/>
                <a:ext cx="123" cy="5"/>
              </a:xfrm>
              <a:prstGeom prst="rect">
                <a:avLst/>
              </a:prstGeom>
              <a:solidFill>
                <a:srgbClr val="CDA959"/>
              </a:solidFill>
              <a:ln w="0">
                <a:noFill/>
                <a:miter lim="800000"/>
                <a:headEnd/>
                <a:tailEnd/>
              </a:ln>
            </p:spPr>
            <p:txBody>
              <a:bodyPr/>
              <a:lstStyle/>
              <a:p>
                <a:pPr>
                  <a:defRPr/>
                </a:pPr>
                <a:endParaRPr lang="en-US" dirty="0"/>
              </a:p>
            </p:txBody>
          </p:sp>
          <p:sp>
            <p:nvSpPr>
              <p:cNvPr id="291" name="Rectangle 2593"/>
              <p:cNvSpPr>
                <a:spLocks noChangeArrowheads="1"/>
              </p:cNvSpPr>
              <p:nvPr userDrawn="1"/>
            </p:nvSpPr>
            <p:spPr bwMode="auto">
              <a:xfrm>
                <a:off x="5791" y="4046"/>
                <a:ext cx="11" cy="5"/>
              </a:xfrm>
              <a:prstGeom prst="rect">
                <a:avLst/>
              </a:prstGeom>
              <a:solidFill>
                <a:srgbClr val="CDA959"/>
              </a:solidFill>
              <a:ln w="0">
                <a:noFill/>
                <a:miter lim="800000"/>
                <a:headEnd/>
                <a:tailEnd/>
              </a:ln>
            </p:spPr>
            <p:txBody>
              <a:bodyPr/>
              <a:lstStyle/>
              <a:p>
                <a:pPr>
                  <a:defRPr/>
                </a:pPr>
                <a:endParaRPr lang="en-US" dirty="0"/>
              </a:p>
            </p:txBody>
          </p:sp>
          <p:sp>
            <p:nvSpPr>
              <p:cNvPr id="292" name="Rectangle 2594"/>
              <p:cNvSpPr>
                <a:spLocks noChangeArrowheads="1"/>
              </p:cNvSpPr>
              <p:nvPr userDrawn="1"/>
            </p:nvSpPr>
            <p:spPr bwMode="auto">
              <a:xfrm>
                <a:off x="4644" y="4051"/>
                <a:ext cx="129" cy="6"/>
              </a:xfrm>
              <a:prstGeom prst="rect">
                <a:avLst/>
              </a:prstGeom>
              <a:solidFill>
                <a:srgbClr val="CDA959"/>
              </a:solidFill>
              <a:ln w="0">
                <a:noFill/>
                <a:miter lim="800000"/>
                <a:headEnd/>
                <a:tailEnd/>
              </a:ln>
            </p:spPr>
            <p:txBody>
              <a:bodyPr/>
              <a:lstStyle/>
              <a:p>
                <a:pPr>
                  <a:defRPr/>
                </a:pPr>
                <a:endParaRPr lang="en-US" dirty="0"/>
              </a:p>
            </p:txBody>
          </p:sp>
          <p:sp>
            <p:nvSpPr>
              <p:cNvPr id="293" name="Rectangle 2595"/>
              <p:cNvSpPr>
                <a:spLocks noChangeArrowheads="1"/>
              </p:cNvSpPr>
              <p:nvPr userDrawn="1"/>
            </p:nvSpPr>
            <p:spPr bwMode="auto">
              <a:xfrm>
                <a:off x="5232" y="4051"/>
                <a:ext cx="61" cy="6"/>
              </a:xfrm>
              <a:prstGeom prst="rect">
                <a:avLst/>
              </a:prstGeom>
              <a:solidFill>
                <a:srgbClr val="CDA959"/>
              </a:solidFill>
              <a:ln w="0">
                <a:noFill/>
                <a:miter lim="800000"/>
                <a:headEnd/>
                <a:tailEnd/>
              </a:ln>
            </p:spPr>
            <p:txBody>
              <a:bodyPr/>
              <a:lstStyle/>
              <a:p>
                <a:pPr>
                  <a:defRPr/>
                </a:pPr>
                <a:endParaRPr lang="en-US" dirty="0"/>
              </a:p>
            </p:txBody>
          </p:sp>
          <p:sp>
            <p:nvSpPr>
              <p:cNvPr id="294" name="Rectangle 2596"/>
              <p:cNvSpPr>
                <a:spLocks noChangeArrowheads="1"/>
              </p:cNvSpPr>
              <p:nvPr userDrawn="1"/>
            </p:nvSpPr>
            <p:spPr bwMode="auto">
              <a:xfrm>
                <a:off x="5635" y="4051"/>
                <a:ext cx="117" cy="6"/>
              </a:xfrm>
              <a:prstGeom prst="rect">
                <a:avLst/>
              </a:prstGeom>
              <a:solidFill>
                <a:srgbClr val="CDA959"/>
              </a:solidFill>
              <a:ln w="0">
                <a:noFill/>
                <a:miter lim="800000"/>
                <a:headEnd/>
                <a:tailEnd/>
              </a:ln>
            </p:spPr>
            <p:txBody>
              <a:bodyPr/>
              <a:lstStyle/>
              <a:p>
                <a:pPr>
                  <a:defRPr/>
                </a:pPr>
                <a:endParaRPr lang="en-US" dirty="0"/>
              </a:p>
            </p:txBody>
          </p:sp>
          <p:sp>
            <p:nvSpPr>
              <p:cNvPr id="295" name="Rectangle 2597"/>
              <p:cNvSpPr>
                <a:spLocks noChangeArrowheads="1"/>
              </p:cNvSpPr>
              <p:nvPr userDrawn="1"/>
            </p:nvSpPr>
            <p:spPr bwMode="auto">
              <a:xfrm>
                <a:off x="5797" y="4051"/>
                <a:ext cx="5" cy="6"/>
              </a:xfrm>
              <a:prstGeom prst="rect">
                <a:avLst/>
              </a:prstGeom>
              <a:solidFill>
                <a:srgbClr val="CDA959"/>
              </a:solidFill>
              <a:ln w="0">
                <a:noFill/>
                <a:miter lim="800000"/>
                <a:headEnd/>
                <a:tailEnd/>
              </a:ln>
            </p:spPr>
            <p:txBody>
              <a:bodyPr/>
              <a:lstStyle/>
              <a:p>
                <a:pPr>
                  <a:defRPr/>
                </a:pPr>
                <a:endParaRPr lang="en-US" dirty="0"/>
              </a:p>
            </p:txBody>
          </p:sp>
          <p:sp>
            <p:nvSpPr>
              <p:cNvPr id="296" name="Rectangle 2598"/>
              <p:cNvSpPr>
                <a:spLocks noChangeArrowheads="1"/>
              </p:cNvSpPr>
              <p:nvPr userDrawn="1"/>
            </p:nvSpPr>
            <p:spPr bwMode="auto">
              <a:xfrm>
                <a:off x="4650" y="4057"/>
                <a:ext cx="117" cy="6"/>
              </a:xfrm>
              <a:prstGeom prst="rect">
                <a:avLst/>
              </a:prstGeom>
              <a:solidFill>
                <a:srgbClr val="CDA959"/>
              </a:solidFill>
              <a:ln w="0">
                <a:noFill/>
                <a:miter lim="800000"/>
                <a:headEnd/>
                <a:tailEnd/>
              </a:ln>
            </p:spPr>
            <p:txBody>
              <a:bodyPr/>
              <a:lstStyle/>
              <a:p>
                <a:pPr>
                  <a:defRPr/>
                </a:pPr>
                <a:endParaRPr lang="en-US" dirty="0"/>
              </a:p>
            </p:txBody>
          </p:sp>
          <p:sp>
            <p:nvSpPr>
              <p:cNvPr id="297" name="Rectangle 2599"/>
              <p:cNvSpPr>
                <a:spLocks noChangeArrowheads="1"/>
              </p:cNvSpPr>
              <p:nvPr userDrawn="1"/>
            </p:nvSpPr>
            <p:spPr bwMode="auto">
              <a:xfrm>
                <a:off x="5232" y="4057"/>
                <a:ext cx="61" cy="6"/>
              </a:xfrm>
              <a:prstGeom prst="rect">
                <a:avLst/>
              </a:prstGeom>
              <a:solidFill>
                <a:srgbClr val="CDA959"/>
              </a:solidFill>
              <a:ln w="0">
                <a:noFill/>
                <a:miter lim="800000"/>
                <a:headEnd/>
                <a:tailEnd/>
              </a:ln>
            </p:spPr>
            <p:txBody>
              <a:bodyPr/>
              <a:lstStyle/>
              <a:p>
                <a:pPr>
                  <a:defRPr/>
                </a:pPr>
                <a:endParaRPr lang="en-US" dirty="0"/>
              </a:p>
            </p:txBody>
          </p:sp>
          <p:sp>
            <p:nvSpPr>
              <p:cNvPr id="298" name="Rectangle 2600"/>
              <p:cNvSpPr>
                <a:spLocks noChangeArrowheads="1"/>
              </p:cNvSpPr>
              <p:nvPr userDrawn="1"/>
            </p:nvSpPr>
            <p:spPr bwMode="auto">
              <a:xfrm>
                <a:off x="5635" y="4057"/>
                <a:ext cx="117" cy="6"/>
              </a:xfrm>
              <a:prstGeom prst="rect">
                <a:avLst/>
              </a:prstGeom>
              <a:solidFill>
                <a:srgbClr val="CDA959"/>
              </a:solidFill>
              <a:ln w="0">
                <a:noFill/>
                <a:miter lim="800000"/>
                <a:headEnd/>
                <a:tailEnd/>
              </a:ln>
            </p:spPr>
            <p:txBody>
              <a:bodyPr/>
              <a:lstStyle/>
              <a:p>
                <a:pPr>
                  <a:defRPr/>
                </a:pPr>
                <a:endParaRPr lang="en-US" dirty="0"/>
              </a:p>
            </p:txBody>
          </p:sp>
          <p:sp>
            <p:nvSpPr>
              <p:cNvPr id="299" name="Rectangle 2601"/>
              <p:cNvSpPr>
                <a:spLocks noChangeArrowheads="1"/>
              </p:cNvSpPr>
              <p:nvPr userDrawn="1"/>
            </p:nvSpPr>
            <p:spPr bwMode="auto">
              <a:xfrm>
                <a:off x="5797" y="4057"/>
                <a:ext cx="5" cy="6"/>
              </a:xfrm>
              <a:prstGeom prst="rect">
                <a:avLst/>
              </a:prstGeom>
              <a:solidFill>
                <a:srgbClr val="CDA959"/>
              </a:solidFill>
              <a:ln w="0">
                <a:noFill/>
                <a:miter lim="800000"/>
                <a:headEnd/>
                <a:tailEnd/>
              </a:ln>
            </p:spPr>
            <p:txBody>
              <a:bodyPr/>
              <a:lstStyle/>
              <a:p>
                <a:pPr>
                  <a:defRPr/>
                </a:pPr>
                <a:endParaRPr lang="en-US" dirty="0"/>
              </a:p>
            </p:txBody>
          </p:sp>
          <p:sp>
            <p:nvSpPr>
              <p:cNvPr id="300" name="Rectangle 2602"/>
              <p:cNvSpPr>
                <a:spLocks noChangeArrowheads="1"/>
              </p:cNvSpPr>
              <p:nvPr userDrawn="1"/>
            </p:nvSpPr>
            <p:spPr bwMode="auto">
              <a:xfrm>
                <a:off x="4655" y="4063"/>
                <a:ext cx="112" cy="5"/>
              </a:xfrm>
              <a:prstGeom prst="rect">
                <a:avLst/>
              </a:prstGeom>
              <a:solidFill>
                <a:srgbClr val="CDA959"/>
              </a:solidFill>
              <a:ln w="0">
                <a:noFill/>
                <a:miter lim="800000"/>
                <a:headEnd/>
                <a:tailEnd/>
              </a:ln>
            </p:spPr>
            <p:txBody>
              <a:bodyPr/>
              <a:lstStyle/>
              <a:p>
                <a:pPr>
                  <a:defRPr/>
                </a:pPr>
                <a:endParaRPr lang="en-US" dirty="0"/>
              </a:p>
            </p:txBody>
          </p:sp>
          <p:sp>
            <p:nvSpPr>
              <p:cNvPr id="301" name="Rectangle 2603"/>
              <p:cNvSpPr>
                <a:spLocks noChangeArrowheads="1"/>
              </p:cNvSpPr>
              <p:nvPr userDrawn="1"/>
            </p:nvSpPr>
            <p:spPr bwMode="auto">
              <a:xfrm>
                <a:off x="5232" y="4063"/>
                <a:ext cx="61" cy="5"/>
              </a:xfrm>
              <a:prstGeom prst="rect">
                <a:avLst/>
              </a:prstGeom>
              <a:solidFill>
                <a:srgbClr val="CDA959"/>
              </a:solidFill>
              <a:ln w="0">
                <a:noFill/>
                <a:miter lim="800000"/>
                <a:headEnd/>
                <a:tailEnd/>
              </a:ln>
            </p:spPr>
            <p:txBody>
              <a:bodyPr/>
              <a:lstStyle/>
              <a:p>
                <a:pPr>
                  <a:defRPr/>
                </a:pPr>
                <a:endParaRPr lang="en-US" dirty="0"/>
              </a:p>
            </p:txBody>
          </p:sp>
          <p:sp>
            <p:nvSpPr>
              <p:cNvPr id="302" name="Rectangle 2604"/>
              <p:cNvSpPr>
                <a:spLocks noChangeArrowheads="1"/>
              </p:cNvSpPr>
              <p:nvPr userDrawn="1"/>
            </p:nvSpPr>
            <p:spPr bwMode="auto">
              <a:xfrm>
                <a:off x="5640" y="4063"/>
                <a:ext cx="112" cy="5"/>
              </a:xfrm>
              <a:prstGeom prst="rect">
                <a:avLst/>
              </a:prstGeom>
              <a:solidFill>
                <a:srgbClr val="CDA959"/>
              </a:solidFill>
              <a:ln w="0">
                <a:noFill/>
                <a:miter lim="800000"/>
                <a:headEnd/>
                <a:tailEnd/>
              </a:ln>
            </p:spPr>
            <p:txBody>
              <a:bodyPr/>
              <a:lstStyle/>
              <a:p>
                <a:pPr>
                  <a:defRPr/>
                </a:pPr>
                <a:endParaRPr lang="en-US" dirty="0"/>
              </a:p>
            </p:txBody>
          </p:sp>
          <p:sp>
            <p:nvSpPr>
              <p:cNvPr id="303" name="Rectangle 2605"/>
              <p:cNvSpPr>
                <a:spLocks noChangeArrowheads="1"/>
              </p:cNvSpPr>
              <p:nvPr userDrawn="1"/>
            </p:nvSpPr>
            <p:spPr bwMode="auto">
              <a:xfrm>
                <a:off x="4661" y="4068"/>
                <a:ext cx="106" cy="6"/>
              </a:xfrm>
              <a:prstGeom prst="rect">
                <a:avLst/>
              </a:prstGeom>
              <a:solidFill>
                <a:srgbClr val="CDA959"/>
              </a:solidFill>
              <a:ln w="0">
                <a:noFill/>
                <a:miter lim="800000"/>
                <a:headEnd/>
                <a:tailEnd/>
              </a:ln>
            </p:spPr>
            <p:txBody>
              <a:bodyPr/>
              <a:lstStyle/>
              <a:p>
                <a:pPr>
                  <a:defRPr/>
                </a:pPr>
                <a:endParaRPr lang="en-US" dirty="0"/>
              </a:p>
            </p:txBody>
          </p:sp>
          <p:sp>
            <p:nvSpPr>
              <p:cNvPr id="304" name="Rectangle 2606"/>
              <p:cNvSpPr>
                <a:spLocks noChangeArrowheads="1"/>
              </p:cNvSpPr>
              <p:nvPr userDrawn="1"/>
            </p:nvSpPr>
            <p:spPr bwMode="auto">
              <a:xfrm>
                <a:off x="5232" y="4068"/>
                <a:ext cx="61" cy="6"/>
              </a:xfrm>
              <a:prstGeom prst="rect">
                <a:avLst/>
              </a:prstGeom>
              <a:solidFill>
                <a:srgbClr val="CDA959"/>
              </a:solidFill>
              <a:ln w="0">
                <a:noFill/>
                <a:miter lim="800000"/>
                <a:headEnd/>
                <a:tailEnd/>
              </a:ln>
            </p:spPr>
            <p:txBody>
              <a:bodyPr/>
              <a:lstStyle/>
              <a:p>
                <a:pPr>
                  <a:defRPr/>
                </a:pPr>
                <a:endParaRPr lang="en-US" dirty="0"/>
              </a:p>
            </p:txBody>
          </p:sp>
          <p:sp>
            <p:nvSpPr>
              <p:cNvPr id="305" name="Rectangle 2607"/>
              <p:cNvSpPr>
                <a:spLocks noChangeArrowheads="1"/>
              </p:cNvSpPr>
              <p:nvPr userDrawn="1"/>
            </p:nvSpPr>
            <p:spPr bwMode="auto">
              <a:xfrm>
                <a:off x="5640" y="4068"/>
                <a:ext cx="112" cy="6"/>
              </a:xfrm>
              <a:prstGeom prst="rect">
                <a:avLst/>
              </a:prstGeom>
              <a:solidFill>
                <a:srgbClr val="CDA959"/>
              </a:solidFill>
              <a:ln w="0">
                <a:noFill/>
                <a:miter lim="800000"/>
                <a:headEnd/>
                <a:tailEnd/>
              </a:ln>
            </p:spPr>
            <p:txBody>
              <a:bodyPr/>
              <a:lstStyle/>
              <a:p>
                <a:pPr>
                  <a:defRPr/>
                </a:pPr>
                <a:endParaRPr lang="en-US" dirty="0"/>
              </a:p>
            </p:txBody>
          </p:sp>
          <p:sp>
            <p:nvSpPr>
              <p:cNvPr id="306" name="Rectangle 2608"/>
              <p:cNvSpPr>
                <a:spLocks noChangeArrowheads="1"/>
              </p:cNvSpPr>
              <p:nvPr userDrawn="1"/>
            </p:nvSpPr>
            <p:spPr bwMode="auto">
              <a:xfrm>
                <a:off x="4666" y="4074"/>
                <a:ext cx="101" cy="5"/>
              </a:xfrm>
              <a:prstGeom prst="rect">
                <a:avLst/>
              </a:prstGeom>
              <a:solidFill>
                <a:srgbClr val="CDA959"/>
              </a:solidFill>
              <a:ln w="0">
                <a:noFill/>
                <a:miter lim="800000"/>
                <a:headEnd/>
                <a:tailEnd/>
              </a:ln>
            </p:spPr>
            <p:txBody>
              <a:bodyPr/>
              <a:lstStyle/>
              <a:p>
                <a:pPr>
                  <a:defRPr/>
                </a:pPr>
                <a:endParaRPr lang="en-US" dirty="0"/>
              </a:p>
            </p:txBody>
          </p:sp>
          <p:sp>
            <p:nvSpPr>
              <p:cNvPr id="307" name="Rectangle 2609"/>
              <p:cNvSpPr>
                <a:spLocks noChangeArrowheads="1"/>
              </p:cNvSpPr>
              <p:nvPr userDrawn="1"/>
            </p:nvSpPr>
            <p:spPr bwMode="auto">
              <a:xfrm>
                <a:off x="5226" y="4074"/>
                <a:ext cx="67" cy="5"/>
              </a:xfrm>
              <a:prstGeom prst="rect">
                <a:avLst/>
              </a:prstGeom>
              <a:solidFill>
                <a:srgbClr val="CDA959"/>
              </a:solidFill>
              <a:ln w="0">
                <a:noFill/>
                <a:miter lim="800000"/>
                <a:headEnd/>
                <a:tailEnd/>
              </a:ln>
            </p:spPr>
            <p:txBody>
              <a:bodyPr/>
              <a:lstStyle/>
              <a:p>
                <a:pPr>
                  <a:defRPr/>
                </a:pPr>
                <a:endParaRPr lang="en-US" dirty="0"/>
              </a:p>
            </p:txBody>
          </p:sp>
          <p:sp>
            <p:nvSpPr>
              <p:cNvPr id="308" name="Rectangle 2610"/>
              <p:cNvSpPr>
                <a:spLocks noChangeArrowheads="1"/>
              </p:cNvSpPr>
              <p:nvPr userDrawn="1"/>
            </p:nvSpPr>
            <p:spPr bwMode="auto">
              <a:xfrm>
                <a:off x="5646" y="4074"/>
                <a:ext cx="106" cy="5"/>
              </a:xfrm>
              <a:prstGeom prst="rect">
                <a:avLst/>
              </a:prstGeom>
              <a:solidFill>
                <a:srgbClr val="CDA959"/>
              </a:solidFill>
              <a:ln w="0">
                <a:noFill/>
                <a:miter lim="800000"/>
                <a:headEnd/>
                <a:tailEnd/>
              </a:ln>
            </p:spPr>
            <p:txBody>
              <a:bodyPr/>
              <a:lstStyle/>
              <a:p>
                <a:pPr>
                  <a:defRPr/>
                </a:pPr>
                <a:endParaRPr lang="en-US" dirty="0"/>
              </a:p>
            </p:txBody>
          </p:sp>
          <p:sp>
            <p:nvSpPr>
              <p:cNvPr id="309" name="Rectangle 2611"/>
              <p:cNvSpPr>
                <a:spLocks noChangeArrowheads="1"/>
              </p:cNvSpPr>
              <p:nvPr userDrawn="1"/>
            </p:nvSpPr>
            <p:spPr bwMode="auto">
              <a:xfrm>
                <a:off x="4672" y="4079"/>
                <a:ext cx="90" cy="6"/>
              </a:xfrm>
              <a:prstGeom prst="rect">
                <a:avLst/>
              </a:prstGeom>
              <a:solidFill>
                <a:srgbClr val="CDA959"/>
              </a:solidFill>
              <a:ln w="0">
                <a:noFill/>
                <a:miter lim="800000"/>
                <a:headEnd/>
                <a:tailEnd/>
              </a:ln>
            </p:spPr>
            <p:txBody>
              <a:bodyPr/>
              <a:lstStyle/>
              <a:p>
                <a:pPr>
                  <a:defRPr/>
                </a:pPr>
                <a:endParaRPr lang="en-US" dirty="0"/>
              </a:p>
            </p:txBody>
          </p:sp>
          <p:sp>
            <p:nvSpPr>
              <p:cNvPr id="310" name="Rectangle 2612"/>
              <p:cNvSpPr>
                <a:spLocks noChangeArrowheads="1"/>
              </p:cNvSpPr>
              <p:nvPr userDrawn="1"/>
            </p:nvSpPr>
            <p:spPr bwMode="auto">
              <a:xfrm>
                <a:off x="5226" y="4079"/>
                <a:ext cx="62" cy="6"/>
              </a:xfrm>
              <a:prstGeom prst="rect">
                <a:avLst/>
              </a:prstGeom>
              <a:solidFill>
                <a:srgbClr val="CDA959"/>
              </a:solidFill>
              <a:ln w="0">
                <a:noFill/>
                <a:miter lim="800000"/>
                <a:headEnd/>
                <a:tailEnd/>
              </a:ln>
            </p:spPr>
            <p:txBody>
              <a:bodyPr/>
              <a:lstStyle/>
              <a:p>
                <a:pPr>
                  <a:defRPr/>
                </a:pPr>
                <a:endParaRPr lang="en-US" dirty="0"/>
              </a:p>
            </p:txBody>
          </p:sp>
          <p:sp>
            <p:nvSpPr>
              <p:cNvPr id="311" name="Rectangle 2613"/>
              <p:cNvSpPr>
                <a:spLocks noChangeArrowheads="1"/>
              </p:cNvSpPr>
              <p:nvPr userDrawn="1"/>
            </p:nvSpPr>
            <p:spPr bwMode="auto">
              <a:xfrm>
                <a:off x="5646" y="4079"/>
                <a:ext cx="106" cy="6"/>
              </a:xfrm>
              <a:prstGeom prst="rect">
                <a:avLst/>
              </a:prstGeom>
              <a:solidFill>
                <a:srgbClr val="CDA959"/>
              </a:solidFill>
              <a:ln w="0">
                <a:noFill/>
                <a:miter lim="800000"/>
                <a:headEnd/>
                <a:tailEnd/>
              </a:ln>
            </p:spPr>
            <p:txBody>
              <a:bodyPr/>
              <a:lstStyle/>
              <a:p>
                <a:pPr>
                  <a:defRPr/>
                </a:pPr>
                <a:endParaRPr lang="en-US" dirty="0"/>
              </a:p>
            </p:txBody>
          </p:sp>
          <p:sp>
            <p:nvSpPr>
              <p:cNvPr id="312" name="Rectangle 2614"/>
              <p:cNvSpPr>
                <a:spLocks noChangeArrowheads="1"/>
              </p:cNvSpPr>
              <p:nvPr userDrawn="1"/>
            </p:nvSpPr>
            <p:spPr bwMode="auto">
              <a:xfrm>
                <a:off x="4678" y="4085"/>
                <a:ext cx="89" cy="6"/>
              </a:xfrm>
              <a:prstGeom prst="rect">
                <a:avLst/>
              </a:prstGeom>
              <a:solidFill>
                <a:srgbClr val="CDA959"/>
              </a:solidFill>
              <a:ln w="0">
                <a:noFill/>
                <a:miter lim="800000"/>
                <a:headEnd/>
                <a:tailEnd/>
              </a:ln>
            </p:spPr>
            <p:txBody>
              <a:bodyPr/>
              <a:lstStyle/>
              <a:p>
                <a:pPr>
                  <a:defRPr/>
                </a:pPr>
                <a:endParaRPr lang="en-US" dirty="0"/>
              </a:p>
            </p:txBody>
          </p:sp>
          <p:sp>
            <p:nvSpPr>
              <p:cNvPr id="313" name="Rectangle 2615"/>
              <p:cNvSpPr>
                <a:spLocks noChangeArrowheads="1"/>
              </p:cNvSpPr>
              <p:nvPr userDrawn="1"/>
            </p:nvSpPr>
            <p:spPr bwMode="auto">
              <a:xfrm>
                <a:off x="5226" y="4085"/>
                <a:ext cx="62" cy="6"/>
              </a:xfrm>
              <a:prstGeom prst="rect">
                <a:avLst/>
              </a:prstGeom>
              <a:solidFill>
                <a:srgbClr val="CDA959"/>
              </a:solidFill>
              <a:ln w="0">
                <a:noFill/>
                <a:miter lim="800000"/>
                <a:headEnd/>
                <a:tailEnd/>
              </a:ln>
            </p:spPr>
            <p:txBody>
              <a:bodyPr/>
              <a:lstStyle/>
              <a:p>
                <a:pPr>
                  <a:defRPr/>
                </a:pPr>
                <a:endParaRPr lang="en-US" dirty="0"/>
              </a:p>
            </p:txBody>
          </p:sp>
          <p:sp>
            <p:nvSpPr>
              <p:cNvPr id="314" name="Rectangle 2616"/>
              <p:cNvSpPr>
                <a:spLocks noChangeArrowheads="1"/>
              </p:cNvSpPr>
              <p:nvPr userDrawn="1"/>
            </p:nvSpPr>
            <p:spPr bwMode="auto">
              <a:xfrm>
                <a:off x="5646" y="4085"/>
                <a:ext cx="100" cy="6"/>
              </a:xfrm>
              <a:prstGeom prst="rect">
                <a:avLst/>
              </a:prstGeom>
              <a:solidFill>
                <a:srgbClr val="CDA959"/>
              </a:solidFill>
              <a:ln w="0">
                <a:noFill/>
                <a:miter lim="800000"/>
                <a:headEnd/>
                <a:tailEnd/>
              </a:ln>
            </p:spPr>
            <p:txBody>
              <a:bodyPr/>
              <a:lstStyle/>
              <a:p>
                <a:pPr>
                  <a:defRPr/>
                </a:pPr>
                <a:endParaRPr lang="en-US" dirty="0"/>
              </a:p>
            </p:txBody>
          </p:sp>
          <p:sp>
            <p:nvSpPr>
              <p:cNvPr id="315" name="Rectangle 2617"/>
              <p:cNvSpPr>
                <a:spLocks noChangeArrowheads="1"/>
              </p:cNvSpPr>
              <p:nvPr userDrawn="1"/>
            </p:nvSpPr>
            <p:spPr bwMode="auto">
              <a:xfrm>
                <a:off x="4683" y="4091"/>
                <a:ext cx="84" cy="5"/>
              </a:xfrm>
              <a:prstGeom prst="rect">
                <a:avLst/>
              </a:prstGeom>
              <a:solidFill>
                <a:srgbClr val="CDA959"/>
              </a:solidFill>
              <a:ln w="0">
                <a:noFill/>
                <a:miter lim="800000"/>
                <a:headEnd/>
                <a:tailEnd/>
              </a:ln>
            </p:spPr>
            <p:txBody>
              <a:bodyPr/>
              <a:lstStyle/>
              <a:p>
                <a:pPr>
                  <a:defRPr/>
                </a:pPr>
                <a:endParaRPr lang="en-US" dirty="0"/>
              </a:p>
            </p:txBody>
          </p:sp>
          <p:sp>
            <p:nvSpPr>
              <p:cNvPr id="316" name="Rectangle 2618"/>
              <p:cNvSpPr>
                <a:spLocks noChangeArrowheads="1"/>
              </p:cNvSpPr>
              <p:nvPr userDrawn="1"/>
            </p:nvSpPr>
            <p:spPr bwMode="auto">
              <a:xfrm>
                <a:off x="5226" y="4091"/>
                <a:ext cx="62" cy="5"/>
              </a:xfrm>
              <a:prstGeom prst="rect">
                <a:avLst/>
              </a:prstGeom>
              <a:solidFill>
                <a:srgbClr val="CDA959"/>
              </a:solidFill>
              <a:ln w="0">
                <a:noFill/>
                <a:miter lim="800000"/>
                <a:headEnd/>
                <a:tailEnd/>
              </a:ln>
            </p:spPr>
            <p:txBody>
              <a:bodyPr/>
              <a:lstStyle/>
              <a:p>
                <a:pPr>
                  <a:defRPr/>
                </a:pPr>
                <a:endParaRPr lang="en-US" dirty="0"/>
              </a:p>
            </p:txBody>
          </p:sp>
          <p:sp>
            <p:nvSpPr>
              <p:cNvPr id="317" name="Rectangle 2619"/>
              <p:cNvSpPr>
                <a:spLocks noChangeArrowheads="1"/>
              </p:cNvSpPr>
              <p:nvPr userDrawn="1"/>
            </p:nvSpPr>
            <p:spPr bwMode="auto">
              <a:xfrm>
                <a:off x="5651" y="4091"/>
                <a:ext cx="95" cy="5"/>
              </a:xfrm>
              <a:prstGeom prst="rect">
                <a:avLst/>
              </a:prstGeom>
              <a:solidFill>
                <a:srgbClr val="CDA959"/>
              </a:solidFill>
              <a:ln w="0">
                <a:noFill/>
                <a:miter lim="800000"/>
                <a:headEnd/>
                <a:tailEnd/>
              </a:ln>
            </p:spPr>
            <p:txBody>
              <a:bodyPr/>
              <a:lstStyle/>
              <a:p>
                <a:pPr>
                  <a:defRPr/>
                </a:pPr>
                <a:endParaRPr lang="en-US" dirty="0"/>
              </a:p>
            </p:txBody>
          </p:sp>
        </p:grpSp>
        <p:sp>
          <p:nvSpPr>
            <p:cNvPr id="21" name="Rectangle 2620"/>
            <p:cNvSpPr>
              <a:spLocks noChangeArrowheads="1"/>
            </p:cNvSpPr>
            <p:nvPr userDrawn="1"/>
          </p:nvSpPr>
          <p:spPr bwMode="auto">
            <a:xfrm>
              <a:off x="4689" y="4096"/>
              <a:ext cx="78" cy="6"/>
            </a:xfrm>
            <a:prstGeom prst="rect">
              <a:avLst/>
            </a:prstGeom>
            <a:solidFill>
              <a:srgbClr val="CDA959"/>
            </a:solidFill>
            <a:ln w="0">
              <a:noFill/>
              <a:miter lim="800000"/>
              <a:headEnd/>
              <a:tailEnd/>
            </a:ln>
          </p:spPr>
          <p:txBody>
            <a:bodyPr/>
            <a:lstStyle/>
            <a:p>
              <a:pPr>
                <a:defRPr/>
              </a:pPr>
              <a:endParaRPr lang="en-US" dirty="0"/>
            </a:p>
          </p:txBody>
        </p:sp>
        <p:sp>
          <p:nvSpPr>
            <p:cNvPr id="22" name="Rectangle 2621"/>
            <p:cNvSpPr>
              <a:spLocks noChangeArrowheads="1"/>
            </p:cNvSpPr>
            <p:nvPr userDrawn="1"/>
          </p:nvSpPr>
          <p:spPr bwMode="auto">
            <a:xfrm>
              <a:off x="5226" y="4096"/>
              <a:ext cx="62" cy="6"/>
            </a:xfrm>
            <a:prstGeom prst="rect">
              <a:avLst/>
            </a:prstGeom>
            <a:solidFill>
              <a:srgbClr val="CDA959"/>
            </a:solidFill>
            <a:ln w="0">
              <a:noFill/>
              <a:miter lim="800000"/>
              <a:headEnd/>
              <a:tailEnd/>
            </a:ln>
          </p:spPr>
          <p:txBody>
            <a:bodyPr/>
            <a:lstStyle/>
            <a:p>
              <a:pPr>
                <a:defRPr/>
              </a:pPr>
              <a:endParaRPr lang="en-US" dirty="0"/>
            </a:p>
          </p:txBody>
        </p:sp>
        <p:sp>
          <p:nvSpPr>
            <p:cNvPr id="23" name="Rectangle 2622"/>
            <p:cNvSpPr>
              <a:spLocks noChangeArrowheads="1"/>
            </p:cNvSpPr>
            <p:nvPr userDrawn="1"/>
          </p:nvSpPr>
          <p:spPr bwMode="auto">
            <a:xfrm>
              <a:off x="5651" y="4096"/>
              <a:ext cx="95" cy="6"/>
            </a:xfrm>
            <a:prstGeom prst="rect">
              <a:avLst/>
            </a:prstGeom>
            <a:solidFill>
              <a:srgbClr val="CDA959"/>
            </a:solidFill>
            <a:ln w="0">
              <a:noFill/>
              <a:miter lim="800000"/>
              <a:headEnd/>
              <a:tailEnd/>
            </a:ln>
          </p:spPr>
          <p:txBody>
            <a:bodyPr/>
            <a:lstStyle/>
            <a:p>
              <a:pPr>
                <a:defRPr/>
              </a:pPr>
              <a:endParaRPr lang="en-US" dirty="0"/>
            </a:p>
          </p:txBody>
        </p:sp>
        <p:sp>
          <p:nvSpPr>
            <p:cNvPr id="24" name="Rectangle 2623"/>
            <p:cNvSpPr>
              <a:spLocks noChangeArrowheads="1"/>
            </p:cNvSpPr>
            <p:nvPr userDrawn="1"/>
          </p:nvSpPr>
          <p:spPr bwMode="auto">
            <a:xfrm>
              <a:off x="4694" y="4102"/>
              <a:ext cx="79" cy="5"/>
            </a:xfrm>
            <a:prstGeom prst="rect">
              <a:avLst/>
            </a:prstGeom>
            <a:solidFill>
              <a:srgbClr val="CDA959"/>
            </a:solidFill>
            <a:ln w="0">
              <a:noFill/>
              <a:miter lim="800000"/>
              <a:headEnd/>
              <a:tailEnd/>
            </a:ln>
          </p:spPr>
          <p:txBody>
            <a:bodyPr/>
            <a:lstStyle/>
            <a:p>
              <a:pPr>
                <a:defRPr/>
              </a:pPr>
              <a:endParaRPr lang="en-US" dirty="0"/>
            </a:p>
          </p:txBody>
        </p:sp>
        <p:sp>
          <p:nvSpPr>
            <p:cNvPr id="25" name="Rectangle 2624"/>
            <p:cNvSpPr>
              <a:spLocks noChangeArrowheads="1"/>
            </p:cNvSpPr>
            <p:nvPr userDrawn="1"/>
          </p:nvSpPr>
          <p:spPr bwMode="auto">
            <a:xfrm>
              <a:off x="5226" y="4102"/>
              <a:ext cx="62" cy="5"/>
            </a:xfrm>
            <a:prstGeom prst="rect">
              <a:avLst/>
            </a:prstGeom>
            <a:solidFill>
              <a:srgbClr val="CDA959"/>
            </a:solidFill>
            <a:ln w="0">
              <a:noFill/>
              <a:miter lim="800000"/>
              <a:headEnd/>
              <a:tailEnd/>
            </a:ln>
          </p:spPr>
          <p:txBody>
            <a:bodyPr/>
            <a:lstStyle/>
            <a:p>
              <a:pPr>
                <a:defRPr/>
              </a:pPr>
              <a:endParaRPr lang="en-US" dirty="0"/>
            </a:p>
          </p:txBody>
        </p:sp>
        <p:sp>
          <p:nvSpPr>
            <p:cNvPr id="26" name="Rectangle 2625"/>
            <p:cNvSpPr>
              <a:spLocks noChangeArrowheads="1"/>
            </p:cNvSpPr>
            <p:nvPr userDrawn="1"/>
          </p:nvSpPr>
          <p:spPr bwMode="auto">
            <a:xfrm>
              <a:off x="5657" y="4102"/>
              <a:ext cx="89" cy="5"/>
            </a:xfrm>
            <a:prstGeom prst="rect">
              <a:avLst/>
            </a:prstGeom>
            <a:solidFill>
              <a:srgbClr val="CDA959"/>
            </a:solidFill>
            <a:ln w="0">
              <a:noFill/>
              <a:miter lim="800000"/>
              <a:headEnd/>
              <a:tailEnd/>
            </a:ln>
          </p:spPr>
          <p:txBody>
            <a:bodyPr/>
            <a:lstStyle/>
            <a:p>
              <a:pPr>
                <a:defRPr/>
              </a:pPr>
              <a:endParaRPr lang="en-US" dirty="0"/>
            </a:p>
          </p:txBody>
        </p:sp>
        <p:sp>
          <p:nvSpPr>
            <p:cNvPr id="27" name="Rectangle 2626"/>
            <p:cNvSpPr>
              <a:spLocks noChangeArrowheads="1"/>
            </p:cNvSpPr>
            <p:nvPr userDrawn="1"/>
          </p:nvSpPr>
          <p:spPr bwMode="auto">
            <a:xfrm>
              <a:off x="4700" y="4107"/>
              <a:ext cx="73" cy="6"/>
            </a:xfrm>
            <a:prstGeom prst="rect">
              <a:avLst/>
            </a:prstGeom>
            <a:solidFill>
              <a:srgbClr val="CDA959"/>
            </a:solidFill>
            <a:ln w="0">
              <a:noFill/>
              <a:miter lim="800000"/>
              <a:headEnd/>
              <a:tailEnd/>
            </a:ln>
          </p:spPr>
          <p:txBody>
            <a:bodyPr/>
            <a:lstStyle/>
            <a:p>
              <a:pPr>
                <a:defRPr/>
              </a:pPr>
              <a:endParaRPr lang="en-US" dirty="0"/>
            </a:p>
          </p:txBody>
        </p:sp>
        <p:sp>
          <p:nvSpPr>
            <p:cNvPr id="28" name="Rectangle 2627"/>
            <p:cNvSpPr>
              <a:spLocks noChangeArrowheads="1"/>
            </p:cNvSpPr>
            <p:nvPr userDrawn="1"/>
          </p:nvSpPr>
          <p:spPr bwMode="auto">
            <a:xfrm>
              <a:off x="5226" y="4107"/>
              <a:ext cx="62" cy="6"/>
            </a:xfrm>
            <a:prstGeom prst="rect">
              <a:avLst/>
            </a:prstGeom>
            <a:solidFill>
              <a:srgbClr val="CDA959"/>
            </a:solidFill>
            <a:ln w="0">
              <a:noFill/>
              <a:miter lim="800000"/>
              <a:headEnd/>
              <a:tailEnd/>
            </a:ln>
          </p:spPr>
          <p:txBody>
            <a:bodyPr/>
            <a:lstStyle/>
            <a:p>
              <a:pPr>
                <a:defRPr/>
              </a:pPr>
              <a:endParaRPr lang="en-US" dirty="0"/>
            </a:p>
          </p:txBody>
        </p:sp>
        <p:sp>
          <p:nvSpPr>
            <p:cNvPr id="29" name="Rectangle 2628"/>
            <p:cNvSpPr>
              <a:spLocks noChangeArrowheads="1"/>
            </p:cNvSpPr>
            <p:nvPr userDrawn="1"/>
          </p:nvSpPr>
          <p:spPr bwMode="auto">
            <a:xfrm>
              <a:off x="5657" y="4107"/>
              <a:ext cx="89" cy="6"/>
            </a:xfrm>
            <a:prstGeom prst="rect">
              <a:avLst/>
            </a:prstGeom>
            <a:solidFill>
              <a:srgbClr val="CDA959"/>
            </a:solidFill>
            <a:ln w="0">
              <a:noFill/>
              <a:miter lim="800000"/>
              <a:headEnd/>
              <a:tailEnd/>
            </a:ln>
          </p:spPr>
          <p:txBody>
            <a:bodyPr/>
            <a:lstStyle/>
            <a:p>
              <a:pPr>
                <a:defRPr/>
              </a:pPr>
              <a:endParaRPr lang="en-US" dirty="0"/>
            </a:p>
          </p:txBody>
        </p:sp>
        <p:sp>
          <p:nvSpPr>
            <p:cNvPr id="30" name="Rectangle 2629"/>
            <p:cNvSpPr>
              <a:spLocks noChangeArrowheads="1"/>
            </p:cNvSpPr>
            <p:nvPr userDrawn="1"/>
          </p:nvSpPr>
          <p:spPr bwMode="auto">
            <a:xfrm>
              <a:off x="4706" y="4113"/>
              <a:ext cx="67" cy="6"/>
            </a:xfrm>
            <a:prstGeom prst="rect">
              <a:avLst/>
            </a:prstGeom>
            <a:solidFill>
              <a:srgbClr val="CDA959"/>
            </a:solidFill>
            <a:ln w="0">
              <a:noFill/>
              <a:miter lim="800000"/>
              <a:headEnd/>
              <a:tailEnd/>
            </a:ln>
          </p:spPr>
          <p:txBody>
            <a:bodyPr/>
            <a:lstStyle/>
            <a:p>
              <a:pPr>
                <a:defRPr/>
              </a:pPr>
              <a:endParaRPr lang="en-US" dirty="0"/>
            </a:p>
          </p:txBody>
        </p:sp>
        <p:sp>
          <p:nvSpPr>
            <p:cNvPr id="31" name="Rectangle 2630"/>
            <p:cNvSpPr>
              <a:spLocks noChangeArrowheads="1"/>
            </p:cNvSpPr>
            <p:nvPr userDrawn="1"/>
          </p:nvSpPr>
          <p:spPr bwMode="auto">
            <a:xfrm>
              <a:off x="5220" y="4113"/>
              <a:ext cx="68" cy="6"/>
            </a:xfrm>
            <a:prstGeom prst="rect">
              <a:avLst/>
            </a:prstGeom>
            <a:solidFill>
              <a:srgbClr val="CDA959"/>
            </a:solidFill>
            <a:ln w="0">
              <a:noFill/>
              <a:miter lim="800000"/>
              <a:headEnd/>
              <a:tailEnd/>
            </a:ln>
          </p:spPr>
          <p:txBody>
            <a:bodyPr/>
            <a:lstStyle/>
            <a:p>
              <a:pPr>
                <a:defRPr/>
              </a:pPr>
              <a:endParaRPr lang="en-US" dirty="0"/>
            </a:p>
          </p:txBody>
        </p:sp>
        <p:sp>
          <p:nvSpPr>
            <p:cNvPr id="32" name="Rectangle 2631"/>
            <p:cNvSpPr>
              <a:spLocks noChangeArrowheads="1"/>
            </p:cNvSpPr>
            <p:nvPr userDrawn="1"/>
          </p:nvSpPr>
          <p:spPr bwMode="auto">
            <a:xfrm>
              <a:off x="5657" y="4113"/>
              <a:ext cx="89" cy="6"/>
            </a:xfrm>
            <a:prstGeom prst="rect">
              <a:avLst/>
            </a:prstGeom>
            <a:solidFill>
              <a:srgbClr val="CDA959"/>
            </a:solidFill>
            <a:ln w="0">
              <a:noFill/>
              <a:miter lim="800000"/>
              <a:headEnd/>
              <a:tailEnd/>
            </a:ln>
          </p:spPr>
          <p:txBody>
            <a:bodyPr/>
            <a:lstStyle/>
            <a:p>
              <a:pPr>
                <a:defRPr/>
              </a:pPr>
              <a:endParaRPr lang="en-US" dirty="0"/>
            </a:p>
          </p:txBody>
        </p:sp>
        <p:sp>
          <p:nvSpPr>
            <p:cNvPr id="33" name="Rectangle 2632"/>
            <p:cNvSpPr>
              <a:spLocks noChangeArrowheads="1"/>
            </p:cNvSpPr>
            <p:nvPr userDrawn="1"/>
          </p:nvSpPr>
          <p:spPr bwMode="auto">
            <a:xfrm>
              <a:off x="4711" y="4119"/>
              <a:ext cx="62" cy="5"/>
            </a:xfrm>
            <a:prstGeom prst="rect">
              <a:avLst/>
            </a:prstGeom>
            <a:solidFill>
              <a:srgbClr val="CDA959"/>
            </a:solidFill>
            <a:ln w="0">
              <a:noFill/>
              <a:miter lim="800000"/>
              <a:headEnd/>
              <a:tailEnd/>
            </a:ln>
          </p:spPr>
          <p:txBody>
            <a:bodyPr/>
            <a:lstStyle/>
            <a:p>
              <a:pPr>
                <a:defRPr/>
              </a:pPr>
              <a:endParaRPr lang="en-US" dirty="0"/>
            </a:p>
          </p:txBody>
        </p:sp>
        <p:sp>
          <p:nvSpPr>
            <p:cNvPr id="34" name="Rectangle 2633"/>
            <p:cNvSpPr>
              <a:spLocks noChangeArrowheads="1"/>
            </p:cNvSpPr>
            <p:nvPr userDrawn="1"/>
          </p:nvSpPr>
          <p:spPr bwMode="auto">
            <a:xfrm>
              <a:off x="5220" y="4119"/>
              <a:ext cx="68" cy="5"/>
            </a:xfrm>
            <a:prstGeom prst="rect">
              <a:avLst/>
            </a:prstGeom>
            <a:solidFill>
              <a:srgbClr val="CDA959"/>
            </a:solidFill>
            <a:ln w="0">
              <a:noFill/>
              <a:miter lim="800000"/>
              <a:headEnd/>
              <a:tailEnd/>
            </a:ln>
          </p:spPr>
          <p:txBody>
            <a:bodyPr/>
            <a:lstStyle/>
            <a:p>
              <a:pPr>
                <a:defRPr/>
              </a:pPr>
              <a:endParaRPr lang="en-US" dirty="0"/>
            </a:p>
          </p:txBody>
        </p:sp>
        <p:sp>
          <p:nvSpPr>
            <p:cNvPr id="35" name="Rectangle 2634"/>
            <p:cNvSpPr>
              <a:spLocks noChangeArrowheads="1"/>
            </p:cNvSpPr>
            <p:nvPr userDrawn="1"/>
          </p:nvSpPr>
          <p:spPr bwMode="auto">
            <a:xfrm>
              <a:off x="5663" y="4119"/>
              <a:ext cx="83" cy="5"/>
            </a:xfrm>
            <a:prstGeom prst="rect">
              <a:avLst/>
            </a:prstGeom>
            <a:solidFill>
              <a:srgbClr val="CDA959"/>
            </a:solidFill>
            <a:ln w="0">
              <a:noFill/>
              <a:miter lim="800000"/>
              <a:headEnd/>
              <a:tailEnd/>
            </a:ln>
          </p:spPr>
          <p:txBody>
            <a:bodyPr/>
            <a:lstStyle/>
            <a:p>
              <a:pPr>
                <a:defRPr/>
              </a:pPr>
              <a:endParaRPr lang="en-US" dirty="0"/>
            </a:p>
          </p:txBody>
        </p:sp>
        <p:sp>
          <p:nvSpPr>
            <p:cNvPr id="36" name="Rectangle 2635"/>
            <p:cNvSpPr>
              <a:spLocks noChangeArrowheads="1"/>
            </p:cNvSpPr>
            <p:nvPr userDrawn="1"/>
          </p:nvSpPr>
          <p:spPr bwMode="auto">
            <a:xfrm>
              <a:off x="4717" y="4124"/>
              <a:ext cx="61" cy="6"/>
            </a:xfrm>
            <a:prstGeom prst="rect">
              <a:avLst/>
            </a:prstGeom>
            <a:solidFill>
              <a:srgbClr val="CDA959"/>
            </a:solidFill>
            <a:ln w="0">
              <a:noFill/>
              <a:miter lim="800000"/>
              <a:headEnd/>
              <a:tailEnd/>
            </a:ln>
          </p:spPr>
          <p:txBody>
            <a:bodyPr/>
            <a:lstStyle/>
            <a:p>
              <a:pPr>
                <a:defRPr/>
              </a:pPr>
              <a:endParaRPr lang="en-US" dirty="0"/>
            </a:p>
          </p:txBody>
        </p:sp>
        <p:sp>
          <p:nvSpPr>
            <p:cNvPr id="37" name="Rectangle 2636"/>
            <p:cNvSpPr>
              <a:spLocks noChangeArrowheads="1"/>
            </p:cNvSpPr>
            <p:nvPr userDrawn="1"/>
          </p:nvSpPr>
          <p:spPr bwMode="auto">
            <a:xfrm>
              <a:off x="5220" y="4124"/>
              <a:ext cx="68" cy="6"/>
            </a:xfrm>
            <a:prstGeom prst="rect">
              <a:avLst/>
            </a:prstGeom>
            <a:solidFill>
              <a:srgbClr val="CDA959"/>
            </a:solidFill>
            <a:ln w="0">
              <a:noFill/>
              <a:miter lim="800000"/>
              <a:headEnd/>
              <a:tailEnd/>
            </a:ln>
          </p:spPr>
          <p:txBody>
            <a:bodyPr/>
            <a:lstStyle/>
            <a:p>
              <a:pPr>
                <a:defRPr/>
              </a:pPr>
              <a:endParaRPr lang="en-US" dirty="0"/>
            </a:p>
          </p:txBody>
        </p:sp>
        <p:sp>
          <p:nvSpPr>
            <p:cNvPr id="38" name="Rectangle 2637"/>
            <p:cNvSpPr>
              <a:spLocks noChangeArrowheads="1"/>
            </p:cNvSpPr>
            <p:nvPr userDrawn="1"/>
          </p:nvSpPr>
          <p:spPr bwMode="auto">
            <a:xfrm>
              <a:off x="5663" y="4124"/>
              <a:ext cx="83" cy="6"/>
            </a:xfrm>
            <a:prstGeom prst="rect">
              <a:avLst/>
            </a:prstGeom>
            <a:solidFill>
              <a:srgbClr val="CDA959"/>
            </a:solidFill>
            <a:ln w="0">
              <a:noFill/>
              <a:miter lim="800000"/>
              <a:headEnd/>
              <a:tailEnd/>
            </a:ln>
          </p:spPr>
          <p:txBody>
            <a:bodyPr/>
            <a:lstStyle/>
            <a:p>
              <a:pPr>
                <a:defRPr/>
              </a:pPr>
              <a:endParaRPr lang="en-US" dirty="0"/>
            </a:p>
          </p:txBody>
        </p:sp>
        <p:sp>
          <p:nvSpPr>
            <p:cNvPr id="39" name="Rectangle 2638"/>
            <p:cNvSpPr>
              <a:spLocks noChangeArrowheads="1"/>
            </p:cNvSpPr>
            <p:nvPr userDrawn="1"/>
          </p:nvSpPr>
          <p:spPr bwMode="auto">
            <a:xfrm>
              <a:off x="4722" y="4130"/>
              <a:ext cx="62" cy="5"/>
            </a:xfrm>
            <a:prstGeom prst="rect">
              <a:avLst/>
            </a:prstGeom>
            <a:solidFill>
              <a:srgbClr val="CDA959"/>
            </a:solidFill>
            <a:ln w="0">
              <a:noFill/>
              <a:miter lim="800000"/>
              <a:headEnd/>
              <a:tailEnd/>
            </a:ln>
          </p:spPr>
          <p:txBody>
            <a:bodyPr/>
            <a:lstStyle/>
            <a:p>
              <a:pPr>
                <a:defRPr/>
              </a:pPr>
              <a:endParaRPr lang="en-US" dirty="0"/>
            </a:p>
          </p:txBody>
        </p:sp>
        <p:sp>
          <p:nvSpPr>
            <p:cNvPr id="40" name="Rectangle 2639"/>
            <p:cNvSpPr>
              <a:spLocks noChangeArrowheads="1"/>
            </p:cNvSpPr>
            <p:nvPr userDrawn="1"/>
          </p:nvSpPr>
          <p:spPr bwMode="auto">
            <a:xfrm>
              <a:off x="5220" y="4130"/>
              <a:ext cx="68" cy="5"/>
            </a:xfrm>
            <a:prstGeom prst="rect">
              <a:avLst/>
            </a:prstGeom>
            <a:solidFill>
              <a:srgbClr val="CDA959"/>
            </a:solidFill>
            <a:ln w="0">
              <a:noFill/>
              <a:miter lim="800000"/>
              <a:headEnd/>
              <a:tailEnd/>
            </a:ln>
          </p:spPr>
          <p:txBody>
            <a:bodyPr/>
            <a:lstStyle/>
            <a:p>
              <a:pPr>
                <a:defRPr/>
              </a:pPr>
              <a:endParaRPr lang="en-US" dirty="0"/>
            </a:p>
          </p:txBody>
        </p:sp>
        <p:sp>
          <p:nvSpPr>
            <p:cNvPr id="41" name="Rectangle 2640"/>
            <p:cNvSpPr>
              <a:spLocks noChangeArrowheads="1"/>
            </p:cNvSpPr>
            <p:nvPr userDrawn="1"/>
          </p:nvSpPr>
          <p:spPr bwMode="auto">
            <a:xfrm>
              <a:off x="5668" y="4130"/>
              <a:ext cx="78" cy="5"/>
            </a:xfrm>
            <a:prstGeom prst="rect">
              <a:avLst/>
            </a:prstGeom>
            <a:solidFill>
              <a:srgbClr val="CDA959"/>
            </a:solidFill>
            <a:ln w="0">
              <a:noFill/>
              <a:miter lim="800000"/>
              <a:headEnd/>
              <a:tailEnd/>
            </a:ln>
          </p:spPr>
          <p:txBody>
            <a:bodyPr/>
            <a:lstStyle/>
            <a:p>
              <a:pPr>
                <a:defRPr/>
              </a:pPr>
              <a:endParaRPr lang="en-US" dirty="0"/>
            </a:p>
          </p:txBody>
        </p:sp>
        <p:sp>
          <p:nvSpPr>
            <p:cNvPr id="42" name="Rectangle 2641"/>
            <p:cNvSpPr>
              <a:spLocks noChangeArrowheads="1"/>
            </p:cNvSpPr>
            <p:nvPr userDrawn="1"/>
          </p:nvSpPr>
          <p:spPr bwMode="auto">
            <a:xfrm>
              <a:off x="4728" y="4135"/>
              <a:ext cx="62" cy="6"/>
            </a:xfrm>
            <a:prstGeom prst="rect">
              <a:avLst/>
            </a:prstGeom>
            <a:solidFill>
              <a:srgbClr val="CDA959"/>
            </a:solidFill>
            <a:ln w="0">
              <a:noFill/>
              <a:miter lim="800000"/>
              <a:headEnd/>
              <a:tailEnd/>
            </a:ln>
          </p:spPr>
          <p:txBody>
            <a:bodyPr/>
            <a:lstStyle/>
            <a:p>
              <a:pPr>
                <a:defRPr/>
              </a:pPr>
              <a:endParaRPr lang="en-US" dirty="0"/>
            </a:p>
          </p:txBody>
        </p:sp>
        <p:sp>
          <p:nvSpPr>
            <p:cNvPr id="43" name="Rectangle 2642"/>
            <p:cNvSpPr>
              <a:spLocks noChangeArrowheads="1"/>
            </p:cNvSpPr>
            <p:nvPr userDrawn="1"/>
          </p:nvSpPr>
          <p:spPr bwMode="auto">
            <a:xfrm>
              <a:off x="5220" y="4135"/>
              <a:ext cx="68" cy="6"/>
            </a:xfrm>
            <a:prstGeom prst="rect">
              <a:avLst/>
            </a:prstGeom>
            <a:solidFill>
              <a:srgbClr val="CDA959"/>
            </a:solidFill>
            <a:ln w="0">
              <a:noFill/>
              <a:miter lim="800000"/>
              <a:headEnd/>
              <a:tailEnd/>
            </a:ln>
          </p:spPr>
          <p:txBody>
            <a:bodyPr/>
            <a:lstStyle/>
            <a:p>
              <a:pPr>
                <a:defRPr/>
              </a:pPr>
              <a:endParaRPr lang="en-US" dirty="0"/>
            </a:p>
          </p:txBody>
        </p:sp>
        <p:sp>
          <p:nvSpPr>
            <p:cNvPr id="44" name="Rectangle 2643"/>
            <p:cNvSpPr>
              <a:spLocks noChangeArrowheads="1"/>
            </p:cNvSpPr>
            <p:nvPr userDrawn="1"/>
          </p:nvSpPr>
          <p:spPr bwMode="auto">
            <a:xfrm>
              <a:off x="5668" y="4135"/>
              <a:ext cx="78" cy="6"/>
            </a:xfrm>
            <a:prstGeom prst="rect">
              <a:avLst/>
            </a:prstGeom>
            <a:solidFill>
              <a:srgbClr val="CDA959"/>
            </a:solidFill>
            <a:ln w="0">
              <a:noFill/>
              <a:miter lim="800000"/>
              <a:headEnd/>
              <a:tailEnd/>
            </a:ln>
          </p:spPr>
          <p:txBody>
            <a:bodyPr/>
            <a:lstStyle/>
            <a:p>
              <a:pPr>
                <a:defRPr/>
              </a:pPr>
              <a:endParaRPr lang="en-US" dirty="0"/>
            </a:p>
          </p:txBody>
        </p:sp>
        <p:sp>
          <p:nvSpPr>
            <p:cNvPr id="45" name="Rectangle 2644"/>
            <p:cNvSpPr>
              <a:spLocks noChangeArrowheads="1"/>
            </p:cNvSpPr>
            <p:nvPr userDrawn="1"/>
          </p:nvSpPr>
          <p:spPr bwMode="auto">
            <a:xfrm>
              <a:off x="4734" y="4141"/>
              <a:ext cx="56" cy="6"/>
            </a:xfrm>
            <a:prstGeom prst="rect">
              <a:avLst/>
            </a:prstGeom>
            <a:solidFill>
              <a:srgbClr val="CDA959"/>
            </a:solidFill>
            <a:ln w="0">
              <a:noFill/>
              <a:miter lim="800000"/>
              <a:headEnd/>
              <a:tailEnd/>
            </a:ln>
          </p:spPr>
          <p:txBody>
            <a:bodyPr/>
            <a:lstStyle/>
            <a:p>
              <a:pPr>
                <a:defRPr/>
              </a:pPr>
              <a:endParaRPr lang="en-US" dirty="0"/>
            </a:p>
          </p:txBody>
        </p:sp>
        <p:sp>
          <p:nvSpPr>
            <p:cNvPr id="46" name="Rectangle 2645"/>
            <p:cNvSpPr>
              <a:spLocks noChangeArrowheads="1"/>
            </p:cNvSpPr>
            <p:nvPr userDrawn="1"/>
          </p:nvSpPr>
          <p:spPr bwMode="auto">
            <a:xfrm>
              <a:off x="5220" y="4141"/>
              <a:ext cx="68" cy="6"/>
            </a:xfrm>
            <a:prstGeom prst="rect">
              <a:avLst/>
            </a:prstGeom>
            <a:solidFill>
              <a:srgbClr val="CDA959"/>
            </a:solidFill>
            <a:ln w="0">
              <a:noFill/>
              <a:miter lim="800000"/>
              <a:headEnd/>
              <a:tailEnd/>
            </a:ln>
          </p:spPr>
          <p:txBody>
            <a:bodyPr/>
            <a:lstStyle/>
            <a:p>
              <a:pPr>
                <a:defRPr/>
              </a:pPr>
              <a:endParaRPr lang="en-US" dirty="0"/>
            </a:p>
          </p:txBody>
        </p:sp>
        <p:sp>
          <p:nvSpPr>
            <p:cNvPr id="47" name="Rectangle 2646"/>
            <p:cNvSpPr>
              <a:spLocks noChangeArrowheads="1"/>
            </p:cNvSpPr>
            <p:nvPr userDrawn="1"/>
          </p:nvSpPr>
          <p:spPr bwMode="auto">
            <a:xfrm>
              <a:off x="5668" y="4141"/>
              <a:ext cx="78" cy="6"/>
            </a:xfrm>
            <a:prstGeom prst="rect">
              <a:avLst/>
            </a:prstGeom>
            <a:solidFill>
              <a:srgbClr val="CDA959"/>
            </a:solidFill>
            <a:ln w="0">
              <a:noFill/>
              <a:miter lim="800000"/>
              <a:headEnd/>
              <a:tailEnd/>
            </a:ln>
          </p:spPr>
          <p:txBody>
            <a:bodyPr/>
            <a:lstStyle/>
            <a:p>
              <a:pPr>
                <a:defRPr/>
              </a:pPr>
              <a:endParaRPr lang="en-US" dirty="0"/>
            </a:p>
          </p:txBody>
        </p:sp>
        <p:sp>
          <p:nvSpPr>
            <p:cNvPr id="48" name="Rectangle 2647"/>
            <p:cNvSpPr>
              <a:spLocks noChangeArrowheads="1"/>
            </p:cNvSpPr>
            <p:nvPr userDrawn="1"/>
          </p:nvSpPr>
          <p:spPr bwMode="auto">
            <a:xfrm>
              <a:off x="4739" y="4147"/>
              <a:ext cx="56" cy="5"/>
            </a:xfrm>
            <a:prstGeom prst="rect">
              <a:avLst/>
            </a:prstGeom>
            <a:solidFill>
              <a:srgbClr val="CDA959"/>
            </a:solidFill>
            <a:ln w="0">
              <a:noFill/>
              <a:miter lim="800000"/>
              <a:headEnd/>
              <a:tailEnd/>
            </a:ln>
          </p:spPr>
          <p:txBody>
            <a:bodyPr/>
            <a:lstStyle/>
            <a:p>
              <a:pPr>
                <a:defRPr/>
              </a:pPr>
              <a:endParaRPr lang="en-US" dirty="0"/>
            </a:p>
          </p:txBody>
        </p:sp>
        <p:sp>
          <p:nvSpPr>
            <p:cNvPr id="49" name="Rectangle 2648"/>
            <p:cNvSpPr>
              <a:spLocks noChangeArrowheads="1"/>
            </p:cNvSpPr>
            <p:nvPr userDrawn="1"/>
          </p:nvSpPr>
          <p:spPr bwMode="auto">
            <a:xfrm>
              <a:off x="5215" y="4147"/>
              <a:ext cx="73" cy="5"/>
            </a:xfrm>
            <a:prstGeom prst="rect">
              <a:avLst/>
            </a:prstGeom>
            <a:solidFill>
              <a:srgbClr val="CDA959"/>
            </a:solidFill>
            <a:ln w="0">
              <a:noFill/>
              <a:miter lim="800000"/>
              <a:headEnd/>
              <a:tailEnd/>
            </a:ln>
          </p:spPr>
          <p:txBody>
            <a:bodyPr/>
            <a:lstStyle/>
            <a:p>
              <a:pPr>
                <a:defRPr/>
              </a:pPr>
              <a:endParaRPr lang="en-US" dirty="0"/>
            </a:p>
          </p:txBody>
        </p:sp>
        <p:sp>
          <p:nvSpPr>
            <p:cNvPr id="50" name="Rectangle 2649"/>
            <p:cNvSpPr>
              <a:spLocks noChangeArrowheads="1"/>
            </p:cNvSpPr>
            <p:nvPr userDrawn="1"/>
          </p:nvSpPr>
          <p:spPr bwMode="auto">
            <a:xfrm>
              <a:off x="5674" y="4147"/>
              <a:ext cx="72" cy="5"/>
            </a:xfrm>
            <a:prstGeom prst="rect">
              <a:avLst/>
            </a:prstGeom>
            <a:solidFill>
              <a:srgbClr val="CDA959"/>
            </a:solidFill>
            <a:ln w="0">
              <a:noFill/>
              <a:miter lim="800000"/>
              <a:headEnd/>
              <a:tailEnd/>
            </a:ln>
          </p:spPr>
          <p:txBody>
            <a:bodyPr/>
            <a:lstStyle/>
            <a:p>
              <a:pPr>
                <a:defRPr/>
              </a:pPr>
              <a:endParaRPr lang="en-US" dirty="0"/>
            </a:p>
          </p:txBody>
        </p:sp>
        <p:sp>
          <p:nvSpPr>
            <p:cNvPr id="51" name="Rectangle 2650"/>
            <p:cNvSpPr>
              <a:spLocks noChangeArrowheads="1"/>
            </p:cNvSpPr>
            <p:nvPr userDrawn="1"/>
          </p:nvSpPr>
          <p:spPr bwMode="auto">
            <a:xfrm>
              <a:off x="4745" y="4152"/>
              <a:ext cx="56" cy="6"/>
            </a:xfrm>
            <a:prstGeom prst="rect">
              <a:avLst/>
            </a:prstGeom>
            <a:solidFill>
              <a:srgbClr val="CDA959"/>
            </a:solidFill>
            <a:ln w="0">
              <a:noFill/>
              <a:miter lim="800000"/>
              <a:headEnd/>
              <a:tailEnd/>
            </a:ln>
          </p:spPr>
          <p:txBody>
            <a:bodyPr/>
            <a:lstStyle/>
            <a:p>
              <a:pPr>
                <a:defRPr/>
              </a:pPr>
              <a:endParaRPr lang="en-US" dirty="0"/>
            </a:p>
          </p:txBody>
        </p:sp>
        <p:sp>
          <p:nvSpPr>
            <p:cNvPr id="52" name="Rectangle 2651"/>
            <p:cNvSpPr>
              <a:spLocks noChangeArrowheads="1"/>
            </p:cNvSpPr>
            <p:nvPr userDrawn="1"/>
          </p:nvSpPr>
          <p:spPr bwMode="auto">
            <a:xfrm>
              <a:off x="5215" y="4152"/>
              <a:ext cx="78" cy="6"/>
            </a:xfrm>
            <a:prstGeom prst="rect">
              <a:avLst/>
            </a:prstGeom>
            <a:solidFill>
              <a:srgbClr val="CDA959"/>
            </a:solidFill>
            <a:ln w="0">
              <a:noFill/>
              <a:miter lim="800000"/>
              <a:headEnd/>
              <a:tailEnd/>
            </a:ln>
          </p:spPr>
          <p:txBody>
            <a:bodyPr/>
            <a:lstStyle/>
            <a:p>
              <a:pPr>
                <a:defRPr/>
              </a:pPr>
              <a:endParaRPr lang="en-US" dirty="0"/>
            </a:p>
          </p:txBody>
        </p:sp>
        <p:sp>
          <p:nvSpPr>
            <p:cNvPr id="53" name="Rectangle 2652"/>
            <p:cNvSpPr>
              <a:spLocks noChangeArrowheads="1"/>
            </p:cNvSpPr>
            <p:nvPr userDrawn="1"/>
          </p:nvSpPr>
          <p:spPr bwMode="auto">
            <a:xfrm>
              <a:off x="5674" y="4152"/>
              <a:ext cx="72" cy="6"/>
            </a:xfrm>
            <a:prstGeom prst="rect">
              <a:avLst/>
            </a:prstGeom>
            <a:solidFill>
              <a:srgbClr val="CDA959"/>
            </a:solidFill>
            <a:ln w="0">
              <a:noFill/>
              <a:miter lim="800000"/>
              <a:headEnd/>
              <a:tailEnd/>
            </a:ln>
          </p:spPr>
          <p:txBody>
            <a:bodyPr/>
            <a:lstStyle/>
            <a:p>
              <a:pPr>
                <a:defRPr/>
              </a:pPr>
              <a:endParaRPr lang="en-US" dirty="0"/>
            </a:p>
          </p:txBody>
        </p:sp>
        <p:sp>
          <p:nvSpPr>
            <p:cNvPr id="54" name="Rectangle 2653"/>
            <p:cNvSpPr>
              <a:spLocks noChangeArrowheads="1"/>
            </p:cNvSpPr>
            <p:nvPr userDrawn="1"/>
          </p:nvSpPr>
          <p:spPr bwMode="auto">
            <a:xfrm>
              <a:off x="4750" y="4158"/>
              <a:ext cx="56" cy="5"/>
            </a:xfrm>
            <a:prstGeom prst="rect">
              <a:avLst/>
            </a:prstGeom>
            <a:solidFill>
              <a:srgbClr val="CDA959"/>
            </a:solidFill>
            <a:ln w="0">
              <a:noFill/>
              <a:miter lim="800000"/>
              <a:headEnd/>
              <a:tailEnd/>
            </a:ln>
          </p:spPr>
          <p:txBody>
            <a:bodyPr/>
            <a:lstStyle/>
            <a:p>
              <a:pPr>
                <a:defRPr/>
              </a:pPr>
              <a:endParaRPr lang="en-US" dirty="0"/>
            </a:p>
          </p:txBody>
        </p:sp>
        <p:sp>
          <p:nvSpPr>
            <p:cNvPr id="55" name="Rectangle 2654"/>
            <p:cNvSpPr>
              <a:spLocks noChangeArrowheads="1"/>
            </p:cNvSpPr>
            <p:nvPr userDrawn="1"/>
          </p:nvSpPr>
          <p:spPr bwMode="auto">
            <a:xfrm>
              <a:off x="5215" y="4158"/>
              <a:ext cx="78" cy="5"/>
            </a:xfrm>
            <a:prstGeom prst="rect">
              <a:avLst/>
            </a:prstGeom>
            <a:solidFill>
              <a:srgbClr val="CDA959"/>
            </a:solidFill>
            <a:ln w="0">
              <a:noFill/>
              <a:miter lim="800000"/>
              <a:headEnd/>
              <a:tailEnd/>
            </a:ln>
          </p:spPr>
          <p:txBody>
            <a:bodyPr/>
            <a:lstStyle/>
            <a:p>
              <a:pPr>
                <a:defRPr/>
              </a:pPr>
              <a:endParaRPr lang="en-US" dirty="0"/>
            </a:p>
          </p:txBody>
        </p:sp>
        <p:sp>
          <p:nvSpPr>
            <p:cNvPr id="56" name="Rectangle 2655"/>
            <p:cNvSpPr>
              <a:spLocks noChangeArrowheads="1"/>
            </p:cNvSpPr>
            <p:nvPr userDrawn="1"/>
          </p:nvSpPr>
          <p:spPr bwMode="auto">
            <a:xfrm>
              <a:off x="5679" y="4158"/>
              <a:ext cx="67" cy="5"/>
            </a:xfrm>
            <a:prstGeom prst="rect">
              <a:avLst/>
            </a:prstGeom>
            <a:solidFill>
              <a:srgbClr val="CDA959"/>
            </a:solidFill>
            <a:ln w="0">
              <a:noFill/>
              <a:miter lim="800000"/>
              <a:headEnd/>
              <a:tailEnd/>
            </a:ln>
          </p:spPr>
          <p:txBody>
            <a:bodyPr/>
            <a:lstStyle/>
            <a:p>
              <a:pPr>
                <a:defRPr/>
              </a:pPr>
              <a:endParaRPr lang="en-US" dirty="0"/>
            </a:p>
          </p:txBody>
        </p:sp>
        <p:sp>
          <p:nvSpPr>
            <p:cNvPr id="57" name="Rectangle 2656"/>
            <p:cNvSpPr>
              <a:spLocks noChangeArrowheads="1"/>
            </p:cNvSpPr>
            <p:nvPr userDrawn="1"/>
          </p:nvSpPr>
          <p:spPr bwMode="auto">
            <a:xfrm>
              <a:off x="4756" y="4163"/>
              <a:ext cx="50" cy="6"/>
            </a:xfrm>
            <a:prstGeom prst="rect">
              <a:avLst/>
            </a:prstGeom>
            <a:solidFill>
              <a:srgbClr val="CDA959"/>
            </a:solidFill>
            <a:ln w="0">
              <a:noFill/>
              <a:miter lim="800000"/>
              <a:headEnd/>
              <a:tailEnd/>
            </a:ln>
          </p:spPr>
          <p:txBody>
            <a:bodyPr/>
            <a:lstStyle/>
            <a:p>
              <a:pPr>
                <a:defRPr/>
              </a:pPr>
              <a:endParaRPr lang="en-US" dirty="0"/>
            </a:p>
          </p:txBody>
        </p:sp>
        <p:sp>
          <p:nvSpPr>
            <p:cNvPr id="58" name="Rectangle 2657"/>
            <p:cNvSpPr>
              <a:spLocks noChangeArrowheads="1"/>
            </p:cNvSpPr>
            <p:nvPr userDrawn="1"/>
          </p:nvSpPr>
          <p:spPr bwMode="auto">
            <a:xfrm>
              <a:off x="5215" y="4163"/>
              <a:ext cx="78" cy="6"/>
            </a:xfrm>
            <a:prstGeom prst="rect">
              <a:avLst/>
            </a:prstGeom>
            <a:solidFill>
              <a:srgbClr val="CDA959"/>
            </a:solidFill>
            <a:ln w="0">
              <a:noFill/>
              <a:miter lim="800000"/>
              <a:headEnd/>
              <a:tailEnd/>
            </a:ln>
          </p:spPr>
          <p:txBody>
            <a:bodyPr/>
            <a:lstStyle/>
            <a:p>
              <a:pPr>
                <a:defRPr/>
              </a:pPr>
              <a:endParaRPr lang="en-US" dirty="0"/>
            </a:p>
          </p:txBody>
        </p:sp>
        <p:sp>
          <p:nvSpPr>
            <p:cNvPr id="59" name="Rectangle 2658"/>
            <p:cNvSpPr>
              <a:spLocks noChangeArrowheads="1"/>
            </p:cNvSpPr>
            <p:nvPr userDrawn="1"/>
          </p:nvSpPr>
          <p:spPr bwMode="auto">
            <a:xfrm>
              <a:off x="5679" y="4163"/>
              <a:ext cx="67" cy="6"/>
            </a:xfrm>
            <a:prstGeom prst="rect">
              <a:avLst/>
            </a:prstGeom>
            <a:solidFill>
              <a:srgbClr val="CDA959"/>
            </a:solidFill>
            <a:ln w="0">
              <a:noFill/>
              <a:miter lim="800000"/>
              <a:headEnd/>
              <a:tailEnd/>
            </a:ln>
          </p:spPr>
          <p:txBody>
            <a:bodyPr/>
            <a:lstStyle/>
            <a:p>
              <a:pPr>
                <a:defRPr/>
              </a:pPr>
              <a:endParaRPr lang="en-US" dirty="0"/>
            </a:p>
          </p:txBody>
        </p:sp>
        <p:sp>
          <p:nvSpPr>
            <p:cNvPr id="60" name="Rectangle 2659"/>
            <p:cNvSpPr>
              <a:spLocks noChangeArrowheads="1"/>
            </p:cNvSpPr>
            <p:nvPr userDrawn="1"/>
          </p:nvSpPr>
          <p:spPr bwMode="auto">
            <a:xfrm>
              <a:off x="4762" y="4169"/>
              <a:ext cx="44" cy="6"/>
            </a:xfrm>
            <a:prstGeom prst="rect">
              <a:avLst/>
            </a:prstGeom>
            <a:solidFill>
              <a:srgbClr val="CDA959"/>
            </a:solidFill>
            <a:ln w="0">
              <a:noFill/>
              <a:miter lim="800000"/>
              <a:headEnd/>
              <a:tailEnd/>
            </a:ln>
          </p:spPr>
          <p:txBody>
            <a:bodyPr/>
            <a:lstStyle/>
            <a:p>
              <a:pPr>
                <a:defRPr/>
              </a:pPr>
              <a:endParaRPr lang="en-US" dirty="0"/>
            </a:p>
          </p:txBody>
        </p:sp>
        <p:sp>
          <p:nvSpPr>
            <p:cNvPr id="61" name="Rectangle 2660"/>
            <p:cNvSpPr>
              <a:spLocks noChangeArrowheads="1"/>
            </p:cNvSpPr>
            <p:nvPr userDrawn="1"/>
          </p:nvSpPr>
          <p:spPr bwMode="auto">
            <a:xfrm>
              <a:off x="5215" y="4169"/>
              <a:ext cx="84" cy="6"/>
            </a:xfrm>
            <a:prstGeom prst="rect">
              <a:avLst/>
            </a:prstGeom>
            <a:solidFill>
              <a:srgbClr val="CDA959"/>
            </a:solidFill>
            <a:ln w="0">
              <a:noFill/>
              <a:miter lim="800000"/>
              <a:headEnd/>
              <a:tailEnd/>
            </a:ln>
          </p:spPr>
          <p:txBody>
            <a:bodyPr/>
            <a:lstStyle/>
            <a:p>
              <a:pPr>
                <a:defRPr/>
              </a:pPr>
              <a:endParaRPr lang="en-US" dirty="0"/>
            </a:p>
          </p:txBody>
        </p:sp>
        <p:sp>
          <p:nvSpPr>
            <p:cNvPr id="62" name="Rectangle 2661"/>
            <p:cNvSpPr>
              <a:spLocks noChangeArrowheads="1"/>
            </p:cNvSpPr>
            <p:nvPr userDrawn="1"/>
          </p:nvSpPr>
          <p:spPr bwMode="auto">
            <a:xfrm>
              <a:off x="5679" y="4169"/>
              <a:ext cx="67" cy="6"/>
            </a:xfrm>
            <a:prstGeom prst="rect">
              <a:avLst/>
            </a:prstGeom>
            <a:solidFill>
              <a:srgbClr val="CDA959"/>
            </a:solidFill>
            <a:ln w="0">
              <a:noFill/>
              <a:miter lim="800000"/>
              <a:headEnd/>
              <a:tailEnd/>
            </a:ln>
          </p:spPr>
          <p:txBody>
            <a:bodyPr/>
            <a:lstStyle/>
            <a:p>
              <a:pPr>
                <a:defRPr/>
              </a:pPr>
              <a:endParaRPr lang="en-US" dirty="0"/>
            </a:p>
          </p:txBody>
        </p:sp>
        <p:sp>
          <p:nvSpPr>
            <p:cNvPr id="63" name="Rectangle 2662"/>
            <p:cNvSpPr>
              <a:spLocks noChangeArrowheads="1"/>
            </p:cNvSpPr>
            <p:nvPr userDrawn="1"/>
          </p:nvSpPr>
          <p:spPr bwMode="auto">
            <a:xfrm>
              <a:off x="4767" y="4175"/>
              <a:ext cx="34" cy="5"/>
            </a:xfrm>
            <a:prstGeom prst="rect">
              <a:avLst/>
            </a:prstGeom>
            <a:solidFill>
              <a:srgbClr val="CDA959"/>
            </a:solidFill>
            <a:ln w="0">
              <a:noFill/>
              <a:miter lim="800000"/>
              <a:headEnd/>
              <a:tailEnd/>
            </a:ln>
          </p:spPr>
          <p:txBody>
            <a:bodyPr/>
            <a:lstStyle/>
            <a:p>
              <a:pPr>
                <a:defRPr/>
              </a:pPr>
              <a:endParaRPr lang="en-US" dirty="0"/>
            </a:p>
          </p:txBody>
        </p:sp>
        <p:sp>
          <p:nvSpPr>
            <p:cNvPr id="64" name="Rectangle 2663"/>
            <p:cNvSpPr>
              <a:spLocks noChangeArrowheads="1"/>
            </p:cNvSpPr>
            <p:nvPr userDrawn="1"/>
          </p:nvSpPr>
          <p:spPr bwMode="auto">
            <a:xfrm>
              <a:off x="5209" y="4175"/>
              <a:ext cx="90" cy="5"/>
            </a:xfrm>
            <a:prstGeom prst="rect">
              <a:avLst/>
            </a:prstGeom>
            <a:solidFill>
              <a:srgbClr val="CDA959"/>
            </a:solidFill>
            <a:ln w="0">
              <a:noFill/>
              <a:miter lim="800000"/>
              <a:headEnd/>
              <a:tailEnd/>
            </a:ln>
          </p:spPr>
          <p:txBody>
            <a:bodyPr/>
            <a:lstStyle/>
            <a:p>
              <a:pPr>
                <a:defRPr/>
              </a:pPr>
              <a:endParaRPr lang="en-US" dirty="0"/>
            </a:p>
          </p:txBody>
        </p:sp>
        <p:sp>
          <p:nvSpPr>
            <p:cNvPr id="65" name="Rectangle 2664"/>
            <p:cNvSpPr>
              <a:spLocks noChangeArrowheads="1"/>
            </p:cNvSpPr>
            <p:nvPr userDrawn="1"/>
          </p:nvSpPr>
          <p:spPr bwMode="auto">
            <a:xfrm>
              <a:off x="5685" y="4175"/>
              <a:ext cx="61" cy="5"/>
            </a:xfrm>
            <a:prstGeom prst="rect">
              <a:avLst/>
            </a:prstGeom>
            <a:solidFill>
              <a:srgbClr val="CDA959"/>
            </a:solidFill>
            <a:ln w="0">
              <a:noFill/>
              <a:miter lim="800000"/>
              <a:headEnd/>
              <a:tailEnd/>
            </a:ln>
          </p:spPr>
          <p:txBody>
            <a:bodyPr/>
            <a:lstStyle/>
            <a:p>
              <a:pPr>
                <a:defRPr/>
              </a:pPr>
              <a:endParaRPr lang="en-US" dirty="0"/>
            </a:p>
          </p:txBody>
        </p:sp>
        <p:sp>
          <p:nvSpPr>
            <p:cNvPr id="66" name="Rectangle 2665"/>
            <p:cNvSpPr>
              <a:spLocks noChangeArrowheads="1"/>
            </p:cNvSpPr>
            <p:nvPr userDrawn="1"/>
          </p:nvSpPr>
          <p:spPr bwMode="auto">
            <a:xfrm>
              <a:off x="4773" y="4180"/>
              <a:ext cx="22" cy="6"/>
            </a:xfrm>
            <a:prstGeom prst="rect">
              <a:avLst/>
            </a:prstGeom>
            <a:solidFill>
              <a:srgbClr val="CDA959"/>
            </a:solidFill>
            <a:ln w="0">
              <a:noFill/>
              <a:miter lim="800000"/>
              <a:headEnd/>
              <a:tailEnd/>
            </a:ln>
          </p:spPr>
          <p:txBody>
            <a:bodyPr/>
            <a:lstStyle/>
            <a:p>
              <a:pPr>
                <a:defRPr/>
              </a:pPr>
              <a:endParaRPr lang="en-US" dirty="0"/>
            </a:p>
          </p:txBody>
        </p:sp>
        <p:sp>
          <p:nvSpPr>
            <p:cNvPr id="67" name="Rectangle 2666"/>
            <p:cNvSpPr>
              <a:spLocks noChangeArrowheads="1"/>
            </p:cNvSpPr>
            <p:nvPr userDrawn="1"/>
          </p:nvSpPr>
          <p:spPr bwMode="auto">
            <a:xfrm>
              <a:off x="5209" y="4180"/>
              <a:ext cx="90" cy="6"/>
            </a:xfrm>
            <a:prstGeom prst="rect">
              <a:avLst/>
            </a:prstGeom>
            <a:solidFill>
              <a:srgbClr val="CDA959"/>
            </a:solidFill>
            <a:ln w="0">
              <a:noFill/>
              <a:miter lim="800000"/>
              <a:headEnd/>
              <a:tailEnd/>
            </a:ln>
          </p:spPr>
          <p:txBody>
            <a:bodyPr/>
            <a:lstStyle/>
            <a:p>
              <a:pPr>
                <a:defRPr/>
              </a:pPr>
              <a:endParaRPr lang="en-US" dirty="0"/>
            </a:p>
          </p:txBody>
        </p:sp>
        <p:sp>
          <p:nvSpPr>
            <p:cNvPr id="68" name="Rectangle 2667"/>
            <p:cNvSpPr>
              <a:spLocks noChangeArrowheads="1"/>
            </p:cNvSpPr>
            <p:nvPr userDrawn="1"/>
          </p:nvSpPr>
          <p:spPr bwMode="auto">
            <a:xfrm>
              <a:off x="5685" y="4180"/>
              <a:ext cx="61" cy="6"/>
            </a:xfrm>
            <a:prstGeom prst="rect">
              <a:avLst/>
            </a:prstGeom>
            <a:solidFill>
              <a:srgbClr val="CDA959"/>
            </a:solidFill>
            <a:ln w="0">
              <a:noFill/>
              <a:miter lim="800000"/>
              <a:headEnd/>
              <a:tailEnd/>
            </a:ln>
          </p:spPr>
          <p:txBody>
            <a:bodyPr/>
            <a:lstStyle/>
            <a:p>
              <a:pPr>
                <a:defRPr/>
              </a:pPr>
              <a:endParaRPr lang="en-US" dirty="0"/>
            </a:p>
          </p:txBody>
        </p:sp>
        <p:sp>
          <p:nvSpPr>
            <p:cNvPr id="69" name="Rectangle 2668"/>
            <p:cNvSpPr>
              <a:spLocks noChangeArrowheads="1"/>
            </p:cNvSpPr>
            <p:nvPr userDrawn="1"/>
          </p:nvSpPr>
          <p:spPr bwMode="auto">
            <a:xfrm>
              <a:off x="4778" y="4186"/>
              <a:ext cx="12" cy="5"/>
            </a:xfrm>
            <a:prstGeom prst="rect">
              <a:avLst/>
            </a:prstGeom>
            <a:solidFill>
              <a:srgbClr val="CDA959"/>
            </a:solidFill>
            <a:ln w="0">
              <a:noFill/>
              <a:miter lim="800000"/>
              <a:headEnd/>
              <a:tailEnd/>
            </a:ln>
          </p:spPr>
          <p:txBody>
            <a:bodyPr/>
            <a:lstStyle/>
            <a:p>
              <a:pPr>
                <a:defRPr/>
              </a:pPr>
              <a:endParaRPr lang="en-US" dirty="0"/>
            </a:p>
          </p:txBody>
        </p:sp>
        <p:sp>
          <p:nvSpPr>
            <p:cNvPr id="70" name="Rectangle 2669"/>
            <p:cNvSpPr>
              <a:spLocks noChangeArrowheads="1"/>
            </p:cNvSpPr>
            <p:nvPr userDrawn="1"/>
          </p:nvSpPr>
          <p:spPr bwMode="auto">
            <a:xfrm>
              <a:off x="5209" y="4186"/>
              <a:ext cx="95" cy="5"/>
            </a:xfrm>
            <a:prstGeom prst="rect">
              <a:avLst/>
            </a:prstGeom>
            <a:solidFill>
              <a:srgbClr val="CDA959"/>
            </a:solidFill>
            <a:ln w="0">
              <a:noFill/>
              <a:miter lim="800000"/>
              <a:headEnd/>
              <a:tailEnd/>
            </a:ln>
          </p:spPr>
          <p:txBody>
            <a:bodyPr/>
            <a:lstStyle/>
            <a:p>
              <a:pPr>
                <a:defRPr/>
              </a:pPr>
              <a:endParaRPr lang="en-US" dirty="0"/>
            </a:p>
          </p:txBody>
        </p:sp>
        <p:sp>
          <p:nvSpPr>
            <p:cNvPr id="71" name="Rectangle 2670"/>
            <p:cNvSpPr>
              <a:spLocks noChangeArrowheads="1"/>
            </p:cNvSpPr>
            <p:nvPr userDrawn="1"/>
          </p:nvSpPr>
          <p:spPr bwMode="auto">
            <a:xfrm>
              <a:off x="5691" y="4186"/>
              <a:ext cx="55" cy="5"/>
            </a:xfrm>
            <a:prstGeom prst="rect">
              <a:avLst/>
            </a:prstGeom>
            <a:solidFill>
              <a:srgbClr val="CDA959"/>
            </a:solidFill>
            <a:ln w="0">
              <a:noFill/>
              <a:miter lim="800000"/>
              <a:headEnd/>
              <a:tailEnd/>
            </a:ln>
          </p:spPr>
          <p:txBody>
            <a:bodyPr/>
            <a:lstStyle/>
            <a:p>
              <a:pPr>
                <a:defRPr/>
              </a:pPr>
              <a:endParaRPr lang="en-US" dirty="0"/>
            </a:p>
          </p:txBody>
        </p:sp>
        <p:sp>
          <p:nvSpPr>
            <p:cNvPr id="72" name="Rectangle 2671"/>
            <p:cNvSpPr>
              <a:spLocks noChangeArrowheads="1"/>
            </p:cNvSpPr>
            <p:nvPr userDrawn="1"/>
          </p:nvSpPr>
          <p:spPr bwMode="auto">
            <a:xfrm>
              <a:off x="5209" y="4191"/>
              <a:ext cx="95" cy="6"/>
            </a:xfrm>
            <a:prstGeom prst="rect">
              <a:avLst/>
            </a:prstGeom>
            <a:solidFill>
              <a:srgbClr val="CDA959"/>
            </a:solidFill>
            <a:ln w="0">
              <a:noFill/>
              <a:miter lim="800000"/>
              <a:headEnd/>
              <a:tailEnd/>
            </a:ln>
          </p:spPr>
          <p:txBody>
            <a:bodyPr/>
            <a:lstStyle/>
            <a:p>
              <a:pPr>
                <a:defRPr/>
              </a:pPr>
              <a:endParaRPr lang="en-US" dirty="0"/>
            </a:p>
          </p:txBody>
        </p:sp>
        <p:sp>
          <p:nvSpPr>
            <p:cNvPr id="73" name="Rectangle 2672"/>
            <p:cNvSpPr>
              <a:spLocks noChangeArrowheads="1"/>
            </p:cNvSpPr>
            <p:nvPr userDrawn="1"/>
          </p:nvSpPr>
          <p:spPr bwMode="auto">
            <a:xfrm>
              <a:off x="5691" y="4191"/>
              <a:ext cx="55" cy="6"/>
            </a:xfrm>
            <a:prstGeom prst="rect">
              <a:avLst/>
            </a:prstGeom>
            <a:solidFill>
              <a:srgbClr val="CDA959"/>
            </a:solidFill>
            <a:ln w="0">
              <a:noFill/>
              <a:miter lim="800000"/>
              <a:headEnd/>
              <a:tailEnd/>
            </a:ln>
          </p:spPr>
          <p:txBody>
            <a:bodyPr/>
            <a:lstStyle/>
            <a:p>
              <a:pPr>
                <a:defRPr/>
              </a:pPr>
              <a:endParaRPr lang="en-US" dirty="0"/>
            </a:p>
          </p:txBody>
        </p:sp>
        <p:sp>
          <p:nvSpPr>
            <p:cNvPr id="74" name="Rectangle 2673"/>
            <p:cNvSpPr>
              <a:spLocks noChangeArrowheads="1"/>
            </p:cNvSpPr>
            <p:nvPr userDrawn="1"/>
          </p:nvSpPr>
          <p:spPr bwMode="auto">
            <a:xfrm>
              <a:off x="5209" y="4197"/>
              <a:ext cx="95" cy="5"/>
            </a:xfrm>
            <a:prstGeom prst="rect">
              <a:avLst/>
            </a:prstGeom>
            <a:solidFill>
              <a:srgbClr val="CDA959"/>
            </a:solidFill>
            <a:ln w="0">
              <a:noFill/>
              <a:miter lim="800000"/>
              <a:headEnd/>
              <a:tailEnd/>
            </a:ln>
          </p:spPr>
          <p:txBody>
            <a:bodyPr/>
            <a:lstStyle/>
            <a:p>
              <a:pPr>
                <a:defRPr/>
              </a:pPr>
              <a:endParaRPr lang="en-US" dirty="0"/>
            </a:p>
          </p:txBody>
        </p:sp>
        <p:sp>
          <p:nvSpPr>
            <p:cNvPr id="75" name="Rectangle 2674"/>
            <p:cNvSpPr>
              <a:spLocks noChangeArrowheads="1"/>
            </p:cNvSpPr>
            <p:nvPr userDrawn="1"/>
          </p:nvSpPr>
          <p:spPr bwMode="auto">
            <a:xfrm>
              <a:off x="5696" y="4197"/>
              <a:ext cx="50" cy="5"/>
            </a:xfrm>
            <a:prstGeom prst="rect">
              <a:avLst/>
            </a:prstGeom>
            <a:solidFill>
              <a:srgbClr val="CDA959"/>
            </a:solidFill>
            <a:ln w="0">
              <a:noFill/>
              <a:miter lim="800000"/>
              <a:headEnd/>
              <a:tailEnd/>
            </a:ln>
          </p:spPr>
          <p:txBody>
            <a:bodyPr/>
            <a:lstStyle/>
            <a:p>
              <a:pPr>
                <a:defRPr/>
              </a:pPr>
              <a:endParaRPr lang="en-US" dirty="0"/>
            </a:p>
          </p:txBody>
        </p:sp>
        <p:sp>
          <p:nvSpPr>
            <p:cNvPr id="76" name="Rectangle 2675"/>
            <p:cNvSpPr>
              <a:spLocks noChangeArrowheads="1"/>
            </p:cNvSpPr>
            <p:nvPr userDrawn="1"/>
          </p:nvSpPr>
          <p:spPr bwMode="auto">
            <a:xfrm>
              <a:off x="5204" y="4202"/>
              <a:ext cx="106" cy="6"/>
            </a:xfrm>
            <a:prstGeom prst="rect">
              <a:avLst/>
            </a:prstGeom>
            <a:solidFill>
              <a:srgbClr val="CDA959"/>
            </a:solidFill>
            <a:ln w="0">
              <a:noFill/>
              <a:miter lim="800000"/>
              <a:headEnd/>
              <a:tailEnd/>
            </a:ln>
          </p:spPr>
          <p:txBody>
            <a:bodyPr/>
            <a:lstStyle/>
            <a:p>
              <a:pPr>
                <a:defRPr/>
              </a:pPr>
              <a:endParaRPr lang="en-US" dirty="0"/>
            </a:p>
          </p:txBody>
        </p:sp>
        <p:sp>
          <p:nvSpPr>
            <p:cNvPr id="77" name="Rectangle 2676"/>
            <p:cNvSpPr>
              <a:spLocks noChangeArrowheads="1"/>
            </p:cNvSpPr>
            <p:nvPr userDrawn="1"/>
          </p:nvSpPr>
          <p:spPr bwMode="auto">
            <a:xfrm>
              <a:off x="5696" y="4202"/>
              <a:ext cx="50" cy="6"/>
            </a:xfrm>
            <a:prstGeom prst="rect">
              <a:avLst/>
            </a:prstGeom>
            <a:solidFill>
              <a:srgbClr val="CDA959"/>
            </a:solidFill>
            <a:ln w="0">
              <a:noFill/>
              <a:miter lim="800000"/>
              <a:headEnd/>
              <a:tailEnd/>
            </a:ln>
          </p:spPr>
          <p:txBody>
            <a:bodyPr/>
            <a:lstStyle/>
            <a:p>
              <a:pPr>
                <a:defRPr/>
              </a:pPr>
              <a:endParaRPr lang="en-US" dirty="0"/>
            </a:p>
          </p:txBody>
        </p:sp>
        <p:sp>
          <p:nvSpPr>
            <p:cNvPr id="78" name="Rectangle 2677"/>
            <p:cNvSpPr>
              <a:spLocks noChangeArrowheads="1"/>
            </p:cNvSpPr>
            <p:nvPr userDrawn="1"/>
          </p:nvSpPr>
          <p:spPr bwMode="auto">
            <a:xfrm>
              <a:off x="5204" y="4208"/>
              <a:ext cx="112" cy="6"/>
            </a:xfrm>
            <a:prstGeom prst="rect">
              <a:avLst/>
            </a:prstGeom>
            <a:solidFill>
              <a:srgbClr val="CDA959"/>
            </a:solidFill>
            <a:ln w="0">
              <a:noFill/>
              <a:miter lim="800000"/>
              <a:headEnd/>
              <a:tailEnd/>
            </a:ln>
          </p:spPr>
          <p:txBody>
            <a:bodyPr/>
            <a:lstStyle/>
            <a:p>
              <a:pPr>
                <a:defRPr/>
              </a:pPr>
              <a:endParaRPr lang="en-US" dirty="0"/>
            </a:p>
          </p:txBody>
        </p:sp>
        <p:sp>
          <p:nvSpPr>
            <p:cNvPr id="79" name="Rectangle 2678"/>
            <p:cNvSpPr>
              <a:spLocks noChangeArrowheads="1"/>
            </p:cNvSpPr>
            <p:nvPr userDrawn="1"/>
          </p:nvSpPr>
          <p:spPr bwMode="auto">
            <a:xfrm>
              <a:off x="5696" y="4208"/>
              <a:ext cx="50" cy="6"/>
            </a:xfrm>
            <a:prstGeom prst="rect">
              <a:avLst/>
            </a:prstGeom>
            <a:solidFill>
              <a:srgbClr val="CDA959"/>
            </a:solidFill>
            <a:ln w="0">
              <a:noFill/>
              <a:miter lim="800000"/>
              <a:headEnd/>
              <a:tailEnd/>
            </a:ln>
          </p:spPr>
          <p:txBody>
            <a:bodyPr/>
            <a:lstStyle/>
            <a:p>
              <a:pPr>
                <a:defRPr/>
              </a:pPr>
              <a:endParaRPr lang="en-US" dirty="0"/>
            </a:p>
          </p:txBody>
        </p:sp>
        <p:sp>
          <p:nvSpPr>
            <p:cNvPr id="80" name="Rectangle 2679"/>
            <p:cNvSpPr>
              <a:spLocks noChangeArrowheads="1"/>
            </p:cNvSpPr>
            <p:nvPr userDrawn="1"/>
          </p:nvSpPr>
          <p:spPr bwMode="auto">
            <a:xfrm>
              <a:off x="5198" y="4214"/>
              <a:ext cx="123" cy="5"/>
            </a:xfrm>
            <a:prstGeom prst="rect">
              <a:avLst/>
            </a:prstGeom>
            <a:solidFill>
              <a:srgbClr val="CDA959"/>
            </a:solidFill>
            <a:ln w="0">
              <a:noFill/>
              <a:miter lim="800000"/>
              <a:headEnd/>
              <a:tailEnd/>
            </a:ln>
          </p:spPr>
          <p:txBody>
            <a:bodyPr/>
            <a:lstStyle/>
            <a:p>
              <a:pPr>
                <a:defRPr/>
              </a:pPr>
              <a:endParaRPr lang="en-US" dirty="0"/>
            </a:p>
          </p:txBody>
        </p:sp>
        <p:sp>
          <p:nvSpPr>
            <p:cNvPr id="81" name="Rectangle 2680"/>
            <p:cNvSpPr>
              <a:spLocks noChangeArrowheads="1"/>
            </p:cNvSpPr>
            <p:nvPr userDrawn="1"/>
          </p:nvSpPr>
          <p:spPr bwMode="auto">
            <a:xfrm>
              <a:off x="5702" y="4214"/>
              <a:ext cx="44" cy="5"/>
            </a:xfrm>
            <a:prstGeom prst="rect">
              <a:avLst/>
            </a:prstGeom>
            <a:solidFill>
              <a:srgbClr val="CDA959"/>
            </a:solidFill>
            <a:ln w="0">
              <a:noFill/>
              <a:miter lim="800000"/>
              <a:headEnd/>
              <a:tailEnd/>
            </a:ln>
          </p:spPr>
          <p:txBody>
            <a:bodyPr/>
            <a:lstStyle/>
            <a:p>
              <a:pPr>
                <a:defRPr/>
              </a:pPr>
              <a:endParaRPr lang="en-US" dirty="0"/>
            </a:p>
          </p:txBody>
        </p:sp>
        <p:sp>
          <p:nvSpPr>
            <p:cNvPr id="82" name="Rectangle 2681"/>
            <p:cNvSpPr>
              <a:spLocks noChangeArrowheads="1"/>
            </p:cNvSpPr>
            <p:nvPr userDrawn="1"/>
          </p:nvSpPr>
          <p:spPr bwMode="auto">
            <a:xfrm>
              <a:off x="5192" y="4219"/>
              <a:ext cx="129" cy="6"/>
            </a:xfrm>
            <a:prstGeom prst="rect">
              <a:avLst/>
            </a:prstGeom>
            <a:solidFill>
              <a:srgbClr val="CDA959"/>
            </a:solidFill>
            <a:ln w="0">
              <a:noFill/>
              <a:miter lim="800000"/>
              <a:headEnd/>
              <a:tailEnd/>
            </a:ln>
          </p:spPr>
          <p:txBody>
            <a:bodyPr/>
            <a:lstStyle/>
            <a:p>
              <a:pPr>
                <a:defRPr/>
              </a:pPr>
              <a:endParaRPr lang="en-US" dirty="0"/>
            </a:p>
          </p:txBody>
        </p:sp>
        <p:sp>
          <p:nvSpPr>
            <p:cNvPr id="83" name="Rectangle 2682"/>
            <p:cNvSpPr>
              <a:spLocks noChangeArrowheads="1"/>
            </p:cNvSpPr>
            <p:nvPr userDrawn="1"/>
          </p:nvSpPr>
          <p:spPr bwMode="auto">
            <a:xfrm>
              <a:off x="5702" y="4219"/>
              <a:ext cx="44" cy="6"/>
            </a:xfrm>
            <a:prstGeom prst="rect">
              <a:avLst/>
            </a:prstGeom>
            <a:solidFill>
              <a:srgbClr val="CDA959"/>
            </a:solidFill>
            <a:ln w="0">
              <a:noFill/>
              <a:miter lim="800000"/>
              <a:headEnd/>
              <a:tailEnd/>
            </a:ln>
          </p:spPr>
          <p:txBody>
            <a:bodyPr/>
            <a:lstStyle/>
            <a:p>
              <a:pPr>
                <a:defRPr/>
              </a:pPr>
              <a:endParaRPr lang="en-US" dirty="0"/>
            </a:p>
          </p:txBody>
        </p:sp>
        <p:sp>
          <p:nvSpPr>
            <p:cNvPr id="84" name="Rectangle 2683"/>
            <p:cNvSpPr>
              <a:spLocks noChangeArrowheads="1"/>
            </p:cNvSpPr>
            <p:nvPr userDrawn="1"/>
          </p:nvSpPr>
          <p:spPr bwMode="auto">
            <a:xfrm>
              <a:off x="5192" y="4225"/>
              <a:ext cx="135" cy="5"/>
            </a:xfrm>
            <a:prstGeom prst="rect">
              <a:avLst/>
            </a:prstGeom>
            <a:solidFill>
              <a:srgbClr val="CDA959"/>
            </a:solidFill>
            <a:ln w="0">
              <a:noFill/>
              <a:miter lim="800000"/>
              <a:headEnd/>
              <a:tailEnd/>
            </a:ln>
          </p:spPr>
          <p:txBody>
            <a:bodyPr/>
            <a:lstStyle/>
            <a:p>
              <a:pPr>
                <a:defRPr/>
              </a:pPr>
              <a:endParaRPr lang="en-US" dirty="0"/>
            </a:p>
          </p:txBody>
        </p:sp>
        <p:sp>
          <p:nvSpPr>
            <p:cNvPr id="85" name="Rectangle 2684"/>
            <p:cNvSpPr>
              <a:spLocks noChangeArrowheads="1"/>
            </p:cNvSpPr>
            <p:nvPr userDrawn="1"/>
          </p:nvSpPr>
          <p:spPr bwMode="auto">
            <a:xfrm>
              <a:off x="5707" y="4225"/>
              <a:ext cx="39" cy="5"/>
            </a:xfrm>
            <a:prstGeom prst="rect">
              <a:avLst/>
            </a:prstGeom>
            <a:solidFill>
              <a:srgbClr val="CDA959"/>
            </a:solidFill>
            <a:ln w="0">
              <a:noFill/>
              <a:miter lim="800000"/>
              <a:headEnd/>
              <a:tailEnd/>
            </a:ln>
          </p:spPr>
          <p:txBody>
            <a:bodyPr/>
            <a:lstStyle/>
            <a:p>
              <a:pPr>
                <a:defRPr/>
              </a:pPr>
              <a:endParaRPr lang="en-US" dirty="0"/>
            </a:p>
          </p:txBody>
        </p:sp>
        <p:sp>
          <p:nvSpPr>
            <p:cNvPr id="86" name="Rectangle 2685"/>
            <p:cNvSpPr>
              <a:spLocks noChangeArrowheads="1"/>
            </p:cNvSpPr>
            <p:nvPr userDrawn="1"/>
          </p:nvSpPr>
          <p:spPr bwMode="auto">
            <a:xfrm>
              <a:off x="5187" y="4230"/>
              <a:ext cx="145" cy="6"/>
            </a:xfrm>
            <a:prstGeom prst="rect">
              <a:avLst/>
            </a:prstGeom>
            <a:solidFill>
              <a:srgbClr val="CDA959"/>
            </a:solidFill>
            <a:ln w="0">
              <a:noFill/>
              <a:miter lim="800000"/>
              <a:headEnd/>
              <a:tailEnd/>
            </a:ln>
          </p:spPr>
          <p:txBody>
            <a:bodyPr/>
            <a:lstStyle/>
            <a:p>
              <a:pPr>
                <a:defRPr/>
              </a:pPr>
              <a:endParaRPr lang="en-US" dirty="0"/>
            </a:p>
          </p:txBody>
        </p:sp>
        <p:sp>
          <p:nvSpPr>
            <p:cNvPr id="87" name="Rectangle 2686"/>
            <p:cNvSpPr>
              <a:spLocks noChangeArrowheads="1"/>
            </p:cNvSpPr>
            <p:nvPr userDrawn="1"/>
          </p:nvSpPr>
          <p:spPr bwMode="auto">
            <a:xfrm>
              <a:off x="5707" y="4230"/>
              <a:ext cx="39" cy="6"/>
            </a:xfrm>
            <a:prstGeom prst="rect">
              <a:avLst/>
            </a:prstGeom>
            <a:solidFill>
              <a:srgbClr val="CDA959"/>
            </a:solidFill>
            <a:ln w="0">
              <a:noFill/>
              <a:miter lim="800000"/>
              <a:headEnd/>
              <a:tailEnd/>
            </a:ln>
          </p:spPr>
          <p:txBody>
            <a:bodyPr/>
            <a:lstStyle/>
            <a:p>
              <a:pPr>
                <a:defRPr/>
              </a:pPr>
              <a:endParaRPr lang="en-US" dirty="0"/>
            </a:p>
          </p:txBody>
        </p:sp>
        <p:sp>
          <p:nvSpPr>
            <p:cNvPr id="88" name="Rectangle 2687"/>
            <p:cNvSpPr>
              <a:spLocks noChangeArrowheads="1"/>
            </p:cNvSpPr>
            <p:nvPr userDrawn="1"/>
          </p:nvSpPr>
          <p:spPr bwMode="auto">
            <a:xfrm>
              <a:off x="5181" y="4236"/>
              <a:ext cx="151" cy="6"/>
            </a:xfrm>
            <a:prstGeom prst="rect">
              <a:avLst/>
            </a:prstGeom>
            <a:solidFill>
              <a:srgbClr val="CDA959"/>
            </a:solidFill>
            <a:ln w="0">
              <a:noFill/>
              <a:miter lim="800000"/>
              <a:headEnd/>
              <a:tailEnd/>
            </a:ln>
          </p:spPr>
          <p:txBody>
            <a:bodyPr/>
            <a:lstStyle/>
            <a:p>
              <a:pPr>
                <a:defRPr/>
              </a:pPr>
              <a:endParaRPr lang="en-US" dirty="0"/>
            </a:p>
          </p:txBody>
        </p:sp>
        <p:sp>
          <p:nvSpPr>
            <p:cNvPr id="89" name="Rectangle 2688"/>
            <p:cNvSpPr>
              <a:spLocks noChangeArrowheads="1"/>
            </p:cNvSpPr>
            <p:nvPr userDrawn="1"/>
          </p:nvSpPr>
          <p:spPr bwMode="auto">
            <a:xfrm>
              <a:off x="5707" y="4236"/>
              <a:ext cx="39" cy="6"/>
            </a:xfrm>
            <a:prstGeom prst="rect">
              <a:avLst/>
            </a:prstGeom>
            <a:solidFill>
              <a:srgbClr val="CDA959"/>
            </a:solidFill>
            <a:ln w="0">
              <a:noFill/>
              <a:miter lim="800000"/>
              <a:headEnd/>
              <a:tailEnd/>
            </a:ln>
          </p:spPr>
          <p:txBody>
            <a:bodyPr/>
            <a:lstStyle/>
            <a:p>
              <a:pPr>
                <a:defRPr/>
              </a:pPr>
              <a:endParaRPr lang="en-US" dirty="0"/>
            </a:p>
          </p:txBody>
        </p:sp>
        <p:sp>
          <p:nvSpPr>
            <p:cNvPr id="90" name="Rectangle 2689"/>
            <p:cNvSpPr>
              <a:spLocks noChangeArrowheads="1"/>
            </p:cNvSpPr>
            <p:nvPr userDrawn="1"/>
          </p:nvSpPr>
          <p:spPr bwMode="auto">
            <a:xfrm>
              <a:off x="5176" y="4242"/>
              <a:ext cx="168" cy="5"/>
            </a:xfrm>
            <a:prstGeom prst="rect">
              <a:avLst/>
            </a:prstGeom>
            <a:solidFill>
              <a:srgbClr val="CDA959"/>
            </a:solidFill>
            <a:ln w="0">
              <a:noFill/>
              <a:miter lim="800000"/>
              <a:headEnd/>
              <a:tailEnd/>
            </a:ln>
          </p:spPr>
          <p:txBody>
            <a:bodyPr/>
            <a:lstStyle/>
            <a:p>
              <a:pPr>
                <a:defRPr/>
              </a:pPr>
              <a:endParaRPr lang="en-US" dirty="0"/>
            </a:p>
          </p:txBody>
        </p:sp>
        <p:sp>
          <p:nvSpPr>
            <p:cNvPr id="91" name="Rectangle 2690"/>
            <p:cNvSpPr>
              <a:spLocks noChangeArrowheads="1"/>
            </p:cNvSpPr>
            <p:nvPr userDrawn="1"/>
          </p:nvSpPr>
          <p:spPr bwMode="auto">
            <a:xfrm>
              <a:off x="5713" y="4242"/>
              <a:ext cx="33" cy="5"/>
            </a:xfrm>
            <a:prstGeom prst="rect">
              <a:avLst/>
            </a:prstGeom>
            <a:solidFill>
              <a:srgbClr val="CDA959"/>
            </a:solidFill>
            <a:ln w="0">
              <a:noFill/>
              <a:miter lim="800000"/>
              <a:headEnd/>
              <a:tailEnd/>
            </a:ln>
          </p:spPr>
          <p:txBody>
            <a:bodyPr/>
            <a:lstStyle/>
            <a:p>
              <a:pPr>
                <a:defRPr/>
              </a:pPr>
              <a:endParaRPr lang="en-US" dirty="0"/>
            </a:p>
          </p:txBody>
        </p:sp>
        <p:sp>
          <p:nvSpPr>
            <p:cNvPr id="92" name="Rectangle 2691"/>
            <p:cNvSpPr>
              <a:spLocks noChangeArrowheads="1"/>
            </p:cNvSpPr>
            <p:nvPr userDrawn="1"/>
          </p:nvSpPr>
          <p:spPr bwMode="auto">
            <a:xfrm>
              <a:off x="5170" y="4247"/>
              <a:ext cx="179" cy="6"/>
            </a:xfrm>
            <a:prstGeom prst="rect">
              <a:avLst/>
            </a:prstGeom>
            <a:solidFill>
              <a:srgbClr val="CDA959"/>
            </a:solidFill>
            <a:ln w="0">
              <a:noFill/>
              <a:miter lim="800000"/>
              <a:headEnd/>
              <a:tailEnd/>
            </a:ln>
          </p:spPr>
          <p:txBody>
            <a:bodyPr/>
            <a:lstStyle/>
            <a:p>
              <a:pPr>
                <a:defRPr/>
              </a:pPr>
              <a:endParaRPr lang="en-US" dirty="0"/>
            </a:p>
          </p:txBody>
        </p:sp>
        <p:sp>
          <p:nvSpPr>
            <p:cNvPr id="93" name="Rectangle 2692"/>
            <p:cNvSpPr>
              <a:spLocks noChangeArrowheads="1"/>
            </p:cNvSpPr>
            <p:nvPr userDrawn="1"/>
          </p:nvSpPr>
          <p:spPr bwMode="auto">
            <a:xfrm>
              <a:off x="5713" y="4247"/>
              <a:ext cx="33" cy="6"/>
            </a:xfrm>
            <a:prstGeom prst="rect">
              <a:avLst/>
            </a:prstGeom>
            <a:solidFill>
              <a:srgbClr val="CDA959"/>
            </a:solidFill>
            <a:ln w="0">
              <a:noFill/>
              <a:miter lim="800000"/>
              <a:headEnd/>
              <a:tailEnd/>
            </a:ln>
          </p:spPr>
          <p:txBody>
            <a:bodyPr/>
            <a:lstStyle/>
            <a:p>
              <a:pPr>
                <a:defRPr/>
              </a:pPr>
              <a:endParaRPr lang="en-US" dirty="0"/>
            </a:p>
          </p:txBody>
        </p:sp>
        <p:sp>
          <p:nvSpPr>
            <p:cNvPr id="94" name="Rectangle 2693"/>
            <p:cNvSpPr>
              <a:spLocks noChangeArrowheads="1"/>
            </p:cNvSpPr>
            <p:nvPr userDrawn="1"/>
          </p:nvSpPr>
          <p:spPr bwMode="auto">
            <a:xfrm>
              <a:off x="5165" y="4253"/>
              <a:ext cx="190" cy="5"/>
            </a:xfrm>
            <a:prstGeom prst="rect">
              <a:avLst/>
            </a:prstGeom>
            <a:solidFill>
              <a:srgbClr val="CDA959"/>
            </a:solidFill>
            <a:ln w="0">
              <a:noFill/>
              <a:miter lim="800000"/>
              <a:headEnd/>
              <a:tailEnd/>
            </a:ln>
          </p:spPr>
          <p:txBody>
            <a:bodyPr/>
            <a:lstStyle/>
            <a:p>
              <a:pPr>
                <a:defRPr/>
              </a:pPr>
              <a:endParaRPr lang="en-US" dirty="0"/>
            </a:p>
          </p:txBody>
        </p:sp>
        <p:sp>
          <p:nvSpPr>
            <p:cNvPr id="95" name="Rectangle 2694"/>
            <p:cNvSpPr>
              <a:spLocks noChangeArrowheads="1"/>
            </p:cNvSpPr>
            <p:nvPr userDrawn="1"/>
          </p:nvSpPr>
          <p:spPr bwMode="auto">
            <a:xfrm>
              <a:off x="5719" y="4253"/>
              <a:ext cx="27" cy="5"/>
            </a:xfrm>
            <a:prstGeom prst="rect">
              <a:avLst/>
            </a:prstGeom>
            <a:solidFill>
              <a:srgbClr val="CDA959"/>
            </a:solidFill>
            <a:ln w="0">
              <a:noFill/>
              <a:miter lim="800000"/>
              <a:headEnd/>
              <a:tailEnd/>
            </a:ln>
          </p:spPr>
          <p:txBody>
            <a:bodyPr/>
            <a:lstStyle/>
            <a:p>
              <a:pPr>
                <a:defRPr/>
              </a:pPr>
              <a:endParaRPr lang="en-US" dirty="0"/>
            </a:p>
          </p:txBody>
        </p:sp>
        <p:sp>
          <p:nvSpPr>
            <p:cNvPr id="96" name="Rectangle 2695"/>
            <p:cNvSpPr>
              <a:spLocks noChangeArrowheads="1"/>
            </p:cNvSpPr>
            <p:nvPr userDrawn="1"/>
          </p:nvSpPr>
          <p:spPr bwMode="auto">
            <a:xfrm>
              <a:off x="5153" y="4258"/>
              <a:ext cx="213" cy="6"/>
            </a:xfrm>
            <a:prstGeom prst="rect">
              <a:avLst/>
            </a:prstGeom>
            <a:solidFill>
              <a:srgbClr val="CDA959"/>
            </a:solidFill>
            <a:ln w="0">
              <a:noFill/>
              <a:miter lim="800000"/>
              <a:headEnd/>
              <a:tailEnd/>
            </a:ln>
          </p:spPr>
          <p:txBody>
            <a:bodyPr/>
            <a:lstStyle/>
            <a:p>
              <a:pPr>
                <a:defRPr/>
              </a:pPr>
              <a:endParaRPr lang="en-US" dirty="0"/>
            </a:p>
          </p:txBody>
        </p:sp>
        <p:sp>
          <p:nvSpPr>
            <p:cNvPr id="97" name="Rectangle 2696"/>
            <p:cNvSpPr>
              <a:spLocks noChangeArrowheads="1"/>
            </p:cNvSpPr>
            <p:nvPr userDrawn="1"/>
          </p:nvSpPr>
          <p:spPr bwMode="auto">
            <a:xfrm>
              <a:off x="5719" y="4258"/>
              <a:ext cx="27" cy="6"/>
            </a:xfrm>
            <a:prstGeom prst="rect">
              <a:avLst/>
            </a:prstGeom>
            <a:solidFill>
              <a:srgbClr val="CDA959"/>
            </a:solidFill>
            <a:ln w="0">
              <a:noFill/>
              <a:miter lim="800000"/>
              <a:headEnd/>
              <a:tailEnd/>
            </a:ln>
          </p:spPr>
          <p:txBody>
            <a:bodyPr/>
            <a:lstStyle/>
            <a:p>
              <a:pPr>
                <a:defRPr/>
              </a:pPr>
              <a:endParaRPr lang="en-US" dirty="0"/>
            </a:p>
          </p:txBody>
        </p:sp>
        <p:sp>
          <p:nvSpPr>
            <p:cNvPr id="98" name="Rectangle 2697"/>
            <p:cNvSpPr>
              <a:spLocks noChangeArrowheads="1"/>
            </p:cNvSpPr>
            <p:nvPr userDrawn="1"/>
          </p:nvSpPr>
          <p:spPr bwMode="auto">
            <a:xfrm>
              <a:off x="5148" y="4264"/>
              <a:ext cx="224" cy="6"/>
            </a:xfrm>
            <a:prstGeom prst="rect">
              <a:avLst/>
            </a:prstGeom>
            <a:solidFill>
              <a:srgbClr val="CDA959"/>
            </a:solidFill>
            <a:ln w="0">
              <a:noFill/>
              <a:miter lim="800000"/>
              <a:headEnd/>
              <a:tailEnd/>
            </a:ln>
          </p:spPr>
          <p:txBody>
            <a:bodyPr/>
            <a:lstStyle/>
            <a:p>
              <a:pPr>
                <a:defRPr/>
              </a:pPr>
              <a:endParaRPr lang="en-US" dirty="0"/>
            </a:p>
          </p:txBody>
        </p:sp>
        <p:sp>
          <p:nvSpPr>
            <p:cNvPr id="99" name="Rectangle 2698"/>
            <p:cNvSpPr>
              <a:spLocks noChangeArrowheads="1"/>
            </p:cNvSpPr>
            <p:nvPr userDrawn="1"/>
          </p:nvSpPr>
          <p:spPr bwMode="auto">
            <a:xfrm>
              <a:off x="5719" y="4264"/>
              <a:ext cx="27" cy="6"/>
            </a:xfrm>
            <a:prstGeom prst="rect">
              <a:avLst/>
            </a:prstGeom>
            <a:solidFill>
              <a:srgbClr val="CDA959"/>
            </a:solidFill>
            <a:ln w="0">
              <a:noFill/>
              <a:miter lim="800000"/>
              <a:headEnd/>
              <a:tailEnd/>
            </a:ln>
          </p:spPr>
          <p:txBody>
            <a:bodyPr/>
            <a:lstStyle/>
            <a:p>
              <a:pPr>
                <a:defRPr/>
              </a:pPr>
              <a:endParaRPr lang="en-US" dirty="0"/>
            </a:p>
          </p:txBody>
        </p:sp>
        <p:sp>
          <p:nvSpPr>
            <p:cNvPr id="100" name="Rectangle 2699"/>
            <p:cNvSpPr>
              <a:spLocks noChangeArrowheads="1"/>
            </p:cNvSpPr>
            <p:nvPr userDrawn="1"/>
          </p:nvSpPr>
          <p:spPr bwMode="auto">
            <a:xfrm>
              <a:off x="5137" y="4270"/>
              <a:ext cx="240" cy="5"/>
            </a:xfrm>
            <a:prstGeom prst="rect">
              <a:avLst/>
            </a:prstGeom>
            <a:solidFill>
              <a:srgbClr val="CDA959"/>
            </a:solidFill>
            <a:ln w="0">
              <a:noFill/>
              <a:miter lim="800000"/>
              <a:headEnd/>
              <a:tailEnd/>
            </a:ln>
          </p:spPr>
          <p:txBody>
            <a:bodyPr/>
            <a:lstStyle/>
            <a:p>
              <a:pPr>
                <a:defRPr/>
              </a:pPr>
              <a:endParaRPr lang="en-US" dirty="0"/>
            </a:p>
          </p:txBody>
        </p:sp>
        <p:sp>
          <p:nvSpPr>
            <p:cNvPr id="101" name="Rectangle 2700"/>
            <p:cNvSpPr>
              <a:spLocks noChangeArrowheads="1"/>
            </p:cNvSpPr>
            <p:nvPr userDrawn="1"/>
          </p:nvSpPr>
          <p:spPr bwMode="auto">
            <a:xfrm>
              <a:off x="5724" y="4270"/>
              <a:ext cx="22" cy="5"/>
            </a:xfrm>
            <a:prstGeom prst="rect">
              <a:avLst/>
            </a:prstGeom>
            <a:solidFill>
              <a:srgbClr val="CDA959"/>
            </a:solidFill>
            <a:ln w="0">
              <a:noFill/>
              <a:miter lim="800000"/>
              <a:headEnd/>
              <a:tailEnd/>
            </a:ln>
          </p:spPr>
          <p:txBody>
            <a:bodyPr/>
            <a:lstStyle/>
            <a:p>
              <a:pPr>
                <a:defRPr/>
              </a:pPr>
              <a:endParaRPr lang="en-US" dirty="0"/>
            </a:p>
          </p:txBody>
        </p:sp>
        <p:sp>
          <p:nvSpPr>
            <p:cNvPr id="102" name="Rectangle 2701"/>
            <p:cNvSpPr>
              <a:spLocks noChangeArrowheads="1"/>
            </p:cNvSpPr>
            <p:nvPr userDrawn="1"/>
          </p:nvSpPr>
          <p:spPr bwMode="auto">
            <a:xfrm>
              <a:off x="5120" y="4275"/>
              <a:ext cx="280" cy="6"/>
            </a:xfrm>
            <a:prstGeom prst="rect">
              <a:avLst/>
            </a:prstGeom>
            <a:solidFill>
              <a:srgbClr val="CDA959"/>
            </a:solidFill>
            <a:ln w="0">
              <a:noFill/>
              <a:miter lim="800000"/>
              <a:headEnd/>
              <a:tailEnd/>
            </a:ln>
          </p:spPr>
          <p:txBody>
            <a:bodyPr/>
            <a:lstStyle/>
            <a:p>
              <a:pPr>
                <a:defRPr/>
              </a:pPr>
              <a:endParaRPr lang="en-US" dirty="0"/>
            </a:p>
          </p:txBody>
        </p:sp>
        <p:sp>
          <p:nvSpPr>
            <p:cNvPr id="103" name="Rectangle 2702"/>
            <p:cNvSpPr>
              <a:spLocks noChangeArrowheads="1"/>
            </p:cNvSpPr>
            <p:nvPr userDrawn="1"/>
          </p:nvSpPr>
          <p:spPr bwMode="auto">
            <a:xfrm>
              <a:off x="5724" y="4275"/>
              <a:ext cx="22" cy="6"/>
            </a:xfrm>
            <a:prstGeom prst="rect">
              <a:avLst/>
            </a:prstGeom>
            <a:solidFill>
              <a:srgbClr val="CDA959"/>
            </a:solidFill>
            <a:ln w="0">
              <a:noFill/>
              <a:miter lim="800000"/>
              <a:headEnd/>
              <a:tailEnd/>
            </a:ln>
          </p:spPr>
          <p:txBody>
            <a:bodyPr/>
            <a:lstStyle/>
            <a:p>
              <a:pPr>
                <a:defRPr/>
              </a:pPr>
              <a:endParaRPr lang="en-US" dirty="0"/>
            </a:p>
          </p:txBody>
        </p:sp>
        <p:sp>
          <p:nvSpPr>
            <p:cNvPr id="104" name="Rectangle 2703"/>
            <p:cNvSpPr>
              <a:spLocks noChangeArrowheads="1"/>
            </p:cNvSpPr>
            <p:nvPr userDrawn="1"/>
          </p:nvSpPr>
          <p:spPr bwMode="auto">
            <a:xfrm>
              <a:off x="5103" y="4281"/>
              <a:ext cx="319" cy="5"/>
            </a:xfrm>
            <a:prstGeom prst="rect">
              <a:avLst/>
            </a:prstGeom>
            <a:solidFill>
              <a:srgbClr val="CDA959"/>
            </a:solidFill>
            <a:ln w="0">
              <a:noFill/>
              <a:miter lim="800000"/>
              <a:headEnd/>
              <a:tailEnd/>
            </a:ln>
          </p:spPr>
          <p:txBody>
            <a:bodyPr/>
            <a:lstStyle/>
            <a:p>
              <a:pPr>
                <a:defRPr/>
              </a:pPr>
              <a:endParaRPr lang="en-US" dirty="0"/>
            </a:p>
          </p:txBody>
        </p:sp>
        <p:sp>
          <p:nvSpPr>
            <p:cNvPr id="105" name="Rectangle 2704"/>
            <p:cNvSpPr>
              <a:spLocks noChangeArrowheads="1"/>
            </p:cNvSpPr>
            <p:nvPr userDrawn="1"/>
          </p:nvSpPr>
          <p:spPr bwMode="auto">
            <a:xfrm>
              <a:off x="5730" y="4281"/>
              <a:ext cx="16" cy="5"/>
            </a:xfrm>
            <a:prstGeom prst="rect">
              <a:avLst/>
            </a:prstGeom>
            <a:solidFill>
              <a:srgbClr val="CDA959"/>
            </a:solidFill>
            <a:ln w="0">
              <a:noFill/>
              <a:miter lim="800000"/>
              <a:headEnd/>
              <a:tailEnd/>
            </a:ln>
          </p:spPr>
          <p:txBody>
            <a:bodyPr/>
            <a:lstStyle/>
            <a:p>
              <a:pPr>
                <a:defRPr/>
              </a:pPr>
              <a:endParaRPr lang="en-US" dirty="0"/>
            </a:p>
          </p:txBody>
        </p:sp>
        <p:sp>
          <p:nvSpPr>
            <p:cNvPr id="106" name="Rectangle 2705"/>
            <p:cNvSpPr>
              <a:spLocks noChangeArrowheads="1"/>
            </p:cNvSpPr>
            <p:nvPr userDrawn="1"/>
          </p:nvSpPr>
          <p:spPr bwMode="auto">
            <a:xfrm>
              <a:off x="5081" y="4286"/>
              <a:ext cx="358" cy="6"/>
            </a:xfrm>
            <a:prstGeom prst="rect">
              <a:avLst/>
            </a:prstGeom>
            <a:solidFill>
              <a:srgbClr val="CDA959"/>
            </a:solidFill>
            <a:ln w="0">
              <a:noFill/>
              <a:miter lim="800000"/>
              <a:headEnd/>
              <a:tailEnd/>
            </a:ln>
          </p:spPr>
          <p:txBody>
            <a:bodyPr/>
            <a:lstStyle/>
            <a:p>
              <a:pPr>
                <a:defRPr/>
              </a:pPr>
              <a:endParaRPr lang="en-US" dirty="0"/>
            </a:p>
          </p:txBody>
        </p:sp>
        <p:sp>
          <p:nvSpPr>
            <p:cNvPr id="107" name="Rectangle 2706"/>
            <p:cNvSpPr>
              <a:spLocks noChangeArrowheads="1"/>
            </p:cNvSpPr>
            <p:nvPr userDrawn="1"/>
          </p:nvSpPr>
          <p:spPr bwMode="auto">
            <a:xfrm>
              <a:off x="5730" y="4286"/>
              <a:ext cx="16" cy="6"/>
            </a:xfrm>
            <a:prstGeom prst="rect">
              <a:avLst/>
            </a:prstGeom>
            <a:solidFill>
              <a:srgbClr val="CDA959"/>
            </a:solidFill>
            <a:ln w="0">
              <a:noFill/>
              <a:miter lim="800000"/>
              <a:headEnd/>
              <a:tailEnd/>
            </a:ln>
          </p:spPr>
          <p:txBody>
            <a:bodyPr/>
            <a:lstStyle/>
            <a:p>
              <a:pPr>
                <a:defRPr/>
              </a:pPr>
              <a:endParaRPr lang="en-US" dirty="0"/>
            </a:p>
          </p:txBody>
        </p:sp>
        <p:sp>
          <p:nvSpPr>
            <p:cNvPr id="108" name="Rectangle 2707"/>
            <p:cNvSpPr>
              <a:spLocks noChangeArrowheads="1"/>
            </p:cNvSpPr>
            <p:nvPr userDrawn="1"/>
          </p:nvSpPr>
          <p:spPr bwMode="auto">
            <a:xfrm>
              <a:off x="5081" y="4292"/>
              <a:ext cx="358" cy="6"/>
            </a:xfrm>
            <a:prstGeom prst="rect">
              <a:avLst/>
            </a:prstGeom>
            <a:solidFill>
              <a:srgbClr val="CDA959"/>
            </a:solidFill>
            <a:ln w="0">
              <a:noFill/>
              <a:miter lim="800000"/>
              <a:headEnd/>
              <a:tailEnd/>
            </a:ln>
          </p:spPr>
          <p:txBody>
            <a:bodyPr/>
            <a:lstStyle/>
            <a:p>
              <a:pPr>
                <a:defRPr/>
              </a:pPr>
              <a:endParaRPr lang="en-US" dirty="0"/>
            </a:p>
          </p:txBody>
        </p:sp>
        <p:sp>
          <p:nvSpPr>
            <p:cNvPr id="109" name="Rectangle 2708"/>
            <p:cNvSpPr>
              <a:spLocks noChangeArrowheads="1"/>
            </p:cNvSpPr>
            <p:nvPr userDrawn="1"/>
          </p:nvSpPr>
          <p:spPr bwMode="auto">
            <a:xfrm>
              <a:off x="5730" y="4292"/>
              <a:ext cx="16" cy="6"/>
            </a:xfrm>
            <a:prstGeom prst="rect">
              <a:avLst/>
            </a:prstGeom>
            <a:solidFill>
              <a:srgbClr val="CDA959"/>
            </a:solidFill>
            <a:ln w="0">
              <a:noFill/>
              <a:miter lim="800000"/>
              <a:headEnd/>
              <a:tailEnd/>
            </a:ln>
          </p:spPr>
          <p:txBody>
            <a:bodyPr/>
            <a:lstStyle/>
            <a:p>
              <a:pPr>
                <a:defRPr/>
              </a:pPr>
              <a:endParaRPr lang="en-US" dirty="0"/>
            </a:p>
          </p:txBody>
        </p:sp>
        <p:sp>
          <p:nvSpPr>
            <p:cNvPr id="110" name="Rectangle 2709"/>
            <p:cNvSpPr>
              <a:spLocks noChangeArrowheads="1"/>
            </p:cNvSpPr>
            <p:nvPr userDrawn="1"/>
          </p:nvSpPr>
          <p:spPr bwMode="auto">
            <a:xfrm>
              <a:off x="5081" y="4298"/>
              <a:ext cx="358" cy="5"/>
            </a:xfrm>
            <a:prstGeom prst="rect">
              <a:avLst/>
            </a:prstGeom>
            <a:solidFill>
              <a:srgbClr val="CDA959"/>
            </a:solidFill>
            <a:ln w="0">
              <a:noFill/>
              <a:miter lim="800000"/>
              <a:headEnd/>
              <a:tailEnd/>
            </a:ln>
          </p:spPr>
          <p:txBody>
            <a:bodyPr/>
            <a:lstStyle/>
            <a:p>
              <a:pPr>
                <a:defRPr/>
              </a:pPr>
              <a:endParaRPr lang="en-US" dirty="0"/>
            </a:p>
          </p:txBody>
        </p:sp>
        <p:sp>
          <p:nvSpPr>
            <p:cNvPr id="111" name="Rectangle 2710"/>
            <p:cNvSpPr>
              <a:spLocks noChangeArrowheads="1"/>
            </p:cNvSpPr>
            <p:nvPr userDrawn="1"/>
          </p:nvSpPr>
          <p:spPr bwMode="auto">
            <a:xfrm>
              <a:off x="5735" y="4298"/>
              <a:ext cx="11" cy="5"/>
            </a:xfrm>
            <a:prstGeom prst="rect">
              <a:avLst/>
            </a:prstGeom>
            <a:solidFill>
              <a:srgbClr val="CDA959"/>
            </a:solidFill>
            <a:ln w="0">
              <a:noFill/>
              <a:miter lim="800000"/>
              <a:headEnd/>
              <a:tailEnd/>
            </a:ln>
          </p:spPr>
          <p:txBody>
            <a:bodyPr/>
            <a:lstStyle/>
            <a:p>
              <a:pPr>
                <a:defRPr/>
              </a:pPr>
              <a:endParaRPr lang="en-US" dirty="0"/>
            </a:p>
          </p:txBody>
        </p:sp>
        <p:sp>
          <p:nvSpPr>
            <p:cNvPr id="112" name="Rectangle 2711"/>
            <p:cNvSpPr>
              <a:spLocks noChangeArrowheads="1"/>
            </p:cNvSpPr>
            <p:nvPr userDrawn="1"/>
          </p:nvSpPr>
          <p:spPr bwMode="auto">
            <a:xfrm>
              <a:off x="5081" y="4303"/>
              <a:ext cx="358" cy="6"/>
            </a:xfrm>
            <a:prstGeom prst="rect">
              <a:avLst/>
            </a:prstGeom>
            <a:solidFill>
              <a:srgbClr val="CDA959"/>
            </a:solidFill>
            <a:ln w="0">
              <a:noFill/>
              <a:miter lim="800000"/>
              <a:headEnd/>
              <a:tailEnd/>
            </a:ln>
          </p:spPr>
          <p:txBody>
            <a:bodyPr/>
            <a:lstStyle/>
            <a:p>
              <a:pPr>
                <a:defRPr/>
              </a:pPr>
              <a:endParaRPr lang="en-US" dirty="0"/>
            </a:p>
          </p:txBody>
        </p:sp>
        <p:sp>
          <p:nvSpPr>
            <p:cNvPr id="113" name="Rectangle 2712"/>
            <p:cNvSpPr>
              <a:spLocks noChangeArrowheads="1"/>
            </p:cNvSpPr>
            <p:nvPr userDrawn="1"/>
          </p:nvSpPr>
          <p:spPr bwMode="auto">
            <a:xfrm>
              <a:off x="5735" y="4303"/>
              <a:ext cx="11" cy="6"/>
            </a:xfrm>
            <a:prstGeom prst="rect">
              <a:avLst/>
            </a:prstGeom>
            <a:solidFill>
              <a:srgbClr val="CDA959"/>
            </a:solidFill>
            <a:ln w="0">
              <a:noFill/>
              <a:miter lim="800000"/>
              <a:headEnd/>
              <a:tailEnd/>
            </a:ln>
          </p:spPr>
          <p:txBody>
            <a:bodyPr/>
            <a:lstStyle/>
            <a:p>
              <a:pPr>
                <a:defRPr/>
              </a:pPr>
              <a:endParaRPr lang="en-US" dirty="0"/>
            </a:p>
          </p:txBody>
        </p:sp>
        <p:sp>
          <p:nvSpPr>
            <p:cNvPr id="114" name="Rectangle 2713"/>
            <p:cNvSpPr>
              <a:spLocks noChangeArrowheads="1"/>
            </p:cNvSpPr>
            <p:nvPr userDrawn="1"/>
          </p:nvSpPr>
          <p:spPr bwMode="auto">
            <a:xfrm>
              <a:off x="5081" y="4309"/>
              <a:ext cx="358" cy="5"/>
            </a:xfrm>
            <a:prstGeom prst="rect">
              <a:avLst/>
            </a:prstGeom>
            <a:solidFill>
              <a:srgbClr val="CDA959"/>
            </a:solidFill>
            <a:ln w="0">
              <a:noFill/>
              <a:miter lim="800000"/>
              <a:headEnd/>
              <a:tailEnd/>
            </a:ln>
          </p:spPr>
          <p:txBody>
            <a:bodyPr/>
            <a:lstStyle/>
            <a:p>
              <a:pPr>
                <a:defRPr/>
              </a:pPr>
              <a:endParaRPr lang="en-US" dirty="0"/>
            </a:p>
          </p:txBody>
        </p:sp>
        <p:sp>
          <p:nvSpPr>
            <p:cNvPr id="115" name="Rectangle 2714"/>
            <p:cNvSpPr>
              <a:spLocks noChangeArrowheads="1"/>
            </p:cNvSpPr>
            <p:nvPr userDrawn="1"/>
          </p:nvSpPr>
          <p:spPr bwMode="auto">
            <a:xfrm>
              <a:off x="5741" y="4309"/>
              <a:ext cx="5" cy="5"/>
            </a:xfrm>
            <a:prstGeom prst="rect">
              <a:avLst/>
            </a:prstGeom>
            <a:solidFill>
              <a:srgbClr val="CDA959"/>
            </a:solidFill>
            <a:ln w="0">
              <a:noFill/>
              <a:miter lim="800000"/>
              <a:headEnd/>
              <a:tailEnd/>
            </a:ln>
          </p:spPr>
          <p:txBody>
            <a:bodyPr/>
            <a:lstStyle/>
            <a:p>
              <a:pPr>
                <a:defRPr/>
              </a:pPr>
              <a:endParaRPr lang="en-US" dirty="0"/>
            </a:p>
          </p:txBody>
        </p:sp>
        <p:sp>
          <p:nvSpPr>
            <p:cNvPr id="116" name="Rectangle 2715"/>
            <p:cNvSpPr>
              <a:spLocks noChangeArrowheads="1"/>
            </p:cNvSpPr>
            <p:nvPr userDrawn="1"/>
          </p:nvSpPr>
          <p:spPr bwMode="auto">
            <a:xfrm>
              <a:off x="5081" y="4314"/>
              <a:ext cx="358" cy="6"/>
            </a:xfrm>
            <a:prstGeom prst="rect">
              <a:avLst/>
            </a:prstGeom>
            <a:solidFill>
              <a:srgbClr val="CDA959"/>
            </a:solidFill>
            <a:ln w="0">
              <a:noFill/>
              <a:miter lim="800000"/>
              <a:headEnd/>
              <a:tailEnd/>
            </a:ln>
          </p:spPr>
          <p:txBody>
            <a:bodyPr/>
            <a:lstStyle/>
            <a:p>
              <a:pPr>
                <a:defRPr/>
              </a:pPr>
              <a:endParaRPr lang="en-US" dirty="0"/>
            </a:p>
          </p:txBody>
        </p:sp>
        <p:sp>
          <p:nvSpPr>
            <p:cNvPr id="117" name="Rectangle 2716"/>
            <p:cNvSpPr>
              <a:spLocks noChangeArrowheads="1"/>
            </p:cNvSpPr>
            <p:nvPr userDrawn="1"/>
          </p:nvSpPr>
          <p:spPr bwMode="auto">
            <a:xfrm>
              <a:off x="5741" y="4314"/>
              <a:ext cx="5" cy="6"/>
            </a:xfrm>
            <a:prstGeom prst="rect">
              <a:avLst/>
            </a:prstGeom>
            <a:solidFill>
              <a:srgbClr val="CDA959"/>
            </a:solidFill>
            <a:ln w="0">
              <a:noFill/>
              <a:miter lim="800000"/>
              <a:headEnd/>
              <a:tailEnd/>
            </a:ln>
          </p:spPr>
          <p:txBody>
            <a:bodyPr/>
            <a:lstStyle/>
            <a:p>
              <a:pPr>
                <a:defRPr/>
              </a:pPr>
              <a:endParaRPr lang="en-US" dirty="0"/>
            </a:p>
          </p:txBody>
        </p:sp>
      </p:grpSp>
      <p:grpSp>
        <p:nvGrpSpPr>
          <p:cNvPr id="2718" name="Group 2717"/>
          <p:cNvGrpSpPr>
            <a:grpSpLocks noChangeAspect="1"/>
          </p:cNvGrpSpPr>
          <p:nvPr userDrawn="1"/>
        </p:nvGrpSpPr>
        <p:grpSpPr bwMode="auto">
          <a:xfrm>
            <a:off x="-269875" y="171450"/>
            <a:ext cx="1760538" cy="1565275"/>
            <a:chOff x="2301" y="3025"/>
            <a:chExt cx="1157" cy="1028"/>
          </a:xfrm>
        </p:grpSpPr>
        <p:sp>
          <p:nvSpPr>
            <p:cNvPr id="2719" name="AutoShape 2718"/>
            <p:cNvSpPr>
              <a:spLocks noChangeAspect="1" noChangeArrowheads="1" noTextEdit="1"/>
            </p:cNvSpPr>
            <p:nvPr userDrawn="1"/>
          </p:nvSpPr>
          <p:spPr bwMode="auto">
            <a:xfrm>
              <a:off x="2301" y="3025"/>
              <a:ext cx="1157" cy="1028"/>
            </a:xfrm>
            <a:prstGeom prst="rect">
              <a:avLst/>
            </a:prstGeom>
            <a:noFill/>
            <a:ln w="9525">
              <a:noFill/>
              <a:miter lim="800000"/>
              <a:headEnd/>
              <a:tailEnd/>
            </a:ln>
          </p:spPr>
          <p:txBody>
            <a:bodyPr/>
            <a:lstStyle/>
            <a:p>
              <a:pPr>
                <a:defRPr/>
              </a:pPr>
              <a:endParaRPr lang="en-US" dirty="0"/>
            </a:p>
          </p:txBody>
        </p:sp>
        <p:sp>
          <p:nvSpPr>
            <p:cNvPr id="2720" name="Rectangle 2719"/>
            <p:cNvSpPr>
              <a:spLocks noChangeArrowheads="1"/>
            </p:cNvSpPr>
            <p:nvPr userDrawn="1"/>
          </p:nvSpPr>
          <p:spPr bwMode="auto">
            <a:xfrm>
              <a:off x="2301" y="3025"/>
              <a:ext cx="1157" cy="1028"/>
            </a:xfrm>
            <a:prstGeom prst="rect">
              <a:avLst/>
            </a:prstGeom>
            <a:noFill/>
            <a:ln w="0">
              <a:noFill/>
              <a:miter lim="800000"/>
              <a:headEnd/>
              <a:tailEnd/>
            </a:ln>
          </p:spPr>
          <p:txBody>
            <a:bodyPr/>
            <a:lstStyle/>
            <a:p>
              <a:pPr>
                <a:defRPr/>
              </a:pPr>
              <a:endParaRPr lang="en-US" dirty="0"/>
            </a:p>
          </p:txBody>
        </p:sp>
        <p:sp>
          <p:nvSpPr>
            <p:cNvPr id="2721" name="Freeform 2720"/>
            <p:cNvSpPr>
              <a:spLocks/>
            </p:cNvSpPr>
            <p:nvPr userDrawn="1"/>
          </p:nvSpPr>
          <p:spPr bwMode="auto">
            <a:xfrm>
              <a:off x="2713" y="3158"/>
              <a:ext cx="335" cy="334"/>
            </a:xfrm>
            <a:custGeom>
              <a:avLst/>
              <a:gdLst/>
              <a:ahLst/>
              <a:cxnLst>
                <a:cxn ang="0">
                  <a:pos x="570" y="571"/>
                </a:cxn>
                <a:cxn ang="0">
                  <a:pos x="378" y="440"/>
                </a:cxn>
                <a:cxn ang="0">
                  <a:pos x="334" y="668"/>
                </a:cxn>
                <a:cxn ang="0">
                  <a:pos x="290" y="440"/>
                </a:cxn>
                <a:cxn ang="0">
                  <a:pos x="98" y="571"/>
                </a:cxn>
                <a:cxn ang="0">
                  <a:pos x="229" y="379"/>
                </a:cxn>
                <a:cxn ang="0">
                  <a:pos x="0" y="334"/>
                </a:cxn>
                <a:cxn ang="0">
                  <a:pos x="229" y="291"/>
                </a:cxn>
                <a:cxn ang="0">
                  <a:pos x="98" y="97"/>
                </a:cxn>
                <a:cxn ang="0">
                  <a:pos x="290" y="228"/>
                </a:cxn>
                <a:cxn ang="0">
                  <a:pos x="334" y="0"/>
                </a:cxn>
                <a:cxn ang="0">
                  <a:pos x="378" y="228"/>
                </a:cxn>
                <a:cxn ang="0">
                  <a:pos x="570" y="97"/>
                </a:cxn>
                <a:cxn ang="0">
                  <a:pos x="440" y="291"/>
                </a:cxn>
                <a:cxn ang="0">
                  <a:pos x="669" y="334"/>
                </a:cxn>
                <a:cxn ang="0">
                  <a:pos x="440" y="379"/>
                </a:cxn>
                <a:cxn ang="0">
                  <a:pos x="570" y="571"/>
                </a:cxn>
              </a:cxnLst>
              <a:rect l="0" t="0" r="r" b="b"/>
              <a:pathLst>
                <a:path w="669" h="668">
                  <a:moveTo>
                    <a:pt x="570" y="571"/>
                  </a:moveTo>
                  <a:lnTo>
                    <a:pt x="378" y="440"/>
                  </a:lnTo>
                  <a:lnTo>
                    <a:pt x="334" y="668"/>
                  </a:lnTo>
                  <a:lnTo>
                    <a:pt x="290" y="440"/>
                  </a:lnTo>
                  <a:lnTo>
                    <a:pt x="98" y="571"/>
                  </a:lnTo>
                  <a:lnTo>
                    <a:pt x="229" y="379"/>
                  </a:lnTo>
                  <a:lnTo>
                    <a:pt x="0" y="334"/>
                  </a:lnTo>
                  <a:lnTo>
                    <a:pt x="229" y="291"/>
                  </a:lnTo>
                  <a:lnTo>
                    <a:pt x="98" y="97"/>
                  </a:lnTo>
                  <a:lnTo>
                    <a:pt x="290" y="228"/>
                  </a:lnTo>
                  <a:lnTo>
                    <a:pt x="334" y="0"/>
                  </a:lnTo>
                  <a:lnTo>
                    <a:pt x="378" y="228"/>
                  </a:lnTo>
                  <a:lnTo>
                    <a:pt x="570" y="97"/>
                  </a:lnTo>
                  <a:lnTo>
                    <a:pt x="440" y="291"/>
                  </a:lnTo>
                  <a:lnTo>
                    <a:pt x="669" y="334"/>
                  </a:lnTo>
                  <a:lnTo>
                    <a:pt x="440" y="379"/>
                  </a:lnTo>
                  <a:lnTo>
                    <a:pt x="570" y="571"/>
                  </a:lnTo>
                  <a:close/>
                </a:path>
              </a:pathLst>
            </a:custGeom>
            <a:solidFill>
              <a:srgbClr val="C0973A"/>
            </a:solidFill>
            <a:ln w="0">
              <a:noFill/>
              <a:prstDash val="solid"/>
              <a:round/>
              <a:headEnd/>
              <a:tailEnd/>
            </a:ln>
          </p:spPr>
          <p:txBody>
            <a:bodyPr/>
            <a:lstStyle/>
            <a:p>
              <a:pPr>
                <a:defRPr/>
              </a:pPr>
              <a:endParaRPr lang="en-US" dirty="0"/>
            </a:p>
          </p:txBody>
        </p:sp>
        <p:sp>
          <p:nvSpPr>
            <p:cNvPr id="2722" name="Freeform 2721"/>
            <p:cNvSpPr>
              <a:spLocks/>
            </p:cNvSpPr>
            <p:nvPr userDrawn="1"/>
          </p:nvSpPr>
          <p:spPr bwMode="auto">
            <a:xfrm>
              <a:off x="2599" y="3041"/>
              <a:ext cx="220" cy="228"/>
            </a:xfrm>
            <a:custGeom>
              <a:avLst/>
              <a:gdLst/>
              <a:ahLst/>
              <a:cxnLst>
                <a:cxn ang="0">
                  <a:pos x="299" y="456"/>
                </a:cxn>
                <a:cxn ang="0">
                  <a:pos x="188" y="190"/>
                </a:cxn>
                <a:cxn ang="0">
                  <a:pos x="453" y="299"/>
                </a:cxn>
                <a:cxn ang="0">
                  <a:pos x="454" y="296"/>
                </a:cxn>
                <a:cxn ang="0">
                  <a:pos x="454" y="288"/>
                </a:cxn>
                <a:cxn ang="0">
                  <a:pos x="454" y="277"/>
                </a:cxn>
                <a:cxn ang="0">
                  <a:pos x="454" y="267"/>
                </a:cxn>
                <a:cxn ang="0">
                  <a:pos x="451" y="256"/>
                </a:cxn>
                <a:cxn ang="0">
                  <a:pos x="448" y="248"/>
                </a:cxn>
                <a:cxn ang="0">
                  <a:pos x="440" y="243"/>
                </a:cxn>
                <a:cxn ang="0">
                  <a:pos x="300" y="76"/>
                </a:cxn>
                <a:cxn ang="0">
                  <a:pos x="290" y="60"/>
                </a:cxn>
                <a:cxn ang="0">
                  <a:pos x="280" y="48"/>
                </a:cxn>
                <a:cxn ang="0">
                  <a:pos x="277" y="34"/>
                </a:cxn>
                <a:cxn ang="0">
                  <a:pos x="280" y="22"/>
                </a:cxn>
                <a:cxn ang="0">
                  <a:pos x="288" y="6"/>
                </a:cxn>
                <a:cxn ang="0">
                  <a:pos x="282" y="0"/>
                </a:cxn>
                <a:cxn ang="0">
                  <a:pos x="213" y="70"/>
                </a:cxn>
                <a:cxn ang="0">
                  <a:pos x="219" y="76"/>
                </a:cxn>
                <a:cxn ang="0">
                  <a:pos x="237" y="66"/>
                </a:cxn>
                <a:cxn ang="0">
                  <a:pos x="256" y="66"/>
                </a:cxn>
                <a:cxn ang="0">
                  <a:pos x="273" y="73"/>
                </a:cxn>
                <a:cxn ang="0">
                  <a:pos x="288" y="88"/>
                </a:cxn>
                <a:cxn ang="0">
                  <a:pos x="413" y="239"/>
                </a:cxn>
                <a:cxn ang="0">
                  <a:pos x="413" y="239"/>
                </a:cxn>
                <a:cxn ang="0">
                  <a:pos x="153" y="130"/>
                </a:cxn>
                <a:cxn ang="0">
                  <a:pos x="147" y="134"/>
                </a:cxn>
                <a:cxn ang="0">
                  <a:pos x="254" y="396"/>
                </a:cxn>
                <a:cxn ang="0">
                  <a:pos x="254" y="397"/>
                </a:cxn>
                <a:cxn ang="0">
                  <a:pos x="99" y="263"/>
                </a:cxn>
                <a:cxn ang="0">
                  <a:pos x="85" y="250"/>
                </a:cxn>
                <a:cxn ang="0">
                  <a:pos x="79" y="236"/>
                </a:cxn>
                <a:cxn ang="0">
                  <a:pos x="80" y="222"/>
                </a:cxn>
                <a:cxn ang="0">
                  <a:pos x="88" y="207"/>
                </a:cxn>
                <a:cxn ang="0">
                  <a:pos x="82" y="200"/>
                </a:cxn>
                <a:cxn ang="0">
                  <a:pos x="0" y="280"/>
                </a:cxn>
                <a:cxn ang="0">
                  <a:pos x="8" y="288"/>
                </a:cxn>
                <a:cxn ang="0">
                  <a:pos x="20" y="279"/>
                </a:cxn>
                <a:cxn ang="0">
                  <a:pos x="31" y="276"/>
                </a:cxn>
                <a:cxn ang="0">
                  <a:pos x="44" y="277"/>
                </a:cxn>
                <a:cxn ang="0">
                  <a:pos x="57" y="285"/>
                </a:cxn>
                <a:cxn ang="0">
                  <a:pos x="73" y="297"/>
                </a:cxn>
                <a:cxn ang="0">
                  <a:pos x="222" y="425"/>
                </a:cxn>
                <a:cxn ang="0">
                  <a:pos x="236" y="433"/>
                </a:cxn>
                <a:cxn ang="0">
                  <a:pos x="253" y="440"/>
                </a:cxn>
                <a:cxn ang="0">
                  <a:pos x="270" y="447"/>
                </a:cxn>
                <a:cxn ang="0">
                  <a:pos x="284" y="451"/>
                </a:cxn>
                <a:cxn ang="0">
                  <a:pos x="294" y="454"/>
                </a:cxn>
                <a:cxn ang="0">
                  <a:pos x="299" y="456"/>
                </a:cxn>
              </a:cxnLst>
              <a:rect l="0" t="0" r="r" b="b"/>
              <a:pathLst>
                <a:path w="454" h="456">
                  <a:moveTo>
                    <a:pt x="299" y="456"/>
                  </a:moveTo>
                  <a:lnTo>
                    <a:pt x="188" y="190"/>
                  </a:lnTo>
                  <a:lnTo>
                    <a:pt x="453" y="299"/>
                  </a:lnTo>
                  <a:lnTo>
                    <a:pt x="454" y="296"/>
                  </a:lnTo>
                  <a:lnTo>
                    <a:pt x="454" y="288"/>
                  </a:lnTo>
                  <a:lnTo>
                    <a:pt x="454" y="277"/>
                  </a:lnTo>
                  <a:lnTo>
                    <a:pt x="454" y="267"/>
                  </a:lnTo>
                  <a:lnTo>
                    <a:pt x="451" y="256"/>
                  </a:lnTo>
                  <a:lnTo>
                    <a:pt x="448" y="248"/>
                  </a:lnTo>
                  <a:lnTo>
                    <a:pt x="440" y="243"/>
                  </a:lnTo>
                  <a:lnTo>
                    <a:pt x="300" y="76"/>
                  </a:lnTo>
                  <a:lnTo>
                    <a:pt x="290" y="60"/>
                  </a:lnTo>
                  <a:lnTo>
                    <a:pt x="280" y="48"/>
                  </a:lnTo>
                  <a:lnTo>
                    <a:pt x="277" y="34"/>
                  </a:lnTo>
                  <a:lnTo>
                    <a:pt x="280" y="22"/>
                  </a:lnTo>
                  <a:lnTo>
                    <a:pt x="288" y="6"/>
                  </a:lnTo>
                  <a:lnTo>
                    <a:pt x="282" y="0"/>
                  </a:lnTo>
                  <a:lnTo>
                    <a:pt x="213" y="70"/>
                  </a:lnTo>
                  <a:lnTo>
                    <a:pt x="219" y="76"/>
                  </a:lnTo>
                  <a:lnTo>
                    <a:pt x="237" y="66"/>
                  </a:lnTo>
                  <a:lnTo>
                    <a:pt x="256" y="66"/>
                  </a:lnTo>
                  <a:lnTo>
                    <a:pt x="273" y="73"/>
                  </a:lnTo>
                  <a:lnTo>
                    <a:pt x="288" y="88"/>
                  </a:lnTo>
                  <a:lnTo>
                    <a:pt x="413" y="239"/>
                  </a:lnTo>
                  <a:lnTo>
                    <a:pt x="413" y="239"/>
                  </a:lnTo>
                  <a:lnTo>
                    <a:pt x="153" y="130"/>
                  </a:lnTo>
                  <a:lnTo>
                    <a:pt x="147" y="134"/>
                  </a:lnTo>
                  <a:lnTo>
                    <a:pt x="254" y="396"/>
                  </a:lnTo>
                  <a:lnTo>
                    <a:pt x="254" y="397"/>
                  </a:lnTo>
                  <a:lnTo>
                    <a:pt x="99" y="263"/>
                  </a:lnTo>
                  <a:lnTo>
                    <a:pt x="85" y="250"/>
                  </a:lnTo>
                  <a:lnTo>
                    <a:pt x="79" y="236"/>
                  </a:lnTo>
                  <a:lnTo>
                    <a:pt x="80" y="222"/>
                  </a:lnTo>
                  <a:lnTo>
                    <a:pt x="88" y="207"/>
                  </a:lnTo>
                  <a:lnTo>
                    <a:pt x="82" y="200"/>
                  </a:lnTo>
                  <a:lnTo>
                    <a:pt x="0" y="280"/>
                  </a:lnTo>
                  <a:lnTo>
                    <a:pt x="8" y="288"/>
                  </a:lnTo>
                  <a:lnTo>
                    <a:pt x="20" y="279"/>
                  </a:lnTo>
                  <a:lnTo>
                    <a:pt x="31" y="276"/>
                  </a:lnTo>
                  <a:lnTo>
                    <a:pt x="44" y="277"/>
                  </a:lnTo>
                  <a:lnTo>
                    <a:pt x="57" y="285"/>
                  </a:lnTo>
                  <a:lnTo>
                    <a:pt x="73" y="297"/>
                  </a:lnTo>
                  <a:lnTo>
                    <a:pt x="222" y="425"/>
                  </a:lnTo>
                  <a:lnTo>
                    <a:pt x="236" y="433"/>
                  </a:lnTo>
                  <a:lnTo>
                    <a:pt x="253" y="440"/>
                  </a:lnTo>
                  <a:lnTo>
                    <a:pt x="270" y="447"/>
                  </a:lnTo>
                  <a:lnTo>
                    <a:pt x="284" y="451"/>
                  </a:lnTo>
                  <a:lnTo>
                    <a:pt x="294" y="454"/>
                  </a:lnTo>
                  <a:lnTo>
                    <a:pt x="299" y="456"/>
                  </a:lnTo>
                  <a:close/>
                </a:path>
              </a:pathLst>
            </a:custGeom>
            <a:solidFill>
              <a:srgbClr val="C0973A"/>
            </a:solidFill>
            <a:ln w="0">
              <a:noFill/>
              <a:prstDash val="solid"/>
              <a:round/>
              <a:headEnd/>
              <a:tailEnd/>
            </a:ln>
          </p:spPr>
          <p:txBody>
            <a:bodyPr/>
            <a:lstStyle/>
            <a:p>
              <a:pPr>
                <a:defRPr/>
              </a:pPr>
              <a:endParaRPr lang="en-US" dirty="0"/>
            </a:p>
          </p:txBody>
        </p:sp>
        <p:sp>
          <p:nvSpPr>
            <p:cNvPr id="2723" name="Freeform 2722"/>
            <p:cNvSpPr>
              <a:spLocks/>
            </p:cNvSpPr>
            <p:nvPr userDrawn="1"/>
          </p:nvSpPr>
          <p:spPr bwMode="auto">
            <a:xfrm>
              <a:off x="2580" y="3224"/>
              <a:ext cx="167" cy="198"/>
            </a:xfrm>
            <a:custGeom>
              <a:avLst/>
              <a:gdLst/>
              <a:ahLst/>
              <a:cxnLst>
                <a:cxn ang="0">
                  <a:pos x="334" y="309"/>
                </a:cxn>
                <a:cxn ang="0">
                  <a:pos x="68" y="200"/>
                </a:cxn>
                <a:cxn ang="0">
                  <a:pos x="334" y="89"/>
                </a:cxn>
                <a:cxn ang="0">
                  <a:pos x="333" y="88"/>
                </a:cxn>
                <a:cxn ang="0">
                  <a:pos x="327" y="82"/>
                </a:cxn>
                <a:cxn ang="0">
                  <a:pos x="319" y="74"/>
                </a:cxn>
                <a:cxn ang="0">
                  <a:pos x="311" y="66"/>
                </a:cxn>
                <a:cxn ang="0">
                  <a:pos x="302" y="60"/>
                </a:cxn>
                <a:cxn ang="0">
                  <a:pos x="293" y="57"/>
                </a:cxn>
                <a:cxn ang="0">
                  <a:pos x="287" y="60"/>
                </a:cxn>
                <a:cxn ang="0">
                  <a:pos x="68" y="40"/>
                </a:cxn>
                <a:cxn ang="0">
                  <a:pos x="50" y="37"/>
                </a:cxn>
                <a:cxn ang="0">
                  <a:pos x="34" y="34"/>
                </a:cxn>
                <a:cxn ang="0">
                  <a:pos x="22" y="26"/>
                </a:cxn>
                <a:cxn ang="0">
                  <a:pos x="14" y="15"/>
                </a:cxn>
                <a:cxn ang="0">
                  <a:pos x="10" y="0"/>
                </a:cxn>
                <a:cxn ang="0">
                  <a:pos x="0" y="0"/>
                </a:cxn>
                <a:cxn ang="0">
                  <a:pos x="0" y="99"/>
                </a:cxn>
                <a:cxn ang="0">
                  <a:pos x="10" y="99"/>
                </a:cxn>
                <a:cxn ang="0">
                  <a:pos x="16" y="82"/>
                </a:cxn>
                <a:cxn ang="0">
                  <a:pos x="24" y="69"/>
                </a:cxn>
                <a:cxn ang="0">
                  <a:pos x="36" y="62"/>
                </a:cxn>
                <a:cxn ang="0">
                  <a:pos x="50" y="57"/>
                </a:cxn>
                <a:cxn ang="0">
                  <a:pos x="67" y="57"/>
                </a:cxn>
                <a:cxn ang="0">
                  <a:pos x="262" y="75"/>
                </a:cxn>
                <a:cxn ang="0">
                  <a:pos x="262" y="75"/>
                </a:cxn>
                <a:cxn ang="0">
                  <a:pos x="0" y="182"/>
                </a:cxn>
                <a:cxn ang="0">
                  <a:pos x="0" y="191"/>
                </a:cxn>
                <a:cxn ang="0">
                  <a:pos x="262" y="299"/>
                </a:cxn>
                <a:cxn ang="0">
                  <a:pos x="262" y="300"/>
                </a:cxn>
                <a:cxn ang="0">
                  <a:pos x="57" y="316"/>
                </a:cxn>
                <a:cxn ang="0">
                  <a:pos x="37" y="316"/>
                </a:cxn>
                <a:cxn ang="0">
                  <a:pos x="24" y="309"/>
                </a:cxn>
                <a:cxn ang="0">
                  <a:pos x="16" y="299"/>
                </a:cxn>
                <a:cxn ang="0">
                  <a:pos x="10" y="283"/>
                </a:cxn>
                <a:cxn ang="0">
                  <a:pos x="0" y="283"/>
                </a:cxn>
                <a:cxn ang="0">
                  <a:pos x="0" y="397"/>
                </a:cxn>
                <a:cxn ang="0">
                  <a:pos x="10" y="397"/>
                </a:cxn>
                <a:cxn ang="0">
                  <a:pos x="14" y="379"/>
                </a:cxn>
                <a:cxn ang="0">
                  <a:pos x="24" y="368"/>
                </a:cxn>
                <a:cxn ang="0">
                  <a:pos x="41" y="362"/>
                </a:cxn>
                <a:cxn ang="0">
                  <a:pos x="64" y="357"/>
                </a:cxn>
                <a:cxn ang="0">
                  <a:pos x="259" y="342"/>
                </a:cxn>
                <a:cxn ang="0">
                  <a:pos x="273" y="339"/>
                </a:cxn>
                <a:cxn ang="0">
                  <a:pos x="287" y="334"/>
                </a:cxn>
                <a:cxn ang="0">
                  <a:pos x="302" y="328"/>
                </a:cxn>
                <a:cxn ang="0">
                  <a:pos x="314" y="322"/>
                </a:cxn>
                <a:cxn ang="0">
                  <a:pos x="325" y="316"/>
                </a:cxn>
                <a:cxn ang="0">
                  <a:pos x="333" y="311"/>
                </a:cxn>
                <a:cxn ang="0">
                  <a:pos x="334" y="309"/>
                </a:cxn>
              </a:cxnLst>
              <a:rect l="0" t="0" r="r" b="b"/>
              <a:pathLst>
                <a:path w="334" h="397">
                  <a:moveTo>
                    <a:pt x="334" y="309"/>
                  </a:moveTo>
                  <a:lnTo>
                    <a:pt x="68" y="200"/>
                  </a:lnTo>
                  <a:lnTo>
                    <a:pt x="334" y="89"/>
                  </a:lnTo>
                  <a:lnTo>
                    <a:pt x="333" y="88"/>
                  </a:lnTo>
                  <a:lnTo>
                    <a:pt x="327" y="82"/>
                  </a:lnTo>
                  <a:lnTo>
                    <a:pt x="319" y="74"/>
                  </a:lnTo>
                  <a:lnTo>
                    <a:pt x="311" y="66"/>
                  </a:lnTo>
                  <a:lnTo>
                    <a:pt x="302" y="60"/>
                  </a:lnTo>
                  <a:lnTo>
                    <a:pt x="293" y="57"/>
                  </a:lnTo>
                  <a:lnTo>
                    <a:pt x="287" y="60"/>
                  </a:lnTo>
                  <a:lnTo>
                    <a:pt x="68" y="40"/>
                  </a:lnTo>
                  <a:lnTo>
                    <a:pt x="50" y="37"/>
                  </a:lnTo>
                  <a:lnTo>
                    <a:pt x="34" y="34"/>
                  </a:lnTo>
                  <a:lnTo>
                    <a:pt x="22" y="26"/>
                  </a:lnTo>
                  <a:lnTo>
                    <a:pt x="14" y="15"/>
                  </a:lnTo>
                  <a:lnTo>
                    <a:pt x="10" y="0"/>
                  </a:lnTo>
                  <a:lnTo>
                    <a:pt x="0" y="0"/>
                  </a:lnTo>
                  <a:lnTo>
                    <a:pt x="0" y="99"/>
                  </a:lnTo>
                  <a:lnTo>
                    <a:pt x="10" y="99"/>
                  </a:lnTo>
                  <a:lnTo>
                    <a:pt x="16" y="82"/>
                  </a:lnTo>
                  <a:lnTo>
                    <a:pt x="24" y="69"/>
                  </a:lnTo>
                  <a:lnTo>
                    <a:pt x="36" y="62"/>
                  </a:lnTo>
                  <a:lnTo>
                    <a:pt x="50" y="57"/>
                  </a:lnTo>
                  <a:lnTo>
                    <a:pt x="67" y="57"/>
                  </a:lnTo>
                  <a:lnTo>
                    <a:pt x="262" y="75"/>
                  </a:lnTo>
                  <a:lnTo>
                    <a:pt x="262" y="75"/>
                  </a:lnTo>
                  <a:lnTo>
                    <a:pt x="0" y="182"/>
                  </a:lnTo>
                  <a:lnTo>
                    <a:pt x="0" y="191"/>
                  </a:lnTo>
                  <a:lnTo>
                    <a:pt x="262" y="299"/>
                  </a:lnTo>
                  <a:lnTo>
                    <a:pt x="262" y="300"/>
                  </a:lnTo>
                  <a:lnTo>
                    <a:pt x="57" y="316"/>
                  </a:lnTo>
                  <a:lnTo>
                    <a:pt x="37" y="316"/>
                  </a:lnTo>
                  <a:lnTo>
                    <a:pt x="24" y="309"/>
                  </a:lnTo>
                  <a:lnTo>
                    <a:pt x="16" y="299"/>
                  </a:lnTo>
                  <a:lnTo>
                    <a:pt x="10" y="283"/>
                  </a:lnTo>
                  <a:lnTo>
                    <a:pt x="0" y="283"/>
                  </a:lnTo>
                  <a:lnTo>
                    <a:pt x="0" y="397"/>
                  </a:lnTo>
                  <a:lnTo>
                    <a:pt x="10" y="397"/>
                  </a:lnTo>
                  <a:lnTo>
                    <a:pt x="14" y="379"/>
                  </a:lnTo>
                  <a:lnTo>
                    <a:pt x="24" y="368"/>
                  </a:lnTo>
                  <a:lnTo>
                    <a:pt x="41" y="362"/>
                  </a:lnTo>
                  <a:lnTo>
                    <a:pt x="64" y="357"/>
                  </a:lnTo>
                  <a:lnTo>
                    <a:pt x="259" y="342"/>
                  </a:lnTo>
                  <a:lnTo>
                    <a:pt x="273" y="339"/>
                  </a:lnTo>
                  <a:lnTo>
                    <a:pt x="287" y="334"/>
                  </a:lnTo>
                  <a:lnTo>
                    <a:pt x="302" y="328"/>
                  </a:lnTo>
                  <a:lnTo>
                    <a:pt x="314" y="322"/>
                  </a:lnTo>
                  <a:lnTo>
                    <a:pt x="325" y="316"/>
                  </a:lnTo>
                  <a:lnTo>
                    <a:pt x="333" y="311"/>
                  </a:lnTo>
                  <a:lnTo>
                    <a:pt x="334" y="309"/>
                  </a:lnTo>
                  <a:close/>
                </a:path>
              </a:pathLst>
            </a:custGeom>
            <a:solidFill>
              <a:srgbClr val="C0973A"/>
            </a:solidFill>
            <a:ln w="0">
              <a:noFill/>
              <a:prstDash val="solid"/>
              <a:round/>
              <a:headEnd/>
              <a:tailEnd/>
            </a:ln>
          </p:spPr>
          <p:txBody>
            <a:bodyPr/>
            <a:lstStyle/>
            <a:p>
              <a:pPr>
                <a:defRPr/>
              </a:pPr>
              <a:endParaRPr lang="en-US" dirty="0"/>
            </a:p>
          </p:txBody>
        </p:sp>
        <p:sp>
          <p:nvSpPr>
            <p:cNvPr id="2724" name="Freeform 2723"/>
            <p:cNvSpPr>
              <a:spLocks/>
            </p:cNvSpPr>
            <p:nvPr userDrawn="1"/>
          </p:nvSpPr>
          <p:spPr bwMode="auto">
            <a:xfrm>
              <a:off x="2597" y="3377"/>
              <a:ext cx="222" cy="223"/>
            </a:xfrm>
            <a:custGeom>
              <a:avLst/>
              <a:gdLst/>
              <a:ahLst/>
              <a:cxnLst>
                <a:cxn ang="0">
                  <a:pos x="456" y="155"/>
                </a:cxn>
                <a:cxn ang="0">
                  <a:pos x="190" y="266"/>
                </a:cxn>
                <a:cxn ang="0">
                  <a:pos x="299" y="1"/>
                </a:cxn>
                <a:cxn ang="0">
                  <a:pos x="297" y="0"/>
                </a:cxn>
                <a:cxn ang="0">
                  <a:pos x="288" y="0"/>
                </a:cxn>
                <a:cxn ang="0">
                  <a:pos x="277" y="0"/>
                </a:cxn>
                <a:cxn ang="0">
                  <a:pos x="267" y="1"/>
                </a:cxn>
                <a:cxn ang="0">
                  <a:pos x="256" y="3"/>
                </a:cxn>
                <a:cxn ang="0">
                  <a:pos x="248" y="8"/>
                </a:cxn>
                <a:cxn ang="0">
                  <a:pos x="243" y="14"/>
                </a:cxn>
                <a:cxn ang="0">
                  <a:pos x="76" y="154"/>
                </a:cxn>
                <a:cxn ang="0">
                  <a:pos x="62" y="166"/>
                </a:cxn>
                <a:cxn ang="0">
                  <a:pos x="48" y="174"/>
                </a:cxn>
                <a:cxn ang="0">
                  <a:pos x="34" y="177"/>
                </a:cxn>
                <a:cxn ang="0">
                  <a:pos x="22" y="174"/>
                </a:cxn>
                <a:cxn ang="0">
                  <a:pos x="7" y="166"/>
                </a:cxn>
                <a:cxn ang="0">
                  <a:pos x="0" y="172"/>
                </a:cxn>
                <a:cxn ang="0">
                  <a:pos x="70" y="243"/>
                </a:cxn>
                <a:cxn ang="0">
                  <a:pos x="76" y="235"/>
                </a:cxn>
                <a:cxn ang="0">
                  <a:pos x="67" y="217"/>
                </a:cxn>
                <a:cxn ang="0">
                  <a:pos x="67" y="198"/>
                </a:cxn>
                <a:cxn ang="0">
                  <a:pos x="73" y="183"/>
                </a:cxn>
                <a:cxn ang="0">
                  <a:pos x="88" y="166"/>
                </a:cxn>
                <a:cxn ang="0">
                  <a:pos x="239" y="41"/>
                </a:cxn>
                <a:cxn ang="0">
                  <a:pos x="239" y="41"/>
                </a:cxn>
                <a:cxn ang="0">
                  <a:pos x="130" y="301"/>
                </a:cxn>
                <a:cxn ang="0">
                  <a:pos x="134" y="308"/>
                </a:cxn>
                <a:cxn ang="0">
                  <a:pos x="397" y="200"/>
                </a:cxn>
                <a:cxn ang="0">
                  <a:pos x="397" y="200"/>
                </a:cxn>
                <a:cxn ang="0">
                  <a:pos x="263" y="355"/>
                </a:cxn>
                <a:cxn ang="0">
                  <a:pos x="250" y="369"/>
                </a:cxn>
                <a:cxn ang="0">
                  <a:pos x="236" y="375"/>
                </a:cxn>
                <a:cxn ang="0">
                  <a:pos x="222" y="374"/>
                </a:cxn>
                <a:cxn ang="0">
                  <a:pos x="207" y="366"/>
                </a:cxn>
                <a:cxn ang="0">
                  <a:pos x="200" y="372"/>
                </a:cxn>
                <a:cxn ang="0">
                  <a:pos x="280" y="454"/>
                </a:cxn>
                <a:cxn ang="0">
                  <a:pos x="288" y="448"/>
                </a:cxn>
                <a:cxn ang="0">
                  <a:pos x="279" y="434"/>
                </a:cxn>
                <a:cxn ang="0">
                  <a:pos x="276" y="423"/>
                </a:cxn>
                <a:cxn ang="0">
                  <a:pos x="277" y="411"/>
                </a:cxn>
                <a:cxn ang="0">
                  <a:pos x="285" y="397"/>
                </a:cxn>
                <a:cxn ang="0">
                  <a:pos x="297" y="381"/>
                </a:cxn>
                <a:cxn ang="0">
                  <a:pos x="425" y="232"/>
                </a:cxn>
                <a:cxn ang="0">
                  <a:pos x="433" y="218"/>
                </a:cxn>
                <a:cxn ang="0">
                  <a:pos x="440" y="201"/>
                </a:cxn>
                <a:cxn ang="0">
                  <a:pos x="447" y="186"/>
                </a:cxn>
                <a:cxn ang="0">
                  <a:pos x="451" y="171"/>
                </a:cxn>
                <a:cxn ang="0">
                  <a:pos x="454" y="160"/>
                </a:cxn>
                <a:cxn ang="0">
                  <a:pos x="456" y="155"/>
                </a:cxn>
              </a:cxnLst>
              <a:rect l="0" t="0" r="r" b="b"/>
              <a:pathLst>
                <a:path w="456" h="454">
                  <a:moveTo>
                    <a:pt x="456" y="155"/>
                  </a:moveTo>
                  <a:lnTo>
                    <a:pt x="190" y="266"/>
                  </a:lnTo>
                  <a:lnTo>
                    <a:pt x="299" y="1"/>
                  </a:lnTo>
                  <a:lnTo>
                    <a:pt x="297" y="0"/>
                  </a:lnTo>
                  <a:lnTo>
                    <a:pt x="288" y="0"/>
                  </a:lnTo>
                  <a:lnTo>
                    <a:pt x="277" y="0"/>
                  </a:lnTo>
                  <a:lnTo>
                    <a:pt x="267" y="1"/>
                  </a:lnTo>
                  <a:lnTo>
                    <a:pt x="256" y="3"/>
                  </a:lnTo>
                  <a:lnTo>
                    <a:pt x="248" y="8"/>
                  </a:lnTo>
                  <a:lnTo>
                    <a:pt x="243" y="14"/>
                  </a:lnTo>
                  <a:lnTo>
                    <a:pt x="76" y="154"/>
                  </a:lnTo>
                  <a:lnTo>
                    <a:pt x="62" y="166"/>
                  </a:lnTo>
                  <a:lnTo>
                    <a:pt x="48" y="174"/>
                  </a:lnTo>
                  <a:lnTo>
                    <a:pt x="34" y="177"/>
                  </a:lnTo>
                  <a:lnTo>
                    <a:pt x="22" y="174"/>
                  </a:lnTo>
                  <a:lnTo>
                    <a:pt x="7" y="166"/>
                  </a:lnTo>
                  <a:lnTo>
                    <a:pt x="0" y="172"/>
                  </a:lnTo>
                  <a:lnTo>
                    <a:pt x="70" y="243"/>
                  </a:lnTo>
                  <a:lnTo>
                    <a:pt x="76" y="235"/>
                  </a:lnTo>
                  <a:lnTo>
                    <a:pt x="67" y="217"/>
                  </a:lnTo>
                  <a:lnTo>
                    <a:pt x="67" y="198"/>
                  </a:lnTo>
                  <a:lnTo>
                    <a:pt x="73" y="183"/>
                  </a:lnTo>
                  <a:lnTo>
                    <a:pt x="88" y="166"/>
                  </a:lnTo>
                  <a:lnTo>
                    <a:pt x="239" y="41"/>
                  </a:lnTo>
                  <a:lnTo>
                    <a:pt x="239" y="41"/>
                  </a:lnTo>
                  <a:lnTo>
                    <a:pt x="130" y="301"/>
                  </a:lnTo>
                  <a:lnTo>
                    <a:pt x="134" y="308"/>
                  </a:lnTo>
                  <a:lnTo>
                    <a:pt x="397" y="200"/>
                  </a:lnTo>
                  <a:lnTo>
                    <a:pt x="397" y="200"/>
                  </a:lnTo>
                  <a:lnTo>
                    <a:pt x="263" y="355"/>
                  </a:lnTo>
                  <a:lnTo>
                    <a:pt x="250" y="369"/>
                  </a:lnTo>
                  <a:lnTo>
                    <a:pt x="236" y="375"/>
                  </a:lnTo>
                  <a:lnTo>
                    <a:pt x="222" y="374"/>
                  </a:lnTo>
                  <a:lnTo>
                    <a:pt x="207" y="366"/>
                  </a:lnTo>
                  <a:lnTo>
                    <a:pt x="200" y="372"/>
                  </a:lnTo>
                  <a:lnTo>
                    <a:pt x="280" y="454"/>
                  </a:lnTo>
                  <a:lnTo>
                    <a:pt x="288" y="448"/>
                  </a:lnTo>
                  <a:lnTo>
                    <a:pt x="279" y="434"/>
                  </a:lnTo>
                  <a:lnTo>
                    <a:pt x="276" y="423"/>
                  </a:lnTo>
                  <a:lnTo>
                    <a:pt x="277" y="411"/>
                  </a:lnTo>
                  <a:lnTo>
                    <a:pt x="285" y="397"/>
                  </a:lnTo>
                  <a:lnTo>
                    <a:pt x="297" y="381"/>
                  </a:lnTo>
                  <a:lnTo>
                    <a:pt x="425" y="232"/>
                  </a:lnTo>
                  <a:lnTo>
                    <a:pt x="433" y="218"/>
                  </a:lnTo>
                  <a:lnTo>
                    <a:pt x="440" y="201"/>
                  </a:lnTo>
                  <a:lnTo>
                    <a:pt x="447" y="186"/>
                  </a:lnTo>
                  <a:lnTo>
                    <a:pt x="451" y="171"/>
                  </a:lnTo>
                  <a:lnTo>
                    <a:pt x="454" y="160"/>
                  </a:lnTo>
                  <a:lnTo>
                    <a:pt x="456" y="155"/>
                  </a:lnTo>
                  <a:close/>
                </a:path>
              </a:pathLst>
            </a:custGeom>
            <a:solidFill>
              <a:srgbClr val="C0973A"/>
            </a:solidFill>
            <a:ln w="0">
              <a:noFill/>
              <a:prstDash val="solid"/>
              <a:round/>
              <a:headEnd/>
              <a:tailEnd/>
            </a:ln>
          </p:spPr>
          <p:txBody>
            <a:bodyPr/>
            <a:lstStyle/>
            <a:p>
              <a:pPr>
                <a:defRPr/>
              </a:pPr>
              <a:endParaRPr lang="en-US" dirty="0"/>
            </a:p>
          </p:txBody>
        </p:sp>
        <p:sp>
          <p:nvSpPr>
            <p:cNvPr id="2725" name="Freeform 2724"/>
            <p:cNvSpPr>
              <a:spLocks/>
            </p:cNvSpPr>
            <p:nvPr userDrawn="1"/>
          </p:nvSpPr>
          <p:spPr bwMode="auto">
            <a:xfrm>
              <a:off x="2779" y="3456"/>
              <a:ext cx="199" cy="169"/>
            </a:xfrm>
            <a:custGeom>
              <a:avLst/>
              <a:gdLst/>
              <a:ahLst/>
              <a:cxnLst>
                <a:cxn ang="0">
                  <a:pos x="311" y="0"/>
                </a:cxn>
                <a:cxn ang="0">
                  <a:pos x="200" y="266"/>
                </a:cxn>
                <a:cxn ang="0">
                  <a:pos x="91" y="0"/>
                </a:cxn>
                <a:cxn ang="0">
                  <a:pos x="88" y="3"/>
                </a:cxn>
                <a:cxn ang="0">
                  <a:pos x="82" y="7"/>
                </a:cxn>
                <a:cxn ang="0">
                  <a:pos x="75" y="15"/>
                </a:cxn>
                <a:cxn ang="0">
                  <a:pos x="66" y="24"/>
                </a:cxn>
                <a:cxn ang="0">
                  <a:pos x="60" y="34"/>
                </a:cxn>
                <a:cxn ang="0">
                  <a:pos x="58" y="41"/>
                </a:cxn>
                <a:cxn ang="0">
                  <a:pos x="60" y="49"/>
                </a:cxn>
                <a:cxn ang="0">
                  <a:pos x="40" y="266"/>
                </a:cxn>
                <a:cxn ang="0">
                  <a:pos x="38" y="286"/>
                </a:cxn>
                <a:cxn ang="0">
                  <a:pos x="34" y="300"/>
                </a:cxn>
                <a:cxn ang="0">
                  <a:pos x="28" y="312"/>
                </a:cxn>
                <a:cxn ang="0">
                  <a:pos x="17" y="320"/>
                </a:cxn>
                <a:cxn ang="0">
                  <a:pos x="0" y="325"/>
                </a:cxn>
                <a:cxn ang="0">
                  <a:pos x="0" y="334"/>
                </a:cxn>
                <a:cxn ang="0">
                  <a:pos x="98" y="334"/>
                </a:cxn>
                <a:cxn ang="0">
                  <a:pos x="98" y="325"/>
                </a:cxn>
                <a:cxn ang="0">
                  <a:pos x="82" y="320"/>
                </a:cxn>
                <a:cxn ang="0">
                  <a:pos x="69" y="311"/>
                </a:cxn>
                <a:cxn ang="0">
                  <a:pos x="62" y="300"/>
                </a:cxn>
                <a:cxn ang="0">
                  <a:pos x="58" y="284"/>
                </a:cxn>
                <a:cxn ang="0">
                  <a:pos x="58" y="268"/>
                </a:cxn>
                <a:cxn ang="0">
                  <a:pos x="75" y="72"/>
                </a:cxn>
                <a:cxn ang="0">
                  <a:pos x="77" y="72"/>
                </a:cxn>
                <a:cxn ang="0">
                  <a:pos x="183" y="334"/>
                </a:cxn>
                <a:cxn ang="0">
                  <a:pos x="191" y="334"/>
                </a:cxn>
                <a:cxn ang="0">
                  <a:pos x="300" y="72"/>
                </a:cxn>
                <a:cxn ang="0">
                  <a:pos x="300" y="72"/>
                </a:cxn>
                <a:cxn ang="0">
                  <a:pos x="315" y="277"/>
                </a:cxn>
                <a:cxn ang="0">
                  <a:pos x="315" y="297"/>
                </a:cxn>
                <a:cxn ang="0">
                  <a:pos x="311" y="311"/>
                </a:cxn>
                <a:cxn ang="0">
                  <a:pos x="300" y="320"/>
                </a:cxn>
                <a:cxn ang="0">
                  <a:pos x="283" y="325"/>
                </a:cxn>
                <a:cxn ang="0">
                  <a:pos x="283" y="334"/>
                </a:cxn>
                <a:cxn ang="0">
                  <a:pos x="397" y="334"/>
                </a:cxn>
                <a:cxn ang="0">
                  <a:pos x="397" y="325"/>
                </a:cxn>
                <a:cxn ang="0">
                  <a:pos x="380" y="320"/>
                </a:cxn>
                <a:cxn ang="0">
                  <a:pos x="368" y="311"/>
                </a:cxn>
                <a:cxn ang="0">
                  <a:pos x="362" y="295"/>
                </a:cxn>
                <a:cxn ang="0">
                  <a:pos x="358" y="271"/>
                </a:cxn>
                <a:cxn ang="0">
                  <a:pos x="342" y="75"/>
                </a:cxn>
                <a:cxn ang="0">
                  <a:pos x="340" y="61"/>
                </a:cxn>
                <a:cxn ang="0">
                  <a:pos x="335" y="48"/>
                </a:cxn>
                <a:cxn ang="0">
                  <a:pos x="329" y="34"/>
                </a:cxn>
                <a:cxn ang="0">
                  <a:pos x="322" y="20"/>
                </a:cxn>
                <a:cxn ang="0">
                  <a:pos x="317" y="9"/>
                </a:cxn>
                <a:cxn ang="0">
                  <a:pos x="312" y="3"/>
                </a:cxn>
                <a:cxn ang="0">
                  <a:pos x="311" y="0"/>
                </a:cxn>
              </a:cxnLst>
              <a:rect l="0" t="0" r="r" b="b"/>
              <a:pathLst>
                <a:path w="397" h="334">
                  <a:moveTo>
                    <a:pt x="311" y="0"/>
                  </a:moveTo>
                  <a:lnTo>
                    <a:pt x="200" y="266"/>
                  </a:lnTo>
                  <a:lnTo>
                    <a:pt x="91" y="0"/>
                  </a:lnTo>
                  <a:lnTo>
                    <a:pt x="88" y="3"/>
                  </a:lnTo>
                  <a:lnTo>
                    <a:pt x="82" y="7"/>
                  </a:lnTo>
                  <a:lnTo>
                    <a:pt x="75" y="15"/>
                  </a:lnTo>
                  <a:lnTo>
                    <a:pt x="66" y="24"/>
                  </a:lnTo>
                  <a:lnTo>
                    <a:pt x="60" y="34"/>
                  </a:lnTo>
                  <a:lnTo>
                    <a:pt x="58" y="41"/>
                  </a:lnTo>
                  <a:lnTo>
                    <a:pt x="60" y="49"/>
                  </a:lnTo>
                  <a:lnTo>
                    <a:pt x="40" y="266"/>
                  </a:lnTo>
                  <a:lnTo>
                    <a:pt x="38" y="286"/>
                  </a:lnTo>
                  <a:lnTo>
                    <a:pt x="34" y="300"/>
                  </a:lnTo>
                  <a:lnTo>
                    <a:pt x="28" y="312"/>
                  </a:lnTo>
                  <a:lnTo>
                    <a:pt x="17" y="320"/>
                  </a:lnTo>
                  <a:lnTo>
                    <a:pt x="0" y="325"/>
                  </a:lnTo>
                  <a:lnTo>
                    <a:pt x="0" y="334"/>
                  </a:lnTo>
                  <a:lnTo>
                    <a:pt x="98" y="334"/>
                  </a:lnTo>
                  <a:lnTo>
                    <a:pt x="98" y="325"/>
                  </a:lnTo>
                  <a:lnTo>
                    <a:pt x="82" y="320"/>
                  </a:lnTo>
                  <a:lnTo>
                    <a:pt x="69" y="311"/>
                  </a:lnTo>
                  <a:lnTo>
                    <a:pt x="62" y="300"/>
                  </a:lnTo>
                  <a:lnTo>
                    <a:pt x="58" y="284"/>
                  </a:lnTo>
                  <a:lnTo>
                    <a:pt x="58" y="268"/>
                  </a:lnTo>
                  <a:lnTo>
                    <a:pt x="75" y="72"/>
                  </a:lnTo>
                  <a:lnTo>
                    <a:pt x="77" y="72"/>
                  </a:lnTo>
                  <a:lnTo>
                    <a:pt x="183" y="334"/>
                  </a:lnTo>
                  <a:lnTo>
                    <a:pt x="191" y="334"/>
                  </a:lnTo>
                  <a:lnTo>
                    <a:pt x="300" y="72"/>
                  </a:lnTo>
                  <a:lnTo>
                    <a:pt x="300" y="72"/>
                  </a:lnTo>
                  <a:lnTo>
                    <a:pt x="315" y="277"/>
                  </a:lnTo>
                  <a:lnTo>
                    <a:pt x="315" y="297"/>
                  </a:lnTo>
                  <a:lnTo>
                    <a:pt x="311" y="311"/>
                  </a:lnTo>
                  <a:lnTo>
                    <a:pt x="300" y="320"/>
                  </a:lnTo>
                  <a:lnTo>
                    <a:pt x="283" y="325"/>
                  </a:lnTo>
                  <a:lnTo>
                    <a:pt x="283" y="334"/>
                  </a:lnTo>
                  <a:lnTo>
                    <a:pt x="397" y="334"/>
                  </a:lnTo>
                  <a:lnTo>
                    <a:pt x="397" y="325"/>
                  </a:lnTo>
                  <a:lnTo>
                    <a:pt x="380" y="320"/>
                  </a:lnTo>
                  <a:lnTo>
                    <a:pt x="368" y="311"/>
                  </a:lnTo>
                  <a:lnTo>
                    <a:pt x="362" y="295"/>
                  </a:lnTo>
                  <a:lnTo>
                    <a:pt x="358" y="271"/>
                  </a:lnTo>
                  <a:lnTo>
                    <a:pt x="342" y="75"/>
                  </a:lnTo>
                  <a:lnTo>
                    <a:pt x="340" y="61"/>
                  </a:lnTo>
                  <a:lnTo>
                    <a:pt x="335" y="48"/>
                  </a:lnTo>
                  <a:lnTo>
                    <a:pt x="329" y="34"/>
                  </a:lnTo>
                  <a:lnTo>
                    <a:pt x="322" y="20"/>
                  </a:lnTo>
                  <a:lnTo>
                    <a:pt x="317" y="9"/>
                  </a:lnTo>
                  <a:lnTo>
                    <a:pt x="312" y="3"/>
                  </a:lnTo>
                  <a:lnTo>
                    <a:pt x="311" y="0"/>
                  </a:lnTo>
                  <a:close/>
                </a:path>
              </a:pathLst>
            </a:custGeom>
            <a:solidFill>
              <a:srgbClr val="C0973A"/>
            </a:solidFill>
            <a:ln w="0">
              <a:noFill/>
              <a:prstDash val="solid"/>
              <a:round/>
              <a:headEnd/>
              <a:tailEnd/>
            </a:ln>
          </p:spPr>
          <p:txBody>
            <a:bodyPr/>
            <a:lstStyle/>
            <a:p>
              <a:pPr>
                <a:defRPr/>
              </a:pPr>
              <a:endParaRPr lang="en-US" dirty="0"/>
            </a:p>
          </p:txBody>
        </p:sp>
        <p:sp>
          <p:nvSpPr>
            <p:cNvPr id="2726" name="Freeform 2725"/>
            <p:cNvSpPr>
              <a:spLocks/>
            </p:cNvSpPr>
            <p:nvPr userDrawn="1"/>
          </p:nvSpPr>
          <p:spPr bwMode="auto">
            <a:xfrm>
              <a:off x="2934" y="3379"/>
              <a:ext cx="222" cy="221"/>
            </a:xfrm>
            <a:custGeom>
              <a:avLst/>
              <a:gdLst/>
              <a:ahLst/>
              <a:cxnLst>
                <a:cxn ang="0">
                  <a:pos x="156" y="0"/>
                </a:cxn>
                <a:cxn ang="0">
                  <a:pos x="266" y="268"/>
                </a:cxn>
                <a:cxn ang="0">
                  <a:pos x="2" y="157"/>
                </a:cxn>
                <a:cxn ang="0">
                  <a:pos x="2" y="160"/>
                </a:cxn>
                <a:cxn ang="0">
                  <a:pos x="0" y="168"/>
                </a:cxn>
                <a:cxn ang="0">
                  <a:pos x="0" y="178"/>
                </a:cxn>
                <a:cxn ang="0">
                  <a:pos x="2" y="189"/>
                </a:cxn>
                <a:cxn ang="0">
                  <a:pos x="3" y="200"/>
                </a:cxn>
                <a:cxn ang="0">
                  <a:pos x="8" y="209"/>
                </a:cxn>
                <a:cxn ang="0">
                  <a:pos x="14" y="212"/>
                </a:cxn>
                <a:cxn ang="0">
                  <a:pos x="154" y="380"/>
                </a:cxn>
                <a:cxn ang="0">
                  <a:pos x="166" y="395"/>
                </a:cxn>
                <a:cxn ang="0">
                  <a:pos x="174" y="408"/>
                </a:cxn>
                <a:cxn ang="0">
                  <a:pos x="177" y="422"/>
                </a:cxn>
                <a:cxn ang="0">
                  <a:pos x="176" y="435"/>
                </a:cxn>
                <a:cxn ang="0">
                  <a:pos x="166" y="449"/>
                </a:cxn>
                <a:cxn ang="0">
                  <a:pos x="173" y="455"/>
                </a:cxn>
                <a:cxn ang="0">
                  <a:pos x="243" y="386"/>
                </a:cxn>
                <a:cxn ang="0">
                  <a:pos x="236" y="380"/>
                </a:cxn>
                <a:cxn ang="0">
                  <a:pos x="217" y="389"/>
                </a:cxn>
                <a:cxn ang="0">
                  <a:pos x="199" y="391"/>
                </a:cxn>
                <a:cxn ang="0">
                  <a:pos x="183" y="383"/>
                </a:cxn>
                <a:cxn ang="0">
                  <a:pos x="166" y="368"/>
                </a:cxn>
                <a:cxn ang="0">
                  <a:pos x="42" y="218"/>
                </a:cxn>
                <a:cxn ang="0">
                  <a:pos x="42" y="217"/>
                </a:cxn>
                <a:cxn ang="0">
                  <a:pos x="302" y="326"/>
                </a:cxn>
                <a:cxn ang="0">
                  <a:pos x="308" y="322"/>
                </a:cxn>
                <a:cxn ang="0">
                  <a:pos x="200" y="60"/>
                </a:cxn>
                <a:cxn ang="0">
                  <a:pos x="200" y="58"/>
                </a:cxn>
                <a:cxn ang="0">
                  <a:pos x="356" y="192"/>
                </a:cxn>
                <a:cxn ang="0">
                  <a:pos x="369" y="208"/>
                </a:cxn>
                <a:cxn ang="0">
                  <a:pos x="376" y="220"/>
                </a:cxn>
                <a:cxn ang="0">
                  <a:pos x="376" y="234"/>
                </a:cxn>
                <a:cxn ang="0">
                  <a:pos x="366" y="249"/>
                </a:cxn>
                <a:cxn ang="0">
                  <a:pos x="374" y="255"/>
                </a:cxn>
                <a:cxn ang="0">
                  <a:pos x="454" y="175"/>
                </a:cxn>
                <a:cxn ang="0">
                  <a:pos x="448" y="169"/>
                </a:cxn>
                <a:cxn ang="0">
                  <a:pos x="434" y="177"/>
                </a:cxn>
                <a:cxn ang="0">
                  <a:pos x="423" y="180"/>
                </a:cxn>
                <a:cxn ang="0">
                  <a:pos x="411" y="178"/>
                </a:cxn>
                <a:cxn ang="0">
                  <a:pos x="397" y="171"/>
                </a:cxn>
                <a:cxn ang="0">
                  <a:pos x="382" y="158"/>
                </a:cxn>
                <a:cxn ang="0">
                  <a:pos x="233" y="32"/>
                </a:cxn>
                <a:cxn ang="0">
                  <a:pos x="219" y="23"/>
                </a:cxn>
                <a:cxn ang="0">
                  <a:pos x="202" y="15"/>
                </a:cxn>
                <a:cxn ang="0">
                  <a:pos x="186" y="9"/>
                </a:cxn>
                <a:cxn ang="0">
                  <a:pos x="171" y="5"/>
                </a:cxn>
                <a:cxn ang="0">
                  <a:pos x="160" y="1"/>
                </a:cxn>
                <a:cxn ang="0">
                  <a:pos x="156" y="0"/>
                </a:cxn>
              </a:cxnLst>
              <a:rect l="0" t="0" r="r" b="b"/>
              <a:pathLst>
                <a:path w="454" h="455">
                  <a:moveTo>
                    <a:pt x="156" y="0"/>
                  </a:moveTo>
                  <a:lnTo>
                    <a:pt x="266" y="268"/>
                  </a:lnTo>
                  <a:lnTo>
                    <a:pt x="2" y="157"/>
                  </a:lnTo>
                  <a:lnTo>
                    <a:pt x="2" y="160"/>
                  </a:lnTo>
                  <a:lnTo>
                    <a:pt x="0" y="168"/>
                  </a:lnTo>
                  <a:lnTo>
                    <a:pt x="0" y="178"/>
                  </a:lnTo>
                  <a:lnTo>
                    <a:pt x="2" y="189"/>
                  </a:lnTo>
                  <a:lnTo>
                    <a:pt x="3" y="200"/>
                  </a:lnTo>
                  <a:lnTo>
                    <a:pt x="8" y="209"/>
                  </a:lnTo>
                  <a:lnTo>
                    <a:pt x="14" y="212"/>
                  </a:lnTo>
                  <a:lnTo>
                    <a:pt x="154" y="380"/>
                  </a:lnTo>
                  <a:lnTo>
                    <a:pt x="166" y="395"/>
                  </a:lnTo>
                  <a:lnTo>
                    <a:pt x="174" y="408"/>
                  </a:lnTo>
                  <a:lnTo>
                    <a:pt x="177" y="422"/>
                  </a:lnTo>
                  <a:lnTo>
                    <a:pt x="176" y="435"/>
                  </a:lnTo>
                  <a:lnTo>
                    <a:pt x="166" y="449"/>
                  </a:lnTo>
                  <a:lnTo>
                    <a:pt x="173" y="455"/>
                  </a:lnTo>
                  <a:lnTo>
                    <a:pt x="243" y="386"/>
                  </a:lnTo>
                  <a:lnTo>
                    <a:pt x="236" y="380"/>
                  </a:lnTo>
                  <a:lnTo>
                    <a:pt x="217" y="389"/>
                  </a:lnTo>
                  <a:lnTo>
                    <a:pt x="199" y="391"/>
                  </a:lnTo>
                  <a:lnTo>
                    <a:pt x="183" y="383"/>
                  </a:lnTo>
                  <a:lnTo>
                    <a:pt x="166" y="368"/>
                  </a:lnTo>
                  <a:lnTo>
                    <a:pt x="42" y="218"/>
                  </a:lnTo>
                  <a:lnTo>
                    <a:pt x="42" y="217"/>
                  </a:lnTo>
                  <a:lnTo>
                    <a:pt x="302" y="326"/>
                  </a:lnTo>
                  <a:lnTo>
                    <a:pt x="308" y="322"/>
                  </a:lnTo>
                  <a:lnTo>
                    <a:pt x="200" y="60"/>
                  </a:lnTo>
                  <a:lnTo>
                    <a:pt x="200" y="58"/>
                  </a:lnTo>
                  <a:lnTo>
                    <a:pt x="356" y="192"/>
                  </a:lnTo>
                  <a:lnTo>
                    <a:pt x="369" y="208"/>
                  </a:lnTo>
                  <a:lnTo>
                    <a:pt x="376" y="220"/>
                  </a:lnTo>
                  <a:lnTo>
                    <a:pt x="376" y="234"/>
                  </a:lnTo>
                  <a:lnTo>
                    <a:pt x="366" y="249"/>
                  </a:lnTo>
                  <a:lnTo>
                    <a:pt x="374" y="255"/>
                  </a:lnTo>
                  <a:lnTo>
                    <a:pt x="454" y="175"/>
                  </a:lnTo>
                  <a:lnTo>
                    <a:pt x="448" y="169"/>
                  </a:lnTo>
                  <a:lnTo>
                    <a:pt x="434" y="177"/>
                  </a:lnTo>
                  <a:lnTo>
                    <a:pt x="423" y="180"/>
                  </a:lnTo>
                  <a:lnTo>
                    <a:pt x="411" y="178"/>
                  </a:lnTo>
                  <a:lnTo>
                    <a:pt x="397" y="171"/>
                  </a:lnTo>
                  <a:lnTo>
                    <a:pt x="382" y="158"/>
                  </a:lnTo>
                  <a:lnTo>
                    <a:pt x="233" y="32"/>
                  </a:lnTo>
                  <a:lnTo>
                    <a:pt x="219" y="23"/>
                  </a:lnTo>
                  <a:lnTo>
                    <a:pt x="202" y="15"/>
                  </a:lnTo>
                  <a:lnTo>
                    <a:pt x="186" y="9"/>
                  </a:lnTo>
                  <a:lnTo>
                    <a:pt x="171" y="5"/>
                  </a:lnTo>
                  <a:lnTo>
                    <a:pt x="160" y="1"/>
                  </a:lnTo>
                  <a:lnTo>
                    <a:pt x="156" y="0"/>
                  </a:lnTo>
                  <a:close/>
                </a:path>
              </a:pathLst>
            </a:custGeom>
            <a:solidFill>
              <a:srgbClr val="C0973A"/>
            </a:solidFill>
            <a:ln w="0">
              <a:noFill/>
              <a:prstDash val="solid"/>
              <a:round/>
              <a:headEnd/>
              <a:tailEnd/>
            </a:ln>
          </p:spPr>
          <p:txBody>
            <a:bodyPr/>
            <a:lstStyle/>
            <a:p>
              <a:pPr>
                <a:defRPr/>
              </a:pPr>
              <a:endParaRPr lang="en-US" dirty="0"/>
            </a:p>
          </p:txBody>
        </p:sp>
        <p:sp>
          <p:nvSpPr>
            <p:cNvPr id="2727" name="Freeform 2726"/>
            <p:cNvSpPr>
              <a:spLocks/>
            </p:cNvSpPr>
            <p:nvPr userDrawn="1"/>
          </p:nvSpPr>
          <p:spPr bwMode="auto">
            <a:xfrm>
              <a:off x="3013" y="3227"/>
              <a:ext cx="168" cy="198"/>
            </a:xfrm>
            <a:custGeom>
              <a:avLst/>
              <a:gdLst/>
              <a:ahLst/>
              <a:cxnLst>
                <a:cxn ang="0">
                  <a:pos x="0" y="88"/>
                </a:cxn>
                <a:cxn ang="0">
                  <a:pos x="266" y="199"/>
                </a:cxn>
                <a:cxn ang="0">
                  <a:pos x="1" y="308"/>
                </a:cxn>
                <a:cxn ang="0">
                  <a:pos x="3" y="310"/>
                </a:cxn>
                <a:cxn ang="0">
                  <a:pos x="7" y="316"/>
                </a:cxn>
                <a:cxn ang="0">
                  <a:pos x="15" y="323"/>
                </a:cxn>
                <a:cxn ang="0">
                  <a:pos x="24" y="331"/>
                </a:cxn>
                <a:cxn ang="0">
                  <a:pos x="34" y="337"/>
                </a:cxn>
                <a:cxn ang="0">
                  <a:pos x="41" y="340"/>
                </a:cxn>
                <a:cxn ang="0">
                  <a:pos x="49" y="339"/>
                </a:cxn>
                <a:cxn ang="0">
                  <a:pos x="266" y="357"/>
                </a:cxn>
                <a:cxn ang="0">
                  <a:pos x="286" y="360"/>
                </a:cxn>
                <a:cxn ang="0">
                  <a:pos x="301" y="363"/>
                </a:cxn>
                <a:cxn ang="0">
                  <a:pos x="312" y="371"/>
                </a:cxn>
                <a:cxn ang="0">
                  <a:pos x="320" y="382"/>
                </a:cxn>
                <a:cxn ang="0">
                  <a:pos x="324" y="397"/>
                </a:cxn>
                <a:cxn ang="0">
                  <a:pos x="334" y="397"/>
                </a:cxn>
                <a:cxn ang="0">
                  <a:pos x="334" y="299"/>
                </a:cxn>
                <a:cxn ang="0">
                  <a:pos x="324" y="299"/>
                </a:cxn>
                <a:cxn ang="0">
                  <a:pos x="320" y="316"/>
                </a:cxn>
                <a:cxn ang="0">
                  <a:pos x="311" y="328"/>
                </a:cxn>
                <a:cxn ang="0">
                  <a:pos x="300" y="336"/>
                </a:cxn>
                <a:cxn ang="0">
                  <a:pos x="286" y="340"/>
                </a:cxn>
                <a:cxn ang="0">
                  <a:pos x="267" y="340"/>
                </a:cxn>
                <a:cxn ang="0">
                  <a:pos x="72" y="323"/>
                </a:cxn>
                <a:cxn ang="0">
                  <a:pos x="72" y="322"/>
                </a:cxn>
                <a:cxn ang="0">
                  <a:pos x="334" y="216"/>
                </a:cxn>
                <a:cxn ang="0">
                  <a:pos x="334" y="206"/>
                </a:cxn>
                <a:cxn ang="0">
                  <a:pos x="72" y="99"/>
                </a:cxn>
                <a:cxn ang="0">
                  <a:pos x="72" y="97"/>
                </a:cxn>
                <a:cxn ang="0">
                  <a:pos x="277" y="82"/>
                </a:cxn>
                <a:cxn ang="0">
                  <a:pos x="297" y="82"/>
                </a:cxn>
                <a:cxn ang="0">
                  <a:pos x="311" y="88"/>
                </a:cxn>
                <a:cxn ang="0">
                  <a:pos x="320" y="99"/>
                </a:cxn>
                <a:cxn ang="0">
                  <a:pos x="324" y="114"/>
                </a:cxn>
                <a:cxn ang="0">
                  <a:pos x="334" y="114"/>
                </a:cxn>
                <a:cxn ang="0">
                  <a:pos x="334" y="0"/>
                </a:cxn>
                <a:cxn ang="0">
                  <a:pos x="324" y="0"/>
                </a:cxn>
                <a:cxn ang="0">
                  <a:pos x="320" y="19"/>
                </a:cxn>
                <a:cxn ang="0">
                  <a:pos x="311" y="29"/>
                </a:cxn>
                <a:cxn ang="0">
                  <a:pos x="295" y="37"/>
                </a:cxn>
                <a:cxn ang="0">
                  <a:pos x="270" y="40"/>
                </a:cxn>
                <a:cxn ang="0">
                  <a:pos x="75" y="56"/>
                </a:cxn>
                <a:cxn ang="0">
                  <a:pos x="63" y="59"/>
                </a:cxn>
                <a:cxn ang="0">
                  <a:pos x="47" y="63"/>
                </a:cxn>
                <a:cxn ang="0">
                  <a:pos x="34" y="69"/>
                </a:cxn>
                <a:cxn ang="0">
                  <a:pos x="20" y="76"/>
                </a:cxn>
                <a:cxn ang="0">
                  <a:pos x="9" y="82"/>
                </a:cxn>
                <a:cxn ang="0">
                  <a:pos x="3" y="86"/>
                </a:cxn>
                <a:cxn ang="0">
                  <a:pos x="0" y="88"/>
                </a:cxn>
              </a:cxnLst>
              <a:rect l="0" t="0" r="r" b="b"/>
              <a:pathLst>
                <a:path w="334" h="397">
                  <a:moveTo>
                    <a:pt x="0" y="88"/>
                  </a:moveTo>
                  <a:lnTo>
                    <a:pt x="266" y="199"/>
                  </a:lnTo>
                  <a:lnTo>
                    <a:pt x="1" y="308"/>
                  </a:lnTo>
                  <a:lnTo>
                    <a:pt x="3" y="310"/>
                  </a:lnTo>
                  <a:lnTo>
                    <a:pt x="7" y="316"/>
                  </a:lnTo>
                  <a:lnTo>
                    <a:pt x="15" y="323"/>
                  </a:lnTo>
                  <a:lnTo>
                    <a:pt x="24" y="331"/>
                  </a:lnTo>
                  <a:lnTo>
                    <a:pt x="34" y="337"/>
                  </a:lnTo>
                  <a:lnTo>
                    <a:pt x="41" y="340"/>
                  </a:lnTo>
                  <a:lnTo>
                    <a:pt x="49" y="339"/>
                  </a:lnTo>
                  <a:lnTo>
                    <a:pt x="266" y="357"/>
                  </a:lnTo>
                  <a:lnTo>
                    <a:pt x="286" y="360"/>
                  </a:lnTo>
                  <a:lnTo>
                    <a:pt x="301" y="363"/>
                  </a:lnTo>
                  <a:lnTo>
                    <a:pt x="312" y="371"/>
                  </a:lnTo>
                  <a:lnTo>
                    <a:pt x="320" y="382"/>
                  </a:lnTo>
                  <a:lnTo>
                    <a:pt x="324" y="397"/>
                  </a:lnTo>
                  <a:lnTo>
                    <a:pt x="334" y="397"/>
                  </a:lnTo>
                  <a:lnTo>
                    <a:pt x="334" y="299"/>
                  </a:lnTo>
                  <a:lnTo>
                    <a:pt x="324" y="299"/>
                  </a:lnTo>
                  <a:lnTo>
                    <a:pt x="320" y="316"/>
                  </a:lnTo>
                  <a:lnTo>
                    <a:pt x="311" y="328"/>
                  </a:lnTo>
                  <a:lnTo>
                    <a:pt x="300" y="336"/>
                  </a:lnTo>
                  <a:lnTo>
                    <a:pt x="286" y="340"/>
                  </a:lnTo>
                  <a:lnTo>
                    <a:pt x="267" y="340"/>
                  </a:lnTo>
                  <a:lnTo>
                    <a:pt x="72" y="323"/>
                  </a:lnTo>
                  <a:lnTo>
                    <a:pt x="72" y="322"/>
                  </a:lnTo>
                  <a:lnTo>
                    <a:pt x="334" y="216"/>
                  </a:lnTo>
                  <a:lnTo>
                    <a:pt x="334" y="206"/>
                  </a:lnTo>
                  <a:lnTo>
                    <a:pt x="72" y="99"/>
                  </a:lnTo>
                  <a:lnTo>
                    <a:pt x="72" y="97"/>
                  </a:lnTo>
                  <a:lnTo>
                    <a:pt x="277" y="82"/>
                  </a:lnTo>
                  <a:lnTo>
                    <a:pt x="297" y="82"/>
                  </a:lnTo>
                  <a:lnTo>
                    <a:pt x="311" y="88"/>
                  </a:lnTo>
                  <a:lnTo>
                    <a:pt x="320" y="99"/>
                  </a:lnTo>
                  <a:lnTo>
                    <a:pt x="324" y="114"/>
                  </a:lnTo>
                  <a:lnTo>
                    <a:pt x="334" y="114"/>
                  </a:lnTo>
                  <a:lnTo>
                    <a:pt x="334" y="0"/>
                  </a:lnTo>
                  <a:lnTo>
                    <a:pt x="324" y="0"/>
                  </a:lnTo>
                  <a:lnTo>
                    <a:pt x="320" y="19"/>
                  </a:lnTo>
                  <a:lnTo>
                    <a:pt x="311" y="29"/>
                  </a:lnTo>
                  <a:lnTo>
                    <a:pt x="295" y="37"/>
                  </a:lnTo>
                  <a:lnTo>
                    <a:pt x="270" y="40"/>
                  </a:lnTo>
                  <a:lnTo>
                    <a:pt x="75" y="56"/>
                  </a:lnTo>
                  <a:lnTo>
                    <a:pt x="63" y="59"/>
                  </a:lnTo>
                  <a:lnTo>
                    <a:pt x="47" y="63"/>
                  </a:lnTo>
                  <a:lnTo>
                    <a:pt x="34" y="69"/>
                  </a:lnTo>
                  <a:lnTo>
                    <a:pt x="20" y="76"/>
                  </a:lnTo>
                  <a:lnTo>
                    <a:pt x="9" y="82"/>
                  </a:lnTo>
                  <a:lnTo>
                    <a:pt x="3" y="86"/>
                  </a:lnTo>
                  <a:lnTo>
                    <a:pt x="0" y="88"/>
                  </a:lnTo>
                  <a:close/>
                </a:path>
              </a:pathLst>
            </a:custGeom>
            <a:solidFill>
              <a:srgbClr val="C0973A"/>
            </a:solidFill>
            <a:ln w="0">
              <a:noFill/>
              <a:prstDash val="solid"/>
              <a:round/>
              <a:headEnd/>
              <a:tailEnd/>
            </a:ln>
          </p:spPr>
          <p:txBody>
            <a:bodyPr/>
            <a:lstStyle/>
            <a:p>
              <a:pPr>
                <a:defRPr/>
              </a:pPr>
              <a:endParaRPr lang="en-US" dirty="0"/>
            </a:p>
          </p:txBody>
        </p:sp>
        <p:sp>
          <p:nvSpPr>
            <p:cNvPr id="2728" name="Freeform 2727"/>
            <p:cNvSpPr>
              <a:spLocks/>
            </p:cNvSpPr>
            <p:nvPr userDrawn="1"/>
          </p:nvSpPr>
          <p:spPr bwMode="auto">
            <a:xfrm>
              <a:off x="2939" y="3045"/>
              <a:ext cx="219" cy="227"/>
            </a:xfrm>
            <a:custGeom>
              <a:avLst/>
              <a:gdLst/>
              <a:ahLst/>
              <a:cxnLst>
                <a:cxn ang="0">
                  <a:pos x="0" y="299"/>
                </a:cxn>
                <a:cxn ang="0">
                  <a:pos x="267" y="188"/>
                </a:cxn>
                <a:cxn ang="0">
                  <a:pos x="156" y="454"/>
                </a:cxn>
                <a:cxn ang="0">
                  <a:pos x="159" y="454"/>
                </a:cxn>
                <a:cxn ang="0">
                  <a:pos x="167" y="454"/>
                </a:cxn>
                <a:cxn ang="0">
                  <a:pos x="177" y="454"/>
                </a:cxn>
                <a:cxn ang="0">
                  <a:pos x="190" y="454"/>
                </a:cxn>
                <a:cxn ang="0">
                  <a:pos x="200" y="451"/>
                </a:cxn>
                <a:cxn ang="0">
                  <a:pos x="208" y="448"/>
                </a:cxn>
                <a:cxn ang="0">
                  <a:pos x="211" y="442"/>
                </a:cxn>
                <a:cxn ang="0">
                  <a:pos x="379" y="300"/>
                </a:cxn>
                <a:cxn ang="0">
                  <a:pos x="394" y="289"/>
                </a:cxn>
                <a:cxn ang="0">
                  <a:pos x="408" y="282"/>
                </a:cxn>
                <a:cxn ang="0">
                  <a:pos x="420" y="277"/>
                </a:cxn>
                <a:cxn ang="0">
                  <a:pos x="434" y="280"/>
                </a:cxn>
                <a:cxn ang="0">
                  <a:pos x="450" y="288"/>
                </a:cxn>
                <a:cxn ang="0">
                  <a:pos x="456" y="282"/>
                </a:cxn>
                <a:cxn ang="0">
                  <a:pos x="387" y="212"/>
                </a:cxn>
                <a:cxn ang="0">
                  <a:pos x="379" y="219"/>
                </a:cxn>
                <a:cxn ang="0">
                  <a:pos x="390" y="237"/>
                </a:cxn>
                <a:cxn ang="0">
                  <a:pos x="390" y="255"/>
                </a:cxn>
                <a:cxn ang="0">
                  <a:pos x="384" y="272"/>
                </a:cxn>
                <a:cxn ang="0">
                  <a:pos x="368" y="288"/>
                </a:cxn>
                <a:cxn ang="0">
                  <a:pos x="217" y="414"/>
                </a:cxn>
                <a:cxn ang="0">
                  <a:pos x="217" y="412"/>
                </a:cxn>
                <a:cxn ang="0">
                  <a:pos x="327" y="152"/>
                </a:cxn>
                <a:cxn ang="0">
                  <a:pos x="320" y="146"/>
                </a:cxn>
                <a:cxn ang="0">
                  <a:pos x="59" y="255"/>
                </a:cxn>
                <a:cxn ang="0">
                  <a:pos x="59" y="254"/>
                </a:cxn>
                <a:cxn ang="0">
                  <a:pos x="193" y="99"/>
                </a:cxn>
                <a:cxn ang="0">
                  <a:pos x="207" y="85"/>
                </a:cxn>
                <a:cxn ang="0">
                  <a:pos x="220" y="78"/>
                </a:cxn>
                <a:cxn ang="0">
                  <a:pos x="234" y="80"/>
                </a:cxn>
                <a:cxn ang="0">
                  <a:pos x="248" y="88"/>
                </a:cxn>
                <a:cxn ang="0">
                  <a:pos x="256" y="82"/>
                </a:cxn>
                <a:cxn ang="0">
                  <a:pos x="174" y="0"/>
                </a:cxn>
                <a:cxn ang="0">
                  <a:pos x="168" y="8"/>
                </a:cxn>
                <a:cxn ang="0">
                  <a:pos x="177" y="20"/>
                </a:cxn>
                <a:cxn ang="0">
                  <a:pos x="180" y="32"/>
                </a:cxn>
                <a:cxn ang="0">
                  <a:pos x="177" y="43"/>
                </a:cxn>
                <a:cxn ang="0">
                  <a:pos x="171" y="57"/>
                </a:cxn>
                <a:cxn ang="0">
                  <a:pos x="157" y="72"/>
                </a:cxn>
                <a:cxn ang="0">
                  <a:pos x="31" y="223"/>
                </a:cxn>
                <a:cxn ang="0">
                  <a:pos x="22" y="235"/>
                </a:cxn>
                <a:cxn ang="0">
                  <a:pos x="14" y="252"/>
                </a:cxn>
                <a:cxn ang="0">
                  <a:pos x="8" y="269"/>
                </a:cxn>
                <a:cxn ang="0">
                  <a:pos x="4" y="283"/>
                </a:cxn>
                <a:cxn ang="0">
                  <a:pos x="0" y="294"/>
                </a:cxn>
                <a:cxn ang="0">
                  <a:pos x="0" y="299"/>
                </a:cxn>
              </a:cxnLst>
              <a:rect l="0" t="0" r="r" b="b"/>
              <a:pathLst>
                <a:path w="456" h="454">
                  <a:moveTo>
                    <a:pt x="0" y="299"/>
                  </a:moveTo>
                  <a:lnTo>
                    <a:pt x="267" y="188"/>
                  </a:lnTo>
                  <a:lnTo>
                    <a:pt x="156" y="454"/>
                  </a:lnTo>
                  <a:lnTo>
                    <a:pt x="159" y="454"/>
                  </a:lnTo>
                  <a:lnTo>
                    <a:pt x="167" y="454"/>
                  </a:lnTo>
                  <a:lnTo>
                    <a:pt x="177" y="454"/>
                  </a:lnTo>
                  <a:lnTo>
                    <a:pt x="190" y="454"/>
                  </a:lnTo>
                  <a:lnTo>
                    <a:pt x="200" y="451"/>
                  </a:lnTo>
                  <a:lnTo>
                    <a:pt x="208" y="448"/>
                  </a:lnTo>
                  <a:lnTo>
                    <a:pt x="211" y="442"/>
                  </a:lnTo>
                  <a:lnTo>
                    <a:pt x="379" y="300"/>
                  </a:lnTo>
                  <a:lnTo>
                    <a:pt x="394" y="289"/>
                  </a:lnTo>
                  <a:lnTo>
                    <a:pt x="408" y="282"/>
                  </a:lnTo>
                  <a:lnTo>
                    <a:pt x="420" y="277"/>
                  </a:lnTo>
                  <a:lnTo>
                    <a:pt x="434" y="280"/>
                  </a:lnTo>
                  <a:lnTo>
                    <a:pt x="450" y="288"/>
                  </a:lnTo>
                  <a:lnTo>
                    <a:pt x="456" y="282"/>
                  </a:lnTo>
                  <a:lnTo>
                    <a:pt x="387" y="212"/>
                  </a:lnTo>
                  <a:lnTo>
                    <a:pt x="379" y="219"/>
                  </a:lnTo>
                  <a:lnTo>
                    <a:pt x="390" y="237"/>
                  </a:lnTo>
                  <a:lnTo>
                    <a:pt x="390" y="255"/>
                  </a:lnTo>
                  <a:lnTo>
                    <a:pt x="384" y="272"/>
                  </a:lnTo>
                  <a:lnTo>
                    <a:pt x="368" y="288"/>
                  </a:lnTo>
                  <a:lnTo>
                    <a:pt x="217" y="414"/>
                  </a:lnTo>
                  <a:lnTo>
                    <a:pt x="217" y="412"/>
                  </a:lnTo>
                  <a:lnTo>
                    <a:pt x="327" y="152"/>
                  </a:lnTo>
                  <a:lnTo>
                    <a:pt x="320" y="146"/>
                  </a:lnTo>
                  <a:lnTo>
                    <a:pt x="59" y="255"/>
                  </a:lnTo>
                  <a:lnTo>
                    <a:pt x="59" y="254"/>
                  </a:lnTo>
                  <a:lnTo>
                    <a:pt x="193" y="99"/>
                  </a:lnTo>
                  <a:lnTo>
                    <a:pt x="207" y="85"/>
                  </a:lnTo>
                  <a:lnTo>
                    <a:pt x="220" y="78"/>
                  </a:lnTo>
                  <a:lnTo>
                    <a:pt x="234" y="80"/>
                  </a:lnTo>
                  <a:lnTo>
                    <a:pt x="248" y="88"/>
                  </a:lnTo>
                  <a:lnTo>
                    <a:pt x="256" y="82"/>
                  </a:lnTo>
                  <a:lnTo>
                    <a:pt x="174" y="0"/>
                  </a:lnTo>
                  <a:lnTo>
                    <a:pt x="168" y="8"/>
                  </a:lnTo>
                  <a:lnTo>
                    <a:pt x="177" y="20"/>
                  </a:lnTo>
                  <a:lnTo>
                    <a:pt x="180" y="32"/>
                  </a:lnTo>
                  <a:lnTo>
                    <a:pt x="177" y="43"/>
                  </a:lnTo>
                  <a:lnTo>
                    <a:pt x="171" y="57"/>
                  </a:lnTo>
                  <a:lnTo>
                    <a:pt x="157" y="72"/>
                  </a:lnTo>
                  <a:lnTo>
                    <a:pt x="31" y="223"/>
                  </a:lnTo>
                  <a:lnTo>
                    <a:pt x="22" y="235"/>
                  </a:lnTo>
                  <a:lnTo>
                    <a:pt x="14" y="252"/>
                  </a:lnTo>
                  <a:lnTo>
                    <a:pt x="8" y="269"/>
                  </a:lnTo>
                  <a:lnTo>
                    <a:pt x="4" y="283"/>
                  </a:lnTo>
                  <a:lnTo>
                    <a:pt x="0" y="294"/>
                  </a:lnTo>
                  <a:lnTo>
                    <a:pt x="0" y="299"/>
                  </a:lnTo>
                  <a:close/>
                </a:path>
              </a:pathLst>
            </a:custGeom>
            <a:solidFill>
              <a:srgbClr val="C0973A"/>
            </a:solidFill>
            <a:ln w="0">
              <a:noFill/>
              <a:prstDash val="solid"/>
              <a:round/>
              <a:headEnd/>
              <a:tailEnd/>
            </a:ln>
          </p:spPr>
          <p:txBody>
            <a:bodyPr/>
            <a:lstStyle/>
            <a:p>
              <a:pPr>
                <a:defRPr/>
              </a:pPr>
              <a:endParaRPr lang="en-US" dirty="0"/>
            </a:p>
          </p:txBody>
        </p:sp>
        <p:sp>
          <p:nvSpPr>
            <p:cNvPr id="2729" name="Freeform 2728"/>
            <p:cNvSpPr>
              <a:spLocks/>
            </p:cNvSpPr>
            <p:nvPr userDrawn="1"/>
          </p:nvSpPr>
          <p:spPr bwMode="auto">
            <a:xfrm>
              <a:off x="2783" y="3027"/>
              <a:ext cx="198" cy="167"/>
            </a:xfrm>
            <a:custGeom>
              <a:avLst/>
              <a:gdLst/>
              <a:ahLst/>
              <a:cxnLst>
                <a:cxn ang="0">
                  <a:pos x="88" y="334"/>
                </a:cxn>
                <a:cxn ang="0">
                  <a:pos x="199" y="67"/>
                </a:cxn>
                <a:cxn ang="0">
                  <a:pos x="308" y="334"/>
                </a:cxn>
                <a:cxn ang="0">
                  <a:pos x="309" y="332"/>
                </a:cxn>
                <a:cxn ang="0">
                  <a:pos x="316" y="326"/>
                </a:cxn>
                <a:cxn ang="0">
                  <a:pos x="323" y="318"/>
                </a:cxn>
                <a:cxn ang="0">
                  <a:pos x="331" y="310"/>
                </a:cxn>
                <a:cxn ang="0">
                  <a:pos x="337" y="301"/>
                </a:cxn>
                <a:cxn ang="0">
                  <a:pos x="340" y="292"/>
                </a:cxn>
                <a:cxn ang="0">
                  <a:pos x="339" y="286"/>
                </a:cxn>
                <a:cxn ang="0">
                  <a:pos x="357" y="67"/>
                </a:cxn>
                <a:cxn ang="0">
                  <a:pos x="360" y="49"/>
                </a:cxn>
                <a:cxn ang="0">
                  <a:pos x="363" y="33"/>
                </a:cxn>
                <a:cxn ang="0">
                  <a:pos x="371" y="21"/>
                </a:cxn>
                <a:cxn ang="0">
                  <a:pos x="382" y="13"/>
                </a:cxn>
                <a:cxn ang="0">
                  <a:pos x="397" y="9"/>
                </a:cxn>
                <a:cxn ang="0">
                  <a:pos x="397" y="0"/>
                </a:cxn>
                <a:cxn ang="0">
                  <a:pos x="299" y="0"/>
                </a:cxn>
                <a:cxn ang="0">
                  <a:pos x="299" y="9"/>
                </a:cxn>
                <a:cxn ang="0">
                  <a:pos x="316" y="15"/>
                </a:cxn>
                <a:cxn ang="0">
                  <a:pos x="328" y="23"/>
                </a:cxn>
                <a:cxn ang="0">
                  <a:pos x="336" y="33"/>
                </a:cxn>
                <a:cxn ang="0">
                  <a:pos x="340" y="49"/>
                </a:cxn>
                <a:cxn ang="0">
                  <a:pos x="340" y="66"/>
                </a:cxn>
                <a:cxn ang="0">
                  <a:pos x="323" y="261"/>
                </a:cxn>
                <a:cxn ang="0">
                  <a:pos x="322" y="261"/>
                </a:cxn>
                <a:cxn ang="0">
                  <a:pos x="216" y="0"/>
                </a:cxn>
                <a:cxn ang="0">
                  <a:pos x="206" y="0"/>
                </a:cxn>
                <a:cxn ang="0">
                  <a:pos x="99" y="261"/>
                </a:cxn>
                <a:cxn ang="0">
                  <a:pos x="97" y="261"/>
                </a:cxn>
                <a:cxn ang="0">
                  <a:pos x="82" y="57"/>
                </a:cxn>
                <a:cxn ang="0">
                  <a:pos x="83" y="37"/>
                </a:cxn>
                <a:cxn ang="0">
                  <a:pos x="88" y="23"/>
                </a:cxn>
                <a:cxn ang="0">
                  <a:pos x="99" y="13"/>
                </a:cxn>
                <a:cxn ang="0">
                  <a:pos x="114" y="9"/>
                </a:cxn>
                <a:cxn ang="0">
                  <a:pos x="114" y="0"/>
                </a:cxn>
                <a:cxn ang="0">
                  <a:pos x="0" y="0"/>
                </a:cxn>
                <a:cxn ang="0">
                  <a:pos x="0" y="9"/>
                </a:cxn>
                <a:cxn ang="0">
                  <a:pos x="19" y="13"/>
                </a:cxn>
                <a:cxn ang="0">
                  <a:pos x="29" y="23"/>
                </a:cxn>
                <a:cxn ang="0">
                  <a:pos x="37" y="38"/>
                </a:cxn>
                <a:cxn ang="0">
                  <a:pos x="40" y="63"/>
                </a:cxn>
                <a:cxn ang="0">
                  <a:pos x="56" y="258"/>
                </a:cxn>
                <a:cxn ang="0">
                  <a:pos x="59" y="272"/>
                </a:cxn>
                <a:cxn ang="0">
                  <a:pos x="63" y="286"/>
                </a:cxn>
                <a:cxn ang="0">
                  <a:pos x="69" y="301"/>
                </a:cxn>
                <a:cxn ang="0">
                  <a:pos x="76" y="314"/>
                </a:cxn>
                <a:cxn ang="0">
                  <a:pos x="82" y="324"/>
                </a:cxn>
                <a:cxn ang="0">
                  <a:pos x="86" y="332"/>
                </a:cxn>
                <a:cxn ang="0">
                  <a:pos x="88" y="334"/>
                </a:cxn>
              </a:cxnLst>
              <a:rect l="0" t="0" r="r" b="b"/>
              <a:pathLst>
                <a:path w="397" h="334">
                  <a:moveTo>
                    <a:pt x="88" y="334"/>
                  </a:moveTo>
                  <a:lnTo>
                    <a:pt x="199" y="67"/>
                  </a:lnTo>
                  <a:lnTo>
                    <a:pt x="308" y="334"/>
                  </a:lnTo>
                  <a:lnTo>
                    <a:pt x="309" y="332"/>
                  </a:lnTo>
                  <a:lnTo>
                    <a:pt x="316" y="326"/>
                  </a:lnTo>
                  <a:lnTo>
                    <a:pt x="323" y="318"/>
                  </a:lnTo>
                  <a:lnTo>
                    <a:pt x="331" y="310"/>
                  </a:lnTo>
                  <a:lnTo>
                    <a:pt x="337" y="301"/>
                  </a:lnTo>
                  <a:lnTo>
                    <a:pt x="340" y="292"/>
                  </a:lnTo>
                  <a:lnTo>
                    <a:pt x="339" y="286"/>
                  </a:lnTo>
                  <a:lnTo>
                    <a:pt x="357" y="67"/>
                  </a:lnTo>
                  <a:lnTo>
                    <a:pt x="360" y="49"/>
                  </a:lnTo>
                  <a:lnTo>
                    <a:pt x="363" y="33"/>
                  </a:lnTo>
                  <a:lnTo>
                    <a:pt x="371" y="21"/>
                  </a:lnTo>
                  <a:lnTo>
                    <a:pt x="382" y="13"/>
                  </a:lnTo>
                  <a:lnTo>
                    <a:pt x="397" y="9"/>
                  </a:lnTo>
                  <a:lnTo>
                    <a:pt x="397" y="0"/>
                  </a:lnTo>
                  <a:lnTo>
                    <a:pt x="299" y="0"/>
                  </a:lnTo>
                  <a:lnTo>
                    <a:pt x="299" y="9"/>
                  </a:lnTo>
                  <a:lnTo>
                    <a:pt x="316" y="15"/>
                  </a:lnTo>
                  <a:lnTo>
                    <a:pt x="328" y="23"/>
                  </a:lnTo>
                  <a:lnTo>
                    <a:pt x="336" y="33"/>
                  </a:lnTo>
                  <a:lnTo>
                    <a:pt x="340" y="49"/>
                  </a:lnTo>
                  <a:lnTo>
                    <a:pt x="340" y="66"/>
                  </a:lnTo>
                  <a:lnTo>
                    <a:pt x="323" y="261"/>
                  </a:lnTo>
                  <a:lnTo>
                    <a:pt x="322" y="261"/>
                  </a:lnTo>
                  <a:lnTo>
                    <a:pt x="216" y="0"/>
                  </a:lnTo>
                  <a:lnTo>
                    <a:pt x="206" y="0"/>
                  </a:lnTo>
                  <a:lnTo>
                    <a:pt x="99" y="261"/>
                  </a:lnTo>
                  <a:lnTo>
                    <a:pt x="97" y="261"/>
                  </a:lnTo>
                  <a:lnTo>
                    <a:pt x="82" y="57"/>
                  </a:lnTo>
                  <a:lnTo>
                    <a:pt x="83" y="37"/>
                  </a:lnTo>
                  <a:lnTo>
                    <a:pt x="88" y="23"/>
                  </a:lnTo>
                  <a:lnTo>
                    <a:pt x="99" y="13"/>
                  </a:lnTo>
                  <a:lnTo>
                    <a:pt x="114" y="9"/>
                  </a:lnTo>
                  <a:lnTo>
                    <a:pt x="114" y="0"/>
                  </a:lnTo>
                  <a:lnTo>
                    <a:pt x="0" y="0"/>
                  </a:lnTo>
                  <a:lnTo>
                    <a:pt x="0" y="9"/>
                  </a:lnTo>
                  <a:lnTo>
                    <a:pt x="19" y="13"/>
                  </a:lnTo>
                  <a:lnTo>
                    <a:pt x="29" y="23"/>
                  </a:lnTo>
                  <a:lnTo>
                    <a:pt x="37" y="38"/>
                  </a:lnTo>
                  <a:lnTo>
                    <a:pt x="40" y="63"/>
                  </a:lnTo>
                  <a:lnTo>
                    <a:pt x="56" y="258"/>
                  </a:lnTo>
                  <a:lnTo>
                    <a:pt x="59" y="272"/>
                  </a:lnTo>
                  <a:lnTo>
                    <a:pt x="63" y="286"/>
                  </a:lnTo>
                  <a:lnTo>
                    <a:pt x="69" y="301"/>
                  </a:lnTo>
                  <a:lnTo>
                    <a:pt x="76" y="314"/>
                  </a:lnTo>
                  <a:lnTo>
                    <a:pt x="82" y="324"/>
                  </a:lnTo>
                  <a:lnTo>
                    <a:pt x="86" y="332"/>
                  </a:lnTo>
                  <a:lnTo>
                    <a:pt x="88" y="334"/>
                  </a:lnTo>
                  <a:close/>
                </a:path>
              </a:pathLst>
            </a:custGeom>
            <a:solidFill>
              <a:srgbClr val="C0973A"/>
            </a:solidFill>
            <a:ln w="0">
              <a:noFill/>
              <a:prstDash val="solid"/>
              <a:round/>
              <a:headEnd/>
              <a:tailEnd/>
            </a:ln>
          </p:spPr>
          <p:txBody>
            <a:bodyPr/>
            <a:lstStyle/>
            <a:p>
              <a:pPr>
                <a:defRPr/>
              </a:pPr>
              <a:endParaRPr lang="en-US" dirty="0"/>
            </a:p>
          </p:txBody>
        </p:sp>
        <p:sp>
          <p:nvSpPr>
            <p:cNvPr id="2730" name="Freeform 2729"/>
            <p:cNvSpPr>
              <a:spLocks/>
            </p:cNvSpPr>
            <p:nvPr userDrawn="1"/>
          </p:nvSpPr>
          <p:spPr bwMode="auto">
            <a:xfrm>
              <a:off x="2569" y="3731"/>
              <a:ext cx="114" cy="77"/>
            </a:xfrm>
            <a:custGeom>
              <a:avLst/>
              <a:gdLst/>
              <a:ahLst/>
              <a:cxnLst>
                <a:cxn ang="0">
                  <a:pos x="207" y="126"/>
                </a:cxn>
                <a:cxn ang="0">
                  <a:pos x="208" y="133"/>
                </a:cxn>
                <a:cxn ang="0">
                  <a:pos x="210" y="137"/>
                </a:cxn>
                <a:cxn ang="0">
                  <a:pos x="214" y="142"/>
                </a:cxn>
                <a:cxn ang="0">
                  <a:pos x="217" y="145"/>
                </a:cxn>
                <a:cxn ang="0">
                  <a:pos x="224" y="148"/>
                </a:cxn>
                <a:cxn ang="0">
                  <a:pos x="230" y="149"/>
                </a:cxn>
                <a:cxn ang="0">
                  <a:pos x="230" y="154"/>
                </a:cxn>
                <a:cxn ang="0">
                  <a:pos x="154" y="154"/>
                </a:cxn>
                <a:cxn ang="0">
                  <a:pos x="154" y="149"/>
                </a:cxn>
                <a:cxn ang="0">
                  <a:pos x="164" y="146"/>
                </a:cxn>
                <a:cxn ang="0">
                  <a:pos x="170" y="139"/>
                </a:cxn>
                <a:cxn ang="0">
                  <a:pos x="171" y="129"/>
                </a:cxn>
                <a:cxn ang="0">
                  <a:pos x="171" y="116"/>
                </a:cxn>
                <a:cxn ang="0">
                  <a:pos x="159" y="28"/>
                </a:cxn>
                <a:cxn ang="0">
                  <a:pos x="157" y="28"/>
                </a:cxn>
                <a:cxn ang="0">
                  <a:pos x="108" y="154"/>
                </a:cxn>
                <a:cxn ang="0">
                  <a:pos x="102" y="154"/>
                </a:cxn>
                <a:cxn ang="0">
                  <a:pos x="53" y="28"/>
                </a:cxn>
                <a:cxn ang="0">
                  <a:pos x="53" y="28"/>
                </a:cxn>
                <a:cxn ang="0">
                  <a:pos x="39" y="119"/>
                </a:cxn>
                <a:cxn ang="0">
                  <a:pos x="37" y="131"/>
                </a:cxn>
                <a:cxn ang="0">
                  <a:pos x="40" y="140"/>
                </a:cxn>
                <a:cxn ang="0">
                  <a:pos x="47" y="146"/>
                </a:cxn>
                <a:cxn ang="0">
                  <a:pos x="57" y="149"/>
                </a:cxn>
                <a:cxn ang="0">
                  <a:pos x="57" y="154"/>
                </a:cxn>
                <a:cxn ang="0">
                  <a:pos x="0" y="154"/>
                </a:cxn>
                <a:cxn ang="0">
                  <a:pos x="0" y="149"/>
                </a:cxn>
                <a:cxn ang="0">
                  <a:pos x="14" y="146"/>
                </a:cxn>
                <a:cxn ang="0">
                  <a:pos x="23" y="136"/>
                </a:cxn>
                <a:cxn ang="0">
                  <a:pos x="28" y="116"/>
                </a:cxn>
                <a:cxn ang="0">
                  <a:pos x="44" y="16"/>
                </a:cxn>
                <a:cxn ang="0">
                  <a:pos x="39" y="11"/>
                </a:cxn>
                <a:cxn ang="0">
                  <a:pos x="33" y="8"/>
                </a:cxn>
                <a:cxn ang="0">
                  <a:pos x="27" y="6"/>
                </a:cxn>
                <a:cxn ang="0">
                  <a:pos x="22" y="5"/>
                </a:cxn>
                <a:cxn ang="0">
                  <a:pos x="22" y="0"/>
                </a:cxn>
                <a:cxn ang="0">
                  <a:pos x="77" y="0"/>
                </a:cxn>
                <a:cxn ang="0">
                  <a:pos x="117" y="102"/>
                </a:cxn>
                <a:cxn ang="0">
                  <a:pos x="157" y="0"/>
                </a:cxn>
                <a:cxn ang="0">
                  <a:pos x="210" y="0"/>
                </a:cxn>
                <a:cxn ang="0">
                  <a:pos x="210" y="5"/>
                </a:cxn>
                <a:cxn ang="0">
                  <a:pos x="199" y="9"/>
                </a:cxn>
                <a:cxn ang="0">
                  <a:pos x="193" y="17"/>
                </a:cxn>
                <a:cxn ang="0">
                  <a:pos x="193" y="29"/>
                </a:cxn>
                <a:cxn ang="0">
                  <a:pos x="207" y="126"/>
                </a:cxn>
              </a:cxnLst>
              <a:rect l="0" t="0" r="r" b="b"/>
              <a:pathLst>
                <a:path w="230" h="154">
                  <a:moveTo>
                    <a:pt x="207" y="126"/>
                  </a:moveTo>
                  <a:lnTo>
                    <a:pt x="208" y="133"/>
                  </a:lnTo>
                  <a:lnTo>
                    <a:pt x="210" y="137"/>
                  </a:lnTo>
                  <a:lnTo>
                    <a:pt x="214" y="142"/>
                  </a:lnTo>
                  <a:lnTo>
                    <a:pt x="217" y="145"/>
                  </a:lnTo>
                  <a:lnTo>
                    <a:pt x="224" y="148"/>
                  </a:lnTo>
                  <a:lnTo>
                    <a:pt x="230" y="149"/>
                  </a:lnTo>
                  <a:lnTo>
                    <a:pt x="230" y="154"/>
                  </a:lnTo>
                  <a:lnTo>
                    <a:pt x="154" y="154"/>
                  </a:lnTo>
                  <a:lnTo>
                    <a:pt x="154" y="149"/>
                  </a:lnTo>
                  <a:lnTo>
                    <a:pt x="164" y="146"/>
                  </a:lnTo>
                  <a:lnTo>
                    <a:pt x="170" y="139"/>
                  </a:lnTo>
                  <a:lnTo>
                    <a:pt x="171" y="129"/>
                  </a:lnTo>
                  <a:lnTo>
                    <a:pt x="171" y="116"/>
                  </a:lnTo>
                  <a:lnTo>
                    <a:pt x="159" y="28"/>
                  </a:lnTo>
                  <a:lnTo>
                    <a:pt x="157" y="28"/>
                  </a:lnTo>
                  <a:lnTo>
                    <a:pt x="108" y="154"/>
                  </a:lnTo>
                  <a:lnTo>
                    <a:pt x="102" y="154"/>
                  </a:lnTo>
                  <a:lnTo>
                    <a:pt x="53" y="28"/>
                  </a:lnTo>
                  <a:lnTo>
                    <a:pt x="53" y="28"/>
                  </a:lnTo>
                  <a:lnTo>
                    <a:pt x="39" y="119"/>
                  </a:lnTo>
                  <a:lnTo>
                    <a:pt x="37" y="131"/>
                  </a:lnTo>
                  <a:lnTo>
                    <a:pt x="40" y="140"/>
                  </a:lnTo>
                  <a:lnTo>
                    <a:pt x="47" y="146"/>
                  </a:lnTo>
                  <a:lnTo>
                    <a:pt x="57" y="149"/>
                  </a:lnTo>
                  <a:lnTo>
                    <a:pt x="57" y="154"/>
                  </a:lnTo>
                  <a:lnTo>
                    <a:pt x="0" y="154"/>
                  </a:lnTo>
                  <a:lnTo>
                    <a:pt x="0" y="149"/>
                  </a:lnTo>
                  <a:lnTo>
                    <a:pt x="14" y="146"/>
                  </a:lnTo>
                  <a:lnTo>
                    <a:pt x="23" y="136"/>
                  </a:lnTo>
                  <a:lnTo>
                    <a:pt x="28" y="116"/>
                  </a:lnTo>
                  <a:lnTo>
                    <a:pt x="44" y="16"/>
                  </a:lnTo>
                  <a:lnTo>
                    <a:pt x="39" y="11"/>
                  </a:lnTo>
                  <a:lnTo>
                    <a:pt x="33" y="8"/>
                  </a:lnTo>
                  <a:lnTo>
                    <a:pt x="27" y="6"/>
                  </a:lnTo>
                  <a:lnTo>
                    <a:pt x="22" y="5"/>
                  </a:lnTo>
                  <a:lnTo>
                    <a:pt x="22" y="0"/>
                  </a:lnTo>
                  <a:lnTo>
                    <a:pt x="77" y="0"/>
                  </a:lnTo>
                  <a:lnTo>
                    <a:pt x="117" y="102"/>
                  </a:lnTo>
                  <a:lnTo>
                    <a:pt x="157" y="0"/>
                  </a:lnTo>
                  <a:lnTo>
                    <a:pt x="210" y="0"/>
                  </a:lnTo>
                  <a:lnTo>
                    <a:pt x="210" y="5"/>
                  </a:lnTo>
                  <a:lnTo>
                    <a:pt x="199" y="9"/>
                  </a:lnTo>
                  <a:lnTo>
                    <a:pt x="193" y="17"/>
                  </a:lnTo>
                  <a:lnTo>
                    <a:pt x="193" y="29"/>
                  </a:lnTo>
                  <a:lnTo>
                    <a:pt x="207" y="126"/>
                  </a:lnTo>
                  <a:close/>
                </a:path>
              </a:pathLst>
            </a:custGeom>
            <a:solidFill>
              <a:srgbClr val="FFFFFF"/>
            </a:solidFill>
            <a:ln w="0">
              <a:noFill/>
              <a:prstDash val="solid"/>
              <a:round/>
              <a:headEnd/>
              <a:tailEnd/>
            </a:ln>
          </p:spPr>
          <p:txBody>
            <a:bodyPr/>
            <a:lstStyle/>
            <a:p>
              <a:pPr>
                <a:defRPr/>
              </a:pPr>
              <a:endParaRPr lang="en-US" dirty="0"/>
            </a:p>
          </p:txBody>
        </p:sp>
        <p:sp>
          <p:nvSpPr>
            <p:cNvPr id="2731" name="Freeform 2730"/>
            <p:cNvSpPr>
              <a:spLocks noEditPoints="1"/>
            </p:cNvSpPr>
            <p:nvPr userDrawn="1"/>
          </p:nvSpPr>
          <p:spPr bwMode="auto">
            <a:xfrm>
              <a:off x="2694" y="3725"/>
              <a:ext cx="28" cy="83"/>
            </a:xfrm>
            <a:custGeom>
              <a:avLst/>
              <a:gdLst/>
              <a:ahLst/>
              <a:cxnLst>
                <a:cxn ang="0">
                  <a:pos x="46" y="144"/>
                </a:cxn>
                <a:cxn ang="0">
                  <a:pos x="48" y="150"/>
                </a:cxn>
                <a:cxn ang="0">
                  <a:pos x="49" y="154"/>
                </a:cxn>
                <a:cxn ang="0">
                  <a:pos x="53" y="157"/>
                </a:cxn>
                <a:cxn ang="0">
                  <a:pos x="57" y="159"/>
                </a:cxn>
                <a:cxn ang="0">
                  <a:pos x="63" y="160"/>
                </a:cxn>
                <a:cxn ang="0">
                  <a:pos x="63" y="165"/>
                </a:cxn>
                <a:cxn ang="0">
                  <a:pos x="0" y="165"/>
                </a:cxn>
                <a:cxn ang="0">
                  <a:pos x="0" y="160"/>
                </a:cxn>
                <a:cxn ang="0">
                  <a:pos x="8" y="159"/>
                </a:cxn>
                <a:cxn ang="0">
                  <a:pos x="13" y="157"/>
                </a:cxn>
                <a:cxn ang="0">
                  <a:pos x="16" y="153"/>
                </a:cxn>
                <a:cxn ang="0">
                  <a:pos x="17" y="148"/>
                </a:cxn>
                <a:cxn ang="0">
                  <a:pos x="17" y="142"/>
                </a:cxn>
                <a:cxn ang="0">
                  <a:pos x="17" y="90"/>
                </a:cxn>
                <a:cxn ang="0">
                  <a:pos x="17" y="82"/>
                </a:cxn>
                <a:cxn ang="0">
                  <a:pos x="16" y="77"/>
                </a:cxn>
                <a:cxn ang="0">
                  <a:pos x="13" y="74"/>
                </a:cxn>
                <a:cxn ang="0">
                  <a:pos x="6" y="73"/>
                </a:cxn>
                <a:cxn ang="0">
                  <a:pos x="0" y="71"/>
                </a:cxn>
                <a:cxn ang="0">
                  <a:pos x="0" y="67"/>
                </a:cxn>
                <a:cxn ang="0">
                  <a:pos x="43" y="62"/>
                </a:cxn>
                <a:cxn ang="0">
                  <a:pos x="46" y="62"/>
                </a:cxn>
                <a:cxn ang="0">
                  <a:pos x="46" y="144"/>
                </a:cxn>
                <a:cxn ang="0">
                  <a:pos x="33" y="0"/>
                </a:cxn>
                <a:cxn ang="0">
                  <a:pos x="37" y="2"/>
                </a:cxn>
                <a:cxn ang="0">
                  <a:pos x="42" y="3"/>
                </a:cxn>
                <a:cxn ang="0">
                  <a:pos x="46" y="8"/>
                </a:cxn>
                <a:cxn ang="0">
                  <a:pos x="48" y="13"/>
                </a:cxn>
                <a:cxn ang="0">
                  <a:pos x="49" y="17"/>
                </a:cxn>
                <a:cxn ang="0">
                  <a:pos x="48" y="24"/>
                </a:cxn>
                <a:cxn ang="0">
                  <a:pos x="46" y="28"/>
                </a:cxn>
                <a:cxn ang="0">
                  <a:pos x="42" y="31"/>
                </a:cxn>
                <a:cxn ang="0">
                  <a:pos x="37" y="34"/>
                </a:cxn>
                <a:cxn ang="0">
                  <a:pos x="33" y="34"/>
                </a:cxn>
                <a:cxn ang="0">
                  <a:pos x="26" y="34"/>
                </a:cxn>
                <a:cxn ang="0">
                  <a:pos x="22" y="31"/>
                </a:cxn>
                <a:cxn ang="0">
                  <a:pos x="19" y="28"/>
                </a:cxn>
                <a:cxn ang="0">
                  <a:pos x="16" y="24"/>
                </a:cxn>
                <a:cxn ang="0">
                  <a:pos x="16" y="17"/>
                </a:cxn>
                <a:cxn ang="0">
                  <a:pos x="16" y="13"/>
                </a:cxn>
                <a:cxn ang="0">
                  <a:pos x="19" y="8"/>
                </a:cxn>
                <a:cxn ang="0">
                  <a:pos x="22" y="3"/>
                </a:cxn>
                <a:cxn ang="0">
                  <a:pos x="26" y="2"/>
                </a:cxn>
                <a:cxn ang="0">
                  <a:pos x="33" y="0"/>
                </a:cxn>
              </a:cxnLst>
              <a:rect l="0" t="0" r="r" b="b"/>
              <a:pathLst>
                <a:path w="63" h="165">
                  <a:moveTo>
                    <a:pt x="46" y="144"/>
                  </a:moveTo>
                  <a:lnTo>
                    <a:pt x="48" y="150"/>
                  </a:lnTo>
                  <a:lnTo>
                    <a:pt x="49" y="154"/>
                  </a:lnTo>
                  <a:lnTo>
                    <a:pt x="53" y="157"/>
                  </a:lnTo>
                  <a:lnTo>
                    <a:pt x="57" y="159"/>
                  </a:lnTo>
                  <a:lnTo>
                    <a:pt x="63" y="160"/>
                  </a:lnTo>
                  <a:lnTo>
                    <a:pt x="63" y="165"/>
                  </a:lnTo>
                  <a:lnTo>
                    <a:pt x="0" y="165"/>
                  </a:lnTo>
                  <a:lnTo>
                    <a:pt x="0" y="160"/>
                  </a:lnTo>
                  <a:lnTo>
                    <a:pt x="8" y="159"/>
                  </a:lnTo>
                  <a:lnTo>
                    <a:pt x="13" y="157"/>
                  </a:lnTo>
                  <a:lnTo>
                    <a:pt x="16" y="153"/>
                  </a:lnTo>
                  <a:lnTo>
                    <a:pt x="17" y="148"/>
                  </a:lnTo>
                  <a:lnTo>
                    <a:pt x="17" y="142"/>
                  </a:lnTo>
                  <a:lnTo>
                    <a:pt x="17" y="90"/>
                  </a:lnTo>
                  <a:lnTo>
                    <a:pt x="17" y="82"/>
                  </a:lnTo>
                  <a:lnTo>
                    <a:pt x="16" y="77"/>
                  </a:lnTo>
                  <a:lnTo>
                    <a:pt x="13" y="74"/>
                  </a:lnTo>
                  <a:lnTo>
                    <a:pt x="6" y="73"/>
                  </a:lnTo>
                  <a:lnTo>
                    <a:pt x="0" y="71"/>
                  </a:lnTo>
                  <a:lnTo>
                    <a:pt x="0" y="67"/>
                  </a:lnTo>
                  <a:lnTo>
                    <a:pt x="43" y="62"/>
                  </a:lnTo>
                  <a:lnTo>
                    <a:pt x="46" y="62"/>
                  </a:lnTo>
                  <a:lnTo>
                    <a:pt x="46" y="144"/>
                  </a:lnTo>
                  <a:close/>
                  <a:moveTo>
                    <a:pt x="33" y="0"/>
                  </a:moveTo>
                  <a:lnTo>
                    <a:pt x="37" y="2"/>
                  </a:lnTo>
                  <a:lnTo>
                    <a:pt x="42" y="3"/>
                  </a:lnTo>
                  <a:lnTo>
                    <a:pt x="46" y="8"/>
                  </a:lnTo>
                  <a:lnTo>
                    <a:pt x="48" y="13"/>
                  </a:lnTo>
                  <a:lnTo>
                    <a:pt x="49" y="17"/>
                  </a:lnTo>
                  <a:lnTo>
                    <a:pt x="48" y="24"/>
                  </a:lnTo>
                  <a:lnTo>
                    <a:pt x="46" y="28"/>
                  </a:lnTo>
                  <a:lnTo>
                    <a:pt x="42" y="31"/>
                  </a:lnTo>
                  <a:lnTo>
                    <a:pt x="37" y="34"/>
                  </a:lnTo>
                  <a:lnTo>
                    <a:pt x="33" y="34"/>
                  </a:lnTo>
                  <a:lnTo>
                    <a:pt x="26" y="34"/>
                  </a:lnTo>
                  <a:lnTo>
                    <a:pt x="22" y="31"/>
                  </a:lnTo>
                  <a:lnTo>
                    <a:pt x="19" y="28"/>
                  </a:lnTo>
                  <a:lnTo>
                    <a:pt x="16" y="24"/>
                  </a:lnTo>
                  <a:lnTo>
                    <a:pt x="16" y="17"/>
                  </a:lnTo>
                  <a:lnTo>
                    <a:pt x="16" y="13"/>
                  </a:lnTo>
                  <a:lnTo>
                    <a:pt x="19" y="8"/>
                  </a:lnTo>
                  <a:lnTo>
                    <a:pt x="22" y="3"/>
                  </a:lnTo>
                  <a:lnTo>
                    <a:pt x="26" y="2"/>
                  </a:lnTo>
                  <a:lnTo>
                    <a:pt x="33" y="0"/>
                  </a:lnTo>
                  <a:close/>
                </a:path>
              </a:pathLst>
            </a:custGeom>
            <a:solidFill>
              <a:srgbClr val="FFFFFF"/>
            </a:solidFill>
            <a:ln w="0">
              <a:noFill/>
              <a:prstDash val="solid"/>
              <a:round/>
              <a:headEnd/>
              <a:tailEnd/>
            </a:ln>
          </p:spPr>
          <p:txBody>
            <a:bodyPr/>
            <a:lstStyle/>
            <a:p>
              <a:pPr>
                <a:defRPr/>
              </a:pPr>
              <a:endParaRPr lang="en-US" dirty="0"/>
            </a:p>
          </p:txBody>
        </p:sp>
        <p:sp>
          <p:nvSpPr>
            <p:cNvPr id="2732" name="Freeform 2731"/>
            <p:cNvSpPr>
              <a:spLocks/>
            </p:cNvSpPr>
            <p:nvPr userDrawn="1"/>
          </p:nvSpPr>
          <p:spPr bwMode="auto">
            <a:xfrm>
              <a:off x="2736" y="3756"/>
              <a:ext cx="68" cy="52"/>
            </a:xfrm>
            <a:custGeom>
              <a:avLst/>
              <a:gdLst/>
              <a:ahLst/>
              <a:cxnLst>
                <a:cxn ang="0">
                  <a:pos x="91" y="40"/>
                </a:cxn>
                <a:cxn ang="0">
                  <a:pos x="91" y="32"/>
                </a:cxn>
                <a:cxn ang="0">
                  <a:pos x="90" y="28"/>
                </a:cxn>
                <a:cxn ang="0">
                  <a:pos x="86" y="23"/>
                </a:cxn>
                <a:cxn ang="0">
                  <a:pos x="83" y="18"/>
                </a:cxn>
                <a:cxn ang="0">
                  <a:pos x="79" y="17"/>
                </a:cxn>
                <a:cxn ang="0">
                  <a:pos x="73" y="17"/>
                </a:cxn>
                <a:cxn ang="0">
                  <a:pos x="59" y="20"/>
                </a:cxn>
                <a:cxn ang="0">
                  <a:pos x="48" y="34"/>
                </a:cxn>
                <a:cxn ang="0">
                  <a:pos x="48" y="80"/>
                </a:cxn>
                <a:cxn ang="0">
                  <a:pos x="48" y="86"/>
                </a:cxn>
                <a:cxn ang="0">
                  <a:pos x="50" y="89"/>
                </a:cxn>
                <a:cxn ang="0">
                  <a:pos x="53" y="94"/>
                </a:cxn>
                <a:cxn ang="0">
                  <a:pos x="57" y="97"/>
                </a:cxn>
                <a:cxn ang="0">
                  <a:pos x="63" y="98"/>
                </a:cxn>
                <a:cxn ang="0">
                  <a:pos x="63" y="103"/>
                </a:cxn>
                <a:cxn ang="0">
                  <a:pos x="3" y="103"/>
                </a:cxn>
                <a:cxn ang="0">
                  <a:pos x="3" y="98"/>
                </a:cxn>
                <a:cxn ang="0">
                  <a:pos x="10" y="97"/>
                </a:cxn>
                <a:cxn ang="0">
                  <a:pos x="14" y="94"/>
                </a:cxn>
                <a:cxn ang="0">
                  <a:pos x="17" y="91"/>
                </a:cxn>
                <a:cxn ang="0">
                  <a:pos x="19" y="88"/>
                </a:cxn>
                <a:cxn ang="0">
                  <a:pos x="19" y="82"/>
                </a:cxn>
                <a:cxn ang="0">
                  <a:pos x="19" y="26"/>
                </a:cxn>
                <a:cxn ang="0">
                  <a:pos x="19" y="20"/>
                </a:cxn>
                <a:cxn ang="0">
                  <a:pos x="16" y="15"/>
                </a:cxn>
                <a:cxn ang="0">
                  <a:pos x="13" y="12"/>
                </a:cxn>
                <a:cxn ang="0">
                  <a:pos x="8" y="11"/>
                </a:cxn>
                <a:cxn ang="0">
                  <a:pos x="0" y="9"/>
                </a:cxn>
                <a:cxn ang="0">
                  <a:pos x="0" y="5"/>
                </a:cxn>
                <a:cxn ang="0">
                  <a:pos x="43" y="0"/>
                </a:cxn>
                <a:cxn ang="0">
                  <a:pos x="48" y="0"/>
                </a:cxn>
                <a:cxn ang="0">
                  <a:pos x="48" y="25"/>
                </a:cxn>
                <a:cxn ang="0">
                  <a:pos x="50" y="25"/>
                </a:cxn>
                <a:cxn ang="0">
                  <a:pos x="59" y="12"/>
                </a:cxn>
                <a:cxn ang="0">
                  <a:pos x="71" y="3"/>
                </a:cxn>
                <a:cxn ang="0">
                  <a:pos x="86" y="0"/>
                </a:cxn>
                <a:cxn ang="0">
                  <a:pos x="96" y="2"/>
                </a:cxn>
                <a:cxn ang="0">
                  <a:pos x="105" y="5"/>
                </a:cxn>
                <a:cxn ang="0">
                  <a:pos x="114" y="12"/>
                </a:cxn>
                <a:cxn ang="0">
                  <a:pos x="119" y="23"/>
                </a:cxn>
                <a:cxn ang="0">
                  <a:pos x="122" y="37"/>
                </a:cxn>
                <a:cxn ang="0">
                  <a:pos x="122" y="80"/>
                </a:cxn>
                <a:cxn ang="0">
                  <a:pos x="122" y="85"/>
                </a:cxn>
                <a:cxn ang="0">
                  <a:pos x="122" y="89"/>
                </a:cxn>
                <a:cxn ang="0">
                  <a:pos x="123" y="92"/>
                </a:cxn>
                <a:cxn ang="0">
                  <a:pos x="126" y="95"/>
                </a:cxn>
                <a:cxn ang="0">
                  <a:pos x="131" y="97"/>
                </a:cxn>
                <a:cxn ang="0">
                  <a:pos x="137" y="98"/>
                </a:cxn>
                <a:cxn ang="0">
                  <a:pos x="137" y="103"/>
                </a:cxn>
                <a:cxn ang="0">
                  <a:pos x="76" y="103"/>
                </a:cxn>
                <a:cxn ang="0">
                  <a:pos x="76" y="98"/>
                </a:cxn>
                <a:cxn ang="0">
                  <a:pos x="82" y="97"/>
                </a:cxn>
                <a:cxn ang="0">
                  <a:pos x="86" y="94"/>
                </a:cxn>
                <a:cxn ang="0">
                  <a:pos x="90" y="91"/>
                </a:cxn>
                <a:cxn ang="0">
                  <a:pos x="91" y="86"/>
                </a:cxn>
                <a:cxn ang="0">
                  <a:pos x="91" y="82"/>
                </a:cxn>
                <a:cxn ang="0">
                  <a:pos x="91" y="40"/>
                </a:cxn>
              </a:cxnLst>
              <a:rect l="0" t="0" r="r" b="b"/>
              <a:pathLst>
                <a:path w="137" h="103">
                  <a:moveTo>
                    <a:pt x="91" y="40"/>
                  </a:moveTo>
                  <a:lnTo>
                    <a:pt x="91" y="32"/>
                  </a:lnTo>
                  <a:lnTo>
                    <a:pt x="90" y="28"/>
                  </a:lnTo>
                  <a:lnTo>
                    <a:pt x="86" y="23"/>
                  </a:lnTo>
                  <a:lnTo>
                    <a:pt x="83" y="18"/>
                  </a:lnTo>
                  <a:lnTo>
                    <a:pt x="79" y="17"/>
                  </a:lnTo>
                  <a:lnTo>
                    <a:pt x="73" y="17"/>
                  </a:lnTo>
                  <a:lnTo>
                    <a:pt x="59" y="20"/>
                  </a:lnTo>
                  <a:lnTo>
                    <a:pt x="48" y="34"/>
                  </a:lnTo>
                  <a:lnTo>
                    <a:pt x="48" y="80"/>
                  </a:lnTo>
                  <a:lnTo>
                    <a:pt x="48" y="86"/>
                  </a:lnTo>
                  <a:lnTo>
                    <a:pt x="50" y="89"/>
                  </a:lnTo>
                  <a:lnTo>
                    <a:pt x="53" y="94"/>
                  </a:lnTo>
                  <a:lnTo>
                    <a:pt x="57" y="97"/>
                  </a:lnTo>
                  <a:lnTo>
                    <a:pt x="63" y="98"/>
                  </a:lnTo>
                  <a:lnTo>
                    <a:pt x="63" y="103"/>
                  </a:lnTo>
                  <a:lnTo>
                    <a:pt x="3" y="103"/>
                  </a:lnTo>
                  <a:lnTo>
                    <a:pt x="3" y="98"/>
                  </a:lnTo>
                  <a:lnTo>
                    <a:pt x="10" y="97"/>
                  </a:lnTo>
                  <a:lnTo>
                    <a:pt x="14" y="94"/>
                  </a:lnTo>
                  <a:lnTo>
                    <a:pt x="17" y="91"/>
                  </a:lnTo>
                  <a:lnTo>
                    <a:pt x="19" y="88"/>
                  </a:lnTo>
                  <a:lnTo>
                    <a:pt x="19" y="82"/>
                  </a:lnTo>
                  <a:lnTo>
                    <a:pt x="19" y="26"/>
                  </a:lnTo>
                  <a:lnTo>
                    <a:pt x="19" y="20"/>
                  </a:lnTo>
                  <a:lnTo>
                    <a:pt x="16" y="15"/>
                  </a:lnTo>
                  <a:lnTo>
                    <a:pt x="13" y="12"/>
                  </a:lnTo>
                  <a:lnTo>
                    <a:pt x="8" y="11"/>
                  </a:lnTo>
                  <a:lnTo>
                    <a:pt x="0" y="9"/>
                  </a:lnTo>
                  <a:lnTo>
                    <a:pt x="0" y="5"/>
                  </a:lnTo>
                  <a:lnTo>
                    <a:pt x="43" y="0"/>
                  </a:lnTo>
                  <a:lnTo>
                    <a:pt x="48" y="0"/>
                  </a:lnTo>
                  <a:lnTo>
                    <a:pt x="48" y="25"/>
                  </a:lnTo>
                  <a:lnTo>
                    <a:pt x="50" y="25"/>
                  </a:lnTo>
                  <a:lnTo>
                    <a:pt x="59" y="12"/>
                  </a:lnTo>
                  <a:lnTo>
                    <a:pt x="71" y="3"/>
                  </a:lnTo>
                  <a:lnTo>
                    <a:pt x="86" y="0"/>
                  </a:lnTo>
                  <a:lnTo>
                    <a:pt x="96" y="2"/>
                  </a:lnTo>
                  <a:lnTo>
                    <a:pt x="105" y="5"/>
                  </a:lnTo>
                  <a:lnTo>
                    <a:pt x="114" y="12"/>
                  </a:lnTo>
                  <a:lnTo>
                    <a:pt x="119" y="23"/>
                  </a:lnTo>
                  <a:lnTo>
                    <a:pt x="122" y="37"/>
                  </a:lnTo>
                  <a:lnTo>
                    <a:pt x="122" y="80"/>
                  </a:lnTo>
                  <a:lnTo>
                    <a:pt x="122" y="85"/>
                  </a:lnTo>
                  <a:lnTo>
                    <a:pt x="122" y="89"/>
                  </a:lnTo>
                  <a:lnTo>
                    <a:pt x="123" y="92"/>
                  </a:lnTo>
                  <a:lnTo>
                    <a:pt x="126" y="95"/>
                  </a:lnTo>
                  <a:lnTo>
                    <a:pt x="131" y="97"/>
                  </a:lnTo>
                  <a:lnTo>
                    <a:pt x="137" y="98"/>
                  </a:lnTo>
                  <a:lnTo>
                    <a:pt x="137" y="103"/>
                  </a:lnTo>
                  <a:lnTo>
                    <a:pt x="76" y="103"/>
                  </a:lnTo>
                  <a:lnTo>
                    <a:pt x="76" y="98"/>
                  </a:lnTo>
                  <a:lnTo>
                    <a:pt x="82" y="97"/>
                  </a:lnTo>
                  <a:lnTo>
                    <a:pt x="86" y="94"/>
                  </a:lnTo>
                  <a:lnTo>
                    <a:pt x="90" y="91"/>
                  </a:lnTo>
                  <a:lnTo>
                    <a:pt x="91" y="86"/>
                  </a:lnTo>
                  <a:lnTo>
                    <a:pt x="91" y="82"/>
                  </a:lnTo>
                  <a:lnTo>
                    <a:pt x="91" y="40"/>
                  </a:lnTo>
                  <a:close/>
                </a:path>
              </a:pathLst>
            </a:custGeom>
            <a:solidFill>
              <a:srgbClr val="FFFFFF"/>
            </a:solidFill>
            <a:ln w="0">
              <a:noFill/>
              <a:prstDash val="solid"/>
              <a:round/>
              <a:headEnd/>
              <a:tailEnd/>
            </a:ln>
          </p:spPr>
          <p:txBody>
            <a:bodyPr/>
            <a:lstStyle/>
            <a:p>
              <a:pPr>
                <a:defRPr/>
              </a:pPr>
              <a:endParaRPr lang="en-US" dirty="0"/>
            </a:p>
          </p:txBody>
        </p:sp>
        <p:sp>
          <p:nvSpPr>
            <p:cNvPr id="2733" name="Freeform 2732"/>
            <p:cNvSpPr>
              <a:spLocks/>
            </p:cNvSpPr>
            <p:nvPr userDrawn="1"/>
          </p:nvSpPr>
          <p:spPr bwMode="auto">
            <a:xfrm>
              <a:off x="2814" y="3756"/>
              <a:ext cx="69" cy="52"/>
            </a:xfrm>
            <a:custGeom>
              <a:avLst/>
              <a:gdLst/>
              <a:ahLst/>
              <a:cxnLst>
                <a:cxn ang="0">
                  <a:pos x="91" y="40"/>
                </a:cxn>
                <a:cxn ang="0">
                  <a:pos x="91" y="32"/>
                </a:cxn>
                <a:cxn ang="0">
                  <a:pos x="89" y="28"/>
                </a:cxn>
                <a:cxn ang="0">
                  <a:pos x="86" y="23"/>
                </a:cxn>
                <a:cxn ang="0">
                  <a:pos x="83" y="18"/>
                </a:cxn>
                <a:cxn ang="0">
                  <a:pos x="79" y="17"/>
                </a:cxn>
                <a:cxn ang="0">
                  <a:pos x="74" y="17"/>
                </a:cxn>
                <a:cxn ang="0">
                  <a:pos x="60" y="20"/>
                </a:cxn>
                <a:cxn ang="0">
                  <a:pos x="48" y="34"/>
                </a:cxn>
                <a:cxn ang="0">
                  <a:pos x="48" y="80"/>
                </a:cxn>
                <a:cxn ang="0">
                  <a:pos x="49" y="86"/>
                </a:cxn>
                <a:cxn ang="0">
                  <a:pos x="49" y="89"/>
                </a:cxn>
                <a:cxn ang="0">
                  <a:pos x="53" y="94"/>
                </a:cxn>
                <a:cxn ang="0">
                  <a:pos x="57" y="97"/>
                </a:cxn>
                <a:cxn ang="0">
                  <a:pos x="63" y="98"/>
                </a:cxn>
                <a:cxn ang="0">
                  <a:pos x="63" y="103"/>
                </a:cxn>
                <a:cxn ang="0">
                  <a:pos x="3" y="103"/>
                </a:cxn>
                <a:cxn ang="0">
                  <a:pos x="3" y="98"/>
                </a:cxn>
                <a:cxn ang="0">
                  <a:pos x="9" y="97"/>
                </a:cxn>
                <a:cxn ang="0">
                  <a:pos x="14" y="94"/>
                </a:cxn>
                <a:cxn ang="0">
                  <a:pos x="17" y="91"/>
                </a:cxn>
                <a:cxn ang="0">
                  <a:pos x="19" y="88"/>
                </a:cxn>
                <a:cxn ang="0">
                  <a:pos x="19" y="82"/>
                </a:cxn>
                <a:cxn ang="0">
                  <a:pos x="19" y="26"/>
                </a:cxn>
                <a:cxn ang="0">
                  <a:pos x="19" y="20"/>
                </a:cxn>
                <a:cxn ang="0">
                  <a:pos x="16" y="15"/>
                </a:cxn>
                <a:cxn ang="0">
                  <a:pos x="13" y="12"/>
                </a:cxn>
                <a:cxn ang="0">
                  <a:pos x="8" y="11"/>
                </a:cxn>
                <a:cxn ang="0">
                  <a:pos x="0" y="9"/>
                </a:cxn>
                <a:cxn ang="0">
                  <a:pos x="0" y="5"/>
                </a:cxn>
                <a:cxn ang="0">
                  <a:pos x="45" y="0"/>
                </a:cxn>
                <a:cxn ang="0">
                  <a:pos x="48" y="0"/>
                </a:cxn>
                <a:cxn ang="0">
                  <a:pos x="48" y="25"/>
                </a:cxn>
                <a:cxn ang="0">
                  <a:pos x="49" y="25"/>
                </a:cxn>
                <a:cxn ang="0">
                  <a:pos x="59" y="12"/>
                </a:cxn>
                <a:cxn ang="0">
                  <a:pos x="71" y="3"/>
                </a:cxn>
                <a:cxn ang="0">
                  <a:pos x="86" y="0"/>
                </a:cxn>
                <a:cxn ang="0">
                  <a:pos x="96" y="2"/>
                </a:cxn>
                <a:cxn ang="0">
                  <a:pos x="105" y="5"/>
                </a:cxn>
                <a:cxn ang="0">
                  <a:pos x="114" y="12"/>
                </a:cxn>
                <a:cxn ang="0">
                  <a:pos x="119" y="23"/>
                </a:cxn>
                <a:cxn ang="0">
                  <a:pos x="122" y="37"/>
                </a:cxn>
                <a:cxn ang="0">
                  <a:pos x="122" y="80"/>
                </a:cxn>
                <a:cxn ang="0">
                  <a:pos x="122" y="85"/>
                </a:cxn>
                <a:cxn ang="0">
                  <a:pos x="122" y="89"/>
                </a:cxn>
                <a:cxn ang="0">
                  <a:pos x="125" y="92"/>
                </a:cxn>
                <a:cxn ang="0">
                  <a:pos x="126" y="95"/>
                </a:cxn>
                <a:cxn ang="0">
                  <a:pos x="131" y="97"/>
                </a:cxn>
                <a:cxn ang="0">
                  <a:pos x="137" y="98"/>
                </a:cxn>
                <a:cxn ang="0">
                  <a:pos x="137" y="103"/>
                </a:cxn>
                <a:cxn ang="0">
                  <a:pos x="76" y="103"/>
                </a:cxn>
                <a:cxn ang="0">
                  <a:pos x="76" y="98"/>
                </a:cxn>
                <a:cxn ang="0">
                  <a:pos x="82" y="97"/>
                </a:cxn>
                <a:cxn ang="0">
                  <a:pos x="86" y="94"/>
                </a:cxn>
                <a:cxn ang="0">
                  <a:pos x="89" y="91"/>
                </a:cxn>
                <a:cxn ang="0">
                  <a:pos x="91" y="86"/>
                </a:cxn>
                <a:cxn ang="0">
                  <a:pos x="91" y="82"/>
                </a:cxn>
                <a:cxn ang="0">
                  <a:pos x="91" y="40"/>
                </a:cxn>
              </a:cxnLst>
              <a:rect l="0" t="0" r="r" b="b"/>
              <a:pathLst>
                <a:path w="137" h="103">
                  <a:moveTo>
                    <a:pt x="91" y="40"/>
                  </a:moveTo>
                  <a:lnTo>
                    <a:pt x="91" y="32"/>
                  </a:lnTo>
                  <a:lnTo>
                    <a:pt x="89" y="28"/>
                  </a:lnTo>
                  <a:lnTo>
                    <a:pt x="86" y="23"/>
                  </a:lnTo>
                  <a:lnTo>
                    <a:pt x="83" y="18"/>
                  </a:lnTo>
                  <a:lnTo>
                    <a:pt x="79" y="17"/>
                  </a:lnTo>
                  <a:lnTo>
                    <a:pt x="74" y="17"/>
                  </a:lnTo>
                  <a:lnTo>
                    <a:pt x="60" y="20"/>
                  </a:lnTo>
                  <a:lnTo>
                    <a:pt x="48" y="34"/>
                  </a:lnTo>
                  <a:lnTo>
                    <a:pt x="48" y="80"/>
                  </a:lnTo>
                  <a:lnTo>
                    <a:pt x="49" y="86"/>
                  </a:lnTo>
                  <a:lnTo>
                    <a:pt x="49" y="89"/>
                  </a:lnTo>
                  <a:lnTo>
                    <a:pt x="53" y="94"/>
                  </a:lnTo>
                  <a:lnTo>
                    <a:pt x="57" y="97"/>
                  </a:lnTo>
                  <a:lnTo>
                    <a:pt x="63" y="98"/>
                  </a:lnTo>
                  <a:lnTo>
                    <a:pt x="63" y="103"/>
                  </a:lnTo>
                  <a:lnTo>
                    <a:pt x="3" y="103"/>
                  </a:lnTo>
                  <a:lnTo>
                    <a:pt x="3" y="98"/>
                  </a:lnTo>
                  <a:lnTo>
                    <a:pt x="9" y="97"/>
                  </a:lnTo>
                  <a:lnTo>
                    <a:pt x="14" y="94"/>
                  </a:lnTo>
                  <a:lnTo>
                    <a:pt x="17" y="91"/>
                  </a:lnTo>
                  <a:lnTo>
                    <a:pt x="19" y="88"/>
                  </a:lnTo>
                  <a:lnTo>
                    <a:pt x="19" y="82"/>
                  </a:lnTo>
                  <a:lnTo>
                    <a:pt x="19" y="26"/>
                  </a:lnTo>
                  <a:lnTo>
                    <a:pt x="19" y="20"/>
                  </a:lnTo>
                  <a:lnTo>
                    <a:pt x="16" y="15"/>
                  </a:lnTo>
                  <a:lnTo>
                    <a:pt x="13" y="12"/>
                  </a:lnTo>
                  <a:lnTo>
                    <a:pt x="8" y="11"/>
                  </a:lnTo>
                  <a:lnTo>
                    <a:pt x="0" y="9"/>
                  </a:lnTo>
                  <a:lnTo>
                    <a:pt x="0" y="5"/>
                  </a:lnTo>
                  <a:lnTo>
                    <a:pt x="45" y="0"/>
                  </a:lnTo>
                  <a:lnTo>
                    <a:pt x="48" y="0"/>
                  </a:lnTo>
                  <a:lnTo>
                    <a:pt x="48" y="25"/>
                  </a:lnTo>
                  <a:lnTo>
                    <a:pt x="49" y="25"/>
                  </a:lnTo>
                  <a:lnTo>
                    <a:pt x="59" y="12"/>
                  </a:lnTo>
                  <a:lnTo>
                    <a:pt x="71" y="3"/>
                  </a:lnTo>
                  <a:lnTo>
                    <a:pt x="86" y="0"/>
                  </a:lnTo>
                  <a:lnTo>
                    <a:pt x="96" y="2"/>
                  </a:lnTo>
                  <a:lnTo>
                    <a:pt x="105" y="5"/>
                  </a:lnTo>
                  <a:lnTo>
                    <a:pt x="114" y="12"/>
                  </a:lnTo>
                  <a:lnTo>
                    <a:pt x="119" y="23"/>
                  </a:lnTo>
                  <a:lnTo>
                    <a:pt x="122" y="37"/>
                  </a:lnTo>
                  <a:lnTo>
                    <a:pt x="122" y="80"/>
                  </a:lnTo>
                  <a:lnTo>
                    <a:pt x="122" y="85"/>
                  </a:lnTo>
                  <a:lnTo>
                    <a:pt x="122" y="89"/>
                  </a:lnTo>
                  <a:lnTo>
                    <a:pt x="125" y="92"/>
                  </a:lnTo>
                  <a:lnTo>
                    <a:pt x="126" y="95"/>
                  </a:lnTo>
                  <a:lnTo>
                    <a:pt x="131" y="97"/>
                  </a:lnTo>
                  <a:lnTo>
                    <a:pt x="137" y="98"/>
                  </a:lnTo>
                  <a:lnTo>
                    <a:pt x="137" y="103"/>
                  </a:lnTo>
                  <a:lnTo>
                    <a:pt x="76" y="103"/>
                  </a:lnTo>
                  <a:lnTo>
                    <a:pt x="76" y="98"/>
                  </a:lnTo>
                  <a:lnTo>
                    <a:pt x="82" y="97"/>
                  </a:lnTo>
                  <a:lnTo>
                    <a:pt x="86" y="94"/>
                  </a:lnTo>
                  <a:lnTo>
                    <a:pt x="89" y="91"/>
                  </a:lnTo>
                  <a:lnTo>
                    <a:pt x="91" y="86"/>
                  </a:lnTo>
                  <a:lnTo>
                    <a:pt x="91" y="82"/>
                  </a:lnTo>
                  <a:lnTo>
                    <a:pt x="91" y="40"/>
                  </a:lnTo>
                  <a:close/>
                </a:path>
              </a:pathLst>
            </a:custGeom>
            <a:solidFill>
              <a:srgbClr val="FFFFFF"/>
            </a:solidFill>
            <a:ln w="0">
              <a:noFill/>
              <a:prstDash val="solid"/>
              <a:round/>
              <a:headEnd/>
              <a:tailEnd/>
            </a:ln>
          </p:spPr>
          <p:txBody>
            <a:bodyPr/>
            <a:lstStyle/>
            <a:p>
              <a:pPr>
                <a:defRPr/>
              </a:pPr>
              <a:endParaRPr lang="en-US" dirty="0"/>
            </a:p>
          </p:txBody>
        </p:sp>
        <p:sp>
          <p:nvSpPr>
            <p:cNvPr id="2734" name="Freeform 2733"/>
            <p:cNvSpPr>
              <a:spLocks noEditPoints="1"/>
            </p:cNvSpPr>
            <p:nvPr userDrawn="1"/>
          </p:nvSpPr>
          <p:spPr bwMode="auto">
            <a:xfrm>
              <a:off x="2896" y="3756"/>
              <a:ext cx="54" cy="54"/>
            </a:xfrm>
            <a:custGeom>
              <a:avLst/>
              <a:gdLst/>
              <a:ahLst/>
              <a:cxnLst>
                <a:cxn ang="0">
                  <a:pos x="33" y="38"/>
                </a:cxn>
                <a:cxn ang="0">
                  <a:pos x="36" y="22"/>
                </a:cxn>
                <a:cxn ang="0">
                  <a:pos x="42" y="11"/>
                </a:cxn>
                <a:cxn ang="0">
                  <a:pos x="53" y="8"/>
                </a:cxn>
                <a:cxn ang="0">
                  <a:pos x="63" y="11"/>
                </a:cxn>
                <a:cxn ang="0">
                  <a:pos x="71" y="23"/>
                </a:cxn>
                <a:cxn ang="0">
                  <a:pos x="76" y="38"/>
                </a:cxn>
                <a:cxn ang="0">
                  <a:pos x="33" y="38"/>
                </a:cxn>
                <a:cxn ang="0">
                  <a:pos x="108" y="45"/>
                </a:cxn>
                <a:cxn ang="0">
                  <a:pos x="102" y="26"/>
                </a:cxn>
                <a:cxn ang="0">
                  <a:pos x="91" y="12"/>
                </a:cxn>
                <a:cxn ang="0">
                  <a:pos x="74" y="3"/>
                </a:cxn>
                <a:cxn ang="0">
                  <a:pos x="56" y="0"/>
                </a:cxn>
                <a:cxn ang="0">
                  <a:pos x="33" y="5"/>
                </a:cxn>
                <a:cxn ang="0">
                  <a:pos x="16" y="15"/>
                </a:cxn>
                <a:cxn ang="0">
                  <a:pos x="3" y="32"/>
                </a:cxn>
                <a:cxn ang="0">
                  <a:pos x="0" y="54"/>
                </a:cxn>
                <a:cxn ang="0">
                  <a:pos x="3" y="75"/>
                </a:cxn>
                <a:cxn ang="0">
                  <a:pos x="16" y="92"/>
                </a:cxn>
                <a:cxn ang="0">
                  <a:pos x="33" y="103"/>
                </a:cxn>
                <a:cxn ang="0">
                  <a:pos x="54" y="108"/>
                </a:cxn>
                <a:cxn ang="0">
                  <a:pos x="71" y="105"/>
                </a:cxn>
                <a:cxn ang="0">
                  <a:pos x="86" y="98"/>
                </a:cxn>
                <a:cxn ang="0">
                  <a:pos x="99" y="88"/>
                </a:cxn>
                <a:cxn ang="0">
                  <a:pos x="108" y="72"/>
                </a:cxn>
                <a:cxn ang="0">
                  <a:pos x="103" y="72"/>
                </a:cxn>
                <a:cxn ang="0">
                  <a:pos x="93" y="85"/>
                </a:cxn>
                <a:cxn ang="0">
                  <a:pos x="80" y="92"/>
                </a:cxn>
                <a:cxn ang="0">
                  <a:pos x="68" y="94"/>
                </a:cxn>
                <a:cxn ang="0">
                  <a:pos x="56" y="92"/>
                </a:cxn>
                <a:cxn ang="0">
                  <a:pos x="46" y="86"/>
                </a:cxn>
                <a:cxn ang="0">
                  <a:pos x="39" y="77"/>
                </a:cxn>
                <a:cxn ang="0">
                  <a:pos x="33" y="63"/>
                </a:cxn>
                <a:cxn ang="0">
                  <a:pos x="33" y="45"/>
                </a:cxn>
                <a:cxn ang="0">
                  <a:pos x="108" y="45"/>
                </a:cxn>
              </a:cxnLst>
              <a:rect l="0" t="0" r="r" b="b"/>
              <a:pathLst>
                <a:path w="108" h="108">
                  <a:moveTo>
                    <a:pt x="33" y="38"/>
                  </a:moveTo>
                  <a:lnTo>
                    <a:pt x="36" y="22"/>
                  </a:lnTo>
                  <a:lnTo>
                    <a:pt x="42" y="11"/>
                  </a:lnTo>
                  <a:lnTo>
                    <a:pt x="53" y="8"/>
                  </a:lnTo>
                  <a:lnTo>
                    <a:pt x="63" y="11"/>
                  </a:lnTo>
                  <a:lnTo>
                    <a:pt x="71" y="23"/>
                  </a:lnTo>
                  <a:lnTo>
                    <a:pt x="76" y="38"/>
                  </a:lnTo>
                  <a:lnTo>
                    <a:pt x="33" y="38"/>
                  </a:lnTo>
                  <a:close/>
                  <a:moveTo>
                    <a:pt x="108" y="45"/>
                  </a:moveTo>
                  <a:lnTo>
                    <a:pt x="102" y="26"/>
                  </a:lnTo>
                  <a:lnTo>
                    <a:pt x="91" y="12"/>
                  </a:lnTo>
                  <a:lnTo>
                    <a:pt x="74" y="3"/>
                  </a:lnTo>
                  <a:lnTo>
                    <a:pt x="56" y="0"/>
                  </a:lnTo>
                  <a:lnTo>
                    <a:pt x="33" y="5"/>
                  </a:lnTo>
                  <a:lnTo>
                    <a:pt x="16" y="15"/>
                  </a:lnTo>
                  <a:lnTo>
                    <a:pt x="3" y="32"/>
                  </a:lnTo>
                  <a:lnTo>
                    <a:pt x="0" y="54"/>
                  </a:lnTo>
                  <a:lnTo>
                    <a:pt x="3" y="75"/>
                  </a:lnTo>
                  <a:lnTo>
                    <a:pt x="16" y="92"/>
                  </a:lnTo>
                  <a:lnTo>
                    <a:pt x="33" y="103"/>
                  </a:lnTo>
                  <a:lnTo>
                    <a:pt x="54" y="108"/>
                  </a:lnTo>
                  <a:lnTo>
                    <a:pt x="71" y="105"/>
                  </a:lnTo>
                  <a:lnTo>
                    <a:pt x="86" y="98"/>
                  </a:lnTo>
                  <a:lnTo>
                    <a:pt x="99" y="88"/>
                  </a:lnTo>
                  <a:lnTo>
                    <a:pt x="108" y="72"/>
                  </a:lnTo>
                  <a:lnTo>
                    <a:pt x="103" y="72"/>
                  </a:lnTo>
                  <a:lnTo>
                    <a:pt x="93" y="85"/>
                  </a:lnTo>
                  <a:lnTo>
                    <a:pt x="80" y="92"/>
                  </a:lnTo>
                  <a:lnTo>
                    <a:pt x="68" y="94"/>
                  </a:lnTo>
                  <a:lnTo>
                    <a:pt x="56" y="92"/>
                  </a:lnTo>
                  <a:lnTo>
                    <a:pt x="46" y="86"/>
                  </a:lnTo>
                  <a:lnTo>
                    <a:pt x="39" y="77"/>
                  </a:lnTo>
                  <a:lnTo>
                    <a:pt x="33" y="63"/>
                  </a:lnTo>
                  <a:lnTo>
                    <a:pt x="33" y="45"/>
                  </a:lnTo>
                  <a:lnTo>
                    <a:pt x="108" y="45"/>
                  </a:lnTo>
                  <a:close/>
                </a:path>
              </a:pathLst>
            </a:custGeom>
            <a:solidFill>
              <a:srgbClr val="FFFFFF"/>
            </a:solidFill>
            <a:ln w="0">
              <a:noFill/>
              <a:prstDash val="solid"/>
              <a:round/>
              <a:headEnd/>
              <a:tailEnd/>
            </a:ln>
          </p:spPr>
          <p:txBody>
            <a:bodyPr/>
            <a:lstStyle/>
            <a:p>
              <a:pPr>
                <a:defRPr/>
              </a:pPr>
              <a:endParaRPr lang="en-US" dirty="0"/>
            </a:p>
          </p:txBody>
        </p:sp>
        <p:sp>
          <p:nvSpPr>
            <p:cNvPr id="2735" name="Freeform 2734"/>
            <p:cNvSpPr>
              <a:spLocks/>
            </p:cNvSpPr>
            <p:nvPr userDrawn="1"/>
          </p:nvSpPr>
          <p:spPr bwMode="auto">
            <a:xfrm>
              <a:off x="2962" y="3756"/>
              <a:ext cx="38" cy="54"/>
            </a:xfrm>
            <a:custGeom>
              <a:avLst/>
              <a:gdLst/>
              <a:ahLst/>
              <a:cxnLst>
                <a:cxn ang="0">
                  <a:pos x="72" y="31"/>
                </a:cxn>
                <a:cxn ang="0">
                  <a:pos x="67" y="31"/>
                </a:cxn>
                <a:cxn ang="0">
                  <a:pos x="60" y="18"/>
                </a:cxn>
                <a:cxn ang="0">
                  <a:pos x="49" y="11"/>
                </a:cxn>
                <a:cxn ang="0">
                  <a:pos x="37" y="8"/>
                </a:cxn>
                <a:cxn ang="0">
                  <a:pos x="30" y="8"/>
                </a:cxn>
                <a:cxn ang="0">
                  <a:pos x="26" y="9"/>
                </a:cxn>
                <a:cxn ang="0">
                  <a:pos x="23" y="12"/>
                </a:cxn>
                <a:cxn ang="0">
                  <a:pos x="21" y="15"/>
                </a:cxn>
                <a:cxn ang="0">
                  <a:pos x="20" y="18"/>
                </a:cxn>
                <a:cxn ang="0">
                  <a:pos x="23" y="25"/>
                </a:cxn>
                <a:cxn ang="0">
                  <a:pos x="29" y="31"/>
                </a:cxn>
                <a:cxn ang="0">
                  <a:pos x="38" y="34"/>
                </a:cxn>
                <a:cxn ang="0">
                  <a:pos x="49" y="38"/>
                </a:cxn>
                <a:cxn ang="0">
                  <a:pos x="60" y="43"/>
                </a:cxn>
                <a:cxn ang="0">
                  <a:pos x="69" y="51"/>
                </a:cxn>
                <a:cxn ang="0">
                  <a:pos x="75" y="60"/>
                </a:cxn>
                <a:cxn ang="0">
                  <a:pos x="77" y="74"/>
                </a:cxn>
                <a:cxn ang="0">
                  <a:pos x="73" y="88"/>
                </a:cxn>
                <a:cxn ang="0">
                  <a:pos x="66" y="98"/>
                </a:cxn>
                <a:cxn ang="0">
                  <a:pos x="53" y="105"/>
                </a:cxn>
                <a:cxn ang="0">
                  <a:pos x="41" y="108"/>
                </a:cxn>
                <a:cxn ang="0">
                  <a:pos x="32" y="106"/>
                </a:cxn>
                <a:cxn ang="0">
                  <a:pos x="26" y="106"/>
                </a:cxn>
                <a:cxn ang="0">
                  <a:pos x="18" y="105"/>
                </a:cxn>
                <a:cxn ang="0">
                  <a:pos x="13" y="105"/>
                </a:cxn>
                <a:cxn ang="0">
                  <a:pos x="10" y="105"/>
                </a:cxn>
                <a:cxn ang="0">
                  <a:pos x="7" y="106"/>
                </a:cxn>
                <a:cxn ang="0">
                  <a:pos x="4" y="108"/>
                </a:cxn>
                <a:cxn ang="0">
                  <a:pos x="0" y="108"/>
                </a:cxn>
                <a:cxn ang="0">
                  <a:pos x="0" y="69"/>
                </a:cxn>
                <a:cxn ang="0">
                  <a:pos x="4" y="69"/>
                </a:cxn>
                <a:cxn ang="0">
                  <a:pos x="15" y="86"/>
                </a:cxn>
                <a:cxn ang="0">
                  <a:pos x="27" y="97"/>
                </a:cxn>
                <a:cxn ang="0">
                  <a:pos x="40" y="100"/>
                </a:cxn>
                <a:cxn ang="0">
                  <a:pos x="46" y="100"/>
                </a:cxn>
                <a:cxn ang="0">
                  <a:pos x="50" y="97"/>
                </a:cxn>
                <a:cxn ang="0">
                  <a:pos x="55" y="94"/>
                </a:cxn>
                <a:cxn ang="0">
                  <a:pos x="57" y="91"/>
                </a:cxn>
                <a:cxn ang="0">
                  <a:pos x="58" y="86"/>
                </a:cxn>
                <a:cxn ang="0">
                  <a:pos x="55" y="77"/>
                </a:cxn>
                <a:cxn ang="0">
                  <a:pos x="49" y="71"/>
                </a:cxn>
                <a:cxn ang="0">
                  <a:pos x="40" y="66"/>
                </a:cxn>
                <a:cxn ang="0">
                  <a:pos x="29" y="62"/>
                </a:cxn>
                <a:cxn ang="0">
                  <a:pos x="18" y="57"/>
                </a:cxn>
                <a:cxn ang="0">
                  <a:pos x="9" y="51"/>
                </a:cxn>
                <a:cxn ang="0">
                  <a:pos x="3" y="43"/>
                </a:cxn>
                <a:cxn ang="0">
                  <a:pos x="0" y="31"/>
                </a:cxn>
                <a:cxn ang="0">
                  <a:pos x="1" y="18"/>
                </a:cxn>
                <a:cxn ang="0">
                  <a:pos x="9" y="9"/>
                </a:cxn>
                <a:cxn ang="0">
                  <a:pos x="20" y="3"/>
                </a:cxn>
                <a:cxn ang="0">
                  <a:pos x="35" y="0"/>
                </a:cxn>
                <a:cxn ang="0">
                  <a:pos x="40" y="0"/>
                </a:cxn>
                <a:cxn ang="0">
                  <a:pos x="44" y="2"/>
                </a:cxn>
                <a:cxn ang="0">
                  <a:pos x="49" y="2"/>
                </a:cxn>
                <a:cxn ang="0">
                  <a:pos x="55" y="2"/>
                </a:cxn>
                <a:cxn ang="0">
                  <a:pos x="58" y="3"/>
                </a:cxn>
                <a:cxn ang="0">
                  <a:pos x="61" y="3"/>
                </a:cxn>
                <a:cxn ang="0">
                  <a:pos x="64" y="2"/>
                </a:cxn>
                <a:cxn ang="0">
                  <a:pos x="67" y="0"/>
                </a:cxn>
                <a:cxn ang="0">
                  <a:pos x="72" y="0"/>
                </a:cxn>
                <a:cxn ang="0">
                  <a:pos x="72" y="31"/>
                </a:cxn>
              </a:cxnLst>
              <a:rect l="0" t="0" r="r" b="b"/>
              <a:pathLst>
                <a:path w="77" h="108">
                  <a:moveTo>
                    <a:pt x="72" y="31"/>
                  </a:moveTo>
                  <a:lnTo>
                    <a:pt x="67" y="31"/>
                  </a:lnTo>
                  <a:lnTo>
                    <a:pt x="60" y="18"/>
                  </a:lnTo>
                  <a:lnTo>
                    <a:pt x="49" y="11"/>
                  </a:lnTo>
                  <a:lnTo>
                    <a:pt x="37" y="8"/>
                  </a:lnTo>
                  <a:lnTo>
                    <a:pt x="30" y="8"/>
                  </a:lnTo>
                  <a:lnTo>
                    <a:pt x="26" y="9"/>
                  </a:lnTo>
                  <a:lnTo>
                    <a:pt x="23" y="12"/>
                  </a:lnTo>
                  <a:lnTo>
                    <a:pt x="21" y="15"/>
                  </a:lnTo>
                  <a:lnTo>
                    <a:pt x="20" y="18"/>
                  </a:lnTo>
                  <a:lnTo>
                    <a:pt x="23" y="25"/>
                  </a:lnTo>
                  <a:lnTo>
                    <a:pt x="29" y="31"/>
                  </a:lnTo>
                  <a:lnTo>
                    <a:pt x="38" y="34"/>
                  </a:lnTo>
                  <a:lnTo>
                    <a:pt x="49" y="38"/>
                  </a:lnTo>
                  <a:lnTo>
                    <a:pt x="60" y="43"/>
                  </a:lnTo>
                  <a:lnTo>
                    <a:pt x="69" y="51"/>
                  </a:lnTo>
                  <a:lnTo>
                    <a:pt x="75" y="60"/>
                  </a:lnTo>
                  <a:lnTo>
                    <a:pt x="77" y="74"/>
                  </a:lnTo>
                  <a:lnTo>
                    <a:pt x="73" y="88"/>
                  </a:lnTo>
                  <a:lnTo>
                    <a:pt x="66" y="98"/>
                  </a:lnTo>
                  <a:lnTo>
                    <a:pt x="53" y="105"/>
                  </a:lnTo>
                  <a:lnTo>
                    <a:pt x="41" y="108"/>
                  </a:lnTo>
                  <a:lnTo>
                    <a:pt x="32" y="106"/>
                  </a:lnTo>
                  <a:lnTo>
                    <a:pt x="26" y="106"/>
                  </a:lnTo>
                  <a:lnTo>
                    <a:pt x="18" y="105"/>
                  </a:lnTo>
                  <a:lnTo>
                    <a:pt x="13" y="105"/>
                  </a:lnTo>
                  <a:lnTo>
                    <a:pt x="10" y="105"/>
                  </a:lnTo>
                  <a:lnTo>
                    <a:pt x="7" y="106"/>
                  </a:lnTo>
                  <a:lnTo>
                    <a:pt x="4" y="108"/>
                  </a:lnTo>
                  <a:lnTo>
                    <a:pt x="0" y="108"/>
                  </a:lnTo>
                  <a:lnTo>
                    <a:pt x="0" y="69"/>
                  </a:lnTo>
                  <a:lnTo>
                    <a:pt x="4" y="69"/>
                  </a:lnTo>
                  <a:lnTo>
                    <a:pt x="15" y="86"/>
                  </a:lnTo>
                  <a:lnTo>
                    <a:pt x="27" y="97"/>
                  </a:lnTo>
                  <a:lnTo>
                    <a:pt x="40" y="100"/>
                  </a:lnTo>
                  <a:lnTo>
                    <a:pt x="46" y="100"/>
                  </a:lnTo>
                  <a:lnTo>
                    <a:pt x="50" y="97"/>
                  </a:lnTo>
                  <a:lnTo>
                    <a:pt x="55" y="94"/>
                  </a:lnTo>
                  <a:lnTo>
                    <a:pt x="57" y="91"/>
                  </a:lnTo>
                  <a:lnTo>
                    <a:pt x="58" y="86"/>
                  </a:lnTo>
                  <a:lnTo>
                    <a:pt x="55" y="77"/>
                  </a:lnTo>
                  <a:lnTo>
                    <a:pt x="49" y="71"/>
                  </a:lnTo>
                  <a:lnTo>
                    <a:pt x="40" y="66"/>
                  </a:lnTo>
                  <a:lnTo>
                    <a:pt x="29" y="62"/>
                  </a:lnTo>
                  <a:lnTo>
                    <a:pt x="18" y="57"/>
                  </a:lnTo>
                  <a:lnTo>
                    <a:pt x="9" y="51"/>
                  </a:lnTo>
                  <a:lnTo>
                    <a:pt x="3" y="43"/>
                  </a:lnTo>
                  <a:lnTo>
                    <a:pt x="0" y="31"/>
                  </a:lnTo>
                  <a:lnTo>
                    <a:pt x="1" y="18"/>
                  </a:lnTo>
                  <a:lnTo>
                    <a:pt x="9" y="9"/>
                  </a:lnTo>
                  <a:lnTo>
                    <a:pt x="20" y="3"/>
                  </a:lnTo>
                  <a:lnTo>
                    <a:pt x="35" y="0"/>
                  </a:lnTo>
                  <a:lnTo>
                    <a:pt x="40" y="0"/>
                  </a:lnTo>
                  <a:lnTo>
                    <a:pt x="44" y="2"/>
                  </a:lnTo>
                  <a:lnTo>
                    <a:pt x="49" y="2"/>
                  </a:lnTo>
                  <a:lnTo>
                    <a:pt x="55" y="2"/>
                  </a:lnTo>
                  <a:lnTo>
                    <a:pt x="58" y="3"/>
                  </a:lnTo>
                  <a:lnTo>
                    <a:pt x="61" y="3"/>
                  </a:lnTo>
                  <a:lnTo>
                    <a:pt x="64" y="2"/>
                  </a:lnTo>
                  <a:lnTo>
                    <a:pt x="67" y="0"/>
                  </a:lnTo>
                  <a:lnTo>
                    <a:pt x="72" y="0"/>
                  </a:lnTo>
                  <a:lnTo>
                    <a:pt x="72" y="31"/>
                  </a:lnTo>
                  <a:close/>
                </a:path>
              </a:pathLst>
            </a:custGeom>
            <a:solidFill>
              <a:srgbClr val="FFFFFF"/>
            </a:solidFill>
            <a:ln w="0">
              <a:noFill/>
              <a:prstDash val="solid"/>
              <a:round/>
              <a:headEnd/>
              <a:tailEnd/>
            </a:ln>
          </p:spPr>
          <p:txBody>
            <a:bodyPr/>
            <a:lstStyle/>
            <a:p>
              <a:pPr>
                <a:defRPr/>
              </a:pPr>
              <a:endParaRPr lang="en-US" dirty="0"/>
            </a:p>
          </p:txBody>
        </p:sp>
        <p:sp>
          <p:nvSpPr>
            <p:cNvPr id="2736" name="Freeform 2735"/>
            <p:cNvSpPr>
              <a:spLocks noEditPoints="1"/>
            </p:cNvSpPr>
            <p:nvPr userDrawn="1"/>
          </p:nvSpPr>
          <p:spPr bwMode="auto">
            <a:xfrm>
              <a:off x="3014" y="3756"/>
              <a:ext cx="70" cy="54"/>
            </a:xfrm>
            <a:custGeom>
              <a:avLst/>
              <a:gdLst/>
              <a:ahLst/>
              <a:cxnLst>
                <a:cxn ang="0">
                  <a:pos x="91" y="54"/>
                </a:cxn>
                <a:cxn ang="0">
                  <a:pos x="89" y="74"/>
                </a:cxn>
                <a:cxn ang="0">
                  <a:pos x="83" y="88"/>
                </a:cxn>
                <a:cxn ang="0">
                  <a:pos x="74" y="97"/>
                </a:cxn>
                <a:cxn ang="0">
                  <a:pos x="62" y="100"/>
                </a:cxn>
                <a:cxn ang="0">
                  <a:pos x="49" y="97"/>
                </a:cxn>
                <a:cxn ang="0">
                  <a:pos x="40" y="88"/>
                </a:cxn>
                <a:cxn ang="0">
                  <a:pos x="34" y="74"/>
                </a:cxn>
                <a:cxn ang="0">
                  <a:pos x="33" y="55"/>
                </a:cxn>
                <a:cxn ang="0">
                  <a:pos x="34" y="37"/>
                </a:cxn>
                <a:cxn ang="0">
                  <a:pos x="40" y="22"/>
                </a:cxn>
                <a:cxn ang="0">
                  <a:pos x="48" y="11"/>
                </a:cxn>
                <a:cxn ang="0">
                  <a:pos x="62" y="8"/>
                </a:cxn>
                <a:cxn ang="0">
                  <a:pos x="74" y="11"/>
                </a:cxn>
                <a:cxn ang="0">
                  <a:pos x="83" y="20"/>
                </a:cxn>
                <a:cxn ang="0">
                  <a:pos x="89" y="34"/>
                </a:cxn>
                <a:cxn ang="0">
                  <a:pos x="91" y="54"/>
                </a:cxn>
                <a:cxn ang="0">
                  <a:pos x="123" y="54"/>
                </a:cxn>
                <a:cxn ang="0">
                  <a:pos x="122" y="42"/>
                </a:cxn>
                <a:cxn ang="0">
                  <a:pos x="117" y="29"/>
                </a:cxn>
                <a:cxn ang="0">
                  <a:pos x="109" y="18"/>
                </a:cxn>
                <a:cxn ang="0">
                  <a:pos x="97" y="9"/>
                </a:cxn>
                <a:cxn ang="0">
                  <a:pos x="82" y="3"/>
                </a:cxn>
                <a:cxn ang="0">
                  <a:pos x="62" y="0"/>
                </a:cxn>
                <a:cxn ang="0">
                  <a:pos x="40" y="3"/>
                </a:cxn>
                <a:cxn ang="0">
                  <a:pos x="25" y="9"/>
                </a:cxn>
                <a:cxn ang="0">
                  <a:pos x="13" y="18"/>
                </a:cxn>
                <a:cxn ang="0">
                  <a:pos x="5" y="31"/>
                </a:cxn>
                <a:cxn ang="0">
                  <a:pos x="2" y="43"/>
                </a:cxn>
                <a:cxn ang="0">
                  <a:pos x="0" y="54"/>
                </a:cxn>
                <a:cxn ang="0">
                  <a:pos x="2" y="69"/>
                </a:cxn>
                <a:cxn ang="0">
                  <a:pos x="9" y="85"/>
                </a:cxn>
                <a:cxn ang="0">
                  <a:pos x="22" y="95"/>
                </a:cxn>
                <a:cxn ang="0">
                  <a:pos x="40" y="105"/>
                </a:cxn>
                <a:cxn ang="0">
                  <a:pos x="62" y="108"/>
                </a:cxn>
                <a:cxn ang="0">
                  <a:pos x="85" y="105"/>
                </a:cxn>
                <a:cxn ang="0">
                  <a:pos x="102" y="95"/>
                </a:cxn>
                <a:cxn ang="0">
                  <a:pos x="114" y="85"/>
                </a:cxn>
                <a:cxn ang="0">
                  <a:pos x="122" y="69"/>
                </a:cxn>
                <a:cxn ang="0">
                  <a:pos x="123" y="54"/>
                </a:cxn>
              </a:cxnLst>
              <a:rect l="0" t="0" r="r" b="b"/>
              <a:pathLst>
                <a:path w="123" h="108">
                  <a:moveTo>
                    <a:pt x="91" y="54"/>
                  </a:moveTo>
                  <a:lnTo>
                    <a:pt x="89" y="74"/>
                  </a:lnTo>
                  <a:lnTo>
                    <a:pt x="83" y="88"/>
                  </a:lnTo>
                  <a:lnTo>
                    <a:pt x="74" y="97"/>
                  </a:lnTo>
                  <a:lnTo>
                    <a:pt x="62" y="100"/>
                  </a:lnTo>
                  <a:lnTo>
                    <a:pt x="49" y="97"/>
                  </a:lnTo>
                  <a:lnTo>
                    <a:pt x="40" y="88"/>
                  </a:lnTo>
                  <a:lnTo>
                    <a:pt x="34" y="74"/>
                  </a:lnTo>
                  <a:lnTo>
                    <a:pt x="33" y="55"/>
                  </a:lnTo>
                  <a:lnTo>
                    <a:pt x="34" y="37"/>
                  </a:lnTo>
                  <a:lnTo>
                    <a:pt x="40" y="22"/>
                  </a:lnTo>
                  <a:lnTo>
                    <a:pt x="48" y="11"/>
                  </a:lnTo>
                  <a:lnTo>
                    <a:pt x="62" y="8"/>
                  </a:lnTo>
                  <a:lnTo>
                    <a:pt x="74" y="11"/>
                  </a:lnTo>
                  <a:lnTo>
                    <a:pt x="83" y="20"/>
                  </a:lnTo>
                  <a:lnTo>
                    <a:pt x="89" y="34"/>
                  </a:lnTo>
                  <a:lnTo>
                    <a:pt x="91" y="54"/>
                  </a:lnTo>
                  <a:close/>
                  <a:moveTo>
                    <a:pt x="123" y="54"/>
                  </a:moveTo>
                  <a:lnTo>
                    <a:pt x="122" y="42"/>
                  </a:lnTo>
                  <a:lnTo>
                    <a:pt x="117" y="29"/>
                  </a:lnTo>
                  <a:lnTo>
                    <a:pt x="109" y="18"/>
                  </a:lnTo>
                  <a:lnTo>
                    <a:pt x="97" y="9"/>
                  </a:lnTo>
                  <a:lnTo>
                    <a:pt x="82" y="3"/>
                  </a:lnTo>
                  <a:lnTo>
                    <a:pt x="62" y="0"/>
                  </a:lnTo>
                  <a:lnTo>
                    <a:pt x="40" y="3"/>
                  </a:lnTo>
                  <a:lnTo>
                    <a:pt x="25" y="9"/>
                  </a:lnTo>
                  <a:lnTo>
                    <a:pt x="13" y="18"/>
                  </a:lnTo>
                  <a:lnTo>
                    <a:pt x="5" y="31"/>
                  </a:lnTo>
                  <a:lnTo>
                    <a:pt x="2" y="43"/>
                  </a:lnTo>
                  <a:lnTo>
                    <a:pt x="0" y="54"/>
                  </a:lnTo>
                  <a:lnTo>
                    <a:pt x="2" y="69"/>
                  </a:lnTo>
                  <a:lnTo>
                    <a:pt x="9" y="85"/>
                  </a:lnTo>
                  <a:lnTo>
                    <a:pt x="22" y="95"/>
                  </a:lnTo>
                  <a:lnTo>
                    <a:pt x="40" y="105"/>
                  </a:lnTo>
                  <a:lnTo>
                    <a:pt x="62" y="108"/>
                  </a:lnTo>
                  <a:lnTo>
                    <a:pt x="85" y="105"/>
                  </a:lnTo>
                  <a:lnTo>
                    <a:pt x="102" y="95"/>
                  </a:lnTo>
                  <a:lnTo>
                    <a:pt x="114" y="85"/>
                  </a:lnTo>
                  <a:lnTo>
                    <a:pt x="122" y="69"/>
                  </a:lnTo>
                  <a:lnTo>
                    <a:pt x="123" y="54"/>
                  </a:lnTo>
                  <a:close/>
                </a:path>
              </a:pathLst>
            </a:custGeom>
            <a:solidFill>
              <a:srgbClr val="FFFFFF"/>
            </a:solidFill>
            <a:ln w="0">
              <a:noFill/>
              <a:prstDash val="solid"/>
              <a:round/>
              <a:headEnd/>
              <a:tailEnd/>
            </a:ln>
          </p:spPr>
          <p:txBody>
            <a:bodyPr/>
            <a:lstStyle/>
            <a:p>
              <a:pPr>
                <a:defRPr/>
              </a:pPr>
              <a:endParaRPr lang="en-US" dirty="0"/>
            </a:p>
          </p:txBody>
        </p:sp>
        <p:sp>
          <p:nvSpPr>
            <p:cNvPr id="2737" name="Freeform 2736"/>
            <p:cNvSpPr>
              <a:spLocks/>
            </p:cNvSpPr>
            <p:nvPr userDrawn="1"/>
          </p:nvSpPr>
          <p:spPr bwMode="auto">
            <a:xfrm>
              <a:off x="3088" y="3739"/>
              <a:ext cx="45" cy="71"/>
            </a:xfrm>
            <a:custGeom>
              <a:avLst/>
              <a:gdLst/>
              <a:ahLst/>
              <a:cxnLst>
                <a:cxn ang="0">
                  <a:pos x="17" y="46"/>
                </a:cxn>
                <a:cxn ang="0">
                  <a:pos x="0" y="46"/>
                </a:cxn>
                <a:cxn ang="0">
                  <a:pos x="0" y="42"/>
                </a:cxn>
                <a:cxn ang="0">
                  <a:pos x="12" y="31"/>
                </a:cxn>
                <a:cxn ang="0">
                  <a:pos x="28" y="17"/>
                </a:cxn>
                <a:cxn ang="0">
                  <a:pos x="41" y="0"/>
                </a:cxn>
                <a:cxn ang="0">
                  <a:pos x="48" y="0"/>
                </a:cxn>
                <a:cxn ang="0">
                  <a:pos x="48" y="39"/>
                </a:cxn>
                <a:cxn ang="0">
                  <a:pos x="80" y="39"/>
                </a:cxn>
                <a:cxn ang="0">
                  <a:pos x="80" y="46"/>
                </a:cxn>
                <a:cxn ang="0">
                  <a:pos x="48" y="46"/>
                </a:cxn>
                <a:cxn ang="0">
                  <a:pos x="48" y="103"/>
                </a:cxn>
                <a:cxn ang="0">
                  <a:pos x="48" y="114"/>
                </a:cxn>
                <a:cxn ang="0">
                  <a:pos x="51" y="122"/>
                </a:cxn>
                <a:cxn ang="0">
                  <a:pos x="57" y="126"/>
                </a:cxn>
                <a:cxn ang="0">
                  <a:pos x="65" y="129"/>
                </a:cxn>
                <a:cxn ang="0">
                  <a:pos x="71" y="128"/>
                </a:cxn>
                <a:cxn ang="0">
                  <a:pos x="75" y="125"/>
                </a:cxn>
                <a:cxn ang="0">
                  <a:pos x="80" y="120"/>
                </a:cxn>
                <a:cxn ang="0">
                  <a:pos x="83" y="123"/>
                </a:cxn>
                <a:cxn ang="0">
                  <a:pos x="74" y="134"/>
                </a:cxn>
                <a:cxn ang="0">
                  <a:pos x="65" y="140"/>
                </a:cxn>
                <a:cxn ang="0">
                  <a:pos x="51" y="142"/>
                </a:cxn>
                <a:cxn ang="0">
                  <a:pos x="38" y="140"/>
                </a:cxn>
                <a:cxn ang="0">
                  <a:pos x="28" y="134"/>
                </a:cxn>
                <a:cxn ang="0">
                  <a:pos x="20" y="125"/>
                </a:cxn>
                <a:cxn ang="0">
                  <a:pos x="17" y="109"/>
                </a:cxn>
                <a:cxn ang="0">
                  <a:pos x="17" y="46"/>
                </a:cxn>
              </a:cxnLst>
              <a:rect l="0" t="0" r="r" b="b"/>
              <a:pathLst>
                <a:path w="83" h="142">
                  <a:moveTo>
                    <a:pt x="17" y="46"/>
                  </a:moveTo>
                  <a:lnTo>
                    <a:pt x="0" y="46"/>
                  </a:lnTo>
                  <a:lnTo>
                    <a:pt x="0" y="42"/>
                  </a:lnTo>
                  <a:lnTo>
                    <a:pt x="12" y="31"/>
                  </a:lnTo>
                  <a:lnTo>
                    <a:pt x="28" y="17"/>
                  </a:lnTo>
                  <a:lnTo>
                    <a:pt x="41" y="0"/>
                  </a:lnTo>
                  <a:lnTo>
                    <a:pt x="48" y="0"/>
                  </a:lnTo>
                  <a:lnTo>
                    <a:pt x="48" y="39"/>
                  </a:lnTo>
                  <a:lnTo>
                    <a:pt x="80" y="39"/>
                  </a:lnTo>
                  <a:lnTo>
                    <a:pt x="80" y="46"/>
                  </a:lnTo>
                  <a:lnTo>
                    <a:pt x="48" y="46"/>
                  </a:lnTo>
                  <a:lnTo>
                    <a:pt x="48" y="103"/>
                  </a:lnTo>
                  <a:lnTo>
                    <a:pt x="48" y="114"/>
                  </a:lnTo>
                  <a:lnTo>
                    <a:pt x="51" y="122"/>
                  </a:lnTo>
                  <a:lnTo>
                    <a:pt x="57" y="126"/>
                  </a:lnTo>
                  <a:lnTo>
                    <a:pt x="65" y="129"/>
                  </a:lnTo>
                  <a:lnTo>
                    <a:pt x="71" y="128"/>
                  </a:lnTo>
                  <a:lnTo>
                    <a:pt x="75" y="125"/>
                  </a:lnTo>
                  <a:lnTo>
                    <a:pt x="80" y="120"/>
                  </a:lnTo>
                  <a:lnTo>
                    <a:pt x="83" y="123"/>
                  </a:lnTo>
                  <a:lnTo>
                    <a:pt x="74" y="134"/>
                  </a:lnTo>
                  <a:lnTo>
                    <a:pt x="65" y="140"/>
                  </a:lnTo>
                  <a:lnTo>
                    <a:pt x="51" y="142"/>
                  </a:lnTo>
                  <a:lnTo>
                    <a:pt x="38" y="140"/>
                  </a:lnTo>
                  <a:lnTo>
                    <a:pt x="28" y="134"/>
                  </a:lnTo>
                  <a:lnTo>
                    <a:pt x="20" y="125"/>
                  </a:lnTo>
                  <a:lnTo>
                    <a:pt x="17" y="109"/>
                  </a:lnTo>
                  <a:lnTo>
                    <a:pt x="17" y="46"/>
                  </a:lnTo>
                  <a:close/>
                </a:path>
              </a:pathLst>
            </a:custGeom>
            <a:solidFill>
              <a:srgbClr val="FFFFFF"/>
            </a:solidFill>
            <a:ln w="0">
              <a:noFill/>
              <a:prstDash val="solid"/>
              <a:round/>
              <a:headEnd/>
              <a:tailEnd/>
            </a:ln>
          </p:spPr>
          <p:txBody>
            <a:bodyPr/>
            <a:lstStyle/>
            <a:p>
              <a:pPr>
                <a:defRPr/>
              </a:pPr>
              <a:endParaRPr lang="en-US" dirty="0"/>
            </a:p>
          </p:txBody>
        </p:sp>
        <p:sp>
          <p:nvSpPr>
            <p:cNvPr id="2738" name="Freeform 2737"/>
            <p:cNvSpPr>
              <a:spLocks noEditPoints="1"/>
            </p:cNvSpPr>
            <p:nvPr userDrawn="1"/>
          </p:nvSpPr>
          <p:spPr bwMode="auto">
            <a:xfrm>
              <a:off x="3137" y="3756"/>
              <a:ext cx="56" cy="54"/>
            </a:xfrm>
            <a:custGeom>
              <a:avLst/>
              <a:gdLst/>
              <a:ahLst/>
              <a:cxnLst>
                <a:cxn ang="0">
                  <a:pos x="57" y="92"/>
                </a:cxn>
                <a:cxn ang="0">
                  <a:pos x="45" y="97"/>
                </a:cxn>
                <a:cxn ang="0">
                  <a:pos x="37" y="94"/>
                </a:cxn>
                <a:cxn ang="0">
                  <a:pos x="33" y="85"/>
                </a:cxn>
                <a:cxn ang="0">
                  <a:pos x="33" y="69"/>
                </a:cxn>
                <a:cxn ang="0">
                  <a:pos x="48" y="55"/>
                </a:cxn>
                <a:cxn ang="0">
                  <a:pos x="64" y="86"/>
                </a:cxn>
                <a:cxn ang="0">
                  <a:pos x="91" y="23"/>
                </a:cxn>
                <a:cxn ang="0">
                  <a:pos x="74" y="5"/>
                </a:cxn>
                <a:cxn ang="0">
                  <a:pos x="50" y="0"/>
                </a:cxn>
                <a:cxn ang="0">
                  <a:pos x="20" y="9"/>
                </a:cxn>
                <a:cxn ang="0">
                  <a:pos x="5" y="34"/>
                </a:cxn>
                <a:cxn ang="0">
                  <a:pos x="17" y="25"/>
                </a:cxn>
                <a:cxn ang="0">
                  <a:pos x="39" y="17"/>
                </a:cxn>
                <a:cxn ang="0">
                  <a:pos x="59" y="23"/>
                </a:cxn>
                <a:cxn ang="0">
                  <a:pos x="64" y="43"/>
                </a:cxn>
                <a:cxn ang="0">
                  <a:pos x="37" y="51"/>
                </a:cxn>
                <a:cxn ang="0">
                  <a:pos x="11" y="62"/>
                </a:cxn>
                <a:cxn ang="0">
                  <a:pos x="0" y="82"/>
                </a:cxn>
                <a:cxn ang="0">
                  <a:pos x="16" y="103"/>
                </a:cxn>
                <a:cxn ang="0">
                  <a:pos x="47" y="105"/>
                </a:cxn>
                <a:cxn ang="0">
                  <a:pos x="64" y="94"/>
                </a:cxn>
                <a:cxn ang="0">
                  <a:pos x="71" y="103"/>
                </a:cxn>
                <a:cxn ang="0">
                  <a:pos x="80" y="106"/>
                </a:cxn>
                <a:cxn ang="0">
                  <a:pos x="94" y="106"/>
                </a:cxn>
                <a:cxn ang="0">
                  <a:pos x="105" y="103"/>
                </a:cxn>
                <a:cxn ang="0">
                  <a:pos x="111" y="94"/>
                </a:cxn>
                <a:cxn ang="0">
                  <a:pos x="108" y="88"/>
                </a:cxn>
                <a:cxn ang="0">
                  <a:pos x="105" y="95"/>
                </a:cxn>
                <a:cxn ang="0">
                  <a:pos x="100" y="97"/>
                </a:cxn>
                <a:cxn ang="0">
                  <a:pos x="96" y="94"/>
                </a:cxn>
                <a:cxn ang="0">
                  <a:pos x="94" y="85"/>
                </a:cxn>
              </a:cxnLst>
              <a:rect l="0" t="0" r="r" b="b"/>
              <a:pathLst>
                <a:path w="111" h="108">
                  <a:moveTo>
                    <a:pt x="64" y="86"/>
                  </a:moveTo>
                  <a:lnTo>
                    <a:pt x="57" y="92"/>
                  </a:lnTo>
                  <a:lnTo>
                    <a:pt x="51" y="95"/>
                  </a:lnTo>
                  <a:lnTo>
                    <a:pt x="45" y="97"/>
                  </a:lnTo>
                  <a:lnTo>
                    <a:pt x="40" y="95"/>
                  </a:lnTo>
                  <a:lnTo>
                    <a:pt x="37" y="94"/>
                  </a:lnTo>
                  <a:lnTo>
                    <a:pt x="34" y="89"/>
                  </a:lnTo>
                  <a:lnTo>
                    <a:pt x="33" y="85"/>
                  </a:lnTo>
                  <a:lnTo>
                    <a:pt x="31" y="78"/>
                  </a:lnTo>
                  <a:lnTo>
                    <a:pt x="33" y="69"/>
                  </a:lnTo>
                  <a:lnTo>
                    <a:pt x="39" y="63"/>
                  </a:lnTo>
                  <a:lnTo>
                    <a:pt x="48" y="55"/>
                  </a:lnTo>
                  <a:lnTo>
                    <a:pt x="64" y="49"/>
                  </a:lnTo>
                  <a:lnTo>
                    <a:pt x="64" y="86"/>
                  </a:lnTo>
                  <a:close/>
                  <a:moveTo>
                    <a:pt x="94" y="37"/>
                  </a:moveTo>
                  <a:lnTo>
                    <a:pt x="91" y="23"/>
                  </a:lnTo>
                  <a:lnTo>
                    <a:pt x="85" y="12"/>
                  </a:lnTo>
                  <a:lnTo>
                    <a:pt x="74" y="5"/>
                  </a:lnTo>
                  <a:lnTo>
                    <a:pt x="64" y="2"/>
                  </a:lnTo>
                  <a:lnTo>
                    <a:pt x="50" y="0"/>
                  </a:lnTo>
                  <a:lnTo>
                    <a:pt x="34" y="3"/>
                  </a:lnTo>
                  <a:lnTo>
                    <a:pt x="20" y="9"/>
                  </a:lnTo>
                  <a:lnTo>
                    <a:pt x="11" y="20"/>
                  </a:lnTo>
                  <a:lnTo>
                    <a:pt x="5" y="34"/>
                  </a:lnTo>
                  <a:lnTo>
                    <a:pt x="10" y="34"/>
                  </a:lnTo>
                  <a:lnTo>
                    <a:pt x="17" y="25"/>
                  </a:lnTo>
                  <a:lnTo>
                    <a:pt x="27" y="18"/>
                  </a:lnTo>
                  <a:lnTo>
                    <a:pt x="39" y="17"/>
                  </a:lnTo>
                  <a:lnTo>
                    <a:pt x="51" y="18"/>
                  </a:lnTo>
                  <a:lnTo>
                    <a:pt x="59" y="23"/>
                  </a:lnTo>
                  <a:lnTo>
                    <a:pt x="62" y="32"/>
                  </a:lnTo>
                  <a:lnTo>
                    <a:pt x="64" y="43"/>
                  </a:lnTo>
                  <a:lnTo>
                    <a:pt x="51" y="48"/>
                  </a:lnTo>
                  <a:lnTo>
                    <a:pt x="37" y="51"/>
                  </a:lnTo>
                  <a:lnTo>
                    <a:pt x="23" y="55"/>
                  </a:lnTo>
                  <a:lnTo>
                    <a:pt x="11" y="62"/>
                  </a:lnTo>
                  <a:lnTo>
                    <a:pt x="3" y="69"/>
                  </a:lnTo>
                  <a:lnTo>
                    <a:pt x="0" y="82"/>
                  </a:lnTo>
                  <a:lnTo>
                    <a:pt x="5" y="94"/>
                  </a:lnTo>
                  <a:lnTo>
                    <a:pt x="16" y="103"/>
                  </a:lnTo>
                  <a:lnTo>
                    <a:pt x="30" y="108"/>
                  </a:lnTo>
                  <a:lnTo>
                    <a:pt x="47" y="105"/>
                  </a:lnTo>
                  <a:lnTo>
                    <a:pt x="62" y="95"/>
                  </a:lnTo>
                  <a:lnTo>
                    <a:pt x="64" y="94"/>
                  </a:lnTo>
                  <a:lnTo>
                    <a:pt x="67" y="98"/>
                  </a:lnTo>
                  <a:lnTo>
                    <a:pt x="71" y="103"/>
                  </a:lnTo>
                  <a:lnTo>
                    <a:pt x="76" y="105"/>
                  </a:lnTo>
                  <a:lnTo>
                    <a:pt x="80" y="106"/>
                  </a:lnTo>
                  <a:lnTo>
                    <a:pt x="88" y="108"/>
                  </a:lnTo>
                  <a:lnTo>
                    <a:pt x="94" y="106"/>
                  </a:lnTo>
                  <a:lnTo>
                    <a:pt x="100" y="105"/>
                  </a:lnTo>
                  <a:lnTo>
                    <a:pt x="105" y="103"/>
                  </a:lnTo>
                  <a:lnTo>
                    <a:pt x="108" y="98"/>
                  </a:lnTo>
                  <a:lnTo>
                    <a:pt x="111" y="94"/>
                  </a:lnTo>
                  <a:lnTo>
                    <a:pt x="111" y="88"/>
                  </a:lnTo>
                  <a:lnTo>
                    <a:pt x="108" y="88"/>
                  </a:lnTo>
                  <a:lnTo>
                    <a:pt x="107" y="92"/>
                  </a:lnTo>
                  <a:lnTo>
                    <a:pt x="105" y="95"/>
                  </a:lnTo>
                  <a:lnTo>
                    <a:pt x="102" y="97"/>
                  </a:lnTo>
                  <a:lnTo>
                    <a:pt x="100" y="97"/>
                  </a:lnTo>
                  <a:lnTo>
                    <a:pt x="97" y="97"/>
                  </a:lnTo>
                  <a:lnTo>
                    <a:pt x="96" y="94"/>
                  </a:lnTo>
                  <a:lnTo>
                    <a:pt x="94" y="91"/>
                  </a:lnTo>
                  <a:lnTo>
                    <a:pt x="94" y="85"/>
                  </a:lnTo>
                  <a:lnTo>
                    <a:pt x="94" y="37"/>
                  </a:lnTo>
                  <a:close/>
                </a:path>
              </a:pathLst>
            </a:custGeom>
            <a:solidFill>
              <a:srgbClr val="FFFFFF"/>
            </a:solidFill>
            <a:ln w="0">
              <a:noFill/>
              <a:prstDash val="solid"/>
              <a:round/>
              <a:headEnd/>
              <a:tailEnd/>
            </a:ln>
          </p:spPr>
          <p:txBody>
            <a:bodyPr/>
            <a:lstStyle/>
            <a:p>
              <a:pPr>
                <a:defRPr/>
              </a:pPr>
              <a:endParaRPr lang="en-US" dirty="0"/>
            </a:p>
          </p:txBody>
        </p:sp>
        <p:sp>
          <p:nvSpPr>
            <p:cNvPr id="2739" name="Freeform 2738"/>
            <p:cNvSpPr>
              <a:spLocks/>
            </p:cNvSpPr>
            <p:nvPr userDrawn="1"/>
          </p:nvSpPr>
          <p:spPr bwMode="auto">
            <a:xfrm>
              <a:off x="2573" y="3851"/>
              <a:ext cx="28" cy="47"/>
            </a:xfrm>
            <a:custGeom>
              <a:avLst/>
              <a:gdLst/>
              <a:ahLst/>
              <a:cxnLst>
                <a:cxn ang="0">
                  <a:pos x="49" y="23"/>
                </a:cxn>
                <a:cxn ang="0">
                  <a:pos x="43" y="12"/>
                </a:cxn>
                <a:cxn ang="0">
                  <a:pos x="32" y="6"/>
                </a:cxn>
                <a:cxn ang="0">
                  <a:pos x="22" y="6"/>
                </a:cxn>
                <a:cxn ang="0">
                  <a:pos x="14" y="12"/>
                </a:cxn>
                <a:cxn ang="0">
                  <a:pos x="14" y="21"/>
                </a:cxn>
                <a:cxn ang="0">
                  <a:pos x="23" y="31"/>
                </a:cxn>
                <a:cxn ang="0">
                  <a:pos x="42" y="43"/>
                </a:cxn>
                <a:cxn ang="0">
                  <a:pos x="52" y="52"/>
                </a:cxn>
                <a:cxn ang="0">
                  <a:pos x="57" y="63"/>
                </a:cxn>
                <a:cxn ang="0">
                  <a:pos x="54" y="80"/>
                </a:cxn>
                <a:cxn ang="0">
                  <a:pos x="37" y="92"/>
                </a:cxn>
                <a:cxn ang="0">
                  <a:pos x="22" y="94"/>
                </a:cxn>
                <a:cxn ang="0">
                  <a:pos x="11" y="91"/>
                </a:cxn>
                <a:cxn ang="0">
                  <a:pos x="5" y="91"/>
                </a:cxn>
                <a:cxn ang="0">
                  <a:pos x="0" y="94"/>
                </a:cxn>
                <a:cxn ang="0">
                  <a:pos x="2" y="66"/>
                </a:cxn>
                <a:cxn ang="0">
                  <a:pos x="6" y="78"/>
                </a:cxn>
                <a:cxn ang="0">
                  <a:pos x="15" y="86"/>
                </a:cxn>
                <a:cxn ang="0">
                  <a:pos x="26" y="89"/>
                </a:cxn>
                <a:cxn ang="0">
                  <a:pos x="36" y="86"/>
                </a:cxn>
                <a:cxn ang="0">
                  <a:pos x="42" y="80"/>
                </a:cxn>
                <a:cxn ang="0">
                  <a:pos x="42" y="72"/>
                </a:cxn>
                <a:cxn ang="0">
                  <a:pos x="39" y="66"/>
                </a:cxn>
                <a:cxn ang="0">
                  <a:pos x="17" y="52"/>
                </a:cxn>
                <a:cxn ang="0">
                  <a:pos x="3" y="40"/>
                </a:cxn>
                <a:cxn ang="0">
                  <a:pos x="0" y="26"/>
                </a:cxn>
                <a:cxn ang="0">
                  <a:pos x="14" y="3"/>
                </a:cxn>
                <a:cxn ang="0">
                  <a:pos x="32" y="0"/>
                </a:cxn>
                <a:cxn ang="0">
                  <a:pos x="42" y="1"/>
                </a:cxn>
                <a:cxn ang="0">
                  <a:pos x="46" y="1"/>
                </a:cxn>
                <a:cxn ang="0">
                  <a:pos x="52" y="0"/>
                </a:cxn>
              </a:cxnLst>
              <a:rect l="0" t="0" r="r" b="b"/>
              <a:pathLst>
                <a:path w="57" h="94">
                  <a:moveTo>
                    <a:pt x="52" y="23"/>
                  </a:moveTo>
                  <a:lnTo>
                    <a:pt x="49" y="23"/>
                  </a:lnTo>
                  <a:lnTo>
                    <a:pt x="46" y="18"/>
                  </a:lnTo>
                  <a:lnTo>
                    <a:pt x="43" y="12"/>
                  </a:lnTo>
                  <a:lnTo>
                    <a:pt x="39" y="9"/>
                  </a:lnTo>
                  <a:lnTo>
                    <a:pt x="32" y="6"/>
                  </a:lnTo>
                  <a:lnTo>
                    <a:pt x="28" y="4"/>
                  </a:lnTo>
                  <a:lnTo>
                    <a:pt x="22" y="6"/>
                  </a:lnTo>
                  <a:lnTo>
                    <a:pt x="17" y="9"/>
                  </a:lnTo>
                  <a:lnTo>
                    <a:pt x="14" y="12"/>
                  </a:lnTo>
                  <a:lnTo>
                    <a:pt x="12" y="17"/>
                  </a:lnTo>
                  <a:lnTo>
                    <a:pt x="14" y="21"/>
                  </a:lnTo>
                  <a:lnTo>
                    <a:pt x="17" y="26"/>
                  </a:lnTo>
                  <a:lnTo>
                    <a:pt x="23" y="31"/>
                  </a:lnTo>
                  <a:lnTo>
                    <a:pt x="32" y="37"/>
                  </a:lnTo>
                  <a:lnTo>
                    <a:pt x="42" y="43"/>
                  </a:lnTo>
                  <a:lnTo>
                    <a:pt x="48" y="48"/>
                  </a:lnTo>
                  <a:lnTo>
                    <a:pt x="52" y="52"/>
                  </a:lnTo>
                  <a:lnTo>
                    <a:pt x="56" y="57"/>
                  </a:lnTo>
                  <a:lnTo>
                    <a:pt x="57" y="63"/>
                  </a:lnTo>
                  <a:lnTo>
                    <a:pt x="57" y="68"/>
                  </a:lnTo>
                  <a:lnTo>
                    <a:pt x="54" y="80"/>
                  </a:lnTo>
                  <a:lnTo>
                    <a:pt x="46" y="88"/>
                  </a:lnTo>
                  <a:lnTo>
                    <a:pt x="37" y="92"/>
                  </a:lnTo>
                  <a:lnTo>
                    <a:pt x="28" y="94"/>
                  </a:lnTo>
                  <a:lnTo>
                    <a:pt x="22" y="94"/>
                  </a:lnTo>
                  <a:lnTo>
                    <a:pt x="15" y="92"/>
                  </a:lnTo>
                  <a:lnTo>
                    <a:pt x="11" y="91"/>
                  </a:lnTo>
                  <a:lnTo>
                    <a:pt x="6" y="91"/>
                  </a:lnTo>
                  <a:lnTo>
                    <a:pt x="5" y="91"/>
                  </a:lnTo>
                  <a:lnTo>
                    <a:pt x="2" y="94"/>
                  </a:lnTo>
                  <a:lnTo>
                    <a:pt x="0" y="94"/>
                  </a:lnTo>
                  <a:lnTo>
                    <a:pt x="0" y="66"/>
                  </a:lnTo>
                  <a:lnTo>
                    <a:pt x="2" y="66"/>
                  </a:lnTo>
                  <a:lnTo>
                    <a:pt x="3" y="72"/>
                  </a:lnTo>
                  <a:lnTo>
                    <a:pt x="6" y="78"/>
                  </a:lnTo>
                  <a:lnTo>
                    <a:pt x="11" y="83"/>
                  </a:lnTo>
                  <a:lnTo>
                    <a:pt x="15" y="86"/>
                  </a:lnTo>
                  <a:lnTo>
                    <a:pt x="20" y="88"/>
                  </a:lnTo>
                  <a:lnTo>
                    <a:pt x="26" y="89"/>
                  </a:lnTo>
                  <a:lnTo>
                    <a:pt x="31" y="88"/>
                  </a:lnTo>
                  <a:lnTo>
                    <a:pt x="36" y="86"/>
                  </a:lnTo>
                  <a:lnTo>
                    <a:pt x="40" y="84"/>
                  </a:lnTo>
                  <a:lnTo>
                    <a:pt x="42" y="80"/>
                  </a:lnTo>
                  <a:lnTo>
                    <a:pt x="43" y="77"/>
                  </a:lnTo>
                  <a:lnTo>
                    <a:pt x="42" y="72"/>
                  </a:lnTo>
                  <a:lnTo>
                    <a:pt x="40" y="69"/>
                  </a:lnTo>
                  <a:lnTo>
                    <a:pt x="39" y="66"/>
                  </a:lnTo>
                  <a:lnTo>
                    <a:pt x="29" y="58"/>
                  </a:lnTo>
                  <a:lnTo>
                    <a:pt x="17" y="52"/>
                  </a:lnTo>
                  <a:lnTo>
                    <a:pt x="8" y="44"/>
                  </a:lnTo>
                  <a:lnTo>
                    <a:pt x="3" y="40"/>
                  </a:lnTo>
                  <a:lnTo>
                    <a:pt x="0" y="32"/>
                  </a:lnTo>
                  <a:lnTo>
                    <a:pt x="0" y="26"/>
                  </a:lnTo>
                  <a:lnTo>
                    <a:pt x="3" y="12"/>
                  </a:lnTo>
                  <a:lnTo>
                    <a:pt x="14" y="3"/>
                  </a:lnTo>
                  <a:lnTo>
                    <a:pt x="28" y="0"/>
                  </a:lnTo>
                  <a:lnTo>
                    <a:pt x="32" y="0"/>
                  </a:lnTo>
                  <a:lnTo>
                    <a:pt x="37" y="1"/>
                  </a:lnTo>
                  <a:lnTo>
                    <a:pt x="42" y="1"/>
                  </a:lnTo>
                  <a:lnTo>
                    <a:pt x="45" y="3"/>
                  </a:lnTo>
                  <a:lnTo>
                    <a:pt x="46" y="1"/>
                  </a:lnTo>
                  <a:lnTo>
                    <a:pt x="49" y="0"/>
                  </a:lnTo>
                  <a:lnTo>
                    <a:pt x="52" y="0"/>
                  </a:lnTo>
                  <a:lnTo>
                    <a:pt x="52" y="23"/>
                  </a:lnTo>
                  <a:close/>
                </a:path>
              </a:pathLst>
            </a:custGeom>
            <a:solidFill>
              <a:srgbClr val="FFFFFF"/>
            </a:solidFill>
            <a:ln w="0">
              <a:noFill/>
              <a:prstDash val="solid"/>
              <a:round/>
              <a:headEnd/>
              <a:tailEnd/>
            </a:ln>
          </p:spPr>
          <p:txBody>
            <a:bodyPr/>
            <a:lstStyle/>
            <a:p>
              <a:pPr>
                <a:defRPr/>
              </a:pPr>
              <a:endParaRPr lang="en-US" dirty="0"/>
            </a:p>
          </p:txBody>
        </p:sp>
        <p:sp>
          <p:nvSpPr>
            <p:cNvPr id="2740" name="Freeform 2739"/>
            <p:cNvSpPr>
              <a:spLocks/>
            </p:cNvSpPr>
            <p:nvPr userDrawn="1"/>
          </p:nvSpPr>
          <p:spPr bwMode="auto">
            <a:xfrm>
              <a:off x="2609" y="3851"/>
              <a:ext cx="42" cy="47"/>
            </a:xfrm>
            <a:custGeom>
              <a:avLst/>
              <a:gdLst/>
              <a:ahLst/>
              <a:cxnLst>
                <a:cxn ang="0">
                  <a:pos x="20" y="92"/>
                </a:cxn>
                <a:cxn ang="0">
                  <a:pos x="20" y="89"/>
                </a:cxn>
                <a:cxn ang="0">
                  <a:pos x="26" y="88"/>
                </a:cxn>
                <a:cxn ang="0">
                  <a:pos x="29" y="86"/>
                </a:cxn>
                <a:cxn ang="0">
                  <a:pos x="31" y="83"/>
                </a:cxn>
                <a:cxn ang="0">
                  <a:pos x="32" y="80"/>
                </a:cxn>
                <a:cxn ang="0">
                  <a:pos x="32" y="75"/>
                </a:cxn>
                <a:cxn ang="0">
                  <a:pos x="32" y="7"/>
                </a:cxn>
                <a:cxn ang="0">
                  <a:pos x="23" y="7"/>
                </a:cxn>
                <a:cxn ang="0">
                  <a:pos x="17" y="7"/>
                </a:cxn>
                <a:cxn ang="0">
                  <a:pos x="12" y="9"/>
                </a:cxn>
                <a:cxn ang="0">
                  <a:pos x="8" y="12"/>
                </a:cxn>
                <a:cxn ang="0">
                  <a:pos x="6" y="17"/>
                </a:cxn>
                <a:cxn ang="0">
                  <a:pos x="3" y="21"/>
                </a:cxn>
                <a:cxn ang="0">
                  <a:pos x="0" y="21"/>
                </a:cxn>
                <a:cxn ang="0">
                  <a:pos x="2" y="0"/>
                </a:cxn>
                <a:cxn ang="0">
                  <a:pos x="5" y="0"/>
                </a:cxn>
                <a:cxn ang="0">
                  <a:pos x="6" y="1"/>
                </a:cxn>
                <a:cxn ang="0">
                  <a:pos x="8" y="1"/>
                </a:cxn>
                <a:cxn ang="0">
                  <a:pos x="11" y="1"/>
                </a:cxn>
                <a:cxn ang="0">
                  <a:pos x="14" y="3"/>
                </a:cxn>
                <a:cxn ang="0">
                  <a:pos x="71" y="3"/>
                </a:cxn>
                <a:cxn ang="0">
                  <a:pos x="74" y="1"/>
                </a:cxn>
                <a:cxn ang="0">
                  <a:pos x="77" y="1"/>
                </a:cxn>
                <a:cxn ang="0">
                  <a:pos x="80" y="0"/>
                </a:cxn>
                <a:cxn ang="0">
                  <a:pos x="82" y="0"/>
                </a:cxn>
                <a:cxn ang="0">
                  <a:pos x="83" y="21"/>
                </a:cxn>
                <a:cxn ang="0">
                  <a:pos x="80" y="21"/>
                </a:cxn>
                <a:cxn ang="0">
                  <a:pos x="78" y="17"/>
                </a:cxn>
                <a:cxn ang="0">
                  <a:pos x="75" y="12"/>
                </a:cxn>
                <a:cxn ang="0">
                  <a:pos x="71" y="9"/>
                </a:cxn>
                <a:cxn ang="0">
                  <a:pos x="66" y="7"/>
                </a:cxn>
                <a:cxn ang="0">
                  <a:pos x="60" y="7"/>
                </a:cxn>
                <a:cxn ang="0">
                  <a:pos x="52" y="7"/>
                </a:cxn>
                <a:cxn ang="0">
                  <a:pos x="52" y="75"/>
                </a:cxn>
                <a:cxn ang="0">
                  <a:pos x="52" y="80"/>
                </a:cxn>
                <a:cxn ang="0">
                  <a:pos x="54" y="83"/>
                </a:cxn>
                <a:cxn ang="0">
                  <a:pos x="55" y="86"/>
                </a:cxn>
                <a:cxn ang="0">
                  <a:pos x="58" y="88"/>
                </a:cxn>
                <a:cxn ang="0">
                  <a:pos x="63" y="89"/>
                </a:cxn>
                <a:cxn ang="0">
                  <a:pos x="63" y="92"/>
                </a:cxn>
                <a:cxn ang="0">
                  <a:pos x="20" y="92"/>
                </a:cxn>
              </a:cxnLst>
              <a:rect l="0" t="0" r="r" b="b"/>
              <a:pathLst>
                <a:path w="83" h="92">
                  <a:moveTo>
                    <a:pt x="20" y="92"/>
                  </a:moveTo>
                  <a:lnTo>
                    <a:pt x="20" y="89"/>
                  </a:lnTo>
                  <a:lnTo>
                    <a:pt x="26" y="88"/>
                  </a:lnTo>
                  <a:lnTo>
                    <a:pt x="29" y="86"/>
                  </a:lnTo>
                  <a:lnTo>
                    <a:pt x="31" y="83"/>
                  </a:lnTo>
                  <a:lnTo>
                    <a:pt x="32" y="80"/>
                  </a:lnTo>
                  <a:lnTo>
                    <a:pt x="32" y="75"/>
                  </a:lnTo>
                  <a:lnTo>
                    <a:pt x="32" y="7"/>
                  </a:lnTo>
                  <a:lnTo>
                    <a:pt x="23" y="7"/>
                  </a:lnTo>
                  <a:lnTo>
                    <a:pt x="17" y="7"/>
                  </a:lnTo>
                  <a:lnTo>
                    <a:pt x="12" y="9"/>
                  </a:lnTo>
                  <a:lnTo>
                    <a:pt x="8" y="12"/>
                  </a:lnTo>
                  <a:lnTo>
                    <a:pt x="6" y="17"/>
                  </a:lnTo>
                  <a:lnTo>
                    <a:pt x="3" y="21"/>
                  </a:lnTo>
                  <a:lnTo>
                    <a:pt x="0" y="21"/>
                  </a:lnTo>
                  <a:lnTo>
                    <a:pt x="2" y="0"/>
                  </a:lnTo>
                  <a:lnTo>
                    <a:pt x="5" y="0"/>
                  </a:lnTo>
                  <a:lnTo>
                    <a:pt x="6" y="1"/>
                  </a:lnTo>
                  <a:lnTo>
                    <a:pt x="8" y="1"/>
                  </a:lnTo>
                  <a:lnTo>
                    <a:pt x="11" y="1"/>
                  </a:lnTo>
                  <a:lnTo>
                    <a:pt x="14" y="3"/>
                  </a:lnTo>
                  <a:lnTo>
                    <a:pt x="71" y="3"/>
                  </a:lnTo>
                  <a:lnTo>
                    <a:pt x="74" y="1"/>
                  </a:lnTo>
                  <a:lnTo>
                    <a:pt x="77" y="1"/>
                  </a:lnTo>
                  <a:lnTo>
                    <a:pt x="80" y="0"/>
                  </a:lnTo>
                  <a:lnTo>
                    <a:pt x="82" y="0"/>
                  </a:lnTo>
                  <a:lnTo>
                    <a:pt x="83" y="21"/>
                  </a:lnTo>
                  <a:lnTo>
                    <a:pt x="80" y="21"/>
                  </a:lnTo>
                  <a:lnTo>
                    <a:pt x="78" y="17"/>
                  </a:lnTo>
                  <a:lnTo>
                    <a:pt x="75" y="12"/>
                  </a:lnTo>
                  <a:lnTo>
                    <a:pt x="71" y="9"/>
                  </a:lnTo>
                  <a:lnTo>
                    <a:pt x="66" y="7"/>
                  </a:lnTo>
                  <a:lnTo>
                    <a:pt x="60" y="7"/>
                  </a:lnTo>
                  <a:lnTo>
                    <a:pt x="52" y="7"/>
                  </a:lnTo>
                  <a:lnTo>
                    <a:pt x="52" y="75"/>
                  </a:lnTo>
                  <a:lnTo>
                    <a:pt x="52" y="80"/>
                  </a:lnTo>
                  <a:lnTo>
                    <a:pt x="54" y="83"/>
                  </a:lnTo>
                  <a:lnTo>
                    <a:pt x="55" y="86"/>
                  </a:lnTo>
                  <a:lnTo>
                    <a:pt x="58" y="88"/>
                  </a:lnTo>
                  <a:lnTo>
                    <a:pt x="63" y="89"/>
                  </a:lnTo>
                  <a:lnTo>
                    <a:pt x="63" y="92"/>
                  </a:lnTo>
                  <a:lnTo>
                    <a:pt x="20" y="92"/>
                  </a:lnTo>
                  <a:close/>
                </a:path>
              </a:pathLst>
            </a:custGeom>
            <a:solidFill>
              <a:srgbClr val="FFFFFF"/>
            </a:solidFill>
            <a:ln w="0">
              <a:noFill/>
              <a:prstDash val="solid"/>
              <a:round/>
              <a:headEnd/>
              <a:tailEnd/>
            </a:ln>
          </p:spPr>
          <p:txBody>
            <a:bodyPr/>
            <a:lstStyle/>
            <a:p>
              <a:pPr>
                <a:defRPr/>
              </a:pPr>
              <a:endParaRPr lang="en-US" dirty="0"/>
            </a:p>
          </p:txBody>
        </p:sp>
        <p:sp>
          <p:nvSpPr>
            <p:cNvPr id="2741" name="Freeform 2740"/>
            <p:cNvSpPr>
              <a:spLocks noEditPoints="1"/>
            </p:cNvSpPr>
            <p:nvPr userDrawn="1"/>
          </p:nvSpPr>
          <p:spPr bwMode="auto">
            <a:xfrm>
              <a:off x="2650" y="3851"/>
              <a:ext cx="48" cy="47"/>
            </a:xfrm>
            <a:custGeom>
              <a:avLst/>
              <a:gdLst/>
              <a:ahLst/>
              <a:cxnLst>
                <a:cxn ang="0">
                  <a:pos x="55" y="55"/>
                </a:cxn>
                <a:cxn ang="0">
                  <a:pos x="29" y="55"/>
                </a:cxn>
                <a:cxn ang="0">
                  <a:pos x="42" y="18"/>
                </a:cxn>
                <a:cxn ang="0">
                  <a:pos x="55" y="55"/>
                </a:cxn>
                <a:cxn ang="0">
                  <a:pos x="63" y="75"/>
                </a:cxn>
                <a:cxn ang="0">
                  <a:pos x="65" y="80"/>
                </a:cxn>
                <a:cxn ang="0">
                  <a:pos x="65" y="83"/>
                </a:cxn>
                <a:cxn ang="0">
                  <a:pos x="63" y="86"/>
                </a:cxn>
                <a:cxn ang="0">
                  <a:pos x="60" y="88"/>
                </a:cxn>
                <a:cxn ang="0">
                  <a:pos x="55" y="89"/>
                </a:cxn>
                <a:cxn ang="0">
                  <a:pos x="55" y="92"/>
                </a:cxn>
                <a:cxn ang="0">
                  <a:pos x="99" y="92"/>
                </a:cxn>
                <a:cxn ang="0">
                  <a:pos x="99" y="89"/>
                </a:cxn>
                <a:cxn ang="0">
                  <a:pos x="94" y="88"/>
                </a:cxn>
                <a:cxn ang="0">
                  <a:pos x="91" y="86"/>
                </a:cxn>
                <a:cxn ang="0">
                  <a:pos x="88" y="83"/>
                </a:cxn>
                <a:cxn ang="0">
                  <a:pos x="85" y="78"/>
                </a:cxn>
                <a:cxn ang="0">
                  <a:pos x="82" y="71"/>
                </a:cxn>
                <a:cxn ang="0">
                  <a:pos x="55" y="0"/>
                </a:cxn>
                <a:cxn ang="0">
                  <a:pos x="43" y="0"/>
                </a:cxn>
                <a:cxn ang="0">
                  <a:pos x="17" y="69"/>
                </a:cxn>
                <a:cxn ang="0">
                  <a:pos x="15" y="75"/>
                </a:cxn>
                <a:cxn ang="0">
                  <a:pos x="12" y="80"/>
                </a:cxn>
                <a:cxn ang="0">
                  <a:pos x="9" y="84"/>
                </a:cxn>
                <a:cxn ang="0">
                  <a:pos x="5" y="88"/>
                </a:cxn>
                <a:cxn ang="0">
                  <a:pos x="0" y="89"/>
                </a:cxn>
                <a:cxn ang="0">
                  <a:pos x="0" y="92"/>
                </a:cxn>
                <a:cxn ang="0">
                  <a:pos x="29" y="92"/>
                </a:cxn>
                <a:cxn ang="0">
                  <a:pos x="29" y="89"/>
                </a:cxn>
                <a:cxn ang="0">
                  <a:pos x="25" y="88"/>
                </a:cxn>
                <a:cxn ang="0">
                  <a:pos x="22" y="84"/>
                </a:cxn>
                <a:cxn ang="0">
                  <a:pos x="20" y="81"/>
                </a:cxn>
                <a:cxn ang="0">
                  <a:pos x="20" y="78"/>
                </a:cxn>
                <a:cxn ang="0">
                  <a:pos x="22" y="74"/>
                </a:cxn>
                <a:cxn ang="0">
                  <a:pos x="26" y="61"/>
                </a:cxn>
                <a:cxn ang="0">
                  <a:pos x="59" y="61"/>
                </a:cxn>
                <a:cxn ang="0">
                  <a:pos x="63" y="75"/>
                </a:cxn>
              </a:cxnLst>
              <a:rect l="0" t="0" r="r" b="b"/>
              <a:pathLst>
                <a:path w="99" h="92">
                  <a:moveTo>
                    <a:pt x="55" y="55"/>
                  </a:moveTo>
                  <a:lnTo>
                    <a:pt x="29" y="55"/>
                  </a:lnTo>
                  <a:lnTo>
                    <a:pt x="42" y="18"/>
                  </a:lnTo>
                  <a:lnTo>
                    <a:pt x="55" y="55"/>
                  </a:lnTo>
                  <a:close/>
                  <a:moveTo>
                    <a:pt x="63" y="75"/>
                  </a:moveTo>
                  <a:lnTo>
                    <a:pt x="65" y="80"/>
                  </a:lnTo>
                  <a:lnTo>
                    <a:pt x="65" y="83"/>
                  </a:lnTo>
                  <a:lnTo>
                    <a:pt x="63" y="86"/>
                  </a:lnTo>
                  <a:lnTo>
                    <a:pt x="60" y="88"/>
                  </a:lnTo>
                  <a:lnTo>
                    <a:pt x="55" y="89"/>
                  </a:lnTo>
                  <a:lnTo>
                    <a:pt x="55" y="92"/>
                  </a:lnTo>
                  <a:lnTo>
                    <a:pt x="99" y="92"/>
                  </a:lnTo>
                  <a:lnTo>
                    <a:pt x="99" y="89"/>
                  </a:lnTo>
                  <a:lnTo>
                    <a:pt x="94" y="88"/>
                  </a:lnTo>
                  <a:lnTo>
                    <a:pt x="91" y="86"/>
                  </a:lnTo>
                  <a:lnTo>
                    <a:pt x="88" y="83"/>
                  </a:lnTo>
                  <a:lnTo>
                    <a:pt x="85" y="78"/>
                  </a:lnTo>
                  <a:lnTo>
                    <a:pt x="82" y="71"/>
                  </a:lnTo>
                  <a:lnTo>
                    <a:pt x="55" y="0"/>
                  </a:lnTo>
                  <a:lnTo>
                    <a:pt x="43" y="0"/>
                  </a:lnTo>
                  <a:lnTo>
                    <a:pt x="17" y="69"/>
                  </a:lnTo>
                  <a:lnTo>
                    <a:pt x="15" y="75"/>
                  </a:lnTo>
                  <a:lnTo>
                    <a:pt x="12" y="80"/>
                  </a:lnTo>
                  <a:lnTo>
                    <a:pt x="9" y="84"/>
                  </a:lnTo>
                  <a:lnTo>
                    <a:pt x="5" y="88"/>
                  </a:lnTo>
                  <a:lnTo>
                    <a:pt x="0" y="89"/>
                  </a:lnTo>
                  <a:lnTo>
                    <a:pt x="0" y="92"/>
                  </a:lnTo>
                  <a:lnTo>
                    <a:pt x="29" y="92"/>
                  </a:lnTo>
                  <a:lnTo>
                    <a:pt x="29" y="89"/>
                  </a:lnTo>
                  <a:lnTo>
                    <a:pt x="25" y="88"/>
                  </a:lnTo>
                  <a:lnTo>
                    <a:pt x="22" y="84"/>
                  </a:lnTo>
                  <a:lnTo>
                    <a:pt x="20" y="81"/>
                  </a:lnTo>
                  <a:lnTo>
                    <a:pt x="20" y="78"/>
                  </a:lnTo>
                  <a:lnTo>
                    <a:pt x="22" y="74"/>
                  </a:lnTo>
                  <a:lnTo>
                    <a:pt x="26" y="61"/>
                  </a:lnTo>
                  <a:lnTo>
                    <a:pt x="59" y="61"/>
                  </a:lnTo>
                  <a:lnTo>
                    <a:pt x="63" y="75"/>
                  </a:lnTo>
                  <a:close/>
                </a:path>
              </a:pathLst>
            </a:custGeom>
            <a:solidFill>
              <a:srgbClr val="FFFFFF"/>
            </a:solidFill>
            <a:ln w="0">
              <a:noFill/>
              <a:prstDash val="solid"/>
              <a:round/>
              <a:headEnd/>
              <a:tailEnd/>
            </a:ln>
          </p:spPr>
          <p:txBody>
            <a:bodyPr/>
            <a:lstStyle/>
            <a:p>
              <a:pPr>
                <a:defRPr/>
              </a:pPr>
              <a:endParaRPr lang="en-US" dirty="0"/>
            </a:p>
          </p:txBody>
        </p:sp>
        <p:sp>
          <p:nvSpPr>
            <p:cNvPr id="2742" name="Freeform 2741"/>
            <p:cNvSpPr>
              <a:spLocks/>
            </p:cNvSpPr>
            <p:nvPr userDrawn="1"/>
          </p:nvSpPr>
          <p:spPr bwMode="auto">
            <a:xfrm>
              <a:off x="2701" y="3851"/>
              <a:ext cx="46" cy="47"/>
            </a:xfrm>
            <a:custGeom>
              <a:avLst/>
              <a:gdLst/>
              <a:ahLst/>
              <a:cxnLst>
                <a:cxn ang="0">
                  <a:pos x="20" y="92"/>
                </a:cxn>
                <a:cxn ang="0">
                  <a:pos x="20" y="89"/>
                </a:cxn>
                <a:cxn ang="0">
                  <a:pos x="25" y="88"/>
                </a:cxn>
                <a:cxn ang="0">
                  <a:pos x="28" y="86"/>
                </a:cxn>
                <a:cxn ang="0">
                  <a:pos x="29" y="83"/>
                </a:cxn>
                <a:cxn ang="0">
                  <a:pos x="31" y="80"/>
                </a:cxn>
                <a:cxn ang="0">
                  <a:pos x="31" y="75"/>
                </a:cxn>
                <a:cxn ang="0">
                  <a:pos x="31" y="7"/>
                </a:cxn>
                <a:cxn ang="0">
                  <a:pos x="22" y="7"/>
                </a:cxn>
                <a:cxn ang="0">
                  <a:pos x="15" y="7"/>
                </a:cxn>
                <a:cxn ang="0">
                  <a:pos x="11" y="9"/>
                </a:cxn>
                <a:cxn ang="0">
                  <a:pos x="8" y="12"/>
                </a:cxn>
                <a:cxn ang="0">
                  <a:pos x="5" y="17"/>
                </a:cxn>
                <a:cxn ang="0">
                  <a:pos x="2" y="21"/>
                </a:cxn>
                <a:cxn ang="0">
                  <a:pos x="0" y="21"/>
                </a:cxn>
                <a:cxn ang="0">
                  <a:pos x="0" y="0"/>
                </a:cxn>
                <a:cxn ang="0">
                  <a:pos x="3" y="0"/>
                </a:cxn>
                <a:cxn ang="0">
                  <a:pos x="5" y="1"/>
                </a:cxn>
                <a:cxn ang="0">
                  <a:pos x="8" y="1"/>
                </a:cxn>
                <a:cxn ang="0">
                  <a:pos x="9" y="1"/>
                </a:cxn>
                <a:cxn ang="0">
                  <a:pos x="12" y="3"/>
                </a:cxn>
                <a:cxn ang="0">
                  <a:pos x="69" y="3"/>
                </a:cxn>
                <a:cxn ang="0">
                  <a:pos x="72" y="1"/>
                </a:cxn>
                <a:cxn ang="0">
                  <a:pos x="75" y="1"/>
                </a:cxn>
                <a:cxn ang="0">
                  <a:pos x="79" y="0"/>
                </a:cxn>
                <a:cxn ang="0">
                  <a:pos x="82" y="0"/>
                </a:cxn>
                <a:cxn ang="0">
                  <a:pos x="82" y="21"/>
                </a:cxn>
                <a:cxn ang="0">
                  <a:pos x="79" y="21"/>
                </a:cxn>
                <a:cxn ang="0">
                  <a:pos x="77" y="17"/>
                </a:cxn>
                <a:cxn ang="0">
                  <a:pos x="74" y="12"/>
                </a:cxn>
                <a:cxn ang="0">
                  <a:pos x="71" y="9"/>
                </a:cxn>
                <a:cxn ang="0">
                  <a:pos x="65" y="7"/>
                </a:cxn>
                <a:cxn ang="0">
                  <a:pos x="60" y="7"/>
                </a:cxn>
                <a:cxn ang="0">
                  <a:pos x="51" y="7"/>
                </a:cxn>
                <a:cxn ang="0">
                  <a:pos x="51" y="75"/>
                </a:cxn>
                <a:cxn ang="0">
                  <a:pos x="51" y="80"/>
                </a:cxn>
                <a:cxn ang="0">
                  <a:pos x="52" y="83"/>
                </a:cxn>
                <a:cxn ang="0">
                  <a:pos x="54" y="86"/>
                </a:cxn>
                <a:cxn ang="0">
                  <a:pos x="57" y="88"/>
                </a:cxn>
                <a:cxn ang="0">
                  <a:pos x="62" y="89"/>
                </a:cxn>
                <a:cxn ang="0">
                  <a:pos x="62" y="92"/>
                </a:cxn>
                <a:cxn ang="0">
                  <a:pos x="20" y="92"/>
                </a:cxn>
              </a:cxnLst>
              <a:rect l="0" t="0" r="r" b="b"/>
              <a:pathLst>
                <a:path w="82" h="92">
                  <a:moveTo>
                    <a:pt x="20" y="92"/>
                  </a:moveTo>
                  <a:lnTo>
                    <a:pt x="20" y="89"/>
                  </a:lnTo>
                  <a:lnTo>
                    <a:pt x="25" y="88"/>
                  </a:lnTo>
                  <a:lnTo>
                    <a:pt x="28" y="86"/>
                  </a:lnTo>
                  <a:lnTo>
                    <a:pt x="29" y="83"/>
                  </a:lnTo>
                  <a:lnTo>
                    <a:pt x="31" y="80"/>
                  </a:lnTo>
                  <a:lnTo>
                    <a:pt x="31" y="75"/>
                  </a:lnTo>
                  <a:lnTo>
                    <a:pt x="31" y="7"/>
                  </a:lnTo>
                  <a:lnTo>
                    <a:pt x="22" y="7"/>
                  </a:lnTo>
                  <a:lnTo>
                    <a:pt x="15" y="7"/>
                  </a:lnTo>
                  <a:lnTo>
                    <a:pt x="11" y="9"/>
                  </a:lnTo>
                  <a:lnTo>
                    <a:pt x="8" y="12"/>
                  </a:lnTo>
                  <a:lnTo>
                    <a:pt x="5" y="17"/>
                  </a:lnTo>
                  <a:lnTo>
                    <a:pt x="2" y="21"/>
                  </a:lnTo>
                  <a:lnTo>
                    <a:pt x="0" y="21"/>
                  </a:lnTo>
                  <a:lnTo>
                    <a:pt x="0" y="0"/>
                  </a:lnTo>
                  <a:lnTo>
                    <a:pt x="3" y="0"/>
                  </a:lnTo>
                  <a:lnTo>
                    <a:pt x="5" y="1"/>
                  </a:lnTo>
                  <a:lnTo>
                    <a:pt x="8" y="1"/>
                  </a:lnTo>
                  <a:lnTo>
                    <a:pt x="9" y="1"/>
                  </a:lnTo>
                  <a:lnTo>
                    <a:pt x="12" y="3"/>
                  </a:lnTo>
                  <a:lnTo>
                    <a:pt x="69" y="3"/>
                  </a:lnTo>
                  <a:lnTo>
                    <a:pt x="72" y="1"/>
                  </a:lnTo>
                  <a:lnTo>
                    <a:pt x="75" y="1"/>
                  </a:lnTo>
                  <a:lnTo>
                    <a:pt x="79" y="0"/>
                  </a:lnTo>
                  <a:lnTo>
                    <a:pt x="82" y="0"/>
                  </a:lnTo>
                  <a:lnTo>
                    <a:pt x="82" y="21"/>
                  </a:lnTo>
                  <a:lnTo>
                    <a:pt x="79" y="21"/>
                  </a:lnTo>
                  <a:lnTo>
                    <a:pt x="77" y="17"/>
                  </a:lnTo>
                  <a:lnTo>
                    <a:pt x="74" y="12"/>
                  </a:lnTo>
                  <a:lnTo>
                    <a:pt x="71" y="9"/>
                  </a:lnTo>
                  <a:lnTo>
                    <a:pt x="65" y="7"/>
                  </a:lnTo>
                  <a:lnTo>
                    <a:pt x="60" y="7"/>
                  </a:lnTo>
                  <a:lnTo>
                    <a:pt x="51" y="7"/>
                  </a:lnTo>
                  <a:lnTo>
                    <a:pt x="51" y="75"/>
                  </a:lnTo>
                  <a:lnTo>
                    <a:pt x="51" y="80"/>
                  </a:lnTo>
                  <a:lnTo>
                    <a:pt x="52" y="83"/>
                  </a:lnTo>
                  <a:lnTo>
                    <a:pt x="54" y="86"/>
                  </a:lnTo>
                  <a:lnTo>
                    <a:pt x="57" y="88"/>
                  </a:lnTo>
                  <a:lnTo>
                    <a:pt x="62" y="89"/>
                  </a:lnTo>
                  <a:lnTo>
                    <a:pt x="62" y="92"/>
                  </a:lnTo>
                  <a:lnTo>
                    <a:pt x="20" y="92"/>
                  </a:lnTo>
                  <a:close/>
                </a:path>
              </a:pathLst>
            </a:custGeom>
            <a:solidFill>
              <a:srgbClr val="FFFFFF"/>
            </a:solidFill>
            <a:ln w="0">
              <a:noFill/>
              <a:prstDash val="solid"/>
              <a:round/>
              <a:headEnd/>
              <a:tailEnd/>
            </a:ln>
          </p:spPr>
          <p:txBody>
            <a:bodyPr/>
            <a:lstStyle/>
            <a:p>
              <a:pPr>
                <a:defRPr/>
              </a:pPr>
              <a:endParaRPr lang="en-US" dirty="0"/>
            </a:p>
          </p:txBody>
        </p:sp>
        <p:sp>
          <p:nvSpPr>
            <p:cNvPr id="2743" name="Freeform 2742"/>
            <p:cNvSpPr>
              <a:spLocks/>
            </p:cNvSpPr>
            <p:nvPr userDrawn="1"/>
          </p:nvSpPr>
          <p:spPr bwMode="auto">
            <a:xfrm>
              <a:off x="2749" y="3853"/>
              <a:ext cx="44" cy="45"/>
            </a:xfrm>
            <a:custGeom>
              <a:avLst/>
              <a:gdLst/>
              <a:ahLst/>
              <a:cxnLst>
                <a:cxn ang="0">
                  <a:pos x="63" y="58"/>
                </a:cxn>
                <a:cxn ang="0">
                  <a:pos x="60" y="58"/>
                </a:cxn>
                <a:cxn ang="0">
                  <a:pos x="58" y="52"/>
                </a:cxn>
                <a:cxn ang="0">
                  <a:pos x="55" y="49"/>
                </a:cxn>
                <a:cxn ang="0">
                  <a:pos x="52" y="48"/>
                </a:cxn>
                <a:cxn ang="0">
                  <a:pos x="48" y="46"/>
                </a:cxn>
                <a:cxn ang="0">
                  <a:pos x="32" y="46"/>
                </a:cxn>
                <a:cxn ang="0">
                  <a:pos x="32" y="72"/>
                </a:cxn>
                <a:cxn ang="0">
                  <a:pos x="32" y="77"/>
                </a:cxn>
                <a:cxn ang="0">
                  <a:pos x="34" y="80"/>
                </a:cxn>
                <a:cxn ang="0">
                  <a:pos x="35" y="81"/>
                </a:cxn>
                <a:cxn ang="0">
                  <a:pos x="40" y="83"/>
                </a:cxn>
                <a:cxn ang="0">
                  <a:pos x="45" y="83"/>
                </a:cxn>
                <a:cxn ang="0">
                  <a:pos x="49" y="83"/>
                </a:cxn>
                <a:cxn ang="0">
                  <a:pos x="54" y="83"/>
                </a:cxn>
                <a:cxn ang="0">
                  <a:pos x="58" y="81"/>
                </a:cxn>
                <a:cxn ang="0">
                  <a:pos x="62" y="78"/>
                </a:cxn>
                <a:cxn ang="0">
                  <a:pos x="65" y="75"/>
                </a:cxn>
                <a:cxn ang="0">
                  <a:pos x="66" y="71"/>
                </a:cxn>
                <a:cxn ang="0">
                  <a:pos x="68" y="66"/>
                </a:cxn>
                <a:cxn ang="0">
                  <a:pos x="71" y="66"/>
                </a:cxn>
                <a:cxn ang="0">
                  <a:pos x="69" y="89"/>
                </a:cxn>
                <a:cxn ang="0">
                  <a:pos x="0" y="89"/>
                </a:cxn>
                <a:cxn ang="0">
                  <a:pos x="0" y="86"/>
                </a:cxn>
                <a:cxn ang="0">
                  <a:pos x="6" y="85"/>
                </a:cxn>
                <a:cxn ang="0">
                  <a:pos x="9" y="83"/>
                </a:cxn>
                <a:cxn ang="0">
                  <a:pos x="11" y="80"/>
                </a:cxn>
                <a:cxn ang="0">
                  <a:pos x="12" y="77"/>
                </a:cxn>
                <a:cxn ang="0">
                  <a:pos x="12" y="72"/>
                </a:cxn>
                <a:cxn ang="0">
                  <a:pos x="12" y="14"/>
                </a:cxn>
                <a:cxn ang="0">
                  <a:pos x="12" y="11"/>
                </a:cxn>
                <a:cxn ang="0">
                  <a:pos x="11" y="8"/>
                </a:cxn>
                <a:cxn ang="0">
                  <a:pos x="9" y="4"/>
                </a:cxn>
                <a:cxn ang="0">
                  <a:pos x="6" y="3"/>
                </a:cxn>
                <a:cxn ang="0">
                  <a:pos x="0" y="1"/>
                </a:cxn>
                <a:cxn ang="0">
                  <a:pos x="0" y="0"/>
                </a:cxn>
                <a:cxn ang="0">
                  <a:pos x="68" y="0"/>
                </a:cxn>
                <a:cxn ang="0">
                  <a:pos x="68" y="18"/>
                </a:cxn>
                <a:cxn ang="0">
                  <a:pos x="65" y="18"/>
                </a:cxn>
                <a:cxn ang="0">
                  <a:pos x="63" y="14"/>
                </a:cxn>
                <a:cxn ang="0">
                  <a:pos x="62" y="9"/>
                </a:cxn>
                <a:cxn ang="0">
                  <a:pos x="58" y="6"/>
                </a:cxn>
                <a:cxn ang="0">
                  <a:pos x="54" y="4"/>
                </a:cxn>
                <a:cxn ang="0">
                  <a:pos x="49" y="4"/>
                </a:cxn>
                <a:cxn ang="0">
                  <a:pos x="32" y="4"/>
                </a:cxn>
                <a:cxn ang="0">
                  <a:pos x="32" y="41"/>
                </a:cxn>
                <a:cxn ang="0">
                  <a:pos x="48" y="41"/>
                </a:cxn>
                <a:cxn ang="0">
                  <a:pos x="52" y="40"/>
                </a:cxn>
                <a:cxn ang="0">
                  <a:pos x="55" y="38"/>
                </a:cxn>
                <a:cxn ang="0">
                  <a:pos x="58" y="35"/>
                </a:cxn>
                <a:cxn ang="0">
                  <a:pos x="60" y="31"/>
                </a:cxn>
                <a:cxn ang="0">
                  <a:pos x="63" y="31"/>
                </a:cxn>
                <a:cxn ang="0">
                  <a:pos x="63" y="58"/>
                </a:cxn>
              </a:cxnLst>
              <a:rect l="0" t="0" r="r" b="b"/>
              <a:pathLst>
                <a:path w="71" h="89">
                  <a:moveTo>
                    <a:pt x="63" y="58"/>
                  </a:moveTo>
                  <a:lnTo>
                    <a:pt x="60" y="58"/>
                  </a:lnTo>
                  <a:lnTo>
                    <a:pt x="58" y="52"/>
                  </a:lnTo>
                  <a:lnTo>
                    <a:pt x="55" y="49"/>
                  </a:lnTo>
                  <a:lnTo>
                    <a:pt x="52" y="48"/>
                  </a:lnTo>
                  <a:lnTo>
                    <a:pt x="48" y="46"/>
                  </a:lnTo>
                  <a:lnTo>
                    <a:pt x="32" y="46"/>
                  </a:lnTo>
                  <a:lnTo>
                    <a:pt x="32" y="72"/>
                  </a:lnTo>
                  <a:lnTo>
                    <a:pt x="32" y="77"/>
                  </a:lnTo>
                  <a:lnTo>
                    <a:pt x="34" y="80"/>
                  </a:lnTo>
                  <a:lnTo>
                    <a:pt x="35" y="81"/>
                  </a:lnTo>
                  <a:lnTo>
                    <a:pt x="40" y="83"/>
                  </a:lnTo>
                  <a:lnTo>
                    <a:pt x="45" y="83"/>
                  </a:lnTo>
                  <a:lnTo>
                    <a:pt x="49" y="83"/>
                  </a:lnTo>
                  <a:lnTo>
                    <a:pt x="54" y="83"/>
                  </a:lnTo>
                  <a:lnTo>
                    <a:pt x="58" y="81"/>
                  </a:lnTo>
                  <a:lnTo>
                    <a:pt x="62" y="78"/>
                  </a:lnTo>
                  <a:lnTo>
                    <a:pt x="65" y="75"/>
                  </a:lnTo>
                  <a:lnTo>
                    <a:pt x="66" y="71"/>
                  </a:lnTo>
                  <a:lnTo>
                    <a:pt x="68" y="66"/>
                  </a:lnTo>
                  <a:lnTo>
                    <a:pt x="71" y="66"/>
                  </a:lnTo>
                  <a:lnTo>
                    <a:pt x="69" y="89"/>
                  </a:lnTo>
                  <a:lnTo>
                    <a:pt x="0" y="89"/>
                  </a:lnTo>
                  <a:lnTo>
                    <a:pt x="0" y="86"/>
                  </a:lnTo>
                  <a:lnTo>
                    <a:pt x="6" y="85"/>
                  </a:lnTo>
                  <a:lnTo>
                    <a:pt x="9" y="83"/>
                  </a:lnTo>
                  <a:lnTo>
                    <a:pt x="11" y="80"/>
                  </a:lnTo>
                  <a:lnTo>
                    <a:pt x="12" y="77"/>
                  </a:lnTo>
                  <a:lnTo>
                    <a:pt x="12" y="72"/>
                  </a:lnTo>
                  <a:lnTo>
                    <a:pt x="12" y="14"/>
                  </a:lnTo>
                  <a:lnTo>
                    <a:pt x="12" y="11"/>
                  </a:lnTo>
                  <a:lnTo>
                    <a:pt x="11" y="8"/>
                  </a:lnTo>
                  <a:lnTo>
                    <a:pt x="9" y="4"/>
                  </a:lnTo>
                  <a:lnTo>
                    <a:pt x="6" y="3"/>
                  </a:lnTo>
                  <a:lnTo>
                    <a:pt x="0" y="1"/>
                  </a:lnTo>
                  <a:lnTo>
                    <a:pt x="0" y="0"/>
                  </a:lnTo>
                  <a:lnTo>
                    <a:pt x="68" y="0"/>
                  </a:lnTo>
                  <a:lnTo>
                    <a:pt x="68" y="18"/>
                  </a:lnTo>
                  <a:lnTo>
                    <a:pt x="65" y="18"/>
                  </a:lnTo>
                  <a:lnTo>
                    <a:pt x="63" y="14"/>
                  </a:lnTo>
                  <a:lnTo>
                    <a:pt x="62" y="9"/>
                  </a:lnTo>
                  <a:lnTo>
                    <a:pt x="58" y="6"/>
                  </a:lnTo>
                  <a:lnTo>
                    <a:pt x="54" y="4"/>
                  </a:lnTo>
                  <a:lnTo>
                    <a:pt x="49" y="4"/>
                  </a:lnTo>
                  <a:lnTo>
                    <a:pt x="32" y="4"/>
                  </a:lnTo>
                  <a:lnTo>
                    <a:pt x="32" y="41"/>
                  </a:lnTo>
                  <a:lnTo>
                    <a:pt x="48" y="41"/>
                  </a:lnTo>
                  <a:lnTo>
                    <a:pt x="52" y="40"/>
                  </a:lnTo>
                  <a:lnTo>
                    <a:pt x="55" y="38"/>
                  </a:lnTo>
                  <a:lnTo>
                    <a:pt x="58" y="35"/>
                  </a:lnTo>
                  <a:lnTo>
                    <a:pt x="60" y="31"/>
                  </a:lnTo>
                  <a:lnTo>
                    <a:pt x="63" y="31"/>
                  </a:lnTo>
                  <a:lnTo>
                    <a:pt x="63" y="58"/>
                  </a:lnTo>
                  <a:close/>
                </a:path>
              </a:pathLst>
            </a:custGeom>
            <a:solidFill>
              <a:srgbClr val="FFFFFF"/>
            </a:solidFill>
            <a:ln w="0">
              <a:noFill/>
              <a:prstDash val="solid"/>
              <a:round/>
              <a:headEnd/>
              <a:tailEnd/>
            </a:ln>
          </p:spPr>
          <p:txBody>
            <a:bodyPr/>
            <a:lstStyle/>
            <a:p>
              <a:pPr>
                <a:defRPr/>
              </a:pPr>
              <a:endParaRPr lang="en-US" dirty="0"/>
            </a:p>
          </p:txBody>
        </p:sp>
        <p:sp>
          <p:nvSpPr>
            <p:cNvPr id="2744" name="Freeform 2743"/>
            <p:cNvSpPr>
              <a:spLocks/>
            </p:cNvSpPr>
            <p:nvPr userDrawn="1"/>
          </p:nvSpPr>
          <p:spPr bwMode="auto">
            <a:xfrm>
              <a:off x="2816" y="3851"/>
              <a:ext cx="41" cy="47"/>
            </a:xfrm>
            <a:custGeom>
              <a:avLst/>
              <a:gdLst/>
              <a:ahLst/>
              <a:cxnLst>
                <a:cxn ang="0">
                  <a:pos x="81" y="75"/>
                </a:cxn>
                <a:cxn ang="0">
                  <a:pos x="72" y="86"/>
                </a:cxn>
                <a:cxn ang="0">
                  <a:pos x="60" y="92"/>
                </a:cxn>
                <a:cxn ang="0">
                  <a:pos x="46" y="94"/>
                </a:cxn>
                <a:cxn ang="0">
                  <a:pos x="26" y="91"/>
                </a:cxn>
                <a:cxn ang="0">
                  <a:pos x="12" y="81"/>
                </a:cxn>
                <a:cxn ang="0">
                  <a:pos x="3" y="66"/>
                </a:cxn>
                <a:cxn ang="0">
                  <a:pos x="0" y="48"/>
                </a:cxn>
                <a:cxn ang="0">
                  <a:pos x="3" y="29"/>
                </a:cxn>
                <a:cxn ang="0">
                  <a:pos x="14" y="14"/>
                </a:cxn>
                <a:cxn ang="0">
                  <a:pos x="29" y="3"/>
                </a:cxn>
                <a:cxn ang="0">
                  <a:pos x="48" y="0"/>
                </a:cxn>
                <a:cxn ang="0">
                  <a:pos x="58" y="1"/>
                </a:cxn>
                <a:cxn ang="0">
                  <a:pos x="68" y="4"/>
                </a:cxn>
                <a:cxn ang="0">
                  <a:pos x="72" y="6"/>
                </a:cxn>
                <a:cxn ang="0">
                  <a:pos x="75" y="4"/>
                </a:cxn>
                <a:cxn ang="0">
                  <a:pos x="78" y="1"/>
                </a:cxn>
                <a:cxn ang="0">
                  <a:pos x="80" y="1"/>
                </a:cxn>
                <a:cxn ang="0">
                  <a:pos x="80" y="34"/>
                </a:cxn>
                <a:cxn ang="0">
                  <a:pos x="78" y="34"/>
                </a:cxn>
                <a:cxn ang="0">
                  <a:pos x="72" y="18"/>
                </a:cxn>
                <a:cxn ang="0">
                  <a:pos x="61" y="9"/>
                </a:cxn>
                <a:cxn ang="0">
                  <a:pos x="48" y="4"/>
                </a:cxn>
                <a:cxn ang="0">
                  <a:pos x="37" y="7"/>
                </a:cxn>
                <a:cxn ang="0">
                  <a:pos x="28" y="15"/>
                </a:cxn>
                <a:cxn ang="0">
                  <a:pos x="23" y="28"/>
                </a:cxn>
                <a:cxn ang="0">
                  <a:pos x="21" y="44"/>
                </a:cxn>
                <a:cxn ang="0">
                  <a:pos x="23" y="60"/>
                </a:cxn>
                <a:cxn ang="0">
                  <a:pos x="28" y="71"/>
                </a:cxn>
                <a:cxn ang="0">
                  <a:pos x="34" y="80"/>
                </a:cxn>
                <a:cxn ang="0">
                  <a:pos x="43" y="83"/>
                </a:cxn>
                <a:cxn ang="0">
                  <a:pos x="52" y="84"/>
                </a:cxn>
                <a:cxn ang="0">
                  <a:pos x="68" y="81"/>
                </a:cxn>
                <a:cxn ang="0">
                  <a:pos x="81" y="71"/>
                </a:cxn>
                <a:cxn ang="0">
                  <a:pos x="81" y="75"/>
                </a:cxn>
              </a:cxnLst>
              <a:rect l="0" t="0" r="r" b="b"/>
              <a:pathLst>
                <a:path w="81" h="94">
                  <a:moveTo>
                    <a:pt x="81" y="75"/>
                  </a:moveTo>
                  <a:lnTo>
                    <a:pt x="72" y="86"/>
                  </a:lnTo>
                  <a:lnTo>
                    <a:pt x="60" y="92"/>
                  </a:lnTo>
                  <a:lnTo>
                    <a:pt x="46" y="94"/>
                  </a:lnTo>
                  <a:lnTo>
                    <a:pt x="26" y="91"/>
                  </a:lnTo>
                  <a:lnTo>
                    <a:pt x="12" y="81"/>
                  </a:lnTo>
                  <a:lnTo>
                    <a:pt x="3" y="66"/>
                  </a:lnTo>
                  <a:lnTo>
                    <a:pt x="0" y="48"/>
                  </a:lnTo>
                  <a:lnTo>
                    <a:pt x="3" y="29"/>
                  </a:lnTo>
                  <a:lnTo>
                    <a:pt x="14" y="14"/>
                  </a:lnTo>
                  <a:lnTo>
                    <a:pt x="29" y="3"/>
                  </a:lnTo>
                  <a:lnTo>
                    <a:pt x="48" y="0"/>
                  </a:lnTo>
                  <a:lnTo>
                    <a:pt x="58" y="1"/>
                  </a:lnTo>
                  <a:lnTo>
                    <a:pt x="68" y="4"/>
                  </a:lnTo>
                  <a:lnTo>
                    <a:pt x="72" y="6"/>
                  </a:lnTo>
                  <a:lnTo>
                    <a:pt x="75" y="4"/>
                  </a:lnTo>
                  <a:lnTo>
                    <a:pt x="78" y="1"/>
                  </a:lnTo>
                  <a:lnTo>
                    <a:pt x="80" y="1"/>
                  </a:lnTo>
                  <a:lnTo>
                    <a:pt x="80" y="34"/>
                  </a:lnTo>
                  <a:lnTo>
                    <a:pt x="78" y="34"/>
                  </a:lnTo>
                  <a:lnTo>
                    <a:pt x="72" y="18"/>
                  </a:lnTo>
                  <a:lnTo>
                    <a:pt x="61" y="9"/>
                  </a:lnTo>
                  <a:lnTo>
                    <a:pt x="48" y="4"/>
                  </a:lnTo>
                  <a:lnTo>
                    <a:pt x="37" y="7"/>
                  </a:lnTo>
                  <a:lnTo>
                    <a:pt x="28" y="15"/>
                  </a:lnTo>
                  <a:lnTo>
                    <a:pt x="23" y="28"/>
                  </a:lnTo>
                  <a:lnTo>
                    <a:pt x="21" y="44"/>
                  </a:lnTo>
                  <a:lnTo>
                    <a:pt x="23" y="60"/>
                  </a:lnTo>
                  <a:lnTo>
                    <a:pt x="28" y="71"/>
                  </a:lnTo>
                  <a:lnTo>
                    <a:pt x="34" y="80"/>
                  </a:lnTo>
                  <a:lnTo>
                    <a:pt x="43" y="83"/>
                  </a:lnTo>
                  <a:lnTo>
                    <a:pt x="52" y="84"/>
                  </a:lnTo>
                  <a:lnTo>
                    <a:pt x="68" y="81"/>
                  </a:lnTo>
                  <a:lnTo>
                    <a:pt x="81" y="71"/>
                  </a:lnTo>
                  <a:lnTo>
                    <a:pt x="81" y="75"/>
                  </a:lnTo>
                  <a:close/>
                </a:path>
              </a:pathLst>
            </a:custGeom>
            <a:solidFill>
              <a:srgbClr val="FFFFFF"/>
            </a:solidFill>
            <a:ln w="0">
              <a:noFill/>
              <a:prstDash val="solid"/>
              <a:round/>
              <a:headEnd/>
              <a:tailEnd/>
            </a:ln>
          </p:spPr>
          <p:txBody>
            <a:bodyPr/>
            <a:lstStyle/>
            <a:p>
              <a:pPr>
                <a:defRPr/>
              </a:pPr>
              <a:endParaRPr lang="en-US" dirty="0"/>
            </a:p>
          </p:txBody>
        </p:sp>
        <p:sp>
          <p:nvSpPr>
            <p:cNvPr id="2745" name="Freeform 2744"/>
            <p:cNvSpPr>
              <a:spLocks noEditPoints="1"/>
            </p:cNvSpPr>
            <p:nvPr userDrawn="1"/>
          </p:nvSpPr>
          <p:spPr bwMode="auto">
            <a:xfrm>
              <a:off x="2868" y="3851"/>
              <a:ext cx="48" cy="47"/>
            </a:xfrm>
            <a:custGeom>
              <a:avLst/>
              <a:gdLst/>
              <a:ahLst/>
              <a:cxnLst>
                <a:cxn ang="0">
                  <a:pos x="77" y="48"/>
                </a:cxn>
                <a:cxn ang="0">
                  <a:pos x="74" y="66"/>
                </a:cxn>
                <a:cxn ang="0">
                  <a:pos x="68" y="80"/>
                </a:cxn>
                <a:cxn ang="0">
                  <a:pos x="60" y="86"/>
                </a:cxn>
                <a:cxn ang="0">
                  <a:pos x="50" y="89"/>
                </a:cxn>
                <a:cxn ang="0">
                  <a:pos x="37" y="86"/>
                </a:cxn>
                <a:cxn ang="0">
                  <a:pos x="28" y="77"/>
                </a:cxn>
                <a:cxn ang="0">
                  <a:pos x="23" y="63"/>
                </a:cxn>
                <a:cxn ang="0">
                  <a:pos x="22" y="48"/>
                </a:cxn>
                <a:cxn ang="0">
                  <a:pos x="23" y="29"/>
                </a:cxn>
                <a:cxn ang="0">
                  <a:pos x="30" y="15"/>
                </a:cxn>
                <a:cxn ang="0">
                  <a:pos x="37" y="7"/>
                </a:cxn>
                <a:cxn ang="0">
                  <a:pos x="50" y="4"/>
                </a:cxn>
                <a:cxn ang="0">
                  <a:pos x="62" y="7"/>
                </a:cxn>
                <a:cxn ang="0">
                  <a:pos x="71" y="17"/>
                </a:cxn>
                <a:cxn ang="0">
                  <a:pos x="76" y="31"/>
                </a:cxn>
                <a:cxn ang="0">
                  <a:pos x="77" y="48"/>
                </a:cxn>
                <a:cxn ang="0">
                  <a:pos x="99" y="48"/>
                </a:cxn>
                <a:cxn ang="0">
                  <a:pos x="94" y="28"/>
                </a:cxn>
                <a:cxn ang="0">
                  <a:pos x="85" y="14"/>
                </a:cxn>
                <a:cxn ang="0">
                  <a:pos x="70" y="3"/>
                </a:cxn>
                <a:cxn ang="0">
                  <a:pos x="50" y="0"/>
                </a:cxn>
                <a:cxn ang="0">
                  <a:pos x="30" y="3"/>
                </a:cxn>
                <a:cxn ang="0">
                  <a:pos x="14" y="14"/>
                </a:cxn>
                <a:cxn ang="0">
                  <a:pos x="5" y="28"/>
                </a:cxn>
                <a:cxn ang="0">
                  <a:pos x="0" y="48"/>
                </a:cxn>
                <a:cxn ang="0">
                  <a:pos x="5" y="66"/>
                </a:cxn>
                <a:cxn ang="0">
                  <a:pos x="14" y="80"/>
                </a:cxn>
                <a:cxn ang="0">
                  <a:pos x="30" y="91"/>
                </a:cxn>
                <a:cxn ang="0">
                  <a:pos x="50" y="94"/>
                </a:cxn>
                <a:cxn ang="0">
                  <a:pos x="70" y="91"/>
                </a:cxn>
                <a:cxn ang="0">
                  <a:pos x="85" y="80"/>
                </a:cxn>
                <a:cxn ang="0">
                  <a:pos x="94" y="66"/>
                </a:cxn>
                <a:cxn ang="0">
                  <a:pos x="99" y="48"/>
                </a:cxn>
              </a:cxnLst>
              <a:rect l="0" t="0" r="r" b="b"/>
              <a:pathLst>
                <a:path w="99" h="94">
                  <a:moveTo>
                    <a:pt x="77" y="48"/>
                  </a:moveTo>
                  <a:lnTo>
                    <a:pt x="74" y="66"/>
                  </a:lnTo>
                  <a:lnTo>
                    <a:pt x="68" y="80"/>
                  </a:lnTo>
                  <a:lnTo>
                    <a:pt x="60" y="86"/>
                  </a:lnTo>
                  <a:lnTo>
                    <a:pt x="50" y="89"/>
                  </a:lnTo>
                  <a:lnTo>
                    <a:pt x="37" y="86"/>
                  </a:lnTo>
                  <a:lnTo>
                    <a:pt x="28" y="77"/>
                  </a:lnTo>
                  <a:lnTo>
                    <a:pt x="23" y="63"/>
                  </a:lnTo>
                  <a:lnTo>
                    <a:pt x="22" y="48"/>
                  </a:lnTo>
                  <a:lnTo>
                    <a:pt x="23" y="29"/>
                  </a:lnTo>
                  <a:lnTo>
                    <a:pt x="30" y="15"/>
                  </a:lnTo>
                  <a:lnTo>
                    <a:pt x="37" y="7"/>
                  </a:lnTo>
                  <a:lnTo>
                    <a:pt x="50" y="4"/>
                  </a:lnTo>
                  <a:lnTo>
                    <a:pt x="62" y="7"/>
                  </a:lnTo>
                  <a:lnTo>
                    <a:pt x="71" y="17"/>
                  </a:lnTo>
                  <a:lnTo>
                    <a:pt x="76" y="31"/>
                  </a:lnTo>
                  <a:lnTo>
                    <a:pt x="77" y="48"/>
                  </a:lnTo>
                  <a:close/>
                  <a:moveTo>
                    <a:pt x="99" y="48"/>
                  </a:moveTo>
                  <a:lnTo>
                    <a:pt x="94" y="28"/>
                  </a:lnTo>
                  <a:lnTo>
                    <a:pt x="85" y="14"/>
                  </a:lnTo>
                  <a:lnTo>
                    <a:pt x="70" y="3"/>
                  </a:lnTo>
                  <a:lnTo>
                    <a:pt x="50" y="0"/>
                  </a:lnTo>
                  <a:lnTo>
                    <a:pt x="30" y="3"/>
                  </a:lnTo>
                  <a:lnTo>
                    <a:pt x="14" y="14"/>
                  </a:lnTo>
                  <a:lnTo>
                    <a:pt x="5" y="28"/>
                  </a:lnTo>
                  <a:lnTo>
                    <a:pt x="0" y="48"/>
                  </a:lnTo>
                  <a:lnTo>
                    <a:pt x="5" y="66"/>
                  </a:lnTo>
                  <a:lnTo>
                    <a:pt x="14" y="80"/>
                  </a:lnTo>
                  <a:lnTo>
                    <a:pt x="30" y="91"/>
                  </a:lnTo>
                  <a:lnTo>
                    <a:pt x="50" y="94"/>
                  </a:lnTo>
                  <a:lnTo>
                    <a:pt x="70" y="91"/>
                  </a:lnTo>
                  <a:lnTo>
                    <a:pt x="85" y="80"/>
                  </a:lnTo>
                  <a:lnTo>
                    <a:pt x="94" y="66"/>
                  </a:lnTo>
                  <a:lnTo>
                    <a:pt x="99" y="48"/>
                  </a:lnTo>
                  <a:close/>
                </a:path>
              </a:pathLst>
            </a:custGeom>
            <a:solidFill>
              <a:srgbClr val="FFFFFF"/>
            </a:solidFill>
            <a:ln w="0">
              <a:noFill/>
              <a:prstDash val="solid"/>
              <a:round/>
              <a:headEnd/>
              <a:tailEnd/>
            </a:ln>
          </p:spPr>
          <p:txBody>
            <a:bodyPr/>
            <a:lstStyle/>
            <a:p>
              <a:pPr>
                <a:defRPr/>
              </a:pPr>
              <a:endParaRPr lang="en-US" dirty="0"/>
            </a:p>
          </p:txBody>
        </p:sp>
        <p:sp>
          <p:nvSpPr>
            <p:cNvPr id="2746" name="Freeform 2745"/>
            <p:cNvSpPr>
              <a:spLocks/>
            </p:cNvSpPr>
            <p:nvPr userDrawn="1"/>
          </p:nvSpPr>
          <p:spPr bwMode="auto">
            <a:xfrm>
              <a:off x="2926" y="3853"/>
              <a:ext cx="38" cy="45"/>
            </a:xfrm>
            <a:custGeom>
              <a:avLst/>
              <a:gdLst/>
              <a:ahLst/>
              <a:cxnLst>
                <a:cxn ang="0">
                  <a:pos x="31" y="74"/>
                </a:cxn>
                <a:cxn ang="0">
                  <a:pos x="31" y="78"/>
                </a:cxn>
                <a:cxn ang="0">
                  <a:pos x="32" y="80"/>
                </a:cxn>
                <a:cxn ang="0">
                  <a:pos x="35" y="81"/>
                </a:cxn>
                <a:cxn ang="0">
                  <a:pos x="40" y="83"/>
                </a:cxn>
                <a:cxn ang="0">
                  <a:pos x="44" y="83"/>
                </a:cxn>
                <a:cxn ang="0">
                  <a:pos x="51" y="83"/>
                </a:cxn>
                <a:cxn ang="0">
                  <a:pos x="54" y="81"/>
                </a:cxn>
                <a:cxn ang="0">
                  <a:pos x="58" y="80"/>
                </a:cxn>
                <a:cxn ang="0">
                  <a:pos x="61" y="77"/>
                </a:cxn>
                <a:cxn ang="0">
                  <a:pos x="64" y="72"/>
                </a:cxn>
                <a:cxn ang="0">
                  <a:pos x="68" y="65"/>
                </a:cxn>
                <a:cxn ang="0">
                  <a:pos x="71" y="65"/>
                </a:cxn>
                <a:cxn ang="0">
                  <a:pos x="68" y="89"/>
                </a:cxn>
                <a:cxn ang="0">
                  <a:pos x="0" y="89"/>
                </a:cxn>
                <a:cxn ang="0">
                  <a:pos x="0" y="86"/>
                </a:cxn>
                <a:cxn ang="0">
                  <a:pos x="4" y="85"/>
                </a:cxn>
                <a:cxn ang="0">
                  <a:pos x="8" y="83"/>
                </a:cxn>
                <a:cxn ang="0">
                  <a:pos x="11" y="80"/>
                </a:cxn>
                <a:cxn ang="0">
                  <a:pos x="11" y="77"/>
                </a:cxn>
                <a:cxn ang="0">
                  <a:pos x="11" y="71"/>
                </a:cxn>
                <a:cxn ang="0">
                  <a:pos x="11" y="14"/>
                </a:cxn>
                <a:cxn ang="0">
                  <a:pos x="11" y="9"/>
                </a:cxn>
                <a:cxn ang="0">
                  <a:pos x="9" y="6"/>
                </a:cxn>
                <a:cxn ang="0">
                  <a:pos x="6" y="3"/>
                </a:cxn>
                <a:cxn ang="0">
                  <a:pos x="0" y="1"/>
                </a:cxn>
                <a:cxn ang="0">
                  <a:pos x="0" y="0"/>
                </a:cxn>
                <a:cxn ang="0">
                  <a:pos x="41" y="0"/>
                </a:cxn>
                <a:cxn ang="0">
                  <a:pos x="41" y="1"/>
                </a:cxn>
                <a:cxn ang="0">
                  <a:pos x="37" y="3"/>
                </a:cxn>
                <a:cxn ang="0">
                  <a:pos x="34" y="4"/>
                </a:cxn>
                <a:cxn ang="0">
                  <a:pos x="32" y="8"/>
                </a:cxn>
                <a:cxn ang="0">
                  <a:pos x="31" y="9"/>
                </a:cxn>
                <a:cxn ang="0">
                  <a:pos x="31" y="14"/>
                </a:cxn>
                <a:cxn ang="0">
                  <a:pos x="31" y="74"/>
                </a:cxn>
              </a:cxnLst>
              <a:rect l="0" t="0" r="r" b="b"/>
              <a:pathLst>
                <a:path w="71" h="89">
                  <a:moveTo>
                    <a:pt x="31" y="74"/>
                  </a:moveTo>
                  <a:lnTo>
                    <a:pt x="31" y="78"/>
                  </a:lnTo>
                  <a:lnTo>
                    <a:pt x="32" y="80"/>
                  </a:lnTo>
                  <a:lnTo>
                    <a:pt x="35" y="81"/>
                  </a:lnTo>
                  <a:lnTo>
                    <a:pt x="40" y="83"/>
                  </a:lnTo>
                  <a:lnTo>
                    <a:pt x="44" y="83"/>
                  </a:lnTo>
                  <a:lnTo>
                    <a:pt x="51" y="83"/>
                  </a:lnTo>
                  <a:lnTo>
                    <a:pt x="54" y="81"/>
                  </a:lnTo>
                  <a:lnTo>
                    <a:pt x="58" y="80"/>
                  </a:lnTo>
                  <a:lnTo>
                    <a:pt x="61" y="77"/>
                  </a:lnTo>
                  <a:lnTo>
                    <a:pt x="64" y="72"/>
                  </a:lnTo>
                  <a:lnTo>
                    <a:pt x="68" y="65"/>
                  </a:lnTo>
                  <a:lnTo>
                    <a:pt x="71" y="65"/>
                  </a:lnTo>
                  <a:lnTo>
                    <a:pt x="68" y="89"/>
                  </a:lnTo>
                  <a:lnTo>
                    <a:pt x="0" y="89"/>
                  </a:lnTo>
                  <a:lnTo>
                    <a:pt x="0" y="86"/>
                  </a:lnTo>
                  <a:lnTo>
                    <a:pt x="4" y="85"/>
                  </a:lnTo>
                  <a:lnTo>
                    <a:pt x="8" y="83"/>
                  </a:lnTo>
                  <a:lnTo>
                    <a:pt x="11" y="80"/>
                  </a:lnTo>
                  <a:lnTo>
                    <a:pt x="11" y="77"/>
                  </a:lnTo>
                  <a:lnTo>
                    <a:pt x="11" y="71"/>
                  </a:lnTo>
                  <a:lnTo>
                    <a:pt x="11" y="14"/>
                  </a:lnTo>
                  <a:lnTo>
                    <a:pt x="11" y="9"/>
                  </a:lnTo>
                  <a:lnTo>
                    <a:pt x="9" y="6"/>
                  </a:lnTo>
                  <a:lnTo>
                    <a:pt x="6" y="3"/>
                  </a:lnTo>
                  <a:lnTo>
                    <a:pt x="0" y="1"/>
                  </a:lnTo>
                  <a:lnTo>
                    <a:pt x="0" y="0"/>
                  </a:lnTo>
                  <a:lnTo>
                    <a:pt x="41" y="0"/>
                  </a:lnTo>
                  <a:lnTo>
                    <a:pt x="41" y="1"/>
                  </a:lnTo>
                  <a:lnTo>
                    <a:pt x="37" y="3"/>
                  </a:lnTo>
                  <a:lnTo>
                    <a:pt x="34" y="4"/>
                  </a:lnTo>
                  <a:lnTo>
                    <a:pt x="32" y="8"/>
                  </a:lnTo>
                  <a:lnTo>
                    <a:pt x="31" y="9"/>
                  </a:lnTo>
                  <a:lnTo>
                    <a:pt x="31" y="14"/>
                  </a:lnTo>
                  <a:lnTo>
                    <a:pt x="31" y="74"/>
                  </a:lnTo>
                  <a:close/>
                </a:path>
              </a:pathLst>
            </a:custGeom>
            <a:solidFill>
              <a:srgbClr val="FFFFFF"/>
            </a:solidFill>
            <a:ln w="0">
              <a:noFill/>
              <a:prstDash val="solid"/>
              <a:round/>
              <a:headEnd/>
              <a:tailEnd/>
            </a:ln>
          </p:spPr>
          <p:txBody>
            <a:bodyPr/>
            <a:lstStyle/>
            <a:p>
              <a:pPr>
                <a:defRPr/>
              </a:pPr>
              <a:endParaRPr lang="en-US" dirty="0"/>
            </a:p>
          </p:txBody>
        </p:sp>
        <p:sp>
          <p:nvSpPr>
            <p:cNvPr id="2747" name="Freeform 2746"/>
            <p:cNvSpPr>
              <a:spLocks/>
            </p:cNvSpPr>
            <p:nvPr userDrawn="1"/>
          </p:nvSpPr>
          <p:spPr bwMode="auto">
            <a:xfrm>
              <a:off x="2970" y="3853"/>
              <a:ext cx="43" cy="45"/>
            </a:xfrm>
            <a:custGeom>
              <a:avLst/>
              <a:gdLst/>
              <a:ahLst/>
              <a:cxnLst>
                <a:cxn ang="0">
                  <a:pos x="30" y="74"/>
                </a:cxn>
                <a:cxn ang="0">
                  <a:pos x="30" y="78"/>
                </a:cxn>
                <a:cxn ang="0">
                  <a:pos x="32" y="80"/>
                </a:cxn>
                <a:cxn ang="0">
                  <a:pos x="35" y="81"/>
                </a:cxn>
                <a:cxn ang="0">
                  <a:pos x="38" y="83"/>
                </a:cxn>
                <a:cxn ang="0">
                  <a:pos x="44" y="83"/>
                </a:cxn>
                <a:cxn ang="0">
                  <a:pos x="49" y="83"/>
                </a:cxn>
                <a:cxn ang="0">
                  <a:pos x="53" y="81"/>
                </a:cxn>
                <a:cxn ang="0">
                  <a:pos x="56" y="80"/>
                </a:cxn>
                <a:cxn ang="0">
                  <a:pos x="61" y="77"/>
                </a:cxn>
                <a:cxn ang="0">
                  <a:pos x="64" y="72"/>
                </a:cxn>
                <a:cxn ang="0">
                  <a:pos x="67" y="65"/>
                </a:cxn>
                <a:cxn ang="0">
                  <a:pos x="70" y="65"/>
                </a:cxn>
                <a:cxn ang="0">
                  <a:pos x="67" y="89"/>
                </a:cxn>
                <a:cxn ang="0">
                  <a:pos x="0" y="89"/>
                </a:cxn>
                <a:cxn ang="0">
                  <a:pos x="0" y="86"/>
                </a:cxn>
                <a:cxn ang="0">
                  <a:pos x="4" y="85"/>
                </a:cxn>
                <a:cxn ang="0">
                  <a:pos x="7" y="83"/>
                </a:cxn>
                <a:cxn ang="0">
                  <a:pos x="9" y="80"/>
                </a:cxn>
                <a:cxn ang="0">
                  <a:pos x="10" y="77"/>
                </a:cxn>
                <a:cxn ang="0">
                  <a:pos x="10" y="71"/>
                </a:cxn>
                <a:cxn ang="0">
                  <a:pos x="10" y="14"/>
                </a:cxn>
                <a:cxn ang="0">
                  <a:pos x="10" y="9"/>
                </a:cxn>
                <a:cxn ang="0">
                  <a:pos x="9" y="6"/>
                </a:cxn>
                <a:cxn ang="0">
                  <a:pos x="4" y="3"/>
                </a:cxn>
                <a:cxn ang="0">
                  <a:pos x="0" y="1"/>
                </a:cxn>
                <a:cxn ang="0">
                  <a:pos x="0" y="0"/>
                </a:cxn>
                <a:cxn ang="0">
                  <a:pos x="41" y="0"/>
                </a:cxn>
                <a:cxn ang="0">
                  <a:pos x="41" y="1"/>
                </a:cxn>
                <a:cxn ang="0">
                  <a:pos x="36" y="3"/>
                </a:cxn>
                <a:cxn ang="0">
                  <a:pos x="33" y="4"/>
                </a:cxn>
                <a:cxn ang="0">
                  <a:pos x="32" y="8"/>
                </a:cxn>
                <a:cxn ang="0">
                  <a:pos x="30" y="9"/>
                </a:cxn>
                <a:cxn ang="0">
                  <a:pos x="30" y="14"/>
                </a:cxn>
                <a:cxn ang="0">
                  <a:pos x="30" y="74"/>
                </a:cxn>
              </a:cxnLst>
              <a:rect l="0" t="0" r="r" b="b"/>
              <a:pathLst>
                <a:path w="70" h="89">
                  <a:moveTo>
                    <a:pt x="30" y="74"/>
                  </a:moveTo>
                  <a:lnTo>
                    <a:pt x="30" y="78"/>
                  </a:lnTo>
                  <a:lnTo>
                    <a:pt x="32" y="80"/>
                  </a:lnTo>
                  <a:lnTo>
                    <a:pt x="35" y="81"/>
                  </a:lnTo>
                  <a:lnTo>
                    <a:pt x="38" y="83"/>
                  </a:lnTo>
                  <a:lnTo>
                    <a:pt x="44" y="83"/>
                  </a:lnTo>
                  <a:lnTo>
                    <a:pt x="49" y="83"/>
                  </a:lnTo>
                  <a:lnTo>
                    <a:pt x="53" y="81"/>
                  </a:lnTo>
                  <a:lnTo>
                    <a:pt x="56" y="80"/>
                  </a:lnTo>
                  <a:lnTo>
                    <a:pt x="61" y="77"/>
                  </a:lnTo>
                  <a:lnTo>
                    <a:pt x="64" y="72"/>
                  </a:lnTo>
                  <a:lnTo>
                    <a:pt x="67" y="65"/>
                  </a:lnTo>
                  <a:lnTo>
                    <a:pt x="70" y="65"/>
                  </a:lnTo>
                  <a:lnTo>
                    <a:pt x="67" y="89"/>
                  </a:lnTo>
                  <a:lnTo>
                    <a:pt x="0" y="89"/>
                  </a:lnTo>
                  <a:lnTo>
                    <a:pt x="0" y="86"/>
                  </a:lnTo>
                  <a:lnTo>
                    <a:pt x="4" y="85"/>
                  </a:lnTo>
                  <a:lnTo>
                    <a:pt x="7" y="83"/>
                  </a:lnTo>
                  <a:lnTo>
                    <a:pt x="9" y="80"/>
                  </a:lnTo>
                  <a:lnTo>
                    <a:pt x="10" y="77"/>
                  </a:lnTo>
                  <a:lnTo>
                    <a:pt x="10" y="71"/>
                  </a:lnTo>
                  <a:lnTo>
                    <a:pt x="10" y="14"/>
                  </a:lnTo>
                  <a:lnTo>
                    <a:pt x="10" y="9"/>
                  </a:lnTo>
                  <a:lnTo>
                    <a:pt x="9" y="6"/>
                  </a:lnTo>
                  <a:lnTo>
                    <a:pt x="4" y="3"/>
                  </a:lnTo>
                  <a:lnTo>
                    <a:pt x="0" y="1"/>
                  </a:lnTo>
                  <a:lnTo>
                    <a:pt x="0" y="0"/>
                  </a:lnTo>
                  <a:lnTo>
                    <a:pt x="41" y="0"/>
                  </a:lnTo>
                  <a:lnTo>
                    <a:pt x="41" y="1"/>
                  </a:lnTo>
                  <a:lnTo>
                    <a:pt x="36" y="3"/>
                  </a:lnTo>
                  <a:lnTo>
                    <a:pt x="33" y="4"/>
                  </a:lnTo>
                  <a:lnTo>
                    <a:pt x="32" y="8"/>
                  </a:lnTo>
                  <a:lnTo>
                    <a:pt x="30" y="9"/>
                  </a:lnTo>
                  <a:lnTo>
                    <a:pt x="30" y="14"/>
                  </a:lnTo>
                  <a:lnTo>
                    <a:pt x="30" y="74"/>
                  </a:lnTo>
                  <a:close/>
                </a:path>
              </a:pathLst>
            </a:custGeom>
            <a:solidFill>
              <a:srgbClr val="FFFFFF"/>
            </a:solidFill>
            <a:ln w="0">
              <a:noFill/>
              <a:prstDash val="solid"/>
              <a:round/>
              <a:headEnd/>
              <a:tailEnd/>
            </a:ln>
          </p:spPr>
          <p:txBody>
            <a:bodyPr/>
            <a:lstStyle/>
            <a:p>
              <a:pPr>
                <a:defRPr/>
              </a:pPr>
              <a:endParaRPr lang="en-US" dirty="0"/>
            </a:p>
          </p:txBody>
        </p:sp>
        <p:sp>
          <p:nvSpPr>
            <p:cNvPr id="2748" name="Freeform 2747"/>
            <p:cNvSpPr>
              <a:spLocks/>
            </p:cNvSpPr>
            <p:nvPr userDrawn="1"/>
          </p:nvSpPr>
          <p:spPr bwMode="auto">
            <a:xfrm>
              <a:off x="3013" y="3853"/>
              <a:ext cx="35" cy="45"/>
            </a:xfrm>
            <a:custGeom>
              <a:avLst/>
              <a:gdLst/>
              <a:ahLst/>
              <a:cxnLst>
                <a:cxn ang="0">
                  <a:pos x="61" y="58"/>
                </a:cxn>
                <a:cxn ang="0">
                  <a:pos x="58" y="58"/>
                </a:cxn>
                <a:cxn ang="0">
                  <a:pos x="58" y="52"/>
                </a:cxn>
                <a:cxn ang="0">
                  <a:pos x="55" y="49"/>
                </a:cxn>
                <a:cxn ang="0">
                  <a:pos x="52" y="48"/>
                </a:cxn>
                <a:cxn ang="0">
                  <a:pos x="46" y="46"/>
                </a:cxn>
                <a:cxn ang="0">
                  <a:pos x="30" y="46"/>
                </a:cxn>
                <a:cxn ang="0">
                  <a:pos x="30" y="72"/>
                </a:cxn>
                <a:cxn ang="0">
                  <a:pos x="30" y="77"/>
                </a:cxn>
                <a:cxn ang="0">
                  <a:pos x="32" y="80"/>
                </a:cxn>
                <a:cxn ang="0">
                  <a:pos x="35" y="81"/>
                </a:cxn>
                <a:cxn ang="0">
                  <a:pos x="38" y="83"/>
                </a:cxn>
                <a:cxn ang="0">
                  <a:pos x="43" y="83"/>
                </a:cxn>
                <a:cxn ang="0">
                  <a:pos x="47" y="83"/>
                </a:cxn>
                <a:cxn ang="0">
                  <a:pos x="54" y="83"/>
                </a:cxn>
                <a:cxn ang="0">
                  <a:pos x="57" y="81"/>
                </a:cxn>
                <a:cxn ang="0">
                  <a:pos x="61" y="78"/>
                </a:cxn>
                <a:cxn ang="0">
                  <a:pos x="63" y="75"/>
                </a:cxn>
                <a:cxn ang="0">
                  <a:pos x="66" y="71"/>
                </a:cxn>
                <a:cxn ang="0">
                  <a:pos x="67" y="66"/>
                </a:cxn>
                <a:cxn ang="0">
                  <a:pos x="69" y="66"/>
                </a:cxn>
                <a:cxn ang="0">
                  <a:pos x="67" y="89"/>
                </a:cxn>
                <a:cxn ang="0">
                  <a:pos x="0" y="89"/>
                </a:cxn>
                <a:cxn ang="0">
                  <a:pos x="0" y="86"/>
                </a:cxn>
                <a:cxn ang="0">
                  <a:pos x="4" y="85"/>
                </a:cxn>
                <a:cxn ang="0">
                  <a:pos x="7" y="83"/>
                </a:cxn>
                <a:cxn ang="0">
                  <a:pos x="10" y="80"/>
                </a:cxn>
                <a:cxn ang="0">
                  <a:pos x="10" y="77"/>
                </a:cxn>
                <a:cxn ang="0">
                  <a:pos x="10" y="72"/>
                </a:cxn>
                <a:cxn ang="0">
                  <a:pos x="10" y="14"/>
                </a:cxn>
                <a:cxn ang="0">
                  <a:pos x="10" y="11"/>
                </a:cxn>
                <a:cxn ang="0">
                  <a:pos x="10" y="8"/>
                </a:cxn>
                <a:cxn ang="0">
                  <a:pos x="7" y="4"/>
                </a:cxn>
                <a:cxn ang="0">
                  <a:pos x="4" y="3"/>
                </a:cxn>
                <a:cxn ang="0">
                  <a:pos x="0" y="1"/>
                </a:cxn>
                <a:cxn ang="0">
                  <a:pos x="0" y="0"/>
                </a:cxn>
                <a:cxn ang="0">
                  <a:pos x="67" y="0"/>
                </a:cxn>
                <a:cxn ang="0">
                  <a:pos x="67" y="18"/>
                </a:cxn>
                <a:cxn ang="0">
                  <a:pos x="64" y="18"/>
                </a:cxn>
                <a:cxn ang="0">
                  <a:pos x="63" y="14"/>
                </a:cxn>
                <a:cxn ang="0">
                  <a:pos x="60" y="9"/>
                </a:cxn>
                <a:cxn ang="0">
                  <a:pos x="57" y="6"/>
                </a:cxn>
                <a:cxn ang="0">
                  <a:pos x="54" y="4"/>
                </a:cxn>
                <a:cxn ang="0">
                  <a:pos x="47" y="4"/>
                </a:cxn>
                <a:cxn ang="0">
                  <a:pos x="30" y="4"/>
                </a:cxn>
                <a:cxn ang="0">
                  <a:pos x="30" y="41"/>
                </a:cxn>
                <a:cxn ang="0">
                  <a:pos x="46" y="41"/>
                </a:cxn>
                <a:cxn ang="0">
                  <a:pos x="50" y="40"/>
                </a:cxn>
                <a:cxn ang="0">
                  <a:pos x="55" y="38"/>
                </a:cxn>
                <a:cxn ang="0">
                  <a:pos x="57" y="35"/>
                </a:cxn>
                <a:cxn ang="0">
                  <a:pos x="58" y="31"/>
                </a:cxn>
                <a:cxn ang="0">
                  <a:pos x="61" y="31"/>
                </a:cxn>
                <a:cxn ang="0">
                  <a:pos x="61" y="58"/>
                </a:cxn>
              </a:cxnLst>
              <a:rect l="0" t="0" r="r" b="b"/>
              <a:pathLst>
                <a:path w="69" h="89">
                  <a:moveTo>
                    <a:pt x="61" y="58"/>
                  </a:moveTo>
                  <a:lnTo>
                    <a:pt x="58" y="58"/>
                  </a:lnTo>
                  <a:lnTo>
                    <a:pt x="58" y="52"/>
                  </a:lnTo>
                  <a:lnTo>
                    <a:pt x="55" y="49"/>
                  </a:lnTo>
                  <a:lnTo>
                    <a:pt x="52" y="48"/>
                  </a:lnTo>
                  <a:lnTo>
                    <a:pt x="46" y="46"/>
                  </a:lnTo>
                  <a:lnTo>
                    <a:pt x="30" y="46"/>
                  </a:lnTo>
                  <a:lnTo>
                    <a:pt x="30" y="72"/>
                  </a:lnTo>
                  <a:lnTo>
                    <a:pt x="30" y="77"/>
                  </a:lnTo>
                  <a:lnTo>
                    <a:pt x="32" y="80"/>
                  </a:lnTo>
                  <a:lnTo>
                    <a:pt x="35" y="81"/>
                  </a:lnTo>
                  <a:lnTo>
                    <a:pt x="38" y="83"/>
                  </a:lnTo>
                  <a:lnTo>
                    <a:pt x="43" y="83"/>
                  </a:lnTo>
                  <a:lnTo>
                    <a:pt x="47" y="83"/>
                  </a:lnTo>
                  <a:lnTo>
                    <a:pt x="54" y="83"/>
                  </a:lnTo>
                  <a:lnTo>
                    <a:pt x="57" y="81"/>
                  </a:lnTo>
                  <a:lnTo>
                    <a:pt x="61" y="78"/>
                  </a:lnTo>
                  <a:lnTo>
                    <a:pt x="63" y="75"/>
                  </a:lnTo>
                  <a:lnTo>
                    <a:pt x="66" y="71"/>
                  </a:lnTo>
                  <a:lnTo>
                    <a:pt x="67" y="66"/>
                  </a:lnTo>
                  <a:lnTo>
                    <a:pt x="69" y="66"/>
                  </a:lnTo>
                  <a:lnTo>
                    <a:pt x="67" y="89"/>
                  </a:lnTo>
                  <a:lnTo>
                    <a:pt x="0" y="89"/>
                  </a:lnTo>
                  <a:lnTo>
                    <a:pt x="0" y="86"/>
                  </a:lnTo>
                  <a:lnTo>
                    <a:pt x="4" y="85"/>
                  </a:lnTo>
                  <a:lnTo>
                    <a:pt x="7" y="83"/>
                  </a:lnTo>
                  <a:lnTo>
                    <a:pt x="10" y="80"/>
                  </a:lnTo>
                  <a:lnTo>
                    <a:pt x="10" y="77"/>
                  </a:lnTo>
                  <a:lnTo>
                    <a:pt x="10" y="72"/>
                  </a:lnTo>
                  <a:lnTo>
                    <a:pt x="10" y="14"/>
                  </a:lnTo>
                  <a:lnTo>
                    <a:pt x="10" y="11"/>
                  </a:lnTo>
                  <a:lnTo>
                    <a:pt x="10" y="8"/>
                  </a:lnTo>
                  <a:lnTo>
                    <a:pt x="7" y="4"/>
                  </a:lnTo>
                  <a:lnTo>
                    <a:pt x="4" y="3"/>
                  </a:lnTo>
                  <a:lnTo>
                    <a:pt x="0" y="1"/>
                  </a:lnTo>
                  <a:lnTo>
                    <a:pt x="0" y="0"/>
                  </a:lnTo>
                  <a:lnTo>
                    <a:pt x="67" y="0"/>
                  </a:lnTo>
                  <a:lnTo>
                    <a:pt x="67" y="18"/>
                  </a:lnTo>
                  <a:lnTo>
                    <a:pt x="64" y="18"/>
                  </a:lnTo>
                  <a:lnTo>
                    <a:pt x="63" y="14"/>
                  </a:lnTo>
                  <a:lnTo>
                    <a:pt x="60" y="9"/>
                  </a:lnTo>
                  <a:lnTo>
                    <a:pt x="57" y="6"/>
                  </a:lnTo>
                  <a:lnTo>
                    <a:pt x="54" y="4"/>
                  </a:lnTo>
                  <a:lnTo>
                    <a:pt x="47" y="4"/>
                  </a:lnTo>
                  <a:lnTo>
                    <a:pt x="30" y="4"/>
                  </a:lnTo>
                  <a:lnTo>
                    <a:pt x="30" y="41"/>
                  </a:lnTo>
                  <a:lnTo>
                    <a:pt x="46" y="41"/>
                  </a:lnTo>
                  <a:lnTo>
                    <a:pt x="50" y="40"/>
                  </a:lnTo>
                  <a:lnTo>
                    <a:pt x="55" y="38"/>
                  </a:lnTo>
                  <a:lnTo>
                    <a:pt x="57" y="35"/>
                  </a:lnTo>
                  <a:lnTo>
                    <a:pt x="58" y="31"/>
                  </a:lnTo>
                  <a:lnTo>
                    <a:pt x="61" y="31"/>
                  </a:lnTo>
                  <a:lnTo>
                    <a:pt x="61" y="58"/>
                  </a:lnTo>
                  <a:close/>
                </a:path>
              </a:pathLst>
            </a:custGeom>
            <a:solidFill>
              <a:srgbClr val="FFFFFF"/>
            </a:solidFill>
            <a:ln w="0">
              <a:noFill/>
              <a:prstDash val="solid"/>
              <a:round/>
              <a:headEnd/>
              <a:tailEnd/>
            </a:ln>
          </p:spPr>
          <p:txBody>
            <a:bodyPr/>
            <a:lstStyle/>
            <a:p>
              <a:pPr>
                <a:defRPr/>
              </a:pPr>
              <a:endParaRPr lang="en-US" dirty="0"/>
            </a:p>
          </p:txBody>
        </p:sp>
        <p:sp>
          <p:nvSpPr>
            <p:cNvPr id="2749" name="Freeform 2748"/>
            <p:cNvSpPr>
              <a:spLocks/>
            </p:cNvSpPr>
            <p:nvPr userDrawn="1"/>
          </p:nvSpPr>
          <p:spPr bwMode="auto">
            <a:xfrm>
              <a:off x="3058" y="3851"/>
              <a:ext cx="45" cy="47"/>
            </a:xfrm>
            <a:custGeom>
              <a:avLst/>
              <a:gdLst/>
              <a:ahLst/>
              <a:cxnLst>
                <a:cxn ang="0">
                  <a:pos x="83" y="88"/>
                </a:cxn>
                <a:cxn ang="0">
                  <a:pos x="68" y="92"/>
                </a:cxn>
                <a:cxn ang="0">
                  <a:pos x="48" y="94"/>
                </a:cxn>
                <a:cxn ang="0">
                  <a:pos x="31" y="91"/>
                </a:cxn>
                <a:cxn ang="0">
                  <a:pos x="17" y="84"/>
                </a:cxn>
                <a:cxn ang="0">
                  <a:pos x="8" y="74"/>
                </a:cxn>
                <a:cxn ang="0">
                  <a:pos x="1" y="61"/>
                </a:cxn>
                <a:cxn ang="0">
                  <a:pos x="0" y="48"/>
                </a:cxn>
                <a:cxn ang="0">
                  <a:pos x="3" y="29"/>
                </a:cxn>
                <a:cxn ang="0">
                  <a:pos x="14" y="14"/>
                </a:cxn>
                <a:cxn ang="0">
                  <a:pos x="29" y="3"/>
                </a:cxn>
                <a:cxn ang="0">
                  <a:pos x="48" y="0"/>
                </a:cxn>
                <a:cxn ang="0">
                  <a:pos x="60" y="1"/>
                </a:cxn>
                <a:cxn ang="0">
                  <a:pos x="68" y="4"/>
                </a:cxn>
                <a:cxn ang="0">
                  <a:pos x="74" y="6"/>
                </a:cxn>
                <a:cxn ang="0">
                  <a:pos x="75" y="4"/>
                </a:cxn>
                <a:cxn ang="0">
                  <a:pos x="77" y="4"/>
                </a:cxn>
                <a:cxn ang="0">
                  <a:pos x="80" y="3"/>
                </a:cxn>
                <a:cxn ang="0">
                  <a:pos x="83" y="3"/>
                </a:cxn>
                <a:cxn ang="0">
                  <a:pos x="83" y="28"/>
                </a:cxn>
                <a:cxn ang="0">
                  <a:pos x="80" y="28"/>
                </a:cxn>
                <a:cxn ang="0">
                  <a:pos x="72" y="15"/>
                </a:cxn>
                <a:cxn ang="0">
                  <a:pos x="61" y="7"/>
                </a:cxn>
                <a:cxn ang="0">
                  <a:pos x="49" y="4"/>
                </a:cxn>
                <a:cxn ang="0">
                  <a:pos x="37" y="7"/>
                </a:cxn>
                <a:cxn ang="0">
                  <a:pos x="28" y="17"/>
                </a:cxn>
                <a:cxn ang="0">
                  <a:pos x="23" y="31"/>
                </a:cxn>
                <a:cxn ang="0">
                  <a:pos x="20" y="49"/>
                </a:cxn>
                <a:cxn ang="0">
                  <a:pos x="23" y="68"/>
                </a:cxn>
                <a:cxn ang="0">
                  <a:pos x="29" y="80"/>
                </a:cxn>
                <a:cxn ang="0">
                  <a:pos x="38" y="86"/>
                </a:cxn>
                <a:cxn ang="0">
                  <a:pos x="49" y="89"/>
                </a:cxn>
                <a:cxn ang="0">
                  <a:pos x="54" y="89"/>
                </a:cxn>
                <a:cxn ang="0">
                  <a:pos x="57" y="88"/>
                </a:cxn>
                <a:cxn ang="0">
                  <a:pos x="60" y="86"/>
                </a:cxn>
                <a:cxn ang="0">
                  <a:pos x="61" y="83"/>
                </a:cxn>
                <a:cxn ang="0">
                  <a:pos x="63" y="80"/>
                </a:cxn>
                <a:cxn ang="0">
                  <a:pos x="63" y="66"/>
                </a:cxn>
                <a:cxn ang="0">
                  <a:pos x="63" y="61"/>
                </a:cxn>
                <a:cxn ang="0">
                  <a:pos x="61" y="58"/>
                </a:cxn>
                <a:cxn ang="0">
                  <a:pos x="58" y="57"/>
                </a:cxn>
                <a:cxn ang="0">
                  <a:pos x="54" y="55"/>
                </a:cxn>
                <a:cxn ang="0">
                  <a:pos x="54" y="52"/>
                </a:cxn>
                <a:cxn ang="0">
                  <a:pos x="91" y="52"/>
                </a:cxn>
                <a:cxn ang="0">
                  <a:pos x="91" y="55"/>
                </a:cxn>
                <a:cxn ang="0">
                  <a:pos x="88" y="57"/>
                </a:cxn>
                <a:cxn ang="0">
                  <a:pos x="85" y="60"/>
                </a:cxn>
                <a:cxn ang="0">
                  <a:pos x="83" y="63"/>
                </a:cxn>
                <a:cxn ang="0">
                  <a:pos x="83" y="69"/>
                </a:cxn>
                <a:cxn ang="0">
                  <a:pos x="83" y="88"/>
                </a:cxn>
              </a:cxnLst>
              <a:rect l="0" t="0" r="r" b="b"/>
              <a:pathLst>
                <a:path w="91" h="94">
                  <a:moveTo>
                    <a:pt x="83" y="88"/>
                  </a:moveTo>
                  <a:lnTo>
                    <a:pt x="68" y="92"/>
                  </a:lnTo>
                  <a:lnTo>
                    <a:pt x="48" y="94"/>
                  </a:lnTo>
                  <a:lnTo>
                    <a:pt x="31" y="91"/>
                  </a:lnTo>
                  <a:lnTo>
                    <a:pt x="17" y="84"/>
                  </a:lnTo>
                  <a:lnTo>
                    <a:pt x="8" y="74"/>
                  </a:lnTo>
                  <a:lnTo>
                    <a:pt x="1" y="61"/>
                  </a:lnTo>
                  <a:lnTo>
                    <a:pt x="0" y="48"/>
                  </a:lnTo>
                  <a:lnTo>
                    <a:pt x="3" y="29"/>
                  </a:lnTo>
                  <a:lnTo>
                    <a:pt x="14" y="14"/>
                  </a:lnTo>
                  <a:lnTo>
                    <a:pt x="29" y="3"/>
                  </a:lnTo>
                  <a:lnTo>
                    <a:pt x="48" y="0"/>
                  </a:lnTo>
                  <a:lnTo>
                    <a:pt x="60" y="1"/>
                  </a:lnTo>
                  <a:lnTo>
                    <a:pt x="68" y="4"/>
                  </a:lnTo>
                  <a:lnTo>
                    <a:pt x="74" y="6"/>
                  </a:lnTo>
                  <a:lnTo>
                    <a:pt x="75" y="4"/>
                  </a:lnTo>
                  <a:lnTo>
                    <a:pt x="77" y="4"/>
                  </a:lnTo>
                  <a:lnTo>
                    <a:pt x="80" y="3"/>
                  </a:lnTo>
                  <a:lnTo>
                    <a:pt x="83" y="3"/>
                  </a:lnTo>
                  <a:lnTo>
                    <a:pt x="83" y="28"/>
                  </a:lnTo>
                  <a:lnTo>
                    <a:pt x="80" y="28"/>
                  </a:lnTo>
                  <a:lnTo>
                    <a:pt x="72" y="15"/>
                  </a:lnTo>
                  <a:lnTo>
                    <a:pt x="61" y="7"/>
                  </a:lnTo>
                  <a:lnTo>
                    <a:pt x="49" y="4"/>
                  </a:lnTo>
                  <a:lnTo>
                    <a:pt x="37" y="7"/>
                  </a:lnTo>
                  <a:lnTo>
                    <a:pt x="28" y="17"/>
                  </a:lnTo>
                  <a:lnTo>
                    <a:pt x="23" y="31"/>
                  </a:lnTo>
                  <a:lnTo>
                    <a:pt x="20" y="49"/>
                  </a:lnTo>
                  <a:lnTo>
                    <a:pt x="23" y="68"/>
                  </a:lnTo>
                  <a:lnTo>
                    <a:pt x="29" y="80"/>
                  </a:lnTo>
                  <a:lnTo>
                    <a:pt x="38" y="86"/>
                  </a:lnTo>
                  <a:lnTo>
                    <a:pt x="49" y="89"/>
                  </a:lnTo>
                  <a:lnTo>
                    <a:pt x="54" y="89"/>
                  </a:lnTo>
                  <a:lnTo>
                    <a:pt x="57" y="88"/>
                  </a:lnTo>
                  <a:lnTo>
                    <a:pt x="60" y="86"/>
                  </a:lnTo>
                  <a:lnTo>
                    <a:pt x="61" y="83"/>
                  </a:lnTo>
                  <a:lnTo>
                    <a:pt x="63" y="80"/>
                  </a:lnTo>
                  <a:lnTo>
                    <a:pt x="63" y="66"/>
                  </a:lnTo>
                  <a:lnTo>
                    <a:pt x="63" y="61"/>
                  </a:lnTo>
                  <a:lnTo>
                    <a:pt x="61" y="58"/>
                  </a:lnTo>
                  <a:lnTo>
                    <a:pt x="58" y="57"/>
                  </a:lnTo>
                  <a:lnTo>
                    <a:pt x="54" y="55"/>
                  </a:lnTo>
                  <a:lnTo>
                    <a:pt x="54" y="52"/>
                  </a:lnTo>
                  <a:lnTo>
                    <a:pt x="91" y="52"/>
                  </a:lnTo>
                  <a:lnTo>
                    <a:pt x="91" y="55"/>
                  </a:lnTo>
                  <a:lnTo>
                    <a:pt x="88" y="57"/>
                  </a:lnTo>
                  <a:lnTo>
                    <a:pt x="85" y="60"/>
                  </a:lnTo>
                  <a:lnTo>
                    <a:pt x="83" y="63"/>
                  </a:lnTo>
                  <a:lnTo>
                    <a:pt x="83" y="69"/>
                  </a:lnTo>
                  <a:lnTo>
                    <a:pt x="83" y="88"/>
                  </a:lnTo>
                  <a:close/>
                </a:path>
              </a:pathLst>
            </a:custGeom>
            <a:solidFill>
              <a:srgbClr val="FFFFFF"/>
            </a:solidFill>
            <a:ln w="0">
              <a:noFill/>
              <a:prstDash val="solid"/>
              <a:round/>
              <a:headEnd/>
              <a:tailEnd/>
            </a:ln>
          </p:spPr>
          <p:txBody>
            <a:bodyPr/>
            <a:lstStyle/>
            <a:p>
              <a:pPr>
                <a:defRPr/>
              </a:pPr>
              <a:endParaRPr lang="en-US" dirty="0"/>
            </a:p>
          </p:txBody>
        </p:sp>
        <p:sp>
          <p:nvSpPr>
            <p:cNvPr id="2750" name="Freeform 2749"/>
            <p:cNvSpPr>
              <a:spLocks/>
            </p:cNvSpPr>
            <p:nvPr userDrawn="1"/>
          </p:nvSpPr>
          <p:spPr bwMode="auto">
            <a:xfrm>
              <a:off x="3113" y="3853"/>
              <a:ext cx="34" cy="45"/>
            </a:xfrm>
            <a:custGeom>
              <a:avLst/>
              <a:gdLst/>
              <a:ahLst/>
              <a:cxnLst>
                <a:cxn ang="0">
                  <a:pos x="62" y="58"/>
                </a:cxn>
                <a:cxn ang="0">
                  <a:pos x="59" y="58"/>
                </a:cxn>
                <a:cxn ang="0">
                  <a:pos x="57" y="52"/>
                </a:cxn>
                <a:cxn ang="0">
                  <a:pos x="56" y="49"/>
                </a:cxn>
                <a:cxn ang="0">
                  <a:pos x="51" y="48"/>
                </a:cxn>
                <a:cxn ang="0">
                  <a:pos x="46" y="46"/>
                </a:cxn>
                <a:cxn ang="0">
                  <a:pos x="31" y="46"/>
                </a:cxn>
                <a:cxn ang="0">
                  <a:pos x="31" y="72"/>
                </a:cxn>
                <a:cxn ang="0">
                  <a:pos x="31" y="77"/>
                </a:cxn>
                <a:cxn ang="0">
                  <a:pos x="32" y="80"/>
                </a:cxn>
                <a:cxn ang="0">
                  <a:pos x="36" y="81"/>
                </a:cxn>
                <a:cxn ang="0">
                  <a:pos x="39" y="83"/>
                </a:cxn>
                <a:cxn ang="0">
                  <a:pos x="43" y="83"/>
                </a:cxn>
                <a:cxn ang="0">
                  <a:pos x="48" y="83"/>
                </a:cxn>
                <a:cxn ang="0">
                  <a:pos x="52" y="83"/>
                </a:cxn>
                <a:cxn ang="0">
                  <a:pos x="57" y="81"/>
                </a:cxn>
                <a:cxn ang="0">
                  <a:pos x="60" y="78"/>
                </a:cxn>
                <a:cxn ang="0">
                  <a:pos x="63" y="75"/>
                </a:cxn>
                <a:cxn ang="0">
                  <a:pos x="65" y="71"/>
                </a:cxn>
                <a:cxn ang="0">
                  <a:pos x="66" y="66"/>
                </a:cxn>
                <a:cxn ang="0">
                  <a:pos x="69" y="66"/>
                </a:cxn>
                <a:cxn ang="0">
                  <a:pos x="68" y="89"/>
                </a:cxn>
                <a:cxn ang="0">
                  <a:pos x="0" y="89"/>
                </a:cxn>
                <a:cxn ang="0">
                  <a:pos x="0" y="86"/>
                </a:cxn>
                <a:cxn ang="0">
                  <a:pos x="5" y="85"/>
                </a:cxn>
                <a:cxn ang="0">
                  <a:pos x="8" y="83"/>
                </a:cxn>
                <a:cxn ang="0">
                  <a:pos x="9" y="80"/>
                </a:cxn>
                <a:cxn ang="0">
                  <a:pos x="11" y="77"/>
                </a:cxn>
                <a:cxn ang="0">
                  <a:pos x="11" y="72"/>
                </a:cxn>
                <a:cxn ang="0">
                  <a:pos x="11" y="14"/>
                </a:cxn>
                <a:cxn ang="0">
                  <a:pos x="11" y="11"/>
                </a:cxn>
                <a:cxn ang="0">
                  <a:pos x="9" y="8"/>
                </a:cxn>
                <a:cxn ang="0">
                  <a:pos x="8" y="4"/>
                </a:cxn>
                <a:cxn ang="0">
                  <a:pos x="5" y="3"/>
                </a:cxn>
                <a:cxn ang="0">
                  <a:pos x="0" y="1"/>
                </a:cxn>
                <a:cxn ang="0">
                  <a:pos x="0" y="0"/>
                </a:cxn>
                <a:cxn ang="0">
                  <a:pos x="66" y="0"/>
                </a:cxn>
                <a:cxn ang="0">
                  <a:pos x="66" y="18"/>
                </a:cxn>
                <a:cxn ang="0">
                  <a:pos x="65" y="18"/>
                </a:cxn>
                <a:cxn ang="0">
                  <a:pos x="62" y="14"/>
                </a:cxn>
                <a:cxn ang="0">
                  <a:pos x="60" y="9"/>
                </a:cxn>
                <a:cxn ang="0">
                  <a:pos x="57" y="6"/>
                </a:cxn>
                <a:cxn ang="0">
                  <a:pos x="54" y="4"/>
                </a:cxn>
                <a:cxn ang="0">
                  <a:pos x="48" y="4"/>
                </a:cxn>
                <a:cxn ang="0">
                  <a:pos x="31" y="4"/>
                </a:cxn>
                <a:cxn ang="0">
                  <a:pos x="31" y="41"/>
                </a:cxn>
                <a:cxn ang="0">
                  <a:pos x="46" y="41"/>
                </a:cxn>
                <a:cxn ang="0">
                  <a:pos x="51" y="40"/>
                </a:cxn>
                <a:cxn ang="0">
                  <a:pos x="54" y="38"/>
                </a:cxn>
                <a:cxn ang="0">
                  <a:pos x="57" y="35"/>
                </a:cxn>
                <a:cxn ang="0">
                  <a:pos x="59" y="31"/>
                </a:cxn>
                <a:cxn ang="0">
                  <a:pos x="62" y="31"/>
                </a:cxn>
                <a:cxn ang="0">
                  <a:pos x="62" y="58"/>
                </a:cxn>
              </a:cxnLst>
              <a:rect l="0" t="0" r="r" b="b"/>
              <a:pathLst>
                <a:path w="69" h="89">
                  <a:moveTo>
                    <a:pt x="62" y="58"/>
                  </a:moveTo>
                  <a:lnTo>
                    <a:pt x="59" y="58"/>
                  </a:lnTo>
                  <a:lnTo>
                    <a:pt x="57" y="52"/>
                  </a:lnTo>
                  <a:lnTo>
                    <a:pt x="56" y="49"/>
                  </a:lnTo>
                  <a:lnTo>
                    <a:pt x="51" y="48"/>
                  </a:lnTo>
                  <a:lnTo>
                    <a:pt x="46" y="46"/>
                  </a:lnTo>
                  <a:lnTo>
                    <a:pt x="31" y="46"/>
                  </a:lnTo>
                  <a:lnTo>
                    <a:pt x="31" y="72"/>
                  </a:lnTo>
                  <a:lnTo>
                    <a:pt x="31" y="77"/>
                  </a:lnTo>
                  <a:lnTo>
                    <a:pt x="32" y="80"/>
                  </a:lnTo>
                  <a:lnTo>
                    <a:pt x="36" y="81"/>
                  </a:lnTo>
                  <a:lnTo>
                    <a:pt x="39" y="83"/>
                  </a:lnTo>
                  <a:lnTo>
                    <a:pt x="43" y="83"/>
                  </a:lnTo>
                  <a:lnTo>
                    <a:pt x="48" y="83"/>
                  </a:lnTo>
                  <a:lnTo>
                    <a:pt x="52" y="83"/>
                  </a:lnTo>
                  <a:lnTo>
                    <a:pt x="57" y="81"/>
                  </a:lnTo>
                  <a:lnTo>
                    <a:pt x="60" y="78"/>
                  </a:lnTo>
                  <a:lnTo>
                    <a:pt x="63" y="75"/>
                  </a:lnTo>
                  <a:lnTo>
                    <a:pt x="65" y="71"/>
                  </a:lnTo>
                  <a:lnTo>
                    <a:pt x="66" y="66"/>
                  </a:lnTo>
                  <a:lnTo>
                    <a:pt x="69" y="66"/>
                  </a:lnTo>
                  <a:lnTo>
                    <a:pt x="68" y="89"/>
                  </a:lnTo>
                  <a:lnTo>
                    <a:pt x="0" y="89"/>
                  </a:lnTo>
                  <a:lnTo>
                    <a:pt x="0" y="86"/>
                  </a:lnTo>
                  <a:lnTo>
                    <a:pt x="5" y="85"/>
                  </a:lnTo>
                  <a:lnTo>
                    <a:pt x="8" y="83"/>
                  </a:lnTo>
                  <a:lnTo>
                    <a:pt x="9" y="80"/>
                  </a:lnTo>
                  <a:lnTo>
                    <a:pt x="11" y="77"/>
                  </a:lnTo>
                  <a:lnTo>
                    <a:pt x="11" y="72"/>
                  </a:lnTo>
                  <a:lnTo>
                    <a:pt x="11" y="14"/>
                  </a:lnTo>
                  <a:lnTo>
                    <a:pt x="11" y="11"/>
                  </a:lnTo>
                  <a:lnTo>
                    <a:pt x="9" y="8"/>
                  </a:lnTo>
                  <a:lnTo>
                    <a:pt x="8" y="4"/>
                  </a:lnTo>
                  <a:lnTo>
                    <a:pt x="5" y="3"/>
                  </a:lnTo>
                  <a:lnTo>
                    <a:pt x="0" y="1"/>
                  </a:lnTo>
                  <a:lnTo>
                    <a:pt x="0" y="0"/>
                  </a:lnTo>
                  <a:lnTo>
                    <a:pt x="66" y="0"/>
                  </a:lnTo>
                  <a:lnTo>
                    <a:pt x="66" y="18"/>
                  </a:lnTo>
                  <a:lnTo>
                    <a:pt x="65" y="18"/>
                  </a:lnTo>
                  <a:lnTo>
                    <a:pt x="62" y="14"/>
                  </a:lnTo>
                  <a:lnTo>
                    <a:pt x="60" y="9"/>
                  </a:lnTo>
                  <a:lnTo>
                    <a:pt x="57" y="6"/>
                  </a:lnTo>
                  <a:lnTo>
                    <a:pt x="54" y="4"/>
                  </a:lnTo>
                  <a:lnTo>
                    <a:pt x="48" y="4"/>
                  </a:lnTo>
                  <a:lnTo>
                    <a:pt x="31" y="4"/>
                  </a:lnTo>
                  <a:lnTo>
                    <a:pt x="31" y="41"/>
                  </a:lnTo>
                  <a:lnTo>
                    <a:pt x="46" y="41"/>
                  </a:lnTo>
                  <a:lnTo>
                    <a:pt x="51" y="40"/>
                  </a:lnTo>
                  <a:lnTo>
                    <a:pt x="54" y="38"/>
                  </a:lnTo>
                  <a:lnTo>
                    <a:pt x="57" y="35"/>
                  </a:lnTo>
                  <a:lnTo>
                    <a:pt x="59" y="31"/>
                  </a:lnTo>
                  <a:lnTo>
                    <a:pt x="62" y="31"/>
                  </a:lnTo>
                  <a:lnTo>
                    <a:pt x="62" y="58"/>
                  </a:lnTo>
                  <a:close/>
                </a:path>
              </a:pathLst>
            </a:custGeom>
            <a:solidFill>
              <a:srgbClr val="FFFFFF"/>
            </a:solidFill>
            <a:ln w="0">
              <a:noFill/>
              <a:prstDash val="solid"/>
              <a:round/>
              <a:headEnd/>
              <a:tailEnd/>
            </a:ln>
          </p:spPr>
          <p:txBody>
            <a:bodyPr/>
            <a:lstStyle/>
            <a:p>
              <a:pPr>
                <a:defRPr/>
              </a:pPr>
              <a:endParaRPr lang="en-US" dirty="0"/>
            </a:p>
          </p:txBody>
        </p:sp>
        <p:sp>
          <p:nvSpPr>
            <p:cNvPr id="2751" name="Freeform 2750"/>
            <p:cNvSpPr>
              <a:spLocks/>
            </p:cNvSpPr>
            <p:nvPr userDrawn="1"/>
          </p:nvSpPr>
          <p:spPr bwMode="auto">
            <a:xfrm>
              <a:off x="3156" y="3851"/>
              <a:ext cx="24" cy="47"/>
            </a:xfrm>
            <a:custGeom>
              <a:avLst/>
              <a:gdLst/>
              <a:ahLst/>
              <a:cxnLst>
                <a:cxn ang="0">
                  <a:pos x="49" y="23"/>
                </a:cxn>
                <a:cxn ang="0">
                  <a:pos x="43" y="12"/>
                </a:cxn>
                <a:cxn ang="0">
                  <a:pos x="34" y="6"/>
                </a:cxn>
                <a:cxn ang="0">
                  <a:pos x="21" y="6"/>
                </a:cxn>
                <a:cxn ang="0">
                  <a:pos x="14" y="12"/>
                </a:cxn>
                <a:cxn ang="0">
                  <a:pos x="14" y="21"/>
                </a:cxn>
                <a:cxn ang="0">
                  <a:pos x="23" y="31"/>
                </a:cxn>
                <a:cxn ang="0">
                  <a:pos x="41" y="43"/>
                </a:cxn>
                <a:cxn ang="0">
                  <a:pos x="52" y="52"/>
                </a:cxn>
                <a:cxn ang="0">
                  <a:pos x="57" y="63"/>
                </a:cxn>
                <a:cxn ang="0">
                  <a:pos x="55" y="80"/>
                </a:cxn>
                <a:cxn ang="0">
                  <a:pos x="38" y="92"/>
                </a:cxn>
                <a:cxn ang="0">
                  <a:pos x="21" y="94"/>
                </a:cxn>
                <a:cxn ang="0">
                  <a:pos x="11" y="91"/>
                </a:cxn>
                <a:cxn ang="0">
                  <a:pos x="4" y="91"/>
                </a:cxn>
                <a:cxn ang="0">
                  <a:pos x="0" y="94"/>
                </a:cxn>
                <a:cxn ang="0">
                  <a:pos x="3" y="66"/>
                </a:cxn>
                <a:cxn ang="0">
                  <a:pos x="8" y="78"/>
                </a:cxn>
                <a:cxn ang="0">
                  <a:pos x="15" y="86"/>
                </a:cxn>
                <a:cxn ang="0">
                  <a:pos x="26" y="89"/>
                </a:cxn>
                <a:cxn ang="0">
                  <a:pos x="37" y="86"/>
                </a:cxn>
                <a:cxn ang="0">
                  <a:pos x="41" y="80"/>
                </a:cxn>
                <a:cxn ang="0">
                  <a:pos x="43" y="72"/>
                </a:cxn>
                <a:cxn ang="0">
                  <a:pos x="38" y="66"/>
                </a:cxn>
                <a:cxn ang="0">
                  <a:pos x="18" y="52"/>
                </a:cxn>
                <a:cxn ang="0">
                  <a:pos x="4" y="40"/>
                </a:cxn>
                <a:cxn ang="0">
                  <a:pos x="0" y="26"/>
                </a:cxn>
                <a:cxn ang="0">
                  <a:pos x="14" y="3"/>
                </a:cxn>
                <a:cxn ang="0">
                  <a:pos x="34" y="0"/>
                </a:cxn>
                <a:cxn ang="0">
                  <a:pos x="41" y="1"/>
                </a:cxn>
                <a:cxn ang="0">
                  <a:pos x="48" y="1"/>
                </a:cxn>
                <a:cxn ang="0">
                  <a:pos x="52" y="0"/>
                </a:cxn>
              </a:cxnLst>
              <a:rect l="0" t="0" r="r" b="b"/>
              <a:pathLst>
                <a:path w="57" h="94">
                  <a:moveTo>
                    <a:pt x="52" y="23"/>
                  </a:moveTo>
                  <a:lnTo>
                    <a:pt x="49" y="23"/>
                  </a:lnTo>
                  <a:lnTo>
                    <a:pt x="48" y="18"/>
                  </a:lnTo>
                  <a:lnTo>
                    <a:pt x="43" y="12"/>
                  </a:lnTo>
                  <a:lnTo>
                    <a:pt x="38" y="9"/>
                  </a:lnTo>
                  <a:lnTo>
                    <a:pt x="34" y="6"/>
                  </a:lnTo>
                  <a:lnTo>
                    <a:pt x="28" y="4"/>
                  </a:lnTo>
                  <a:lnTo>
                    <a:pt x="21" y="6"/>
                  </a:lnTo>
                  <a:lnTo>
                    <a:pt x="17" y="9"/>
                  </a:lnTo>
                  <a:lnTo>
                    <a:pt x="14" y="12"/>
                  </a:lnTo>
                  <a:lnTo>
                    <a:pt x="14" y="17"/>
                  </a:lnTo>
                  <a:lnTo>
                    <a:pt x="14" y="21"/>
                  </a:lnTo>
                  <a:lnTo>
                    <a:pt x="17" y="26"/>
                  </a:lnTo>
                  <a:lnTo>
                    <a:pt x="23" y="31"/>
                  </a:lnTo>
                  <a:lnTo>
                    <a:pt x="32" y="37"/>
                  </a:lnTo>
                  <a:lnTo>
                    <a:pt x="41" y="43"/>
                  </a:lnTo>
                  <a:lnTo>
                    <a:pt x="48" y="48"/>
                  </a:lnTo>
                  <a:lnTo>
                    <a:pt x="52" y="52"/>
                  </a:lnTo>
                  <a:lnTo>
                    <a:pt x="55" y="57"/>
                  </a:lnTo>
                  <a:lnTo>
                    <a:pt x="57" y="63"/>
                  </a:lnTo>
                  <a:lnTo>
                    <a:pt x="57" y="68"/>
                  </a:lnTo>
                  <a:lnTo>
                    <a:pt x="55" y="80"/>
                  </a:lnTo>
                  <a:lnTo>
                    <a:pt x="48" y="88"/>
                  </a:lnTo>
                  <a:lnTo>
                    <a:pt x="38" y="92"/>
                  </a:lnTo>
                  <a:lnTo>
                    <a:pt x="29" y="94"/>
                  </a:lnTo>
                  <a:lnTo>
                    <a:pt x="21" y="94"/>
                  </a:lnTo>
                  <a:lnTo>
                    <a:pt x="15" y="92"/>
                  </a:lnTo>
                  <a:lnTo>
                    <a:pt x="11" y="91"/>
                  </a:lnTo>
                  <a:lnTo>
                    <a:pt x="8" y="91"/>
                  </a:lnTo>
                  <a:lnTo>
                    <a:pt x="4" y="91"/>
                  </a:lnTo>
                  <a:lnTo>
                    <a:pt x="3" y="94"/>
                  </a:lnTo>
                  <a:lnTo>
                    <a:pt x="0" y="94"/>
                  </a:lnTo>
                  <a:lnTo>
                    <a:pt x="0" y="66"/>
                  </a:lnTo>
                  <a:lnTo>
                    <a:pt x="3" y="66"/>
                  </a:lnTo>
                  <a:lnTo>
                    <a:pt x="4" y="72"/>
                  </a:lnTo>
                  <a:lnTo>
                    <a:pt x="8" y="78"/>
                  </a:lnTo>
                  <a:lnTo>
                    <a:pt x="11" y="83"/>
                  </a:lnTo>
                  <a:lnTo>
                    <a:pt x="15" y="86"/>
                  </a:lnTo>
                  <a:lnTo>
                    <a:pt x="20" y="88"/>
                  </a:lnTo>
                  <a:lnTo>
                    <a:pt x="26" y="89"/>
                  </a:lnTo>
                  <a:lnTo>
                    <a:pt x="32" y="88"/>
                  </a:lnTo>
                  <a:lnTo>
                    <a:pt x="37" y="86"/>
                  </a:lnTo>
                  <a:lnTo>
                    <a:pt x="40" y="84"/>
                  </a:lnTo>
                  <a:lnTo>
                    <a:pt x="41" y="80"/>
                  </a:lnTo>
                  <a:lnTo>
                    <a:pt x="43" y="77"/>
                  </a:lnTo>
                  <a:lnTo>
                    <a:pt x="43" y="72"/>
                  </a:lnTo>
                  <a:lnTo>
                    <a:pt x="41" y="69"/>
                  </a:lnTo>
                  <a:lnTo>
                    <a:pt x="38" y="66"/>
                  </a:lnTo>
                  <a:lnTo>
                    <a:pt x="29" y="58"/>
                  </a:lnTo>
                  <a:lnTo>
                    <a:pt x="18" y="52"/>
                  </a:lnTo>
                  <a:lnTo>
                    <a:pt x="8" y="44"/>
                  </a:lnTo>
                  <a:lnTo>
                    <a:pt x="4" y="40"/>
                  </a:lnTo>
                  <a:lnTo>
                    <a:pt x="1" y="32"/>
                  </a:lnTo>
                  <a:lnTo>
                    <a:pt x="0" y="26"/>
                  </a:lnTo>
                  <a:lnTo>
                    <a:pt x="4" y="12"/>
                  </a:lnTo>
                  <a:lnTo>
                    <a:pt x="14" y="3"/>
                  </a:lnTo>
                  <a:lnTo>
                    <a:pt x="29" y="0"/>
                  </a:lnTo>
                  <a:lnTo>
                    <a:pt x="34" y="0"/>
                  </a:lnTo>
                  <a:lnTo>
                    <a:pt x="37" y="1"/>
                  </a:lnTo>
                  <a:lnTo>
                    <a:pt x="41" y="1"/>
                  </a:lnTo>
                  <a:lnTo>
                    <a:pt x="45" y="3"/>
                  </a:lnTo>
                  <a:lnTo>
                    <a:pt x="48" y="1"/>
                  </a:lnTo>
                  <a:lnTo>
                    <a:pt x="49" y="0"/>
                  </a:lnTo>
                  <a:lnTo>
                    <a:pt x="52" y="0"/>
                  </a:lnTo>
                  <a:lnTo>
                    <a:pt x="52" y="23"/>
                  </a:lnTo>
                  <a:close/>
                </a:path>
              </a:pathLst>
            </a:custGeom>
            <a:solidFill>
              <a:srgbClr val="FFFFFF"/>
            </a:solidFill>
            <a:ln w="0">
              <a:noFill/>
              <a:prstDash val="solid"/>
              <a:round/>
              <a:headEnd/>
              <a:tailEnd/>
            </a:ln>
          </p:spPr>
          <p:txBody>
            <a:bodyPr/>
            <a:lstStyle/>
            <a:p>
              <a:pPr>
                <a:defRPr/>
              </a:pPr>
              <a:endParaRPr lang="en-US" dirty="0"/>
            </a:p>
          </p:txBody>
        </p:sp>
        <p:sp>
          <p:nvSpPr>
            <p:cNvPr id="2752" name="Freeform 2751"/>
            <p:cNvSpPr>
              <a:spLocks noEditPoints="1"/>
            </p:cNvSpPr>
            <p:nvPr userDrawn="1"/>
          </p:nvSpPr>
          <p:spPr bwMode="auto">
            <a:xfrm>
              <a:off x="2573" y="3941"/>
              <a:ext cx="51" cy="47"/>
            </a:xfrm>
            <a:custGeom>
              <a:avLst/>
              <a:gdLst/>
              <a:ahLst/>
              <a:cxnLst>
                <a:cxn ang="0">
                  <a:pos x="29" y="12"/>
                </a:cxn>
                <a:cxn ang="0">
                  <a:pos x="34" y="8"/>
                </a:cxn>
                <a:cxn ang="0">
                  <a:pos x="42" y="8"/>
                </a:cxn>
                <a:cxn ang="0">
                  <a:pos x="48" y="14"/>
                </a:cxn>
                <a:cxn ang="0">
                  <a:pos x="51" y="23"/>
                </a:cxn>
                <a:cxn ang="0">
                  <a:pos x="46" y="32"/>
                </a:cxn>
                <a:cxn ang="0">
                  <a:pos x="37" y="29"/>
                </a:cxn>
                <a:cxn ang="0">
                  <a:pos x="31" y="21"/>
                </a:cxn>
                <a:cxn ang="0">
                  <a:pos x="29" y="15"/>
                </a:cxn>
                <a:cxn ang="0">
                  <a:pos x="68" y="35"/>
                </a:cxn>
                <a:cxn ang="0">
                  <a:pos x="71" y="40"/>
                </a:cxn>
                <a:cxn ang="0">
                  <a:pos x="74" y="48"/>
                </a:cxn>
                <a:cxn ang="0">
                  <a:pos x="72" y="54"/>
                </a:cxn>
                <a:cxn ang="0">
                  <a:pos x="68" y="63"/>
                </a:cxn>
                <a:cxn ang="0">
                  <a:pos x="45" y="38"/>
                </a:cxn>
                <a:cxn ang="0">
                  <a:pos x="59" y="32"/>
                </a:cxn>
                <a:cxn ang="0">
                  <a:pos x="66" y="23"/>
                </a:cxn>
                <a:cxn ang="0">
                  <a:pos x="63" y="8"/>
                </a:cxn>
                <a:cxn ang="0">
                  <a:pos x="42" y="0"/>
                </a:cxn>
                <a:cxn ang="0">
                  <a:pos x="20" y="6"/>
                </a:cxn>
                <a:cxn ang="0">
                  <a:pos x="12" y="21"/>
                </a:cxn>
                <a:cxn ang="0">
                  <a:pos x="15" y="31"/>
                </a:cxn>
                <a:cxn ang="0">
                  <a:pos x="23" y="43"/>
                </a:cxn>
                <a:cxn ang="0">
                  <a:pos x="3" y="60"/>
                </a:cxn>
                <a:cxn ang="0">
                  <a:pos x="3" y="83"/>
                </a:cxn>
                <a:cxn ang="0">
                  <a:pos x="29" y="94"/>
                </a:cxn>
                <a:cxn ang="0">
                  <a:pos x="60" y="83"/>
                </a:cxn>
                <a:cxn ang="0">
                  <a:pos x="71" y="92"/>
                </a:cxn>
                <a:cxn ang="0">
                  <a:pos x="82" y="94"/>
                </a:cxn>
                <a:cxn ang="0">
                  <a:pos x="94" y="91"/>
                </a:cxn>
                <a:cxn ang="0">
                  <a:pos x="103" y="81"/>
                </a:cxn>
                <a:cxn ang="0">
                  <a:pos x="97" y="83"/>
                </a:cxn>
                <a:cxn ang="0">
                  <a:pos x="89" y="83"/>
                </a:cxn>
                <a:cxn ang="0">
                  <a:pos x="79" y="74"/>
                </a:cxn>
                <a:cxn ang="0">
                  <a:pos x="80" y="54"/>
                </a:cxn>
                <a:cxn ang="0">
                  <a:pos x="94" y="38"/>
                </a:cxn>
                <a:cxn ang="0">
                  <a:pos x="19" y="60"/>
                </a:cxn>
                <a:cxn ang="0">
                  <a:pos x="20" y="52"/>
                </a:cxn>
                <a:cxn ang="0">
                  <a:pos x="28" y="46"/>
                </a:cxn>
                <a:cxn ang="0">
                  <a:pos x="48" y="69"/>
                </a:cxn>
                <a:cxn ang="0">
                  <a:pos x="51" y="81"/>
                </a:cxn>
                <a:cxn ang="0">
                  <a:pos x="40" y="84"/>
                </a:cxn>
                <a:cxn ang="0">
                  <a:pos x="29" y="81"/>
                </a:cxn>
                <a:cxn ang="0">
                  <a:pos x="22" y="72"/>
                </a:cxn>
                <a:cxn ang="0">
                  <a:pos x="19" y="60"/>
                </a:cxn>
              </a:cxnLst>
              <a:rect l="0" t="0" r="r" b="b"/>
              <a:pathLst>
                <a:path w="103" h="94">
                  <a:moveTo>
                    <a:pt x="29" y="15"/>
                  </a:moveTo>
                  <a:lnTo>
                    <a:pt x="29" y="12"/>
                  </a:lnTo>
                  <a:lnTo>
                    <a:pt x="32" y="9"/>
                  </a:lnTo>
                  <a:lnTo>
                    <a:pt x="34" y="8"/>
                  </a:lnTo>
                  <a:lnTo>
                    <a:pt x="39" y="6"/>
                  </a:lnTo>
                  <a:lnTo>
                    <a:pt x="42" y="8"/>
                  </a:lnTo>
                  <a:lnTo>
                    <a:pt x="45" y="9"/>
                  </a:lnTo>
                  <a:lnTo>
                    <a:pt x="48" y="14"/>
                  </a:lnTo>
                  <a:lnTo>
                    <a:pt x="49" y="18"/>
                  </a:lnTo>
                  <a:lnTo>
                    <a:pt x="51" y="23"/>
                  </a:lnTo>
                  <a:lnTo>
                    <a:pt x="49" y="28"/>
                  </a:lnTo>
                  <a:lnTo>
                    <a:pt x="46" y="32"/>
                  </a:lnTo>
                  <a:lnTo>
                    <a:pt x="42" y="34"/>
                  </a:lnTo>
                  <a:lnTo>
                    <a:pt x="37" y="29"/>
                  </a:lnTo>
                  <a:lnTo>
                    <a:pt x="34" y="26"/>
                  </a:lnTo>
                  <a:lnTo>
                    <a:pt x="31" y="21"/>
                  </a:lnTo>
                  <a:lnTo>
                    <a:pt x="29" y="18"/>
                  </a:lnTo>
                  <a:lnTo>
                    <a:pt x="29" y="15"/>
                  </a:lnTo>
                  <a:close/>
                  <a:moveTo>
                    <a:pt x="94" y="35"/>
                  </a:moveTo>
                  <a:lnTo>
                    <a:pt x="68" y="35"/>
                  </a:lnTo>
                  <a:lnTo>
                    <a:pt x="68" y="38"/>
                  </a:lnTo>
                  <a:lnTo>
                    <a:pt x="71" y="40"/>
                  </a:lnTo>
                  <a:lnTo>
                    <a:pt x="74" y="43"/>
                  </a:lnTo>
                  <a:lnTo>
                    <a:pt x="74" y="48"/>
                  </a:lnTo>
                  <a:lnTo>
                    <a:pt x="74" y="51"/>
                  </a:lnTo>
                  <a:lnTo>
                    <a:pt x="72" y="54"/>
                  </a:lnTo>
                  <a:lnTo>
                    <a:pt x="71" y="58"/>
                  </a:lnTo>
                  <a:lnTo>
                    <a:pt x="68" y="63"/>
                  </a:lnTo>
                  <a:lnTo>
                    <a:pt x="57" y="51"/>
                  </a:lnTo>
                  <a:lnTo>
                    <a:pt x="45" y="38"/>
                  </a:lnTo>
                  <a:lnTo>
                    <a:pt x="52" y="37"/>
                  </a:lnTo>
                  <a:lnTo>
                    <a:pt x="59" y="32"/>
                  </a:lnTo>
                  <a:lnTo>
                    <a:pt x="63" y="28"/>
                  </a:lnTo>
                  <a:lnTo>
                    <a:pt x="66" y="23"/>
                  </a:lnTo>
                  <a:lnTo>
                    <a:pt x="66" y="18"/>
                  </a:lnTo>
                  <a:lnTo>
                    <a:pt x="63" y="8"/>
                  </a:lnTo>
                  <a:lnTo>
                    <a:pt x="56" y="3"/>
                  </a:lnTo>
                  <a:lnTo>
                    <a:pt x="42" y="0"/>
                  </a:lnTo>
                  <a:lnTo>
                    <a:pt x="29" y="1"/>
                  </a:lnTo>
                  <a:lnTo>
                    <a:pt x="20" y="6"/>
                  </a:lnTo>
                  <a:lnTo>
                    <a:pt x="14" y="14"/>
                  </a:lnTo>
                  <a:lnTo>
                    <a:pt x="12" y="21"/>
                  </a:lnTo>
                  <a:lnTo>
                    <a:pt x="12" y="26"/>
                  </a:lnTo>
                  <a:lnTo>
                    <a:pt x="15" y="31"/>
                  </a:lnTo>
                  <a:lnTo>
                    <a:pt x="19" y="37"/>
                  </a:lnTo>
                  <a:lnTo>
                    <a:pt x="23" y="43"/>
                  </a:lnTo>
                  <a:lnTo>
                    <a:pt x="11" y="51"/>
                  </a:lnTo>
                  <a:lnTo>
                    <a:pt x="3" y="60"/>
                  </a:lnTo>
                  <a:lnTo>
                    <a:pt x="0" y="71"/>
                  </a:lnTo>
                  <a:lnTo>
                    <a:pt x="3" y="83"/>
                  </a:lnTo>
                  <a:lnTo>
                    <a:pt x="14" y="91"/>
                  </a:lnTo>
                  <a:lnTo>
                    <a:pt x="29" y="94"/>
                  </a:lnTo>
                  <a:lnTo>
                    <a:pt x="45" y="91"/>
                  </a:lnTo>
                  <a:lnTo>
                    <a:pt x="60" y="83"/>
                  </a:lnTo>
                  <a:lnTo>
                    <a:pt x="65" y="88"/>
                  </a:lnTo>
                  <a:lnTo>
                    <a:pt x="71" y="92"/>
                  </a:lnTo>
                  <a:lnTo>
                    <a:pt x="76" y="94"/>
                  </a:lnTo>
                  <a:lnTo>
                    <a:pt x="82" y="94"/>
                  </a:lnTo>
                  <a:lnTo>
                    <a:pt x="88" y="94"/>
                  </a:lnTo>
                  <a:lnTo>
                    <a:pt x="94" y="91"/>
                  </a:lnTo>
                  <a:lnTo>
                    <a:pt x="99" y="88"/>
                  </a:lnTo>
                  <a:lnTo>
                    <a:pt x="103" y="81"/>
                  </a:lnTo>
                  <a:lnTo>
                    <a:pt x="102" y="80"/>
                  </a:lnTo>
                  <a:lnTo>
                    <a:pt x="97" y="83"/>
                  </a:lnTo>
                  <a:lnTo>
                    <a:pt x="94" y="83"/>
                  </a:lnTo>
                  <a:lnTo>
                    <a:pt x="89" y="83"/>
                  </a:lnTo>
                  <a:lnTo>
                    <a:pt x="83" y="80"/>
                  </a:lnTo>
                  <a:lnTo>
                    <a:pt x="79" y="74"/>
                  </a:lnTo>
                  <a:lnTo>
                    <a:pt x="72" y="68"/>
                  </a:lnTo>
                  <a:lnTo>
                    <a:pt x="80" y="54"/>
                  </a:lnTo>
                  <a:lnTo>
                    <a:pt x="86" y="43"/>
                  </a:lnTo>
                  <a:lnTo>
                    <a:pt x="94" y="38"/>
                  </a:lnTo>
                  <a:lnTo>
                    <a:pt x="94" y="35"/>
                  </a:lnTo>
                  <a:close/>
                  <a:moveTo>
                    <a:pt x="19" y="60"/>
                  </a:moveTo>
                  <a:lnTo>
                    <a:pt x="20" y="57"/>
                  </a:lnTo>
                  <a:lnTo>
                    <a:pt x="20" y="52"/>
                  </a:lnTo>
                  <a:lnTo>
                    <a:pt x="23" y="49"/>
                  </a:lnTo>
                  <a:lnTo>
                    <a:pt x="28" y="46"/>
                  </a:lnTo>
                  <a:lnTo>
                    <a:pt x="37" y="57"/>
                  </a:lnTo>
                  <a:lnTo>
                    <a:pt x="48" y="69"/>
                  </a:lnTo>
                  <a:lnTo>
                    <a:pt x="56" y="78"/>
                  </a:lnTo>
                  <a:lnTo>
                    <a:pt x="51" y="81"/>
                  </a:lnTo>
                  <a:lnTo>
                    <a:pt x="46" y="84"/>
                  </a:lnTo>
                  <a:lnTo>
                    <a:pt x="40" y="84"/>
                  </a:lnTo>
                  <a:lnTo>
                    <a:pt x="36" y="84"/>
                  </a:lnTo>
                  <a:lnTo>
                    <a:pt x="29" y="81"/>
                  </a:lnTo>
                  <a:lnTo>
                    <a:pt x="25" y="77"/>
                  </a:lnTo>
                  <a:lnTo>
                    <a:pt x="22" y="72"/>
                  </a:lnTo>
                  <a:lnTo>
                    <a:pt x="20" y="66"/>
                  </a:lnTo>
                  <a:lnTo>
                    <a:pt x="19" y="60"/>
                  </a:lnTo>
                  <a:close/>
                </a:path>
              </a:pathLst>
            </a:custGeom>
            <a:solidFill>
              <a:srgbClr val="FFFFFF"/>
            </a:solidFill>
            <a:ln w="0">
              <a:noFill/>
              <a:prstDash val="solid"/>
              <a:round/>
              <a:headEnd/>
              <a:tailEnd/>
            </a:ln>
          </p:spPr>
          <p:txBody>
            <a:bodyPr/>
            <a:lstStyle/>
            <a:p>
              <a:pPr>
                <a:defRPr/>
              </a:pPr>
              <a:endParaRPr lang="en-US" dirty="0"/>
            </a:p>
          </p:txBody>
        </p:sp>
        <p:sp>
          <p:nvSpPr>
            <p:cNvPr id="2753" name="Freeform 2752"/>
            <p:cNvSpPr>
              <a:spLocks/>
            </p:cNvSpPr>
            <p:nvPr userDrawn="1"/>
          </p:nvSpPr>
          <p:spPr bwMode="auto">
            <a:xfrm>
              <a:off x="2646" y="3942"/>
              <a:ext cx="51" cy="46"/>
            </a:xfrm>
            <a:custGeom>
              <a:avLst/>
              <a:gdLst/>
              <a:ahLst/>
              <a:cxnLst>
                <a:cxn ang="0">
                  <a:pos x="91" y="74"/>
                </a:cxn>
                <a:cxn ang="0">
                  <a:pos x="91" y="78"/>
                </a:cxn>
                <a:cxn ang="0">
                  <a:pos x="92" y="81"/>
                </a:cxn>
                <a:cxn ang="0">
                  <a:pos x="95" y="85"/>
                </a:cxn>
                <a:cxn ang="0">
                  <a:pos x="101" y="86"/>
                </a:cxn>
                <a:cxn ang="0">
                  <a:pos x="101" y="89"/>
                </a:cxn>
                <a:cxn ang="0">
                  <a:pos x="71" y="89"/>
                </a:cxn>
                <a:cxn ang="0">
                  <a:pos x="71" y="77"/>
                </a:cxn>
                <a:cxn ang="0">
                  <a:pos x="61" y="85"/>
                </a:cxn>
                <a:cxn ang="0">
                  <a:pos x="52" y="89"/>
                </a:cxn>
                <a:cxn ang="0">
                  <a:pos x="41" y="91"/>
                </a:cxn>
                <a:cxn ang="0">
                  <a:pos x="26" y="88"/>
                </a:cxn>
                <a:cxn ang="0">
                  <a:pos x="15" y="77"/>
                </a:cxn>
                <a:cxn ang="0">
                  <a:pos x="11" y="61"/>
                </a:cxn>
                <a:cxn ang="0">
                  <a:pos x="11" y="14"/>
                </a:cxn>
                <a:cxn ang="0">
                  <a:pos x="11" y="9"/>
                </a:cxn>
                <a:cxn ang="0">
                  <a:pos x="9" y="6"/>
                </a:cxn>
                <a:cxn ang="0">
                  <a:pos x="6" y="3"/>
                </a:cxn>
                <a:cxn ang="0">
                  <a:pos x="0" y="1"/>
                </a:cxn>
                <a:cxn ang="0">
                  <a:pos x="0" y="0"/>
                </a:cxn>
                <a:cxn ang="0">
                  <a:pos x="43" y="0"/>
                </a:cxn>
                <a:cxn ang="0">
                  <a:pos x="43" y="1"/>
                </a:cxn>
                <a:cxn ang="0">
                  <a:pos x="37" y="3"/>
                </a:cxn>
                <a:cxn ang="0">
                  <a:pos x="34" y="5"/>
                </a:cxn>
                <a:cxn ang="0">
                  <a:pos x="32" y="8"/>
                </a:cxn>
                <a:cxn ang="0">
                  <a:pos x="31" y="11"/>
                </a:cxn>
                <a:cxn ang="0">
                  <a:pos x="31" y="15"/>
                </a:cxn>
                <a:cxn ang="0">
                  <a:pos x="31" y="65"/>
                </a:cxn>
                <a:cxn ang="0">
                  <a:pos x="32" y="71"/>
                </a:cxn>
                <a:cxn ang="0">
                  <a:pos x="34" y="75"/>
                </a:cxn>
                <a:cxn ang="0">
                  <a:pos x="37" y="80"/>
                </a:cxn>
                <a:cxn ang="0">
                  <a:pos x="41" y="81"/>
                </a:cxn>
                <a:cxn ang="0">
                  <a:pos x="48" y="83"/>
                </a:cxn>
                <a:cxn ang="0">
                  <a:pos x="54" y="81"/>
                </a:cxn>
                <a:cxn ang="0">
                  <a:pos x="58" y="80"/>
                </a:cxn>
                <a:cxn ang="0">
                  <a:pos x="64" y="75"/>
                </a:cxn>
                <a:cxn ang="0">
                  <a:pos x="71" y="71"/>
                </a:cxn>
                <a:cxn ang="0">
                  <a:pos x="71" y="14"/>
                </a:cxn>
                <a:cxn ang="0">
                  <a:pos x="71" y="9"/>
                </a:cxn>
                <a:cxn ang="0">
                  <a:pos x="69" y="6"/>
                </a:cxn>
                <a:cxn ang="0">
                  <a:pos x="64" y="3"/>
                </a:cxn>
                <a:cxn ang="0">
                  <a:pos x="60" y="1"/>
                </a:cxn>
                <a:cxn ang="0">
                  <a:pos x="60" y="0"/>
                </a:cxn>
                <a:cxn ang="0">
                  <a:pos x="101" y="0"/>
                </a:cxn>
                <a:cxn ang="0">
                  <a:pos x="101" y="1"/>
                </a:cxn>
                <a:cxn ang="0">
                  <a:pos x="97" y="3"/>
                </a:cxn>
                <a:cxn ang="0">
                  <a:pos x="94" y="6"/>
                </a:cxn>
                <a:cxn ang="0">
                  <a:pos x="91" y="8"/>
                </a:cxn>
                <a:cxn ang="0">
                  <a:pos x="91" y="12"/>
                </a:cxn>
                <a:cxn ang="0">
                  <a:pos x="91" y="17"/>
                </a:cxn>
                <a:cxn ang="0">
                  <a:pos x="91" y="74"/>
                </a:cxn>
              </a:cxnLst>
              <a:rect l="0" t="0" r="r" b="b"/>
              <a:pathLst>
                <a:path w="101" h="91">
                  <a:moveTo>
                    <a:pt x="91" y="74"/>
                  </a:moveTo>
                  <a:lnTo>
                    <a:pt x="91" y="78"/>
                  </a:lnTo>
                  <a:lnTo>
                    <a:pt x="92" y="81"/>
                  </a:lnTo>
                  <a:lnTo>
                    <a:pt x="95" y="85"/>
                  </a:lnTo>
                  <a:lnTo>
                    <a:pt x="101" y="86"/>
                  </a:lnTo>
                  <a:lnTo>
                    <a:pt x="101" y="89"/>
                  </a:lnTo>
                  <a:lnTo>
                    <a:pt x="71" y="89"/>
                  </a:lnTo>
                  <a:lnTo>
                    <a:pt x="71" y="77"/>
                  </a:lnTo>
                  <a:lnTo>
                    <a:pt x="61" y="85"/>
                  </a:lnTo>
                  <a:lnTo>
                    <a:pt x="52" y="89"/>
                  </a:lnTo>
                  <a:lnTo>
                    <a:pt x="41" y="91"/>
                  </a:lnTo>
                  <a:lnTo>
                    <a:pt x="26" y="88"/>
                  </a:lnTo>
                  <a:lnTo>
                    <a:pt x="15" y="77"/>
                  </a:lnTo>
                  <a:lnTo>
                    <a:pt x="11" y="61"/>
                  </a:lnTo>
                  <a:lnTo>
                    <a:pt x="11" y="14"/>
                  </a:lnTo>
                  <a:lnTo>
                    <a:pt x="11" y="9"/>
                  </a:lnTo>
                  <a:lnTo>
                    <a:pt x="9" y="6"/>
                  </a:lnTo>
                  <a:lnTo>
                    <a:pt x="6" y="3"/>
                  </a:lnTo>
                  <a:lnTo>
                    <a:pt x="0" y="1"/>
                  </a:lnTo>
                  <a:lnTo>
                    <a:pt x="0" y="0"/>
                  </a:lnTo>
                  <a:lnTo>
                    <a:pt x="43" y="0"/>
                  </a:lnTo>
                  <a:lnTo>
                    <a:pt x="43" y="1"/>
                  </a:lnTo>
                  <a:lnTo>
                    <a:pt x="37" y="3"/>
                  </a:lnTo>
                  <a:lnTo>
                    <a:pt x="34" y="5"/>
                  </a:lnTo>
                  <a:lnTo>
                    <a:pt x="32" y="8"/>
                  </a:lnTo>
                  <a:lnTo>
                    <a:pt x="31" y="11"/>
                  </a:lnTo>
                  <a:lnTo>
                    <a:pt x="31" y="15"/>
                  </a:lnTo>
                  <a:lnTo>
                    <a:pt x="31" y="65"/>
                  </a:lnTo>
                  <a:lnTo>
                    <a:pt x="32" y="71"/>
                  </a:lnTo>
                  <a:lnTo>
                    <a:pt x="34" y="75"/>
                  </a:lnTo>
                  <a:lnTo>
                    <a:pt x="37" y="80"/>
                  </a:lnTo>
                  <a:lnTo>
                    <a:pt x="41" y="81"/>
                  </a:lnTo>
                  <a:lnTo>
                    <a:pt x="48" y="83"/>
                  </a:lnTo>
                  <a:lnTo>
                    <a:pt x="54" y="81"/>
                  </a:lnTo>
                  <a:lnTo>
                    <a:pt x="58" y="80"/>
                  </a:lnTo>
                  <a:lnTo>
                    <a:pt x="64" y="75"/>
                  </a:lnTo>
                  <a:lnTo>
                    <a:pt x="71" y="71"/>
                  </a:lnTo>
                  <a:lnTo>
                    <a:pt x="71" y="14"/>
                  </a:lnTo>
                  <a:lnTo>
                    <a:pt x="71" y="9"/>
                  </a:lnTo>
                  <a:lnTo>
                    <a:pt x="69" y="6"/>
                  </a:lnTo>
                  <a:lnTo>
                    <a:pt x="64" y="3"/>
                  </a:lnTo>
                  <a:lnTo>
                    <a:pt x="60" y="1"/>
                  </a:lnTo>
                  <a:lnTo>
                    <a:pt x="60" y="0"/>
                  </a:lnTo>
                  <a:lnTo>
                    <a:pt x="101" y="0"/>
                  </a:lnTo>
                  <a:lnTo>
                    <a:pt x="101" y="1"/>
                  </a:lnTo>
                  <a:lnTo>
                    <a:pt x="97" y="3"/>
                  </a:lnTo>
                  <a:lnTo>
                    <a:pt x="94" y="6"/>
                  </a:lnTo>
                  <a:lnTo>
                    <a:pt x="91" y="8"/>
                  </a:lnTo>
                  <a:lnTo>
                    <a:pt x="91" y="12"/>
                  </a:lnTo>
                  <a:lnTo>
                    <a:pt x="91" y="17"/>
                  </a:lnTo>
                  <a:lnTo>
                    <a:pt x="91" y="74"/>
                  </a:lnTo>
                  <a:close/>
                </a:path>
              </a:pathLst>
            </a:custGeom>
            <a:solidFill>
              <a:srgbClr val="FFFFFF"/>
            </a:solidFill>
            <a:ln w="0">
              <a:noFill/>
              <a:prstDash val="solid"/>
              <a:round/>
              <a:headEnd/>
              <a:tailEnd/>
            </a:ln>
          </p:spPr>
          <p:txBody>
            <a:bodyPr/>
            <a:lstStyle/>
            <a:p>
              <a:pPr>
                <a:defRPr/>
              </a:pPr>
              <a:endParaRPr lang="en-US" dirty="0"/>
            </a:p>
          </p:txBody>
        </p:sp>
        <p:sp>
          <p:nvSpPr>
            <p:cNvPr id="2754" name="Freeform 2753"/>
            <p:cNvSpPr>
              <a:spLocks/>
            </p:cNvSpPr>
            <p:nvPr userDrawn="1"/>
          </p:nvSpPr>
          <p:spPr bwMode="auto">
            <a:xfrm>
              <a:off x="2706" y="3942"/>
              <a:ext cx="50" cy="46"/>
            </a:xfrm>
            <a:custGeom>
              <a:avLst/>
              <a:gdLst/>
              <a:ahLst/>
              <a:cxnLst>
                <a:cxn ang="0">
                  <a:pos x="84" y="89"/>
                </a:cxn>
                <a:cxn ang="0">
                  <a:pos x="83" y="89"/>
                </a:cxn>
                <a:cxn ang="0">
                  <a:pos x="18" y="17"/>
                </a:cxn>
                <a:cxn ang="0">
                  <a:pos x="18" y="72"/>
                </a:cxn>
                <a:cxn ang="0">
                  <a:pos x="18" y="77"/>
                </a:cxn>
                <a:cxn ang="0">
                  <a:pos x="20" y="80"/>
                </a:cxn>
                <a:cxn ang="0">
                  <a:pos x="21" y="83"/>
                </a:cxn>
                <a:cxn ang="0">
                  <a:pos x="26" y="85"/>
                </a:cxn>
                <a:cxn ang="0">
                  <a:pos x="31" y="86"/>
                </a:cxn>
                <a:cxn ang="0">
                  <a:pos x="31" y="89"/>
                </a:cxn>
                <a:cxn ang="0">
                  <a:pos x="0" y="89"/>
                </a:cxn>
                <a:cxn ang="0">
                  <a:pos x="0" y="86"/>
                </a:cxn>
                <a:cxn ang="0">
                  <a:pos x="4" y="85"/>
                </a:cxn>
                <a:cxn ang="0">
                  <a:pos x="9" y="83"/>
                </a:cxn>
                <a:cxn ang="0">
                  <a:pos x="11" y="80"/>
                </a:cxn>
                <a:cxn ang="0">
                  <a:pos x="12" y="75"/>
                </a:cxn>
                <a:cxn ang="0">
                  <a:pos x="12" y="71"/>
                </a:cxn>
                <a:cxn ang="0">
                  <a:pos x="12" y="11"/>
                </a:cxn>
                <a:cxn ang="0">
                  <a:pos x="9" y="8"/>
                </a:cxn>
                <a:cxn ang="0">
                  <a:pos x="6" y="5"/>
                </a:cxn>
                <a:cxn ang="0">
                  <a:pos x="4" y="3"/>
                </a:cxn>
                <a:cxn ang="0">
                  <a:pos x="1" y="3"/>
                </a:cxn>
                <a:cxn ang="0">
                  <a:pos x="0" y="1"/>
                </a:cxn>
                <a:cxn ang="0">
                  <a:pos x="0" y="0"/>
                </a:cxn>
                <a:cxn ang="0">
                  <a:pos x="28" y="0"/>
                </a:cxn>
                <a:cxn ang="0">
                  <a:pos x="80" y="58"/>
                </a:cxn>
                <a:cxn ang="0">
                  <a:pos x="80" y="18"/>
                </a:cxn>
                <a:cxn ang="0">
                  <a:pos x="78" y="14"/>
                </a:cxn>
                <a:cxn ang="0">
                  <a:pos x="78" y="9"/>
                </a:cxn>
                <a:cxn ang="0">
                  <a:pos x="75" y="6"/>
                </a:cxn>
                <a:cxn ang="0">
                  <a:pos x="72" y="3"/>
                </a:cxn>
                <a:cxn ang="0">
                  <a:pos x="68" y="1"/>
                </a:cxn>
                <a:cxn ang="0">
                  <a:pos x="68" y="0"/>
                </a:cxn>
                <a:cxn ang="0">
                  <a:pos x="98" y="0"/>
                </a:cxn>
                <a:cxn ang="0">
                  <a:pos x="98" y="1"/>
                </a:cxn>
                <a:cxn ang="0">
                  <a:pos x="94" y="3"/>
                </a:cxn>
                <a:cxn ang="0">
                  <a:pos x="91" y="5"/>
                </a:cxn>
                <a:cxn ang="0">
                  <a:pos x="88" y="6"/>
                </a:cxn>
                <a:cxn ang="0">
                  <a:pos x="86" y="9"/>
                </a:cxn>
                <a:cxn ang="0">
                  <a:pos x="86" y="12"/>
                </a:cxn>
                <a:cxn ang="0">
                  <a:pos x="84" y="17"/>
                </a:cxn>
                <a:cxn ang="0">
                  <a:pos x="84" y="89"/>
                </a:cxn>
              </a:cxnLst>
              <a:rect l="0" t="0" r="r" b="b"/>
              <a:pathLst>
                <a:path w="98" h="89">
                  <a:moveTo>
                    <a:pt x="84" y="89"/>
                  </a:moveTo>
                  <a:lnTo>
                    <a:pt x="83" y="89"/>
                  </a:lnTo>
                  <a:lnTo>
                    <a:pt x="18" y="17"/>
                  </a:lnTo>
                  <a:lnTo>
                    <a:pt x="18" y="72"/>
                  </a:lnTo>
                  <a:lnTo>
                    <a:pt x="18" y="77"/>
                  </a:lnTo>
                  <a:lnTo>
                    <a:pt x="20" y="80"/>
                  </a:lnTo>
                  <a:lnTo>
                    <a:pt x="21" y="83"/>
                  </a:lnTo>
                  <a:lnTo>
                    <a:pt x="26" y="85"/>
                  </a:lnTo>
                  <a:lnTo>
                    <a:pt x="31" y="86"/>
                  </a:lnTo>
                  <a:lnTo>
                    <a:pt x="31" y="89"/>
                  </a:lnTo>
                  <a:lnTo>
                    <a:pt x="0" y="89"/>
                  </a:lnTo>
                  <a:lnTo>
                    <a:pt x="0" y="86"/>
                  </a:lnTo>
                  <a:lnTo>
                    <a:pt x="4" y="85"/>
                  </a:lnTo>
                  <a:lnTo>
                    <a:pt x="9" y="83"/>
                  </a:lnTo>
                  <a:lnTo>
                    <a:pt x="11" y="80"/>
                  </a:lnTo>
                  <a:lnTo>
                    <a:pt x="12" y="75"/>
                  </a:lnTo>
                  <a:lnTo>
                    <a:pt x="12" y="71"/>
                  </a:lnTo>
                  <a:lnTo>
                    <a:pt x="12" y="11"/>
                  </a:lnTo>
                  <a:lnTo>
                    <a:pt x="9" y="8"/>
                  </a:lnTo>
                  <a:lnTo>
                    <a:pt x="6" y="5"/>
                  </a:lnTo>
                  <a:lnTo>
                    <a:pt x="4" y="3"/>
                  </a:lnTo>
                  <a:lnTo>
                    <a:pt x="1" y="3"/>
                  </a:lnTo>
                  <a:lnTo>
                    <a:pt x="0" y="1"/>
                  </a:lnTo>
                  <a:lnTo>
                    <a:pt x="0" y="0"/>
                  </a:lnTo>
                  <a:lnTo>
                    <a:pt x="28" y="0"/>
                  </a:lnTo>
                  <a:lnTo>
                    <a:pt x="80" y="58"/>
                  </a:lnTo>
                  <a:lnTo>
                    <a:pt x="80" y="18"/>
                  </a:lnTo>
                  <a:lnTo>
                    <a:pt x="78" y="14"/>
                  </a:lnTo>
                  <a:lnTo>
                    <a:pt x="78" y="9"/>
                  </a:lnTo>
                  <a:lnTo>
                    <a:pt x="75" y="6"/>
                  </a:lnTo>
                  <a:lnTo>
                    <a:pt x="72" y="3"/>
                  </a:lnTo>
                  <a:lnTo>
                    <a:pt x="68" y="1"/>
                  </a:lnTo>
                  <a:lnTo>
                    <a:pt x="68" y="0"/>
                  </a:lnTo>
                  <a:lnTo>
                    <a:pt x="98" y="0"/>
                  </a:lnTo>
                  <a:lnTo>
                    <a:pt x="98" y="1"/>
                  </a:lnTo>
                  <a:lnTo>
                    <a:pt x="94" y="3"/>
                  </a:lnTo>
                  <a:lnTo>
                    <a:pt x="91" y="5"/>
                  </a:lnTo>
                  <a:lnTo>
                    <a:pt x="88" y="6"/>
                  </a:lnTo>
                  <a:lnTo>
                    <a:pt x="86" y="9"/>
                  </a:lnTo>
                  <a:lnTo>
                    <a:pt x="86" y="12"/>
                  </a:lnTo>
                  <a:lnTo>
                    <a:pt x="84" y="17"/>
                  </a:lnTo>
                  <a:lnTo>
                    <a:pt x="84" y="89"/>
                  </a:lnTo>
                  <a:close/>
                </a:path>
              </a:pathLst>
            </a:custGeom>
            <a:solidFill>
              <a:srgbClr val="FFFFFF"/>
            </a:solidFill>
            <a:ln w="0">
              <a:noFill/>
              <a:prstDash val="solid"/>
              <a:round/>
              <a:headEnd/>
              <a:tailEnd/>
            </a:ln>
          </p:spPr>
          <p:txBody>
            <a:bodyPr/>
            <a:lstStyle/>
            <a:p>
              <a:pPr>
                <a:defRPr/>
              </a:pPr>
              <a:endParaRPr lang="en-US" dirty="0"/>
            </a:p>
          </p:txBody>
        </p:sp>
        <p:sp>
          <p:nvSpPr>
            <p:cNvPr id="2755" name="Freeform 2754"/>
            <p:cNvSpPr>
              <a:spLocks/>
            </p:cNvSpPr>
            <p:nvPr userDrawn="1"/>
          </p:nvSpPr>
          <p:spPr bwMode="auto">
            <a:xfrm>
              <a:off x="2766" y="3942"/>
              <a:ext cx="21" cy="46"/>
            </a:xfrm>
            <a:custGeom>
              <a:avLst/>
              <a:gdLst/>
              <a:ahLst/>
              <a:cxnLst>
                <a:cxn ang="0">
                  <a:pos x="31" y="74"/>
                </a:cxn>
                <a:cxn ang="0">
                  <a:pos x="31" y="78"/>
                </a:cxn>
                <a:cxn ang="0">
                  <a:pos x="32" y="81"/>
                </a:cxn>
                <a:cxn ang="0">
                  <a:pos x="35" y="85"/>
                </a:cxn>
                <a:cxn ang="0">
                  <a:pos x="41" y="86"/>
                </a:cxn>
                <a:cxn ang="0">
                  <a:pos x="41" y="89"/>
                </a:cxn>
                <a:cxn ang="0">
                  <a:pos x="0" y="89"/>
                </a:cxn>
                <a:cxn ang="0">
                  <a:pos x="0" y="86"/>
                </a:cxn>
                <a:cxn ang="0">
                  <a:pos x="4" y="85"/>
                </a:cxn>
                <a:cxn ang="0">
                  <a:pos x="8" y="81"/>
                </a:cxn>
                <a:cxn ang="0">
                  <a:pos x="11" y="80"/>
                </a:cxn>
                <a:cxn ang="0">
                  <a:pos x="11" y="75"/>
                </a:cxn>
                <a:cxn ang="0">
                  <a:pos x="11" y="72"/>
                </a:cxn>
                <a:cxn ang="0">
                  <a:pos x="11" y="14"/>
                </a:cxn>
                <a:cxn ang="0">
                  <a:pos x="11" y="9"/>
                </a:cxn>
                <a:cxn ang="0">
                  <a:pos x="9" y="6"/>
                </a:cxn>
                <a:cxn ang="0">
                  <a:pos x="4" y="3"/>
                </a:cxn>
                <a:cxn ang="0">
                  <a:pos x="0" y="1"/>
                </a:cxn>
                <a:cxn ang="0">
                  <a:pos x="0" y="0"/>
                </a:cxn>
                <a:cxn ang="0">
                  <a:pos x="41" y="0"/>
                </a:cxn>
                <a:cxn ang="0">
                  <a:pos x="41" y="1"/>
                </a:cxn>
                <a:cxn ang="0">
                  <a:pos x="37" y="3"/>
                </a:cxn>
                <a:cxn ang="0">
                  <a:pos x="34" y="6"/>
                </a:cxn>
                <a:cxn ang="0">
                  <a:pos x="31" y="8"/>
                </a:cxn>
                <a:cxn ang="0">
                  <a:pos x="31" y="12"/>
                </a:cxn>
                <a:cxn ang="0">
                  <a:pos x="31" y="17"/>
                </a:cxn>
                <a:cxn ang="0">
                  <a:pos x="31" y="74"/>
                </a:cxn>
              </a:cxnLst>
              <a:rect l="0" t="0" r="r" b="b"/>
              <a:pathLst>
                <a:path w="41" h="89">
                  <a:moveTo>
                    <a:pt x="31" y="74"/>
                  </a:moveTo>
                  <a:lnTo>
                    <a:pt x="31" y="78"/>
                  </a:lnTo>
                  <a:lnTo>
                    <a:pt x="32" y="81"/>
                  </a:lnTo>
                  <a:lnTo>
                    <a:pt x="35" y="85"/>
                  </a:lnTo>
                  <a:lnTo>
                    <a:pt x="41" y="86"/>
                  </a:lnTo>
                  <a:lnTo>
                    <a:pt x="41" y="89"/>
                  </a:lnTo>
                  <a:lnTo>
                    <a:pt x="0" y="89"/>
                  </a:lnTo>
                  <a:lnTo>
                    <a:pt x="0" y="86"/>
                  </a:lnTo>
                  <a:lnTo>
                    <a:pt x="4" y="85"/>
                  </a:lnTo>
                  <a:lnTo>
                    <a:pt x="8" y="81"/>
                  </a:lnTo>
                  <a:lnTo>
                    <a:pt x="11" y="80"/>
                  </a:lnTo>
                  <a:lnTo>
                    <a:pt x="11" y="75"/>
                  </a:lnTo>
                  <a:lnTo>
                    <a:pt x="11" y="72"/>
                  </a:lnTo>
                  <a:lnTo>
                    <a:pt x="11" y="14"/>
                  </a:lnTo>
                  <a:lnTo>
                    <a:pt x="11" y="9"/>
                  </a:lnTo>
                  <a:lnTo>
                    <a:pt x="9" y="6"/>
                  </a:lnTo>
                  <a:lnTo>
                    <a:pt x="4" y="3"/>
                  </a:lnTo>
                  <a:lnTo>
                    <a:pt x="0" y="1"/>
                  </a:lnTo>
                  <a:lnTo>
                    <a:pt x="0" y="0"/>
                  </a:lnTo>
                  <a:lnTo>
                    <a:pt x="41" y="0"/>
                  </a:lnTo>
                  <a:lnTo>
                    <a:pt x="41" y="1"/>
                  </a:lnTo>
                  <a:lnTo>
                    <a:pt x="37" y="3"/>
                  </a:lnTo>
                  <a:lnTo>
                    <a:pt x="34" y="6"/>
                  </a:lnTo>
                  <a:lnTo>
                    <a:pt x="31" y="8"/>
                  </a:lnTo>
                  <a:lnTo>
                    <a:pt x="31" y="12"/>
                  </a:lnTo>
                  <a:lnTo>
                    <a:pt x="31" y="17"/>
                  </a:lnTo>
                  <a:lnTo>
                    <a:pt x="31" y="74"/>
                  </a:lnTo>
                  <a:close/>
                </a:path>
              </a:pathLst>
            </a:custGeom>
            <a:solidFill>
              <a:srgbClr val="FFFFFF"/>
            </a:solidFill>
            <a:ln w="0">
              <a:noFill/>
              <a:prstDash val="solid"/>
              <a:round/>
              <a:headEnd/>
              <a:tailEnd/>
            </a:ln>
          </p:spPr>
          <p:txBody>
            <a:bodyPr/>
            <a:lstStyle/>
            <a:p>
              <a:pPr>
                <a:defRPr/>
              </a:pPr>
              <a:endParaRPr lang="en-US" dirty="0"/>
            </a:p>
          </p:txBody>
        </p:sp>
        <p:sp>
          <p:nvSpPr>
            <p:cNvPr id="2756" name="Freeform 2755"/>
            <p:cNvSpPr>
              <a:spLocks/>
            </p:cNvSpPr>
            <p:nvPr userDrawn="1"/>
          </p:nvSpPr>
          <p:spPr bwMode="auto">
            <a:xfrm>
              <a:off x="2798" y="3942"/>
              <a:ext cx="46" cy="46"/>
            </a:xfrm>
            <a:custGeom>
              <a:avLst/>
              <a:gdLst/>
              <a:ahLst/>
              <a:cxnLst>
                <a:cxn ang="0">
                  <a:pos x="46" y="91"/>
                </a:cxn>
                <a:cxn ang="0">
                  <a:pos x="45" y="91"/>
                </a:cxn>
                <a:cxn ang="0">
                  <a:pos x="15" y="20"/>
                </a:cxn>
                <a:cxn ang="0">
                  <a:pos x="12" y="12"/>
                </a:cxn>
                <a:cxn ang="0">
                  <a:pos x="11" y="8"/>
                </a:cxn>
                <a:cxn ang="0">
                  <a:pos x="8" y="5"/>
                </a:cxn>
                <a:cxn ang="0">
                  <a:pos x="5" y="3"/>
                </a:cxn>
                <a:cxn ang="0">
                  <a:pos x="0" y="1"/>
                </a:cxn>
                <a:cxn ang="0">
                  <a:pos x="0" y="0"/>
                </a:cxn>
                <a:cxn ang="0">
                  <a:pos x="40" y="0"/>
                </a:cxn>
                <a:cxn ang="0">
                  <a:pos x="40" y="1"/>
                </a:cxn>
                <a:cxn ang="0">
                  <a:pos x="37" y="3"/>
                </a:cxn>
                <a:cxn ang="0">
                  <a:pos x="34" y="5"/>
                </a:cxn>
                <a:cxn ang="0">
                  <a:pos x="34" y="8"/>
                </a:cxn>
                <a:cxn ang="0">
                  <a:pos x="34" y="11"/>
                </a:cxn>
                <a:cxn ang="0">
                  <a:pos x="35" y="15"/>
                </a:cxn>
                <a:cxn ang="0">
                  <a:pos x="52" y="60"/>
                </a:cxn>
                <a:cxn ang="0">
                  <a:pos x="68" y="17"/>
                </a:cxn>
                <a:cxn ang="0">
                  <a:pos x="69" y="14"/>
                </a:cxn>
                <a:cxn ang="0">
                  <a:pos x="69" y="11"/>
                </a:cxn>
                <a:cxn ang="0">
                  <a:pos x="69" y="8"/>
                </a:cxn>
                <a:cxn ang="0">
                  <a:pos x="68" y="5"/>
                </a:cxn>
                <a:cxn ang="0">
                  <a:pos x="65" y="3"/>
                </a:cxn>
                <a:cxn ang="0">
                  <a:pos x="60" y="1"/>
                </a:cxn>
                <a:cxn ang="0">
                  <a:pos x="60" y="0"/>
                </a:cxn>
                <a:cxn ang="0">
                  <a:pos x="89" y="0"/>
                </a:cxn>
                <a:cxn ang="0">
                  <a:pos x="89" y="1"/>
                </a:cxn>
                <a:cxn ang="0">
                  <a:pos x="85" y="3"/>
                </a:cxn>
                <a:cxn ang="0">
                  <a:pos x="81" y="6"/>
                </a:cxn>
                <a:cxn ang="0">
                  <a:pos x="78" y="9"/>
                </a:cxn>
                <a:cxn ang="0">
                  <a:pos x="77" y="14"/>
                </a:cxn>
                <a:cxn ang="0">
                  <a:pos x="74" y="18"/>
                </a:cxn>
                <a:cxn ang="0">
                  <a:pos x="46" y="91"/>
                </a:cxn>
              </a:cxnLst>
              <a:rect l="0" t="0" r="r" b="b"/>
              <a:pathLst>
                <a:path w="89" h="91">
                  <a:moveTo>
                    <a:pt x="46" y="91"/>
                  </a:moveTo>
                  <a:lnTo>
                    <a:pt x="45" y="91"/>
                  </a:lnTo>
                  <a:lnTo>
                    <a:pt x="15" y="20"/>
                  </a:lnTo>
                  <a:lnTo>
                    <a:pt x="12" y="12"/>
                  </a:lnTo>
                  <a:lnTo>
                    <a:pt x="11" y="8"/>
                  </a:lnTo>
                  <a:lnTo>
                    <a:pt x="8" y="5"/>
                  </a:lnTo>
                  <a:lnTo>
                    <a:pt x="5" y="3"/>
                  </a:lnTo>
                  <a:lnTo>
                    <a:pt x="0" y="1"/>
                  </a:lnTo>
                  <a:lnTo>
                    <a:pt x="0" y="0"/>
                  </a:lnTo>
                  <a:lnTo>
                    <a:pt x="40" y="0"/>
                  </a:lnTo>
                  <a:lnTo>
                    <a:pt x="40" y="1"/>
                  </a:lnTo>
                  <a:lnTo>
                    <a:pt x="37" y="3"/>
                  </a:lnTo>
                  <a:lnTo>
                    <a:pt x="34" y="5"/>
                  </a:lnTo>
                  <a:lnTo>
                    <a:pt x="34" y="8"/>
                  </a:lnTo>
                  <a:lnTo>
                    <a:pt x="34" y="11"/>
                  </a:lnTo>
                  <a:lnTo>
                    <a:pt x="35" y="15"/>
                  </a:lnTo>
                  <a:lnTo>
                    <a:pt x="52" y="60"/>
                  </a:lnTo>
                  <a:lnTo>
                    <a:pt x="68" y="17"/>
                  </a:lnTo>
                  <a:lnTo>
                    <a:pt x="69" y="14"/>
                  </a:lnTo>
                  <a:lnTo>
                    <a:pt x="69" y="11"/>
                  </a:lnTo>
                  <a:lnTo>
                    <a:pt x="69" y="8"/>
                  </a:lnTo>
                  <a:lnTo>
                    <a:pt x="68" y="5"/>
                  </a:lnTo>
                  <a:lnTo>
                    <a:pt x="65" y="3"/>
                  </a:lnTo>
                  <a:lnTo>
                    <a:pt x="60" y="1"/>
                  </a:lnTo>
                  <a:lnTo>
                    <a:pt x="60" y="0"/>
                  </a:lnTo>
                  <a:lnTo>
                    <a:pt x="89" y="0"/>
                  </a:lnTo>
                  <a:lnTo>
                    <a:pt x="89" y="1"/>
                  </a:lnTo>
                  <a:lnTo>
                    <a:pt x="85" y="3"/>
                  </a:lnTo>
                  <a:lnTo>
                    <a:pt x="81" y="6"/>
                  </a:lnTo>
                  <a:lnTo>
                    <a:pt x="78" y="9"/>
                  </a:lnTo>
                  <a:lnTo>
                    <a:pt x="77" y="14"/>
                  </a:lnTo>
                  <a:lnTo>
                    <a:pt x="74" y="18"/>
                  </a:lnTo>
                  <a:lnTo>
                    <a:pt x="46" y="91"/>
                  </a:lnTo>
                  <a:close/>
                </a:path>
              </a:pathLst>
            </a:custGeom>
            <a:solidFill>
              <a:srgbClr val="FFFFFF"/>
            </a:solidFill>
            <a:ln w="0">
              <a:noFill/>
              <a:prstDash val="solid"/>
              <a:round/>
              <a:headEnd/>
              <a:tailEnd/>
            </a:ln>
          </p:spPr>
          <p:txBody>
            <a:bodyPr/>
            <a:lstStyle/>
            <a:p>
              <a:pPr>
                <a:defRPr/>
              </a:pPr>
              <a:endParaRPr lang="en-US" dirty="0"/>
            </a:p>
          </p:txBody>
        </p:sp>
        <p:sp>
          <p:nvSpPr>
            <p:cNvPr id="2757" name="Freeform 2756"/>
            <p:cNvSpPr>
              <a:spLocks/>
            </p:cNvSpPr>
            <p:nvPr userDrawn="1"/>
          </p:nvSpPr>
          <p:spPr bwMode="auto">
            <a:xfrm>
              <a:off x="2853" y="3942"/>
              <a:ext cx="34" cy="46"/>
            </a:xfrm>
            <a:custGeom>
              <a:avLst/>
              <a:gdLst/>
              <a:ahLst/>
              <a:cxnLst>
                <a:cxn ang="0">
                  <a:pos x="62" y="58"/>
                </a:cxn>
                <a:cxn ang="0">
                  <a:pos x="60" y="58"/>
                </a:cxn>
                <a:cxn ang="0">
                  <a:pos x="59" y="52"/>
                </a:cxn>
                <a:cxn ang="0">
                  <a:pos x="56" y="49"/>
                </a:cxn>
                <a:cxn ang="0">
                  <a:pos x="52" y="48"/>
                </a:cxn>
                <a:cxn ang="0">
                  <a:pos x="46" y="46"/>
                </a:cxn>
                <a:cxn ang="0">
                  <a:pos x="31" y="46"/>
                </a:cxn>
                <a:cxn ang="0">
                  <a:pos x="31" y="72"/>
                </a:cxn>
                <a:cxn ang="0">
                  <a:pos x="32" y="77"/>
                </a:cxn>
                <a:cxn ang="0">
                  <a:pos x="32" y="80"/>
                </a:cxn>
                <a:cxn ang="0">
                  <a:pos x="36" y="81"/>
                </a:cxn>
                <a:cxn ang="0">
                  <a:pos x="39" y="83"/>
                </a:cxn>
                <a:cxn ang="0">
                  <a:pos x="43" y="83"/>
                </a:cxn>
                <a:cxn ang="0">
                  <a:pos x="49" y="83"/>
                </a:cxn>
                <a:cxn ang="0">
                  <a:pos x="54" y="83"/>
                </a:cxn>
                <a:cxn ang="0">
                  <a:pos x="57" y="81"/>
                </a:cxn>
                <a:cxn ang="0">
                  <a:pos x="62" y="78"/>
                </a:cxn>
                <a:cxn ang="0">
                  <a:pos x="63" y="75"/>
                </a:cxn>
                <a:cxn ang="0">
                  <a:pos x="66" y="71"/>
                </a:cxn>
                <a:cxn ang="0">
                  <a:pos x="68" y="68"/>
                </a:cxn>
                <a:cxn ang="0">
                  <a:pos x="69" y="68"/>
                </a:cxn>
                <a:cxn ang="0">
                  <a:pos x="68" y="89"/>
                </a:cxn>
                <a:cxn ang="0">
                  <a:pos x="0" y="89"/>
                </a:cxn>
                <a:cxn ang="0">
                  <a:pos x="0" y="86"/>
                </a:cxn>
                <a:cxn ang="0">
                  <a:pos x="5" y="85"/>
                </a:cxn>
                <a:cxn ang="0">
                  <a:pos x="9" y="83"/>
                </a:cxn>
                <a:cxn ang="0">
                  <a:pos x="11" y="80"/>
                </a:cxn>
                <a:cxn ang="0">
                  <a:pos x="11" y="77"/>
                </a:cxn>
                <a:cxn ang="0">
                  <a:pos x="11" y="72"/>
                </a:cxn>
                <a:cxn ang="0">
                  <a:pos x="11" y="14"/>
                </a:cxn>
                <a:cxn ang="0">
                  <a:pos x="11" y="11"/>
                </a:cxn>
                <a:cxn ang="0">
                  <a:pos x="11" y="8"/>
                </a:cxn>
                <a:cxn ang="0">
                  <a:pos x="8" y="5"/>
                </a:cxn>
                <a:cxn ang="0">
                  <a:pos x="5" y="3"/>
                </a:cxn>
                <a:cxn ang="0">
                  <a:pos x="0" y="1"/>
                </a:cxn>
                <a:cxn ang="0">
                  <a:pos x="0" y="0"/>
                </a:cxn>
                <a:cxn ang="0">
                  <a:pos x="68" y="0"/>
                </a:cxn>
                <a:cxn ang="0">
                  <a:pos x="68" y="20"/>
                </a:cxn>
                <a:cxn ang="0">
                  <a:pos x="65" y="20"/>
                </a:cxn>
                <a:cxn ang="0">
                  <a:pos x="63" y="14"/>
                </a:cxn>
                <a:cxn ang="0">
                  <a:pos x="60" y="9"/>
                </a:cxn>
                <a:cxn ang="0">
                  <a:pos x="57" y="6"/>
                </a:cxn>
                <a:cxn ang="0">
                  <a:pos x="54" y="5"/>
                </a:cxn>
                <a:cxn ang="0">
                  <a:pos x="48" y="5"/>
                </a:cxn>
                <a:cxn ang="0">
                  <a:pos x="31" y="5"/>
                </a:cxn>
                <a:cxn ang="0">
                  <a:pos x="31" y="41"/>
                </a:cxn>
                <a:cxn ang="0">
                  <a:pos x="46" y="41"/>
                </a:cxn>
                <a:cxn ang="0">
                  <a:pos x="52" y="40"/>
                </a:cxn>
                <a:cxn ang="0">
                  <a:pos x="56" y="38"/>
                </a:cxn>
                <a:cxn ang="0">
                  <a:pos x="57" y="35"/>
                </a:cxn>
                <a:cxn ang="0">
                  <a:pos x="60" y="31"/>
                </a:cxn>
                <a:cxn ang="0">
                  <a:pos x="62" y="31"/>
                </a:cxn>
                <a:cxn ang="0">
                  <a:pos x="62" y="58"/>
                </a:cxn>
              </a:cxnLst>
              <a:rect l="0" t="0" r="r" b="b"/>
              <a:pathLst>
                <a:path w="69" h="89">
                  <a:moveTo>
                    <a:pt x="62" y="58"/>
                  </a:moveTo>
                  <a:lnTo>
                    <a:pt x="60" y="58"/>
                  </a:lnTo>
                  <a:lnTo>
                    <a:pt x="59" y="52"/>
                  </a:lnTo>
                  <a:lnTo>
                    <a:pt x="56" y="49"/>
                  </a:lnTo>
                  <a:lnTo>
                    <a:pt x="52" y="48"/>
                  </a:lnTo>
                  <a:lnTo>
                    <a:pt x="46" y="46"/>
                  </a:lnTo>
                  <a:lnTo>
                    <a:pt x="31" y="46"/>
                  </a:lnTo>
                  <a:lnTo>
                    <a:pt x="31" y="72"/>
                  </a:lnTo>
                  <a:lnTo>
                    <a:pt x="32" y="77"/>
                  </a:lnTo>
                  <a:lnTo>
                    <a:pt x="32" y="80"/>
                  </a:lnTo>
                  <a:lnTo>
                    <a:pt x="36" y="81"/>
                  </a:lnTo>
                  <a:lnTo>
                    <a:pt x="39" y="83"/>
                  </a:lnTo>
                  <a:lnTo>
                    <a:pt x="43" y="83"/>
                  </a:lnTo>
                  <a:lnTo>
                    <a:pt x="49" y="83"/>
                  </a:lnTo>
                  <a:lnTo>
                    <a:pt x="54" y="83"/>
                  </a:lnTo>
                  <a:lnTo>
                    <a:pt x="57" y="81"/>
                  </a:lnTo>
                  <a:lnTo>
                    <a:pt x="62" y="78"/>
                  </a:lnTo>
                  <a:lnTo>
                    <a:pt x="63" y="75"/>
                  </a:lnTo>
                  <a:lnTo>
                    <a:pt x="66" y="71"/>
                  </a:lnTo>
                  <a:lnTo>
                    <a:pt x="68" y="68"/>
                  </a:lnTo>
                  <a:lnTo>
                    <a:pt x="69" y="68"/>
                  </a:lnTo>
                  <a:lnTo>
                    <a:pt x="68" y="89"/>
                  </a:lnTo>
                  <a:lnTo>
                    <a:pt x="0" y="89"/>
                  </a:lnTo>
                  <a:lnTo>
                    <a:pt x="0" y="86"/>
                  </a:lnTo>
                  <a:lnTo>
                    <a:pt x="5" y="85"/>
                  </a:lnTo>
                  <a:lnTo>
                    <a:pt x="9" y="83"/>
                  </a:lnTo>
                  <a:lnTo>
                    <a:pt x="11" y="80"/>
                  </a:lnTo>
                  <a:lnTo>
                    <a:pt x="11" y="77"/>
                  </a:lnTo>
                  <a:lnTo>
                    <a:pt x="11" y="72"/>
                  </a:lnTo>
                  <a:lnTo>
                    <a:pt x="11" y="14"/>
                  </a:lnTo>
                  <a:lnTo>
                    <a:pt x="11" y="11"/>
                  </a:lnTo>
                  <a:lnTo>
                    <a:pt x="11" y="8"/>
                  </a:lnTo>
                  <a:lnTo>
                    <a:pt x="8" y="5"/>
                  </a:lnTo>
                  <a:lnTo>
                    <a:pt x="5" y="3"/>
                  </a:lnTo>
                  <a:lnTo>
                    <a:pt x="0" y="1"/>
                  </a:lnTo>
                  <a:lnTo>
                    <a:pt x="0" y="0"/>
                  </a:lnTo>
                  <a:lnTo>
                    <a:pt x="68" y="0"/>
                  </a:lnTo>
                  <a:lnTo>
                    <a:pt x="68" y="20"/>
                  </a:lnTo>
                  <a:lnTo>
                    <a:pt x="65" y="20"/>
                  </a:lnTo>
                  <a:lnTo>
                    <a:pt x="63" y="14"/>
                  </a:lnTo>
                  <a:lnTo>
                    <a:pt x="60" y="9"/>
                  </a:lnTo>
                  <a:lnTo>
                    <a:pt x="57" y="6"/>
                  </a:lnTo>
                  <a:lnTo>
                    <a:pt x="54" y="5"/>
                  </a:lnTo>
                  <a:lnTo>
                    <a:pt x="48" y="5"/>
                  </a:lnTo>
                  <a:lnTo>
                    <a:pt x="31" y="5"/>
                  </a:lnTo>
                  <a:lnTo>
                    <a:pt x="31" y="41"/>
                  </a:lnTo>
                  <a:lnTo>
                    <a:pt x="46" y="41"/>
                  </a:lnTo>
                  <a:lnTo>
                    <a:pt x="52" y="40"/>
                  </a:lnTo>
                  <a:lnTo>
                    <a:pt x="56" y="38"/>
                  </a:lnTo>
                  <a:lnTo>
                    <a:pt x="57" y="35"/>
                  </a:lnTo>
                  <a:lnTo>
                    <a:pt x="60" y="31"/>
                  </a:lnTo>
                  <a:lnTo>
                    <a:pt x="62" y="31"/>
                  </a:lnTo>
                  <a:lnTo>
                    <a:pt x="62" y="58"/>
                  </a:lnTo>
                  <a:close/>
                </a:path>
              </a:pathLst>
            </a:custGeom>
            <a:solidFill>
              <a:srgbClr val="FFFFFF"/>
            </a:solidFill>
            <a:ln w="0">
              <a:noFill/>
              <a:prstDash val="solid"/>
              <a:round/>
              <a:headEnd/>
              <a:tailEnd/>
            </a:ln>
          </p:spPr>
          <p:txBody>
            <a:bodyPr/>
            <a:lstStyle/>
            <a:p>
              <a:pPr>
                <a:defRPr/>
              </a:pPr>
              <a:endParaRPr lang="en-US" dirty="0"/>
            </a:p>
          </p:txBody>
        </p:sp>
        <p:sp>
          <p:nvSpPr>
            <p:cNvPr id="2758" name="Freeform 2757"/>
            <p:cNvSpPr>
              <a:spLocks noEditPoints="1"/>
            </p:cNvSpPr>
            <p:nvPr userDrawn="1"/>
          </p:nvSpPr>
          <p:spPr bwMode="auto">
            <a:xfrm>
              <a:off x="2897" y="3942"/>
              <a:ext cx="48" cy="46"/>
            </a:xfrm>
            <a:custGeom>
              <a:avLst/>
              <a:gdLst/>
              <a:ahLst/>
              <a:cxnLst>
                <a:cxn ang="0">
                  <a:pos x="33" y="5"/>
                </a:cxn>
                <a:cxn ang="0">
                  <a:pos x="39" y="5"/>
                </a:cxn>
                <a:cxn ang="0">
                  <a:pos x="45" y="5"/>
                </a:cxn>
                <a:cxn ang="0">
                  <a:pos x="50" y="8"/>
                </a:cxn>
                <a:cxn ang="0">
                  <a:pos x="54" y="11"/>
                </a:cxn>
                <a:cxn ang="0">
                  <a:pos x="56" y="15"/>
                </a:cxn>
                <a:cxn ang="0">
                  <a:pos x="57" y="21"/>
                </a:cxn>
                <a:cxn ang="0">
                  <a:pos x="54" y="34"/>
                </a:cxn>
                <a:cxn ang="0">
                  <a:pos x="47" y="40"/>
                </a:cxn>
                <a:cxn ang="0">
                  <a:pos x="33" y="41"/>
                </a:cxn>
                <a:cxn ang="0">
                  <a:pos x="33" y="5"/>
                </a:cxn>
                <a:cxn ang="0">
                  <a:pos x="13" y="74"/>
                </a:cxn>
                <a:cxn ang="0">
                  <a:pos x="11" y="80"/>
                </a:cxn>
                <a:cxn ang="0">
                  <a:pos x="10" y="83"/>
                </a:cxn>
                <a:cxn ang="0">
                  <a:pos x="7" y="85"/>
                </a:cxn>
                <a:cxn ang="0">
                  <a:pos x="0" y="86"/>
                </a:cxn>
                <a:cxn ang="0">
                  <a:pos x="0" y="89"/>
                </a:cxn>
                <a:cxn ang="0">
                  <a:pos x="43" y="89"/>
                </a:cxn>
                <a:cxn ang="0">
                  <a:pos x="43" y="86"/>
                </a:cxn>
                <a:cxn ang="0">
                  <a:pos x="39" y="85"/>
                </a:cxn>
                <a:cxn ang="0">
                  <a:pos x="34" y="83"/>
                </a:cxn>
                <a:cxn ang="0">
                  <a:pos x="33" y="78"/>
                </a:cxn>
                <a:cxn ang="0">
                  <a:pos x="33" y="74"/>
                </a:cxn>
                <a:cxn ang="0">
                  <a:pos x="33" y="46"/>
                </a:cxn>
                <a:cxn ang="0">
                  <a:pos x="37" y="46"/>
                </a:cxn>
                <a:cxn ang="0">
                  <a:pos x="40" y="46"/>
                </a:cxn>
                <a:cxn ang="0">
                  <a:pos x="43" y="48"/>
                </a:cxn>
                <a:cxn ang="0">
                  <a:pos x="47" y="51"/>
                </a:cxn>
                <a:cxn ang="0">
                  <a:pos x="54" y="60"/>
                </a:cxn>
                <a:cxn ang="0">
                  <a:pos x="62" y="75"/>
                </a:cxn>
                <a:cxn ang="0">
                  <a:pos x="70" y="89"/>
                </a:cxn>
                <a:cxn ang="0">
                  <a:pos x="96" y="89"/>
                </a:cxn>
                <a:cxn ang="0">
                  <a:pos x="96" y="86"/>
                </a:cxn>
                <a:cxn ang="0">
                  <a:pos x="93" y="85"/>
                </a:cxn>
                <a:cxn ang="0">
                  <a:pos x="90" y="85"/>
                </a:cxn>
                <a:cxn ang="0">
                  <a:pos x="88" y="81"/>
                </a:cxn>
                <a:cxn ang="0">
                  <a:pos x="82" y="72"/>
                </a:cxn>
                <a:cxn ang="0">
                  <a:pos x="74" y="60"/>
                </a:cxn>
                <a:cxn ang="0">
                  <a:pos x="68" y="49"/>
                </a:cxn>
                <a:cxn ang="0">
                  <a:pos x="60" y="43"/>
                </a:cxn>
                <a:cxn ang="0">
                  <a:pos x="60" y="43"/>
                </a:cxn>
                <a:cxn ang="0">
                  <a:pos x="67" y="40"/>
                </a:cxn>
                <a:cxn ang="0">
                  <a:pos x="73" y="37"/>
                </a:cxn>
                <a:cxn ang="0">
                  <a:pos x="76" y="32"/>
                </a:cxn>
                <a:cxn ang="0">
                  <a:pos x="77" y="28"/>
                </a:cxn>
                <a:cxn ang="0">
                  <a:pos x="77" y="21"/>
                </a:cxn>
                <a:cxn ang="0">
                  <a:pos x="76" y="12"/>
                </a:cxn>
                <a:cxn ang="0">
                  <a:pos x="70" y="6"/>
                </a:cxn>
                <a:cxn ang="0">
                  <a:pos x="59" y="1"/>
                </a:cxn>
                <a:cxn ang="0">
                  <a:pos x="43" y="0"/>
                </a:cxn>
                <a:cxn ang="0">
                  <a:pos x="0" y="0"/>
                </a:cxn>
                <a:cxn ang="0">
                  <a:pos x="0" y="1"/>
                </a:cxn>
                <a:cxn ang="0">
                  <a:pos x="7" y="3"/>
                </a:cxn>
                <a:cxn ang="0">
                  <a:pos x="10" y="5"/>
                </a:cxn>
                <a:cxn ang="0">
                  <a:pos x="11" y="8"/>
                </a:cxn>
                <a:cxn ang="0">
                  <a:pos x="13" y="11"/>
                </a:cxn>
                <a:cxn ang="0">
                  <a:pos x="13" y="14"/>
                </a:cxn>
                <a:cxn ang="0">
                  <a:pos x="13" y="74"/>
                </a:cxn>
              </a:cxnLst>
              <a:rect l="0" t="0" r="r" b="b"/>
              <a:pathLst>
                <a:path w="96" h="89">
                  <a:moveTo>
                    <a:pt x="33" y="5"/>
                  </a:moveTo>
                  <a:lnTo>
                    <a:pt x="39" y="5"/>
                  </a:lnTo>
                  <a:lnTo>
                    <a:pt x="45" y="5"/>
                  </a:lnTo>
                  <a:lnTo>
                    <a:pt x="50" y="8"/>
                  </a:lnTo>
                  <a:lnTo>
                    <a:pt x="54" y="11"/>
                  </a:lnTo>
                  <a:lnTo>
                    <a:pt x="56" y="15"/>
                  </a:lnTo>
                  <a:lnTo>
                    <a:pt x="57" y="21"/>
                  </a:lnTo>
                  <a:lnTo>
                    <a:pt x="54" y="34"/>
                  </a:lnTo>
                  <a:lnTo>
                    <a:pt x="47" y="40"/>
                  </a:lnTo>
                  <a:lnTo>
                    <a:pt x="33" y="41"/>
                  </a:lnTo>
                  <a:lnTo>
                    <a:pt x="33" y="5"/>
                  </a:lnTo>
                  <a:close/>
                  <a:moveTo>
                    <a:pt x="13" y="74"/>
                  </a:moveTo>
                  <a:lnTo>
                    <a:pt x="11" y="80"/>
                  </a:lnTo>
                  <a:lnTo>
                    <a:pt x="10" y="83"/>
                  </a:lnTo>
                  <a:lnTo>
                    <a:pt x="7" y="85"/>
                  </a:lnTo>
                  <a:lnTo>
                    <a:pt x="0" y="86"/>
                  </a:lnTo>
                  <a:lnTo>
                    <a:pt x="0" y="89"/>
                  </a:lnTo>
                  <a:lnTo>
                    <a:pt x="43" y="89"/>
                  </a:lnTo>
                  <a:lnTo>
                    <a:pt x="43" y="86"/>
                  </a:lnTo>
                  <a:lnTo>
                    <a:pt x="39" y="85"/>
                  </a:lnTo>
                  <a:lnTo>
                    <a:pt x="34" y="83"/>
                  </a:lnTo>
                  <a:lnTo>
                    <a:pt x="33" y="78"/>
                  </a:lnTo>
                  <a:lnTo>
                    <a:pt x="33" y="74"/>
                  </a:lnTo>
                  <a:lnTo>
                    <a:pt x="33" y="46"/>
                  </a:lnTo>
                  <a:lnTo>
                    <a:pt x="37" y="46"/>
                  </a:lnTo>
                  <a:lnTo>
                    <a:pt x="40" y="46"/>
                  </a:lnTo>
                  <a:lnTo>
                    <a:pt x="43" y="48"/>
                  </a:lnTo>
                  <a:lnTo>
                    <a:pt x="47" y="51"/>
                  </a:lnTo>
                  <a:lnTo>
                    <a:pt x="54" y="60"/>
                  </a:lnTo>
                  <a:lnTo>
                    <a:pt x="62" y="75"/>
                  </a:lnTo>
                  <a:lnTo>
                    <a:pt x="70" y="89"/>
                  </a:lnTo>
                  <a:lnTo>
                    <a:pt x="96" y="89"/>
                  </a:lnTo>
                  <a:lnTo>
                    <a:pt x="96" y="86"/>
                  </a:lnTo>
                  <a:lnTo>
                    <a:pt x="93" y="85"/>
                  </a:lnTo>
                  <a:lnTo>
                    <a:pt x="90" y="85"/>
                  </a:lnTo>
                  <a:lnTo>
                    <a:pt x="88" y="81"/>
                  </a:lnTo>
                  <a:lnTo>
                    <a:pt x="82" y="72"/>
                  </a:lnTo>
                  <a:lnTo>
                    <a:pt x="74" y="60"/>
                  </a:lnTo>
                  <a:lnTo>
                    <a:pt x="68" y="49"/>
                  </a:lnTo>
                  <a:lnTo>
                    <a:pt x="60" y="43"/>
                  </a:lnTo>
                  <a:lnTo>
                    <a:pt x="60" y="43"/>
                  </a:lnTo>
                  <a:lnTo>
                    <a:pt x="67" y="40"/>
                  </a:lnTo>
                  <a:lnTo>
                    <a:pt x="73" y="37"/>
                  </a:lnTo>
                  <a:lnTo>
                    <a:pt x="76" y="32"/>
                  </a:lnTo>
                  <a:lnTo>
                    <a:pt x="77" y="28"/>
                  </a:lnTo>
                  <a:lnTo>
                    <a:pt x="77" y="21"/>
                  </a:lnTo>
                  <a:lnTo>
                    <a:pt x="76" y="12"/>
                  </a:lnTo>
                  <a:lnTo>
                    <a:pt x="70" y="6"/>
                  </a:lnTo>
                  <a:lnTo>
                    <a:pt x="59" y="1"/>
                  </a:lnTo>
                  <a:lnTo>
                    <a:pt x="43" y="0"/>
                  </a:lnTo>
                  <a:lnTo>
                    <a:pt x="0" y="0"/>
                  </a:lnTo>
                  <a:lnTo>
                    <a:pt x="0" y="1"/>
                  </a:lnTo>
                  <a:lnTo>
                    <a:pt x="7" y="3"/>
                  </a:lnTo>
                  <a:lnTo>
                    <a:pt x="10" y="5"/>
                  </a:lnTo>
                  <a:lnTo>
                    <a:pt x="11" y="8"/>
                  </a:lnTo>
                  <a:lnTo>
                    <a:pt x="13" y="11"/>
                  </a:lnTo>
                  <a:lnTo>
                    <a:pt x="13" y="14"/>
                  </a:lnTo>
                  <a:lnTo>
                    <a:pt x="13" y="74"/>
                  </a:lnTo>
                  <a:close/>
                </a:path>
              </a:pathLst>
            </a:custGeom>
            <a:solidFill>
              <a:srgbClr val="FFFFFF"/>
            </a:solidFill>
            <a:ln w="0">
              <a:noFill/>
              <a:prstDash val="solid"/>
              <a:round/>
              <a:headEnd/>
              <a:tailEnd/>
            </a:ln>
          </p:spPr>
          <p:txBody>
            <a:bodyPr/>
            <a:lstStyle/>
            <a:p>
              <a:pPr>
                <a:defRPr/>
              </a:pPr>
              <a:endParaRPr lang="en-US" dirty="0"/>
            </a:p>
          </p:txBody>
        </p:sp>
        <p:sp>
          <p:nvSpPr>
            <p:cNvPr id="2759" name="Freeform 2758"/>
            <p:cNvSpPr>
              <a:spLocks/>
            </p:cNvSpPr>
            <p:nvPr userDrawn="1"/>
          </p:nvSpPr>
          <p:spPr bwMode="auto">
            <a:xfrm>
              <a:off x="2955" y="3941"/>
              <a:ext cx="28" cy="47"/>
            </a:xfrm>
            <a:custGeom>
              <a:avLst/>
              <a:gdLst/>
              <a:ahLst/>
              <a:cxnLst>
                <a:cxn ang="0">
                  <a:pos x="49" y="23"/>
                </a:cxn>
                <a:cxn ang="0">
                  <a:pos x="43" y="12"/>
                </a:cxn>
                <a:cxn ang="0">
                  <a:pos x="32" y="6"/>
                </a:cxn>
                <a:cxn ang="0">
                  <a:pos x="21" y="6"/>
                </a:cxn>
                <a:cxn ang="0">
                  <a:pos x="14" y="12"/>
                </a:cxn>
                <a:cxn ang="0">
                  <a:pos x="14" y="21"/>
                </a:cxn>
                <a:cxn ang="0">
                  <a:pos x="23" y="31"/>
                </a:cxn>
                <a:cxn ang="0">
                  <a:pos x="41" y="43"/>
                </a:cxn>
                <a:cxn ang="0">
                  <a:pos x="52" y="52"/>
                </a:cxn>
                <a:cxn ang="0">
                  <a:pos x="57" y="63"/>
                </a:cxn>
                <a:cxn ang="0">
                  <a:pos x="54" y="80"/>
                </a:cxn>
                <a:cxn ang="0">
                  <a:pos x="38" y="92"/>
                </a:cxn>
                <a:cxn ang="0">
                  <a:pos x="21" y="94"/>
                </a:cxn>
                <a:cxn ang="0">
                  <a:pos x="11" y="91"/>
                </a:cxn>
                <a:cxn ang="0">
                  <a:pos x="4" y="91"/>
                </a:cxn>
                <a:cxn ang="0">
                  <a:pos x="0" y="94"/>
                </a:cxn>
                <a:cxn ang="0">
                  <a:pos x="1" y="66"/>
                </a:cxn>
                <a:cxn ang="0">
                  <a:pos x="6" y="78"/>
                </a:cxn>
                <a:cxn ang="0">
                  <a:pos x="15" y="86"/>
                </a:cxn>
                <a:cxn ang="0">
                  <a:pos x="26" y="89"/>
                </a:cxn>
                <a:cxn ang="0">
                  <a:pos x="37" y="86"/>
                </a:cxn>
                <a:cxn ang="0">
                  <a:pos x="41" y="80"/>
                </a:cxn>
                <a:cxn ang="0">
                  <a:pos x="41" y="74"/>
                </a:cxn>
                <a:cxn ang="0">
                  <a:pos x="38" y="66"/>
                </a:cxn>
                <a:cxn ang="0">
                  <a:pos x="17" y="52"/>
                </a:cxn>
                <a:cxn ang="0">
                  <a:pos x="3" y="40"/>
                </a:cxn>
                <a:cxn ang="0">
                  <a:pos x="0" y="26"/>
                </a:cxn>
                <a:cxn ang="0">
                  <a:pos x="14" y="3"/>
                </a:cxn>
                <a:cxn ang="0">
                  <a:pos x="32" y="0"/>
                </a:cxn>
                <a:cxn ang="0">
                  <a:pos x="41" y="1"/>
                </a:cxn>
                <a:cxn ang="0">
                  <a:pos x="47" y="1"/>
                </a:cxn>
                <a:cxn ang="0">
                  <a:pos x="52" y="0"/>
                </a:cxn>
              </a:cxnLst>
              <a:rect l="0" t="0" r="r" b="b"/>
              <a:pathLst>
                <a:path w="57" h="94">
                  <a:moveTo>
                    <a:pt x="52" y="23"/>
                  </a:moveTo>
                  <a:lnTo>
                    <a:pt x="49" y="23"/>
                  </a:lnTo>
                  <a:lnTo>
                    <a:pt x="46" y="18"/>
                  </a:lnTo>
                  <a:lnTo>
                    <a:pt x="43" y="12"/>
                  </a:lnTo>
                  <a:lnTo>
                    <a:pt x="38" y="9"/>
                  </a:lnTo>
                  <a:lnTo>
                    <a:pt x="32" y="6"/>
                  </a:lnTo>
                  <a:lnTo>
                    <a:pt x="27" y="4"/>
                  </a:lnTo>
                  <a:lnTo>
                    <a:pt x="21" y="6"/>
                  </a:lnTo>
                  <a:lnTo>
                    <a:pt x="17" y="9"/>
                  </a:lnTo>
                  <a:lnTo>
                    <a:pt x="14" y="12"/>
                  </a:lnTo>
                  <a:lnTo>
                    <a:pt x="12" y="17"/>
                  </a:lnTo>
                  <a:lnTo>
                    <a:pt x="14" y="21"/>
                  </a:lnTo>
                  <a:lnTo>
                    <a:pt x="17" y="26"/>
                  </a:lnTo>
                  <a:lnTo>
                    <a:pt x="23" y="31"/>
                  </a:lnTo>
                  <a:lnTo>
                    <a:pt x="32" y="37"/>
                  </a:lnTo>
                  <a:lnTo>
                    <a:pt x="41" y="43"/>
                  </a:lnTo>
                  <a:lnTo>
                    <a:pt x="47" y="48"/>
                  </a:lnTo>
                  <a:lnTo>
                    <a:pt x="52" y="52"/>
                  </a:lnTo>
                  <a:lnTo>
                    <a:pt x="55" y="57"/>
                  </a:lnTo>
                  <a:lnTo>
                    <a:pt x="57" y="63"/>
                  </a:lnTo>
                  <a:lnTo>
                    <a:pt x="57" y="68"/>
                  </a:lnTo>
                  <a:lnTo>
                    <a:pt x="54" y="80"/>
                  </a:lnTo>
                  <a:lnTo>
                    <a:pt x="47" y="88"/>
                  </a:lnTo>
                  <a:lnTo>
                    <a:pt x="38" y="92"/>
                  </a:lnTo>
                  <a:lnTo>
                    <a:pt x="29" y="94"/>
                  </a:lnTo>
                  <a:lnTo>
                    <a:pt x="21" y="94"/>
                  </a:lnTo>
                  <a:lnTo>
                    <a:pt x="15" y="92"/>
                  </a:lnTo>
                  <a:lnTo>
                    <a:pt x="11" y="91"/>
                  </a:lnTo>
                  <a:lnTo>
                    <a:pt x="6" y="91"/>
                  </a:lnTo>
                  <a:lnTo>
                    <a:pt x="4" y="91"/>
                  </a:lnTo>
                  <a:lnTo>
                    <a:pt x="1" y="94"/>
                  </a:lnTo>
                  <a:lnTo>
                    <a:pt x="0" y="94"/>
                  </a:lnTo>
                  <a:lnTo>
                    <a:pt x="0" y="66"/>
                  </a:lnTo>
                  <a:lnTo>
                    <a:pt x="1" y="66"/>
                  </a:lnTo>
                  <a:lnTo>
                    <a:pt x="4" y="72"/>
                  </a:lnTo>
                  <a:lnTo>
                    <a:pt x="6" y="78"/>
                  </a:lnTo>
                  <a:lnTo>
                    <a:pt x="11" y="83"/>
                  </a:lnTo>
                  <a:lnTo>
                    <a:pt x="15" y="86"/>
                  </a:lnTo>
                  <a:lnTo>
                    <a:pt x="20" y="88"/>
                  </a:lnTo>
                  <a:lnTo>
                    <a:pt x="26" y="89"/>
                  </a:lnTo>
                  <a:lnTo>
                    <a:pt x="32" y="88"/>
                  </a:lnTo>
                  <a:lnTo>
                    <a:pt x="37" y="86"/>
                  </a:lnTo>
                  <a:lnTo>
                    <a:pt x="40" y="84"/>
                  </a:lnTo>
                  <a:lnTo>
                    <a:pt x="41" y="80"/>
                  </a:lnTo>
                  <a:lnTo>
                    <a:pt x="43" y="77"/>
                  </a:lnTo>
                  <a:lnTo>
                    <a:pt x="41" y="74"/>
                  </a:lnTo>
                  <a:lnTo>
                    <a:pt x="41" y="69"/>
                  </a:lnTo>
                  <a:lnTo>
                    <a:pt x="38" y="66"/>
                  </a:lnTo>
                  <a:lnTo>
                    <a:pt x="29" y="60"/>
                  </a:lnTo>
                  <a:lnTo>
                    <a:pt x="17" y="52"/>
                  </a:lnTo>
                  <a:lnTo>
                    <a:pt x="7" y="44"/>
                  </a:lnTo>
                  <a:lnTo>
                    <a:pt x="3" y="40"/>
                  </a:lnTo>
                  <a:lnTo>
                    <a:pt x="1" y="34"/>
                  </a:lnTo>
                  <a:lnTo>
                    <a:pt x="0" y="26"/>
                  </a:lnTo>
                  <a:lnTo>
                    <a:pt x="3" y="12"/>
                  </a:lnTo>
                  <a:lnTo>
                    <a:pt x="14" y="3"/>
                  </a:lnTo>
                  <a:lnTo>
                    <a:pt x="27" y="0"/>
                  </a:lnTo>
                  <a:lnTo>
                    <a:pt x="32" y="0"/>
                  </a:lnTo>
                  <a:lnTo>
                    <a:pt x="37" y="1"/>
                  </a:lnTo>
                  <a:lnTo>
                    <a:pt x="41" y="1"/>
                  </a:lnTo>
                  <a:lnTo>
                    <a:pt x="44" y="3"/>
                  </a:lnTo>
                  <a:lnTo>
                    <a:pt x="47" y="1"/>
                  </a:lnTo>
                  <a:lnTo>
                    <a:pt x="49" y="0"/>
                  </a:lnTo>
                  <a:lnTo>
                    <a:pt x="52" y="0"/>
                  </a:lnTo>
                  <a:lnTo>
                    <a:pt x="52" y="23"/>
                  </a:lnTo>
                  <a:close/>
                </a:path>
              </a:pathLst>
            </a:custGeom>
            <a:solidFill>
              <a:srgbClr val="FFFFFF"/>
            </a:solidFill>
            <a:ln w="0">
              <a:noFill/>
              <a:prstDash val="solid"/>
              <a:round/>
              <a:headEnd/>
              <a:tailEnd/>
            </a:ln>
          </p:spPr>
          <p:txBody>
            <a:bodyPr/>
            <a:lstStyle/>
            <a:p>
              <a:pPr>
                <a:defRPr/>
              </a:pPr>
              <a:endParaRPr lang="en-US" dirty="0"/>
            </a:p>
          </p:txBody>
        </p:sp>
        <p:sp>
          <p:nvSpPr>
            <p:cNvPr id="2760" name="Freeform 2759"/>
            <p:cNvSpPr>
              <a:spLocks/>
            </p:cNvSpPr>
            <p:nvPr userDrawn="1"/>
          </p:nvSpPr>
          <p:spPr bwMode="auto">
            <a:xfrm>
              <a:off x="2996" y="3942"/>
              <a:ext cx="21" cy="46"/>
            </a:xfrm>
            <a:custGeom>
              <a:avLst/>
              <a:gdLst/>
              <a:ahLst/>
              <a:cxnLst>
                <a:cxn ang="0">
                  <a:pos x="31" y="74"/>
                </a:cxn>
                <a:cxn ang="0">
                  <a:pos x="31" y="78"/>
                </a:cxn>
                <a:cxn ang="0">
                  <a:pos x="34" y="81"/>
                </a:cxn>
                <a:cxn ang="0">
                  <a:pos x="37" y="85"/>
                </a:cxn>
                <a:cxn ang="0">
                  <a:pos x="41" y="86"/>
                </a:cxn>
                <a:cxn ang="0">
                  <a:pos x="41" y="89"/>
                </a:cxn>
                <a:cxn ang="0">
                  <a:pos x="0" y="89"/>
                </a:cxn>
                <a:cxn ang="0">
                  <a:pos x="0" y="86"/>
                </a:cxn>
                <a:cxn ang="0">
                  <a:pos x="6" y="85"/>
                </a:cxn>
                <a:cxn ang="0">
                  <a:pos x="9" y="81"/>
                </a:cxn>
                <a:cxn ang="0">
                  <a:pos x="11" y="80"/>
                </a:cxn>
                <a:cxn ang="0">
                  <a:pos x="11" y="75"/>
                </a:cxn>
                <a:cxn ang="0">
                  <a:pos x="11" y="72"/>
                </a:cxn>
                <a:cxn ang="0">
                  <a:pos x="11" y="14"/>
                </a:cxn>
                <a:cxn ang="0">
                  <a:pos x="11" y="9"/>
                </a:cxn>
                <a:cxn ang="0">
                  <a:pos x="9" y="6"/>
                </a:cxn>
                <a:cxn ang="0">
                  <a:pos x="6" y="3"/>
                </a:cxn>
                <a:cxn ang="0">
                  <a:pos x="0" y="1"/>
                </a:cxn>
                <a:cxn ang="0">
                  <a:pos x="0" y="0"/>
                </a:cxn>
                <a:cxn ang="0">
                  <a:pos x="41" y="0"/>
                </a:cxn>
                <a:cxn ang="0">
                  <a:pos x="41" y="1"/>
                </a:cxn>
                <a:cxn ang="0">
                  <a:pos x="37" y="3"/>
                </a:cxn>
                <a:cxn ang="0">
                  <a:pos x="34" y="6"/>
                </a:cxn>
                <a:cxn ang="0">
                  <a:pos x="32" y="8"/>
                </a:cxn>
                <a:cxn ang="0">
                  <a:pos x="31" y="12"/>
                </a:cxn>
                <a:cxn ang="0">
                  <a:pos x="31" y="17"/>
                </a:cxn>
                <a:cxn ang="0">
                  <a:pos x="31" y="74"/>
                </a:cxn>
              </a:cxnLst>
              <a:rect l="0" t="0" r="r" b="b"/>
              <a:pathLst>
                <a:path w="41" h="89">
                  <a:moveTo>
                    <a:pt x="31" y="74"/>
                  </a:moveTo>
                  <a:lnTo>
                    <a:pt x="31" y="78"/>
                  </a:lnTo>
                  <a:lnTo>
                    <a:pt x="34" y="81"/>
                  </a:lnTo>
                  <a:lnTo>
                    <a:pt x="37" y="85"/>
                  </a:lnTo>
                  <a:lnTo>
                    <a:pt x="41" y="86"/>
                  </a:lnTo>
                  <a:lnTo>
                    <a:pt x="41" y="89"/>
                  </a:lnTo>
                  <a:lnTo>
                    <a:pt x="0" y="89"/>
                  </a:lnTo>
                  <a:lnTo>
                    <a:pt x="0" y="86"/>
                  </a:lnTo>
                  <a:lnTo>
                    <a:pt x="6" y="85"/>
                  </a:lnTo>
                  <a:lnTo>
                    <a:pt x="9" y="81"/>
                  </a:lnTo>
                  <a:lnTo>
                    <a:pt x="11" y="80"/>
                  </a:lnTo>
                  <a:lnTo>
                    <a:pt x="11" y="75"/>
                  </a:lnTo>
                  <a:lnTo>
                    <a:pt x="11" y="72"/>
                  </a:lnTo>
                  <a:lnTo>
                    <a:pt x="11" y="14"/>
                  </a:lnTo>
                  <a:lnTo>
                    <a:pt x="11" y="9"/>
                  </a:lnTo>
                  <a:lnTo>
                    <a:pt x="9" y="6"/>
                  </a:lnTo>
                  <a:lnTo>
                    <a:pt x="6" y="3"/>
                  </a:lnTo>
                  <a:lnTo>
                    <a:pt x="0" y="1"/>
                  </a:lnTo>
                  <a:lnTo>
                    <a:pt x="0" y="0"/>
                  </a:lnTo>
                  <a:lnTo>
                    <a:pt x="41" y="0"/>
                  </a:lnTo>
                  <a:lnTo>
                    <a:pt x="41" y="1"/>
                  </a:lnTo>
                  <a:lnTo>
                    <a:pt x="37" y="3"/>
                  </a:lnTo>
                  <a:lnTo>
                    <a:pt x="34" y="6"/>
                  </a:lnTo>
                  <a:lnTo>
                    <a:pt x="32" y="8"/>
                  </a:lnTo>
                  <a:lnTo>
                    <a:pt x="31" y="12"/>
                  </a:lnTo>
                  <a:lnTo>
                    <a:pt x="31" y="17"/>
                  </a:lnTo>
                  <a:lnTo>
                    <a:pt x="31" y="74"/>
                  </a:lnTo>
                  <a:close/>
                </a:path>
              </a:pathLst>
            </a:custGeom>
            <a:solidFill>
              <a:srgbClr val="FFFFFF"/>
            </a:solidFill>
            <a:ln w="0">
              <a:noFill/>
              <a:prstDash val="solid"/>
              <a:round/>
              <a:headEnd/>
              <a:tailEnd/>
            </a:ln>
          </p:spPr>
          <p:txBody>
            <a:bodyPr/>
            <a:lstStyle/>
            <a:p>
              <a:pPr>
                <a:defRPr/>
              </a:pPr>
              <a:endParaRPr lang="en-US" dirty="0"/>
            </a:p>
          </p:txBody>
        </p:sp>
        <p:sp>
          <p:nvSpPr>
            <p:cNvPr id="2761" name="Freeform 2760"/>
            <p:cNvSpPr>
              <a:spLocks/>
            </p:cNvSpPr>
            <p:nvPr userDrawn="1"/>
          </p:nvSpPr>
          <p:spPr bwMode="auto">
            <a:xfrm>
              <a:off x="3028" y="3941"/>
              <a:ext cx="42" cy="47"/>
            </a:xfrm>
            <a:custGeom>
              <a:avLst/>
              <a:gdLst/>
              <a:ahLst/>
              <a:cxnLst>
                <a:cxn ang="0">
                  <a:pos x="20" y="92"/>
                </a:cxn>
                <a:cxn ang="0">
                  <a:pos x="20" y="89"/>
                </a:cxn>
                <a:cxn ang="0">
                  <a:pos x="25" y="88"/>
                </a:cxn>
                <a:cxn ang="0">
                  <a:pos x="28" y="86"/>
                </a:cxn>
                <a:cxn ang="0">
                  <a:pos x="31" y="83"/>
                </a:cxn>
                <a:cxn ang="0">
                  <a:pos x="31" y="80"/>
                </a:cxn>
                <a:cxn ang="0">
                  <a:pos x="32" y="75"/>
                </a:cxn>
                <a:cxn ang="0">
                  <a:pos x="32" y="8"/>
                </a:cxn>
                <a:cxn ang="0">
                  <a:pos x="23" y="8"/>
                </a:cxn>
                <a:cxn ang="0">
                  <a:pos x="17" y="8"/>
                </a:cxn>
                <a:cxn ang="0">
                  <a:pos x="12" y="9"/>
                </a:cxn>
                <a:cxn ang="0">
                  <a:pos x="8" y="12"/>
                </a:cxn>
                <a:cxn ang="0">
                  <a:pos x="5" y="17"/>
                </a:cxn>
                <a:cxn ang="0">
                  <a:pos x="3" y="21"/>
                </a:cxn>
                <a:cxn ang="0">
                  <a:pos x="0" y="21"/>
                </a:cxn>
                <a:cxn ang="0">
                  <a:pos x="1" y="0"/>
                </a:cxn>
                <a:cxn ang="0">
                  <a:pos x="5" y="0"/>
                </a:cxn>
                <a:cxn ang="0">
                  <a:pos x="6" y="1"/>
                </a:cxn>
                <a:cxn ang="0">
                  <a:pos x="8" y="1"/>
                </a:cxn>
                <a:cxn ang="0">
                  <a:pos x="11" y="3"/>
                </a:cxn>
                <a:cxn ang="0">
                  <a:pos x="12" y="3"/>
                </a:cxn>
                <a:cxn ang="0">
                  <a:pos x="71" y="3"/>
                </a:cxn>
                <a:cxn ang="0">
                  <a:pos x="74" y="3"/>
                </a:cxn>
                <a:cxn ang="0">
                  <a:pos x="77" y="1"/>
                </a:cxn>
                <a:cxn ang="0">
                  <a:pos x="78" y="0"/>
                </a:cxn>
                <a:cxn ang="0">
                  <a:pos x="81" y="0"/>
                </a:cxn>
                <a:cxn ang="0">
                  <a:pos x="83" y="21"/>
                </a:cxn>
                <a:cxn ang="0">
                  <a:pos x="80" y="21"/>
                </a:cxn>
                <a:cxn ang="0">
                  <a:pos x="78" y="17"/>
                </a:cxn>
                <a:cxn ang="0">
                  <a:pos x="75" y="12"/>
                </a:cxn>
                <a:cxn ang="0">
                  <a:pos x="71" y="9"/>
                </a:cxn>
                <a:cxn ang="0">
                  <a:pos x="66" y="8"/>
                </a:cxn>
                <a:cxn ang="0">
                  <a:pos x="60" y="8"/>
                </a:cxn>
                <a:cxn ang="0">
                  <a:pos x="51" y="8"/>
                </a:cxn>
                <a:cxn ang="0">
                  <a:pos x="51" y="75"/>
                </a:cxn>
                <a:cxn ang="0">
                  <a:pos x="52" y="80"/>
                </a:cxn>
                <a:cxn ang="0">
                  <a:pos x="52" y="84"/>
                </a:cxn>
                <a:cxn ang="0">
                  <a:pos x="55" y="86"/>
                </a:cxn>
                <a:cxn ang="0">
                  <a:pos x="58" y="88"/>
                </a:cxn>
                <a:cxn ang="0">
                  <a:pos x="63" y="89"/>
                </a:cxn>
                <a:cxn ang="0">
                  <a:pos x="63" y="92"/>
                </a:cxn>
                <a:cxn ang="0">
                  <a:pos x="20" y="92"/>
                </a:cxn>
              </a:cxnLst>
              <a:rect l="0" t="0" r="r" b="b"/>
              <a:pathLst>
                <a:path w="83" h="92">
                  <a:moveTo>
                    <a:pt x="20" y="92"/>
                  </a:moveTo>
                  <a:lnTo>
                    <a:pt x="20" y="89"/>
                  </a:lnTo>
                  <a:lnTo>
                    <a:pt x="25" y="88"/>
                  </a:lnTo>
                  <a:lnTo>
                    <a:pt x="28" y="86"/>
                  </a:lnTo>
                  <a:lnTo>
                    <a:pt x="31" y="83"/>
                  </a:lnTo>
                  <a:lnTo>
                    <a:pt x="31" y="80"/>
                  </a:lnTo>
                  <a:lnTo>
                    <a:pt x="32" y="75"/>
                  </a:lnTo>
                  <a:lnTo>
                    <a:pt x="32" y="8"/>
                  </a:lnTo>
                  <a:lnTo>
                    <a:pt x="23" y="8"/>
                  </a:lnTo>
                  <a:lnTo>
                    <a:pt x="17" y="8"/>
                  </a:lnTo>
                  <a:lnTo>
                    <a:pt x="12" y="9"/>
                  </a:lnTo>
                  <a:lnTo>
                    <a:pt x="8" y="12"/>
                  </a:lnTo>
                  <a:lnTo>
                    <a:pt x="5" y="17"/>
                  </a:lnTo>
                  <a:lnTo>
                    <a:pt x="3" y="21"/>
                  </a:lnTo>
                  <a:lnTo>
                    <a:pt x="0" y="21"/>
                  </a:lnTo>
                  <a:lnTo>
                    <a:pt x="1" y="0"/>
                  </a:lnTo>
                  <a:lnTo>
                    <a:pt x="5" y="0"/>
                  </a:lnTo>
                  <a:lnTo>
                    <a:pt x="6" y="1"/>
                  </a:lnTo>
                  <a:lnTo>
                    <a:pt x="8" y="1"/>
                  </a:lnTo>
                  <a:lnTo>
                    <a:pt x="11" y="3"/>
                  </a:lnTo>
                  <a:lnTo>
                    <a:pt x="12" y="3"/>
                  </a:lnTo>
                  <a:lnTo>
                    <a:pt x="71" y="3"/>
                  </a:lnTo>
                  <a:lnTo>
                    <a:pt x="74" y="3"/>
                  </a:lnTo>
                  <a:lnTo>
                    <a:pt x="77" y="1"/>
                  </a:lnTo>
                  <a:lnTo>
                    <a:pt x="78" y="0"/>
                  </a:lnTo>
                  <a:lnTo>
                    <a:pt x="81" y="0"/>
                  </a:lnTo>
                  <a:lnTo>
                    <a:pt x="83" y="21"/>
                  </a:lnTo>
                  <a:lnTo>
                    <a:pt x="80" y="21"/>
                  </a:lnTo>
                  <a:lnTo>
                    <a:pt x="78" y="17"/>
                  </a:lnTo>
                  <a:lnTo>
                    <a:pt x="75" y="12"/>
                  </a:lnTo>
                  <a:lnTo>
                    <a:pt x="71" y="9"/>
                  </a:lnTo>
                  <a:lnTo>
                    <a:pt x="66" y="8"/>
                  </a:lnTo>
                  <a:lnTo>
                    <a:pt x="60" y="8"/>
                  </a:lnTo>
                  <a:lnTo>
                    <a:pt x="51" y="8"/>
                  </a:lnTo>
                  <a:lnTo>
                    <a:pt x="51" y="75"/>
                  </a:lnTo>
                  <a:lnTo>
                    <a:pt x="52" y="80"/>
                  </a:lnTo>
                  <a:lnTo>
                    <a:pt x="52" y="84"/>
                  </a:lnTo>
                  <a:lnTo>
                    <a:pt x="55" y="86"/>
                  </a:lnTo>
                  <a:lnTo>
                    <a:pt x="58" y="88"/>
                  </a:lnTo>
                  <a:lnTo>
                    <a:pt x="63" y="89"/>
                  </a:lnTo>
                  <a:lnTo>
                    <a:pt x="63" y="92"/>
                  </a:lnTo>
                  <a:lnTo>
                    <a:pt x="20" y="92"/>
                  </a:lnTo>
                  <a:close/>
                </a:path>
              </a:pathLst>
            </a:custGeom>
            <a:solidFill>
              <a:srgbClr val="FFFFFF"/>
            </a:solidFill>
            <a:ln w="0">
              <a:noFill/>
              <a:prstDash val="solid"/>
              <a:round/>
              <a:headEnd/>
              <a:tailEnd/>
            </a:ln>
          </p:spPr>
          <p:txBody>
            <a:bodyPr/>
            <a:lstStyle/>
            <a:p>
              <a:pPr>
                <a:defRPr/>
              </a:pPr>
              <a:endParaRPr lang="en-US" dirty="0"/>
            </a:p>
          </p:txBody>
        </p:sp>
        <p:sp>
          <p:nvSpPr>
            <p:cNvPr id="2762" name="Freeform 2761"/>
            <p:cNvSpPr>
              <a:spLocks/>
            </p:cNvSpPr>
            <p:nvPr userDrawn="1"/>
          </p:nvSpPr>
          <p:spPr bwMode="auto">
            <a:xfrm>
              <a:off x="3080" y="3942"/>
              <a:ext cx="21" cy="46"/>
            </a:xfrm>
            <a:custGeom>
              <a:avLst/>
              <a:gdLst/>
              <a:ahLst/>
              <a:cxnLst>
                <a:cxn ang="0">
                  <a:pos x="32" y="74"/>
                </a:cxn>
                <a:cxn ang="0">
                  <a:pos x="32" y="78"/>
                </a:cxn>
                <a:cxn ang="0">
                  <a:pos x="34" y="81"/>
                </a:cxn>
                <a:cxn ang="0">
                  <a:pos x="37" y="85"/>
                </a:cxn>
                <a:cxn ang="0">
                  <a:pos x="43" y="86"/>
                </a:cxn>
                <a:cxn ang="0">
                  <a:pos x="43" y="89"/>
                </a:cxn>
                <a:cxn ang="0">
                  <a:pos x="0" y="89"/>
                </a:cxn>
                <a:cxn ang="0">
                  <a:pos x="0" y="86"/>
                </a:cxn>
                <a:cxn ang="0">
                  <a:pos x="6" y="85"/>
                </a:cxn>
                <a:cxn ang="0">
                  <a:pos x="9" y="81"/>
                </a:cxn>
                <a:cxn ang="0">
                  <a:pos x="11" y="80"/>
                </a:cxn>
                <a:cxn ang="0">
                  <a:pos x="12" y="75"/>
                </a:cxn>
                <a:cxn ang="0">
                  <a:pos x="12" y="72"/>
                </a:cxn>
                <a:cxn ang="0">
                  <a:pos x="12" y="14"/>
                </a:cxn>
                <a:cxn ang="0">
                  <a:pos x="12" y="9"/>
                </a:cxn>
                <a:cxn ang="0">
                  <a:pos x="9" y="6"/>
                </a:cxn>
                <a:cxn ang="0">
                  <a:pos x="6" y="3"/>
                </a:cxn>
                <a:cxn ang="0">
                  <a:pos x="0" y="1"/>
                </a:cxn>
                <a:cxn ang="0">
                  <a:pos x="0" y="0"/>
                </a:cxn>
                <a:cxn ang="0">
                  <a:pos x="43" y="0"/>
                </a:cxn>
                <a:cxn ang="0">
                  <a:pos x="43" y="1"/>
                </a:cxn>
                <a:cxn ang="0">
                  <a:pos x="38" y="3"/>
                </a:cxn>
                <a:cxn ang="0">
                  <a:pos x="34" y="6"/>
                </a:cxn>
                <a:cxn ang="0">
                  <a:pos x="32" y="8"/>
                </a:cxn>
                <a:cxn ang="0">
                  <a:pos x="32" y="12"/>
                </a:cxn>
                <a:cxn ang="0">
                  <a:pos x="32" y="17"/>
                </a:cxn>
                <a:cxn ang="0">
                  <a:pos x="32" y="74"/>
                </a:cxn>
              </a:cxnLst>
              <a:rect l="0" t="0" r="r" b="b"/>
              <a:pathLst>
                <a:path w="43" h="89">
                  <a:moveTo>
                    <a:pt x="32" y="74"/>
                  </a:moveTo>
                  <a:lnTo>
                    <a:pt x="32" y="78"/>
                  </a:lnTo>
                  <a:lnTo>
                    <a:pt x="34" y="81"/>
                  </a:lnTo>
                  <a:lnTo>
                    <a:pt x="37" y="85"/>
                  </a:lnTo>
                  <a:lnTo>
                    <a:pt x="43" y="86"/>
                  </a:lnTo>
                  <a:lnTo>
                    <a:pt x="43" y="89"/>
                  </a:lnTo>
                  <a:lnTo>
                    <a:pt x="0" y="89"/>
                  </a:lnTo>
                  <a:lnTo>
                    <a:pt x="0" y="86"/>
                  </a:lnTo>
                  <a:lnTo>
                    <a:pt x="6" y="85"/>
                  </a:lnTo>
                  <a:lnTo>
                    <a:pt x="9" y="81"/>
                  </a:lnTo>
                  <a:lnTo>
                    <a:pt x="11" y="80"/>
                  </a:lnTo>
                  <a:lnTo>
                    <a:pt x="12" y="75"/>
                  </a:lnTo>
                  <a:lnTo>
                    <a:pt x="12" y="72"/>
                  </a:lnTo>
                  <a:lnTo>
                    <a:pt x="12" y="14"/>
                  </a:lnTo>
                  <a:lnTo>
                    <a:pt x="12" y="9"/>
                  </a:lnTo>
                  <a:lnTo>
                    <a:pt x="9" y="6"/>
                  </a:lnTo>
                  <a:lnTo>
                    <a:pt x="6" y="3"/>
                  </a:lnTo>
                  <a:lnTo>
                    <a:pt x="0" y="1"/>
                  </a:lnTo>
                  <a:lnTo>
                    <a:pt x="0" y="0"/>
                  </a:lnTo>
                  <a:lnTo>
                    <a:pt x="43" y="0"/>
                  </a:lnTo>
                  <a:lnTo>
                    <a:pt x="43" y="1"/>
                  </a:lnTo>
                  <a:lnTo>
                    <a:pt x="38" y="3"/>
                  </a:lnTo>
                  <a:lnTo>
                    <a:pt x="34" y="6"/>
                  </a:lnTo>
                  <a:lnTo>
                    <a:pt x="32" y="8"/>
                  </a:lnTo>
                  <a:lnTo>
                    <a:pt x="32" y="12"/>
                  </a:lnTo>
                  <a:lnTo>
                    <a:pt x="32" y="17"/>
                  </a:lnTo>
                  <a:lnTo>
                    <a:pt x="32" y="74"/>
                  </a:lnTo>
                  <a:close/>
                </a:path>
              </a:pathLst>
            </a:custGeom>
            <a:solidFill>
              <a:srgbClr val="FFFFFF"/>
            </a:solidFill>
            <a:ln w="0">
              <a:noFill/>
              <a:prstDash val="solid"/>
              <a:round/>
              <a:headEnd/>
              <a:tailEnd/>
            </a:ln>
          </p:spPr>
          <p:txBody>
            <a:bodyPr/>
            <a:lstStyle/>
            <a:p>
              <a:pPr>
                <a:defRPr/>
              </a:pPr>
              <a:endParaRPr lang="en-US" dirty="0"/>
            </a:p>
          </p:txBody>
        </p:sp>
        <p:sp>
          <p:nvSpPr>
            <p:cNvPr id="2763" name="Freeform 2762"/>
            <p:cNvSpPr>
              <a:spLocks/>
            </p:cNvSpPr>
            <p:nvPr userDrawn="1"/>
          </p:nvSpPr>
          <p:spPr bwMode="auto">
            <a:xfrm>
              <a:off x="3113" y="3942"/>
              <a:ext cx="35" cy="46"/>
            </a:xfrm>
            <a:custGeom>
              <a:avLst/>
              <a:gdLst/>
              <a:ahLst/>
              <a:cxnLst>
                <a:cxn ang="0">
                  <a:pos x="61" y="58"/>
                </a:cxn>
                <a:cxn ang="0">
                  <a:pos x="58" y="58"/>
                </a:cxn>
                <a:cxn ang="0">
                  <a:pos x="57" y="52"/>
                </a:cxn>
                <a:cxn ang="0">
                  <a:pos x="55" y="49"/>
                </a:cxn>
                <a:cxn ang="0">
                  <a:pos x="50" y="48"/>
                </a:cxn>
                <a:cxn ang="0">
                  <a:pos x="46" y="46"/>
                </a:cxn>
                <a:cxn ang="0">
                  <a:pos x="30" y="46"/>
                </a:cxn>
                <a:cxn ang="0">
                  <a:pos x="30" y="72"/>
                </a:cxn>
                <a:cxn ang="0">
                  <a:pos x="30" y="77"/>
                </a:cxn>
                <a:cxn ang="0">
                  <a:pos x="32" y="80"/>
                </a:cxn>
                <a:cxn ang="0">
                  <a:pos x="34" y="81"/>
                </a:cxn>
                <a:cxn ang="0">
                  <a:pos x="38" y="83"/>
                </a:cxn>
                <a:cxn ang="0">
                  <a:pos x="43" y="83"/>
                </a:cxn>
                <a:cxn ang="0">
                  <a:pos x="47" y="83"/>
                </a:cxn>
                <a:cxn ang="0">
                  <a:pos x="52" y="83"/>
                </a:cxn>
                <a:cxn ang="0">
                  <a:pos x="57" y="81"/>
                </a:cxn>
                <a:cxn ang="0">
                  <a:pos x="60" y="78"/>
                </a:cxn>
                <a:cxn ang="0">
                  <a:pos x="63" y="75"/>
                </a:cxn>
                <a:cxn ang="0">
                  <a:pos x="64" y="71"/>
                </a:cxn>
                <a:cxn ang="0">
                  <a:pos x="66" y="68"/>
                </a:cxn>
                <a:cxn ang="0">
                  <a:pos x="69" y="68"/>
                </a:cxn>
                <a:cxn ang="0">
                  <a:pos x="67" y="89"/>
                </a:cxn>
                <a:cxn ang="0">
                  <a:pos x="0" y="89"/>
                </a:cxn>
                <a:cxn ang="0">
                  <a:pos x="0" y="86"/>
                </a:cxn>
                <a:cxn ang="0">
                  <a:pos x="4" y="85"/>
                </a:cxn>
                <a:cxn ang="0">
                  <a:pos x="7" y="83"/>
                </a:cxn>
                <a:cxn ang="0">
                  <a:pos x="9" y="80"/>
                </a:cxn>
                <a:cxn ang="0">
                  <a:pos x="10" y="77"/>
                </a:cxn>
                <a:cxn ang="0">
                  <a:pos x="10" y="72"/>
                </a:cxn>
                <a:cxn ang="0">
                  <a:pos x="10" y="14"/>
                </a:cxn>
                <a:cxn ang="0">
                  <a:pos x="10" y="11"/>
                </a:cxn>
                <a:cxn ang="0">
                  <a:pos x="9" y="8"/>
                </a:cxn>
                <a:cxn ang="0">
                  <a:pos x="7" y="5"/>
                </a:cxn>
                <a:cxn ang="0">
                  <a:pos x="4" y="3"/>
                </a:cxn>
                <a:cxn ang="0">
                  <a:pos x="0" y="1"/>
                </a:cxn>
                <a:cxn ang="0">
                  <a:pos x="0" y="0"/>
                </a:cxn>
                <a:cxn ang="0">
                  <a:pos x="66" y="0"/>
                </a:cxn>
                <a:cxn ang="0">
                  <a:pos x="66" y="20"/>
                </a:cxn>
                <a:cxn ang="0">
                  <a:pos x="64" y="20"/>
                </a:cxn>
                <a:cxn ang="0">
                  <a:pos x="61" y="14"/>
                </a:cxn>
                <a:cxn ang="0">
                  <a:pos x="60" y="9"/>
                </a:cxn>
                <a:cxn ang="0">
                  <a:pos x="57" y="6"/>
                </a:cxn>
                <a:cxn ang="0">
                  <a:pos x="52" y="5"/>
                </a:cxn>
                <a:cxn ang="0">
                  <a:pos x="47" y="5"/>
                </a:cxn>
                <a:cxn ang="0">
                  <a:pos x="30" y="5"/>
                </a:cxn>
                <a:cxn ang="0">
                  <a:pos x="30" y="41"/>
                </a:cxn>
                <a:cxn ang="0">
                  <a:pos x="46" y="41"/>
                </a:cxn>
                <a:cxn ang="0">
                  <a:pos x="50" y="40"/>
                </a:cxn>
                <a:cxn ang="0">
                  <a:pos x="54" y="38"/>
                </a:cxn>
                <a:cxn ang="0">
                  <a:pos x="57" y="35"/>
                </a:cxn>
                <a:cxn ang="0">
                  <a:pos x="58" y="31"/>
                </a:cxn>
                <a:cxn ang="0">
                  <a:pos x="61" y="31"/>
                </a:cxn>
                <a:cxn ang="0">
                  <a:pos x="61" y="58"/>
                </a:cxn>
              </a:cxnLst>
              <a:rect l="0" t="0" r="r" b="b"/>
              <a:pathLst>
                <a:path w="69" h="89">
                  <a:moveTo>
                    <a:pt x="61" y="58"/>
                  </a:moveTo>
                  <a:lnTo>
                    <a:pt x="58" y="58"/>
                  </a:lnTo>
                  <a:lnTo>
                    <a:pt x="57" y="52"/>
                  </a:lnTo>
                  <a:lnTo>
                    <a:pt x="55" y="49"/>
                  </a:lnTo>
                  <a:lnTo>
                    <a:pt x="50" y="48"/>
                  </a:lnTo>
                  <a:lnTo>
                    <a:pt x="46" y="46"/>
                  </a:lnTo>
                  <a:lnTo>
                    <a:pt x="30" y="46"/>
                  </a:lnTo>
                  <a:lnTo>
                    <a:pt x="30" y="72"/>
                  </a:lnTo>
                  <a:lnTo>
                    <a:pt x="30" y="77"/>
                  </a:lnTo>
                  <a:lnTo>
                    <a:pt x="32" y="80"/>
                  </a:lnTo>
                  <a:lnTo>
                    <a:pt x="34" y="81"/>
                  </a:lnTo>
                  <a:lnTo>
                    <a:pt x="38" y="83"/>
                  </a:lnTo>
                  <a:lnTo>
                    <a:pt x="43" y="83"/>
                  </a:lnTo>
                  <a:lnTo>
                    <a:pt x="47" y="83"/>
                  </a:lnTo>
                  <a:lnTo>
                    <a:pt x="52" y="83"/>
                  </a:lnTo>
                  <a:lnTo>
                    <a:pt x="57" y="81"/>
                  </a:lnTo>
                  <a:lnTo>
                    <a:pt x="60" y="78"/>
                  </a:lnTo>
                  <a:lnTo>
                    <a:pt x="63" y="75"/>
                  </a:lnTo>
                  <a:lnTo>
                    <a:pt x="64" y="71"/>
                  </a:lnTo>
                  <a:lnTo>
                    <a:pt x="66" y="68"/>
                  </a:lnTo>
                  <a:lnTo>
                    <a:pt x="69" y="68"/>
                  </a:lnTo>
                  <a:lnTo>
                    <a:pt x="67" y="89"/>
                  </a:lnTo>
                  <a:lnTo>
                    <a:pt x="0" y="89"/>
                  </a:lnTo>
                  <a:lnTo>
                    <a:pt x="0" y="86"/>
                  </a:lnTo>
                  <a:lnTo>
                    <a:pt x="4" y="85"/>
                  </a:lnTo>
                  <a:lnTo>
                    <a:pt x="7" y="83"/>
                  </a:lnTo>
                  <a:lnTo>
                    <a:pt x="9" y="80"/>
                  </a:lnTo>
                  <a:lnTo>
                    <a:pt x="10" y="77"/>
                  </a:lnTo>
                  <a:lnTo>
                    <a:pt x="10" y="72"/>
                  </a:lnTo>
                  <a:lnTo>
                    <a:pt x="10" y="14"/>
                  </a:lnTo>
                  <a:lnTo>
                    <a:pt x="10" y="11"/>
                  </a:lnTo>
                  <a:lnTo>
                    <a:pt x="9" y="8"/>
                  </a:lnTo>
                  <a:lnTo>
                    <a:pt x="7" y="5"/>
                  </a:lnTo>
                  <a:lnTo>
                    <a:pt x="4" y="3"/>
                  </a:lnTo>
                  <a:lnTo>
                    <a:pt x="0" y="1"/>
                  </a:lnTo>
                  <a:lnTo>
                    <a:pt x="0" y="0"/>
                  </a:lnTo>
                  <a:lnTo>
                    <a:pt x="66" y="0"/>
                  </a:lnTo>
                  <a:lnTo>
                    <a:pt x="66" y="20"/>
                  </a:lnTo>
                  <a:lnTo>
                    <a:pt x="64" y="20"/>
                  </a:lnTo>
                  <a:lnTo>
                    <a:pt x="61" y="14"/>
                  </a:lnTo>
                  <a:lnTo>
                    <a:pt x="60" y="9"/>
                  </a:lnTo>
                  <a:lnTo>
                    <a:pt x="57" y="6"/>
                  </a:lnTo>
                  <a:lnTo>
                    <a:pt x="52" y="5"/>
                  </a:lnTo>
                  <a:lnTo>
                    <a:pt x="47" y="5"/>
                  </a:lnTo>
                  <a:lnTo>
                    <a:pt x="30" y="5"/>
                  </a:lnTo>
                  <a:lnTo>
                    <a:pt x="30" y="41"/>
                  </a:lnTo>
                  <a:lnTo>
                    <a:pt x="46" y="41"/>
                  </a:lnTo>
                  <a:lnTo>
                    <a:pt x="50" y="40"/>
                  </a:lnTo>
                  <a:lnTo>
                    <a:pt x="54" y="38"/>
                  </a:lnTo>
                  <a:lnTo>
                    <a:pt x="57" y="35"/>
                  </a:lnTo>
                  <a:lnTo>
                    <a:pt x="58" y="31"/>
                  </a:lnTo>
                  <a:lnTo>
                    <a:pt x="61" y="31"/>
                  </a:lnTo>
                  <a:lnTo>
                    <a:pt x="61" y="58"/>
                  </a:lnTo>
                  <a:close/>
                </a:path>
              </a:pathLst>
            </a:custGeom>
            <a:solidFill>
              <a:srgbClr val="FFFFFF"/>
            </a:solidFill>
            <a:ln w="0">
              <a:noFill/>
              <a:prstDash val="solid"/>
              <a:round/>
              <a:headEnd/>
              <a:tailEnd/>
            </a:ln>
          </p:spPr>
          <p:txBody>
            <a:bodyPr/>
            <a:lstStyle/>
            <a:p>
              <a:pPr>
                <a:defRPr/>
              </a:pPr>
              <a:endParaRPr lang="en-US" dirty="0"/>
            </a:p>
          </p:txBody>
        </p:sp>
        <p:sp>
          <p:nvSpPr>
            <p:cNvPr id="2764" name="Freeform 2763"/>
            <p:cNvSpPr>
              <a:spLocks/>
            </p:cNvSpPr>
            <p:nvPr userDrawn="1"/>
          </p:nvSpPr>
          <p:spPr bwMode="auto">
            <a:xfrm>
              <a:off x="3159" y="3941"/>
              <a:ext cx="29" cy="47"/>
            </a:xfrm>
            <a:custGeom>
              <a:avLst/>
              <a:gdLst/>
              <a:ahLst/>
              <a:cxnLst>
                <a:cxn ang="0">
                  <a:pos x="51" y="23"/>
                </a:cxn>
                <a:cxn ang="0">
                  <a:pos x="44" y="12"/>
                </a:cxn>
                <a:cxn ang="0">
                  <a:pos x="34" y="6"/>
                </a:cxn>
                <a:cxn ang="0">
                  <a:pos x="22" y="6"/>
                </a:cxn>
                <a:cxn ang="0">
                  <a:pos x="14" y="12"/>
                </a:cxn>
                <a:cxn ang="0">
                  <a:pos x="14" y="21"/>
                </a:cxn>
                <a:cxn ang="0">
                  <a:pos x="24" y="31"/>
                </a:cxn>
                <a:cxn ang="0">
                  <a:pos x="42" y="43"/>
                </a:cxn>
                <a:cxn ang="0">
                  <a:pos x="53" y="52"/>
                </a:cxn>
                <a:cxn ang="0">
                  <a:pos x="57" y="63"/>
                </a:cxn>
                <a:cxn ang="0">
                  <a:pos x="56" y="80"/>
                </a:cxn>
                <a:cxn ang="0">
                  <a:pos x="39" y="92"/>
                </a:cxn>
                <a:cxn ang="0">
                  <a:pos x="22" y="94"/>
                </a:cxn>
                <a:cxn ang="0">
                  <a:pos x="11" y="91"/>
                </a:cxn>
                <a:cxn ang="0">
                  <a:pos x="5" y="91"/>
                </a:cxn>
                <a:cxn ang="0">
                  <a:pos x="0" y="94"/>
                </a:cxn>
                <a:cxn ang="0">
                  <a:pos x="4" y="66"/>
                </a:cxn>
                <a:cxn ang="0">
                  <a:pos x="8" y="78"/>
                </a:cxn>
                <a:cxn ang="0">
                  <a:pos x="16" y="86"/>
                </a:cxn>
                <a:cxn ang="0">
                  <a:pos x="27" y="89"/>
                </a:cxn>
                <a:cxn ang="0">
                  <a:pos x="37" y="86"/>
                </a:cxn>
                <a:cxn ang="0">
                  <a:pos x="44" y="80"/>
                </a:cxn>
                <a:cxn ang="0">
                  <a:pos x="44" y="74"/>
                </a:cxn>
                <a:cxn ang="0">
                  <a:pos x="39" y="66"/>
                </a:cxn>
                <a:cxn ang="0">
                  <a:pos x="19" y="52"/>
                </a:cxn>
                <a:cxn ang="0">
                  <a:pos x="5" y="40"/>
                </a:cxn>
                <a:cxn ang="0">
                  <a:pos x="0" y="26"/>
                </a:cxn>
                <a:cxn ang="0">
                  <a:pos x="14" y="3"/>
                </a:cxn>
                <a:cxn ang="0">
                  <a:pos x="34" y="0"/>
                </a:cxn>
                <a:cxn ang="0">
                  <a:pos x="42" y="1"/>
                </a:cxn>
                <a:cxn ang="0">
                  <a:pos x="48" y="1"/>
                </a:cxn>
                <a:cxn ang="0">
                  <a:pos x="53" y="0"/>
                </a:cxn>
              </a:cxnLst>
              <a:rect l="0" t="0" r="r" b="b"/>
              <a:pathLst>
                <a:path w="59" h="94">
                  <a:moveTo>
                    <a:pt x="53" y="23"/>
                  </a:moveTo>
                  <a:lnTo>
                    <a:pt x="51" y="23"/>
                  </a:lnTo>
                  <a:lnTo>
                    <a:pt x="48" y="18"/>
                  </a:lnTo>
                  <a:lnTo>
                    <a:pt x="44" y="12"/>
                  </a:lnTo>
                  <a:lnTo>
                    <a:pt x="39" y="9"/>
                  </a:lnTo>
                  <a:lnTo>
                    <a:pt x="34" y="6"/>
                  </a:lnTo>
                  <a:lnTo>
                    <a:pt x="28" y="4"/>
                  </a:lnTo>
                  <a:lnTo>
                    <a:pt x="22" y="6"/>
                  </a:lnTo>
                  <a:lnTo>
                    <a:pt x="17" y="9"/>
                  </a:lnTo>
                  <a:lnTo>
                    <a:pt x="14" y="12"/>
                  </a:lnTo>
                  <a:lnTo>
                    <a:pt x="14" y="17"/>
                  </a:lnTo>
                  <a:lnTo>
                    <a:pt x="14" y="21"/>
                  </a:lnTo>
                  <a:lnTo>
                    <a:pt x="17" y="26"/>
                  </a:lnTo>
                  <a:lnTo>
                    <a:pt x="24" y="31"/>
                  </a:lnTo>
                  <a:lnTo>
                    <a:pt x="33" y="37"/>
                  </a:lnTo>
                  <a:lnTo>
                    <a:pt x="42" y="43"/>
                  </a:lnTo>
                  <a:lnTo>
                    <a:pt x="48" y="48"/>
                  </a:lnTo>
                  <a:lnTo>
                    <a:pt x="53" y="52"/>
                  </a:lnTo>
                  <a:lnTo>
                    <a:pt x="56" y="57"/>
                  </a:lnTo>
                  <a:lnTo>
                    <a:pt x="57" y="63"/>
                  </a:lnTo>
                  <a:lnTo>
                    <a:pt x="59" y="68"/>
                  </a:lnTo>
                  <a:lnTo>
                    <a:pt x="56" y="80"/>
                  </a:lnTo>
                  <a:lnTo>
                    <a:pt x="48" y="88"/>
                  </a:lnTo>
                  <a:lnTo>
                    <a:pt x="39" y="92"/>
                  </a:lnTo>
                  <a:lnTo>
                    <a:pt x="30" y="94"/>
                  </a:lnTo>
                  <a:lnTo>
                    <a:pt x="22" y="94"/>
                  </a:lnTo>
                  <a:lnTo>
                    <a:pt x="16" y="92"/>
                  </a:lnTo>
                  <a:lnTo>
                    <a:pt x="11" y="91"/>
                  </a:lnTo>
                  <a:lnTo>
                    <a:pt x="8" y="91"/>
                  </a:lnTo>
                  <a:lnTo>
                    <a:pt x="5" y="91"/>
                  </a:lnTo>
                  <a:lnTo>
                    <a:pt x="4" y="94"/>
                  </a:lnTo>
                  <a:lnTo>
                    <a:pt x="0" y="94"/>
                  </a:lnTo>
                  <a:lnTo>
                    <a:pt x="0" y="66"/>
                  </a:lnTo>
                  <a:lnTo>
                    <a:pt x="4" y="66"/>
                  </a:lnTo>
                  <a:lnTo>
                    <a:pt x="5" y="72"/>
                  </a:lnTo>
                  <a:lnTo>
                    <a:pt x="8" y="78"/>
                  </a:lnTo>
                  <a:lnTo>
                    <a:pt x="11" y="83"/>
                  </a:lnTo>
                  <a:lnTo>
                    <a:pt x="16" y="86"/>
                  </a:lnTo>
                  <a:lnTo>
                    <a:pt x="21" y="88"/>
                  </a:lnTo>
                  <a:lnTo>
                    <a:pt x="27" y="89"/>
                  </a:lnTo>
                  <a:lnTo>
                    <a:pt x="33" y="88"/>
                  </a:lnTo>
                  <a:lnTo>
                    <a:pt x="37" y="86"/>
                  </a:lnTo>
                  <a:lnTo>
                    <a:pt x="41" y="84"/>
                  </a:lnTo>
                  <a:lnTo>
                    <a:pt x="44" y="80"/>
                  </a:lnTo>
                  <a:lnTo>
                    <a:pt x="44" y="77"/>
                  </a:lnTo>
                  <a:lnTo>
                    <a:pt x="44" y="74"/>
                  </a:lnTo>
                  <a:lnTo>
                    <a:pt x="42" y="69"/>
                  </a:lnTo>
                  <a:lnTo>
                    <a:pt x="39" y="66"/>
                  </a:lnTo>
                  <a:lnTo>
                    <a:pt x="30" y="60"/>
                  </a:lnTo>
                  <a:lnTo>
                    <a:pt x="19" y="52"/>
                  </a:lnTo>
                  <a:lnTo>
                    <a:pt x="10" y="44"/>
                  </a:lnTo>
                  <a:lnTo>
                    <a:pt x="5" y="40"/>
                  </a:lnTo>
                  <a:lnTo>
                    <a:pt x="2" y="34"/>
                  </a:lnTo>
                  <a:lnTo>
                    <a:pt x="0" y="26"/>
                  </a:lnTo>
                  <a:lnTo>
                    <a:pt x="5" y="12"/>
                  </a:lnTo>
                  <a:lnTo>
                    <a:pt x="14" y="3"/>
                  </a:lnTo>
                  <a:lnTo>
                    <a:pt x="30" y="0"/>
                  </a:lnTo>
                  <a:lnTo>
                    <a:pt x="34" y="0"/>
                  </a:lnTo>
                  <a:lnTo>
                    <a:pt x="39" y="1"/>
                  </a:lnTo>
                  <a:lnTo>
                    <a:pt x="42" y="1"/>
                  </a:lnTo>
                  <a:lnTo>
                    <a:pt x="47" y="3"/>
                  </a:lnTo>
                  <a:lnTo>
                    <a:pt x="48" y="1"/>
                  </a:lnTo>
                  <a:lnTo>
                    <a:pt x="51" y="0"/>
                  </a:lnTo>
                  <a:lnTo>
                    <a:pt x="53" y="0"/>
                  </a:lnTo>
                  <a:lnTo>
                    <a:pt x="53" y="23"/>
                  </a:lnTo>
                  <a:close/>
                </a:path>
              </a:pathLst>
            </a:custGeom>
            <a:solidFill>
              <a:srgbClr val="FFFFFF"/>
            </a:solidFill>
            <a:ln w="0">
              <a:noFill/>
              <a:prstDash val="solid"/>
              <a:round/>
              <a:headEnd/>
              <a:tailEnd/>
            </a:ln>
          </p:spPr>
          <p:txBody>
            <a:bodyPr/>
            <a:lstStyle/>
            <a:p>
              <a:pPr>
                <a:defRPr/>
              </a:pPr>
              <a:endParaRPr lang="en-US" dirty="0"/>
            </a:p>
          </p:txBody>
        </p:sp>
      </p:grpSp>
      <p:sp>
        <p:nvSpPr>
          <p:cNvPr id="546509" name="Rectangle 2765"/>
          <p:cNvSpPr>
            <a:spLocks noGrp="1" noChangeArrowheads="1"/>
          </p:cNvSpPr>
          <p:nvPr>
            <p:ph type="ctrTitle"/>
          </p:nvPr>
        </p:nvSpPr>
        <p:spPr>
          <a:xfrm>
            <a:off x="1646238" y="1530350"/>
            <a:ext cx="7192962" cy="1470025"/>
          </a:xfrm>
        </p:spPr>
        <p:txBody>
          <a:bodyPr/>
          <a:lstStyle>
            <a:lvl1pPr>
              <a:defRPr>
                <a:solidFill>
                  <a:srgbClr val="EFE4CB"/>
                </a:solidFill>
              </a:defRPr>
            </a:lvl1pPr>
          </a:lstStyle>
          <a:p>
            <a:r>
              <a:rPr lang="en-US"/>
              <a:t>Click to edit Master title style</a:t>
            </a:r>
          </a:p>
        </p:txBody>
      </p:sp>
      <p:sp>
        <p:nvSpPr>
          <p:cNvPr id="546510" name="Rectangle 2766"/>
          <p:cNvSpPr>
            <a:spLocks noGrp="1" noChangeArrowheads="1"/>
          </p:cNvSpPr>
          <p:nvPr>
            <p:ph type="subTitle" idx="1"/>
          </p:nvPr>
        </p:nvSpPr>
        <p:spPr>
          <a:xfrm>
            <a:off x="1660525" y="3152775"/>
            <a:ext cx="7162800" cy="1295400"/>
          </a:xfrm>
        </p:spPr>
        <p:txBody>
          <a:bodyPr/>
          <a:lstStyle>
            <a:lvl1pPr marL="0" indent="0">
              <a:buFontTx/>
              <a:buNone/>
              <a:defRPr sz="2100" b="1">
                <a:solidFill>
                  <a:srgbClr val="EFE4CB"/>
                </a:solidFill>
              </a:defRPr>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90500"/>
            <a:ext cx="1870075" cy="5935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81138" y="190500"/>
            <a:ext cx="5457825" cy="5935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_title.jpg"/>
          <p:cNvPicPr>
            <a:picLocks noChangeAspect="1"/>
          </p:cNvPicPr>
          <p:nvPr/>
        </p:nvPicPr>
        <p:blipFill>
          <a:blip r:embed="rId2"/>
          <a:stretch>
            <a:fillRect/>
          </a:stretch>
        </p:blipFill>
        <p:spPr>
          <a:xfrm>
            <a:off x="0" y="0"/>
            <a:ext cx="9144000" cy="6858000"/>
          </a:xfrm>
          <a:prstGeom prst="rect">
            <a:avLst/>
          </a:prstGeom>
        </p:spPr>
      </p:pic>
      <p:sp>
        <p:nvSpPr>
          <p:cNvPr id="6" name="Round Same Side Corner Rectangle 5"/>
          <p:cNvSpPr/>
          <p:nvPr/>
        </p:nvSpPr>
        <p:spPr>
          <a:xfrm rot="16200000">
            <a:off x="5694456" y="811105"/>
            <a:ext cx="1738888" cy="5160207"/>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236030" y="2505285"/>
            <a:ext cx="4453487" cy="1095165"/>
          </a:xfrm>
        </p:spPr>
        <p:txBody>
          <a:bodyPr>
            <a:noAutofit/>
          </a:bodyPr>
          <a:lstStyle>
            <a:lvl1pPr>
              <a:lnSpc>
                <a:spcPts val="4200"/>
              </a:lnSpc>
              <a:defRPr sz="3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36030" y="3766626"/>
            <a:ext cx="4453488" cy="91559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CTE_Minnesota_RGB.png"/>
          <p:cNvPicPr>
            <a:picLocks noChangeAspect="1"/>
          </p:cNvPicPr>
          <p:nvPr/>
        </p:nvPicPr>
        <p:blipFill>
          <a:blip r:embed="rId3"/>
          <a:stretch>
            <a:fillRect/>
          </a:stretch>
        </p:blipFill>
        <p:spPr>
          <a:xfrm>
            <a:off x="6099048" y="384048"/>
            <a:ext cx="2320995" cy="813107"/>
          </a:xfrm>
          <a:prstGeom prst="rect">
            <a:avLst/>
          </a:prstGeom>
        </p:spPr>
      </p:pic>
      <p:sp>
        <p:nvSpPr>
          <p:cNvPr id="8" name="Rectangle 7"/>
          <p:cNvSpPr>
            <a:spLocks noChangeArrowheads="1"/>
          </p:cNvSpPr>
          <p:nvPr userDrawn="1"/>
        </p:nvSpPr>
        <p:spPr bwMode="auto">
          <a:xfrm>
            <a:off x="0" y="0"/>
            <a:ext cx="9144000" cy="6872288"/>
          </a:xfrm>
          <a:prstGeom prst="rect">
            <a:avLst/>
          </a:prstGeom>
          <a:solidFill>
            <a:srgbClr val="C0973A"/>
          </a:solidFill>
          <a:ln w="9525">
            <a:noFill/>
            <a:miter lim="800000"/>
            <a:headEnd/>
            <a:tailEnd/>
          </a:ln>
          <a:effectLst/>
        </p:spPr>
        <p:txBody>
          <a:bodyPr wrap="none" anchor="ctr"/>
          <a:lstStyle/>
          <a:p>
            <a:pPr algn="ctr" eaLnBrk="1" hangingPunct="1">
              <a:defRPr/>
            </a:pPr>
            <a:endParaRPr lang="en-US" sz="1800" b="0" dirty="0">
              <a:latin typeface="Helvetica" pitchFamily="34" charset="0"/>
            </a:endParaRPr>
          </a:p>
        </p:txBody>
      </p:sp>
      <p:sp>
        <p:nvSpPr>
          <p:cNvPr id="10" name="Rectangle 9"/>
          <p:cNvSpPr>
            <a:spLocks noChangeArrowheads="1"/>
          </p:cNvSpPr>
          <p:nvPr userDrawn="1"/>
        </p:nvSpPr>
        <p:spPr bwMode="auto">
          <a:xfrm>
            <a:off x="0" y="0"/>
            <a:ext cx="1247775" cy="6872288"/>
          </a:xfrm>
          <a:prstGeom prst="rect">
            <a:avLst/>
          </a:prstGeom>
          <a:solidFill>
            <a:schemeClr val="tx1"/>
          </a:solidFill>
          <a:ln w="9525">
            <a:noFill/>
            <a:miter lim="800000"/>
            <a:headEnd/>
            <a:tailEnd/>
          </a:ln>
          <a:effectLst/>
        </p:spPr>
        <p:txBody>
          <a:bodyPr wrap="none" anchor="ctr"/>
          <a:lstStyle/>
          <a:p>
            <a:pPr>
              <a:defRPr/>
            </a:pPr>
            <a:endParaRPr lang="en-US" dirty="0"/>
          </a:p>
        </p:txBody>
      </p:sp>
      <p:grpSp>
        <p:nvGrpSpPr>
          <p:cNvPr id="11" name="Group 10"/>
          <p:cNvGrpSpPr>
            <a:grpSpLocks noChangeAspect="1"/>
          </p:cNvGrpSpPr>
          <p:nvPr userDrawn="1"/>
        </p:nvGrpSpPr>
        <p:grpSpPr bwMode="auto">
          <a:xfrm>
            <a:off x="5784850" y="0"/>
            <a:ext cx="3517900" cy="6858000"/>
            <a:chOff x="3648" y="0"/>
            <a:chExt cx="2216" cy="4320"/>
          </a:xfrm>
        </p:grpSpPr>
        <p:sp>
          <p:nvSpPr>
            <p:cNvPr id="12" name="AutoShape 6"/>
            <p:cNvSpPr>
              <a:spLocks noChangeAspect="1" noChangeArrowheads="1" noTextEdit="1"/>
            </p:cNvSpPr>
            <p:nvPr userDrawn="1"/>
          </p:nvSpPr>
          <p:spPr bwMode="auto">
            <a:xfrm>
              <a:off x="3648" y="0"/>
              <a:ext cx="2216" cy="4320"/>
            </a:xfrm>
            <a:prstGeom prst="rect">
              <a:avLst/>
            </a:prstGeom>
            <a:noFill/>
            <a:ln w="9525">
              <a:noFill/>
              <a:miter lim="800000"/>
              <a:headEnd/>
              <a:tailEnd/>
            </a:ln>
          </p:spPr>
          <p:txBody>
            <a:bodyPr/>
            <a:lstStyle/>
            <a:p>
              <a:pPr>
                <a:defRPr/>
              </a:pPr>
              <a:endParaRPr lang="en-US" dirty="0"/>
            </a:p>
          </p:txBody>
        </p:sp>
        <p:grpSp>
          <p:nvGrpSpPr>
            <p:cNvPr id="13" name="Group 12"/>
            <p:cNvGrpSpPr>
              <a:grpSpLocks/>
            </p:cNvGrpSpPr>
            <p:nvPr userDrawn="1"/>
          </p:nvGrpSpPr>
          <p:grpSpPr bwMode="auto">
            <a:xfrm>
              <a:off x="3648" y="0"/>
              <a:ext cx="2216" cy="4320"/>
              <a:chOff x="3648" y="0"/>
              <a:chExt cx="2216" cy="4320"/>
            </a:xfrm>
          </p:grpSpPr>
          <p:sp>
            <p:nvSpPr>
              <p:cNvPr id="2523" name="Rectangle 8"/>
              <p:cNvSpPr>
                <a:spLocks noChangeArrowheads="1"/>
              </p:cNvSpPr>
              <p:nvPr userDrawn="1"/>
            </p:nvSpPr>
            <p:spPr bwMode="auto">
              <a:xfrm>
                <a:off x="3648" y="0"/>
                <a:ext cx="2216" cy="4320"/>
              </a:xfrm>
              <a:prstGeom prst="rect">
                <a:avLst/>
              </a:prstGeom>
              <a:noFill/>
              <a:ln w="0">
                <a:noFill/>
                <a:miter lim="800000"/>
                <a:headEnd/>
                <a:tailEnd/>
              </a:ln>
            </p:spPr>
            <p:txBody>
              <a:bodyPr/>
              <a:lstStyle/>
              <a:p>
                <a:pPr>
                  <a:defRPr/>
                </a:pPr>
                <a:endParaRPr lang="en-US" dirty="0"/>
              </a:p>
            </p:txBody>
          </p:sp>
          <p:sp>
            <p:nvSpPr>
              <p:cNvPr id="2524" name="Freeform 9"/>
              <p:cNvSpPr>
                <a:spLocks/>
              </p:cNvSpPr>
              <p:nvPr userDrawn="1"/>
            </p:nvSpPr>
            <p:spPr bwMode="auto">
              <a:xfrm>
                <a:off x="4599" y="951"/>
                <a:ext cx="1226" cy="2423"/>
              </a:xfrm>
              <a:custGeom>
                <a:avLst/>
                <a:gdLst/>
                <a:ahLst/>
                <a:cxnLst>
                  <a:cxn ang="0">
                    <a:pos x="1226" y="2351"/>
                  </a:cxn>
                  <a:cxn ang="0">
                    <a:pos x="1215" y="2423"/>
                  </a:cxn>
                  <a:cxn ang="0">
                    <a:pos x="1052" y="1595"/>
                  </a:cxn>
                  <a:cxn ang="0">
                    <a:pos x="353" y="2071"/>
                  </a:cxn>
                  <a:cxn ang="0">
                    <a:pos x="829" y="1371"/>
                  </a:cxn>
                  <a:cxn ang="0">
                    <a:pos x="0" y="1215"/>
                  </a:cxn>
                  <a:cxn ang="0">
                    <a:pos x="829" y="1052"/>
                  </a:cxn>
                  <a:cxn ang="0">
                    <a:pos x="353" y="358"/>
                  </a:cxn>
                  <a:cxn ang="0">
                    <a:pos x="1052" y="828"/>
                  </a:cxn>
                  <a:cxn ang="0">
                    <a:pos x="1215" y="0"/>
                  </a:cxn>
                  <a:cxn ang="0">
                    <a:pos x="1226" y="2351"/>
                  </a:cxn>
                </a:cxnLst>
                <a:rect l="0" t="0" r="r" b="b"/>
                <a:pathLst>
                  <a:path w="1226" h="2423">
                    <a:moveTo>
                      <a:pt x="1226" y="2351"/>
                    </a:moveTo>
                    <a:lnTo>
                      <a:pt x="1215" y="2423"/>
                    </a:lnTo>
                    <a:lnTo>
                      <a:pt x="1052" y="1595"/>
                    </a:lnTo>
                    <a:lnTo>
                      <a:pt x="353" y="2071"/>
                    </a:lnTo>
                    <a:lnTo>
                      <a:pt x="829" y="1371"/>
                    </a:lnTo>
                    <a:lnTo>
                      <a:pt x="0" y="1215"/>
                    </a:lnTo>
                    <a:lnTo>
                      <a:pt x="829" y="1052"/>
                    </a:lnTo>
                    <a:lnTo>
                      <a:pt x="353" y="358"/>
                    </a:lnTo>
                    <a:lnTo>
                      <a:pt x="1052" y="828"/>
                    </a:lnTo>
                    <a:lnTo>
                      <a:pt x="1215" y="0"/>
                    </a:lnTo>
                    <a:lnTo>
                      <a:pt x="1226" y="2351"/>
                    </a:lnTo>
                    <a:close/>
                  </a:path>
                </a:pathLst>
              </a:custGeom>
              <a:solidFill>
                <a:srgbClr val="CDA959"/>
              </a:solidFill>
              <a:ln w="0">
                <a:noFill/>
                <a:prstDash val="solid"/>
                <a:round/>
                <a:headEnd/>
                <a:tailEnd/>
              </a:ln>
            </p:spPr>
            <p:txBody>
              <a:bodyPr/>
              <a:lstStyle/>
              <a:p>
                <a:pPr>
                  <a:defRPr/>
                </a:pPr>
                <a:endParaRPr lang="en-US" dirty="0"/>
              </a:p>
            </p:txBody>
          </p:sp>
          <p:sp>
            <p:nvSpPr>
              <p:cNvPr id="2525" name="Freeform 10"/>
              <p:cNvSpPr>
                <a:spLocks/>
              </p:cNvSpPr>
              <p:nvPr userDrawn="1"/>
            </p:nvSpPr>
            <p:spPr bwMode="auto">
              <a:xfrm>
                <a:off x="5814" y="951"/>
                <a:ext cx="11" cy="67"/>
              </a:xfrm>
              <a:custGeom>
                <a:avLst/>
                <a:gdLst/>
                <a:ahLst/>
                <a:cxnLst>
                  <a:cxn ang="0">
                    <a:pos x="0" y="0"/>
                  </a:cxn>
                  <a:cxn ang="0">
                    <a:pos x="11" y="67"/>
                  </a:cxn>
                  <a:cxn ang="0">
                    <a:pos x="0" y="0"/>
                  </a:cxn>
                </a:cxnLst>
                <a:rect l="0" t="0" r="r" b="b"/>
                <a:pathLst>
                  <a:path w="11" h="67">
                    <a:moveTo>
                      <a:pt x="0" y="0"/>
                    </a:moveTo>
                    <a:lnTo>
                      <a:pt x="11" y="67"/>
                    </a:lnTo>
                    <a:lnTo>
                      <a:pt x="0" y="0"/>
                    </a:lnTo>
                    <a:close/>
                  </a:path>
                </a:pathLst>
              </a:custGeom>
              <a:solidFill>
                <a:srgbClr val="CDA959"/>
              </a:solidFill>
              <a:ln w="0">
                <a:noFill/>
                <a:prstDash val="solid"/>
                <a:round/>
                <a:headEnd/>
                <a:tailEnd/>
              </a:ln>
            </p:spPr>
            <p:txBody>
              <a:bodyPr/>
              <a:lstStyle/>
              <a:p>
                <a:pPr>
                  <a:defRPr/>
                </a:pPr>
                <a:endParaRPr lang="en-US" dirty="0"/>
              </a:p>
            </p:txBody>
          </p:sp>
          <p:sp>
            <p:nvSpPr>
              <p:cNvPr id="2526" name="Rectangle 11"/>
              <p:cNvSpPr>
                <a:spLocks noChangeArrowheads="1"/>
              </p:cNvSpPr>
              <p:nvPr userDrawn="1"/>
            </p:nvSpPr>
            <p:spPr bwMode="auto">
              <a:xfrm>
                <a:off x="5097" y="6"/>
                <a:ext cx="414" cy="5"/>
              </a:xfrm>
              <a:prstGeom prst="rect">
                <a:avLst/>
              </a:prstGeom>
              <a:solidFill>
                <a:srgbClr val="CDA959"/>
              </a:solidFill>
              <a:ln w="0">
                <a:noFill/>
                <a:miter lim="800000"/>
                <a:headEnd/>
                <a:tailEnd/>
              </a:ln>
            </p:spPr>
            <p:txBody>
              <a:bodyPr/>
              <a:lstStyle/>
              <a:p>
                <a:pPr>
                  <a:defRPr/>
                </a:pPr>
                <a:endParaRPr lang="en-US" dirty="0"/>
              </a:p>
            </p:txBody>
          </p:sp>
          <p:sp>
            <p:nvSpPr>
              <p:cNvPr id="2527" name="Rectangle 12"/>
              <p:cNvSpPr>
                <a:spLocks noChangeArrowheads="1"/>
              </p:cNvSpPr>
              <p:nvPr userDrawn="1"/>
            </p:nvSpPr>
            <p:spPr bwMode="auto">
              <a:xfrm>
                <a:off x="5097" y="11"/>
                <a:ext cx="414" cy="6"/>
              </a:xfrm>
              <a:prstGeom prst="rect">
                <a:avLst/>
              </a:prstGeom>
              <a:solidFill>
                <a:srgbClr val="CDA959"/>
              </a:solidFill>
              <a:ln w="0">
                <a:noFill/>
                <a:miter lim="800000"/>
                <a:headEnd/>
                <a:tailEnd/>
              </a:ln>
            </p:spPr>
            <p:txBody>
              <a:bodyPr/>
              <a:lstStyle/>
              <a:p>
                <a:pPr>
                  <a:defRPr/>
                </a:pPr>
                <a:endParaRPr lang="en-US" dirty="0"/>
              </a:p>
            </p:txBody>
          </p:sp>
          <p:sp>
            <p:nvSpPr>
              <p:cNvPr id="2528" name="Rectangle 13"/>
              <p:cNvSpPr>
                <a:spLocks noChangeArrowheads="1"/>
              </p:cNvSpPr>
              <p:nvPr userDrawn="1"/>
            </p:nvSpPr>
            <p:spPr bwMode="auto">
              <a:xfrm>
                <a:off x="5097" y="17"/>
                <a:ext cx="414" cy="5"/>
              </a:xfrm>
              <a:prstGeom prst="rect">
                <a:avLst/>
              </a:prstGeom>
              <a:solidFill>
                <a:srgbClr val="CDA959"/>
              </a:solidFill>
              <a:ln w="0">
                <a:noFill/>
                <a:miter lim="800000"/>
                <a:headEnd/>
                <a:tailEnd/>
              </a:ln>
            </p:spPr>
            <p:txBody>
              <a:bodyPr/>
              <a:lstStyle/>
              <a:p>
                <a:pPr>
                  <a:defRPr/>
                </a:pPr>
                <a:endParaRPr lang="en-US" dirty="0"/>
              </a:p>
            </p:txBody>
          </p:sp>
          <p:sp>
            <p:nvSpPr>
              <p:cNvPr id="2529" name="Rectangle 14"/>
              <p:cNvSpPr>
                <a:spLocks noChangeArrowheads="1"/>
              </p:cNvSpPr>
              <p:nvPr userDrawn="1"/>
            </p:nvSpPr>
            <p:spPr bwMode="auto">
              <a:xfrm>
                <a:off x="5097" y="22"/>
                <a:ext cx="414" cy="6"/>
              </a:xfrm>
              <a:prstGeom prst="rect">
                <a:avLst/>
              </a:prstGeom>
              <a:solidFill>
                <a:srgbClr val="CDA959"/>
              </a:solidFill>
              <a:ln w="0">
                <a:noFill/>
                <a:miter lim="800000"/>
                <a:headEnd/>
                <a:tailEnd/>
              </a:ln>
            </p:spPr>
            <p:txBody>
              <a:bodyPr/>
              <a:lstStyle/>
              <a:p>
                <a:pPr>
                  <a:defRPr/>
                </a:pPr>
                <a:endParaRPr lang="en-US" dirty="0"/>
              </a:p>
            </p:txBody>
          </p:sp>
          <p:sp>
            <p:nvSpPr>
              <p:cNvPr id="2530" name="Rectangle 15"/>
              <p:cNvSpPr>
                <a:spLocks noChangeArrowheads="1"/>
              </p:cNvSpPr>
              <p:nvPr userDrawn="1"/>
            </p:nvSpPr>
            <p:spPr bwMode="auto">
              <a:xfrm>
                <a:off x="5836" y="22"/>
                <a:ext cx="6" cy="6"/>
              </a:xfrm>
              <a:prstGeom prst="rect">
                <a:avLst/>
              </a:prstGeom>
              <a:solidFill>
                <a:srgbClr val="CDA959"/>
              </a:solidFill>
              <a:ln w="0">
                <a:noFill/>
                <a:miter lim="800000"/>
                <a:headEnd/>
                <a:tailEnd/>
              </a:ln>
            </p:spPr>
            <p:txBody>
              <a:bodyPr/>
              <a:lstStyle/>
              <a:p>
                <a:pPr>
                  <a:defRPr/>
                </a:pPr>
                <a:endParaRPr lang="en-US" dirty="0"/>
              </a:p>
            </p:txBody>
          </p:sp>
          <p:sp>
            <p:nvSpPr>
              <p:cNvPr id="2531" name="Rectangle 16"/>
              <p:cNvSpPr>
                <a:spLocks noChangeArrowheads="1"/>
              </p:cNvSpPr>
              <p:nvPr userDrawn="1"/>
            </p:nvSpPr>
            <p:spPr bwMode="auto">
              <a:xfrm>
                <a:off x="5097" y="28"/>
                <a:ext cx="414" cy="6"/>
              </a:xfrm>
              <a:prstGeom prst="rect">
                <a:avLst/>
              </a:prstGeom>
              <a:solidFill>
                <a:srgbClr val="CDA959"/>
              </a:solidFill>
              <a:ln w="0">
                <a:noFill/>
                <a:miter lim="800000"/>
                <a:headEnd/>
                <a:tailEnd/>
              </a:ln>
            </p:spPr>
            <p:txBody>
              <a:bodyPr/>
              <a:lstStyle/>
              <a:p>
                <a:pPr>
                  <a:defRPr/>
                </a:pPr>
                <a:endParaRPr lang="en-US" dirty="0"/>
              </a:p>
            </p:txBody>
          </p:sp>
          <p:sp>
            <p:nvSpPr>
              <p:cNvPr id="2532" name="Rectangle 17"/>
              <p:cNvSpPr>
                <a:spLocks noChangeArrowheads="1"/>
              </p:cNvSpPr>
              <p:nvPr userDrawn="1"/>
            </p:nvSpPr>
            <p:spPr bwMode="auto">
              <a:xfrm>
                <a:off x="5836" y="28"/>
                <a:ext cx="6" cy="6"/>
              </a:xfrm>
              <a:prstGeom prst="rect">
                <a:avLst/>
              </a:prstGeom>
              <a:solidFill>
                <a:srgbClr val="CDA959"/>
              </a:solidFill>
              <a:ln w="0">
                <a:noFill/>
                <a:miter lim="800000"/>
                <a:headEnd/>
                <a:tailEnd/>
              </a:ln>
            </p:spPr>
            <p:txBody>
              <a:bodyPr/>
              <a:lstStyle/>
              <a:p>
                <a:pPr>
                  <a:defRPr/>
                </a:pPr>
                <a:endParaRPr lang="en-US" dirty="0"/>
              </a:p>
            </p:txBody>
          </p:sp>
          <p:sp>
            <p:nvSpPr>
              <p:cNvPr id="2533" name="Rectangle 18"/>
              <p:cNvSpPr>
                <a:spLocks noChangeArrowheads="1"/>
              </p:cNvSpPr>
              <p:nvPr userDrawn="1"/>
            </p:nvSpPr>
            <p:spPr bwMode="auto">
              <a:xfrm>
                <a:off x="5097" y="34"/>
                <a:ext cx="414" cy="5"/>
              </a:xfrm>
              <a:prstGeom prst="rect">
                <a:avLst/>
              </a:prstGeom>
              <a:solidFill>
                <a:srgbClr val="CDA959"/>
              </a:solidFill>
              <a:ln w="0">
                <a:noFill/>
                <a:miter lim="800000"/>
                <a:headEnd/>
                <a:tailEnd/>
              </a:ln>
            </p:spPr>
            <p:txBody>
              <a:bodyPr/>
              <a:lstStyle/>
              <a:p>
                <a:pPr>
                  <a:defRPr/>
                </a:pPr>
                <a:endParaRPr lang="en-US" dirty="0"/>
              </a:p>
            </p:txBody>
          </p:sp>
          <p:sp>
            <p:nvSpPr>
              <p:cNvPr id="2534" name="Rectangle 19"/>
              <p:cNvSpPr>
                <a:spLocks noChangeArrowheads="1"/>
              </p:cNvSpPr>
              <p:nvPr userDrawn="1"/>
            </p:nvSpPr>
            <p:spPr bwMode="auto">
              <a:xfrm>
                <a:off x="5830" y="34"/>
                <a:ext cx="12" cy="5"/>
              </a:xfrm>
              <a:prstGeom prst="rect">
                <a:avLst/>
              </a:prstGeom>
              <a:solidFill>
                <a:srgbClr val="CDA959"/>
              </a:solidFill>
              <a:ln w="0">
                <a:noFill/>
                <a:miter lim="800000"/>
                <a:headEnd/>
                <a:tailEnd/>
              </a:ln>
            </p:spPr>
            <p:txBody>
              <a:bodyPr/>
              <a:lstStyle/>
              <a:p>
                <a:pPr>
                  <a:defRPr/>
                </a:pPr>
                <a:endParaRPr lang="en-US" dirty="0"/>
              </a:p>
            </p:txBody>
          </p:sp>
          <p:sp>
            <p:nvSpPr>
              <p:cNvPr id="2535" name="Rectangle 20"/>
              <p:cNvSpPr>
                <a:spLocks noChangeArrowheads="1"/>
              </p:cNvSpPr>
              <p:nvPr userDrawn="1"/>
            </p:nvSpPr>
            <p:spPr bwMode="auto">
              <a:xfrm>
                <a:off x="5097" y="39"/>
                <a:ext cx="414" cy="6"/>
              </a:xfrm>
              <a:prstGeom prst="rect">
                <a:avLst/>
              </a:prstGeom>
              <a:solidFill>
                <a:srgbClr val="CDA959"/>
              </a:solidFill>
              <a:ln w="0">
                <a:noFill/>
                <a:miter lim="800000"/>
                <a:headEnd/>
                <a:tailEnd/>
              </a:ln>
            </p:spPr>
            <p:txBody>
              <a:bodyPr/>
              <a:lstStyle/>
              <a:p>
                <a:pPr>
                  <a:defRPr/>
                </a:pPr>
                <a:endParaRPr lang="en-US" dirty="0"/>
              </a:p>
            </p:txBody>
          </p:sp>
          <p:sp>
            <p:nvSpPr>
              <p:cNvPr id="2536" name="Rectangle 21"/>
              <p:cNvSpPr>
                <a:spLocks noChangeArrowheads="1"/>
              </p:cNvSpPr>
              <p:nvPr userDrawn="1"/>
            </p:nvSpPr>
            <p:spPr bwMode="auto">
              <a:xfrm>
                <a:off x="5830" y="39"/>
                <a:ext cx="12" cy="6"/>
              </a:xfrm>
              <a:prstGeom prst="rect">
                <a:avLst/>
              </a:prstGeom>
              <a:solidFill>
                <a:srgbClr val="CDA959"/>
              </a:solidFill>
              <a:ln w="0">
                <a:noFill/>
                <a:miter lim="800000"/>
                <a:headEnd/>
                <a:tailEnd/>
              </a:ln>
            </p:spPr>
            <p:txBody>
              <a:bodyPr/>
              <a:lstStyle/>
              <a:p>
                <a:pPr>
                  <a:defRPr/>
                </a:pPr>
                <a:endParaRPr lang="en-US" dirty="0"/>
              </a:p>
            </p:txBody>
          </p:sp>
          <p:sp>
            <p:nvSpPr>
              <p:cNvPr id="2537" name="Rectangle 22"/>
              <p:cNvSpPr>
                <a:spLocks noChangeArrowheads="1"/>
              </p:cNvSpPr>
              <p:nvPr userDrawn="1"/>
            </p:nvSpPr>
            <p:spPr bwMode="auto">
              <a:xfrm>
                <a:off x="5131" y="45"/>
                <a:ext cx="364" cy="5"/>
              </a:xfrm>
              <a:prstGeom prst="rect">
                <a:avLst/>
              </a:prstGeom>
              <a:solidFill>
                <a:srgbClr val="CDA959"/>
              </a:solidFill>
              <a:ln w="0">
                <a:noFill/>
                <a:miter lim="800000"/>
                <a:headEnd/>
                <a:tailEnd/>
              </a:ln>
            </p:spPr>
            <p:txBody>
              <a:bodyPr/>
              <a:lstStyle/>
              <a:p>
                <a:pPr>
                  <a:defRPr/>
                </a:pPr>
                <a:endParaRPr lang="en-US" dirty="0"/>
              </a:p>
            </p:txBody>
          </p:sp>
          <p:sp>
            <p:nvSpPr>
              <p:cNvPr id="2538" name="Rectangle 23"/>
              <p:cNvSpPr>
                <a:spLocks noChangeArrowheads="1"/>
              </p:cNvSpPr>
              <p:nvPr userDrawn="1"/>
            </p:nvSpPr>
            <p:spPr bwMode="auto">
              <a:xfrm>
                <a:off x="5830" y="45"/>
                <a:ext cx="12" cy="5"/>
              </a:xfrm>
              <a:prstGeom prst="rect">
                <a:avLst/>
              </a:prstGeom>
              <a:solidFill>
                <a:srgbClr val="CDA959"/>
              </a:solidFill>
              <a:ln w="0">
                <a:noFill/>
                <a:miter lim="800000"/>
                <a:headEnd/>
                <a:tailEnd/>
              </a:ln>
            </p:spPr>
            <p:txBody>
              <a:bodyPr/>
              <a:lstStyle/>
              <a:p>
                <a:pPr>
                  <a:defRPr/>
                </a:pPr>
                <a:endParaRPr lang="en-US" dirty="0"/>
              </a:p>
            </p:txBody>
          </p:sp>
          <p:sp>
            <p:nvSpPr>
              <p:cNvPr id="2539" name="Rectangle 24"/>
              <p:cNvSpPr>
                <a:spLocks noChangeArrowheads="1"/>
              </p:cNvSpPr>
              <p:nvPr userDrawn="1"/>
            </p:nvSpPr>
            <p:spPr bwMode="auto">
              <a:xfrm>
                <a:off x="5165" y="50"/>
                <a:ext cx="307" cy="6"/>
              </a:xfrm>
              <a:prstGeom prst="rect">
                <a:avLst/>
              </a:prstGeom>
              <a:solidFill>
                <a:srgbClr val="CDA959"/>
              </a:solidFill>
              <a:ln w="0">
                <a:noFill/>
                <a:miter lim="800000"/>
                <a:headEnd/>
                <a:tailEnd/>
              </a:ln>
            </p:spPr>
            <p:txBody>
              <a:bodyPr/>
              <a:lstStyle/>
              <a:p>
                <a:pPr>
                  <a:defRPr/>
                </a:pPr>
                <a:endParaRPr lang="en-US" dirty="0"/>
              </a:p>
            </p:txBody>
          </p:sp>
          <p:sp>
            <p:nvSpPr>
              <p:cNvPr id="2540" name="Rectangle 25"/>
              <p:cNvSpPr>
                <a:spLocks noChangeArrowheads="1"/>
              </p:cNvSpPr>
              <p:nvPr userDrawn="1"/>
            </p:nvSpPr>
            <p:spPr bwMode="auto">
              <a:xfrm>
                <a:off x="5825" y="50"/>
                <a:ext cx="17" cy="6"/>
              </a:xfrm>
              <a:prstGeom prst="rect">
                <a:avLst/>
              </a:prstGeom>
              <a:solidFill>
                <a:srgbClr val="CDA959"/>
              </a:solidFill>
              <a:ln w="0">
                <a:noFill/>
                <a:miter lim="800000"/>
                <a:headEnd/>
                <a:tailEnd/>
              </a:ln>
            </p:spPr>
            <p:txBody>
              <a:bodyPr/>
              <a:lstStyle/>
              <a:p>
                <a:pPr>
                  <a:defRPr/>
                </a:pPr>
                <a:endParaRPr lang="en-US" dirty="0"/>
              </a:p>
            </p:txBody>
          </p:sp>
          <p:sp>
            <p:nvSpPr>
              <p:cNvPr id="2541" name="Rectangle 26"/>
              <p:cNvSpPr>
                <a:spLocks noChangeArrowheads="1"/>
              </p:cNvSpPr>
              <p:nvPr userDrawn="1"/>
            </p:nvSpPr>
            <p:spPr bwMode="auto">
              <a:xfrm>
                <a:off x="5176" y="56"/>
                <a:ext cx="274" cy="6"/>
              </a:xfrm>
              <a:prstGeom prst="rect">
                <a:avLst/>
              </a:prstGeom>
              <a:solidFill>
                <a:srgbClr val="CDA959"/>
              </a:solidFill>
              <a:ln w="0">
                <a:noFill/>
                <a:miter lim="800000"/>
                <a:headEnd/>
                <a:tailEnd/>
              </a:ln>
            </p:spPr>
            <p:txBody>
              <a:bodyPr/>
              <a:lstStyle/>
              <a:p>
                <a:pPr>
                  <a:defRPr/>
                </a:pPr>
                <a:endParaRPr lang="en-US" dirty="0"/>
              </a:p>
            </p:txBody>
          </p:sp>
          <p:sp>
            <p:nvSpPr>
              <p:cNvPr id="2542" name="Rectangle 27"/>
              <p:cNvSpPr>
                <a:spLocks noChangeArrowheads="1"/>
              </p:cNvSpPr>
              <p:nvPr userDrawn="1"/>
            </p:nvSpPr>
            <p:spPr bwMode="auto">
              <a:xfrm>
                <a:off x="5825" y="56"/>
                <a:ext cx="17" cy="6"/>
              </a:xfrm>
              <a:prstGeom prst="rect">
                <a:avLst/>
              </a:prstGeom>
              <a:solidFill>
                <a:srgbClr val="CDA959"/>
              </a:solidFill>
              <a:ln w="0">
                <a:noFill/>
                <a:miter lim="800000"/>
                <a:headEnd/>
                <a:tailEnd/>
              </a:ln>
            </p:spPr>
            <p:txBody>
              <a:bodyPr/>
              <a:lstStyle/>
              <a:p>
                <a:pPr>
                  <a:defRPr/>
                </a:pPr>
                <a:endParaRPr lang="en-US" dirty="0"/>
              </a:p>
            </p:txBody>
          </p:sp>
          <p:sp>
            <p:nvSpPr>
              <p:cNvPr id="2543" name="Rectangle 28"/>
              <p:cNvSpPr>
                <a:spLocks noChangeArrowheads="1"/>
              </p:cNvSpPr>
              <p:nvPr userDrawn="1"/>
            </p:nvSpPr>
            <p:spPr bwMode="auto">
              <a:xfrm>
                <a:off x="5181" y="62"/>
                <a:ext cx="263" cy="5"/>
              </a:xfrm>
              <a:prstGeom prst="rect">
                <a:avLst/>
              </a:prstGeom>
              <a:solidFill>
                <a:srgbClr val="CDA959"/>
              </a:solidFill>
              <a:ln w="0">
                <a:noFill/>
                <a:miter lim="800000"/>
                <a:headEnd/>
                <a:tailEnd/>
              </a:ln>
            </p:spPr>
            <p:txBody>
              <a:bodyPr/>
              <a:lstStyle/>
              <a:p>
                <a:pPr>
                  <a:defRPr/>
                </a:pPr>
                <a:endParaRPr lang="en-US" dirty="0"/>
              </a:p>
            </p:txBody>
          </p:sp>
          <p:sp>
            <p:nvSpPr>
              <p:cNvPr id="2544" name="Rectangle 29"/>
              <p:cNvSpPr>
                <a:spLocks noChangeArrowheads="1"/>
              </p:cNvSpPr>
              <p:nvPr userDrawn="1"/>
            </p:nvSpPr>
            <p:spPr bwMode="auto">
              <a:xfrm>
                <a:off x="5819" y="62"/>
                <a:ext cx="23" cy="5"/>
              </a:xfrm>
              <a:prstGeom prst="rect">
                <a:avLst/>
              </a:prstGeom>
              <a:solidFill>
                <a:srgbClr val="CDA959"/>
              </a:solidFill>
              <a:ln w="0">
                <a:noFill/>
                <a:miter lim="800000"/>
                <a:headEnd/>
                <a:tailEnd/>
              </a:ln>
            </p:spPr>
            <p:txBody>
              <a:bodyPr/>
              <a:lstStyle/>
              <a:p>
                <a:pPr>
                  <a:defRPr/>
                </a:pPr>
                <a:endParaRPr lang="en-US" dirty="0"/>
              </a:p>
            </p:txBody>
          </p:sp>
          <p:sp>
            <p:nvSpPr>
              <p:cNvPr id="2545" name="Rectangle 30"/>
              <p:cNvSpPr>
                <a:spLocks noChangeArrowheads="1"/>
              </p:cNvSpPr>
              <p:nvPr userDrawn="1"/>
            </p:nvSpPr>
            <p:spPr bwMode="auto">
              <a:xfrm>
                <a:off x="5187" y="67"/>
                <a:ext cx="252" cy="6"/>
              </a:xfrm>
              <a:prstGeom prst="rect">
                <a:avLst/>
              </a:prstGeom>
              <a:solidFill>
                <a:srgbClr val="CDA959"/>
              </a:solidFill>
              <a:ln w="0">
                <a:noFill/>
                <a:miter lim="800000"/>
                <a:headEnd/>
                <a:tailEnd/>
              </a:ln>
            </p:spPr>
            <p:txBody>
              <a:bodyPr/>
              <a:lstStyle/>
              <a:p>
                <a:pPr>
                  <a:defRPr/>
                </a:pPr>
                <a:endParaRPr lang="en-US" dirty="0"/>
              </a:p>
            </p:txBody>
          </p:sp>
          <p:sp>
            <p:nvSpPr>
              <p:cNvPr id="2546" name="Rectangle 31"/>
              <p:cNvSpPr>
                <a:spLocks noChangeArrowheads="1"/>
              </p:cNvSpPr>
              <p:nvPr userDrawn="1"/>
            </p:nvSpPr>
            <p:spPr bwMode="auto">
              <a:xfrm>
                <a:off x="5819" y="67"/>
                <a:ext cx="23" cy="6"/>
              </a:xfrm>
              <a:prstGeom prst="rect">
                <a:avLst/>
              </a:prstGeom>
              <a:solidFill>
                <a:srgbClr val="CDA959"/>
              </a:solidFill>
              <a:ln w="0">
                <a:noFill/>
                <a:miter lim="800000"/>
                <a:headEnd/>
                <a:tailEnd/>
              </a:ln>
            </p:spPr>
            <p:txBody>
              <a:bodyPr/>
              <a:lstStyle/>
              <a:p>
                <a:pPr>
                  <a:defRPr/>
                </a:pPr>
                <a:endParaRPr lang="en-US" dirty="0"/>
              </a:p>
            </p:txBody>
          </p:sp>
          <p:sp>
            <p:nvSpPr>
              <p:cNvPr id="2547" name="Rectangle 32"/>
              <p:cNvSpPr>
                <a:spLocks noChangeArrowheads="1"/>
              </p:cNvSpPr>
              <p:nvPr userDrawn="1"/>
            </p:nvSpPr>
            <p:spPr bwMode="auto">
              <a:xfrm>
                <a:off x="5192" y="73"/>
                <a:ext cx="236" cy="5"/>
              </a:xfrm>
              <a:prstGeom prst="rect">
                <a:avLst/>
              </a:prstGeom>
              <a:solidFill>
                <a:srgbClr val="CDA959"/>
              </a:solidFill>
              <a:ln w="0">
                <a:noFill/>
                <a:miter lim="800000"/>
                <a:headEnd/>
                <a:tailEnd/>
              </a:ln>
            </p:spPr>
            <p:txBody>
              <a:bodyPr/>
              <a:lstStyle/>
              <a:p>
                <a:pPr>
                  <a:defRPr/>
                </a:pPr>
                <a:endParaRPr lang="en-US" dirty="0"/>
              </a:p>
            </p:txBody>
          </p:sp>
          <p:sp>
            <p:nvSpPr>
              <p:cNvPr id="2548" name="Rectangle 33"/>
              <p:cNvSpPr>
                <a:spLocks noChangeArrowheads="1"/>
              </p:cNvSpPr>
              <p:nvPr userDrawn="1"/>
            </p:nvSpPr>
            <p:spPr bwMode="auto">
              <a:xfrm>
                <a:off x="5819" y="73"/>
                <a:ext cx="23" cy="5"/>
              </a:xfrm>
              <a:prstGeom prst="rect">
                <a:avLst/>
              </a:prstGeom>
              <a:solidFill>
                <a:srgbClr val="CDA959"/>
              </a:solidFill>
              <a:ln w="0">
                <a:noFill/>
                <a:miter lim="800000"/>
                <a:headEnd/>
                <a:tailEnd/>
              </a:ln>
            </p:spPr>
            <p:txBody>
              <a:bodyPr/>
              <a:lstStyle/>
              <a:p>
                <a:pPr>
                  <a:defRPr/>
                </a:pPr>
                <a:endParaRPr lang="en-US" dirty="0"/>
              </a:p>
            </p:txBody>
          </p:sp>
          <p:sp>
            <p:nvSpPr>
              <p:cNvPr id="2549" name="Rectangle 34"/>
              <p:cNvSpPr>
                <a:spLocks noChangeArrowheads="1"/>
              </p:cNvSpPr>
              <p:nvPr userDrawn="1"/>
            </p:nvSpPr>
            <p:spPr bwMode="auto">
              <a:xfrm>
                <a:off x="5198" y="78"/>
                <a:ext cx="224" cy="6"/>
              </a:xfrm>
              <a:prstGeom prst="rect">
                <a:avLst/>
              </a:prstGeom>
              <a:solidFill>
                <a:srgbClr val="CDA959"/>
              </a:solidFill>
              <a:ln w="0">
                <a:noFill/>
                <a:miter lim="800000"/>
                <a:headEnd/>
                <a:tailEnd/>
              </a:ln>
            </p:spPr>
            <p:txBody>
              <a:bodyPr/>
              <a:lstStyle/>
              <a:p>
                <a:pPr>
                  <a:defRPr/>
                </a:pPr>
                <a:endParaRPr lang="en-US" dirty="0"/>
              </a:p>
            </p:txBody>
          </p:sp>
          <p:sp>
            <p:nvSpPr>
              <p:cNvPr id="2550" name="Rectangle 35"/>
              <p:cNvSpPr>
                <a:spLocks noChangeArrowheads="1"/>
              </p:cNvSpPr>
              <p:nvPr userDrawn="1"/>
            </p:nvSpPr>
            <p:spPr bwMode="auto">
              <a:xfrm>
                <a:off x="5814" y="78"/>
                <a:ext cx="28" cy="6"/>
              </a:xfrm>
              <a:prstGeom prst="rect">
                <a:avLst/>
              </a:prstGeom>
              <a:solidFill>
                <a:srgbClr val="CDA959"/>
              </a:solidFill>
              <a:ln w="0">
                <a:noFill/>
                <a:miter lim="800000"/>
                <a:headEnd/>
                <a:tailEnd/>
              </a:ln>
            </p:spPr>
            <p:txBody>
              <a:bodyPr/>
              <a:lstStyle/>
              <a:p>
                <a:pPr>
                  <a:defRPr/>
                </a:pPr>
                <a:endParaRPr lang="en-US" dirty="0"/>
              </a:p>
            </p:txBody>
          </p:sp>
          <p:sp>
            <p:nvSpPr>
              <p:cNvPr id="2551" name="Rectangle 36"/>
              <p:cNvSpPr>
                <a:spLocks noChangeArrowheads="1"/>
              </p:cNvSpPr>
              <p:nvPr userDrawn="1"/>
            </p:nvSpPr>
            <p:spPr bwMode="auto">
              <a:xfrm>
                <a:off x="5204" y="84"/>
                <a:ext cx="207" cy="6"/>
              </a:xfrm>
              <a:prstGeom prst="rect">
                <a:avLst/>
              </a:prstGeom>
              <a:solidFill>
                <a:srgbClr val="CDA959"/>
              </a:solidFill>
              <a:ln w="0">
                <a:noFill/>
                <a:miter lim="800000"/>
                <a:headEnd/>
                <a:tailEnd/>
              </a:ln>
            </p:spPr>
            <p:txBody>
              <a:bodyPr/>
              <a:lstStyle/>
              <a:p>
                <a:pPr>
                  <a:defRPr/>
                </a:pPr>
                <a:endParaRPr lang="en-US" dirty="0"/>
              </a:p>
            </p:txBody>
          </p:sp>
          <p:sp>
            <p:nvSpPr>
              <p:cNvPr id="2552" name="Rectangle 37"/>
              <p:cNvSpPr>
                <a:spLocks noChangeArrowheads="1"/>
              </p:cNvSpPr>
              <p:nvPr userDrawn="1"/>
            </p:nvSpPr>
            <p:spPr bwMode="auto">
              <a:xfrm>
                <a:off x="5814" y="84"/>
                <a:ext cx="28" cy="6"/>
              </a:xfrm>
              <a:prstGeom prst="rect">
                <a:avLst/>
              </a:prstGeom>
              <a:solidFill>
                <a:srgbClr val="CDA959"/>
              </a:solidFill>
              <a:ln w="0">
                <a:noFill/>
                <a:miter lim="800000"/>
                <a:headEnd/>
                <a:tailEnd/>
              </a:ln>
            </p:spPr>
            <p:txBody>
              <a:bodyPr/>
              <a:lstStyle/>
              <a:p>
                <a:pPr>
                  <a:defRPr/>
                </a:pPr>
                <a:endParaRPr lang="en-US" dirty="0"/>
              </a:p>
            </p:txBody>
          </p:sp>
          <p:sp>
            <p:nvSpPr>
              <p:cNvPr id="2553" name="Rectangle 38"/>
              <p:cNvSpPr>
                <a:spLocks noChangeArrowheads="1"/>
              </p:cNvSpPr>
              <p:nvPr userDrawn="1"/>
            </p:nvSpPr>
            <p:spPr bwMode="auto">
              <a:xfrm>
                <a:off x="5209" y="90"/>
                <a:ext cx="202" cy="5"/>
              </a:xfrm>
              <a:prstGeom prst="rect">
                <a:avLst/>
              </a:prstGeom>
              <a:solidFill>
                <a:srgbClr val="CDA959"/>
              </a:solidFill>
              <a:ln w="0">
                <a:noFill/>
                <a:miter lim="800000"/>
                <a:headEnd/>
                <a:tailEnd/>
              </a:ln>
            </p:spPr>
            <p:txBody>
              <a:bodyPr/>
              <a:lstStyle/>
              <a:p>
                <a:pPr>
                  <a:defRPr/>
                </a:pPr>
                <a:endParaRPr lang="en-US" dirty="0"/>
              </a:p>
            </p:txBody>
          </p:sp>
          <p:sp>
            <p:nvSpPr>
              <p:cNvPr id="2554" name="Rectangle 39"/>
              <p:cNvSpPr>
                <a:spLocks noChangeArrowheads="1"/>
              </p:cNvSpPr>
              <p:nvPr userDrawn="1"/>
            </p:nvSpPr>
            <p:spPr bwMode="auto">
              <a:xfrm>
                <a:off x="5808" y="90"/>
                <a:ext cx="34" cy="5"/>
              </a:xfrm>
              <a:prstGeom prst="rect">
                <a:avLst/>
              </a:prstGeom>
              <a:solidFill>
                <a:srgbClr val="CDA959"/>
              </a:solidFill>
              <a:ln w="0">
                <a:noFill/>
                <a:miter lim="800000"/>
                <a:headEnd/>
                <a:tailEnd/>
              </a:ln>
            </p:spPr>
            <p:txBody>
              <a:bodyPr/>
              <a:lstStyle/>
              <a:p>
                <a:pPr>
                  <a:defRPr/>
                </a:pPr>
                <a:endParaRPr lang="en-US" dirty="0"/>
              </a:p>
            </p:txBody>
          </p:sp>
          <p:sp>
            <p:nvSpPr>
              <p:cNvPr id="2555" name="Rectangle 40"/>
              <p:cNvSpPr>
                <a:spLocks noChangeArrowheads="1"/>
              </p:cNvSpPr>
              <p:nvPr userDrawn="1"/>
            </p:nvSpPr>
            <p:spPr bwMode="auto">
              <a:xfrm>
                <a:off x="5209" y="95"/>
                <a:ext cx="202" cy="6"/>
              </a:xfrm>
              <a:prstGeom prst="rect">
                <a:avLst/>
              </a:prstGeom>
              <a:solidFill>
                <a:srgbClr val="CDA959"/>
              </a:solidFill>
              <a:ln w="0">
                <a:noFill/>
                <a:miter lim="800000"/>
                <a:headEnd/>
                <a:tailEnd/>
              </a:ln>
            </p:spPr>
            <p:txBody>
              <a:bodyPr/>
              <a:lstStyle/>
              <a:p>
                <a:pPr>
                  <a:defRPr/>
                </a:pPr>
                <a:endParaRPr lang="en-US" dirty="0"/>
              </a:p>
            </p:txBody>
          </p:sp>
          <p:sp>
            <p:nvSpPr>
              <p:cNvPr id="2556" name="Rectangle 41"/>
              <p:cNvSpPr>
                <a:spLocks noChangeArrowheads="1"/>
              </p:cNvSpPr>
              <p:nvPr userDrawn="1"/>
            </p:nvSpPr>
            <p:spPr bwMode="auto">
              <a:xfrm>
                <a:off x="5808" y="95"/>
                <a:ext cx="34" cy="6"/>
              </a:xfrm>
              <a:prstGeom prst="rect">
                <a:avLst/>
              </a:prstGeom>
              <a:solidFill>
                <a:srgbClr val="CDA959"/>
              </a:solidFill>
              <a:ln w="0">
                <a:noFill/>
                <a:miter lim="800000"/>
                <a:headEnd/>
                <a:tailEnd/>
              </a:ln>
            </p:spPr>
            <p:txBody>
              <a:bodyPr/>
              <a:lstStyle/>
              <a:p>
                <a:pPr>
                  <a:defRPr/>
                </a:pPr>
                <a:endParaRPr lang="en-US" dirty="0"/>
              </a:p>
            </p:txBody>
          </p:sp>
          <p:sp>
            <p:nvSpPr>
              <p:cNvPr id="2557" name="Rectangle 42"/>
              <p:cNvSpPr>
                <a:spLocks noChangeArrowheads="1"/>
              </p:cNvSpPr>
              <p:nvPr userDrawn="1"/>
            </p:nvSpPr>
            <p:spPr bwMode="auto">
              <a:xfrm>
                <a:off x="5215" y="101"/>
                <a:ext cx="190" cy="5"/>
              </a:xfrm>
              <a:prstGeom prst="rect">
                <a:avLst/>
              </a:prstGeom>
              <a:solidFill>
                <a:srgbClr val="CDA959"/>
              </a:solidFill>
              <a:ln w="0">
                <a:noFill/>
                <a:miter lim="800000"/>
                <a:headEnd/>
                <a:tailEnd/>
              </a:ln>
            </p:spPr>
            <p:txBody>
              <a:bodyPr/>
              <a:lstStyle/>
              <a:p>
                <a:pPr>
                  <a:defRPr/>
                </a:pPr>
                <a:endParaRPr lang="en-US" dirty="0"/>
              </a:p>
            </p:txBody>
          </p:sp>
          <p:sp>
            <p:nvSpPr>
              <p:cNvPr id="2558" name="Rectangle 43"/>
              <p:cNvSpPr>
                <a:spLocks noChangeArrowheads="1"/>
              </p:cNvSpPr>
              <p:nvPr userDrawn="1"/>
            </p:nvSpPr>
            <p:spPr bwMode="auto">
              <a:xfrm>
                <a:off x="5802" y="101"/>
                <a:ext cx="40" cy="5"/>
              </a:xfrm>
              <a:prstGeom prst="rect">
                <a:avLst/>
              </a:prstGeom>
              <a:solidFill>
                <a:srgbClr val="CDA959"/>
              </a:solidFill>
              <a:ln w="0">
                <a:noFill/>
                <a:miter lim="800000"/>
                <a:headEnd/>
                <a:tailEnd/>
              </a:ln>
            </p:spPr>
            <p:txBody>
              <a:bodyPr/>
              <a:lstStyle/>
              <a:p>
                <a:pPr>
                  <a:defRPr/>
                </a:pPr>
                <a:endParaRPr lang="en-US" dirty="0"/>
              </a:p>
            </p:txBody>
          </p:sp>
          <p:sp>
            <p:nvSpPr>
              <p:cNvPr id="2559" name="Rectangle 44"/>
              <p:cNvSpPr>
                <a:spLocks noChangeArrowheads="1"/>
              </p:cNvSpPr>
              <p:nvPr userDrawn="1"/>
            </p:nvSpPr>
            <p:spPr bwMode="auto">
              <a:xfrm>
                <a:off x="5215" y="106"/>
                <a:ext cx="190" cy="6"/>
              </a:xfrm>
              <a:prstGeom prst="rect">
                <a:avLst/>
              </a:prstGeom>
              <a:solidFill>
                <a:srgbClr val="CDA959"/>
              </a:solidFill>
              <a:ln w="0">
                <a:noFill/>
                <a:miter lim="800000"/>
                <a:headEnd/>
                <a:tailEnd/>
              </a:ln>
            </p:spPr>
            <p:txBody>
              <a:bodyPr/>
              <a:lstStyle/>
              <a:p>
                <a:pPr>
                  <a:defRPr/>
                </a:pPr>
                <a:endParaRPr lang="en-US" dirty="0"/>
              </a:p>
            </p:txBody>
          </p:sp>
          <p:sp>
            <p:nvSpPr>
              <p:cNvPr id="2560" name="Rectangle 45"/>
              <p:cNvSpPr>
                <a:spLocks noChangeArrowheads="1"/>
              </p:cNvSpPr>
              <p:nvPr userDrawn="1"/>
            </p:nvSpPr>
            <p:spPr bwMode="auto">
              <a:xfrm>
                <a:off x="5802" y="106"/>
                <a:ext cx="40" cy="6"/>
              </a:xfrm>
              <a:prstGeom prst="rect">
                <a:avLst/>
              </a:prstGeom>
              <a:solidFill>
                <a:srgbClr val="CDA959"/>
              </a:solidFill>
              <a:ln w="0">
                <a:noFill/>
                <a:miter lim="800000"/>
                <a:headEnd/>
                <a:tailEnd/>
              </a:ln>
            </p:spPr>
            <p:txBody>
              <a:bodyPr/>
              <a:lstStyle/>
              <a:p>
                <a:pPr>
                  <a:defRPr/>
                </a:pPr>
                <a:endParaRPr lang="en-US" dirty="0"/>
              </a:p>
            </p:txBody>
          </p:sp>
          <p:sp>
            <p:nvSpPr>
              <p:cNvPr id="2561" name="Rectangle 46"/>
              <p:cNvSpPr>
                <a:spLocks noChangeArrowheads="1"/>
              </p:cNvSpPr>
              <p:nvPr userDrawn="1"/>
            </p:nvSpPr>
            <p:spPr bwMode="auto">
              <a:xfrm>
                <a:off x="5215" y="112"/>
                <a:ext cx="190" cy="6"/>
              </a:xfrm>
              <a:prstGeom prst="rect">
                <a:avLst/>
              </a:prstGeom>
              <a:solidFill>
                <a:srgbClr val="CDA959"/>
              </a:solidFill>
              <a:ln w="0">
                <a:noFill/>
                <a:miter lim="800000"/>
                <a:headEnd/>
                <a:tailEnd/>
              </a:ln>
            </p:spPr>
            <p:txBody>
              <a:bodyPr/>
              <a:lstStyle/>
              <a:p>
                <a:pPr>
                  <a:defRPr/>
                </a:pPr>
                <a:endParaRPr lang="en-US" dirty="0"/>
              </a:p>
            </p:txBody>
          </p:sp>
          <p:sp>
            <p:nvSpPr>
              <p:cNvPr id="2562" name="Rectangle 47"/>
              <p:cNvSpPr>
                <a:spLocks noChangeArrowheads="1"/>
              </p:cNvSpPr>
              <p:nvPr userDrawn="1"/>
            </p:nvSpPr>
            <p:spPr bwMode="auto">
              <a:xfrm>
                <a:off x="5802" y="112"/>
                <a:ext cx="40" cy="6"/>
              </a:xfrm>
              <a:prstGeom prst="rect">
                <a:avLst/>
              </a:prstGeom>
              <a:solidFill>
                <a:srgbClr val="CDA959"/>
              </a:solidFill>
              <a:ln w="0">
                <a:noFill/>
                <a:miter lim="800000"/>
                <a:headEnd/>
                <a:tailEnd/>
              </a:ln>
            </p:spPr>
            <p:txBody>
              <a:bodyPr/>
              <a:lstStyle/>
              <a:p>
                <a:pPr>
                  <a:defRPr/>
                </a:pPr>
                <a:endParaRPr lang="en-US" dirty="0"/>
              </a:p>
            </p:txBody>
          </p:sp>
          <p:sp>
            <p:nvSpPr>
              <p:cNvPr id="2563" name="Rectangle 48"/>
              <p:cNvSpPr>
                <a:spLocks noChangeArrowheads="1"/>
              </p:cNvSpPr>
              <p:nvPr userDrawn="1"/>
            </p:nvSpPr>
            <p:spPr bwMode="auto">
              <a:xfrm>
                <a:off x="5220" y="118"/>
                <a:ext cx="180" cy="5"/>
              </a:xfrm>
              <a:prstGeom prst="rect">
                <a:avLst/>
              </a:prstGeom>
              <a:solidFill>
                <a:srgbClr val="CDA959"/>
              </a:solidFill>
              <a:ln w="0">
                <a:noFill/>
                <a:miter lim="800000"/>
                <a:headEnd/>
                <a:tailEnd/>
              </a:ln>
            </p:spPr>
            <p:txBody>
              <a:bodyPr/>
              <a:lstStyle/>
              <a:p>
                <a:pPr>
                  <a:defRPr/>
                </a:pPr>
                <a:endParaRPr lang="en-US" dirty="0"/>
              </a:p>
            </p:txBody>
          </p:sp>
          <p:sp>
            <p:nvSpPr>
              <p:cNvPr id="2564" name="Rectangle 49"/>
              <p:cNvSpPr>
                <a:spLocks noChangeArrowheads="1"/>
              </p:cNvSpPr>
              <p:nvPr userDrawn="1"/>
            </p:nvSpPr>
            <p:spPr bwMode="auto">
              <a:xfrm>
                <a:off x="5797" y="118"/>
                <a:ext cx="45" cy="5"/>
              </a:xfrm>
              <a:prstGeom prst="rect">
                <a:avLst/>
              </a:prstGeom>
              <a:solidFill>
                <a:srgbClr val="CDA959"/>
              </a:solidFill>
              <a:ln w="0">
                <a:noFill/>
                <a:miter lim="800000"/>
                <a:headEnd/>
                <a:tailEnd/>
              </a:ln>
            </p:spPr>
            <p:txBody>
              <a:bodyPr/>
              <a:lstStyle/>
              <a:p>
                <a:pPr>
                  <a:defRPr/>
                </a:pPr>
                <a:endParaRPr lang="en-US" dirty="0"/>
              </a:p>
            </p:txBody>
          </p:sp>
          <p:sp>
            <p:nvSpPr>
              <p:cNvPr id="2565" name="Rectangle 50"/>
              <p:cNvSpPr>
                <a:spLocks noChangeArrowheads="1"/>
              </p:cNvSpPr>
              <p:nvPr userDrawn="1"/>
            </p:nvSpPr>
            <p:spPr bwMode="auto">
              <a:xfrm>
                <a:off x="5220" y="123"/>
                <a:ext cx="180" cy="6"/>
              </a:xfrm>
              <a:prstGeom prst="rect">
                <a:avLst/>
              </a:prstGeom>
              <a:solidFill>
                <a:srgbClr val="CDA959"/>
              </a:solidFill>
              <a:ln w="0">
                <a:noFill/>
                <a:miter lim="800000"/>
                <a:headEnd/>
                <a:tailEnd/>
              </a:ln>
            </p:spPr>
            <p:txBody>
              <a:bodyPr/>
              <a:lstStyle/>
              <a:p>
                <a:pPr>
                  <a:defRPr/>
                </a:pPr>
                <a:endParaRPr lang="en-US" dirty="0"/>
              </a:p>
            </p:txBody>
          </p:sp>
          <p:sp>
            <p:nvSpPr>
              <p:cNvPr id="2566" name="Rectangle 51"/>
              <p:cNvSpPr>
                <a:spLocks noChangeArrowheads="1"/>
              </p:cNvSpPr>
              <p:nvPr userDrawn="1"/>
            </p:nvSpPr>
            <p:spPr bwMode="auto">
              <a:xfrm>
                <a:off x="5797" y="123"/>
                <a:ext cx="45" cy="6"/>
              </a:xfrm>
              <a:prstGeom prst="rect">
                <a:avLst/>
              </a:prstGeom>
              <a:solidFill>
                <a:srgbClr val="CDA959"/>
              </a:solidFill>
              <a:ln w="0">
                <a:noFill/>
                <a:miter lim="800000"/>
                <a:headEnd/>
                <a:tailEnd/>
              </a:ln>
            </p:spPr>
            <p:txBody>
              <a:bodyPr/>
              <a:lstStyle/>
              <a:p>
                <a:pPr>
                  <a:defRPr/>
                </a:pPr>
                <a:endParaRPr lang="en-US" dirty="0"/>
              </a:p>
            </p:txBody>
          </p:sp>
          <p:sp>
            <p:nvSpPr>
              <p:cNvPr id="2567" name="Rectangle 52"/>
              <p:cNvSpPr>
                <a:spLocks noChangeArrowheads="1"/>
              </p:cNvSpPr>
              <p:nvPr userDrawn="1"/>
            </p:nvSpPr>
            <p:spPr bwMode="auto">
              <a:xfrm>
                <a:off x="4790" y="129"/>
                <a:ext cx="11" cy="5"/>
              </a:xfrm>
              <a:prstGeom prst="rect">
                <a:avLst/>
              </a:prstGeom>
              <a:solidFill>
                <a:srgbClr val="CDA959"/>
              </a:solidFill>
              <a:ln w="0">
                <a:noFill/>
                <a:miter lim="800000"/>
                <a:headEnd/>
                <a:tailEnd/>
              </a:ln>
            </p:spPr>
            <p:txBody>
              <a:bodyPr/>
              <a:lstStyle/>
              <a:p>
                <a:pPr>
                  <a:defRPr/>
                </a:pPr>
                <a:endParaRPr lang="en-US" dirty="0"/>
              </a:p>
            </p:txBody>
          </p:sp>
          <p:sp>
            <p:nvSpPr>
              <p:cNvPr id="2568" name="Rectangle 53"/>
              <p:cNvSpPr>
                <a:spLocks noChangeArrowheads="1"/>
              </p:cNvSpPr>
              <p:nvPr userDrawn="1"/>
            </p:nvSpPr>
            <p:spPr bwMode="auto">
              <a:xfrm>
                <a:off x="5220" y="129"/>
                <a:ext cx="180" cy="5"/>
              </a:xfrm>
              <a:prstGeom prst="rect">
                <a:avLst/>
              </a:prstGeom>
              <a:solidFill>
                <a:srgbClr val="CDA959"/>
              </a:solidFill>
              <a:ln w="0">
                <a:noFill/>
                <a:miter lim="800000"/>
                <a:headEnd/>
                <a:tailEnd/>
              </a:ln>
            </p:spPr>
            <p:txBody>
              <a:bodyPr/>
              <a:lstStyle/>
              <a:p>
                <a:pPr>
                  <a:defRPr/>
                </a:pPr>
                <a:endParaRPr lang="en-US" dirty="0"/>
              </a:p>
            </p:txBody>
          </p:sp>
          <p:sp>
            <p:nvSpPr>
              <p:cNvPr id="2569" name="Rectangle 54"/>
              <p:cNvSpPr>
                <a:spLocks noChangeArrowheads="1"/>
              </p:cNvSpPr>
              <p:nvPr userDrawn="1"/>
            </p:nvSpPr>
            <p:spPr bwMode="auto">
              <a:xfrm>
                <a:off x="5791" y="129"/>
                <a:ext cx="51" cy="5"/>
              </a:xfrm>
              <a:prstGeom prst="rect">
                <a:avLst/>
              </a:prstGeom>
              <a:solidFill>
                <a:srgbClr val="CDA959"/>
              </a:solidFill>
              <a:ln w="0">
                <a:noFill/>
                <a:miter lim="800000"/>
                <a:headEnd/>
                <a:tailEnd/>
              </a:ln>
            </p:spPr>
            <p:txBody>
              <a:bodyPr/>
              <a:lstStyle/>
              <a:p>
                <a:pPr>
                  <a:defRPr/>
                </a:pPr>
                <a:endParaRPr lang="en-US" dirty="0"/>
              </a:p>
            </p:txBody>
          </p:sp>
          <p:sp>
            <p:nvSpPr>
              <p:cNvPr id="2570" name="Rectangle 55"/>
              <p:cNvSpPr>
                <a:spLocks noChangeArrowheads="1"/>
              </p:cNvSpPr>
              <p:nvPr userDrawn="1"/>
            </p:nvSpPr>
            <p:spPr bwMode="auto">
              <a:xfrm>
                <a:off x="4784" y="134"/>
                <a:ext cx="22" cy="6"/>
              </a:xfrm>
              <a:prstGeom prst="rect">
                <a:avLst/>
              </a:prstGeom>
              <a:solidFill>
                <a:srgbClr val="CDA959"/>
              </a:solidFill>
              <a:ln w="0">
                <a:noFill/>
                <a:miter lim="800000"/>
                <a:headEnd/>
                <a:tailEnd/>
              </a:ln>
            </p:spPr>
            <p:txBody>
              <a:bodyPr/>
              <a:lstStyle/>
              <a:p>
                <a:pPr>
                  <a:defRPr/>
                </a:pPr>
                <a:endParaRPr lang="en-US" dirty="0"/>
              </a:p>
            </p:txBody>
          </p:sp>
          <p:sp>
            <p:nvSpPr>
              <p:cNvPr id="2571" name="Rectangle 56"/>
              <p:cNvSpPr>
                <a:spLocks noChangeArrowheads="1"/>
              </p:cNvSpPr>
              <p:nvPr userDrawn="1"/>
            </p:nvSpPr>
            <p:spPr bwMode="auto">
              <a:xfrm>
                <a:off x="5226" y="134"/>
                <a:ext cx="168" cy="6"/>
              </a:xfrm>
              <a:prstGeom prst="rect">
                <a:avLst/>
              </a:prstGeom>
              <a:solidFill>
                <a:srgbClr val="CDA959"/>
              </a:solidFill>
              <a:ln w="0">
                <a:noFill/>
                <a:miter lim="800000"/>
                <a:headEnd/>
                <a:tailEnd/>
              </a:ln>
            </p:spPr>
            <p:txBody>
              <a:bodyPr/>
              <a:lstStyle/>
              <a:p>
                <a:pPr>
                  <a:defRPr/>
                </a:pPr>
                <a:endParaRPr lang="en-US" dirty="0"/>
              </a:p>
            </p:txBody>
          </p:sp>
          <p:sp>
            <p:nvSpPr>
              <p:cNvPr id="2572" name="Rectangle 57"/>
              <p:cNvSpPr>
                <a:spLocks noChangeArrowheads="1"/>
              </p:cNvSpPr>
              <p:nvPr userDrawn="1"/>
            </p:nvSpPr>
            <p:spPr bwMode="auto">
              <a:xfrm>
                <a:off x="5791" y="134"/>
                <a:ext cx="51" cy="6"/>
              </a:xfrm>
              <a:prstGeom prst="rect">
                <a:avLst/>
              </a:prstGeom>
              <a:solidFill>
                <a:srgbClr val="CDA959"/>
              </a:solidFill>
              <a:ln w="0">
                <a:noFill/>
                <a:miter lim="800000"/>
                <a:headEnd/>
                <a:tailEnd/>
              </a:ln>
            </p:spPr>
            <p:txBody>
              <a:bodyPr/>
              <a:lstStyle/>
              <a:p>
                <a:pPr>
                  <a:defRPr/>
                </a:pPr>
                <a:endParaRPr lang="en-US" dirty="0"/>
              </a:p>
            </p:txBody>
          </p:sp>
          <p:sp>
            <p:nvSpPr>
              <p:cNvPr id="2573" name="Rectangle 58"/>
              <p:cNvSpPr>
                <a:spLocks noChangeArrowheads="1"/>
              </p:cNvSpPr>
              <p:nvPr userDrawn="1"/>
            </p:nvSpPr>
            <p:spPr bwMode="auto">
              <a:xfrm>
                <a:off x="4778" y="140"/>
                <a:ext cx="34" cy="5"/>
              </a:xfrm>
              <a:prstGeom prst="rect">
                <a:avLst/>
              </a:prstGeom>
              <a:solidFill>
                <a:srgbClr val="CDA959"/>
              </a:solidFill>
              <a:ln w="0">
                <a:noFill/>
                <a:miter lim="800000"/>
                <a:headEnd/>
                <a:tailEnd/>
              </a:ln>
            </p:spPr>
            <p:txBody>
              <a:bodyPr/>
              <a:lstStyle/>
              <a:p>
                <a:pPr>
                  <a:defRPr/>
                </a:pPr>
                <a:endParaRPr lang="en-US" dirty="0"/>
              </a:p>
            </p:txBody>
          </p:sp>
          <p:sp>
            <p:nvSpPr>
              <p:cNvPr id="2574" name="Rectangle 59"/>
              <p:cNvSpPr>
                <a:spLocks noChangeArrowheads="1"/>
              </p:cNvSpPr>
              <p:nvPr userDrawn="1"/>
            </p:nvSpPr>
            <p:spPr bwMode="auto">
              <a:xfrm>
                <a:off x="5226" y="140"/>
                <a:ext cx="168" cy="5"/>
              </a:xfrm>
              <a:prstGeom prst="rect">
                <a:avLst/>
              </a:prstGeom>
              <a:solidFill>
                <a:srgbClr val="CDA959"/>
              </a:solidFill>
              <a:ln w="0">
                <a:noFill/>
                <a:miter lim="800000"/>
                <a:headEnd/>
                <a:tailEnd/>
              </a:ln>
            </p:spPr>
            <p:txBody>
              <a:bodyPr/>
              <a:lstStyle/>
              <a:p>
                <a:pPr>
                  <a:defRPr/>
                </a:pPr>
                <a:endParaRPr lang="en-US" dirty="0"/>
              </a:p>
            </p:txBody>
          </p:sp>
          <p:sp>
            <p:nvSpPr>
              <p:cNvPr id="2575" name="Rectangle 60"/>
              <p:cNvSpPr>
                <a:spLocks noChangeArrowheads="1"/>
              </p:cNvSpPr>
              <p:nvPr userDrawn="1"/>
            </p:nvSpPr>
            <p:spPr bwMode="auto">
              <a:xfrm>
                <a:off x="5791" y="140"/>
                <a:ext cx="51" cy="5"/>
              </a:xfrm>
              <a:prstGeom prst="rect">
                <a:avLst/>
              </a:prstGeom>
              <a:solidFill>
                <a:srgbClr val="CDA959"/>
              </a:solidFill>
              <a:ln w="0">
                <a:noFill/>
                <a:miter lim="800000"/>
                <a:headEnd/>
                <a:tailEnd/>
              </a:ln>
            </p:spPr>
            <p:txBody>
              <a:bodyPr/>
              <a:lstStyle/>
              <a:p>
                <a:pPr>
                  <a:defRPr/>
                </a:pPr>
                <a:endParaRPr lang="en-US" dirty="0"/>
              </a:p>
            </p:txBody>
          </p:sp>
          <p:sp>
            <p:nvSpPr>
              <p:cNvPr id="2576" name="Rectangle 61"/>
              <p:cNvSpPr>
                <a:spLocks noChangeArrowheads="1"/>
              </p:cNvSpPr>
              <p:nvPr userDrawn="1"/>
            </p:nvSpPr>
            <p:spPr bwMode="auto">
              <a:xfrm>
                <a:off x="4773" y="145"/>
                <a:ext cx="45" cy="6"/>
              </a:xfrm>
              <a:prstGeom prst="rect">
                <a:avLst/>
              </a:prstGeom>
              <a:solidFill>
                <a:srgbClr val="CDA959"/>
              </a:solidFill>
              <a:ln w="0">
                <a:noFill/>
                <a:miter lim="800000"/>
                <a:headEnd/>
                <a:tailEnd/>
              </a:ln>
            </p:spPr>
            <p:txBody>
              <a:bodyPr/>
              <a:lstStyle/>
              <a:p>
                <a:pPr>
                  <a:defRPr/>
                </a:pPr>
                <a:endParaRPr lang="en-US" dirty="0"/>
              </a:p>
            </p:txBody>
          </p:sp>
          <p:sp>
            <p:nvSpPr>
              <p:cNvPr id="2577" name="Rectangle 62"/>
              <p:cNvSpPr>
                <a:spLocks noChangeArrowheads="1"/>
              </p:cNvSpPr>
              <p:nvPr userDrawn="1"/>
            </p:nvSpPr>
            <p:spPr bwMode="auto">
              <a:xfrm>
                <a:off x="5226" y="145"/>
                <a:ext cx="168" cy="6"/>
              </a:xfrm>
              <a:prstGeom prst="rect">
                <a:avLst/>
              </a:prstGeom>
              <a:solidFill>
                <a:srgbClr val="CDA959"/>
              </a:solidFill>
              <a:ln w="0">
                <a:noFill/>
                <a:miter lim="800000"/>
                <a:headEnd/>
                <a:tailEnd/>
              </a:ln>
            </p:spPr>
            <p:txBody>
              <a:bodyPr/>
              <a:lstStyle/>
              <a:p>
                <a:pPr>
                  <a:defRPr/>
                </a:pPr>
                <a:endParaRPr lang="en-US" dirty="0"/>
              </a:p>
            </p:txBody>
          </p:sp>
          <p:sp>
            <p:nvSpPr>
              <p:cNvPr id="2578" name="Rectangle 63"/>
              <p:cNvSpPr>
                <a:spLocks noChangeArrowheads="1"/>
              </p:cNvSpPr>
              <p:nvPr userDrawn="1"/>
            </p:nvSpPr>
            <p:spPr bwMode="auto">
              <a:xfrm>
                <a:off x="5786" y="145"/>
                <a:ext cx="56" cy="6"/>
              </a:xfrm>
              <a:prstGeom prst="rect">
                <a:avLst/>
              </a:prstGeom>
              <a:solidFill>
                <a:srgbClr val="CDA959"/>
              </a:solidFill>
              <a:ln w="0">
                <a:noFill/>
                <a:miter lim="800000"/>
                <a:headEnd/>
                <a:tailEnd/>
              </a:ln>
            </p:spPr>
            <p:txBody>
              <a:bodyPr/>
              <a:lstStyle/>
              <a:p>
                <a:pPr>
                  <a:defRPr/>
                </a:pPr>
                <a:endParaRPr lang="en-US" dirty="0"/>
              </a:p>
            </p:txBody>
          </p:sp>
          <p:sp>
            <p:nvSpPr>
              <p:cNvPr id="2579" name="Rectangle 64"/>
              <p:cNvSpPr>
                <a:spLocks noChangeArrowheads="1"/>
              </p:cNvSpPr>
              <p:nvPr userDrawn="1"/>
            </p:nvSpPr>
            <p:spPr bwMode="auto">
              <a:xfrm>
                <a:off x="4767" y="151"/>
                <a:ext cx="51" cy="6"/>
              </a:xfrm>
              <a:prstGeom prst="rect">
                <a:avLst/>
              </a:prstGeom>
              <a:solidFill>
                <a:srgbClr val="CDA959"/>
              </a:solidFill>
              <a:ln w="0">
                <a:noFill/>
                <a:miter lim="800000"/>
                <a:headEnd/>
                <a:tailEnd/>
              </a:ln>
            </p:spPr>
            <p:txBody>
              <a:bodyPr/>
              <a:lstStyle/>
              <a:p>
                <a:pPr>
                  <a:defRPr/>
                </a:pPr>
                <a:endParaRPr lang="en-US" dirty="0"/>
              </a:p>
            </p:txBody>
          </p:sp>
          <p:sp>
            <p:nvSpPr>
              <p:cNvPr id="2580" name="Rectangle 65"/>
              <p:cNvSpPr>
                <a:spLocks noChangeArrowheads="1"/>
              </p:cNvSpPr>
              <p:nvPr userDrawn="1"/>
            </p:nvSpPr>
            <p:spPr bwMode="auto">
              <a:xfrm>
                <a:off x="5232" y="151"/>
                <a:ext cx="162" cy="6"/>
              </a:xfrm>
              <a:prstGeom prst="rect">
                <a:avLst/>
              </a:prstGeom>
              <a:solidFill>
                <a:srgbClr val="CDA959"/>
              </a:solidFill>
              <a:ln w="0">
                <a:noFill/>
                <a:miter lim="800000"/>
                <a:headEnd/>
                <a:tailEnd/>
              </a:ln>
            </p:spPr>
            <p:txBody>
              <a:bodyPr/>
              <a:lstStyle/>
              <a:p>
                <a:pPr>
                  <a:defRPr/>
                </a:pPr>
                <a:endParaRPr lang="en-US" dirty="0"/>
              </a:p>
            </p:txBody>
          </p:sp>
          <p:sp>
            <p:nvSpPr>
              <p:cNvPr id="2581" name="Rectangle 66"/>
              <p:cNvSpPr>
                <a:spLocks noChangeArrowheads="1"/>
              </p:cNvSpPr>
              <p:nvPr userDrawn="1"/>
            </p:nvSpPr>
            <p:spPr bwMode="auto">
              <a:xfrm>
                <a:off x="5786" y="151"/>
                <a:ext cx="56" cy="6"/>
              </a:xfrm>
              <a:prstGeom prst="rect">
                <a:avLst/>
              </a:prstGeom>
              <a:solidFill>
                <a:srgbClr val="CDA959"/>
              </a:solidFill>
              <a:ln w="0">
                <a:noFill/>
                <a:miter lim="800000"/>
                <a:headEnd/>
                <a:tailEnd/>
              </a:ln>
            </p:spPr>
            <p:txBody>
              <a:bodyPr/>
              <a:lstStyle/>
              <a:p>
                <a:pPr>
                  <a:defRPr/>
                </a:pPr>
                <a:endParaRPr lang="en-US" dirty="0"/>
              </a:p>
            </p:txBody>
          </p:sp>
          <p:sp>
            <p:nvSpPr>
              <p:cNvPr id="2582" name="Rectangle 67"/>
              <p:cNvSpPr>
                <a:spLocks noChangeArrowheads="1"/>
              </p:cNvSpPr>
              <p:nvPr userDrawn="1"/>
            </p:nvSpPr>
            <p:spPr bwMode="auto">
              <a:xfrm>
                <a:off x="4762" y="157"/>
                <a:ext cx="50" cy="5"/>
              </a:xfrm>
              <a:prstGeom prst="rect">
                <a:avLst/>
              </a:prstGeom>
              <a:solidFill>
                <a:srgbClr val="CDA959"/>
              </a:solidFill>
              <a:ln w="0">
                <a:noFill/>
                <a:miter lim="800000"/>
                <a:headEnd/>
                <a:tailEnd/>
              </a:ln>
            </p:spPr>
            <p:txBody>
              <a:bodyPr/>
              <a:lstStyle/>
              <a:p>
                <a:pPr>
                  <a:defRPr/>
                </a:pPr>
                <a:endParaRPr lang="en-US" dirty="0"/>
              </a:p>
            </p:txBody>
          </p:sp>
          <p:sp>
            <p:nvSpPr>
              <p:cNvPr id="2583" name="Rectangle 68"/>
              <p:cNvSpPr>
                <a:spLocks noChangeArrowheads="1"/>
              </p:cNvSpPr>
              <p:nvPr userDrawn="1"/>
            </p:nvSpPr>
            <p:spPr bwMode="auto">
              <a:xfrm>
                <a:off x="5232" y="157"/>
                <a:ext cx="162" cy="5"/>
              </a:xfrm>
              <a:prstGeom prst="rect">
                <a:avLst/>
              </a:prstGeom>
              <a:solidFill>
                <a:srgbClr val="CDA959"/>
              </a:solidFill>
              <a:ln w="0">
                <a:noFill/>
                <a:miter lim="800000"/>
                <a:headEnd/>
                <a:tailEnd/>
              </a:ln>
            </p:spPr>
            <p:txBody>
              <a:bodyPr/>
              <a:lstStyle/>
              <a:p>
                <a:pPr>
                  <a:defRPr/>
                </a:pPr>
                <a:endParaRPr lang="en-US" dirty="0"/>
              </a:p>
            </p:txBody>
          </p:sp>
          <p:sp>
            <p:nvSpPr>
              <p:cNvPr id="2584" name="Rectangle 69"/>
              <p:cNvSpPr>
                <a:spLocks noChangeArrowheads="1"/>
              </p:cNvSpPr>
              <p:nvPr userDrawn="1"/>
            </p:nvSpPr>
            <p:spPr bwMode="auto">
              <a:xfrm>
                <a:off x="5780" y="157"/>
                <a:ext cx="62" cy="5"/>
              </a:xfrm>
              <a:prstGeom prst="rect">
                <a:avLst/>
              </a:prstGeom>
              <a:solidFill>
                <a:srgbClr val="CDA959"/>
              </a:solidFill>
              <a:ln w="0">
                <a:noFill/>
                <a:miter lim="800000"/>
                <a:headEnd/>
                <a:tailEnd/>
              </a:ln>
            </p:spPr>
            <p:txBody>
              <a:bodyPr/>
              <a:lstStyle/>
              <a:p>
                <a:pPr>
                  <a:defRPr/>
                </a:pPr>
                <a:endParaRPr lang="en-US" dirty="0"/>
              </a:p>
            </p:txBody>
          </p:sp>
          <p:sp>
            <p:nvSpPr>
              <p:cNvPr id="2585" name="Rectangle 70"/>
              <p:cNvSpPr>
                <a:spLocks noChangeArrowheads="1"/>
              </p:cNvSpPr>
              <p:nvPr userDrawn="1"/>
            </p:nvSpPr>
            <p:spPr bwMode="auto">
              <a:xfrm>
                <a:off x="4756" y="162"/>
                <a:ext cx="56" cy="6"/>
              </a:xfrm>
              <a:prstGeom prst="rect">
                <a:avLst/>
              </a:prstGeom>
              <a:solidFill>
                <a:srgbClr val="CDA959"/>
              </a:solidFill>
              <a:ln w="0">
                <a:noFill/>
                <a:miter lim="800000"/>
                <a:headEnd/>
                <a:tailEnd/>
              </a:ln>
            </p:spPr>
            <p:txBody>
              <a:bodyPr/>
              <a:lstStyle/>
              <a:p>
                <a:pPr>
                  <a:defRPr/>
                </a:pPr>
                <a:endParaRPr lang="en-US" dirty="0"/>
              </a:p>
            </p:txBody>
          </p:sp>
          <p:sp>
            <p:nvSpPr>
              <p:cNvPr id="2586" name="Rectangle 71"/>
              <p:cNvSpPr>
                <a:spLocks noChangeArrowheads="1"/>
              </p:cNvSpPr>
              <p:nvPr userDrawn="1"/>
            </p:nvSpPr>
            <p:spPr bwMode="auto">
              <a:xfrm>
                <a:off x="5232" y="162"/>
                <a:ext cx="162" cy="6"/>
              </a:xfrm>
              <a:prstGeom prst="rect">
                <a:avLst/>
              </a:prstGeom>
              <a:solidFill>
                <a:srgbClr val="CDA959"/>
              </a:solidFill>
              <a:ln w="0">
                <a:noFill/>
                <a:miter lim="800000"/>
                <a:headEnd/>
                <a:tailEnd/>
              </a:ln>
            </p:spPr>
            <p:txBody>
              <a:bodyPr/>
              <a:lstStyle/>
              <a:p>
                <a:pPr>
                  <a:defRPr/>
                </a:pPr>
                <a:endParaRPr lang="en-US" dirty="0"/>
              </a:p>
            </p:txBody>
          </p:sp>
          <p:sp>
            <p:nvSpPr>
              <p:cNvPr id="2587" name="Rectangle 72"/>
              <p:cNvSpPr>
                <a:spLocks noChangeArrowheads="1"/>
              </p:cNvSpPr>
              <p:nvPr userDrawn="1"/>
            </p:nvSpPr>
            <p:spPr bwMode="auto">
              <a:xfrm>
                <a:off x="5780" y="162"/>
                <a:ext cx="62" cy="6"/>
              </a:xfrm>
              <a:prstGeom prst="rect">
                <a:avLst/>
              </a:prstGeom>
              <a:solidFill>
                <a:srgbClr val="CDA959"/>
              </a:solidFill>
              <a:ln w="0">
                <a:noFill/>
                <a:miter lim="800000"/>
                <a:headEnd/>
                <a:tailEnd/>
              </a:ln>
            </p:spPr>
            <p:txBody>
              <a:bodyPr/>
              <a:lstStyle/>
              <a:p>
                <a:pPr>
                  <a:defRPr/>
                </a:pPr>
                <a:endParaRPr lang="en-US" dirty="0"/>
              </a:p>
            </p:txBody>
          </p:sp>
          <p:sp>
            <p:nvSpPr>
              <p:cNvPr id="2588" name="Rectangle 73"/>
              <p:cNvSpPr>
                <a:spLocks noChangeArrowheads="1"/>
              </p:cNvSpPr>
              <p:nvPr userDrawn="1"/>
            </p:nvSpPr>
            <p:spPr bwMode="auto">
              <a:xfrm>
                <a:off x="4750" y="168"/>
                <a:ext cx="56" cy="5"/>
              </a:xfrm>
              <a:prstGeom prst="rect">
                <a:avLst/>
              </a:prstGeom>
              <a:solidFill>
                <a:srgbClr val="CDA959"/>
              </a:solidFill>
              <a:ln w="0">
                <a:noFill/>
                <a:miter lim="800000"/>
                <a:headEnd/>
                <a:tailEnd/>
              </a:ln>
            </p:spPr>
            <p:txBody>
              <a:bodyPr/>
              <a:lstStyle/>
              <a:p>
                <a:pPr>
                  <a:defRPr/>
                </a:pPr>
                <a:endParaRPr lang="en-US" dirty="0"/>
              </a:p>
            </p:txBody>
          </p:sp>
          <p:sp>
            <p:nvSpPr>
              <p:cNvPr id="2589" name="Rectangle 74"/>
              <p:cNvSpPr>
                <a:spLocks noChangeArrowheads="1"/>
              </p:cNvSpPr>
              <p:nvPr userDrawn="1"/>
            </p:nvSpPr>
            <p:spPr bwMode="auto">
              <a:xfrm>
                <a:off x="5232" y="168"/>
                <a:ext cx="162" cy="5"/>
              </a:xfrm>
              <a:prstGeom prst="rect">
                <a:avLst/>
              </a:prstGeom>
              <a:solidFill>
                <a:srgbClr val="CDA959"/>
              </a:solidFill>
              <a:ln w="0">
                <a:noFill/>
                <a:miter lim="800000"/>
                <a:headEnd/>
                <a:tailEnd/>
              </a:ln>
            </p:spPr>
            <p:txBody>
              <a:bodyPr/>
              <a:lstStyle/>
              <a:p>
                <a:pPr>
                  <a:defRPr/>
                </a:pPr>
                <a:endParaRPr lang="en-US" dirty="0"/>
              </a:p>
            </p:txBody>
          </p:sp>
          <p:sp>
            <p:nvSpPr>
              <p:cNvPr id="2590" name="Rectangle 75"/>
              <p:cNvSpPr>
                <a:spLocks noChangeArrowheads="1"/>
              </p:cNvSpPr>
              <p:nvPr userDrawn="1"/>
            </p:nvSpPr>
            <p:spPr bwMode="auto">
              <a:xfrm>
                <a:off x="5774" y="168"/>
                <a:ext cx="68" cy="5"/>
              </a:xfrm>
              <a:prstGeom prst="rect">
                <a:avLst/>
              </a:prstGeom>
              <a:solidFill>
                <a:srgbClr val="CDA959"/>
              </a:solidFill>
              <a:ln w="0">
                <a:noFill/>
                <a:miter lim="800000"/>
                <a:headEnd/>
                <a:tailEnd/>
              </a:ln>
            </p:spPr>
            <p:txBody>
              <a:bodyPr/>
              <a:lstStyle/>
              <a:p>
                <a:pPr>
                  <a:defRPr/>
                </a:pPr>
                <a:endParaRPr lang="en-US" dirty="0"/>
              </a:p>
            </p:txBody>
          </p:sp>
          <p:sp>
            <p:nvSpPr>
              <p:cNvPr id="2591" name="Rectangle 76"/>
              <p:cNvSpPr>
                <a:spLocks noChangeArrowheads="1"/>
              </p:cNvSpPr>
              <p:nvPr userDrawn="1"/>
            </p:nvSpPr>
            <p:spPr bwMode="auto">
              <a:xfrm>
                <a:off x="4745" y="173"/>
                <a:ext cx="61" cy="6"/>
              </a:xfrm>
              <a:prstGeom prst="rect">
                <a:avLst/>
              </a:prstGeom>
              <a:solidFill>
                <a:srgbClr val="CDA959"/>
              </a:solidFill>
              <a:ln w="0">
                <a:noFill/>
                <a:miter lim="800000"/>
                <a:headEnd/>
                <a:tailEnd/>
              </a:ln>
            </p:spPr>
            <p:txBody>
              <a:bodyPr/>
              <a:lstStyle/>
              <a:p>
                <a:pPr>
                  <a:defRPr/>
                </a:pPr>
                <a:endParaRPr lang="en-US" dirty="0"/>
              </a:p>
            </p:txBody>
          </p:sp>
          <p:sp>
            <p:nvSpPr>
              <p:cNvPr id="2592" name="Rectangle 77"/>
              <p:cNvSpPr>
                <a:spLocks noChangeArrowheads="1"/>
              </p:cNvSpPr>
              <p:nvPr userDrawn="1"/>
            </p:nvSpPr>
            <p:spPr bwMode="auto">
              <a:xfrm>
                <a:off x="5232" y="173"/>
                <a:ext cx="162" cy="6"/>
              </a:xfrm>
              <a:prstGeom prst="rect">
                <a:avLst/>
              </a:prstGeom>
              <a:solidFill>
                <a:srgbClr val="CDA959"/>
              </a:solidFill>
              <a:ln w="0">
                <a:noFill/>
                <a:miter lim="800000"/>
                <a:headEnd/>
                <a:tailEnd/>
              </a:ln>
            </p:spPr>
            <p:txBody>
              <a:bodyPr/>
              <a:lstStyle/>
              <a:p>
                <a:pPr>
                  <a:defRPr/>
                </a:pPr>
                <a:endParaRPr lang="en-US" dirty="0"/>
              </a:p>
            </p:txBody>
          </p:sp>
          <p:sp>
            <p:nvSpPr>
              <p:cNvPr id="2593" name="Rectangle 78"/>
              <p:cNvSpPr>
                <a:spLocks noChangeArrowheads="1"/>
              </p:cNvSpPr>
              <p:nvPr userDrawn="1"/>
            </p:nvSpPr>
            <p:spPr bwMode="auto">
              <a:xfrm>
                <a:off x="5774" y="173"/>
                <a:ext cx="68" cy="6"/>
              </a:xfrm>
              <a:prstGeom prst="rect">
                <a:avLst/>
              </a:prstGeom>
              <a:solidFill>
                <a:srgbClr val="CDA959"/>
              </a:solidFill>
              <a:ln w="0">
                <a:noFill/>
                <a:miter lim="800000"/>
                <a:headEnd/>
                <a:tailEnd/>
              </a:ln>
            </p:spPr>
            <p:txBody>
              <a:bodyPr/>
              <a:lstStyle/>
              <a:p>
                <a:pPr>
                  <a:defRPr/>
                </a:pPr>
                <a:endParaRPr lang="en-US" dirty="0"/>
              </a:p>
            </p:txBody>
          </p:sp>
          <p:sp>
            <p:nvSpPr>
              <p:cNvPr id="2594" name="Rectangle 79"/>
              <p:cNvSpPr>
                <a:spLocks noChangeArrowheads="1"/>
              </p:cNvSpPr>
              <p:nvPr userDrawn="1"/>
            </p:nvSpPr>
            <p:spPr bwMode="auto">
              <a:xfrm>
                <a:off x="4739" y="179"/>
                <a:ext cx="62" cy="6"/>
              </a:xfrm>
              <a:prstGeom prst="rect">
                <a:avLst/>
              </a:prstGeom>
              <a:solidFill>
                <a:srgbClr val="CDA959"/>
              </a:solidFill>
              <a:ln w="0">
                <a:noFill/>
                <a:miter lim="800000"/>
                <a:headEnd/>
                <a:tailEnd/>
              </a:ln>
            </p:spPr>
            <p:txBody>
              <a:bodyPr/>
              <a:lstStyle/>
              <a:p>
                <a:pPr>
                  <a:defRPr/>
                </a:pPr>
                <a:endParaRPr lang="en-US" dirty="0"/>
              </a:p>
            </p:txBody>
          </p:sp>
          <p:sp>
            <p:nvSpPr>
              <p:cNvPr id="2595" name="Rectangle 80"/>
              <p:cNvSpPr>
                <a:spLocks noChangeArrowheads="1"/>
              </p:cNvSpPr>
              <p:nvPr userDrawn="1"/>
            </p:nvSpPr>
            <p:spPr bwMode="auto">
              <a:xfrm>
                <a:off x="5232" y="179"/>
                <a:ext cx="162" cy="6"/>
              </a:xfrm>
              <a:prstGeom prst="rect">
                <a:avLst/>
              </a:prstGeom>
              <a:solidFill>
                <a:srgbClr val="CDA959"/>
              </a:solidFill>
              <a:ln w="0">
                <a:noFill/>
                <a:miter lim="800000"/>
                <a:headEnd/>
                <a:tailEnd/>
              </a:ln>
            </p:spPr>
            <p:txBody>
              <a:bodyPr/>
              <a:lstStyle/>
              <a:p>
                <a:pPr>
                  <a:defRPr/>
                </a:pPr>
                <a:endParaRPr lang="en-US" dirty="0"/>
              </a:p>
            </p:txBody>
          </p:sp>
          <p:sp>
            <p:nvSpPr>
              <p:cNvPr id="2596" name="Rectangle 81"/>
              <p:cNvSpPr>
                <a:spLocks noChangeArrowheads="1"/>
              </p:cNvSpPr>
              <p:nvPr userDrawn="1"/>
            </p:nvSpPr>
            <p:spPr bwMode="auto">
              <a:xfrm>
                <a:off x="5774" y="179"/>
                <a:ext cx="68" cy="6"/>
              </a:xfrm>
              <a:prstGeom prst="rect">
                <a:avLst/>
              </a:prstGeom>
              <a:solidFill>
                <a:srgbClr val="CDA959"/>
              </a:solidFill>
              <a:ln w="0">
                <a:noFill/>
                <a:miter lim="800000"/>
                <a:headEnd/>
                <a:tailEnd/>
              </a:ln>
            </p:spPr>
            <p:txBody>
              <a:bodyPr/>
              <a:lstStyle/>
              <a:p>
                <a:pPr>
                  <a:defRPr/>
                </a:pPr>
                <a:endParaRPr lang="en-US" dirty="0"/>
              </a:p>
            </p:txBody>
          </p:sp>
          <p:sp>
            <p:nvSpPr>
              <p:cNvPr id="2597" name="Rectangle 82"/>
              <p:cNvSpPr>
                <a:spLocks noChangeArrowheads="1"/>
              </p:cNvSpPr>
              <p:nvPr userDrawn="1"/>
            </p:nvSpPr>
            <p:spPr bwMode="auto">
              <a:xfrm>
                <a:off x="4734" y="185"/>
                <a:ext cx="67" cy="5"/>
              </a:xfrm>
              <a:prstGeom prst="rect">
                <a:avLst/>
              </a:prstGeom>
              <a:solidFill>
                <a:srgbClr val="CDA959"/>
              </a:solidFill>
              <a:ln w="0">
                <a:noFill/>
                <a:miter lim="800000"/>
                <a:headEnd/>
                <a:tailEnd/>
              </a:ln>
            </p:spPr>
            <p:txBody>
              <a:bodyPr/>
              <a:lstStyle/>
              <a:p>
                <a:pPr>
                  <a:defRPr/>
                </a:pPr>
                <a:endParaRPr lang="en-US" dirty="0"/>
              </a:p>
            </p:txBody>
          </p:sp>
          <p:sp>
            <p:nvSpPr>
              <p:cNvPr id="2598" name="Rectangle 83"/>
              <p:cNvSpPr>
                <a:spLocks noChangeArrowheads="1"/>
              </p:cNvSpPr>
              <p:nvPr userDrawn="1"/>
            </p:nvSpPr>
            <p:spPr bwMode="auto">
              <a:xfrm>
                <a:off x="5232" y="185"/>
                <a:ext cx="162" cy="5"/>
              </a:xfrm>
              <a:prstGeom prst="rect">
                <a:avLst/>
              </a:prstGeom>
              <a:solidFill>
                <a:srgbClr val="CDA959"/>
              </a:solidFill>
              <a:ln w="0">
                <a:noFill/>
                <a:miter lim="800000"/>
                <a:headEnd/>
                <a:tailEnd/>
              </a:ln>
            </p:spPr>
            <p:txBody>
              <a:bodyPr/>
              <a:lstStyle/>
              <a:p>
                <a:pPr>
                  <a:defRPr/>
                </a:pPr>
                <a:endParaRPr lang="en-US" dirty="0"/>
              </a:p>
            </p:txBody>
          </p:sp>
          <p:sp>
            <p:nvSpPr>
              <p:cNvPr id="2599" name="Rectangle 84"/>
              <p:cNvSpPr>
                <a:spLocks noChangeArrowheads="1"/>
              </p:cNvSpPr>
              <p:nvPr userDrawn="1"/>
            </p:nvSpPr>
            <p:spPr bwMode="auto">
              <a:xfrm>
                <a:off x="5769" y="185"/>
                <a:ext cx="73" cy="5"/>
              </a:xfrm>
              <a:prstGeom prst="rect">
                <a:avLst/>
              </a:prstGeom>
              <a:solidFill>
                <a:srgbClr val="CDA959"/>
              </a:solidFill>
              <a:ln w="0">
                <a:noFill/>
                <a:miter lim="800000"/>
                <a:headEnd/>
                <a:tailEnd/>
              </a:ln>
            </p:spPr>
            <p:txBody>
              <a:bodyPr/>
              <a:lstStyle/>
              <a:p>
                <a:pPr>
                  <a:defRPr/>
                </a:pPr>
                <a:endParaRPr lang="en-US" dirty="0"/>
              </a:p>
            </p:txBody>
          </p:sp>
          <p:sp>
            <p:nvSpPr>
              <p:cNvPr id="2600" name="Rectangle 85"/>
              <p:cNvSpPr>
                <a:spLocks noChangeArrowheads="1"/>
              </p:cNvSpPr>
              <p:nvPr userDrawn="1"/>
            </p:nvSpPr>
            <p:spPr bwMode="auto">
              <a:xfrm>
                <a:off x="4728" y="190"/>
                <a:ext cx="67" cy="6"/>
              </a:xfrm>
              <a:prstGeom prst="rect">
                <a:avLst/>
              </a:prstGeom>
              <a:solidFill>
                <a:srgbClr val="CDA959"/>
              </a:solidFill>
              <a:ln w="0">
                <a:noFill/>
                <a:miter lim="800000"/>
                <a:headEnd/>
                <a:tailEnd/>
              </a:ln>
            </p:spPr>
            <p:txBody>
              <a:bodyPr/>
              <a:lstStyle/>
              <a:p>
                <a:pPr>
                  <a:defRPr/>
                </a:pPr>
                <a:endParaRPr lang="en-US" dirty="0"/>
              </a:p>
            </p:txBody>
          </p:sp>
          <p:sp>
            <p:nvSpPr>
              <p:cNvPr id="2601" name="Rectangle 86"/>
              <p:cNvSpPr>
                <a:spLocks noChangeArrowheads="1"/>
              </p:cNvSpPr>
              <p:nvPr userDrawn="1"/>
            </p:nvSpPr>
            <p:spPr bwMode="auto">
              <a:xfrm>
                <a:off x="5237" y="190"/>
                <a:ext cx="157" cy="6"/>
              </a:xfrm>
              <a:prstGeom prst="rect">
                <a:avLst/>
              </a:prstGeom>
              <a:solidFill>
                <a:srgbClr val="CDA959"/>
              </a:solidFill>
              <a:ln w="0">
                <a:noFill/>
                <a:miter lim="800000"/>
                <a:headEnd/>
                <a:tailEnd/>
              </a:ln>
            </p:spPr>
            <p:txBody>
              <a:bodyPr/>
              <a:lstStyle/>
              <a:p>
                <a:pPr>
                  <a:defRPr/>
                </a:pPr>
                <a:endParaRPr lang="en-US" dirty="0"/>
              </a:p>
            </p:txBody>
          </p:sp>
          <p:sp>
            <p:nvSpPr>
              <p:cNvPr id="2602" name="Rectangle 87"/>
              <p:cNvSpPr>
                <a:spLocks noChangeArrowheads="1"/>
              </p:cNvSpPr>
              <p:nvPr userDrawn="1"/>
            </p:nvSpPr>
            <p:spPr bwMode="auto">
              <a:xfrm>
                <a:off x="5769" y="190"/>
                <a:ext cx="73" cy="6"/>
              </a:xfrm>
              <a:prstGeom prst="rect">
                <a:avLst/>
              </a:prstGeom>
              <a:solidFill>
                <a:srgbClr val="CDA959"/>
              </a:solidFill>
              <a:ln w="0">
                <a:noFill/>
                <a:miter lim="800000"/>
                <a:headEnd/>
                <a:tailEnd/>
              </a:ln>
            </p:spPr>
            <p:txBody>
              <a:bodyPr/>
              <a:lstStyle/>
              <a:p>
                <a:pPr>
                  <a:defRPr/>
                </a:pPr>
                <a:endParaRPr lang="en-US" dirty="0"/>
              </a:p>
            </p:txBody>
          </p:sp>
          <p:sp>
            <p:nvSpPr>
              <p:cNvPr id="2603" name="Rectangle 88"/>
              <p:cNvSpPr>
                <a:spLocks noChangeArrowheads="1"/>
              </p:cNvSpPr>
              <p:nvPr userDrawn="1"/>
            </p:nvSpPr>
            <p:spPr bwMode="auto">
              <a:xfrm>
                <a:off x="4722" y="196"/>
                <a:ext cx="68" cy="5"/>
              </a:xfrm>
              <a:prstGeom prst="rect">
                <a:avLst/>
              </a:prstGeom>
              <a:solidFill>
                <a:srgbClr val="CDA959"/>
              </a:solidFill>
              <a:ln w="0">
                <a:noFill/>
                <a:miter lim="800000"/>
                <a:headEnd/>
                <a:tailEnd/>
              </a:ln>
            </p:spPr>
            <p:txBody>
              <a:bodyPr/>
              <a:lstStyle/>
              <a:p>
                <a:pPr>
                  <a:defRPr/>
                </a:pPr>
                <a:endParaRPr lang="en-US" dirty="0"/>
              </a:p>
            </p:txBody>
          </p:sp>
          <p:sp>
            <p:nvSpPr>
              <p:cNvPr id="2604" name="Rectangle 89"/>
              <p:cNvSpPr>
                <a:spLocks noChangeArrowheads="1"/>
              </p:cNvSpPr>
              <p:nvPr userDrawn="1"/>
            </p:nvSpPr>
            <p:spPr bwMode="auto">
              <a:xfrm>
                <a:off x="5237" y="196"/>
                <a:ext cx="157" cy="5"/>
              </a:xfrm>
              <a:prstGeom prst="rect">
                <a:avLst/>
              </a:prstGeom>
              <a:solidFill>
                <a:srgbClr val="CDA959"/>
              </a:solidFill>
              <a:ln w="0">
                <a:noFill/>
                <a:miter lim="800000"/>
                <a:headEnd/>
                <a:tailEnd/>
              </a:ln>
            </p:spPr>
            <p:txBody>
              <a:bodyPr/>
              <a:lstStyle/>
              <a:p>
                <a:pPr>
                  <a:defRPr/>
                </a:pPr>
                <a:endParaRPr lang="en-US" dirty="0"/>
              </a:p>
            </p:txBody>
          </p:sp>
          <p:sp>
            <p:nvSpPr>
              <p:cNvPr id="2605" name="Rectangle 90"/>
              <p:cNvSpPr>
                <a:spLocks noChangeArrowheads="1"/>
              </p:cNvSpPr>
              <p:nvPr userDrawn="1"/>
            </p:nvSpPr>
            <p:spPr bwMode="auto">
              <a:xfrm>
                <a:off x="5763" y="196"/>
                <a:ext cx="79" cy="5"/>
              </a:xfrm>
              <a:prstGeom prst="rect">
                <a:avLst/>
              </a:prstGeom>
              <a:solidFill>
                <a:srgbClr val="CDA959"/>
              </a:solidFill>
              <a:ln w="0">
                <a:noFill/>
                <a:miter lim="800000"/>
                <a:headEnd/>
                <a:tailEnd/>
              </a:ln>
            </p:spPr>
            <p:txBody>
              <a:bodyPr/>
              <a:lstStyle/>
              <a:p>
                <a:pPr>
                  <a:defRPr/>
                </a:pPr>
                <a:endParaRPr lang="en-US" dirty="0"/>
              </a:p>
            </p:txBody>
          </p:sp>
          <p:sp>
            <p:nvSpPr>
              <p:cNvPr id="2606" name="Rectangle 91"/>
              <p:cNvSpPr>
                <a:spLocks noChangeArrowheads="1"/>
              </p:cNvSpPr>
              <p:nvPr userDrawn="1"/>
            </p:nvSpPr>
            <p:spPr bwMode="auto">
              <a:xfrm>
                <a:off x="4717" y="201"/>
                <a:ext cx="73" cy="6"/>
              </a:xfrm>
              <a:prstGeom prst="rect">
                <a:avLst/>
              </a:prstGeom>
              <a:solidFill>
                <a:srgbClr val="CDA959"/>
              </a:solidFill>
              <a:ln w="0">
                <a:noFill/>
                <a:miter lim="800000"/>
                <a:headEnd/>
                <a:tailEnd/>
              </a:ln>
            </p:spPr>
            <p:txBody>
              <a:bodyPr/>
              <a:lstStyle/>
              <a:p>
                <a:pPr>
                  <a:defRPr/>
                </a:pPr>
                <a:endParaRPr lang="en-US" dirty="0"/>
              </a:p>
            </p:txBody>
          </p:sp>
          <p:sp>
            <p:nvSpPr>
              <p:cNvPr id="2607" name="Rectangle 92"/>
              <p:cNvSpPr>
                <a:spLocks noChangeArrowheads="1"/>
              </p:cNvSpPr>
              <p:nvPr userDrawn="1"/>
            </p:nvSpPr>
            <p:spPr bwMode="auto">
              <a:xfrm>
                <a:off x="5237" y="201"/>
                <a:ext cx="157" cy="6"/>
              </a:xfrm>
              <a:prstGeom prst="rect">
                <a:avLst/>
              </a:prstGeom>
              <a:solidFill>
                <a:srgbClr val="CDA959"/>
              </a:solidFill>
              <a:ln w="0">
                <a:noFill/>
                <a:miter lim="800000"/>
                <a:headEnd/>
                <a:tailEnd/>
              </a:ln>
            </p:spPr>
            <p:txBody>
              <a:bodyPr/>
              <a:lstStyle/>
              <a:p>
                <a:pPr>
                  <a:defRPr/>
                </a:pPr>
                <a:endParaRPr lang="en-US" dirty="0"/>
              </a:p>
            </p:txBody>
          </p:sp>
          <p:sp>
            <p:nvSpPr>
              <p:cNvPr id="2608" name="Rectangle 93"/>
              <p:cNvSpPr>
                <a:spLocks noChangeArrowheads="1"/>
              </p:cNvSpPr>
              <p:nvPr userDrawn="1"/>
            </p:nvSpPr>
            <p:spPr bwMode="auto">
              <a:xfrm>
                <a:off x="5763" y="201"/>
                <a:ext cx="79" cy="6"/>
              </a:xfrm>
              <a:prstGeom prst="rect">
                <a:avLst/>
              </a:prstGeom>
              <a:solidFill>
                <a:srgbClr val="CDA959"/>
              </a:solidFill>
              <a:ln w="0">
                <a:noFill/>
                <a:miter lim="800000"/>
                <a:headEnd/>
                <a:tailEnd/>
              </a:ln>
            </p:spPr>
            <p:txBody>
              <a:bodyPr/>
              <a:lstStyle/>
              <a:p>
                <a:pPr>
                  <a:defRPr/>
                </a:pPr>
                <a:endParaRPr lang="en-US" dirty="0"/>
              </a:p>
            </p:txBody>
          </p:sp>
          <p:sp>
            <p:nvSpPr>
              <p:cNvPr id="2609" name="Rectangle 94"/>
              <p:cNvSpPr>
                <a:spLocks noChangeArrowheads="1"/>
              </p:cNvSpPr>
              <p:nvPr userDrawn="1"/>
            </p:nvSpPr>
            <p:spPr bwMode="auto">
              <a:xfrm>
                <a:off x="4711" y="207"/>
                <a:ext cx="79" cy="6"/>
              </a:xfrm>
              <a:prstGeom prst="rect">
                <a:avLst/>
              </a:prstGeom>
              <a:solidFill>
                <a:srgbClr val="CDA959"/>
              </a:solidFill>
              <a:ln w="0">
                <a:noFill/>
                <a:miter lim="800000"/>
                <a:headEnd/>
                <a:tailEnd/>
              </a:ln>
            </p:spPr>
            <p:txBody>
              <a:bodyPr/>
              <a:lstStyle/>
              <a:p>
                <a:pPr>
                  <a:defRPr/>
                </a:pPr>
                <a:endParaRPr lang="en-US" dirty="0"/>
              </a:p>
            </p:txBody>
          </p:sp>
          <p:sp>
            <p:nvSpPr>
              <p:cNvPr id="2610" name="Rectangle 95"/>
              <p:cNvSpPr>
                <a:spLocks noChangeArrowheads="1"/>
              </p:cNvSpPr>
              <p:nvPr userDrawn="1"/>
            </p:nvSpPr>
            <p:spPr bwMode="auto">
              <a:xfrm>
                <a:off x="5237" y="207"/>
                <a:ext cx="151" cy="6"/>
              </a:xfrm>
              <a:prstGeom prst="rect">
                <a:avLst/>
              </a:prstGeom>
              <a:solidFill>
                <a:srgbClr val="CDA959"/>
              </a:solidFill>
              <a:ln w="0">
                <a:noFill/>
                <a:miter lim="800000"/>
                <a:headEnd/>
                <a:tailEnd/>
              </a:ln>
            </p:spPr>
            <p:txBody>
              <a:bodyPr/>
              <a:lstStyle/>
              <a:p>
                <a:pPr>
                  <a:defRPr/>
                </a:pPr>
                <a:endParaRPr lang="en-US" dirty="0"/>
              </a:p>
            </p:txBody>
          </p:sp>
          <p:sp>
            <p:nvSpPr>
              <p:cNvPr id="2611" name="Rectangle 96"/>
              <p:cNvSpPr>
                <a:spLocks noChangeArrowheads="1"/>
              </p:cNvSpPr>
              <p:nvPr userDrawn="1"/>
            </p:nvSpPr>
            <p:spPr bwMode="auto">
              <a:xfrm>
                <a:off x="5763" y="207"/>
                <a:ext cx="79" cy="6"/>
              </a:xfrm>
              <a:prstGeom prst="rect">
                <a:avLst/>
              </a:prstGeom>
              <a:solidFill>
                <a:srgbClr val="CDA959"/>
              </a:solidFill>
              <a:ln w="0">
                <a:noFill/>
                <a:miter lim="800000"/>
                <a:headEnd/>
                <a:tailEnd/>
              </a:ln>
            </p:spPr>
            <p:txBody>
              <a:bodyPr/>
              <a:lstStyle/>
              <a:p>
                <a:pPr>
                  <a:defRPr/>
                </a:pPr>
                <a:endParaRPr lang="en-US" dirty="0"/>
              </a:p>
            </p:txBody>
          </p:sp>
          <p:sp>
            <p:nvSpPr>
              <p:cNvPr id="2612" name="Rectangle 97"/>
              <p:cNvSpPr>
                <a:spLocks noChangeArrowheads="1"/>
              </p:cNvSpPr>
              <p:nvPr userDrawn="1"/>
            </p:nvSpPr>
            <p:spPr bwMode="auto">
              <a:xfrm>
                <a:off x="4706" y="213"/>
                <a:ext cx="84" cy="5"/>
              </a:xfrm>
              <a:prstGeom prst="rect">
                <a:avLst/>
              </a:prstGeom>
              <a:solidFill>
                <a:srgbClr val="CDA959"/>
              </a:solidFill>
              <a:ln w="0">
                <a:noFill/>
                <a:miter lim="800000"/>
                <a:headEnd/>
                <a:tailEnd/>
              </a:ln>
            </p:spPr>
            <p:txBody>
              <a:bodyPr/>
              <a:lstStyle/>
              <a:p>
                <a:pPr>
                  <a:defRPr/>
                </a:pPr>
                <a:endParaRPr lang="en-US" dirty="0"/>
              </a:p>
            </p:txBody>
          </p:sp>
          <p:sp>
            <p:nvSpPr>
              <p:cNvPr id="2613" name="Rectangle 98"/>
              <p:cNvSpPr>
                <a:spLocks noChangeArrowheads="1"/>
              </p:cNvSpPr>
              <p:nvPr userDrawn="1"/>
            </p:nvSpPr>
            <p:spPr bwMode="auto">
              <a:xfrm>
                <a:off x="5237" y="213"/>
                <a:ext cx="157" cy="5"/>
              </a:xfrm>
              <a:prstGeom prst="rect">
                <a:avLst/>
              </a:prstGeom>
              <a:solidFill>
                <a:srgbClr val="CDA959"/>
              </a:solidFill>
              <a:ln w="0">
                <a:noFill/>
                <a:miter lim="800000"/>
                <a:headEnd/>
                <a:tailEnd/>
              </a:ln>
            </p:spPr>
            <p:txBody>
              <a:bodyPr/>
              <a:lstStyle/>
              <a:p>
                <a:pPr>
                  <a:defRPr/>
                </a:pPr>
                <a:endParaRPr lang="en-US" dirty="0"/>
              </a:p>
            </p:txBody>
          </p:sp>
          <p:sp>
            <p:nvSpPr>
              <p:cNvPr id="2614" name="Rectangle 99"/>
              <p:cNvSpPr>
                <a:spLocks noChangeArrowheads="1"/>
              </p:cNvSpPr>
              <p:nvPr userDrawn="1"/>
            </p:nvSpPr>
            <p:spPr bwMode="auto">
              <a:xfrm>
                <a:off x="5758" y="213"/>
                <a:ext cx="84" cy="5"/>
              </a:xfrm>
              <a:prstGeom prst="rect">
                <a:avLst/>
              </a:prstGeom>
              <a:solidFill>
                <a:srgbClr val="CDA959"/>
              </a:solidFill>
              <a:ln w="0">
                <a:noFill/>
                <a:miter lim="800000"/>
                <a:headEnd/>
                <a:tailEnd/>
              </a:ln>
            </p:spPr>
            <p:txBody>
              <a:bodyPr/>
              <a:lstStyle/>
              <a:p>
                <a:pPr>
                  <a:defRPr/>
                </a:pPr>
                <a:endParaRPr lang="en-US" dirty="0"/>
              </a:p>
            </p:txBody>
          </p:sp>
          <p:sp>
            <p:nvSpPr>
              <p:cNvPr id="2615" name="Rectangle 100"/>
              <p:cNvSpPr>
                <a:spLocks noChangeArrowheads="1"/>
              </p:cNvSpPr>
              <p:nvPr userDrawn="1"/>
            </p:nvSpPr>
            <p:spPr bwMode="auto">
              <a:xfrm>
                <a:off x="4700" y="218"/>
                <a:ext cx="90" cy="6"/>
              </a:xfrm>
              <a:prstGeom prst="rect">
                <a:avLst/>
              </a:prstGeom>
              <a:solidFill>
                <a:srgbClr val="CDA959"/>
              </a:solidFill>
              <a:ln w="0">
                <a:noFill/>
                <a:miter lim="800000"/>
                <a:headEnd/>
                <a:tailEnd/>
              </a:ln>
            </p:spPr>
            <p:txBody>
              <a:bodyPr/>
              <a:lstStyle/>
              <a:p>
                <a:pPr>
                  <a:defRPr/>
                </a:pPr>
                <a:endParaRPr lang="en-US" dirty="0"/>
              </a:p>
            </p:txBody>
          </p:sp>
          <p:sp>
            <p:nvSpPr>
              <p:cNvPr id="2616" name="Rectangle 101"/>
              <p:cNvSpPr>
                <a:spLocks noChangeArrowheads="1"/>
              </p:cNvSpPr>
              <p:nvPr userDrawn="1"/>
            </p:nvSpPr>
            <p:spPr bwMode="auto">
              <a:xfrm>
                <a:off x="5237" y="218"/>
                <a:ext cx="157" cy="6"/>
              </a:xfrm>
              <a:prstGeom prst="rect">
                <a:avLst/>
              </a:prstGeom>
              <a:solidFill>
                <a:srgbClr val="CDA959"/>
              </a:solidFill>
              <a:ln w="0">
                <a:noFill/>
                <a:miter lim="800000"/>
                <a:headEnd/>
                <a:tailEnd/>
              </a:ln>
            </p:spPr>
            <p:txBody>
              <a:bodyPr/>
              <a:lstStyle/>
              <a:p>
                <a:pPr>
                  <a:defRPr/>
                </a:pPr>
                <a:endParaRPr lang="en-US" dirty="0"/>
              </a:p>
            </p:txBody>
          </p:sp>
          <p:sp>
            <p:nvSpPr>
              <p:cNvPr id="2617" name="Rectangle 102"/>
              <p:cNvSpPr>
                <a:spLocks noChangeArrowheads="1"/>
              </p:cNvSpPr>
              <p:nvPr userDrawn="1"/>
            </p:nvSpPr>
            <p:spPr bwMode="auto">
              <a:xfrm>
                <a:off x="5758" y="218"/>
                <a:ext cx="84" cy="6"/>
              </a:xfrm>
              <a:prstGeom prst="rect">
                <a:avLst/>
              </a:prstGeom>
              <a:solidFill>
                <a:srgbClr val="CDA959"/>
              </a:solidFill>
              <a:ln w="0">
                <a:noFill/>
                <a:miter lim="800000"/>
                <a:headEnd/>
                <a:tailEnd/>
              </a:ln>
            </p:spPr>
            <p:txBody>
              <a:bodyPr/>
              <a:lstStyle/>
              <a:p>
                <a:pPr>
                  <a:defRPr/>
                </a:pPr>
                <a:endParaRPr lang="en-US" dirty="0"/>
              </a:p>
            </p:txBody>
          </p:sp>
          <p:sp>
            <p:nvSpPr>
              <p:cNvPr id="2618" name="Rectangle 103"/>
              <p:cNvSpPr>
                <a:spLocks noChangeArrowheads="1"/>
              </p:cNvSpPr>
              <p:nvPr userDrawn="1"/>
            </p:nvSpPr>
            <p:spPr bwMode="auto">
              <a:xfrm>
                <a:off x="4694" y="224"/>
                <a:ext cx="90" cy="5"/>
              </a:xfrm>
              <a:prstGeom prst="rect">
                <a:avLst/>
              </a:prstGeom>
              <a:solidFill>
                <a:srgbClr val="CDA959"/>
              </a:solidFill>
              <a:ln w="0">
                <a:noFill/>
                <a:miter lim="800000"/>
                <a:headEnd/>
                <a:tailEnd/>
              </a:ln>
            </p:spPr>
            <p:txBody>
              <a:bodyPr/>
              <a:lstStyle/>
              <a:p>
                <a:pPr>
                  <a:defRPr/>
                </a:pPr>
                <a:endParaRPr lang="en-US" dirty="0"/>
              </a:p>
            </p:txBody>
          </p:sp>
          <p:sp>
            <p:nvSpPr>
              <p:cNvPr id="2619" name="Rectangle 104"/>
              <p:cNvSpPr>
                <a:spLocks noChangeArrowheads="1"/>
              </p:cNvSpPr>
              <p:nvPr userDrawn="1"/>
            </p:nvSpPr>
            <p:spPr bwMode="auto">
              <a:xfrm>
                <a:off x="5237" y="224"/>
                <a:ext cx="157" cy="5"/>
              </a:xfrm>
              <a:prstGeom prst="rect">
                <a:avLst/>
              </a:prstGeom>
              <a:solidFill>
                <a:srgbClr val="CDA959"/>
              </a:solidFill>
              <a:ln w="0">
                <a:noFill/>
                <a:miter lim="800000"/>
                <a:headEnd/>
                <a:tailEnd/>
              </a:ln>
            </p:spPr>
            <p:txBody>
              <a:bodyPr/>
              <a:lstStyle/>
              <a:p>
                <a:pPr>
                  <a:defRPr/>
                </a:pPr>
                <a:endParaRPr lang="en-US" dirty="0"/>
              </a:p>
            </p:txBody>
          </p:sp>
          <p:sp>
            <p:nvSpPr>
              <p:cNvPr id="2620" name="Rectangle 105"/>
              <p:cNvSpPr>
                <a:spLocks noChangeArrowheads="1"/>
              </p:cNvSpPr>
              <p:nvPr userDrawn="1"/>
            </p:nvSpPr>
            <p:spPr bwMode="auto">
              <a:xfrm>
                <a:off x="5752" y="224"/>
                <a:ext cx="90" cy="5"/>
              </a:xfrm>
              <a:prstGeom prst="rect">
                <a:avLst/>
              </a:prstGeom>
              <a:solidFill>
                <a:srgbClr val="CDA959"/>
              </a:solidFill>
              <a:ln w="0">
                <a:noFill/>
                <a:miter lim="800000"/>
                <a:headEnd/>
                <a:tailEnd/>
              </a:ln>
            </p:spPr>
            <p:txBody>
              <a:bodyPr/>
              <a:lstStyle/>
              <a:p>
                <a:pPr>
                  <a:defRPr/>
                </a:pPr>
                <a:endParaRPr lang="en-US" dirty="0"/>
              </a:p>
            </p:txBody>
          </p:sp>
          <p:sp>
            <p:nvSpPr>
              <p:cNvPr id="2621" name="Rectangle 106"/>
              <p:cNvSpPr>
                <a:spLocks noChangeArrowheads="1"/>
              </p:cNvSpPr>
              <p:nvPr userDrawn="1"/>
            </p:nvSpPr>
            <p:spPr bwMode="auto">
              <a:xfrm>
                <a:off x="4689" y="229"/>
                <a:ext cx="95" cy="6"/>
              </a:xfrm>
              <a:prstGeom prst="rect">
                <a:avLst/>
              </a:prstGeom>
              <a:solidFill>
                <a:srgbClr val="CDA959"/>
              </a:solidFill>
              <a:ln w="0">
                <a:noFill/>
                <a:miter lim="800000"/>
                <a:headEnd/>
                <a:tailEnd/>
              </a:ln>
            </p:spPr>
            <p:txBody>
              <a:bodyPr/>
              <a:lstStyle/>
              <a:p>
                <a:pPr>
                  <a:defRPr/>
                </a:pPr>
                <a:endParaRPr lang="en-US" dirty="0"/>
              </a:p>
            </p:txBody>
          </p:sp>
          <p:sp>
            <p:nvSpPr>
              <p:cNvPr id="2622" name="Rectangle 107"/>
              <p:cNvSpPr>
                <a:spLocks noChangeArrowheads="1"/>
              </p:cNvSpPr>
              <p:nvPr userDrawn="1"/>
            </p:nvSpPr>
            <p:spPr bwMode="auto">
              <a:xfrm>
                <a:off x="5237" y="229"/>
                <a:ext cx="157" cy="6"/>
              </a:xfrm>
              <a:prstGeom prst="rect">
                <a:avLst/>
              </a:prstGeom>
              <a:solidFill>
                <a:srgbClr val="CDA959"/>
              </a:solidFill>
              <a:ln w="0">
                <a:noFill/>
                <a:miter lim="800000"/>
                <a:headEnd/>
                <a:tailEnd/>
              </a:ln>
            </p:spPr>
            <p:txBody>
              <a:bodyPr/>
              <a:lstStyle/>
              <a:p>
                <a:pPr>
                  <a:defRPr/>
                </a:pPr>
                <a:endParaRPr lang="en-US" dirty="0"/>
              </a:p>
            </p:txBody>
          </p:sp>
          <p:sp>
            <p:nvSpPr>
              <p:cNvPr id="2623" name="Rectangle 108"/>
              <p:cNvSpPr>
                <a:spLocks noChangeArrowheads="1"/>
              </p:cNvSpPr>
              <p:nvPr userDrawn="1"/>
            </p:nvSpPr>
            <p:spPr bwMode="auto">
              <a:xfrm>
                <a:off x="5752" y="229"/>
                <a:ext cx="90" cy="6"/>
              </a:xfrm>
              <a:prstGeom prst="rect">
                <a:avLst/>
              </a:prstGeom>
              <a:solidFill>
                <a:srgbClr val="CDA959"/>
              </a:solidFill>
              <a:ln w="0">
                <a:noFill/>
                <a:miter lim="800000"/>
                <a:headEnd/>
                <a:tailEnd/>
              </a:ln>
            </p:spPr>
            <p:txBody>
              <a:bodyPr/>
              <a:lstStyle/>
              <a:p>
                <a:pPr>
                  <a:defRPr/>
                </a:pPr>
                <a:endParaRPr lang="en-US" dirty="0"/>
              </a:p>
            </p:txBody>
          </p:sp>
          <p:sp>
            <p:nvSpPr>
              <p:cNvPr id="2624" name="Rectangle 109"/>
              <p:cNvSpPr>
                <a:spLocks noChangeArrowheads="1"/>
              </p:cNvSpPr>
              <p:nvPr userDrawn="1"/>
            </p:nvSpPr>
            <p:spPr bwMode="auto">
              <a:xfrm>
                <a:off x="4683" y="235"/>
                <a:ext cx="101" cy="6"/>
              </a:xfrm>
              <a:prstGeom prst="rect">
                <a:avLst/>
              </a:prstGeom>
              <a:solidFill>
                <a:srgbClr val="CDA959"/>
              </a:solidFill>
              <a:ln w="0">
                <a:noFill/>
                <a:miter lim="800000"/>
                <a:headEnd/>
                <a:tailEnd/>
              </a:ln>
            </p:spPr>
            <p:txBody>
              <a:bodyPr/>
              <a:lstStyle/>
              <a:p>
                <a:pPr>
                  <a:defRPr/>
                </a:pPr>
                <a:endParaRPr lang="en-US" dirty="0"/>
              </a:p>
            </p:txBody>
          </p:sp>
          <p:sp>
            <p:nvSpPr>
              <p:cNvPr id="2625" name="Rectangle 110"/>
              <p:cNvSpPr>
                <a:spLocks noChangeArrowheads="1"/>
              </p:cNvSpPr>
              <p:nvPr userDrawn="1"/>
            </p:nvSpPr>
            <p:spPr bwMode="auto">
              <a:xfrm>
                <a:off x="5243" y="235"/>
                <a:ext cx="151" cy="6"/>
              </a:xfrm>
              <a:prstGeom prst="rect">
                <a:avLst/>
              </a:prstGeom>
              <a:solidFill>
                <a:srgbClr val="CDA959"/>
              </a:solidFill>
              <a:ln w="0">
                <a:noFill/>
                <a:miter lim="800000"/>
                <a:headEnd/>
                <a:tailEnd/>
              </a:ln>
            </p:spPr>
            <p:txBody>
              <a:bodyPr/>
              <a:lstStyle/>
              <a:p>
                <a:pPr>
                  <a:defRPr/>
                </a:pPr>
                <a:endParaRPr lang="en-US" dirty="0"/>
              </a:p>
            </p:txBody>
          </p:sp>
          <p:sp>
            <p:nvSpPr>
              <p:cNvPr id="2626" name="Rectangle 111"/>
              <p:cNvSpPr>
                <a:spLocks noChangeArrowheads="1"/>
              </p:cNvSpPr>
              <p:nvPr userDrawn="1"/>
            </p:nvSpPr>
            <p:spPr bwMode="auto">
              <a:xfrm>
                <a:off x="5752" y="235"/>
                <a:ext cx="90" cy="6"/>
              </a:xfrm>
              <a:prstGeom prst="rect">
                <a:avLst/>
              </a:prstGeom>
              <a:solidFill>
                <a:srgbClr val="CDA959"/>
              </a:solidFill>
              <a:ln w="0">
                <a:noFill/>
                <a:miter lim="800000"/>
                <a:headEnd/>
                <a:tailEnd/>
              </a:ln>
            </p:spPr>
            <p:txBody>
              <a:bodyPr/>
              <a:lstStyle/>
              <a:p>
                <a:pPr>
                  <a:defRPr/>
                </a:pPr>
                <a:endParaRPr lang="en-US" dirty="0"/>
              </a:p>
            </p:txBody>
          </p:sp>
          <p:sp>
            <p:nvSpPr>
              <p:cNvPr id="2627" name="Rectangle 112"/>
              <p:cNvSpPr>
                <a:spLocks noChangeArrowheads="1"/>
              </p:cNvSpPr>
              <p:nvPr userDrawn="1"/>
            </p:nvSpPr>
            <p:spPr bwMode="auto">
              <a:xfrm>
                <a:off x="4678" y="241"/>
                <a:ext cx="106" cy="5"/>
              </a:xfrm>
              <a:prstGeom prst="rect">
                <a:avLst/>
              </a:prstGeom>
              <a:solidFill>
                <a:srgbClr val="CDA959"/>
              </a:solidFill>
              <a:ln w="0">
                <a:noFill/>
                <a:miter lim="800000"/>
                <a:headEnd/>
                <a:tailEnd/>
              </a:ln>
            </p:spPr>
            <p:txBody>
              <a:bodyPr/>
              <a:lstStyle/>
              <a:p>
                <a:pPr>
                  <a:defRPr/>
                </a:pPr>
                <a:endParaRPr lang="en-US" dirty="0"/>
              </a:p>
            </p:txBody>
          </p:sp>
          <p:sp>
            <p:nvSpPr>
              <p:cNvPr id="2628" name="Rectangle 113"/>
              <p:cNvSpPr>
                <a:spLocks noChangeArrowheads="1"/>
              </p:cNvSpPr>
              <p:nvPr userDrawn="1"/>
            </p:nvSpPr>
            <p:spPr bwMode="auto">
              <a:xfrm>
                <a:off x="5243" y="241"/>
                <a:ext cx="151" cy="5"/>
              </a:xfrm>
              <a:prstGeom prst="rect">
                <a:avLst/>
              </a:prstGeom>
              <a:solidFill>
                <a:srgbClr val="CDA959"/>
              </a:solidFill>
              <a:ln w="0">
                <a:noFill/>
                <a:miter lim="800000"/>
                <a:headEnd/>
                <a:tailEnd/>
              </a:ln>
            </p:spPr>
            <p:txBody>
              <a:bodyPr/>
              <a:lstStyle/>
              <a:p>
                <a:pPr>
                  <a:defRPr/>
                </a:pPr>
                <a:endParaRPr lang="en-US" dirty="0"/>
              </a:p>
            </p:txBody>
          </p:sp>
          <p:sp>
            <p:nvSpPr>
              <p:cNvPr id="2629" name="Rectangle 114"/>
              <p:cNvSpPr>
                <a:spLocks noChangeArrowheads="1"/>
              </p:cNvSpPr>
              <p:nvPr userDrawn="1"/>
            </p:nvSpPr>
            <p:spPr bwMode="auto">
              <a:xfrm>
                <a:off x="5746" y="241"/>
                <a:ext cx="96" cy="5"/>
              </a:xfrm>
              <a:prstGeom prst="rect">
                <a:avLst/>
              </a:prstGeom>
              <a:solidFill>
                <a:srgbClr val="CDA959"/>
              </a:solidFill>
              <a:ln w="0">
                <a:noFill/>
                <a:miter lim="800000"/>
                <a:headEnd/>
                <a:tailEnd/>
              </a:ln>
            </p:spPr>
            <p:txBody>
              <a:bodyPr/>
              <a:lstStyle/>
              <a:p>
                <a:pPr>
                  <a:defRPr/>
                </a:pPr>
                <a:endParaRPr lang="en-US" dirty="0"/>
              </a:p>
            </p:txBody>
          </p:sp>
          <p:sp>
            <p:nvSpPr>
              <p:cNvPr id="2630" name="Rectangle 115"/>
              <p:cNvSpPr>
                <a:spLocks noChangeArrowheads="1"/>
              </p:cNvSpPr>
              <p:nvPr userDrawn="1"/>
            </p:nvSpPr>
            <p:spPr bwMode="auto">
              <a:xfrm>
                <a:off x="4672" y="246"/>
                <a:ext cx="106" cy="6"/>
              </a:xfrm>
              <a:prstGeom prst="rect">
                <a:avLst/>
              </a:prstGeom>
              <a:solidFill>
                <a:srgbClr val="CDA959"/>
              </a:solidFill>
              <a:ln w="0">
                <a:noFill/>
                <a:miter lim="800000"/>
                <a:headEnd/>
                <a:tailEnd/>
              </a:ln>
            </p:spPr>
            <p:txBody>
              <a:bodyPr/>
              <a:lstStyle/>
              <a:p>
                <a:pPr>
                  <a:defRPr/>
                </a:pPr>
                <a:endParaRPr lang="en-US" dirty="0"/>
              </a:p>
            </p:txBody>
          </p:sp>
          <p:sp>
            <p:nvSpPr>
              <p:cNvPr id="2631" name="Rectangle 116"/>
              <p:cNvSpPr>
                <a:spLocks noChangeArrowheads="1"/>
              </p:cNvSpPr>
              <p:nvPr userDrawn="1"/>
            </p:nvSpPr>
            <p:spPr bwMode="auto">
              <a:xfrm>
                <a:off x="5243" y="246"/>
                <a:ext cx="151" cy="6"/>
              </a:xfrm>
              <a:prstGeom prst="rect">
                <a:avLst/>
              </a:prstGeom>
              <a:solidFill>
                <a:srgbClr val="CDA959"/>
              </a:solidFill>
              <a:ln w="0">
                <a:noFill/>
                <a:miter lim="800000"/>
                <a:headEnd/>
                <a:tailEnd/>
              </a:ln>
            </p:spPr>
            <p:txBody>
              <a:bodyPr/>
              <a:lstStyle/>
              <a:p>
                <a:pPr>
                  <a:defRPr/>
                </a:pPr>
                <a:endParaRPr lang="en-US" dirty="0"/>
              </a:p>
            </p:txBody>
          </p:sp>
          <p:sp>
            <p:nvSpPr>
              <p:cNvPr id="2632" name="Rectangle 117"/>
              <p:cNvSpPr>
                <a:spLocks noChangeArrowheads="1"/>
              </p:cNvSpPr>
              <p:nvPr userDrawn="1"/>
            </p:nvSpPr>
            <p:spPr bwMode="auto">
              <a:xfrm>
                <a:off x="5746" y="246"/>
                <a:ext cx="90" cy="6"/>
              </a:xfrm>
              <a:prstGeom prst="rect">
                <a:avLst/>
              </a:prstGeom>
              <a:solidFill>
                <a:srgbClr val="CDA959"/>
              </a:solidFill>
              <a:ln w="0">
                <a:noFill/>
                <a:miter lim="800000"/>
                <a:headEnd/>
                <a:tailEnd/>
              </a:ln>
            </p:spPr>
            <p:txBody>
              <a:bodyPr/>
              <a:lstStyle/>
              <a:p>
                <a:pPr>
                  <a:defRPr/>
                </a:pPr>
                <a:endParaRPr lang="en-US" dirty="0"/>
              </a:p>
            </p:txBody>
          </p:sp>
          <p:sp>
            <p:nvSpPr>
              <p:cNvPr id="2633" name="Rectangle 118"/>
              <p:cNvSpPr>
                <a:spLocks noChangeArrowheads="1"/>
              </p:cNvSpPr>
              <p:nvPr userDrawn="1"/>
            </p:nvSpPr>
            <p:spPr bwMode="auto">
              <a:xfrm>
                <a:off x="4666" y="252"/>
                <a:ext cx="118" cy="5"/>
              </a:xfrm>
              <a:prstGeom prst="rect">
                <a:avLst/>
              </a:prstGeom>
              <a:solidFill>
                <a:srgbClr val="CDA959"/>
              </a:solidFill>
              <a:ln w="0">
                <a:noFill/>
                <a:miter lim="800000"/>
                <a:headEnd/>
                <a:tailEnd/>
              </a:ln>
            </p:spPr>
            <p:txBody>
              <a:bodyPr/>
              <a:lstStyle/>
              <a:p>
                <a:pPr>
                  <a:defRPr/>
                </a:pPr>
                <a:endParaRPr lang="en-US" dirty="0"/>
              </a:p>
            </p:txBody>
          </p:sp>
          <p:sp>
            <p:nvSpPr>
              <p:cNvPr id="2634" name="Rectangle 119"/>
              <p:cNvSpPr>
                <a:spLocks noChangeArrowheads="1"/>
              </p:cNvSpPr>
              <p:nvPr userDrawn="1"/>
            </p:nvSpPr>
            <p:spPr bwMode="auto">
              <a:xfrm>
                <a:off x="5243" y="252"/>
                <a:ext cx="151" cy="5"/>
              </a:xfrm>
              <a:prstGeom prst="rect">
                <a:avLst/>
              </a:prstGeom>
              <a:solidFill>
                <a:srgbClr val="CDA959"/>
              </a:solidFill>
              <a:ln w="0">
                <a:noFill/>
                <a:miter lim="800000"/>
                <a:headEnd/>
                <a:tailEnd/>
              </a:ln>
            </p:spPr>
            <p:txBody>
              <a:bodyPr/>
              <a:lstStyle/>
              <a:p>
                <a:pPr>
                  <a:defRPr/>
                </a:pPr>
                <a:endParaRPr lang="en-US" dirty="0"/>
              </a:p>
            </p:txBody>
          </p:sp>
          <p:sp>
            <p:nvSpPr>
              <p:cNvPr id="2635" name="Rectangle 120"/>
              <p:cNvSpPr>
                <a:spLocks noChangeArrowheads="1"/>
              </p:cNvSpPr>
              <p:nvPr userDrawn="1"/>
            </p:nvSpPr>
            <p:spPr bwMode="auto">
              <a:xfrm>
                <a:off x="5741" y="252"/>
                <a:ext cx="95" cy="5"/>
              </a:xfrm>
              <a:prstGeom prst="rect">
                <a:avLst/>
              </a:prstGeom>
              <a:solidFill>
                <a:srgbClr val="CDA959"/>
              </a:solidFill>
              <a:ln w="0">
                <a:noFill/>
                <a:miter lim="800000"/>
                <a:headEnd/>
                <a:tailEnd/>
              </a:ln>
            </p:spPr>
            <p:txBody>
              <a:bodyPr/>
              <a:lstStyle/>
              <a:p>
                <a:pPr>
                  <a:defRPr/>
                </a:pPr>
                <a:endParaRPr lang="en-US" dirty="0"/>
              </a:p>
            </p:txBody>
          </p:sp>
          <p:sp>
            <p:nvSpPr>
              <p:cNvPr id="2636" name="Rectangle 121"/>
              <p:cNvSpPr>
                <a:spLocks noChangeArrowheads="1"/>
              </p:cNvSpPr>
              <p:nvPr userDrawn="1"/>
            </p:nvSpPr>
            <p:spPr bwMode="auto">
              <a:xfrm>
                <a:off x="4661" y="257"/>
                <a:ext cx="123" cy="6"/>
              </a:xfrm>
              <a:prstGeom prst="rect">
                <a:avLst/>
              </a:prstGeom>
              <a:solidFill>
                <a:srgbClr val="CDA959"/>
              </a:solidFill>
              <a:ln w="0">
                <a:noFill/>
                <a:miter lim="800000"/>
                <a:headEnd/>
                <a:tailEnd/>
              </a:ln>
            </p:spPr>
            <p:txBody>
              <a:bodyPr/>
              <a:lstStyle/>
              <a:p>
                <a:pPr>
                  <a:defRPr/>
                </a:pPr>
                <a:endParaRPr lang="en-US" dirty="0"/>
              </a:p>
            </p:txBody>
          </p:sp>
          <p:sp>
            <p:nvSpPr>
              <p:cNvPr id="2637" name="Rectangle 122"/>
              <p:cNvSpPr>
                <a:spLocks noChangeArrowheads="1"/>
              </p:cNvSpPr>
              <p:nvPr userDrawn="1"/>
            </p:nvSpPr>
            <p:spPr bwMode="auto">
              <a:xfrm>
                <a:off x="5243" y="257"/>
                <a:ext cx="151" cy="6"/>
              </a:xfrm>
              <a:prstGeom prst="rect">
                <a:avLst/>
              </a:prstGeom>
              <a:solidFill>
                <a:srgbClr val="CDA959"/>
              </a:solidFill>
              <a:ln w="0">
                <a:noFill/>
                <a:miter lim="800000"/>
                <a:headEnd/>
                <a:tailEnd/>
              </a:ln>
            </p:spPr>
            <p:txBody>
              <a:bodyPr/>
              <a:lstStyle/>
              <a:p>
                <a:pPr>
                  <a:defRPr/>
                </a:pPr>
                <a:endParaRPr lang="en-US" dirty="0"/>
              </a:p>
            </p:txBody>
          </p:sp>
          <p:sp>
            <p:nvSpPr>
              <p:cNvPr id="2638" name="Rectangle 123"/>
              <p:cNvSpPr>
                <a:spLocks noChangeArrowheads="1"/>
              </p:cNvSpPr>
              <p:nvPr userDrawn="1"/>
            </p:nvSpPr>
            <p:spPr bwMode="auto">
              <a:xfrm>
                <a:off x="5741" y="257"/>
                <a:ext cx="95" cy="6"/>
              </a:xfrm>
              <a:prstGeom prst="rect">
                <a:avLst/>
              </a:prstGeom>
              <a:solidFill>
                <a:srgbClr val="CDA959"/>
              </a:solidFill>
              <a:ln w="0">
                <a:noFill/>
                <a:miter lim="800000"/>
                <a:headEnd/>
                <a:tailEnd/>
              </a:ln>
            </p:spPr>
            <p:txBody>
              <a:bodyPr/>
              <a:lstStyle/>
              <a:p>
                <a:pPr>
                  <a:defRPr/>
                </a:pPr>
                <a:endParaRPr lang="en-US" dirty="0"/>
              </a:p>
            </p:txBody>
          </p:sp>
          <p:sp>
            <p:nvSpPr>
              <p:cNvPr id="2639" name="Rectangle 124"/>
              <p:cNvSpPr>
                <a:spLocks noChangeArrowheads="1"/>
              </p:cNvSpPr>
              <p:nvPr userDrawn="1"/>
            </p:nvSpPr>
            <p:spPr bwMode="auto">
              <a:xfrm>
                <a:off x="4655" y="263"/>
                <a:ext cx="129" cy="6"/>
              </a:xfrm>
              <a:prstGeom prst="rect">
                <a:avLst/>
              </a:prstGeom>
              <a:solidFill>
                <a:srgbClr val="CDA959"/>
              </a:solidFill>
              <a:ln w="0">
                <a:noFill/>
                <a:miter lim="800000"/>
                <a:headEnd/>
                <a:tailEnd/>
              </a:ln>
            </p:spPr>
            <p:txBody>
              <a:bodyPr/>
              <a:lstStyle/>
              <a:p>
                <a:pPr>
                  <a:defRPr/>
                </a:pPr>
                <a:endParaRPr lang="en-US" dirty="0"/>
              </a:p>
            </p:txBody>
          </p:sp>
          <p:sp>
            <p:nvSpPr>
              <p:cNvPr id="2640" name="Rectangle 125"/>
              <p:cNvSpPr>
                <a:spLocks noChangeArrowheads="1"/>
              </p:cNvSpPr>
              <p:nvPr userDrawn="1"/>
            </p:nvSpPr>
            <p:spPr bwMode="auto">
              <a:xfrm>
                <a:off x="5243" y="263"/>
                <a:ext cx="151" cy="6"/>
              </a:xfrm>
              <a:prstGeom prst="rect">
                <a:avLst/>
              </a:prstGeom>
              <a:solidFill>
                <a:srgbClr val="CDA959"/>
              </a:solidFill>
              <a:ln w="0">
                <a:noFill/>
                <a:miter lim="800000"/>
                <a:headEnd/>
                <a:tailEnd/>
              </a:ln>
            </p:spPr>
            <p:txBody>
              <a:bodyPr/>
              <a:lstStyle/>
              <a:p>
                <a:pPr>
                  <a:defRPr/>
                </a:pPr>
                <a:endParaRPr lang="en-US" dirty="0"/>
              </a:p>
            </p:txBody>
          </p:sp>
          <p:sp>
            <p:nvSpPr>
              <p:cNvPr id="2641" name="Rectangle 126"/>
              <p:cNvSpPr>
                <a:spLocks noChangeArrowheads="1"/>
              </p:cNvSpPr>
              <p:nvPr userDrawn="1"/>
            </p:nvSpPr>
            <p:spPr bwMode="auto">
              <a:xfrm>
                <a:off x="5735" y="263"/>
                <a:ext cx="101" cy="6"/>
              </a:xfrm>
              <a:prstGeom prst="rect">
                <a:avLst/>
              </a:prstGeom>
              <a:solidFill>
                <a:srgbClr val="CDA959"/>
              </a:solidFill>
              <a:ln w="0">
                <a:noFill/>
                <a:miter lim="800000"/>
                <a:headEnd/>
                <a:tailEnd/>
              </a:ln>
            </p:spPr>
            <p:txBody>
              <a:bodyPr/>
              <a:lstStyle/>
              <a:p>
                <a:pPr>
                  <a:defRPr/>
                </a:pPr>
                <a:endParaRPr lang="en-US" dirty="0"/>
              </a:p>
            </p:txBody>
          </p:sp>
          <p:sp>
            <p:nvSpPr>
              <p:cNvPr id="2642" name="Rectangle 127"/>
              <p:cNvSpPr>
                <a:spLocks noChangeArrowheads="1"/>
              </p:cNvSpPr>
              <p:nvPr userDrawn="1"/>
            </p:nvSpPr>
            <p:spPr bwMode="auto">
              <a:xfrm>
                <a:off x="4650" y="269"/>
                <a:ext cx="134" cy="5"/>
              </a:xfrm>
              <a:prstGeom prst="rect">
                <a:avLst/>
              </a:prstGeom>
              <a:solidFill>
                <a:srgbClr val="CDA959"/>
              </a:solidFill>
              <a:ln w="0">
                <a:noFill/>
                <a:miter lim="800000"/>
                <a:headEnd/>
                <a:tailEnd/>
              </a:ln>
            </p:spPr>
            <p:txBody>
              <a:bodyPr/>
              <a:lstStyle/>
              <a:p>
                <a:pPr>
                  <a:defRPr/>
                </a:pPr>
                <a:endParaRPr lang="en-US" dirty="0"/>
              </a:p>
            </p:txBody>
          </p:sp>
          <p:sp>
            <p:nvSpPr>
              <p:cNvPr id="2643" name="Rectangle 128"/>
              <p:cNvSpPr>
                <a:spLocks noChangeArrowheads="1"/>
              </p:cNvSpPr>
              <p:nvPr userDrawn="1"/>
            </p:nvSpPr>
            <p:spPr bwMode="auto">
              <a:xfrm>
                <a:off x="5243" y="269"/>
                <a:ext cx="151" cy="5"/>
              </a:xfrm>
              <a:prstGeom prst="rect">
                <a:avLst/>
              </a:prstGeom>
              <a:solidFill>
                <a:srgbClr val="CDA959"/>
              </a:solidFill>
              <a:ln w="0">
                <a:noFill/>
                <a:miter lim="800000"/>
                <a:headEnd/>
                <a:tailEnd/>
              </a:ln>
            </p:spPr>
            <p:txBody>
              <a:bodyPr/>
              <a:lstStyle/>
              <a:p>
                <a:pPr>
                  <a:defRPr/>
                </a:pPr>
                <a:endParaRPr lang="en-US" dirty="0"/>
              </a:p>
            </p:txBody>
          </p:sp>
          <p:sp>
            <p:nvSpPr>
              <p:cNvPr id="2644" name="Rectangle 129"/>
              <p:cNvSpPr>
                <a:spLocks noChangeArrowheads="1"/>
              </p:cNvSpPr>
              <p:nvPr userDrawn="1"/>
            </p:nvSpPr>
            <p:spPr bwMode="auto">
              <a:xfrm>
                <a:off x="5735" y="269"/>
                <a:ext cx="101" cy="5"/>
              </a:xfrm>
              <a:prstGeom prst="rect">
                <a:avLst/>
              </a:prstGeom>
              <a:solidFill>
                <a:srgbClr val="CDA959"/>
              </a:solidFill>
              <a:ln w="0">
                <a:noFill/>
                <a:miter lim="800000"/>
                <a:headEnd/>
                <a:tailEnd/>
              </a:ln>
            </p:spPr>
            <p:txBody>
              <a:bodyPr/>
              <a:lstStyle/>
              <a:p>
                <a:pPr>
                  <a:defRPr/>
                </a:pPr>
                <a:endParaRPr lang="en-US" dirty="0"/>
              </a:p>
            </p:txBody>
          </p:sp>
          <p:sp>
            <p:nvSpPr>
              <p:cNvPr id="2645" name="Rectangle 130"/>
              <p:cNvSpPr>
                <a:spLocks noChangeArrowheads="1"/>
              </p:cNvSpPr>
              <p:nvPr userDrawn="1"/>
            </p:nvSpPr>
            <p:spPr bwMode="auto">
              <a:xfrm>
                <a:off x="4644" y="274"/>
                <a:ext cx="146" cy="6"/>
              </a:xfrm>
              <a:prstGeom prst="rect">
                <a:avLst/>
              </a:prstGeom>
              <a:solidFill>
                <a:srgbClr val="CDA959"/>
              </a:solidFill>
              <a:ln w="0">
                <a:noFill/>
                <a:miter lim="800000"/>
                <a:headEnd/>
                <a:tailEnd/>
              </a:ln>
            </p:spPr>
            <p:txBody>
              <a:bodyPr/>
              <a:lstStyle/>
              <a:p>
                <a:pPr>
                  <a:defRPr/>
                </a:pPr>
                <a:endParaRPr lang="en-US" dirty="0"/>
              </a:p>
            </p:txBody>
          </p:sp>
          <p:sp>
            <p:nvSpPr>
              <p:cNvPr id="2646" name="Rectangle 131"/>
              <p:cNvSpPr>
                <a:spLocks noChangeArrowheads="1"/>
              </p:cNvSpPr>
              <p:nvPr userDrawn="1"/>
            </p:nvSpPr>
            <p:spPr bwMode="auto">
              <a:xfrm>
                <a:off x="5243" y="274"/>
                <a:ext cx="151" cy="6"/>
              </a:xfrm>
              <a:prstGeom prst="rect">
                <a:avLst/>
              </a:prstGeom>
              <a:solidFill>
                <a:srgbClr val="CDA959"/>
              </a:solidFill>
              <a:ln w="0">
                <a:noFill/>
                <a:miter lim="800000"/>
                <a:headEnd/>
                <a:tailEnd/>
              </a:ln>
            </p:spPr>
            <p:txBody>
              <a:bodyPr/>
              <a:lstStyle/>
              <a:p>
                <a:pPr>
                  <a:defRPr/>
                </a:pPr>
                <a:endParaRPr lang="en-US" dirty="0"/>
              </a:p>
            </p:txBody>
          </p:sp>
          <p:sp>
            <p:nvSpPr>
              <p:cNvPr id="2647" name="Rectangle 132"/>
              <p:cNvSpPr>
                <a:spLocks noChangeArrowheads="1"/>
              </p:cNvSpPr>
              <p:nvPr userDrawn="1"/>
            </p:nvSpPr>
            <p:spPr bwMode="auto">
              <a:xfrm>
                <a:off x="5735" y="274"/>
                <a:ext cx="101" cy="6"/>
              </a:xfrm>
              <a:prstGeom prst="rect">
                <a:avLst/>
              </a:prstGeom>
              <a:solidFill>
                <a:srgbClr val="CDA959"/>
              </a:solidFill>
              <a:ln w="0">
                <a:noFill/>
                <a:miter lim="800000"/>
                <a:headEnd/>
                <a:tailEnd/>
              </a:ln>
            </p:spPr>
            <p:txBody>
              <a:bodyPr/>
              <a:lstStyle/>
              <a:p>
                <a:pPr>
                  <a:defRPr/>
                </a:pPr>
                <a:endParaRPr lang="en-US" dirty="0"/>
              </a:p>
            </p:txBody>
          </p:sp>
          <p:sp>
            <p:nvSpPr>
              <p:cNvPr id="2648" name="Rectangle 133"/>
              <p:cNvSpPr>
                <a:spLocks noChangeArrowheads="1"/>
              </p:cNvSpPr>
              <p:nvPr userDrawn="1"/>
            </p:nvSpPr>
            <p:spPr bwMode="auto">
              <a:xfrm>
                <a:off x="4638" y="280"/>
                <a:ext cx="152" cy="5"/>
              </a:xfrm>
              <a:prstGeom prst="rect">
                <a:avLst/>
              </a:prstGeom>
              <a:solidFill>
                <a:srgbClr val="CDA959"/>
              </a:solidFill>
              <a:ln w="0">
                <a:noFill/>
                <a:miter lim="800000"/>
                <a:headEnd/>
                <a:tailEnd/>
              </a:ln>
            </p:spPr>
            <p:txBody>
              <a:bodyPr/>
              <a:lstStyle/>
              <a:p>
                <a:pPr>
                  <a:defRPr/>
                </a:pPr>
                <a:endParaRPr lang="en-US" dirty="0"/>
              </a:p>
            </p:txBody>
          </p:sp>
          <p:sp>
            <p:nvSpPr>
              <p:cNvPr id="2649" name="Rectangle 134"/>
              <p:cNvSpPr>
                <a:spLocks noChangeArrowheads="1"/>
              </p:cNvSpPr>
              <p:nvPr userDrawn="1"/>
            </p:nvSpPr>
            <p:spPr bwMode="auto">
              <a:xfrm>
                <a:off x="5243" y="280"/>
                <a:ext cx="151" cy="5"/>
              </a:xfrm>
              <a:prstGeom prst="rect">
                <a:avLst/>
              </a:prstGeom>
              <a:solidFill>
                <a:srgbClr val="CDA959"/>
              </a:solidFill>
              <a:ln w="0">
                <a:noFill/>
                <a:miter lim="800000"/>
                <a:headEnd/>
                <a:tailEnd/>
              </a:ln>
            </p:spPr>
            <p:txBody>
              <a:bodyPr/>
              <a:lstStyle/>
              <a:p>
                <a:pPr>
                  <a:defRPr/>
                </a:pPr>
                <a:endParaRPr lang="en-US" dirty="0"/>
              </a:p>
            </p:txBody>
          </p:sp>
          <p:sp>
            <p:nvSpPr>
              <p:cNvPr id="2650" name="Rectangle 135"/>
              <p:cNvSpPr>
                <a:spLocks noChangeArrowheads="1"/>
              </p:cNvSpPr>
              <p:nvPr userDrawn="1"/>
            </p:nvSpPr>
            <p:spPr bwMode="auto">
              <a:xfrm>
                <a:off x="5730" y="280"/>
                <a:ext cx="67" cy="5"/>
              </a:xfrm>
              <a:prstGeom prst="rect">
                <a:avLst/>
              </a:prstGeom>
              <a:solidFill>
                <a:srgbClr val="CDA959"/>
              </a:solidFill>
              <a:ln w="0">
                <a:noFill/>
                <a:miter lim="800000"/>
                <a:headEnd/>
                <a:tailEnd/>
              </a:ln>
            </p:spPr>
            <p:txBody>
              <a:bodyPr/>
              <a:lstStyle/>
              <a:p>
                <a:pPr>
                  <a:defRPr/>
                </a:pPr>
                <a:endParaRPr lang="en-US" dirty="0"/>
              </a:p>
            </p:txBody>
          </p:sp>
          <p:sp>
            <p:nvSpPr>
              <p:cNvPr id="2651" name="Rectangle 136"/>
              <p:cNvSpPr>
                <a:spLocks noChangeArrowheads="1"/>
              </p:cNvSpPr>
              <p:nvPr userDrawn="1"/>
            </p:nvSpPr>
            <p:spPr bwMode="auto">
              <a:xfrm>
                <a:off x="5802" y="280"/>
                <a:ext cx="34" cy="5"/>
              </a:xfrm>
              <a:prstGeom prst="rect">
                <a:avLst/>
              </a:prstGeom>
              <a:solidFill>
                <a:srgbClr val="CDA959"/>
              </a:solidFill>
              <a:ln w="0">
                <a:noFill/>
                <a:miter lim="800000"/>
                <a:headEnd/>
                <a:tailEnd/>
              </a:ln>
            </p:spPr>
            <p:txBody>
              <a:bodyPr/>
              <a:lstStyle/>
              <a:p>
                <a:pPr>
                  <a:defRPr/>
                </a:pPr>
                <a:endParaRPr lang="en-US" dirty="0"/>
              </a:p>
            </p:txBody>
          </p:sp>
          <p:sp>
            <p:nvSpPr>
              <p:cNvPr id="2652" name="Rectangle 137"/>
              <p:cNvSpPr>
                <a:spLocks noChangeArrowheads="1"/>
              </p:cNvSpPr>
              <p:nvPr userDrawn="1"/>
            </p:nvSpPr>
            <p:spPr bwMode="auto">
              <a:xfrm>
                <a:off x="4633" y="285"/>
                <a:ext cx="157" cy="6"/>
              </a:xfrm>
              <a:prstGeom prst="rect">
                <a:avLst/>
              </a:prstGeom>
              <a:solidFill>
                <a:srgbClr val="CDA959"/>
              </a:solidFill>
              <a:ln w="0">
                <a:noFill/>
                <a:miter lim="800000"/>
                <a:headEnd/>
                <a:tailEnd/>
              </a:ln>
            </p:spPr>
            <p:txBody>
              <a:bodyPr/>
              <a:lstStyle/>
              <a:p>
                <a:pPr>
                  <a:defRPr/>
                </a:pPr>
                <a:endParaRPr lang="en-US" dirty="0"/>
              </a:p>
            </p:txBody>
          </p:sp>
          <p:sp>
            <p:nvSpPr>
              <p:cNvPr id="2653" name="Rectangle 138"/>
              <p:cNvSpPr>
                <a:spLocks noChangeArrowheads="1"/>
              </p:cNvSpPr>
              <p:nvPr userDrawn="1"/>
            </p:nvSpPr>
            <p:spPr bwMode="auto">
              <a:xfrm>
                <a:off x="5243" y="285"/>
                <a:ext cx="157" cy="6"/>
              </a:xfrm>
              <a:prstGeom prst="rect">
                <a:avLst/>
              </a:prstGeom>
              <a:solidFill>
                <a:srgbClr val="CDA959"/>
              </a:solidFill>
              <a:ln w="0">
                <a:noFill/>
                <a:miter lim="800000"/>
                <a:headEnd/>
                <a:tailEnd/>
              </a:ln>
            </p:spPr>
            <p:txBody>
              <a:bodyPr/>
              <a:lstStyle/>
              <a:p>
                <a:pPr>
                  <a:defRPr/>
                </a:pPr>
                <a:endParaRPr lang="en-US" dirty="0"/>
              </a:p>
            </p:txBody>
          </p:sp>
          <p:sp>
            <p:nvSpPr>
              <p:cNvPr id="2654" name="Rectangle 139"/>
              <p:cNvSpPr>
                <a:spLocks noChangeArrowheads="1"/>
              </p:cNvSpPr>
              <p:nvPr userDrawn="1"/>
            </p:nvSpPr>
            <p:spPr bwMode="auto">
              <a:xfrm>
                <a:off x="5730" y="285"/>
                <a:ext cx="67" cy="6"/>
              </a:xfrm>
              <a:prstGeom prst="rect">
                <a:avLst/>
              </a:prstGeom>
              <a:solidFill>
                <a:srgbClr val="CDA959"/>
              </a:solidFill>
              <a:ln w="0">
                <a:noFill/>
                <a:miter lim="800000"/>
                <a:headEnd/>
                <a:tailEnd/>
              </a:ln>
            </p:spPr>
            <p:txBody>
              <a:bodyPr/>
              <a:lstStyle/>
              <a:p>
                <a:pPr>
                  <a:defRPr/>
                </a:pPr>
                <a:endParaRPr lang="en-US" dirty="0"/>
              </a:p>
            </p:txBody>
          </p:sp>
          <p:sp>
            <p:nvSpPr>
              <p:cNvPr id="2655" name="Rectangle 140"/>
              <p:cNvSpPr>
                <a:spLocks noChangeArrowheads="1"/>
              </p:cNvSpPr>
              <p:nvPr userDrawn="1"/>
            </p:nvSpPr>
            <p:spPr bwMode="auto">
              <a:xfrm>
                <a:off x="5802" y="285"/>
                <a:ext cx="34" cy="6"/>
              </a:xfrm>
              <a:prstGeom prst="rect">
                <a:avLst/>
              </a:prstGeom>
              <a:solidFill>
                <a:srgbClr val="CDA959"/>
              </a:solidFill>
              <a:ln w="0">
                <a:noFill/>
                <a:miter lim="800000"/>
                <a:headEnd/>
                <a:tailEnd/>
              </a:ln>
            </p:spPr>
            <p:txBody>
              <a:bodyPr/>
              <a:lstStyle/>
              <a:p>
                <a:pPr>
                  <a:defRPr/>
                </a:pPr>
                <a:endParaRPr lang="en-US" dirty="0"/>
              </a:p>
            </p:txBody>
          </p:sp>
          <p:sp>
            <p:nvSpPr>
              <p:cNvPr id="2656" name="Rectangle 141"/>
              <p:cNvSpPr>
                <a:spLocks noChangeArrowheads="1"/>
              </p:cNvSpPr>
              <p:nvPr userDrawn="1"/>
            </p:nvSpPr>
            <p:spPr bwMode="auto">
              <a:xfrm>
                <a:off x="4627" y="291"/>
                <a:ext cx="163" cy="6"/>
              </a:xfrm>
              <a:prstGeom prst="rect">
                <a:avLst/>
              </a:prstGeom>
              <a:solidFill>
                <a:srgbClr val="CDA959"/>
              </a:solidFill>
              <a:ln w="0">
                <a:noFill/>
                <a:miter lim="800000"/>
                <a:headEnd/>
                <a:tailEnd/>
              </a:ln>
            </p:spPr>
            <p:txBody>
              <a:bodyPr/>
              <a:lstStyle/>
              <a:p>
                <a:pPr>
                  <a:defRPr/>
                </a:pPr>
                <a:endParaRPr lang="en-US" dirty="0"/>
              </a:p>
            </p:txBody>
          </p:sp>
          <p:sp>
            <p:nvSpPr>
              <p:cNvPr id="2657" name="Rectangle 142"/>
              <p:cNvSpPr>
                <a:spLocks noChangeArrowheads="1"/>
              </p:cNvSpPr>
              <p:nvPr userDrawn="1"/>
            </p:nvSpPr>
            <p:spPr bwMode="auto">
              <a:xfrm>
                <a:off x="5243" y="291"/>
                <a:ext cx="157" cy="6"/>
              </a:xfrm>
              <a:prstGeom prst="rect">
                <a:avLst/>
              </a:prstGeom>
              <a:solidFill>
                <a:srgbClr val="CDA959"/>
              </a:solidFill>
              <a:ln w="0">
                <a:noFill/>
                <a:miter lim="800000"/>
                <a:headEnd/>
                <a:tailEnd/>
              </a:ln>
            </p:spPr>
            <p:txBody>
              <a:bodyPr/>
              <a:lstStyle/>
              <a:p>
                <a:pPr>
                  <a:defRPr/>
                </a:pPr>
                <a:endParaRPr lang="en-US" dirty="0"/>
              </a:p>
            </p:txBody>
          </p:sp>
          <p:sp>
            <p:nvSpPr>
              <p:cNvPr id="2658" name="Rectangle 143"/>
              <p:cNvSpPr>
                <a:spLocks noChangeArrowheads="1"/>
              </p:cNvSpPr>
              <p:nvPr userDrawn="1"/>
            </p:nvSpPr>
            <p:spPr bwMode="auto">
              <a:xfrm>
                <a:off x="5724" y="291"/>
                <a:ext cx="67" cy="6"/>
              </a:xfrm>
              <a:prstGeom prst="rect">
                <a:avLst/>
              </a:prstGeom>
              <a:solidFill>
                <a:srgbClr val="CDA959"/>
              </a:solidFill>
              <a:ln w="0">
                <a:noFill/>
                <a:miter lim="800000"/>
                <a:headEnd/>
                <a:tailEnd/>
              </a:ln>
            </p:spPr>
            <p:txBody>
              <a:bodyPr/>
              <a:lstStyle/>
              <a:p>
                <a:pPr>
                  <a:defRPr/>
                </a:pPr>
                <a:endParaRPr lang="en-US" dirty="0"/>
              </a:p>
            </p:txBody>
          </p:sp>
          <p:sp>
            <p:nvSpPr>
              <p:cNvPr id="2659" name="Rectangle 144"/>
              <p:cNvSpPr>
                <a:spLocks noChangeArrowheads="1"/>
              </p:cNvSpPr>
              <p:nvPr userDrawn="1"/>
            </p:nvSpPr>
            <p:spPr bwMode="auto">
              <a:xfrm>
                <a:off x="5802" y="291"/>
                <a:ext cx="34" cy="6"/>
              </a:xfrm>
              <a:prstGeom prst="rect">
                <a:avLst/>
              </a:prstGeom>
              <a:solidFill>
                <a:srgbClr val="CDA959"/>
              </a:solidFill>
              <a:ln w="0">
                <a:noFill/>
                <a:miter lim="800000"/>
                <a:headEnd/>
                <a:tailEnd/>
              </a:ln>
            </p:spPr>
            <p:txBody>
              <a:bodyPr/>
              <a:lstStyle/>
              <a:p>
                <a:pPr>
                  <a:defRPr/>
                </a:pPr>
                <a:endParaRPr lang="en-US" dirty="0"/>
              </a:p>
            </p:txBody>
          </p:sp>
          <p:sp>
            <p:nvSpPr>
              <p:cNvPr id="2660" name="Rectangle 145"/>
              <p:cNvSpPr>
                <a:spLocks noChangeArrowheads="1"/>
              </p:cNvSpPr>
              <p:nvPr userDrawn="1"/>
            </p:nvSpPr>
            <p:spPr bwMode="auto">
              <a:xfrm>
                <a:off x="4622" y="297"/>
                <a:ext cx="173" cy="5"/>
              </a:xfrm>
              <a:prstGeom prst="rect">
                <a:avLst/>
              </a:prstGeom>
              <a:solidFill>
                <a:srgbClr val="CDA959"/>
              </a:solidFill>
              <a:ln w="0">
                <a:noFill/>
                <a:miter lim="800000"/>
                <a:headEnd/>
                <a:tailEnd/>
              </a:ln>
            </p:spPr>
            <p:txBody>
              <a:bodyPr/>
              <a:lstStyle/>
              <a:p>
                <a:pPr>
                  <a:defRPr/>
                </a:pPr>
                <a:endParaRPr lang="en-US" dirty="0"/>
              </a:p>
            </p:txBody>
          </p:sp>
          <p:sp>
            <p:nvSpPr>
              <p:cNvPr id="2661" name="Rectangle 146"/>
              <p:cNvSpPr>
                <a:spLocks noChangeArrowheads="1"/>
              </p:cNvSpPr>
              <p:nvPr userDrawn="1"/>
            </p:nvSpPr>
            <p:spPr bwMode="auto">
              <a:xfrm>
                <a:off x="5243" y="297"/>
                <a:ext cx="157" cy="5"/>
              </a:xfrm>
              <a:prstGeom prst="rect">
                <a:avLst/>
              </a:prstGeom>
              <a:solidFill>
                <a:srgbClr val="CDA959"/>
              </a:solidFill>
              <a:ln w="0">
                <a:noFill/>
                <a:miter lim="800000"/>
                <a:headEnd/>
                <a:tailEnd/>
              </a:ln>
            </p:spPr>
            <p:txBody>
              <a:bodyPr/>
              <a:lstStyle/>
              <a:p>
                <a:pPr>
                  <a:defRPr/>
                </a:pPr>
                <a:endParaRPr lang="en-US" dirty="0"/>
              </a:p>
            </p:txBody>
          </p:sp>
          <p:sp>
            <p:nvSpPr>
              <p:cNvPr id="2662" name="Rectangle 147"/>
              <p:cNvSpPr>
                <a:spLocks noChangeArrowheads="1"/>
              </p:cNvSpPr>
              <p:nvPr userDrawn="1"/>
            </p:nvSpPr>
            <p:spPr bwMode="auto">
              <a:xfrm>
                <a:off x="5724" y="297"/>
                <a:ext cx="67" cy="5"/>
              </a:xfrm>
              <a:prstGeom prst="rect">
                <a:avLst/>
              </a:prstGeom>
              <a:solidFill>
                <a:srgbClr val="CDA959"/>
              </a:solidFill>
              <a:ln w="0">
                <a:noFill/>
                <a:miter lim="800000"/>
                <a:headEnd/>
                <a:tailEnd/>
              </a:ln>
            </p:spPr>
            <p:txBody>
              <a:bodyPr/>
              <a:lstStyle/>
              <a:p>
                <a:pPr>
                  <a:defRPr/>
                </a:pPr>
                <a:endParaRPr lang="en-US" dirty="0"/>
              </a:p>
            </p:txBody>
          </p:sp>
          <p:sp>
            <p:nvSpPr>
              <p:cNvPr id="2663" name="Rectangle 148"/>
              <p:cNvSpPr>
                <a:spLocks noChangeArrowheads="1"/>
              </p:cNvSpPr>
              <p:nvPr userDrawn="1"/>
            </p:nvSpPr>
            <p:spPr bwMode="auto">
              <a:xfrm>
                <a:off x="5802" y="297"/>
                <a:ext cx="34" cy="5"/>
              </a:xfrm>
              <a:prstGeom prst="rect">
                <a:avLst/>
              </a:prstGeom>
              <a:solidFill>
                <a:srgbClr val="CDA959"/>
              </a:solidFill>
              <a:ln w="0">
                <a:noFill/>
                <a:miter lim="800000"/>
                <a:headEnd/>
                <a:tailEnd/>
              </a:ln>
            </p:spPr>
            <p:txBody>
              <a:bodyPr/>
              <a:lstStyle/>
              <a:p>
                <a:pPr>
                  <a:defRPr/>
                </a:pPr>
                <a:endParaRPr lang="en-US" dirty="0"/>
              </a:p>
            </p:txBody>
          </p:sp>
          <p:sp>
            <p:nvSpPr>
              <p:cNvPr id="2664" name="Rectangle 149"/>
              <p:cNvSpPr>
                <a:spLocks noChangeArrowheads="1"/>
              </p:cNvSpPr>
              <p:nvPr userDrawn="1"/>
            </p:nvSpPr>
            <p:spPr bwMode="auto">
              <a:xfrm>
                <a:off x="4616" y="302"/>
                <a:ext cx="185" cy="6"/>
              </a:xfrm>
              <a:prstGeom prst="rect">
                <a:avLst/>
              </a:prstGeom>
              <a:solidFill>
                <a:srgbClr val="CDA959"/>
              </a:solidFill>
              <a:ln w="0">
                <a:noFill/>
                <a:miter lim="800000"/>
                <a:headEnd/>
                <a:tailEnd/>
              </a:ln>
            </p:spPr>
            <p:txBody>
              <a:bodyPr/>
              <a:lstStyle/>
              <a:p>
                <a:pPr>
                  <a:defRPr/>
                </a:pPr>
                <a:endParaRPr lang="en-US" dirty="0"/>
              </a:p>
            </p:txBody>
          </p:sp>
          <p:sp>
            <p:nvSpPr>
              <p:cNvPr id="2665" name="Rectangle 150"/>
              <p:cNvSpPr>
                <a:spLocks noChangeArrowheads="1"/>
              </p:cNvSpPr>
              <p:nvPr userDrawn="1"/>
            </p:nvSpPr>
            <p:spPr bwMode="auto">
              <a:xfrm>
                <a:off x="5248" y="302"/>
                <a:ext cx="152" cy="6"/>
              </a:xfrm>
              <a:prstGeom prst="rect">
                <a:avLst/>
              </a:prstGeom>
              <a:solidFill>
                <a:srgbClr val="CDA959"/>
              </a:solidFill>
              <a:ln w="0">
                <a:noFill/>
                <a:miter lim="800000"/>
                <a:headEnd/>
                <a:tailEnd/>
              </a:ln>
            </p:spPr>
            <p:txBody>
              <a:bodyPr/>
              <a:lstStyle/>
              <a:p>
                <a:pPr>
                  <a:defRPr/>
                </a:pPr>
                <a:endParaRPr lang="en-US" dirty="0"/>
              </a:p>
            </p:txBody>
          </p:sp>
          <p:sp>
            <p:nvSpPr>
              <p:cNvPr id="2666" name="Rectangle 151"/>
              <p:cNvSpPr>
                <a:spLocks noChangeArrowheads="1"/>
              </p:cNvSpPr>
              <p:nvPr userDrawn="1"/>
            </p:nvSpPr>
            <p:spPr bwMode="auto">
              <a:xfrm>
                <a:off x="5724" y="302"/>
                <a:ext cx="62" cy="6"/>
              </a:xfrm>
              <a:prstGeom prst="rect">
                <a:avLst/>
              </a:prstGeom>
              <a:solidFill>
                <a:srgbClr val="CDA959"/>
              </a:solidFill>
              <a:ln w="0">
                <a:noFill/>
                <a:miter lim="800000"/>
                <a:headEnd/>
                <a:tailEnd/>
              </a:ln>
            </p:spPr>
            <p:txBody>
              <a:bodyPr/>
              <a:lstStyle/>
              <a:p>
                <a:pPr>
                  <a:defRPr/>
                </a:pPr>
                <a:endParaRPr lang="en-US" dirty="0"/>
              </a:p>
            </p:txBody>
          </p:sp>
          <p:sp>
            <p:nvSpPr>
              <p:cNvPr id="2667" name="Rectangle 152"/>
              <p:cNvSpPr>
                <a:spLocks noChangeArrowheads="1"/>
              </p:cNvSpPr>
              <p:nvPr userDrawn="1"/>
            </p:nvSpPr>
            <p:spPr bwMode="auto">
              <a:xfrm>
                <a:off x="5802" y="302"/>
                <a:ext cx="34" cy="6"/>
              </a:xfrm>
              <a:prstGeom prst="rect">
                <a:avLst/>
              </a:prstGeom>
              <a:solidFill>
                <a:srgbClr val="CDA959"/>
              </a:solidFill>
              <a:ln w="0">
                <a:noFill/>
                <a:miter lim="800000"/>
                <a:headEnd/>
                <a:tailEnd/>
              </a:ln>
            </p:spPr>
            <p:txBody>
              <a:bodyPr/>
              <a:lstStyle/>
              <a:p>
                <a:pPr>
                  <a:defRPr/>
                </a:pPr>
                <a:endParaRPr lang="en-US" dirty="0"/>
              </a:p>
            </p:txBody>
          </p:sp>
          <p:sp>
            <p:nvSpPr>
              <p:cNvPr id="2668" name="Rectangle 153"/>
              <p:cNvSpPr>
                <a:spLocks noChangeArrowheads="1"/>
              </p:cNvSpPr>
              <p:nvPr userDrawn="1"/>
            </p:nvSpPr>
            <p:spPr bwMode="auto">
              <a:xfrm>
                <a:off x="4611" y="308"/>
                <a:ext cx="190" cy="5"/>
              </a:xfrm>
              <a:prstGeom prst="rect">
                <a:avLst/>
              </a:prstGeom>
              <a:solidFill>
                <a:srgbClr val="CDA959"/>
              </a:solidFill>
              <a:ln w="0">
                <a:noFill/>
                <a:miter lim="800000"/>
                <a:headEnd/>
                <a:tailEnd/>
              </a:ln>
            </p:spPr>
            <p:txBody>
              <a:bodyPr/>
              <a:lstStyle/>
              <a:p>
                <a:pPr>
                  <a:defRPr/>
                </a:pPr>
                <a:endParaRPr lang="en-US" dirty="0"/>
              </a:p>
            </p:txBody>
          </p:sp>
          <p:sp>
            <p:nvSpPr>
              <p:cNvPr id="2669" name="Rectangle 154"/>
              <p:cNvSpPr>
                <a:spLocks noChangeArrowheads="1"/>
              </p:cNvSpPr>
              <p:nvPr userDrawn="1"/>
            </p:nvSpPr>
            <p:spPr bwMode="auto">
              <a:xfrm>
                <a:off x="5248" y="308"/>
                <a:ext cx="152" cy="5"/>
              </a:xfrm>
              <a:prstGeom prst="rect">
                <a:avLst/>
              </a:prstGeom>
              <a:solidFill>
                <a:srgbClr val="CDA959"/>
              </a:solidFill>
              <a:ln w="0">
                <a:noFill/>
                <a:miter lim="800000"/>
                <a:headEnd/>
                <a:tailEnd/>
              </a:ln>
            </p:spPr>
            <p:txBody>
              <a:bodyPr/>
              <a:lstStyle/>
              <a:p>
                <a:pPr>
                  <a:defRPr/>
                </a:pPr>
                <a:endParaRPr lang="en-US" dirty="0"/>
              </a:p>
            </p:txBody>
          </p:sp>
          <p:sp>
            <p:nvSpPr>
              <p:cNvPr id="2670" name="Rectangle 155"/>
              <p:cNvSpPr>
                <a:spLocks noChangeArrowheads="1"/>
              </p:cNvSpPr>
              <p:nvPr userDrawn="1"/>
            </p:nvSpPr>
            <p:spPr bwMode="auto">
              <a:xfrm>
                <a:off x="5719" y="308"/>
                <a:ext cx="67" cy="5"/>
              </a:xfrm>
              <a:prstGeom prst="rect">
                <a:avLst/>
              </a:prstGeom>
              <a:solidFill>
                <a:srgbClr val="CDA959"/>
              </a:solidFill>
              <a:ln w="0">
                <a:noFill/>
                <a:miter lim="800000"/>
                <a:headEnd/>
                <a:tailEnd/>
              </a:ln>
            </p:spPr>
            <p:txBody>
              <a:bodyPr/>
              <a:lstStyle/>
              <a:p>
                <a:pPr>
                  <a:defRPr/>
                </a:pPr>
                <a:endParaRPr lang="en-US" dirty="0"/>
              </a:p>
            </p:txBody>
          </p:sp>
          <p:sp>
            <p:nvSpPr>
              <p:cNvPr id="2671" name="Rectangle 156"/>
              <p:cNvSpPr>
                <a:spLocks noChangeArrowheads="1"/>
              </p:cNvSpPr>
              <p:nvPr userDrawn="1"/>
            </p:nvSpPr>
            <p:spPr bwMode="auto">
              <a:xfrm>
                <a:off x="5802" y="308"/>
                <a:ext cx="34" cy="5"/>
              </a:xfrm>
              <a:prstGeom prst="rect">
                <a:avLst/>
              </a:prstGeom>
              <a:solidFill>
                <a:srgbClr val="CDA959"/>
              </a:solidFill>
              <a:ln w="0">
                <a:noFill/>
                <a:miter lim="800000"/>
                <a:headEnd/>
                <a:tailEnd/>
              </a:ln>
            </p:spPr>
            <p:txBody>
              <a:bodyPr/>
              <a:lstStyle/>
              <a:p>
                <a:pPr>
                  <a:defRPr/>
                </a:pPr>
                <a:endParaRPr lang="en-US" dirty="0"/>
              </a:p>
            </p:txBody>
          </p:sp>
          <p:sp>
            <p:nvSpPr>
              <p:cNvPr id="2672" name="Rectangle 157"/>
              <p:cNvSpPr>
                <a:spLocks noChangeArrowheads="1"/>
              </p:cNvSpPr>
              <p:nvPr userDrawn="1"/>
            </p:nvSpPr>
            <p:spPr bwMode="auto">
              <a:xfrm>
                <a:off x="4605" y="313"/>
                <a:ext cx="201" cy="6"/>
              </a:xfrm>
              <a:prstGeom prst="rect">
                <a:avLst/>
              </a:prstGeom>
              <a:solidFill>
                <a:srgbClr val="CDA959"/>
              </a:solidFill>
              <a:ln w="0">
                <a:noFill/>
                <a:miter lim="800000"/>
                <a:headEnd/>
                <a:tailEnd/>
              </a:ln>
            </p:spPr>
            <p:txBody>
              <a:bodyPr/>
              <a:lstStyle/>
              <a:p>
                <a:pPr>
                  <a:defRPr/>
                </a:pPr>
                <a:endParaRPr lang="en-US" dirty="0"/>
              </a:p>
            </p:txBody>
          </p:sp>
          <p:sp>
            <p:nvSpPr>
              <p:cNvPr id="2673" name="Rectangle 158"/>
              <p:cNvSpPr>
                <a:spLocks noChangeArrowheads="1"/>
              </p:cNvSpPr>
              <p:nvPr userDrawn="1"/>
            </p:nvSpPr>
            <p:spPr bwMode="auto">
              <a:xfrm>
                <a:off x="5248" y="313"/>
                <a:ext cx="152" cy="6"/>
              </a:xfrm>
              <a:prstGeom prst="rect">
                <a:avLst/>
              </a:prstGeom>
              <a:solidFill>
                <a:srgbClr val="CDA959"/>
              </a:solidFill>
              <a:ln w="0">
                <a:noFill/>
                <a:miter lim="800000"/>
                <a:headEnd/>
                <a:tailEnd/>
              </a:ln>
            </p:spPr>
            <p:txBody>
              <a:bodyPr/>
              <a:lstStyle/>
              <a:p>
                <a:pPr>
                  <a:defRPr/>
                </a:pPr>
                <a:endParaRPr lang="en-US" dirty="0"/>
              </a:p>
            </p:txBody>
          </p:sp>
          <p:sp>
            <p:nvSpPr>
              <p:cNvPr id="2674" name="Rectangle 159"/>
              <p:cNvSpPr>
                <a:spLocks noChangeArrowheads="1"/>
              </p:cNvSpPr>
              <p:nvPr userDrawn="1"/>
            </p:nvSpPr>
            <p:spPr bwMode="auto">
              <a:xfrm>
                <a:off x="5719" y="313"/>
                <a:ext cx="67" cy="6"/>
              </a:xfrm>
              <a:prstGeom prst="rect">
                <a:avLst/>
              </a:prstGeom>
              <a:solidFill>
                <a:srgbClr val="CDA959"/>
              </a:solidFill>
              <a:ln w="0">
                <a:noFill/>
                <a:miter lim="800000"/>
                <a:headEnd/>
                <a:tailEnd/>
              </a:ln>
            </p:spPr>
            <p:txBody>
              <a:bodyPr/>
              <a:lstStyle/>
              <a:p>
                <a:pPr>
                  <a:defRPr/>
                </a:pPr>
                <a:endParaRPr lang="en-US" dirty="0"/>
              </a:p>
            </p:txBody>
          </p:sp>
          <p:sp>
            <p:nvSpPr>
              <p:cNvPr id="2675" name="Rectangle 160"/>
              <p:cNvSpPr>
                <a:spLocks noChangeArrowheads="1"/>
              </p:cNvSpPr>
              <p:nvPr userDrawn="1"/>
            </p:nvSpPr>
            <p:spPr bwMode="auto">
              <a:xfrm>
                <a:off x="5802" y="313"/>
                <a:ext cx="34" cy="6"/>
              </a:xfrm>
              <a:prstGeom prst="rect">
                <a:avLst/>
              </a:prstGeom>
              <a:solidFill>
                <a:srgbClr val="CDA959"/>
              </a:solidFill>
              <a:ln w="0">
                <a:noFill/>
                <a:miter lim="800000"/>
                <a:headEnd/>
                <a:tailEnd/>
              </a:ln>
            </p:spPr>
            <p:txBody>
              <a:bodyPr/>
              <a:lstStyle/>
              <a:p>
                <a:pPr>
                  <a:defRPr/>
                </a:pPr>
                <a:endParaRPr lang="en-US" dirty="0"/>
              </a:p>
            </p:txBody>
          </p:sp>
          <p:sp>
            <p:nvSpPr>
              <p:cNvPr id="2676" name="Rectangle 161"/>
              <p:cNvSpPr>
                <a:spLocks noChangeArrowheads="1"/>
              </p:cNvSpPr>
              <p:nvPr userDrawn="1"/>
            </p:nvSpPr>
            <p:spPr bwMode="auto">
              <a:xfrm>
                <a:off x="4599" y="319"/>
                <a:ext cx="213" cy="6"/>
              </a:xfrm>
              <a:prstGeom prst="rect">
                <a:avLst/>
              </a:prstGeom>
              <a:solidFill>
                <a:srgbClr val="CDA959"/>
              </a:solidFill>
              <a:ln w="0">
                <a:noFill/>
                <a:miter lim="800000"/>
                <a:headEnd/>
                <a:tailEnd/>
              </a:ln>
            </p:spPr>
            <p:txBody>
              <a:bodyPr/>
              <a:lstStyle/>
              <a:p>
                <a:pPr>
                  <a:defRPr/>
                </a:pPr>
                <a:endParaRPr lang="en-US" dirty="0"/>
              </a:p>
            </p:txBody>
          </p:sp>
          <p:sp>
            <p:nvSpPr>
              <p:cNvPr id="2677" name="Rectangle 162"/>
              <p:cNvSpPr>
                <a:spLocks noChangeArrowheads="1"/>
              </p:cNvSpPr>
              <p:nvPr userDrawn="1"/>
            </p:nvSpPr>
            <p:spPr bwMode="auto">
              <a:xfrm>
                <a:off x="5248" y="319"/>
                <a:ext cx="152" cy="6"/>
              </a:xfrm>
              <a:prstGeom prst="rect">
                <a:avLst/>
              </a:prstGeom>
              <a:solidFill>
                <a:srgbClr val="CDA959"/>
              </a:solidFill>
              <a:ln w="0">
                <a:noFill/>
                <a:miter lim="800000"/>
                <a:headEnd/>
                <a:tailEnd/>
              </a:ln>
            </p:spPr>
            <p:txBody>
              <a:bodyPr/>
              <a:lstStyle/>
              <a:p>
                <a:pPr>
                  <a:defRPr/>
                </a:pPr>
                <a:endParaRPr lang="en-US" dirty="0"/>
              </a:p>
            </p:txBody>
          </p:sp>
          <p:sp>
            <p:nvSpPr>
              <p:cNvPr id="2678" name="Rectangle 163"/>
              <p:cNvSpPr>
                <a:spLocks noChangeArrowheads="1"/>
              </p:cNvSpPr>
              <p:nvPr userDrawn="1"/>
            </p:nvSpPr>
            <p:spPr bwMode="auto">
              <a:xfrm>
                <a:off x="5713" y="319"/>
                <a:ext cx="67" cy="6"/>
              </a:xfrm>
              <a:prstGeom prst="rect">
                <a:avLst/>
              </a:prstGeom>
              <a:solidFill>
                <a:srgbClr val="CDA959"/>
              </a:solidFill>
              <a:ln w="0">
                <a:noFill/>
                <a:miter lim="800000"/>
                <a:headEnd/>
                <a:tailEnd/>
              </a:ln>
            </p:spPr>
            <p:txBody>
              <a:bodyPr/>
              <a:lstStyle/>
              <a:p>
                <a:pPr>
                  <a:defRPr/>
                </a:pPr>
                <a:endParaRPr lang="en-US" dirty="0"/>
              </a:p>
            </p:txBody>
          </p:sp>
          <p:sp>
            <p:nvSpPr>
              <p:cNvPr id="2679" name="Rectangle 164"/>
              <p:cNvSpPr>
                <a:spLocks noChangeArrowheads="1"/>
              </p:cNvSpPr>
              <p:nvPr userDrawn="1"/>
            </p:nvSpPr>
            <p:spPr bwMode="auto">
              <a:xfrm>
                <a:off x="5802" y="319"/>
                <a:ext cx="34" cy="6"/>
              </a:xfrm>
              <a:prstGeom prst="rect">
                <a:avLst/>
              </a:prstGeom>
              <a:solidFill>
                <a:srgbClr val="CDA959"/>
              </a:solidFill>
              <a:ln w="0">
                <a:noFill/>
                <a:miter lim="800000"/>
                <a:headEnd/>
                <a:tailEnd/>
              </a:ln>
            </p:spPr>
            <p:txBody>
              <a:bodyPr/>
              <a:lstStyle/>
              <a:p>
                <a:pPr>
                  <a:defRPr/>
                </a:pPr>
                <a:endParaRPr lang="en-US" dirty="0"/>
              </a:p>
            </p:txBody>
          </p:sp>
          <p:sp>
            <p:nvSpPr>
              <p:cNvPr id="2680" name="Rectangle 165"/>
              <p:cNvSpPr>
                <a:spLocks noChangeArrowheads="1"/>
              </p:cNvSpPr>
              <p:nvPr userDrawn="1"/>
            </p:nvSpPr>
            <p:spPr bwMode="auto">
              <a:xfrm>
                <a:off x="4594" y="325"/>
                <a:ext cx="218" cy="5"/>
              </a:xfrm>
              <a:prstGeom prst="rect">
                <a:avLst/>
              </a:prstGeom>
              <a:solidFill>
                <a:srgbClr val="CDA959"/>
              </a:solidFill>
              <a:ln w="0">
                <a:noFill/>
                <a:miter lim="800000"/>
                <a:headEnd/>
                <a:tailEnd/>
              </a:ln>
            </p:spPr>
            <p:txBody>
              <a:bodyPr/>
              <a:lstStyle/>
              <a:p>
                <a:pPr>
                  <a:defRPr/>
                </a:pPr>
                <a:endParaRPr lang="en-US" dirty="0"/>
              </a:p>
            </p:txBody>
          </p:sp>
          <p:sp>
            <p:nvSpPr>
              <p:cNvPr id="2681" name="Rectangle 166"/>
              <p:cNvSpPr>
                <a:spLocks noChangeArrowheads="1"/>
              </p:cNvSpPr>
              <p:nvPr userDrawn="1"/>
            </p:nvSpPr>
            <p:spPr bwMode="auto">
              <a:xfrm>
                <a:off x="5248" y="325"/>
                <a:ext cx="152" cy="5"/>
              </a:xfrm>
              <a:prstGeom prst="rect">
                <a:avLst/>
              </a:prstGeom>
              <a:solidFill>
                <a:srgbClr val="CDA959"/>
              </a:solidFill>
              <a:ln w="0">
                <a:noFill/>
                <a:miter lim="800000"/>
                <a:headEnd/>
                <a:tailEnd/>
              </a:ln>
            </p:spPr>
            <p:txBody>
              <a:bodyPr/>
              <a:lstStyle/>
              <a:p>
                <a:pPr>
                  <a:defRPr/>
                </a:pPr>
                <a:endParaRPr lang="en-US" dirty="0"/>
              </a:p>
            </p:txBody>
          </p:sp>
          <p:sp>
            <p:nvSpPr>
              <p:cNvPr id="2682" name="Rectangle 167"/>
              <p:cNvSpPr>
                <a:spLocks noChangeArrowheads="1"/>
              </p:cNvSpPr>
              <p:nvPr userDrawn="1"/>
            </p:nvSpPr>
            <p:spPr bwMode="auto">
              <a:xfrm>
                <a:off x="5713" y="325"/>
                <a:ext cx="67" cy="5"/>
              </a:xfrm>
              <a:prstGeom prst="rect">
                <a:avLst/>
              </a:prstGeom>
              <a:solidFill>
                <a:srgbClr val="CDA959"/>
              </a:solidFill>
              <a:ln w="0">
                <a:noFill/>
                <a:miter lim="800000"/>
                <a:headEnd/>
                <a:tailEnd/>
              </a:ln>
            </p:spPr>
            <p:txBody>
              <a:bodyPr/>
              <a:lstStyle/>
              <a:p>
                <a:pPr>
                  <a:defRPr/>
                </a:pPr>
                <a:endParaRPr lang="en-US" dirty="0"/>
              </a:p>
            </p:txBody>
          </p:sp>
          <p:sp>
            <p:nvSpPr>
              <p:cNvPr id="2683" name="Rectangle 168"/>
              <p:cNvSpPr>
                <a:spLocks noChangeArrowheads="1"/>
              </p:cNvSpPr>
              <p:nvPr userDrawn="1"/>
            </p:nvSpPr>
            <p:spPr bwMode="auto">
              <a:xfrm>
                <a:off x="5802" y="325"/>
                <a:ext cx="34" cy="5"/>
              </a:xfrm>
              <a:prstGeom prst="rect">
                <a:avLst/>
              </a:prstGeom>
              <a:solidFill>
                <a:srgbClr val="CDA959"/>
              </a:solidFill>
              <a:ln w="0">
                <a:noFill/>
                <a:miter lim="800000"/>
                <a:headEnd/>
                <a:tailEnd/>
              </a:ln>
            </p:spPr>
            <p:txBody>
              <a:bodyPr/>
              <a:lstStyle/>
              <a:p>
                <a:pPr>
                  <a:defRPr/>
                </a:pPr>
                <a:endParaRPr lang="en-US" dirty="0"/>
              </a:p>
            </p:txBody>
          </p:sp>
          <p:sp>
            <p:nvSpPr>
              <p:cNvPr id="2684" name="Rectangle 169"/>
              <p:cNvSpPr>
                <a:spLocks noChangeArrowheads="1"/>
              </p:cNvSpPr>
              <p:nvPr userDrawn="1"/>
            </p:nvSpPr>
            <p:spPr bwMode="auto">
              <a:xfrm>
                <a:off x="4588" y="330"/>
                <a:ext cx="230" cy="6"/>
              </a:xfrm>
              <a:prstGeom prst="rect">
                <a:avLst/>
              </a:prstGeom>
              <a:solidFill>
                <a:srgbClr val="CDA959"/>
              </a:solidFill>
              <a:ln w="0">
                <a:noFill/>
                <a:miter lim="800000"/>
                <a:headEnd/>
                <a:tailEnd/>
              </a:ln>
            </p:spPr>
            <p:txBody>
              <a:bodyPr/>
              <a:lstStyle/>
              <a:p>
                <a:pPr>
                  <a:defRPr/>
                </a:pPr>
                <a:endParaRPr lang="en-US" dirty="0"/>
              </a:p>
            </p:txBody>
          </p:sp>
          <p:sp>
            <p:nvSpPr>
              <p:cNvPr id="2685" name="Rectangle 170"/>
              <p:cNvSpPr>
                <a:spLocks noChangeArrowheads="1"/>
              </p:cNvSpPr>
              <p:nvPr userDrawn="1"/>
            </p:nvSpPr>
            <p:spPr bwMode="auto">
              <a:xfrm>
                <a:off x="5248" y="330"/>
                <a:ext cx="152" cy="6"/>
              </a:xfrm>
              <a:prstGeom prst="rect">
                <a:avLst/>
              </a:prstGeom>
              <a:solidFill>
                <a:srgbClr val="CDA959"/>
              </a:solidFill>
              <a:ln w="0">
                <a:noFill/>
                <a:miter lim="800000"/>
                <a:headEnd/>
                <a:tailEnd/>
              </a:ln>
            </p:spPr>
            <p:txBody>
              <a:bodyPr/>
              <a:lstStyle/>
              <a:p>
                <a:pPr>
                  <a:defRPr/>
                </a:pPr>
                <a:endParaRPr lang="en-US" dirty="0"/>
              </a:p>
            </p:txBody>
          </p:sp>
          <p:sp>
            <p:nvSpPr>
              <p:cNvPr id="2686" name="Rectangle 171"/>
              <p:cNvSpPr>
                <a:spLocks noChangeArrowheads="1"/>
              </p:cNvSpPr>
              <p:nvPr userDrawn="1"/>
            </p:nvSpPr>
            <p:spPr bwMode="auto">
              <a:xfrm>
                <a:off x="5707" y="330"/>
                <a:ext cx="67" cy="6"/>
              </a:xfrm>
              <a:prstGeom prst="rect">
                <a:avLst/>
              </a:prstGeom>
              <a:solidFill>
                <a:srgbClr val="CDA959"/>
              </a:solidFill>
              <a:ln w="0">
                <a:noFill/>
                <a:miter lim="800000"/>
                <a:headEnd/>
                <a:tailEnd/>
              </a:ln>
            </p:spPr>
            <p:txBody>
              <a:bodyPr/>
              <a:lstStyle/>
              <a:p>
                <a:pPr>
                  <a:defRPr/>
                </a:pPr>
                <a:endParaRPr lang="en-US" dirty="0"/>
              </a:p>
            </p:txBody>
          </p:sp>
          <p:sp>
            <p:nvSpPr>
              <p:cNvPr id="2687" name="Rectangle 172"/>
              <p:cNvSpPr>
                <a:spLocks noChangeArrowheads="1"/>
              </p:cNvSpPr>
              <p:nvPr userDrawn="1"/>
            </p:nvSpPr>
            <p:spPr bwMode="auto">
              <a:xfrm>
                <a:off x="5802" y="330"/>
                <a:ext cx="34" cy="6"/>
              </a:xfrm>
              <a:prstGeom prst="rect">
                <a:avLst/>
              </a:prstGeom>
              <a:solidFill>
                <a:srgbClr val="CDA959"/>
              </a:solidFill>
              <a:ln w="0">
                <a:noFill/>
                <a:miter lim="800000"/>
                <a:headEnd/>
                <a:tailEnd/>
              </a:ln>
            </p:spPr>
            <p:txBody>
              <a:bodyPr/>
              <a:lstStyle/>
              <a:p>
                <a:pPr>
                  <a:defRPr/>
                </a:pPr>
                <a:endParaRPr lang="en-US" dirty="0"/>
              </a:p>
            </p:txBody>
          </p:sp>
          <p:sp>
            <p:nvSpPr>
              <p:cNvPr id="2688" name="Rectangle 173"/>
              <p:cNvSpPr>
                <a:spLocks noChangeArrowheads="1"/>
              </p:cNvSpPr>
              <p:nvPr userDrawn="1"/>
            </p:nvSpPr>
            <p:spPr bwMode="auto">
              <a:xfrm>
                <a:off x="4583" y="336"/>
                <a:ext cx="240" cy="5"/>
              </a:xfrm>
              <a:prstGeom prst="rect">
                <a:avLst/>
              </a:prstGeom>
              <a:solidFill>
                <a:srgbClr val="CDA959"/>
              </a:solidFill>
              <a:ln w="0">
                <a:noFill/>
                <a:miter lim="800000"/>
                <a:headEnd/>
                <a:tailEnd/>
              </a:ln>
            </p:spPr>
            <p:txBody>
              <a:bodyPr/>
              <a:lstStyle/>
              <a:p>
                <a:pPr>
                  <a:defRPr/>
                </a:pPr>
                <a:endParaRPr lang="en-US" dirty="0"/>
              </a:p>
            </p:txBody>
          </p:sp>
          <p:sp>
            <p:nvSpPr>
              <p:cNvPr id="2689" name="Rectangle 174"/>
              <p:cNvSpPr>
                <a:spLocks noChangeArrowheads="1"/>
              </p:cNvSpPr>
              <p:nvPr userDrawn="1"/>
            </p:nvSpPr>
            <p:spPr bwMode="auto">
              <a:xfrm>
                <a:off x="5248" y="336"/>
                <a:ext cx="152" cy="5"/>
              </a:xfrm>
              <a:prstGeom prst="rect">
                <a:avLst/>
              </a:prstGeom>
              <a:solidFill>
                <a:srgbClr val="CDA959"/>
              </a:solidFill>
              <a:ln w="0">
                <a:noFill/>
                <a:miter lim="800000"/>
                <a:headEnd/>
                <a:tailEnd/>
              </a:ln>
            </p:spPr>
            <p:txBody>
              <a:bodyPr/>
              <a:lstStyle/>
              <a:p>
                <a:pPr>
                  <a:defRPr/>
                </a:pPr>
                <a:endParaRPr lang="en-US" dirty="0"/>
              </a:p>
            </p:txBody>
          </p:sp>
          <p:sp>
            <p:nvSpPr>
              <p:cNvPr id="2690" name="Rectangle 175"/>
              <p:cNvSpPr>
                <a:spLocks noChangeArrowheads="1"/>
              </p:cNvSpPr>
              <p:nvPr userDrawn="1"/>
            </p:nvSpPr>
            <p:spPr bwMode="auto">
              <a:xfrm>
                <a:off x="5707" y="336"/>
                <a:ext cx="67" cy="5"/>
              </a:xfrm>
              <a:prstGeom prst="rect">
                <a:avLst/>
              </a:prstGeom>
              <a:solidFill>
                <a:srgbClr val="CDA959"/>
              </a:solidFill>
              <a:ln w="0">
                <a:noFill/>
                <a:miter lim="800000"/>
                <a:headEnd/>
                <a:tailEnd/>
              </a:ln>
            </p:spPr>
            <p:txBody>
              <a:bodyPr/>
              <a:lstStyle/>
              <a:p>
                <a:pPr>
                  <a:defRPr/>
                </a:pPr>
                <a:endParaRPr lang="en-US" dirty="0"/>
              </a:p>
            </p:txBody>
          </p:sp>
          <p:sp>
            <p:nvSpPr>
              <p:cNvPr id="2691" name="Rectangle 176"/>
              <p:cNvSpPr>
                <a:spLocks noChangeArrowheads="1"/>
              </p:cNvSpPr>
              <p:nvPr userDrawn="1"/>
            </p:nvSpPr>
            <p:spPr bwMode="auto">
              <a:xfrm>
                <a:off x="5802" y="336"/>
                <a:ext cx="34" cy="5"/>
              </a:xfrm>
              <a:prstGeom prst="rect">
                <a:avLst/>
              </a:prstGeom>
              <a:solidFill>
                <a:srgbClr val="CDA959"/>
              </a:solidFill>
              <a:ln w="0">
                <a:noFill/>
                <a:miter lim="800000"/>
                <a:headEnd/>
                <a:tailEnd/>
              </a:ln>
            </p:spPr>
            <p:txBody>
              <a:bodyPr/>
              <a:lstStyle/>
              <a:p>
                <a:pPr>
                  <a:defRPr/>
                </a:pPr>
                <a:endParaRPr lang="en-US" dirty="0"/>
              </a:p>
            </p:txBody>
          </p:sp>
          <p:sp>
            <p:nvSpPr>
              <p:cNvPr id="2692" name="Rectangle 177"/>
              <p:cNvSpPr>
                <a:spLocks noChangeArrowheads="1"/>
              </p:cNvSpPr>
              <p:nvPr userDrawn="1"/>
            </p:nvSpPr>
            <p:spPr bwMode="auto">
              <a:xfrm>
                <a:off x="4577" y="341"/>
                <a:ext cx="246" cy="6"/>
              </a:xfrm>
              <a:prstGeom prst="rect">
                <a:avLst/>
              </a:prstGeom>
              <a:solidFill>
                <a:srgbClr val="CDA959"/>
              </a:solidFill>
              <a:ln w="0">
                <a:noFill/>
                <a:miter lim="800000"/>
                <a:headEnd/>
                <a:tailEnd/>
              </a:ln>
            </p:spPr>
            <p:txBody>
              <a:bodyPr/>
              <a:lstStyle/>
              <a:p>
                <a:pPr>
                  <a:defRPr/>
                </a:pPr>
                <a:endParaRPr lang="en-US" dirty="0"/>
              </a:p>
            </p:txBody>
          </p:sp>
          <p:sp>
            <p:nvSpPr>
              <p:cNvPr id="2693" name="Rectangle 178"/>
              <p:cNvSpPr>
                <a:spLocks noChangeArrowheads="1"/>
              </p:cNvSpPr>
              <p:nvPr userDrawn="1"/>
            </p:nvSpPr>
            <p:spPr bwMode="auto">
              <a:xfrm>
                <a:off x="5248" y="341"/>
                <a:ext cx="152" cy="6"/>
              </a:xfrm>
              <a:prstGeom prst="rect">
                <a:avLst/>
              </a:prstGeom>
              <a:solidFill>
                <a:srgbClr val="CDA959"/>
              </a:solidFill>
              <a:ln w="0">
                <a:noFill/>
                <a:miter lim="800000"/>
                <a:headEnd/>
                <a:tailEnd/>
              </a:ln>
            </p:spPr>
            <p:txBody>
              <a:bodyPr/>
              <a:lstStyle/>
              <a:p>
                <a:pPr>
                  <a:defRPr/>
                </a:pPr>
                <a:endParaRPr lang="en-US" dirty="0"/>
              </a:p>
            </p:txBody>
          </p:sp>
          <p:sp>
            <p:nvSpPr>
              <p:cNvPr id="2694" name="Rectangle 179"/>
              <p:cNvSpPr>
                <a:spLocks noChangeArrowheads="1"/>
              </p:cNvSpPr>
              <p:nvPr userDrawn="1"/>
            </p:nvSpPr>
            <p:spPr bwMode="auto">
              <a:xfrm>
                <a:off x="5707" y="341"/>
                <a:ext cx="67" cy="6"/>
              </a:xfrm>
              <a:prstGeom prst="rect">
                <a:avLst/>
              </a:prstGeom>
              <a:solidFill>
                <a:srgbClr val="CDA959"/>
              </a:solidFill>
              <a:ln w="0">
                <a:noFill/>
                <a:miter lim="800000"/>
                <a:headEnd/>
                <a:tailEnd/>
              </a:ln>
            </p:spPr>
            <p:txBody>
              <a:bodyPr/>
              <a:lstStyle/>
              <a:p>
                <a:pPr>
                  <a:defRPr/>
                </a:pPr>
                <a:endParaRPr lang="en-US" dirty="0"/>
              </a:p>
            </p:txBody>
          </p:sp>
          <p:sp>
            <p:nvSpPr>
              <p:cNvPr id="2695" name="Rectangle 180"/>
              <p:cNvSpPr>
                <a:spLocks noChangeArrowheads="1"/>
              </p:cNvSpPr>
              <p:nvPr userDrawn="1"/>
            </p:nvSpPr>
            <p:spPr bwMode="auto">
              <a:xfrm>
                <a:off x="5802" y="341"/>
                <a:ext cx="34" cy="6"/>
              </a:xfrm>
              <a:prstGeom prst="rect">
                <a:avLst/>
              </a:prstGeom>
              <a:solidFill>
                <a:srgbClr val="CDA959"/>
              </a:solidFill>
              <a:ln w="0">
                <a:noFill/>
                <a:miter lim="800000"/>
                <a:headEnd/>
                <a:tailEnd/>
              </a:ln>
            </p:spPr>
            <p:txBody>
              <a:bodyPr/>
              <a:lstStyle/>
              <a:p>
                <a:pPr>
                  <a:defRPr/>
                </a:pPr>
                <a:endParaRPr lang="en-US" dirty="0"/>
              </a:p>
            </p:txBody>
          </p:sp>
          <p:sp>
            <p:nvSpPr>
              <p:cNvPr id="2696" name="Rectangle 181"/>
              <p:cNvSpPr>
                <a:spLocks noChangeArrowheads="1"/>
              </p:cNvSpPr>
              <p:nvPr userDrawn="1"/>
            </p:nvSpPr>
            <p:spPr bwMode="auto">
              <a:xfrm>
                <a:off x="4571" y="347"/>
                <a:ext cx="258" cy="6"/>
              </a:xfrm>
              <a:prstGeom prst="rect">
                <a:avLst/>
              </a:prstGeom>
              <a:solidFill>
                <a:srgbClr val="CDA959"/>
              </a:solidFill>
              <a:ln w="0">
                <a:noFill/>
                <a:miter lim="800000"/>
                <a:headEnd/>
                <a:tailEnd/>
              </a:ln>
            </p:spPr>
            <p:txBody>
              <a:bodyPr/>
              <a:lstStyle/>
              <a:p>
                <a:pPr>
                  <a:defRPr/>
                </a:pPr>
                <a:endParaRPr lang="en-US" dirty="0"/>
              </a:p>
            </p:txBody>
          </p:sp>
          <p:sp>
            <p:nvSpPr>
              <p:cNvPr id="2697" name="Rectangle 182"/>
              <p:cNvSpPr>
                <a:spLocks noChangeArrowheads="1"/>
              </p:cNvSpPr>
              <p:nvPr userDrawn="1"/>
            </p:nvSpPr>
            <p:spPr bwMode="auto">
              <a:xfrm>
                <a:off x="5248" y="347"/>
                <a:ext cx="152" cy="6"/>
              </a:xfrm>
              <a:prstGeom prst="rect">
                <a:avLst/>
              </a:prstGeom>
              <a:solidFill>
                <a:srgbClr val="CDA959"/>
              </a:solidFill>
              <a:ln w="0">
                <a:noFill/>
                <a:miter lim="800000"/>
                <a:headEnd/>
                <a:tailEnd/>
              </a:ln>
            </p:spPr>
            <p:txBody>
              <a:bodyPr/>
              <a:lstStyle/>
              <a:p>
                <a:pPr>
                  <a:defRPr/>
                </a:pPr>
                <a:endParaRPr lang="en-US" dirty="0"/>
              </a:p>
            </p:txBody>
          </p:sp>
          <p:sp>
            <p:nvSpPr>
              <p:cNvPr id="2698" name="Rectangle 183"/>
              <p:cNvSpPr>
                <a:spLocks noChangeArrowheads="1"/>
              </p:cNvSpPr>
              <p:nvPr userDrawn="1"/>
            </p:nvSpPr>
            <p:spPr bwMode="auto">
              <a:xfrm>
                <a:off x="5702" y="347"/>
                <a:ext cx="67" cy="6"/>
              </a:xfrm>
              <a:prstGeom prst="rect">
                <a:avLst/>
              </a:prstGeom>
              <a:solidFill>
                <a:srgbClr val="CDA959"/>
              </a:solidFill>
              <a:ln w="0">
                <a:noFill/>
                <a:miter lim="800000"/>
                <a:headEnd/>
                <a:tailEnd/>
              </a:ln>
            </p:spPr>
            <p:txBody>
              <a:bodyPr/>
              <a:lstStyle/>
              <a:p>
                <a:pPr>
                  <a:defRPr/>
                </a:pPr>
                <a:endParaRPr lang="en-US" dirty="0"/>
              </a:p>
            </p:txBody>
          </p:sp>
          <p:sp>
            <p:nvSpPr>
              <p:cNvPr id="2699" name="Rectangle 184"/>
              <p:cNvSpPr>
                <a:spLocks noChangeArrowheads="1"/>
              </p:cNvSpPr>
              <p:nvPr userDrawn="1"/>
            </p:nvSpPr>
            <p:spPr bwMode="auto">
              <a:xfrm>
                <a:off x="5802" y="347"/>
                <a:ext cx="34" cy="6"/>
              </a:xfrm>
              <a:prstGeom prst="rect">
                <a:avLst/>
              </a:prstGeom>
              <a:solidFill>
                <a:srgbClr val="CDA959"/>
              </a:solidFill>
              <a:ln w="0">
                <a:noFill/>
                <a:miter lim="800000"/>
                <a:headEnd/>
                <a:tailEnd/>
              </a:ln>
            </p:spPr>
            <p:txBody>
              <a:bodyPr/>
              <a:lstStyle/>
              <a:p>
                <a:pPr>
                  <a:defRPr/>
                </a:pPr>
                <a:endParaRPr lang="en-US" dirty="0"/>
              </a:p>
            </p:txBody>
          </p:sp>
          <p:sp>
            <p:nvSpPr>
              <p:cNvPr id="2700" name="Rectangle 185"/>
              <p:cNvSpPr>
                <a:spLocks noChangeArrowheads="1"/>
              </p:cNvSpPr>
              <p:nvPr userDrawn="1"/>
            </p:nvSpPr>
            <p:spPr bwMode="auto">
              <a:xfrm>
                <a:off x="4566" y="353"/>
                <a:ext cx="268" cy="5"/>
              </a:xfrm>
              <a:prstGeom prst="rect">
                <a:avLst/>
              </a:prstGeom>
              <a:solidFill>
                <a:srgbClr val="CDA959"/>
              </a:solidFill>
              <a:ln w="0">
                <a:noFill/>
                <a:miter lim="800000"/>
                <a:headEnd/>
                <a:tailEnd/>
              </a:ln>
            </p:spPr>
            <p:txBody>
              <a:bodyPr/>
              <a:lstStyle/>
              <a:p>
                <a:pPr>
                  <a:defRPr/>
                </a:pPr>
                <a:endParaRPr lang="en-US" dirty="0"/>
              </a:p>
            </p:txBody>
          </p:sp>
          <p:sp>
            <p:nvSpPr>
              <p:cNvPr id="2701" name="Rectangle 186"/>
              <p:cNvSpPr>
                <a:spLocks noChangeArrowheads="1"/>
              </p:cNvSpPr>
              <p:nvPr userDrawn="1"/>
            </p:nvSpPr>
            <p:spPr bwMode="auto">
              <a:xfrm>
                <a:off x="5248" y="353"/>
                <a:ext cx="152" cy="5"/>
              </a:xfrm>
              <a:prstGeom prst="rect">
                <a:avLst/>
              </a:prstGeom>
              <a:solidFill>
                <a:srgbClr val="CDA959"/>
              </a:solidFill>
              <a:ln w="0">
                <a:noFill/>
                <a:miter lim="800000"/>
                <a:headEnd/>
                <a:tailEnd/>
              </a:ln>
            </p:spPr>
            <p:txBody>
              <a:bodyPr/>
              <a:lstStyle/>
              <a:p>
                <a:pPr>
                  <a:defRPr/>
                </a:pPr>
                <a:endParaRPr lang="en-US" dirty="0"/>
              </a:p>
            </p:txBody>
          </p:sp>
          <p:sp>
            <p:nvSpPr>
              <p:cNvPr id="2702" name="Rectangle 187"/>
              <p:cNvSpPr>
                <a:spLocks noChangeArrowheads="1"/>
              </p:cNvSpPr>
              <p:nvPr userDrawn="1"/>
            </p:nvSpPr>
            <p:spPr bwMode="auto">
              <a:xfrm>
                <a:off x="5702" y="353"/>
                <a:ext cx="67" cy="5"/>
              </a:xfrm>
              <a:prstGeom prst="rect">
                <a:avLst/>
              </a:prstGeom>
              <a:solidFill>
                <a:srgbClr val="CDA959"/>
              </a:solidFill>
              <a:ln w="0">
                <a:noFill/>
                <a:miter lim="800000"/>
                <a:headEnd/>
                <a:tailEnd/>
              </a:ln>
            </p:spPr>
            <p:txBody>
              <a:bodyPr/>
              <a:lstStyle/>
              <a:p>
                <a:pPr>
                  <a:defRPr/>
                </a:pPr>
                <a:endParaRPr lang="en-US" dirty="0"/>
              </a:p>
            </p:txBody>
          </p:sp>
          <p:sp>
            <p:nvSpPr>
              <p:cNvPr id="2703" name="Rectangle 188"/>
              <p:cNvSpPr>
                <a:spLocks noChangeArrowheads="1"/>
              </p:cNvSpPr>
              <p:nvPr userDrawn="1"/>
            </p:nvSpPr>
            <p:spPr bwMode="auto">
              <a:xfrm>
                <a:off x="5802" y="353"/>
                <a:ext cx="34" cy="5"/>
              </a:xfrm>
              <a:prstGeom prst="rect">
                <a:avLst/>
              </a:prstGeom>
              <a:solidFill>
                <a:srgbClr val="CDA959"/>
              </a:solidFill>
              <a:ln w="0">
                <a:noFill/>
                <a:miter lim="800000"/>
                <a:headEnd/>
                <a:tailEnd/>
              </a:ln>
            </p:spPr>
            <p:txBody>
              <a:bodyPr/>
              <a:lstStyle/>
              <a:p>
                <a:pPr>
                  <a:defRPr/>
                </a:pPr>
                <a:endParaRPr lang="en-US" dirty="0"/>
              </a:p>
            </p:txBody>
          </p:sp>
          <p:sp>
            <p:nvSpPr>
              <p:cNvPr id="2704" name="Rectangle 189"/>
              <p:cNvSpPr>
                <a:spLocks noChangeArrowheads="1"/>
              </p:cNvSpPr>
              <p:nvPr userDrawn="1"/>
            </p:nvSpPr>
            <p:spPr bwMode="auto">
              <a:xfrm>
                <a:off x="4560" y="358"/>
                <a:ext cx="280" cy="6"/>
              </a:xfrm>
              <a:prstGeom prst="rect">
                <a:avLst/>
              </a:prstGeom>
              <a:solidFill>
                <a:srgbClr val="CDA959"/>
              </a:solidFill>
              <a:ln w="0">
                <a:noFill/>
                <a:miter lim="800000"/>
                <a:headEnd/>
                <a:tailEnd/>
              </a:ln>
            </p:spPr>
            <p:txBody>
              <a:bodyPr/>
              <a:lstStyle/>
              <a:p>
                <a:pPr>
                  <a:defRPr/>
                </a:pPr>
                <a:endParaRPr lang="en-US" dirty="0"/>
              </a:p>
            </p:txBody>
          </p:sp>
          <p:sp>
            <p:nvSpPr>
              <p:cNvPr id="2705" name="Rectangle 190"/>
              <p:cNvSpPr>
                <a:spLocks noChangeArrowheads="1"/>
              </p:cNvSpPr>
              <p:nvPr userDrawn="1"/>
            </p:nvSpPr>
            <p:spPr bwMode="auto">
              <a:xfrm>
                <a:off x="5248" y="358"/>
                <a:ext cx="157" cy="6"/>
              </a:xfrm>
              <a:prstGeom prst="rect">
                <a:avLst/>
              </a:prstGeom>
              <a:solidFill>
                <a:srgbClr val="CDA959"/>
              </a:solidFill>
              <a:ln w="0">
                <a:noFill/>
                <a:miter lim="800000"/>
                <a:headEnd/>
                <a:tailEnd/>
              </a:ln>
            </p:spPr>
            <p:txBody>
              <a:bodyPr/>
              <a:lstStyle/>
              <a:p>
                <a:pPr>
                  <a:defRPr/>
                </a:pPr>
                <a:endParaRPr lang="en-US" dirty="0"/>
              </a:p>
            </p:txBody>
          </p:sp>
          <p:sp>
            <p:nvSpPr>
              <p:cNvPr id="2706" name="Rectangle 191"/>
              <p:cNvSpPr>
                <a:spLocks noChangeArrowheads="1"/>
              </p:cNvSpPr>
              <p:nvPr userDrawn="1"/>
            </p:nvSpPr>
            <p:spPr bwMode="auto">
              <a:xfrm>
                <a:off x="5696" y="358"/>
                <a:ext cx="67" cy="6"/>
              </a:xfrm>
              <a:prstGeom prst="rect">
                <a:avLst/>
              </a:prstGeom>
              <a:solidFill>
                <a:srgbClr val="CDA959"/>
              </a:solidFill>
              <a:ln w="0">
                <a:noFill/>
                <a:miter lim="800000"/>
                <a:headEnd/>
                <a:tailEnd/>
              </a:ln>
            </p:spPr>
            <p:txBody>
              <a:bodyPr/>
              <a:lstStyle/>
              <a:p>
                <a:pPr>
                  <a:defRPr/>
                </a:pPr>
                <a:endParaRPr lang="en-US" dirty="0"/>
              </a:p>
            </p:txBody>
          </p:sp>
          <p:sp>
            <p:nvSpPr>
              <p:cNvPr id="2707" name="Rectangle 192"/>
              <p:cNvSpPr>
                <a:spLocks noChangeArrowheads="1"/>
              </p:cNvSpPr>
              <p:nvPr userDrawn="1"/>
            </p:nvSpPr>
            <p:spPr bwMode="auto">
              <a:xfrm>
                <a:off x="5802" y="358"/>
                <a:ext cx="34" cy="6"/>
              </a:xfrm>
              <a:prstGeom prst="rect">
                <a:avLst/>
              </a:prstGeom>
              <a:solidFill>
                <a:srgbClr val="CDA959"/>
              </a:solidFill>
              <a:ln w="0">
                <a:noFill/>
                <a:miter lim="800000"/>
                <a:headEnd/>
                <a:tailEnd/>
              </a:ln>
            </p:spPr>
            <p:txBody>
              <a:bodyPr/>
              <a:lstStyle/>
              <a:p>
                <a:pPr>
                  <a:defRPr/>
                </a:pPr>
                <a:endParaRPr lang="en-US" dirty="0"/>
              </a:p>
            </p:txBody>
          </p:sp>
          <p:sp>
            <p:nvSpPr>
              <p:cNvPr id="2708" name="Rectangle 193"/>
              <p:cNvSpPr>
                <a:spLocks noChangeArrowheads="1"/>
              </p:cNvSpPr>
              <p:nvPr userDrawn="1"/>
            </p:nvSpPr>
            <p:spPr bwMode="auto">
              <a:xfrm>
                <a:off x="4555" y="364"/>
                <a:ext cx="83" cy="5"/>
              </a:xfrm>
              <a:prstGeom prst="rect">
                <a:avLst/>
              </a:prstGeom>
              <a:solidFill>
                <a:srgbClr val="CDA959"/>
              </a:solidFill>
              <a:ln w="0">
                <a:noFill/>
                <a:miter lim="800000"/>
                <a:headEnd/>
                <a:tailEnd/>
              </a:ln>
            </p:spPr>
            <p:txBody>
              <a:bodyPr/>
              <a:lstStyle/>
              <a:p>
                <a:pPr>
                  <a:defRPr/>
                </a:pPr>
                <a:endParaRPr lang="en-US" dirty="0"/>
              </a:p>
            </p:txBody>
          </p:sp>
          <p:sp>
            <p:nvSpPr>
              <p:cNvPr id="2709" name="Rectangle 194"/>
              <p:cNvSpPr>
                <a:spLocks noChangeArrowheads="1"/>
              </p:cNvSpPr>
              <p:nvPr userDrawn="1"/>
            </p:nvSpPr>
            <p:spPr bwMode="auto">
              <a:xfrm>
                <a:off x="4717" y="364"/>
                <a:ext cx="123" cy="5"/>
              </a:xfrm>
              <a:prstGeom prst="rect">
                <a:avLst/>
              </a:prstGeom>
              <a:solidFill>
                <a:srgbClr val="CDA959"/>
              </a:solidFill>
              <a:ln w="0">
                <a:noFill/>
                <a:miter lim="800000"/>
                <a:headEnd/>
                <a:tailEnd/>
              </a:ln>
            </p:spPr>
            <p:txBody>
              <a:bodyPr/>
              <a:lstStyle/>
              <a:p>
                <a:pPr>
                  <a:defRPr/>
                </a:pPr>
                <a:endParaRPr lang="en-US" dirty="0"/>
              </a:p>
            </p:txBody>
          </p:sp>
          <p:sp>
            <p:nvSpPr>
              <p:cNvPr id="2710" name="Rectangle 195"/>
              <p:cNvSpPr>
                <a:spLocks noChangeArrowheads="1"/>
              </p:cNvSpPr>
              <p:nvPr userDrawn="1"/>
            </p:nvSpPr>
            <p:spPr bwMode="auto">
              <a:xfrm>
                <a:off x="5248" y="364"/>
                <a:ext cx="157" cy="5"/>
              </a:xfrm>
              <a:prstGeom prst="rect">
                <a:avLst/>
              </a:prstGeom>
              <a:solidFill>
                <a:srgbClr val="CDA959"/>
              </a:solidFill>
              <a:ln w="0">
                <a:noFill/>
                <a:miter lim="800000"/>
                <a:headEnd/>
                <a:tailEnd/>
              </a:ln>
            </p:spPr>
            <p:txBody>
              <a:bodyPr/>
              <a:lstStyle/>
              <a:p>
                <a:pPr>
                  <a:defRPr/>
                </a:pPr>
                <a:endParaRPr lang="en-US" dirty="0"/>
              </a:p>
            </p:txBody>
          </p:sp>
          <p:sp>
            <p:nvSpPr>
              <p:cNvPr id="2711" name="Rectangle 196"/>
              <p:cNvSpPr>
                <a:spLocks noChangeArrowheads="1"/>
              </p:cNvSpPr>
              <p:nvPr userDrawn="1"/>
            </p:nvSpPr>
            <p:spPr bwMode="auto">
              <a:xfrm>
                <a:off x="5696" y="364"/>
                <a:ext cx="67" cy="5"/>
              </a:xfrm>
              <a:prstGeom prst="rect">
                <a:avLst/>
              </a:prstGeom>
              <a:solidFill>
                <a:srgbClr val="CDA959"/>
              </a:solidFill>
              <a:ln w="0">
                <a:noFill/>
                <a:miter lim="800000"/>
                <a:headEnd/>
                <a:tailEnd/>
              </a:ln>
            </p:spPr>
            <p:txBody>
              <a:bodyPr/>
              <a:lstStyle/>
              <a:p>
                <a:pPr>
                  <a:defRPr/>
                </a:pPr>
                <a:endParaRPr lang="en-US" dirty="0"/>
              </a:p>
            </p:txBody>
          </p:sp>
          <p:sp>
            <p:nvSpPr>
              <p:cNvPr id="2712" name="Rectangle 197"/>
              <p:cNvSpPr>
                <a:spLocks noChangeArrowheads="1"/>
              </p:cNvSpPr>
              <p:nvPr userDrawn="1"/>
            </p:nvSpPr>
            <p:spPr bwMode="auto">
              <a:xfrm>
                <a:off x="5802" y="364"/>
                <a:ext cx="34" cy="5"/>
              </a:xfrm>
              <a:prstGeom prst="rect">
                <a:avLst/>
              </a:prstGeom>
              <a:solidFill>
                <a:srgbClr val="CDA959"/>
              </a:solidFill>
              <a:ln w="0">
                <a:noFill/>
                <a:miter lim="800000"/>
                <a:headEnd/>
                <a:tailEnd/>
              </a:ln>
            </p:spPr>
            <p:txBody>
              <a:bodyPr/>
              <a:lstStyle/>
              <a:p>
                <a:pPr>
                  <a:defRPr/>
                </a:pPr>
                <a:endParaRPr lang="en-US" dirty="0"/>
              </a:p>
            </p:txBody>
          </p:sp>
          <p:sp>
            <p:nvSpPr>
              <p:cNvPr id="2713" name="Rectangle 198"/>
              <p:cNvSpPr>
                <a:spLocks noChangeArrowheads="1"/>
              </p:cNvSpPr>
              <p:nvPr userDrawn="1"/>
            </p:nvSpPr>
            <p:spPr bwMode="auto">
              <a:xfrm>
                <a:off x="4549" y="369"/>
                <a:ext cx="78" cy="6"/>
              </a:xfrm>
              <a:prstGeom prst="rect">
                <a:avLst/>
              </a:prstGeom>
              <a:solidFill>
                <a:srgbClr val="CDA959"/>
              </a:solidFill>
              <a:ln w="0">
                <a:noFill/>
                <a:miter lim="800000"/>
                <a:headEnd/>
                <a:tailEnd/>
              </a:ln>
            </p:spPr>
            <p:txBody>
              <a:bodyPr/>
              <a:lstStyle/>
              <a:p>
                <a:pPr>
                  <a:defRPr/>
                </a:pPr>
                <a:endParaRPr lang="en-US" dirty="0"/>
              </a:p>
            </p:txBody>
          </p:sp>
          <p:sp>
            <p:nvSpPr>
              <p:cNvPr id="2714" name="Rectangle 199"/>
              <p:cNvSpPr>
                <a:spLocks noChangeArrowheads="1"/>
              </p:cNvSpPr>
              <p:nvPr userDrawn="1"/>
            </p:nvSpPr>
            <p:spPr bwMode="auto">
              <a:xfrm>
                <a:off x="4728" y="369"/>
                <a:ext cx="118" cy="6"/>
              </a:xfrm>
              <a:prstGeom prst="rect">
                <a:avLst/>
              </a:prstGeom>
              <a:solidFill>
                <a:srgbClr val="CDA959"/>
              </a:solidFill>
              <a:ln w="0">
                <a:noFill/>
                <a:miter lim="800000"/>
                <a:headEnd/>
                <a:tailEnd/>
              </a:ln>
            </p:spPr>
            <p:txBody>
              <a:bodyPr/>
              <a:lstStyle/>
              <a:p>
                <a:pPr>
                  <a:defRPr/>
                </a:pPr>
                <a:endParaRPr lang="en-US" dirty="0"/>
              </a:p>
            </p:txBody>
          </p:sp>
          <p:sp>
            <p:nvSpPr>
              <p:cNvPr id="2715" name="Rectangle 200"/>
              <p:cNvSpPr>
                <a:spLocks noChangeArrowheads="1"/>
              </p:cNvSpPr>
              <p:nvPr userDrawn="1"/>
            </p:nvSpPr>
            <p:spPr bwMode="auto">
              <a:xfrm>
                <a:off x="5254" y="369"/>
                <a:ext cx="151" cy="6"/>
              </a:xfrm>
              <a:prstGeom prst="rect">
                <a:avLst/>
              </a:prstGeom>
              <a:solidFill>
                <a:srgbClr val="CDA959"/>
              </a:solidFill>
              <a:ln w="0">
                <a:noFill/>
                <a:miter lim="800000"/>
                <a:headEnd/>
                <a:tailEnd/>
              </a:ln>
            </p:spPr>
            <p:txBody>
              <a:bodyPr/>
              <a:lstStyle/>
              <a:p>
                <a:pPr>
                  <a:defRPr/>
                </a:pPr>
                <a:endParaRPr lang="en-US" dirty="0"/>
              </a:p>
            </p:txBody>
          </p:sp>
          <p:sp>
            <p:nvSpPr>
              <p:cNvPr id="2716" name="Rectangle 201"/>
              <p:cNvSpPr>
                <a:spLocks noChangeArrowheads="1"/>
              </p:cNvSpPr>
              <p:nvPr userDrawn="1"/>
            </p:nvSpPr>
            <p:spPr bwMode="auto">
              <a:xfrm>
                <a:off x="5696" y="369"/>
                <a:ext cx="67" cy="6"/>
              </a:xfrm>
              <a:prstGeom prst="rect">
                <a:avLst/>
              </a:prstGeom>
              <a:solidFill>
                <a:srgbClr val="CDA959"/>
              </a:solidFill>
              <a:ln w="0">
                <a:noFill/>
                <a:miter lim="800000"/>
                <a:headEnd/>
                <a:tailEnd/>
              </a:ln>
            </p:spPr>
            <p:txBody>
              <a:bodyPr/>
              <a:lstStyle/>
              <a:p>
                <a:pPr>
                  <a:defRPr/>
                </a:pPr>
                <a:endParaRPr lang="en-US" dirty="0"/>
              </a:p>
            </p:txBody>
          </p:sp>
          <p:sp>
            <p:nvSpPr>
              <p:cNvPr id="2717" name="Rectangle 202"/>
              <p:cNvSpPr>
                <a:spLocks noChangeArrowheads="1"/>
              </p:cNvSpPr>
              <p:nvPr userDrawn="1"/>
            </p:nvSpPr>
            <p:spPr bwMode="auto">
              <a:xfrm>
                <a:off x="5802" y="369"/>
                <a:ext cx="34" cy="6"/>
              </a:xfrm>
              <a:prstGeom prst="rect">
                <a:avLst/>
              </a:prstGeom>
              <a:solidFill>
                <a:srgbClr val="CDA959"/>
              </a:solidFill>
              <a:ln w="0">
                <a:noFill/>
                <a:miter lim="800000"/>
                <a:headEnd/>
                <a:tailEnd/>
              </a:ln>
            </p:spPr>
            <p:txBody>
              <a:bodyPr/>
              <a:lstStyle/>
              <a:p>
                <a:pPr>
                  <a:defRPr/>
                </a:pPr>
                <a:endParaRPr lang="en-US" dirty="0"/>
              </a:p>
            </p:txBody>
          </p:sp>
          <p:sp>
            <p:nvSpPr>
              <p:cNvPr id="2718" name="Rectangle 203"/>
              <p:cNvSpPr>
                <a:spLocks noChangeArrowheads="1"/>
              </p:cNvSpPr>
              <p:nvPr userDrawn="1"/>
            </p:nvSpPr>
            <p:spPr bwMode="auto">
              <a:xfrm>
                <a:off x="4543" y="375"/>
                <a:ext cx="73" cy="6"/>
              </a:xfrm>
              <a:prstGeom prst="rect">
                <a:avLst/>
              </a:prstGeom>
              <a:solidFill>
                <a:srgbClr val="CDA959"/>
              </a:solidFill>
              <a:ln w="0">
                <a:noFill/>
                <a:miter lim="800000"/>
                <a:headEnd/>
                <a:tailEnd/>
              </a:ln>
            </p:spPr>
            <p:txBody>
              <a:bodyPr/>
              <a:lstStyle/>
              <a:p>
                <a:pPr>
                  <a:defRPr/>
                </a:pPr>
                <a:endParaRPr lang="en-US" dirty="0"/>
              </a:p>
            </p:txBody>
          </p:sp>
          <p:sp>
            <p:nvSpPr>
              <p:cNvPr id="2719" name="Rectangle 204"/>
              <p:cNvSpPr>
                <a:spLocks noChangeArrowheads="1"/>
              </p:cNvSpPr>
              <p:nvPr userDrawn="1"/>
            </p:nvSpPr>
            <p:spPr bwMode="auto">
              <a:xfrm>
                <a:off x="4739" y="375"/>
                <a:ext cx="112" cy="6"/>
              </a:xfrm>
              <a:prstGeom prst="rect">
                <a:avLst/>
              </a:prstGeom>
              <a:solidFill>
                <a:srgbClr val="CDA959"/>
              </a:solidFill>
              <a:ln w="0">
                <a:noFill/>
                <a:miter lim="800000"/>
                <a:headEnd/>
                <a:tailEnd/>
              </a:ln>
            </p:spPr>
            <p:txBody>
              <a:bodyPr/>
              <a:lstStyle/>
              <a:p>
                <a:pPr>
                  <a:defRPr/>
                </a:pPr>
                <a:endParaRPr lang="en-US" dirty="0"/>
              </a:p>
            </p:txBody>
          </p:sp>
          <p:sp>
            <p:nvSpPr>
              <p:cNvPr id="2720" name="Rectangle 205"/>
              <p:cNvSpPr>
                <a:spLocks noChangeArrowheads="1"/>
              </p:cNvSpPr>
              <p:nvPr userDrawn="1"/>
            </p:nvSpPr>
            <p:spPr bwMode="auto">
              <a:xfrm>
                <a:off x="5254" y="375"/>
                <a:ext cx="151" cy="6"/>
              </a:xfrm>
              <a:prstGeom prst="rect">
                <a:avLst/>
              </a:prstGeom>
              <a:solidFill>
                <a:srgbClr val="CDA959"/>
              </a:solidFill>
              <a:ln w="0">
                <a:noFill/>
                <a:miter lim="800000"/>
                <a:headEnd/>
                <a:tailEnd/>
              </a:ln>
            </p:spPr>
            <p:txBody>
              <a:bodyPr/>
              <a:lstStyle/>
              <a:p>
                <a:pPr>
                  <a:defRPr/>
                </a:pPr>
                <a:endParaRPr lang="en-US" dirty="0"/>
              </a:p>
            </p:txBody>
          </p:sp>
          <p:sp>
            <p:nvSpPr>
              <p:cNvPr id="2721" name="Rectangle 206"/>
              <p:cNvSpPr>
                <a:spLocks noChangeArrowheads="1"/>
              </p:cNvSpPr>
              <p:nvPr userDrawn="1"/>
            </p:nvSpPr>
            <p:spPr bwMode="auto">
              <a:xfrm>
                <a:off x="5691" y="375"/>
                <a:ext cx="67" cy="6"/>
              </a:xfrm>
              <a:prstGeom prst="rect">
                <a:avLst/>
              </a:prstGeom>
              <a:solidFill>
                <a:srgbClr val="CDA959"/>
              </a:solidFill>
              <a:ln w="0">
                <a:noFill/>
                <a:miter lim="800000"/>
                <a:headEnd/>
                <a:tailEnd/>
              </a:ln>
            </p:spPr>
            <p:txBody>
              <a:bodyPr/>
              <a:lstStyle/>
              <a:p>
                <a:pPr>
                  <a:defRPr/>
                </a:pPr>
                <a:endParaRPr lang="en-US" dirty="0"/>
              </a:p>
            </p:txBody>
          </p:sp>
          <p:sp>
            <p:nvSpPr>
              <p:cNvPr id="2722" name="Rectangle 207"/>
              <p:cNvSpPr>
                <a:spLocks noChangeArrowheads="1"/>
              </p:cNvSpPr>
              <p:nvPr userDrawn="1"/>
            </p:nvSpPr>
            <p:spPr bwMode="auto">
              <a:xfrm>
                <a:off x="5802" y="375"/>
                <a:ext cx="34" cy="6"/>
              </a:xfrm>
              <a:prstGeom prst="rect">
                <a:avLst/>
              </a:prstGeom>
              <a:solidFill>
                <a:srgbClr val="CDA959"/>
              </a:solidFill>
              <a:ln w="0">
                <a:noFill/>
                <a:miter lim="800000"/>
                <a:headEnd/>
                <a:tailEnd/>
              </a:ln>
            </p:spPr>
            <p:txBody>
              <a:bodyPr/>
              <a:lstStyle/>
              <a:p>
                <a:pPr>
                  <a:defRPr/>
                </a:pPr>
                <a:endParaRPr lang="en-US" dirty="0"/>
              </a:p>
            </p:txBody>
          </p:sp>
        </p:grpSp>
        <p:grpSp>
          <p:nvGrpSpPr>
            <p:cNvPr id="14" name="Group 208"/>
            <p:cNvGrpSpPr>
              <a:grpSpLocks/>
            </p:cNvGrpSpPr>
            <p:nvPr userDrawn="1"/>
          </p:nvGrpSpPr>
          <p:grpSpPr bwMode="auto">
            <a:xfrm>
              <a:off x="4308" y="381"/>
              <a:ext cx="1528" cy="263"/>
              <a:chOff x="4308" y="381"/>
              <a:chExt cx="1528" cy="263"/>
            </a:xfrm>
          </p:grpSpPr>
          <p:sp>
            <p:nvSpPr>
              <p:cNvPr id="2323" name="Rectangle 209"/>
              <p:cNvSpPr>
                <a:spLocks noChangeArrowheads="1"/>
              </p:cNvSpPr>
              <p:nvPr userDrawn="1"/>
            </p:nvSpPr>
            <p:spPr bwMode="auto">
              <a:xfrm>
                <a:off x="4549" y="381"/>
                <a:ext cx="56" cy="5"/>
              </a:xfrm>
              <a:prstGeom prst="rect">
                <a:avLst/>
              </a:prstGeom>
              <a:solidFill>
                <a:srgbClr val="CDA959"/>
              </a:solidFill>
              <a:ln w="0">
                <a:noFill/>
                <a:miter lim="800000"/>
                <a:headEnd/>
                <a:tailEnd/>
              </a:ln>
            </p:spPr>
            <p:txBody>
              <a:bodyPr/>
              <a:lstStyle/>
              <a:p>
                <a:pPr>
                  <a:defRPr/>
                </a:pPr>
                <a:endParaRPr lang="en-US" dirty="0"/>
              </a:p>
            </p:txBody>
          </p:sp>
          <p:sp>
            <p:nvSpPr>
              <p:cNvPr id="2324" name="Rectangle 210"/>
              <p:cNvSpPr>
                <a:spLocks noChangeArrowheads="1"/>
              </p:cNvSpPr>
              <p:nvPr userDrawn="1"/>
            </p:nvSpPr>
            <p:spPr bwMode="auto">
              <a:xfrm>
                <a:off x="4750" y="381"/>
                <a:ext cx="101" cy="5"/>
              </a:xfrm>
              <a:prstGeom prst="rect">
                <a:avLst/>
              </a:prstGeom>
              <a:solidFill>
                <a:srgbClr val="CDA959"/>
              </a:solidFill>
              <a:ln w="0">
                <a:noFill/>
                <a:miter lim="800000"/>
                <a:headEnd/>
                <a:tailEnd/>
              </a:ln>
            </p:spPr>
            <p:txBody>
              <a:bodyPr/>
              <a:lstStyle/>
              <a:p>
                <a:pPr>
                  <a:defRPr/>
                </a:pPr>
                <a:endParaRPr lang="en-US" dirty="0"/>
              </a:p>
            </p:txBody>
          </p:sp>
          <p:sp>
            <p:nvSpPr>
              <p:cNvPr id="2325" name="Rectangle 211"/>
              <p:cNvSpPr>
                <a:spLocks noChangeArrowheads="1"/>
              </p:cNvSpPr>
              <p:nvPr userDrawn="1"/>
            </p:nvSpPr>
            <p:spPr bwMode="auto">
              <a:xfrm>
                <a:off x="5254" y="381"/>
                <a:ext cx="151" cy="5"/>
              </a:xfrm>
              <a:prstGeom prst="rect">
                <a:avLst/>
              </a:prstGeom>
              <a:solidFill>
                <a:srgbClr val="CDA959"/>
              </a:solidFill>
              <a:ln w="0">
                <a:noFill/>
                <a:miter lim="800000"/>
                <a:headEnd/>
                <a:tailEnd/>
              </a:ln>
            </p:spPr>
            <p:txBody>
              <a:bodyPr/>
              <a:lstStyle/>
              <a:p>
                <a:pPr>
                  <a:defRPr/>
                </a:pPr>
                <a:endParaRPr lang="en-US" dirty="0"/>
              </a:p>
            </p:txBody>
          </p:sp>
          <p:sp>
            <p:nvSpPr>
              <p:cNvPr id="2326" name="Rectangle 212"/>
              <p:cNvSpPr>
                <a:spLocks noChangeArrowheads="1"/>
              </p:cNvSpPr>
              <p:nvPr userDrawn="1"/>
            </p:nvSpPr>
            <p:spPr bwMode="auto">
              <a:xfrm>
                <a:off x="5691" y="381"/>
                <a:ext cx="67" cy="5"/>
              </a:xfrm>
              <a:prstGeom prst="rect">
                <a:avLst/>
              </a:prstGeom>
              <a:solidFill>
                <a:srgbClr val="CDA959"/>
              </a:solidFill>
              <a:ln w="0">
                <a:noFill/>
                <a:miter lim="800000"/>
                <a:headEnd/>
                <a:tailEnd/>
              </a:ln>
            </p:spPr>
            <p:txBody>
              <a:bodyPr/>
              <a:lstStyle/>
              <a:p>
                <a:pPr>
                  <a:defRPr/>
                </a:pPr>
                <a:endParaRPr lang="en-US" dirty="0"/>
              </a:p>
            </p:txBody>
          </p:sp>
          <p:sp>
            <p:nvSpPr>
              <p:cNvPr id="2327" name="Rectangle 213"/>
              <p:cNvSpPr>
                <a:spLocks noChangeArrowheads="1"/>
              </p:cNvSpPr>
              <p:nvPr userDrawn="1"/>
            </p:nvSpPr>
            <p:spPr bwMode="auto">
              <a:xfrm>
                <a:off x="5802" y="381"/>
                <a:ext cx="34" cy="5"/>
              </a:xfrm>
              <a:prstGeom prst="rect">
                <a:avLst/>
              </a:prstGeom>
              <a:solidFill>
                <a:srgbClr val="CDA959"/>
              </a:solidFill>
              <a:ln w="0">
                <a:noFill/>
                <a:miter lim="800000"/>
                <a:headEnd/>
                <a:tailEnd/>
              </a:ln>
            </p:spPr>
            <p:txBody>
              <a:bodyPr/>
              <a:lstStyle/>
              <a:p>
                <a:pPr>
                  <a:defRPr/>
                </a:pPr>
                <a:endParaRPr lang="en-US" dirty="0"/>
              </a:p>
            </p:txBody>
          </p:sp>
          <p:sp>
            <p:nvSpPr>
              <p:cNvPr id="2328" name="Rectangle 214"/>
              <p:cNvSpPr>
                <a:spLocks noChangeArrowheads="1"/>
              </p:cNvSpPr>
              <p:nvPr userDrawn="1"/>
            </p:nvSpPr>
            <p:spPr bwMode="auto">
              <a:xfrm>
                <a:off x="4555" y="386"/>
                <a:ext cx="39" cy="6"/>
              </a:xfrm>
              <a:prstGeom prst="rect">
                <a:avLst/>
              </a:prstGeom>
              <a:solidFill>
                <a:srgbClr val="CDA959"/>
              </a:solidFill>
              <a:ln w="0">
                <a:noFill/>
                <a:miter lim="800000"/>
                <a:headEnd/>
                <a:tailEnd/>
              </a:ln>
            </p:spPr>
            <p:txBody>
              <a:bodyPr/>
              <a:lstStyle/>
              <a:p>
                <a:pPr>
                  <a:defRPr/>
                </a:pPr>
                <a:endParaRPr lang="en-US" dirty="0"/>
              </a:p>
            </p:txBody>
          </p:sp>
          <p:sp>
            <p:nvSpPr>
              <p:cNvPr id="2329" name="Rectangle 215"/>
              <p:cNvSpPr>
                <a:spLocks noChangeArrowheads="1"/>
              </p:cNvSpPr>
              <p:nvPr userDrawn="1"/>
            </p:nvSpPr>
            <p:spPr bwMode="auto">
              <a:xfrm>
                <a:off x="4762" y="386"/>
                <a:ext cx="95" cy="6"/>
              </a:xfrm>
              <a:prstGeom prst="rect">
                <a:avLst/>
              </a:prstGeom>
              <a:solidFill>
                <a:srgbClr val="CDA959"/>
              </a:solidFill>
              <a:ln w="0">
                <a:noFill/>
                <a:miter lim="800000"/>
                <a:headEnd/>
                <a:tailEnd/>
              </a:ln>
            </p:spPr>
            <p:txBody>
              <a:bodyPr/>
              <a:lstStyle/>
              <a:p>
                <a:pPr>
                  <a:defRPr/>
                </a:pPr>
                <a:endParaRPr lang="en-US" dirty="0"/>
              </a:p>
            </p:txBody>
          </p:sp>
          <p:sp>
            <p:nvSpPr>
              <p:cNvPr id="2330" name="Rectangle 216"/>
              <p:cNvSpPr>
                <a:spLocks noChangeArrowheads="1"/>
              </p:cNvSpPr>
              <p:nvPr userDrawn="1"/>
            </p:nvSpPr>
            <p:spPr bwMode="auto">
              <a:xfrm>
                <a:off x="5254" y="386"/>
                <a:ext cx="151" cy="6"/>
              </a:xfrm>
              <a:prstGeom prst="rect">
                <a:avLst/>
              </a:prstGeom>
              <a:solidFill>
                <a:srgbClr val="CDA959"/>
              </a:solidFill>
              <a:ln w="0">
                <a:noFill/>
                <a:miter lim="800000"/>
                <a:headEnd/>
                <a:tailEnd/>
              </a:ln>
            </p:spPr>
            <p:txBody>
              <a:bodyPr/>
              <a:lstStyle/>
              <a:p>
                <a:pPr>
                  <a:defRPr/>
                </a:pPr>
                <a:endParaRPr lang="en-US" dirty="0"/>
              </a:p>
            </p:txBody>
          </p:sp>
          <p:sp>
            <p:nvSpPr>
              <p:cNvPr id="2331" name="Rectangle 217"/>
              <p:cNvSpPr>
                <a:spLocks noChangeArrowheads="1"/>
              </p:cNvSpPr>
              <p:nvPr userDrawn="1"/>
            </p:nvSpPr>
            <p:spPr bwMode="auto">
              <a:xfrm>
                <a:off x="5685" y="386"/>
                <a:ext cx="67" cy="6"/>
              </a:xfrm>
              <a:prstGeom prst="rect">
                <a:avLst/>
              </a:prstGeom>
              <a:solidFill>
                <a:srgbClr val="CDA959"/>
              </a:solidFill>
              <a:ln w="0">
                <a:noFill/>
                <a:miter lim="800000"/>
                <a:headEnd/>
                <a:tailEnd/>
              </a:ln>
            </p:spPr>
            <p:txBody>
              <a:bodyPr/>
              <a:lstStyle/>
              <a:p>
                <a:pPr>
                  <a:defRPr/>
                </a:pPr>
                <a:endParaRPr lang="en-US" dirty="0"/>
              </a:p>
            </p:txBody>
          </p:sp>
          <p:sp>
            <p:nvSpPr>
              <p:cNvPr id="2332" name="Rectangle 218"/>
              <p:cNvSpPr>
                <a:spLocks noChangeArrowheads="1"/>
              </p:cNvSpPr>
              <p:nvPr userDrawn="1"/>
            </p:nvSpPr>
            <p:spPr bwMode="auto">
              <a:xfrm>
                <a:off x="5802" y="386"/>
                <a:ext cx="34" cy="6"/>
              </a:xfrm>
              <a:prstGeom prst="rect">
                <a:avLst/>
              </a:prstGeom>
              <a:solidFill>
                <a:srgbClr val="CDA959"/>
              </a:solidFill>
              <a:ln w="0">
                <a:noFill/>
                <a:miter lim="800000"/>
                <a:headEnd/>
                <a:tailEnd/>
              </a:ln>
            </p:spPr>
            <p:txBody>
              <a:bodyPr/>
              <a:lstStyle/>
              <a:p>
                <a:pPr>
                  <a:defRPr/>
                </a:pPr>
                <a:endParaRPr lang="en-US" dirty="0"/>
              </a:p>
            </p:txBody>
          </p:sp>
          <p:sp>
            <p:nvSpPr>
              <p:cNvPr id="2333" name="Rectangle 219"/>
              <p:cNvSpPr>
                <a:spLocks noChangeArrowheads="1"/>
              </p:cNvSpPr>
              <p:nvPr userDrawn="1"/>
            </p:nvSpPr>
            <p:spPr bwMode="auto">
              <a:xfrm>
                <a:off x="4560" y="392"/>
                <a:ext cx="23" cy="5"/>
              </a:xfrm>
              <a:prstGeom prst="rect">
                <a:avLst/>
              </a:prstGeom>
              <a:solidFill>
                <a:srgbClr val="CDA959"/>
              </a:solidFill>
              <a:ln w="0">
                <a:noFill/>
                <a:miter lim="800000"/>
                <a:headEnd/>
                <a:tailEnd/>
              </a:ln>
            </p:spPr>
            <p:txBody>
              <a:bodyPr/>
              <a:lstStyle/>
              <a:p>
                <a:pPr>
                  <a:defRPr/>
                </a:pPr>
                <a:endParaRPr lang="en-US" dirty="0"/>
              </a:p>
            </p:txBody>
          </p:sp>
          <p:sp>
            <p:nvSpPr>
              <p:cNvPr id="2334" name="Rectangle 220"/>
              <p:cNvSpPr>
                <a:spLocks noChangeArrowheads="1"/>
              </p:cNvSpPr>
              <p:nvPr userDrawn="1"/>
            </p:nvSpPr>
            <p:spPr bwMode="auto">
              <a:xfrm>
                <a:off x="4773" y="392"/>
                <a:ext cx="89" cy="5"/>
              </a:xfrm>
              <a:prstGeom prst="rect">
                <a:avLst/>
              </a:prstGeom>
              <a:solidFill>
                <a:srgbClr val="CDA959"/>
              </a:solidFill>
              <a:ln w="0">
                <a:noFill/>
                <a:miter lim="800000"/>
                <a:headEnd/>
                <a:tailEnd/>
              </a:ln>
            </p:spPr>
            <p:txBody>
              <a:bodyPr/>
              <a:lstStyle/>
              <a:p>
                <a:pPr>
                  <a:defRPr/>
                </a:pPr>
                <a:endParaRPr lang="en-US" dirty="0"/>
              </a:p>
            </p:txBody>
          </p:sp>
          <p:sp>
            <p:nvSpPr>
              <p:cNvPr id="2335" name="Rectangle 221"/>
              <p:cNvSpPr>
                <a:spLocks noChangeArrowheads="1"/>
              </p:cNvSpPr>
              <p:nvPr userDrawn="1"/>
            </p:nvSpPr>
            <p:spPr bwMode="auto">
              <a:xfrm>
                <a:off x="5254" y="392"/>
                <a:ext cx="151" cy="5"/>
              </a:xfrm>
              <a:prstGeom prst="rect">
                <a:avLst/>
              </a:prstGeom>
              <a:solidFill>
                <a:srgbClr val="CDA959"/>
              </a:solidFill>
              <a:ln w="0">
                <a:noFill/>
                <a:miter lim="800000"/>
                <a:headEnd/>
                <a:tailEnd/>
              </a:ln>
            </p:spPr>
            <p:txBody>
              <a:bodyPr/>
              <a:lstStyle/>
              <a:p>
                <a:pPr>
                  <a:defRPr/>
                </a:pPr>
                <a:endParaRPr lang="en-US" dirty="0"/>
              </a:p>
            </p:txBody>
          </p:sp>
          <p:sp>
            <p:nvSpPr>
              <p:cNvPr id="2336" name="Rectangle 222"/>
              <p:cNvSpPr>
                <a:spLocks noChangeArrowheads="1"/>
              </p:cNvSpPr>
              <p:nvPr userDrawn="1"/>
            </p:nvSpPr>
            <p:spPr bwMode="auto">
              <a:xfrm>
                <a:off x="5685" y="392"/>
                <a:ext cx="67" cy="5"/>
              </a:xfrm>
              <a:prstGeom prst="rect">
                <a:avLst/>
              </a:prstGeom>
              <a:solidFill>
                <a:srgbClr val="CDA959"/>
              </a:solidFill>
              <a:ln w="0">
                <a:noFill/>
                <a:miter lim="800000"/>
                <a:headEnd/>
                <a:tailEnd/>
              </a:ln>
            </p:spPr>
            <p:txBody>
              <a:bodyPr/>
              <a:lstStyle/>
              <a:p>
                <a:pPr>
                  <a:defRPr/>
                </a:pPr>
                <a:endParaRPr lang="en-US" dirty="0"/>
              </a:p>
            </p:txBody>
          </p:sp>
          <p:sp>
            <p:nvSpPr>
              <p:cNvPr id="2337" name="Rectangle 223"/>
              <p:cNvSpPr>
                <a:spLocks noChangeArrowheads="1"/>
              </p:cNvSpPr>
              <p:nvPr userDrawn="1"/>
            </p:nvSpPr>
            <p:spPr bwMode="auto">
              <a:xfrm>
                <a:off x="5802" y="392"/>
                <a:ext cx="34" cy="5"/>
              </a:xfrm>
              <a:prstGeom prst="rect">
                <a:avLst/>
              </a:prstGeom>
              <a:solidFill>
                <a:srgbClr val="CDA959"/>
              </a:solidFill>
              <a:ln w="0">
                <a:noFill/>
                <a:miter lim="800000"/>
                <a:headEnd/>
                <a:tailEnd/>
              </a:ln>
            </p:spPr>
            <p:txBody>
              <a:bodyPr/>
              <a:lstStyle/>
              <a:p>
                <a:pPr>
                  <a:defRPr/>
                </a:pPr>
                <a:endParaRPr lang="en-US" dirty="0"/>
              </a:p>
            </p:txBody>
          </p:sp>
          <p:sp>
            <p:nvSpPr>
              <p:cNvPr id="2338" name="Rectangle 224"/>
              <p:cNvSpPr>
                <a:spLocks noChangeArrowheads="1"/>
              </p:cNvSpPr>
              <p:nvPr userDrawn="1"/>
            </p:nvSpPr>
            <p:spPr bwMode="auto">
              <a:xfrm>
                <a:off x="4778" y="397"/>
                <a:ext cx="84" cy="6"/>
              </a:xfrm>
              <a:prstGeom prst="rect">
                <a:avLst/>
              </a:prstGeom>
              <a:solidFill>
                <a:srgbClr val="CDA959"/>
              </a:solidFill>
              <a:ln w="0">
                <a:noFill/>
                <a:miter lim="800000"/>
                <a:headEnd/>
                <a:tailEnd/>
              </a:ln>
            </p:spPr>
            <p:txBody>
              <a:bodyPr/>
              <a:lstStyle/>
              <a:p>
                <a:pPr>
                  <a:defRPr/>
                </a:pPr>
                <a:endParaRPr lang="en-US" dirty="0"/>
              </a:p>
            </p:txBody>
          </p:sp>
          <p:sp>
            <p:nvSpPr>
              <p:cNvPr id="2339" name="Rectangle 225"/>
              <p:cNvSpPr>
                <a:spLocks noChangeArrowheads="1"/>
              </p:cNvSpPr>
              <p:nvPr userDrawn="1"/>
            </p:nvSpPr>
            <p:spPr bwMode="auto">
              <a:xfrm>
                <a:off x="5254" y="397"/>
                <a:ext cx="151" cy="6"/>
              </a:xfrm>
              <a:prstGeom prst="rect">
                <a:avLst/>
              </a:prstGeom>
              <a:solidFill>
                <a:srgbClr val="CDA959"/>
              </a:solidFill>
              <a:ln w="0">
                <a:noFill/>
                <a:miter lim="800000"/>
                <a:headEnd/>
                <a:tailEnd/>
              </a:ln>
            </p:spPr>
            <p:txBody>
              <a:bodyPr/>
              <a:lstStyle/>
              <a:p>
                <a:pPr>
                  <a:defRPr/>
                </a:pPr>
                <a:endParaRPr lang="en-US" dirty="0"/>
              </a:p>
            </p:txBody>
          </p:sp>
          <p:sp>
            <p:nvSpPr>
              <p:cNvPr id="2340" name="Rectangle 226"/>
              <p:cNvSpPr>
                <a:spLocks noChangeArrowheads="1"/>
              </p:cNvSpPr>
              <p:nvPr userDrawn="1"/>
            </p:nvSpPr>
            <p:spPr bwMode="auto">
              <a:xfrm>
                <a:off x="5685" y="397"/>
                <a:ext cx="67" cy="6"/>
              </a:xfrm>
              <a:prstGeom prst="rect">
                <a:avLst/>
              </a:prstGeom>
              <a:solidFill>
                <a:srgbClr val="CDA959"/>
              </a:solidFill>
              <a:ln w="0">
                <a:noFill/>
                <a:miter lim="800000"/>
                <a:headEnd/>
                <a:tailEnd/>
              </a:ln>
            </p:spPr>
            <p:txBody>
              <a:bodyPr/>
              <a:lstStyle/>
              <a:p>
                <a:pPr>
                  <a:defRPr/>
                </a:pPr>
                <a:endParaRPr lang="en-US" dirty="0"/>
              </a:p>
            </p:txBody>
          </p:sp>
          <p:sp>
            <p:nvSpPr>
              <p:cNvPr id="2341" name="Rectangle 227"/>
              <p:cNvSpPr>
                <a:spLocks noChangeArrowheads="1"/>
              </p:cNvSpPr>
              <p:nvPr userDrawn="1"/>
            </p:nvSpPr>
            <p:spPr bwMode="auto">
              <a:xfrm>
                <a:off x="5802" y="397"/>
                <a:ext cx="34" cy="6"/>
              </a:xfrm>
              <a:prstGeom prst="rect">
                <a:avLst/>
              </a:prstGeom>
              <a:solidFill>
                <a:srgbClr val="CDA959"/>
              </a:solidFill>
              <a:ln w="0">
                <a:noFill/>
                <a:miter lim="800000"/>
                <a:headEnd/>
                <a:tailEnd/>
              </a:ln>
            </p:spPr>
            <p:txBody>
              <a:bodyPr/>
              <a:lstStyle/>
              <a:p>
                <a:pPr>
                  <a:defRPr/>
                </a:pPr>
                <a:endParaRPr lang="en-US" dirty="0"/>
              </a:p>
            </p:txBody>
          </p:sp>
          <p:sp>
            <p:nvSpPr>
              <p:cNvPr id="2342" name="Rectangle 228"/>
              <p:cNvSpPr>
                <a:spLocks noChangeArrowheads="1"/>
              </p:cNvSpPr>
              <p:nvPr userDrawn="1"/>
            </p:nvSpPr>
            <p:spPr bwMode="auto">
              <a:xfrm>
                <a:off x="4784" y="403"/>
                <a:ext cx="84" cy="5"/>
              </a:xfrm>
              <a:prstGeom prst="rect">
                <a:avLst/>
              </a:prstGeom>
              <a:solidFill>
                <a:srgbClr val="CDA959"/>
              </a:solidFill>
              <a:ln w="0">
                <a:noFill/>
                <a:miter lim="800000"/>
                <a:headEnd/>
                <a:tailEnd/>
              </a:ln>
            </p:spPr>
            <p:txBody>
              <a:bodyPr/>
              <a:lstStyle/>
              <a:p>
                <a:pPr>
                  <a:defRPr/>
                </a:pPr>
                <a:endParaRPr lang="en-US" dirty="0"/>
              </a:p>
            </p:txBody>
          </p:sp>
          <p:sp>
            <p:nvSpPr>
              <p:cNvPr id="2343" name="Rectangle 229"/>
              <p:cNvSpPr>
                <a:spLocks noChangeArrowheads="1"/>
              </p:cNvSpPr>
              <p:nvPr userDrawn="1"/>
            </p:nvSpPr>
            <p:spPr bwMode="auto">
              <a:xfrm>
                <a:off x="5254" y="403"/>
                <a:ext cx="151" cy="5"/>
              </a:xfrm>
              <a:prstGeom prst="rect">
                <a:avLst/>
              </a:prstGeom>
              <a:solidFill>
                <a:srgbClr val="CDA959"/>
              </a:solidFill>
              <a:ln w="0">
                <a:noFill/>
                <a:miter lim="800000"/>
                <a:headEnd/>
                <a:tailEnd/>
              </a:ln>
            </p:spPr>
            <p:txBody>
              <a:bodyPr/>
              <a:lstStyle/>
              <a:p>
                <a:pPr>
                  <a:defRPr/>
                </a:pPr>
                <a:endParaRPr lang="en-US" dirty="0"/>
              </a:p>
            </p:txBody>
          </p:sp>
          <p:sp>
            <p:nvSpPr>
              <p:cNvPr id="2344" name="Rectangle 230"/>
              <p:cNvSpPr>
                <a:spLocks noChangeArrowheads="1"/>
              </p:cNvSpPr>
              <p:nvPr userDrawn="1"/>
            </p:nvSpPr>
            <p:spPr bwMode="auto">
              <a:xfrm>
                <a:off x="5679" y="403"/>
                <a:ext cx="67" cy="5"/>
              </a:xfrm>
              <a:prstGeom prst="rect">
                <a:avLst/>
              </a:prstGeom>
              <a:solidFill>
                <a:srgbClr val="CDA959"/>
              </a:solidFill>
              <a:ln w="0">
                <a:noFill/>
                <a:miter lim="800000"/>
                <a:headEnd/>
                <a:tailEnd/>
              </a:ln>
            </p:spPr>
            <p:txBody>
              <a:bodyPr/>
              <a:lstStyle/>
              <a:p>
                <a:pPr>
                  <a:defRPr/>
                </a:pPr>
                <a:endParaRPr lang="en-US" dirty="0"/>
              </a:p>
            </p:txBody>
          </p:sp>
          <p:sp>
            <p:nvSpPr>
              <p:cNvPr id="2345" name="Rectangle 231"/>
              <p:cNvSpPr>
                <a:spLocks noChangeArrowheads="1"/>
              </p:cNvSpPr>
              <p:nvPr userDrawn="1"/>
            </p:nvSpPr>
            <p:spPr bwMode="auto">
              <a:xfrm>
                <a:off x="5802" y="403"/>
                <a:ext cx="34" cy="5"/>
              </a:xfrm>
              <a:prstGeom prst="rect">
                <a:avLst/>
              </a:prstGeom>
              <a:solidFill>
                <a:srgbClr val="CDA959"/>
              </a:solidFill>
              <a:ln w="0">
                <a:noFill/>
                <a:miter lim="800000"/>
                <a:headEnd/>
                <a:tailEnd/>
              </a:ln>
            </p:spPr>
            <p:txBody>
              <a:bodyPr/>
              <a:lstStyle/>
              <a:p>
                <a:pPr>
                  <a:defRPr/>
                </a:pPr>
                <a:endParaRPr lang="en-US" dirty="0"/>
              </a:p>
            </p:txBody>
          </p:sp>
          <p:sp>
            <p:nvSpPr>
              <p:cNvPr id="2346" name="Rectangle 232"/>
              <p:cNvSpPr>
                <a:spLocks noChangeArrowheads="1"/>
              </p:cNvSpPr>
              <p:nvPr userDrawn="1"/>
            </p:nvSpPr>
            <p:spPr bwMode="auto">
              <a:xfrm>
                <a:off x="4790" y="408"/>
                <a:ext cx="84" cy="6"/>
              </a:xfrm>
              <a:prstGeom prst="rect">
                <a:avLst/>
              </a:prstGeom>
              <a:solidFill>
                <a:srgbClr val="CDA959"/>
              </a:solidFill>
              <a:ln w="0">
                <a:noFill/>
                <a:miter lim="800000"/>
                <a:headEnd/>
                <a:tailEnd/>
              </a:ln>
            </p:spPr>
            <p:txBody>
              <a:bodyPr/>
              <a:lstStyle/>
              <a:p>
                <a:pPr>
                  <a:defRPr/>
                </a:pPr>
                <a:endParaRPr lang="en-US" dirty="0"/>
              </a:p>
            </p:txBody>
          </p:sp>
          <p:sp>
            <p:nvSpPr>
              <p:cNvPr id="2347" name="Rectangle 233"/>
              <p:cNvSpPr>
                <a:spLocks noChangeArrowheads="1"/>
              </p:cNvSpPr>
              <p:nvPr userDrawn="1"/>
            </p:nvSpPr>
            <p:spPr bwMode="auto">
              <a:xfrm>
                <a:off x="5254" y="408"/>
                <a:ext cx="151" cy="6"/>
              </a:xfrm>
              <a:prstGeom prst="rect">
                <a:avLst/>
              </a:prstGeom>
              <a:solidFill>
                <a:srgbClr val="CDA959"/>
              </a:solidFill>
              <a:ln w="0">
                <a:noFill/>
                <a:miter lim="800000"/>
                <a:headEnd/>
                <a:tailEnd/>
              </a:ln>
            </p:spPr>
            <p:txBody>
              <a:bodyPr/>
              <a:lstStyle/>
              <a:p>
                <a:pPr>
                  <a:defRPr/>
                </a:pPr>
                <a:endParaRPr lang="en-US" dirty="0"/>
              </a:p>
            </p:txBody>
          </p:sp>
          <p:sp>
            <p:nvSpPr>
              <p:cNvPr id="2348" name="Rectangle 234"/>
              <p:cNvSpPr>
                <a:spLocks noChangeArrowheads="1"/>
              </p:cNvSpPr>
              <p:nvPr userDrawn="1"/>
            </p:nvSpPr>
            <p:spPr bwMode="auto">
              <a:xfrm>
                <a:off x="5679" y="408"/>
                <a:ext cx="67" cy="6"/>
              </a:xfrm>
              <a:prstGeom prst="rect">
                <a:avLst/>
              </a:prstGeom>
              <a:solidFill>
                <a:srgbClr val="CDA959"/>
              </a:solidFill>
              <a:ln w="0">
                <a:noFill/>
                <a:miter lim="800000"/>
                <a:headEnd/>
                <a:tailEnd/>
              </a:ln>
            </p:spPr>
            <p:txBody>
              <a:bodyPr/>
              <a:lstStyle/>
              <a:p>
                <a:pPr>
                  <a:defRPr/>
                </a:pPr>
                <a:endParaRPr lang="en-US" dirty="0"/>
              </a:p>
            </p:txBody>
          </p:sp>
          <p:sp>
            <p:nvSpPr>
              <p:cNvPr id="2349" name="Rectangle 235"/>
              <p:cNvSpPr>
                <a:spLocks noChangeArrowheads="1"/>
              </p:cNvSpPr>
              <p:nvPr userDrawn="1"/>
            </p:nvSpPr>
            <p:spPr bwMode="auto">
              <a:xfrm>
                <a:off x="5802" y="408"/>
                <a:ext cx="34" cy="6"/>
              </a:xfrm>
              <a:prstGeom prst="rect">
                <a:avLst/>
              </a:prstGeom>
              <a:solidFill>
                <a:srgbClr val="CDA959"/>
              </a:solidFill>
              <a:ln w="0">
                <a:noFill/>
                <a:miter lim="800000"/>
                <a:headEnd/>
                <a:tailEnd/>
              </a:ln>
            </p:spPr>
            <p:txBody>
              <a:bodyPr/>
              <a:lstStyle/>
              <a:p>
                <a:pPr>
                  <a:defRPr/>
                </a:pPr>
                <a:endParaRPr lang="en-US" dirty="0"/>
              </a:p>
            </p:txBody>
          </p:sp>
          <p:sp>
            <p:nvSpPr>
              <p:cNvPr id="2350" name="Rectangle 236"/>
              <p:cNvSpPr>
                <a:spLocks noChangeArrowheads="1"/>
              </p:cNvSpPr>
              <p:nvPr userDrawn="1"/>
            </p:nvSpPr>
            <p:spPr bwMode="auto">
              <a:xfrm>
                <a:off x="4795" y="414"/>
                <a:ext cx="84" cy="6"/>
              </a:xfrm>
              <a:prstGeom prst="rect">
                <a:avLst/>
              </a:prstGeom>
              <a:solidFill>
                <a:srgbClr val="CDA959"/>
              </a:solidFill>
              <a:ln w="0">
                <a:noFill/>
                <a:miter lim="800000"/>
                <a:headEnd/>
                <a:tailEnd/>
              </a:ln>
            </p:spPr>
            <p:txBody>
              <a:bodyPr/>
              <a:lstStyle/>
              <a:p>
                <a:pPr>
                  <a:defRPr/>
                </a:pPr>
                <a:endParaRPr lang="en-US" dirty="0"/>
              </a:p>
            </p:txBody>
          </p:sp>
          <p:sp>
            <p:nvSpPr>
              <p:cNvPr id="2351" name="Rectangle 237"/>
              <p:cNvSpPr>
                <a:spLocks noChangeArrowheads="1"/>
              </p:cNvSpPr>
              <p:nvPr userDrawn="1"/>
            </p:nvSpPr>
            <p:spPr bwMode="auto">
              <a:xfrm>
                <a:off x="5254" y="414"/>
                <a:ext cx="151" cy="6"/>
              </a:xfrm>
              <a:prstGeom prst="rect">
                <a:avLst/>
              </a:prstGeom>
              <a:solidFill>
                <a:srgbClr val="CDA959"/>
              </a:solidFill>
              <a:ln w="0">
                <a:noFill/>
                <a:miter lim="800000"/>
                <a:headEnd/>
                <a:tailEnd/>
              </a:ln>
            </p:spPr>
            <p:txBody>
              <a:bodyPr/>
              <a:lstStyle/>
              <a:p>
                <a:pPr>
                  <a:defRPr/>
                </a:pPr>
                <a:endParaRPr lang="en-US" dirty="0"/>
              </a:p>
            </p:txBody>
          </p:sp>
          <p:sp>
            <p:nvSpPr>
              <p:cNvPr id="2352" name="Rectangle 238"/>
              <p:cNvSpPr>
                <a:spLocks noChangeArrowheads="1"/>
              </p:cNvSpPr>
              <p:nvPr userDrawn="1"/>
            </p:nvSpPr>
            <p:spPr bwMode="auto">
              <a:xfrm>
                <a:off x="5674" y="414"/>
                <a:ext cx="67" cy="6"/>
              </a:xfrm>
              <a:prstGeom prst="rect">
                <a:avLst/>
              </a:prstGeom>
              <a:solidFill>
                <a:srgbClr val="CDA959"/>
              </a:solidFill>
              <a:ln w="0">
                <a:noFill/>
                <a:miter lim="800000"/>
                <a:headEnd/>
                <a:tailEnd/>
              </a:ln>
            </p:spPr>
            <p:txBody>
              <a:bodyPr/>
              <a:lstStyle/>
              <a:p>
                <a:pPr>
                  <a:defRPr/>
                </a:pPr>
                <a:endParaRPr lang="en-US" dirty="0"/>
              </a:p>
            </p:txBody>
          </p:sp>
          <p:sp>
            <p:nvSpPr>
              <p:cNvPr id="2353" name="Rectangle 239"/>
              <p:cNvSpPr>
                <a:spLocks noChangeArrowheads="1"/>
              </p:cNvSpPr>
              <p:nvPr userDrawn="1"/>
            </p:nvSpPr>
            <p:spPr bwMode="auto">
              <a:xfrm>
                <a:off x="5802" y="414"/>
                <a:ext cx="34" cy="6"/>
              </a:xfrm>
              <a:prstGeom prst="rect">
                <a:avLst/>
              </a:prstGeom>
              <a:solidFill>
                <a:srgbClr val="CDA959"/>
              </a:solidFill>
              <a:ln w="0">
                <a:noFill/>
                <a:miter lim="800000"/>
                <a:headEnd/>
                <a:tailEnd/>
              </a:ln>
            </p:spPr>
            <p:txBody>
              <a:bodyPr/>
              <a:lstStyle/>
              <a:p>
                <a:pPr>
                  <a:defRPr/>
                </a:pPr>
                <a:endParaRPr lang="en-US" dirty="0"/>
              </a:p>
            </p:txBody>
          </p:sp>
          <p:sp>
            <p:nvSpPr>
              <p:cNvPr id="2354" name="Rectangle 240"/>
              <p:cNvSpPr>
                <a:spLocks noChangeArrowheads="1"/>
              </p:cNvSpPr>
              <p:nvPr userDrawn="1"/>
            </p:nvSpPr>
            <p:spPr bwMode="auto">
              <a:xfrm>
                <a:off x="4801" y="420"/>
                <a:ext cx="84" cy="5"/>
              </a:xfrm>
              <a:prstGeom prst="rect">
                <a:avLst/>
              </a:prstGeom>
              <a:solidFill>
                <a:srgbClr val="CDA959"/>
              </a:solidFill>
              <a:ln w="0">
                <a:noFill/>
                <a:miter lim="800000"/>
                <a:headEnd/>
                <a:tailEnd/>
              </a:ln>
            </p:spPr>
            <p:txBody>
              <a:bodyPr/>
              <a:lstStyle/>
              <a:p>
                <a:pPr>
                  <a:defRPr/>
                </a:pPr>
                <a:endParaRPr lang="en-US" dirty="0"/>
              </a:p>
            </p:txBody>
          </p:sp>
          <p:sp>
            <p:nvSpPr>
              <p:cNvPr id="2355" name="Rectangle 241"/>
              <p:cNvSpPr>
                <a:spLocks noChangeArrowheads="1"/>
              </p:cNvSpPr>
              <p:nvPr userDrawn="1"/>
            </p:nvSpPr>
            <p:spPr bwMode="auto">
              <a:xfrm>
                <a:off x="5254" y="420"/>
                <a:ext cx="151" cy="5"/>
              </a:xfrm>
              <a:prstGeom prst="rect">
                <a:avLst/>
              </a:prstGeom>
              <a:solidFill>
                <a:srgbClr val="CDA959"/>
              </a:solidFill>
              <a:ln w="0">
                <a:noFill/>
                <a:miter lim="800000"/>
                <a:headEnd/>
                <a:tailEnd/>
              </a:ln>
            </p:spPr>
            <p:txBody>
              <a:bodyPr/>
              <a:lstStyle/>
              <a:p>
                <a:pPr>
                  <a:defRPr/>
                </a:pPr>
                <a:endParaRPr lang="en-US" dirty="0"/>
              </a:p>
            </p:txBody>
          </p:sp>
          <p:sp>
            <p:nvSpPr>
              <p:cNvPr id="2356" name="Rectangle 242"/>
              <p:cNvSpPr>
                <a:spLocks noChangeArrowheads="1"/>
              </p:cNvSpPr>
              <p:nvPr userDrawn="1"/>
            </p:nvSpPr>
            <p:spPr bwMode="auto">
              <a:xfrm>
                <a:off x="5674" y="420"/>
                <a:ext cx="67" cy="5"/>
              </a:xfrm>
              <a:prstGeom prst="rect">
                <a:avLst/>
              </a:prstGeom>
              <a:solidFill>
                <a:srgbClr val="CDA959"/>
              </a:solidFill>
              <a:ln w="0">
                <a:noFill/>
                <a:miter lim="800000"/>
                <a:headEnd/>
                <a:tailEnd/>
              </a:ln>
            </p:spPr>
            <p:txBody>
              <a:bodyPr/>
              <a:lstStyle/>
              <a:p>
                <a:pPr>
                  <a:defRPr/>
                </a:pPr>
                <a:endParaRPr lang="en-US" dirty="0"/>
              </a:p>
            </p:txBody>
          </p:sp>
          <p:sp>
            <p:nvSpPr>
              <p:cNvPr id="2357" name="Rectangle 243"/>
              <p:cNvSpPr>
                <a:spLocks noChangeArrowheads="1"/>
              </p:cNvSpPr>
              <p:nvPr userDrawn="1"/>
            </p:nvSpPr>
            <p:spPr bwMode="auto">
              <a:xfrm>
                <a:off x="5802" y="420"/>
                <a:ext cx="34" cy="5"/>
              </a:xfrm>
              <a:prstGeom prst="rect">
                <a:avLst/>
              </a:prstGeom>
              <a:solidFill>
                <a:srgbClr val="CDA959"/>
              </a:solidFill>
              <a:ln w="0">
                <a:noFill/>
                <a:miter lim="800000"/>
                <a:headEnd/>
                <a:tailEnd/>
              </a:ln>
            </p:spPr>
            <p:txBody>
              <a:bodyPr/>
              <a:lstStyle/>
              <a:p>
                <a:pPr>
                  <a:defRPr/>
                </a:pPr>
                <a:endParaRPr lang="en-US" dirty="0"/>
              </a:p>
            </p:txBody>
          </p:sp>
          <p:sp>
            <p:nvSpPr>
              <p:cNvPr id="2358" name="Rectangle 244"/>
              <p:cNvSpPr>
                <a:spLocks noChangeArrowheads="1"/>
              </p:cNvSpPr>
              <p:nvPr userDrawn="1"/>
            </p:nvSpPr>
            <p:spPr bwMode="auto">
              <a:xfrm>
                <a:off x="4806" y="425"/>
                <a:ext cx="84" cy="6"/>
              </a:xfrm>
              <a:prstGeom prst="rect">
                <a:avLst/>
              </a:prstGeom>
              <a:solidFill>
                <a:srgbClr val="CDA959"/>
              </a:solidFill>
              <a:ln w="0">
                <a:noFill/>
                <a:miter lim="800000"/>
                <a:headEnd/>
                <a:tailEnd/>
              </a:ln>
            </p:spPr>
            <p:txBody>
              <a:bodyPr/>
              <a:lstStyle/>
              <a:p>
                <a:pPr>
                  <a:defRPr/>
                </a:pPr>
                <a:endParaRPr lang="en-US" dirty="0"/>
              </a:p>
            </p:txBody>
          </p:sp>
          <p:sp>
            <p:nvSpPr>
              <p:cNvPr id="2359" name="Rectangle 245"/>
              <p:cNvSpPr>
                <a:spLocks noChangeArrowheads="1"/>
              </p:cNvSpPr>
              <p:nvPr userDrawn="1"/>
            </p:nvSpPr>
            <p:spPr bwMode="auto">
              <a:xfrm>
                <a:off x="5254" y="425"/>
                <a:ext cx="151" cy="6"/>
              </a:xfrm>
              <a:prstGeom prst="rect">
                <a:avLst/>
              </a:prstGeom>
              <a:solidFill>
                <a:srgbClr val="CDA959"/>
              </a:solidFill>
              <a:ln w="0">
                <a:noFill/>
                <a:miter lim="800000"/>
                <a:headEnd/>
                <a:tailEnd/>
              </a:ln>
            </p:spPr>
            <p:txBody>
              <a:bodyPr/>
              <a:lstStyle/>
              <a:p>
                <a:pPr>
                  <a:defRPr/>
                </a:pPr>
                <a:endParaRPr lang="en-US" dirty="0"/>
              </a:p>
            </p:txBody>
          </p:sp>
          <p:sp>
            <p:nvSpPr>
              <p:cNvPr id="2360" name="Rectangle 246"/>
              <p:cNvSpPr>
                <a:spLocks noChangeArrowheads="1"/>
              </p:cNvSpPr>
              <p:nvPr userDrawn="1"/>
            </p:nvSpPr>
            <p:spPr bwMode="auto">
              <a:xfrm>
                <a:off x="5668" y="425"/>
                <a:ext cx="73" cy="6"/>
              </a:xfrm>
              <a:prstGeom prst="rect">
                <a:avLst/>
              </a:prstGeom>
              <a:solidFill>
                <a:srgbClr val="CDA959"/>
              </a:solidFill>
              <a:ln w="0">
                <a:noFill/>
                <a:miter lim="800000"/>
                <a:headEnd/>
                <a:tailEnd/>
              </a:ln>
            </p:spPr>
            <p:txBody>
              <a:bodyPr/>
              <a:lstStyle/>
              <a:p>
                <a:pPr>
                  <a:defRPr/>
                </a:pPr>
                <a:endParaRPr lang="en-US" dirty="0"/>
              </a:p>
            </p:txBody>
          </p:sp>
          <p:sp>
            <p:nvSpPr>
              <p:cNvPr id="2361" name="Rectangle 247"/>
              <p:cNvSpPr>
                <a:spLocks noChangeArrowheads="1"/>
              </p:cNvSpPr>
              <p:nvPr userDrawn="1"/>
            </p:nvSpPr>
            <p:spPr bwMode="auto">
              <a:xfrm>
                <a:off x="5802" y="425"/>
                <a:ext cx="34" cy="6"/>
              </a:xfrm>
              <a:prstGeom prst="rect">
                <a:avLst/>
              </a:prstGeom>
              <a:solidFill>
                <a:srgbClr val="CDA959"/>
              </a:solidFill>
              <a:ln w="0">
                <a:noFill/>
                <a:miter lim="800000"/>
                <a:headEnd/>
                <a:tailEnd/>
              </a:ln>
            </p:spPr>
            <p:txBody>
              <a:bodyPr/>
              <a:lstStyle/>
              <a:p>
                <a:pPr>
                  <a:defRPr/>
                </a:pPr>
                <a:endParaRPr lang="en-US" dirty="0"/>
              </a:p>
            </p:txBody>
          </p:sp>
          <p:sp>
            <p:nvSpPr>
              <p:cNvPr id="2362" name="Rectangle 248"/>
              <p:cNvSpPr>
                <a:spLocks noChangeArrowheads="1"/>
              </p:cNvSpPr>
              <p:nvPr userDrawn="1"/>
            </p:nvSpPr>
            <p:spPr bwMode="auto">
              <a:xfrm>
                <a:off x="4812" y="431"/>
                <a:ext cx="84" cy="5"/>
              </a:xfrm>
              <a:prstGeom prst="rect">
                <a:avLst/>
              </a:prstGeom>
              <a:solidFill>
                <a:srgbClr val="CDA959"/>
              </a:solidFill>
              <a:ln w="0">
                <a:noFill/>
                <a:miter lim="800000"/>
                <a:headEnd/>
                <a:tailEnd/>
              </a:ln>
            </p:spPr>
            <p:txBody>
              <a:bodyPr/>
              <a:lstStyle/>
              <a:p>
                <a:pPr>
                  <a:defRPr/>
                </a:pPr>
                <a:endParaRPr lang="en-US" dirty="0"/>
              </a:p>
            </p:txBody>
          </p:sp>
          <p:sp>
            <p:nvSpPr>
              <p:cNvPr id="2363" name="Rectangle 249"/>
              <p:cNvSpPr>
                <a:spLocks noChangeArrowheads="1"/>
              </p:cNvSpPr>
              <p:nvPr userDrawn="1"/>
            </p:nvSpPr>
            <p:spPr bwMode="auto">
              <a:xfrm>
                <a:off x="5254" y="431"/>
                <a:ext cx="157" cy="5"/>
              </a:xfrm>
              <a:prstGeom prst="rect">
                <a:avLst/>
              </a:prstGeom>
              <a:solidFill>
                <a:srgbClr val="CDA959"/>
              </a:solidFill>
              <a:ln w="0">
                <a:noFill/>
                <a:miter lim="800000"/>
                <a:headEnd/>
                <a:tailEnd/>
              </a:ln>
            </p:spPr>
            <p:txBody>
              <a:bodyPr/>
              <a:lstStyle/>
              <a:p>
                <a:pPr>
                  <a:defRPr/>
                </a:pPr>
                <a:endParaRPr lang="en-US" dirty="0"/>
              </a:p>
            </p:txBody>
          </p:sp>
          <p:sp>
            <p:nvSpPr>
              <p:cNvPr id="2364" name="Rectangle 250"/>
              <p:cNvSpPr>
                <a:spLocks noChangeArrowheads="1"/>
              </p:cNvSpPr>
              <p:nvPr userDrawn="1"/>
            </p:nvSpPr>
            <p:spPr bwMode="auto">
              <a:xfrm>
                <a:off x="5668" y="431"/>
                <a:ext cx="67" cy="5"/>
              </a:xfrm>
              <a:prstGeom prst="rect">
                <a:avLst/>
              </a:prstGeom>
              <a:solidFill>
                <a:srgbClr val="CDA959"/>
              </a:solidFill>
              <a:ln w="0">
                <a:noFill/>
                <a:miter lim="800000"/>
                <a:headEnd/>
                <a:tailEnd/>
              </a:ln>
            </p:spPr>
            <p:txBody>
              <a:bodyPr/>
              <a:lstStyle/>
              <a:p>
                <a:pPr>
                  <a:defRPr/>
                </a:pPr>
                <a:endParaRPr lang="en-US" dirty="0"/>
              </a:p>
            </p:txBody>
          </p:sp>
          <p:sp>
            <p:nvSpPr>
              <p:cNvPr id="2365" name="Rectangle 251"/>
              <p:cNvSpPr>
                <a:spLocks noChangeArrowheads="1"/>
              </p:cNvSpPr>
              <p:nvPr userDrawn="1"/>
            </p:nvSpPr>
            <p:spPr bwMode="auto">
              <a:xfrm>
                <a:off x="5802" y="431"/>
                <a:ext cx="34" cy="5"/>
              </a:xfrm>
              <a:prstGeom prst="rect">
                <a:avLst/>
              </a:prstGeom>
              <a:solidFill>
                <a:srgbClr val="CDA959"/>
              </a:solidFill>
              <a:ln w="0">
                <a:noFill/>
                <a:miter lim="800000"/>
                <a:headEnd/>
                <a:tailEnd/>
              </a:ln>
            </p:spPr>
            <p:txBody>
              <a:bodyPr/>
              <a:lstStyle/>
              <a:p>
                <a:pPr>
                  <a:defRPr/>
                </a:pPr>
                <a:endParaRPr lang="en-US" dirty="0"/>
              </a:p>
            </p:txBody>
          </p:sp>
          <p:sp>
            <p:nvSpPr>
              <p:cNvPr id="2366" name="Rectangle 252"/>
              <p:cNvSpPr>
                <a:spLocks noChangeArrowheads="1"/>
              </p:cNvSpPr>
              <p:nvPr userDrawn="1"/>
            </p:nvSpPr>
            <p:spPr bwMode="auto">
              <a:xfrm>
                <a:off x="4818" y="436"/>
                <a:ext cx="78" cy="6"/>
              </a:xfrm>
              <a:prstGeom prst="rect">
                <a:avLst/>
              </a:prstGeom>
              <a:solidFill>
                <a:srgbClr val="CDA959"/>
              </a:solidFill>
              <a:ln w="0">
                <a:noFill/>
                <a:miter lim="800000"/>
                <a:headEnd/>
                <a:tailEnd/>
              </a:ln>
            </p:spPr>
            <p:txBody>
              <a:bodyPr/>
              <a:lstStyle/>
              <a:p>
                <a:pPr>
                  <a:defRPr/>
                </a:pPr>
                <a:endParaRPr lang="en-US" dirty="0"/>
              </a:p>
            </p:txBody>
          </p:sp>
          <p:sp>
            <p:nvSpPr>
              <p:cNvPr id="2367" name="Rectangle 253"/>
              <p:cNvSpPr>
                <a:spLocks noChangeArrowheads="1"/>
              </p:cNvSpPr>
              <p:nvPr userDrawn="1"/>
            </p:nvSpPr>
            <p:spPr bwMode="auto">
              <a:xfrm>
                <a:off x="5260" y="436"/>
                <a:ext cx="151" cy="6"/>
              </a:xfrm>
              <a:prstGeom prst="rect">
                <a:avLst/>
              </a:prstGeom>
              <a:solidFill>
                <a:srgbClr val="CDA959"/>
              </a:solidFill>
              <a:ln w="0">
                <a:noFill/>
                <a:miter lim="800000"/>
                <a:headEnd/>
                <a:tailEnd/>
              </a:ln>
            </p:spPr>
            <p:txBody>
              <a:bodyPr/>
              <a:lstStyle/>
              <a:p>
                <a:pPr>
                  <a:defRPr/>
                </a:pPr>
                <a:endParaRPr lang="en-US" dirty="0"/>
              </a:p>
            </p:txBody>
          </p:sp>
          <p:sp>
            <p:nvSpPr>
              <p:cNvPr id="2368" name="Rectangle 254"/>
              <p:cNvSpPr>
                <a:spLocks noChangeArrowheads="1"/>
              </p:cNvSpPr>
              <p:nvPr userDrawn="1"/>
            </p:nvSpPr>
            <p:spPr bwMode="auto">
              <a:xfrm>
                <a:off x="5668" y="436"/>
                <a:ext cx="67" cy="6"/>
              </a:xfrm>
              <a:prstGeom prst="rect">
                <a:avLst/>
              </a:prstGeom>
              <a:solidFill>
                <a:srgbClr val="CDA959"/>
              </a:solidFill>
              <a:ln w="0">
                <a:noFill/>
                <a:miter lim="800000"/>
                <a:headEnd/>
                <a:tailEnd/>
              </a:ln>
            </p:spPr>
            <p:txBody>
              <a:bodyPr/>
              <a:lstStyle/>
              <a:p>
                <a:pPr>
                  <a:defRPr/>
                </a:pPr>
                <a:endParaRPr lang="en-US" dirty="0"/>
              </a:p>
            </p:txBody>
          </p:sp>
          <p:sp>
            <p:nvSpPr>
              <p:cNvPr id="2369" name="Rectangle 255"/>
              <p:cNvSpPr>
                <a:spLocks noChangeArrowheads="1"/>
              </p:cNvSpPr>
              <p:nvPr userDrawn="1"/>
            </p:nvSpPr>
            <p:spPr bwMode="auto">
              <a:xfrm>
                <a:off x="5802" y="436"/>
                <a:ext cx="34" cy="6"/>
              </a:xfrm>
              <a:prstGeom prst="rect">
                <a:avLst/>
              </a:prstGeom>
              <a:solidFill>
                <a:srgbClr val="CDA959"/>
              </a:solidFill>
              <a:ln w="0">
                <a:noFill/>
                <a:miter lim="800000"/>
                <a:headEnd/>
                <a:tailEnd/>
              </a:ln>
            </p:spPr>
            <p:txBody>
              <a:bodyPr/>
              <a:lstStyle/>
              <a:p>
                <a:pPr>
                  <a:defRPr/>
                </a:pPr>
                <a:endParaRPr lang="en-US" dirty="0"/>
              </a:p>
            </p:txBody>
          </p:sp>
          <p:sp>
            <p:nvSpPr>
              <p:cNvPr id="2370" name="Rectangle 256"/>
              <p:cNvSpPr>
                <a:spLocks noChangeArrowheads="1"/>
              </p:cNvSpPr>
              <p:nvPr userDrawn="1"/>
            </p:nvSpPr>
            <p:spPr bwMode="auto">
              <a:xfrm>
                <a:off x="4823" y="442"/>
                <a:ext cx="78" cy="6"/>
              </a:xfrm>
              <a:prstGeom prst="rect">
                <a:avLst/>
              </a:prstGeom>
              <a:solidFill>
                <a:srgbClr val="CDA959"/>
              </a:solidFill>
              <a:ln w="0">
                <a:noFill/>
                <a:miter lim="800000"/>
                <a:headEnd/>
                <a:tailEnd/>
              </a:ln>
            </p:spPr>
            <p:txBody>
              <a:bodyPr/>
              <a:lstStyle/>
              <a:p>
                <a:pPr>
                  <a:defRPr/>
                </a:pPr>
                <a:endParaRPr lang="en-US" dirty="0"/>
              </a:p>
            </p:txBody>
          </p:sp>
          <p:sp>
            <p:nvSpPr>
              <p:cNvPr id="2371" name="Rectangle 257"/>
              <p:cNvSpPr>
                <a:spLocks noChangeArrowheads="1"/>
              </p:cNvSpPr>
              <p:nvPr userDrawn="1"/>
            </p:nvSpPr>
            <p:spPr bwMode="auto">
              <a:xfrm>
                <a:off x="5260" y="442"/>
                <a:ext cx="151" cy="6"/>
              </a:xfrm>
              <a:prstGeom prst="rect">
                <a:avLst/>
              </a:prstGeom>
              <a:solidFill>
                <a:srgbClr val="CDA959"/>
              </a:solidFill>
              <a:ln w="0">
                <a:noFill/>
                <a:miter lim="800000"/>
                <a:headEnd/>
                <a:tailEnd/>
              </a:ln>
            </p:spPr>
            <p:txBody>
              <a:bodyPr/>
              <a:lstStyle/>
              <a:p>
                <a:pPr>
                  <a:defRPr/>
                </a:pPr>
                <a:endParaRPr lang="en-US" dirty="0"/>
              </a:p>
            </p:txBody>
          </p:sp>
          <p:sp>
            <p:nvSpPr>
              <p:cNvPr id="2372" name="Rectangle 258"/>
              <p:cNvSpPr>
                <a:spLocks noChangeArrowheads="1"/>
              </p:cNvSpPr>
              <p:nvPr userDrawn="1"/>
            </p:nvSpPr>
            <p:spPr bwMode="auto">
              <a:xfrm>
                <a:off x="5663" y="442"/>
                <a:ext cx="67" cy="6"/>
              </a:xfrm>
              <a:prstGeom prst="rect">
                <a:avLst/>
              </a:prstGeom>
              <a:solidFill>
                <a:srgbClr val="CDA959"/>
              </a:solidFill>
              <a:ln w="0">
                <a:noFill/>
                <a:miter lim="800000"/>
                <a:headEnd/>
                <a:tailEnd/>
              </a:ln>
            </p:spPr>
            <p:txBody>
              <a:bodyPr/>
              <a:lstStyle/>
              <a:p>
                <a:pPr>
                  <a:defRPr/>
                </a:pPr>
                <a:endParaRPr lang="en-US" dirty="0"/>
              </a:p>
            </p:txBody>
          </p:sp>
          <p:sp>
            <p:nvSpPr>
              <p:cNvPr id="2373" name="Rectangle 259"/>
              <p:cNvSpPr>
                <a:spLocks noChangeArrowheads="1"/>
              </p:cNvSpPr>
              <p:nvPr userDrawn="1"/>
            </p:nvSpPr>
            <p:spPr bwMode="auto">
              <a:xfrm>
                <a:off x="5802" y="442"/>
                <a:ext cx="34" cy="6"/>
              </a:xfrm>
              <a:prstGeom prst="rect">
                <a:avLst/>
              </a:prstGeom>
              <a:solidFill>
                <a:srgbClr val="CDA959"/>
              </a:solidFill>
              <a:ln w="0">
                <a:noFill/>
                <a:miter lim="800000"/>
                <a:headEnd/>
                <a:tailEnd/>
              </a:ln>
            </p:spPr>
            <p:txBody>
              <a:bodyPr/>
              <a:lstStyle/>
              <a:p>
                <a:pPr>
                  <a:defRPr/>
                </a:pPr>
                <a:endParaRPr lang="en-US" dirty="0"/>
              </a:p>
            </p:txBody>
          </p:sp>
          <p:sp>
            <p:nvSpPr>
              <p:cNvPr id="2374" name="Rectangle 260"/>
              <p:cNvSpPr>
                <a:spLocks noChangeArrowheads="1"/>
              </p:cNvSpPr>
              <p:nvPr userDrawn="1"/>
            </p:nvSpPr>
            <p:spPr bwMode="auto">
              <a:xfrm>
                <a:off x="4829" y="448"/>
                <a:ext cx="78" cy="5"/>
              </a:xfrm>
              <a:prstGeom prst="rect">
                <a:avLst/>
              </a:prstGeom>
              <a:solidFill>
                <a:srgbClr val="CDA959"/>
              </a:solidFill>
              <a:ln w="0">
                <a:noFill/>
                <a:miter lim="800000"/>
                <a:headEnd/>
                <a:tailEnd/>
              </a:ln>
            </p:spPr>
            <p:txBody>
              <a:bodyPr/>
              <a:lstStyle/>
              <a:p>
                <a:pPr>
                  <a:defRPr/>
                </a:pPr>
                <a:endParaRPr lang="en-US" dirty="0"/>
              </a:p>
            </p:txBody>
          </p:sp>
          <p:sp>
            <p:nvSpPr>
              <p:cNvPr id="2375" name="Rectangle 261"/>
              <p:cNvSpPr>
                <a:spLocks noChangeArrowheads="1"/>
              </p:cNvSpPr>
              <p:nvPr userDrawn="1"/>
            </p:nvSpPr>
            <p:spPr bwMode="auto">
              <a:xfrm>
                <a:off x="5260" y="448"/>
                <a:ext cx="151" cy="5"/>
              </a:xfrm>
              <a:prstGeom prst="rect">
                <a:avLst/>
              </a:prstGeom>
              <a:solidFill>
                <a:srgbClr val="CDA959"/>
              </a:solidFill>
              <a:ln w="0">
                <a:noFill/>
                <a:miter lim="800000"/>
                <a:headEnd/>
                <a:tailEnd/>
              </a:ln>
            </p:spPr>
            <p:txBody>
              <a:bodyPr/>
              <a:lstStyle/>
              <a:p>
                <a:pPr>
                  <a:defRPr/>
                </a:pPr>
                <a:endParaRPr lang="en-US" dirty="0"/>
              </a:p>
            </p:txBody>
          </p:sp>
          <p:sp>
            <p:nvSpPr>
              <p:cNvPr id="2376" name="Rectangle 262"/>
              <p:cNvSpPr>
                <a:spLocks noChangeArrowheads="1"/>
              </p:cNvSpPr>
              <p:nvPr userDrawn="1"/>
            </p:nvSpPr>
            <p:spPr bwMode="auto">
              <a:xfrm>
                <a:off x="5663" y="448"/>
                <a:ext cx="67" cy="5"/>
              </a:xfrm>
              <a:prstGeom prst="rect">
                <a:avLst/>
              </a:prstGeom>
              <a:solidFill>
                <a:srgbClr val="CDA959"/>
              </a:solidFill>
              <a:ln w="0">
                <a:noFill/>
                <a:miter lim="800000"/>
                <a:headEnd/>
                <a:tailEnd/>
              </a:ln>
            </p:spPr>
            <p:txBody>
              <a:bodyPr/>
              <a:lstStyle/>
              <a:p>
                <a:pPr>
                  <a:defRPr/>
                </a:pPr>
                <a:endParaRPr lang="en-US" dirty="0"/>
              </a:p>
            </p:txBody>
          </p:sp>
          <p:sp>
            <p:nvSpPr>
              <p:cNvPr id="2377" name="Rectangle 263"/>
              <p:cNvSpPr>
                <a:spLocks noChangeArrowheads="1"/>
              </p:cNvSpPr>
              <p:nvPr userDrawn="1"/>
            </p:nvSpPr>
            <p:spPr bwMode="auto">
              <a:xfrm>
                <a:off x="5802" y="448"/>
                <a:ext cx="34" cy="5"/>
              </a:xfrm>
              <a:prstGeom prst="rect">
                <a:avLst/>
              </a:prstGeom>
              <a:solidFill>
                <a:srgbClr val="CDA959"/>
              </a:solidFill>
              <a:ln w="0">
                <a:noFill/>
                <a:miter lim="800000"/>
                <a:headEnd/>
                <a:tailEnd/>
              </a:ln>
            </p:spPr>
            <p:txBody>
              <a:bodyPr/>
              <a:lstStyle/>
              <a:p>
                <a:pPr>
                  <a:defRPr/>
                </a:pPr>
                <a:endParaRPr lang="en-US" dirty="0"/>
              </a:p>
            </p:txBody>
          </p:sp>
          <p:sp>
            <p:nvSpPr>
              <p:cNvPr id="2378" name="Rectangle 264"/>
              <p:cNvSpPr>
                <a:spLocks noChangeArrowheads="1"/>
              </p:cNvSpPr>
              <p:nvPr userDrawn="1"/>
            </p:nvSpPr>
            <p:spPr bwMode="auto">
              <a:xfrm>
                <a:off x="4834" y="453"/>
                <a:ext cx="79" cy="6"/>
              </a:xfrm>
              <a:prstGeom prst="rect">
                <a:avLst/>
              </a:prstGeom>
              <a:solidFill>
                <a:srgbClr val="CDA959"/>
              </a:solidFill>
              <a:ln w="0">
                <a:noFill/>
                <a:miter lim="800000"/>
                <a:headEnd/>
                <a:tailEnd/>
              </a:ln>
            </p:spPr>
            <p:txBody>
              <a:bodyPr/>
              <a:lstStyle/>
              <a:p>
                <a:pPr>
                  <a:defRPr/>
                </a:pPr>
                <a:endParaRPr lang="en-US" dirty="0"/>
              </a:p>
            </p:txBody>
          </p:sp>
          <p:sp>
            <p:nvSpPr>
              <p:cNvPr id="2379" name="Rectangle 265"/>
              <p:cNvSpPr>
                <a:spLocks noChangeArrowheads="1"/>
              </p:cNvSpPr>
              <p:nvPr userDrawn="1"/>
            </p:nvSpPr>
            <p:spPr bwMode="auto">
              <a:xfrm>
                <a:off x="5260" y="453"/>
                <a:ext cx="151" cy="6"/>
              </a:xfrm>
              <a:prstGeom prst="rect">
                <a:avLst/>
              </a:prstGeom>
              <a:solidFill>
                <a:srgbClr val="CDA959"/>
              </a:solidFill>
              <a:ln w="0">
                <a:noFill/>
                <a:miter lim="800000"/>
                <a:headEnd/>
                <a:tailEnd/>
              </a:ln>
            </p:spPr>
            <p:txBody>
              <a:bodyPr/>
              <a:lstStyle/>
              <a:p>
                <a:pPr>
                  <a:defRPr/>
                </a:pPr>
                <a:endParaRPr lang="en-US" dirty="0"/>
              </a:p>
            </p:txBody>
          </p:sp>
          <p:sp>
            <p:nvSpPr>
              <p:cNvPr id="2380" name="Rectangle 266"/>
              <p:cNvSpPr>
                <a:spLocks noChangeArrowheads="1"/>
              </p:cNvSpPr>
              <p:nvPr userDrawn="1"/>
            </p:nvSpPr>
            <p:spPr bwMode="auto">
              <a:xfrm>
                <a:off x="5657" y="453"/>
                <a:ext cx="73" cy="6"/>
              </a:xfrm>
              <a:prstGeom prst="rect">
                <a:avLst/>
              </a:prstGeom>
              <a:solidFill>
                <a:srgbClr val="CDA959"/>
              </a:solidFill>
              <a:ln w="0">
                <a:noFill/>
                <a:miter lim="800000"/>
                <a:headEnd/>
                <a:tailEnd/>
              </a:ln>
            </p:spPr>
            <p:txBody>
              <a:bodyPr/>
              <a:lstStyle/>
              <a:p>
                <a:pPr>
                  <a:defRPr/>
                </a:pPr>
                <a:endParaRPr lang="en-US" dirty="0"/>
              </a:p>
            </p:txBody>
          </p:sp>
          <p:sp>
            <p:nvSpPr>
              <p:cNvPr id="2381" name="Rectangle 267"/>
              <p:cNvSpPr>
                <a:spLocks noChangeArrowheads="1"/>
              </p:cNvSpPr>
              <p:nvPr userDrawn="1"/>
            </p:nvSpPr>
            <p:spPr bwMode="auto">
              <a:xfrm>
                <a:off x="5802" y="453"/>
                <a:ext cx="34" cy="6"/>
              </a:xfrm>
              <a:prstGeom prst="rect">
                <a:avLst/>
              </a:prstGeom>
              <a:solidFill>
                <a:srgbClr val="CDA959"/>
              </a:solidFill>
              <a:ln w="0">
                <a:noFill/>
                <a:miter lim="800000"/>
                <a:headEnd/>
                <a:tailEnd/>
              </a:ln>
            </p:spPr>
            <p:txBody>
              <a:bodyPr/>
              <a:lstStyle/>
              <a:p>
                <a:pPr>
                  <a:defRPr/>
                </a:pPr>
                <a:endParaRPr lang="en-US" dirty="0"/>
              </a:p>
            </p:txBody>
          </p:sp>
          <p:sp>
            <p:nvSpPr>
              <p:cNvPr id="2382" name="Rectangle 268"/>
              <p:cNvSpPr>
                <a:spLocks noChangeArrowheads="1"/>
              </p:cNvSpPr>
              <p:nvPr userDrawn="1"/>
            </p:nvSpPr>
            <p:spPr bwMode="auto">
              <a:xfrm>
                <a:off x="4840" y="459"/>
                <a:ext cx="78" cy="5"/>
              </a:xfrm>
              <a:prstGeom prst="rect">
                <a:avLst/>
              </a:prstGeom>
              <a:solidFill>
                <a:srgbClr val="CDA959"/>
              </a:solidFill>
              <a:ln w="0">
                <a:noFill/>
                <a:miter lim="800000"/>
                <a:headEnd/>
                <a:tailEnd/>
              </a:ln>
            </p:spPr>
            <p:txBody>
              <a:bodyPr/>
              <a:lstStyle/>
              <a:p>
                <a:pPr>
                  <a:defRPr/>
                </a:pPr>
                <a:endParaRPr lang="en-US" dirty="0"/>
              </a:p>
            </p:txBody>
          </p:sp>
          <p:sp>
            <p:nvSpPr>
              <p:cNvPr id="2383" name="Rectangle 269"/>
              <p:cNvSpPr>
                <a:spLocks noChangeArrowheads="1"/>
              </p:cNvSpPr>
              <p:nvPr userDrawn="1"/>
            </p:nvSpPr>
            <p:spPr bwMode="auto">
              <a:xfrm>
                <a:off x="5260" y="459"/>
                <a:ext cx="151" cy="5"/>
              </a:xfrm>
              <a:prstGeom prst="rect">
                <a:avLst/>
              </a:prstGeom>
              <a:solidFill>
                <a:srgbClr val="CDA959"/>
              </a:solidFill>
              <a:ln w="0">
                <a:noFill/>
                <a:miter lim="800000"/>
                <a:headEnd/>
                <a:tailEnd/>
              </a:ln>
            </p:spPr>
            <p:txBody>
              <a:bodyPr/>
              <a:lstStyle/>
              <a:p>
                <a:pPr>
                  <a:defRPr/>
                </a:pPr>
                <a:endParaRPr lang="en-US" dirty="0"/>
              </a:p>
            </p:txBody>
          </p:sp>
          <p:sp>
            <p:nvSpPr>
              <p:cNvPr id="2384" name="Rectangle 270"/>
              <p:cNvSpPr>
                <a:spLocks noChangeArrowheads="1"/>
              </p:cNvSpPr>
              <p:nvPr userDrawn="1"/>
            </p:nvSpPr>
            <p:spPr bwMode="auto">
              <a:xfrm>
                <a:off x="5657" y="459"/>
                <a:ext cx="67" cy="5"/>
              </a:xfrm>
              <a:prstGeom prst="rect">
                <a:avLst/>
              </a:prstGeom>
              <a:solidFill>
                <a:srgbClr val="CDA959"/>
              </a:solidFill>
              <a:ln w="0">
                <a:noFill/>
                <a:miter lim="800000"/>
                <a:headEnd/>
                <a:tailEnd/>
              </a:ln>
            </p:spPr>
            <p:txBody>
              <a:bodyPr/>
              <a:lstStyle/>
              <a:p>
                <a:pPr>
                  <a:defRPr/>
                </a:pPr>
                <a:endParaRPr lang="en-US" dirty="0"/>
              </a:p>
            </p:txBody>
          </p:sp>
          <p:sp>
            <p:nvSpPr>
              <p:cNvPr id="2385" name="Rectangle 271"/>
              <p:cNvSpPr>
                <a:spLocks noChangeArrowheads="1"/>
              </p:cNvSpPr>
              <p:nvPr userDrawn="1"/>
            </p:nvSpPr>
            <p:spPr bwMode="auto">
              <a:xfrm>
                <a:off x="5802" y="459"/>
                <a:ext cx="34" cy="5"/>
              </a:xfrm>
              <a:prstGeom prst="rect">
                <a:avLst/>
              </a:prstGeom>
              <a:solidFill>
                <a:srgbClr val="CDA959"/>
              </a:solidFill>
              <a:ln w="0">
                <a:noFill/>
                <a:miter lim="800000"/>
                <a:headEnd/>
                <a:tailEnd/>
              </a:ln>
            </p:spPr>
            <p:txBody>
              <a:bodyPr/>
              <a:lstStyle/>
              <a:p>
                <a:pPr>
                  <a:defRPr/>
                </a:pPr>
                <a:endParaRPr lang="en-US" dirty="0"/>
              </a:p>
            </p:txBody>
          </p:sp>
          <p:sp>
            <p:nvSpPr>
              <p:cNvPr id="2386" name="Rectangle 272"/>
              <p:cNvSpPr>
                <a:spLocks noChangeArrowheads="1"/>
              </p:cNvSpPr>
              <p:nvPr userDrawn="1"/>
            </p:nvSpPr>
            <p:spPr bwMode="auto">
              <a:xfrm>
                <a:off x="4846" y="464"/>
                <a:ext cx="78" cy="6"/>
              </a:xfrm>
              <a:prstGeom prst="rect">
                <a:avLst/>
              </a:prstGeom>
              <a:solidFill>
                <a:srgbClr val="CDA959"/>
              </a:solidFill>
              <a:ln w="0">
                <a:noFill/>
                <a:miter lim="800000"/>
                <a:headEnd/>
                <a:tailEnd/>
              </a:ln>
            </p:spPr>
            <p:txBody>
              <a:bodyPr/>
              <a:lstStyle/>
              <a:p>
                <a:pPr>
                  <a:defRPr/>
                </a:pPr>
                <a:endParaRPr lang="en-US" dirty="0"/>
              </a:p>
            </p:txBody>
          </p:sp>
          <p:sp>
            <p:nvSpPr>
              <p:cNvPr id="2387" name="Rectangle 273"/>
              <p:cNvSpPr>
                <a:spLocks noChangeArrowheads="1"/>
              </p:cNvSpPr>
              <p:nvPr userDrawn="1"/>
            </p:nvSpPr>
            <p:spPr bwMode="auto">
              <a:xfrm>
                <a:off x="5260" y="464"/>
                <a:ext cx="151" cy="6"/>
              </a:xfrm>
              <a:prstGeom prst="rect">
                <a:avLst/>
              </a:prstGeom>
              <a:solidFill>
                <a:srgbClr val="CDA959"/>
              </a:solidFill>
              <a:ln w="0">
                <a:noFill/>
                <a:miter lim="800000"/>
                <a:headEnd/>
                <a:tailEnd/>
              </a:ln>
            </p:spPr>
            <p:txBody>
              <a:bodyPr/>
              <a:lstStyle/>
              <a:p>
                <a:pPr>
                  <a:defRPr/>
                </a:pPr>
                <a:endParaRPr lang="en-US" dirty="0"/>
              </a:p>
            </p:txBody>
          </p:sp>
          <p:sp>
            <p:nvSpPr>
              <p:cNvPr id="2388" name="Rectangle 274"/>
              <p:cNvSpPr>
                <a:spLocks noChangeArrowheads="1"/>
              </p:cNvSpPr>
              <p:nvPr userDrawn="1"/>
            </p:nvSpPr>
            <p:spPr bwMode="auto">
              <a:xfrm>
                <a:off x="5657" y="464"/>
                <a:ext cx="67" cy="6"/>
              </a:xfrm>
              <a:prstGeom prst="rect">
                <a:avLst/>
              </a:prstGeom>
              <a:solidFill>
                <a:srgbClr val="CDA959"/>
              </a:solidFill>
              <a:ln w="0">
                <a:noFill/>
                <a:miter lim="800000"/>
                <a:headEnd/>
                <a:tailEnd/>
              </a:ln>
            </p:spPr>
            <p:txBody>
              <a:bodyPr/>
              <a:lstStyle/>
              <a:p>
                <a:pPr>
                  <a:defRPr/>
                </a:pPr>
                <a:endParaRPr lang="en-US" dirty="0"/>
              </a:p>
            </p:txBody>
          </p:sp>
          <p:sp>
            <p:nvSpPr>
              <p:cNvPr id="2389" name="Rectangle 275"/>
              <p:cNvSpPr>
                <a:spLocks noChangeArrowheads="1"/>
              </p:cNvSpPr>
              <p:nvPr userDrawn="1"/>
            </p:nvSpPr>
            <p:spPr bwMode="auto">
              <a:xfrm>
                <a:off x="5802" y="464"/>
                <a:ext cx="34" cy="6"/>
              </a:xfrm>
              <a:prstGeom prst="rect">
                <a:avLst/>
              </a:prstGeom>
              <a:solidFill>
                <a:srgbClr val="CDA959"/>
              </a:solidFill>
              <a:ln w="0">
                <a:noFill/>
                <a:miter lim="800000"/>
                <a:headEnd/>
                <a:tailEnd/>
              </a:ln>
            </p:spPr>
            <p:txBody>
              <a:bodyPr/>
              <a:lstStyle/>
              <a:p>
                <a:pPr>
                  <a:defRPr/>
                </a:pPr>
                <a:endParaRPr lang="en-US" dirty="0"/>
              </a:p>
            </p:txBody>
          </p:sp>
          <p:sp>
            <p:nvSpPr>
              <p:cNvPr id="2390" name="Rectangle 276"/>
              <p:cNvSpPr>
                <a:spLocks noChangeArrowheads="1"/>
              </p:cNvSpPr>
              <p:nvPr userDrawn="1"/>
            </p:nvSpPr>
            <p:spPr bwMode="auto">
              <a:xfrm>
                <a:off x="4846" y="470"/>
                <a:ext cx="78" cy="6"/>
              </a:xfrm>
              <a:prstGeom prst="rect">
                <a:avLst/>
              </a:prstGeom>
              <a:solidFill>
                <a:srgbClr val="CDA959"/>
              </a:solidFill>
              <a:ln w="0">
                <a:noFill/>
                <a:miter lim="800000"/>
                <a:headEnd/>
                <a:tailEnd/>
              </a:ln>
            </p:spPr>
            <p:txBody>
              <a:bodyPr/>
              <a:lstStyle/>
              <a:p>
                <a:pPr>
                  <a:defRPr/>
                </a:pPr>
                <a:endParaRPr lang="en-US" dirty="0"/>
              </a:p>
            </p:txBody>
          </p:sp>
          <p:sp>
            <p:nvSpPr>
              <p:cNvPr id="2391" name="Rectangle 277"/>
              <p:cNvSpPr>
                <a:spLocks noChangeArrowheads="1"/>
              </p:cNvSpPr>
              <p:nvPr userDrawn="1"/>
            </p:nvSpPr>
            <p:spPr bwMode="auto">
              <a:xfrm>
                <a:off x="5260" y="470"/>
                <a:ext cx="151" cy="6"/>
              </a:xfrm>
              <a:prstGeom prst="rect">
                <a:avLst/>
              </a:prstGeom>
              <a:solidFill>
                <a:srgbClr val="CDA959"/>
              </a:solidFill>
              <a:ln w="0">
                <a:noFill/>
                <a:miter lim="800000"/>
                <a:headEnd/>
                <a:tailEnd/>
              </a:ln>
            </p:spPr>
            <p:txBody>
              <a:bodyPr/>
              <a:lstStyle/>
              <a:p>
                <a:pPr>
                  <a:defRPr/>
                </a:pPr>
                <a:endParaRPr lang="en-US" dirty="0"/>
              </a:p>
            </p:txBody>
          </p:sp>
          <p:sp>
            <p:nvSpPr>
              <p:cNvPr id="2392" name="Rectangle 278"/>
              <p:cNvSpPr>
                <a:spLocks noChangeArrowheads="1"/>
              </p:cNvSpPr>
              <p:nvPr userDrawn="1"/>
            </p:nvSpPr>
            <p:spPr bwMode="auto">
              <a:xfrm>
                <a:off x="5651" y="470"/>
                <a:ext cx="68" cy="6"/>
              </a:xfrm>
              <a:prstGeom prst="rect">
                <a:avLst/>
              </a:prstGeom>
              <a:solidFill>
                <a:srgbClr val="CDA959"/>
              </a:solidFill>
              <a:ln w="0">
                <a:noFill/>
                <a:miter lim="800000"/>
                <a:headEnd/>
                <a:tailEnd/>
              </a:ln>
            </p:spPr>
            <p:txBody>
              <a:bodyPr/>
              <a:lstStyle/>
              <a:p>
                <a:pPr>
                  <a:defRPr/>
                </a:pPr>
                <a:endParaRPr lang="en-US" dirty="0"/>
              </a:p>
            </p:txBody>
          </p:sp>
          <p:sp>
            <p:nvSpPr>
              <p:cNvPr id="2393" name="Rectangle 279"/>
              <p:cNvSpPr>
                <a:spLocks noChangeArrowheads="1"/>
              </p:cNvSpPr>
              <p:nvPr userDrawn="1"/>
            </p:nvSpPr>
            <p:spPr bwMode="auto">
              <a:xfrm>
                <a:off x="5802" y="470"/>
                <a:ext cx="34" cy="6"/>
              </a:xfrm>
              <a:prstGeom prst="rect">
                <a:avLst/>
              </a:prstGeom>
              <a:solidFill>
                <a:srgbClr val="CDA959"/>
              </a:solidFill>
              <a:ln w="0">
                <a:noFill/>
                <a:miter lim="800000"/>
                <a:headEnd/>
                <a:tailEnd/>
              </a:ln>
            </p:spPr>
            <p:txBody>
              <a:bodyPr/>
              <a:lstStyle/>
              <a:p>
                <a:pPr>
                  <a:defRPr/>
                </a:pPr>
                <a:endParaRPr lang="en-US" dirty="0"/>
              </a:p>
            </p:txBody>
          </p:sp>
          <p:sp>
            <p:nvSpPr>
              <p:cNvPr id="2394" name="Rectangle 280"/>
              <p:cNvSpPr>
                <a:spLocks noChangeArrowheads="1"/>
              </p:cNvSpPr>
              <p:nvPr userDrawn="1"/>
            </p:nvSpPr>
            <p:spPr bwMode="auto">
              <a:xfrm>
                <a:off x="4851" y="476"/>
                <a:ext cx="78" cy="5"/>
              </a:xfrm>
              <a:prstGeom prst="rect">
                <a:avLst/>
              </a:prstGeom>
              <a:solidFill>
                <a:srgbClr val="CDA959"/>
              </a:solidFill>
              <a:ln w="0">
                <a:noFill/>
                <a:miter lim="800000"/>
                <a:headEnd/>
                <a:tailEnd/>
              </a:ln>
            </p:spPr>
            <p:txBody>
              <a:bodyPr/>
              <a:lstStyle/>
              <a:p>
                <a:pPr>
                  <a:defRPr/>
                </a:pPr>
                <a:endParaRPr lang="en-US" dirty="0"/>
              </a:p>
            </p:txBody>
          </p:sp>
          <p:sp>
            <p:nvSpPr>
              <p:cNvPr id="2395" name="Rectangle 281"/>
              <p:cNvSpPr>
                <a:spLocks noChangeArrowheads="1"/>
              </p:cNvSpPr>
              <p:nvPr userDrawn="1"/>
            </p:nvSpPr>
            <p:spPr bwMode="auto">
              <a:xfrm>
                <a:off x="5260" y="476"/>
                <a:ext cx="151" cy="5"/>
              </a:xfrm>
              <a:prstGeom prst="rect">
                <a:avLst/>
              </a:prstGeom>
              <a:solidFill>
                <a:srgbClr val="CDA959"/>
              </a:solidFill>
              <a:ln w="0">
                <a:noFill/>
                <a:miter lim="800000"/>
                <a:headEnd/>
                <a:tailEnd/>
              </a:ln>
            </p:spPr>
            <p:txBody>
              <a:bodyPr/>
              <a:lstStyle/>
              <a:p>
                <a:pPr>
                  <a:defRPr/>
                </a:pPr>
                <a:endParaRPr lang="en-US" dirty="0"/>
              </a:p>
            </p:txBody>
          </p:sp>
          <p:sp>
            <p:nvSpPr>
              <p:cNvPr id="2396" name="Rectangle 282"/>
              <p:cNvSpPr>
                <a:spLocks noChangeArrowheads="1"/>
              </p:cNvSpPr>
              <p:nvPr userDrawn="1"/>
            </p:nvSpPr>
            <p:spPr bwMode="auto">
              <a:xfrm>
                <a:off x="5651" y="476"/>
                <a:ext cx="68" cy="5"/>
              </a:xfrm>
              <a:prstGeom prst="rect">
                <a:avLst/>
              </a:prstGeom>
              <a:solidFill>
                <a:srgbClr val="CDA959"/>
              </a:solidFill>
              <a:ln w="0">
                <a:noFill/>
                <a:miter lim="800000"/>
                <a:headEnd/>
                <a:tailEnd/>
              </a:ln>
            </p:spPr>
            <p:txBody>
              <a:bodyPr/>
              <a:lstStyle/>
              <a:p>
                <a:pPr>
                  <a:defRPr/>
                </a:pPr>
                <a:endParaRPr lang="en-US" dirty="0"/>
              </a:p>
            </p:txBody>
          </p:sp>
          <p:sp>
            <p:nvSpPr>
              <p:cNvPr id="2397" name="Rectangle 283"/>
              <p:cNvSpPr>
                <a:spLocks noChangeArrowheads="1"/>
              </p:cNvSpPr>
              <p:nvPr userDrawn="1"/>
            </p:nvSpPr>
            <p:spPr bwMode="auto">
              <a:xfrm>
                <a:off x="5802" y="476"/>
                <a:ext cx="34" cy="5"/>
              </a:xfrm>
              <a:prstGeom prst="rect">
                <a:avLst/>
              </a:prstGeom>
              <a:solidFill>
                <a:srgbClr val="CDA959"/>
              </a:solidFill>
              <a:ln w="0">
                <a:noFill/>
                <a:miter lim="800000"/>
                <a:headEnd/>
                <a:tailEnd/>
              </a:ln>
            </p:spPr>
            <p:txBody>
              <a:bodyPr/>
              <a:lstStyle/>
              <a:p>
                <a:pPr>
                  <a:defRPr/>
                </a:pPr>
                <a:endParaRPr lang="en-US" dirty="0"/>
              </a:p>
            </p:txBody>
          </p:sp>
          <p:sp>
            <p:nvSpPr>
              <p:cNvPr id="2398" name="Rectangle 284"/>
              <p:cNvSpPr>
                <a:spLocks noChangeArrowheads="1"/>
              </p:cNvSpPr>
              <p:nvPr userDrawn="1"/>
            </p:nvSpPr>
            <p:spPr bwMode="auto">
              <a:xfrm>
                <a:off x="4857" y="481"/>
                <a:ext cx="78" cy="6"/>
              </a:xfrm>
              <a:prstGeom prst="rect">
                <a:avLst/>
              </a:prstGeom>
              <a:solidFill>
                <a:srgbClr val="CDA959"/>
              </a:solidFill>
              <a:ln w="0">
                <a:noFill/>
                <a:miter lim="800000"/>
                <a:headEnd/>
                <a:tailEnd/>
              </a:ln>
            </p:spPr>
            <p:txBody>
              <a:bodyPr/>
              <a:lstStyle/>
              <a:p>
                <a:pPr>
                  <a:defRPr/>
                </a:pPr>
                <a:endParaRPr lang="en-US" dirty="0"/>
              </a:p>
            </p:txBody>
          </p:sp>
          <p:sp>
            <p:nvSpPr>
              <p:cNvPr id="2399" name="Rectangle 285"/>
              <p:cNvSpPr>
                <a:spLocks noChangeArrowheads="1"/>
              </p:cNvSpPr>
              <p:nvPr userDrawn="1"/>
            </p:nvSpPr>
            <p:spPr bwMode="auto">
              <a:xfrm>
                <a:off x="5260" y="481"/>
                <a:ext cx="151" cy="6"/>
              </a:xfrm>
              <a:prstGeom prst="rect">
                <a:avLst/>
              </a:prstGeom>
              <a:solidFill>
                <a:srgbClr val="CDA959"/>
              </a:solidFill>
              <a:ln w="0">
                <a:noFill/>
                <a:miter lim="800000"/>
                <a:headEnd/>
                <a:tailEnd/>
              </a:ln>
            </p:spPr>
            <p:txBody>
              <a:bodyPr/>
              <a:lstStyle/>
              <a:p>
                <a:pPr>
                  <a:defRPr/>
                </a:pPr>
                <a:endParaRPr lang="en-US" dirty="0"/>
              </a:p>
            </p:txBody>
          </p:sp>
          <p:sp>
            <p:nvSpPr>
              <p:cNvPr id="2400" name="Rectangle 286"/>
              <p:cNvSpPr>
                <a:spLocks noChangeArrowheads="1"/>
              </p:cNvSpPr>
              <p:nvPr userDrawn="1"/>
            </p:nvSpPr>
            <p:spPr bwMode="auto">
              <a:xfrm>
                <a:off x="5646" y="481"/>
                <a:ext cx="73" cy="6"/>
              </a:xfrm>
              <a:prstGeom prst="rect">
                <a:avLst/>
              </a:prstGeom>
              <a:solidFill>
                <a:srgbClr val="CDA959"/>
              </a:solidFill>
              <a:ln w="0">
                <a:noFill/>
                <a:miter lim="800000"/>
                <a:headEnd/>
                <a:tailEnd/>
              </a:ln>
            </p:spPr>
            <p:txBody>
              <a:bodyPr/>
              <a:lstStyle/>
              <a:p>
                <a:pPr>
                  <a:defRPr/>
                </a:pPr>
                <a:endParaRPr lang="en-US" dirty="0"/>
              </a:p>
            </p:txBody>
          </p:sp>
          <p:sp>
            <p:nvSpPr>
              <p:cNvPr id="2401" name="Rectangle 287"/>
              <p:cNvSpPr>
                <a:spLocks noChangeArrowheads="1"/>
              </p:cNvSpPr>
              <p:nvPr userDrawn="1"/>
            </p:nvSpPr>
            <p:spPr bwMode="auto">
              <a:xfrm>
                <a:off x="5802" y="481"/>
                <a:ext cx="34" cy="6"/>
              </a:xfrm>
              <a:prstGeom prst="rect">
                <a:avLst/>
              </a:prstGeom>
              <a:solidFill>
                <a:srgbClr val="CDA959"/>
              </a:solidFill>
              <a:ln w="0">
                <a:noFill/>
                <a:miter lim="800000"/>
                <a:headEnd/>
                <a:tailEnd/>
              </a:ln>
            </p:spPr>
            <p:txBody>
              <a:bodyPr/>
              <a:lstStyle/>
              <a:p>
                <a:pPr>
                  <a:defRPr/>
                </a:pPr>
                <a:endParaRPr lang="en-US" dirty="0"/>
              </a:p>
            </p:txBody>
          </p:sp>
          <p:sp>
            <p:nvSpPr>
              <p:cNvPr id="2402" name="Rectangle 288"/>
              <p:cNvSpPr>
                <a:spLocks noChangeArrowheads="1"/>
              </p:cNvSpPr>
              <p:nvPr userDrawn="1"/>
            </p:nvSpPr>
            <p:spPr bwMode="auto">
              <a:xfrm>
                <a:off x="4862" y="487"/>
                <a:ext cx="79" cy="5"/>
              </a:xfrm>
              <a:prstGeom prst="rect">
                <a:avLst/>
              </a:prstGeom>
              <a:solidFill>
                <a:srgbClr val="CDA959"/>
              </a:solidFill>
              <a:ln w="0">
                <a:noFill/>
                <a:miter lim="800000"/>
                <a:headEnd/>
                <a:tailEnd/>
              </a:ln>
            </p:spPr>
            <p:txBody>
              <a:bodyPr/>
              <a:lstStyle/>
              <a:p>
                <a:pPr>
                  <a:defRPr/>
                </a:pPr>
                <a:endParaRPr lang="en-US" dirty="0"/>
              </a:p>
            </p:txBody>
          </p:sp>
          <p:sp>
            <p:nvSpPr>
              <p:cNvPr id="2403" name="Rectangle 289"/>
              <p:cNvSpPr>
                <a:spLocks noChangeArrowheads="1"/>
              </p:cNvSpPr>
              <p:nvPr userDrawn="1"/>
            </p:nvSpPr>
            <p:spPr bwMode="auto">
              <a:xfrm>
                <a:off x="5260" y="487"/>
                <a:ext cx="151" cy="5"/>
              </a:xfrm>
              <a:prstGeom prst="rect">
                <a:avLst/>
              </a:prstGeom>
              <a:solidFill>
                <a:srgbClr val="CDA959"/>
              </a:solidFill>
              <a:ln w="0">
                <a:noFill/>
                <a:miter lim="800000"/>
                <a:headEnd/>
                <a:tailEnd/>
              </a:ln>
            </p:spPr>
            <p:txBody>
              <a:bodyPr/>
              <a:lstStyle/>
              <a:p>
                <a:pPr>
                  <a:defRPr/>
                </a:pPr>
                <a:endParaRPr lang="en-US" dirty="0"/>
              </a:p>
            </p:txBody>
          </p:sp>
          <p:sp>
            <p:nvSpPr>
              <p:cNvPr id="2404" name="Rectangle 290"/>
              <p:cNvSpPr>
                <a:spLocks noChangeArrowheads="1"/>
              </p:cNvSpPr>
              <p:nvPr userDrawn="1"/>
            </p:nvSpPr>
            <p:spPr bwMode="auto">
              <a:xfrm>
                <a:off x="5646" y="487"/>
                <a:ext cx="67" cy="5"/>
              </a:xfrm>
              <a:prstGeom prst="rect">
                <a:avLst/>
              </a:prstGeom>
              <a:solidFill>
                <a:srgbClr val="CDA959"/>
              </a:solidFill>
              <a:ln w="0">
                <a:noFill/>
                <a:miter lim="800000"/>
                <a:headEnd/>
                <a:tailEnd/>
              </a:ln>
            </p:spPr>
            <p:txBody>
              <a:bodyPr/>
              <a:lstStyle/>
              <a:p>
                <a:pPr>
                  <a:defRPr/>
                </a:pPr>
                <a:endParaRPr lang="en-US" dirty="0"/>
              </a:p>
            </p:txBody>
          </p:sp>
          <p:sp>
            <p:nvSpPr>
              <p:cNvPr id="2405" name="Rectangle 291"/>
              <p:cNvSpPr>
                <a:spLocks noChangeArrowheads="1"/>
              </p:cNvSpPr>
              <p:nvPr userDrawn="1"/>
            </p:nvSpPr>
            <p:spPr bwMode="auto">
              <a:xfrm>
                <a:off x="5802" y="487"/>
                <a:ext cx="28" cy="5"/>
              </a:xfrm>
              <a:prstGeom prst="rect">
                <a:avLst/>
              </a:prstGeom>
              <a:solidFill>
                <a:srgbClr val="CDA959"/>
              </a:solidFill>
              <a:ln w="0">
                <a:noFill/>
                <a:miter lim="800000"/>
                <a:headEnd/>
                <a:tailEnd/>
              </a:ln>
            </p:spPr>
            <p:txBody>
              <a:bodyPr/>
              <a:lstStyle/>
              <a:p>
                <a:pPr>
                  <a:defRPr/>
                </a:pPr>
                <a:endParaRPr lang="en-US" dirty="0"/>
              </a:p>
            </p:txBody>
          </p:sp>
          <p:sp>
            <p:nvSpPr>
              <p:cNvPr id="2406" name="Rectangle 292"/>
              <p:cNvSpPr>
                <a:spLocks noChangeArrowheads="1"/>
              </p:cNvSpPr>
              <p:nvPr userDrawn="1"/>
            </p:nvSpPr>
            <p:spPr bwMode="auto">
              <a:xfrm>
                <a:off x="4868" y="492"/>
                <a:ext cx="78" cy="6"/>
              </a:xfrm>
              <a:prstGeom prst="rect">
                <a:avLst/>
              </a:prstGeom>
              <a:solidFill>
                <a:srgbClr val="CDA959"/>
              </a:solidFill>
              <a:ln w="0">
                <a:noFill/>
                <a:miter lim="800000"/>
                <a:headEnd/>
                <a:tailEnd/>
              </a:ln>
            </p:spPr>
            <p:txBody>
              <a:bodyPr/>
              <a:lstStyle/>
              <a:p>
                <a:pPr>
                  <a:defRPr/>
                </a:pPr>
                <a:endParaRPr lang="en-US" dirty="0"/>
              </a:p>
            </p:txBody>
          </p:sp>
          <p:sp>
            <p:nvSpPr>
              <p:cNvPr id="2407" name="Rectangle 293"/>
              <p:cNvSpPr>
                <a:spLocks noChangeArrowheads="1"/>
              </p:cNvSpPr>
              <p:nvPr userDrawn="1"/>
            </p:nvSpPr>
            <p:spPr bwMode="auto">
              <a:xfrm>
                <a:off x="5260" y="492"/>
                <a:ext cx="151" cy="6"/>
              </a:xfrm>
              <a:prstGeom prst="rect">
                <a:avLst/>
              </a:prstGeom>
              <a:solidFill>
                <a:srgbClr val="CDA959"/>
              </a:solidFill>
              <a:ln w="0">
                <a:noFill/>
                <a:miter lim="800000"/>
                <a:headEnd/>
                <a:tailEnd/>
              </a:ln>
            </p:spPr>
            <p:txBody>
              <a:bodyPr/>
              <a:lstStyle/>
              <a:p>
                <a:pPr>
                  <a:defRPr/>
                </a:pPr>
                <a:endParaRPr lang="en-US" dirty="0"/>
              </a:p>
            </p:txBody>
          </p:sp>
          <p:sp>
            <p:nvSpPr>
              <p:cNvPr id="2408" name="Rectangle 294"/>
              <p:cNvSpPr>
                <a:spLocks noChangeArrowheads="1"/>
              </p:cNvSpPr>
              <p:nvPr userDrawn="1"/>
            </p:nvSpPr>
            <p:spPr bwMode="auto">
              <a:xfrm>
                <a:off x="5640" y="492"/>
                <a:ext cx="73" cy="6"/>
              </a:xfrm>
              <a:prstGeom prst="rect">
                <a:avLst/>
              </a:prstGeom>
              <a:solidFill>
                <a:srgbClr val="CDA959"/>
              </a:solidFill>
              <a:ln w="0">
                <a:noFill/>
                <a:miter lim="800000"/>
                <a:headEnd/>
                <a:tailEnd/>
              </a:ln>
            </p:spPr>
            <p:txBody>
              <a:bodyPr/>
              <a:lstStyle/>
              <a:p>
                <a:pPr>
                  <a:defRPr/>
                </a:pPr>
                <a:endParaRPr lang="en-US" dirty="0"/>
              </a:p>
            </p:txBody>
          </p:sp>
          <p:sp>
            <p:nvSpPr>
              <p:cNvPr id="2409" name="Rectangle 295"/>
              <p:cNvSpPr>
                <a:spLocks noChangeArrowheads="1"/>
              </p:cNvSpPr>
              <p:nvPr userDrawn="1"/>
            </p:nvSpPr>
            <p:spPr bwMode="auto">
              <a:xfrm>
                <a:off x="5802" y="492"/>
                <a:ext cx="28" cy="6"/>
              </a:xfrm>
              <a:prstGeom prst="rect">
                <a:avLst/>
              </a:prstGeom>
              <a:solidFill>
                <a:srgbClr val="CDA959"/>
              </a:solidFill>
              <a:ln w="0">
                <a:noFill/>
                <a:miter lim="800000"/>
                <a:headEnd/>
                <a:tailEnd/>
              </a:ln>
            </p:spPr>
            <p:txBody>
              <a:bodyPr/>
              <a:lstStyle/>
              <a:p>
                <a:pPr>
                  <a:defRPr/>
                </a:pPr>
                <a:endParaRPr lang="en-US" dirty="0"/>
              </a:p>
            </p:txBody>
          </p:sp>
          <p:sp>
            <p:nvSpPr>
              <p:cNvPr id="2410" name="Rectangle 296"/>
              <p:cNvSpPr>
                <a:spLocks noChangeArrowheads="1"/>
              </p:cNvSpPr>
              <p:nvPr userDrawn="1"/>
            </p:nvSpPr>
            <p:spPr bwMode="auto">
              <a:xfrm>
                <a:off x="4874" y="498"/>
                <a:ext cx="78" cy="6"/>
              </a:xfrm>
              <a:prstGeom prst="rect">
                <a:avLst/>
              </a:prstGeom>
              <a:solidFill>
                <a:srgbClr val="CDA959"/>
              </a:solidFill>
              <a:ln w="0">
                <a:noFill/>
                <a:miter lim="800000"/>
                <a:headEnd/>
                <a:tailEnd/>
              </a:ln>
            </p:spPr>
            <p:txBody>
              <a:bodyPr/>
              <a:lstStyle/>
              <a:p>
                <a:pPr>
                  <a:defRPr/>
                </a:pPr>
                <a:endParaRPr lang="en-US" dirty="0"/>
              </a:p>
            </p:txBody>
          </p:sp>
          <p:sp>
            <p:nvSpPr>
              <p:cNvPr id="2411" name="Rectangle 297"/>
              <p:cNvSpPr>
                <a:spLocks noChangeArrowheads="1"/>
              </p:cNvSpPr>
              <p:nvPr userDrawn="1"/>
            </p:nvSpPr>
            <p:spPr bwMode="auto">
              <a:xfrm>
                <a:off x="5260" y="498"/>
                <a:ext cx="151" cy="6"/>
              </a:xfrm>
              <a:prstGeom prst="rect">
                <a:avLst/>
              </a:prstGeom>
              <a:solidFill>
                <a:srgbClr val="CDA959"/>
              </a:solidFill>
              <a:ln w="0">
                <a:noFill/>
                <a:miter lim="800000"/>
                <a:headEnd/>
                <a:tailEnd/>
              </a:ln>
            </p:spPr>
            <p:txBody>
              <a:bodyPr/>
              <a:lstStyle/>
              <a:p>
                <a:pPr>
                  <a:defRPr/>
                </a:pPr>
                <a:endParaRPr lang="en-US" dirty="0"/>
              </a:p>
            </p:txBody>
          </p:sp>
          <p:sp>
            <p:nvSpPr>
              <p:cNvPr id="2412" name="Rectangle 298"/>
              <p:cNvSpPr>
                <a:spLocks noChangeArrowheads="1"/>
              </p:cNvSpPr>
              <p:nvPr userDrawn="1"/>
            </p:nvSpPr>
            <p:spPr bwMode="auto">
              <a:xfrm>
                <a:off x="5640" y="498"/>
                <a:ext cx="67" cy="6"/>
              </a:xfrm>
              <a:prstGeom prst="rect">
                <a:avLst/>
              </a:prstGeom>
              <a:solidFill>
                <a:srgbClr val="CDA959"/>
              </a:solidFill>
              <a:ln w="0">
                <a:noFill/>
                <a:miter lim="800000"/>
                <a:headEnd/>
                <a:tailEnd/>
              </a:ln>
            </p:spPr>
            <p:txBody>
              <a:bodyPr/>
              <a:lstStyle/>
              <a:p>
                <a:pPr>
                  <a:defRPr/>
                </a:pPr>
                <a:endParaRPr lang="en-US" dirty="0"/>
              </a:p>
            </p:txBody>
          </p:sp>
          <p:sp>
            <p:nvSpPr>
              <p:cNvPr id="2413" name="Rectangle 299"/>
              <p:cNvSpPr>
                <a:spLocks noChangeArrowheads="1"/>
              </p:cNvSpPr>
              <p:nvPr userDrawn="1"/>
            </p:nvSpPr>
            <p:spPr bwMode="auto">
              <a:xfrm>
                <a:off x="5802" y="498"/>
                <a:ext cx="28" cy="6"/>
              </a:xfrm>
              <a:prstGeom prst="rect">
                <a:avLst/>
              </a:prstGeom>
              <a:solidFill>
                <a:srgbClr val="CDA959"/>
              </a:solidFill>
              <a:ln w="0">
                <a:noFill/>
                <a:miter lim="800000"/>
                <a:headEnd/>
                <a:tailEnd/>
              </a:ln>
            </p:spPr>
            <p:txBody>
              <a:bodyPr/>
              <a:lstStyle/>
              <a:p>
                <a:pPr>
                  <a:defRPr/>
                </a:pPr>
                <a:endParaRPr lang="en-US" dirty="0"/>
              </a:p>
            </p:txBody>
          </p:sp>
          <p:sp>
            <p:nvSpPr>
              <p:cNvPr id="2414" name="Rectangle 300"/>
              <p:cNvSpPr>
                <a:spLocks noChangeArrowheads="1"/>
              </p:cNvSpPr>
              <p:nvPr userDrawn="1"/>
            </p:nvSpPr>
            <p:spPr bwMode="auto">
              <a:xfrm>
                <a:off x="4874" y="504"/>
                <a:ext cx="78" cy="5"/>
              </a:xfrm>
              <a:prstGeom prst="rect">
                <a:avLst/>
              </a:prstGeom>
              <a:solidFill>
                <a:srgbClr val="CDA959"/>
              </a:solidFill>
              <a:ln w="0">
                <a:noFill/>
                <a:miter lim="800000"/>
                <a:headEnd/>
                <a:tailEnd/>
              </a:ln>
            </p:spPr>
            <p:txBody>
              <a:bodyPr/>
              <a:lstStyle/>
              <a:p>
                <a:pPr>
                  <a:defRPr/>
                </a:pPr>
                <a:endParaRPr lang="en-US" dirty="0"/>
              </a:p>
            </p:txBody>
          </p:sp>
          <p:sp>
            <p:nvSpPr>
              <p:cNvPr id="2415" name="Rectangle 301"/>
              <p:cNvSpPr>
                <a:spLocks noChangeArrowheads="1"/>
              </p:cNvSpPr>
              <p:nvPr userDrawn="1"/>
            </p:nvSpPr>
            <p:spPr bwMode="auto">
              <a:xfrm>
                <a:off x="5265" y="504"/>
                <a:ext cx="146" cy="5"/>
              </a:xfrm>
              <a:prstGeom prst="rect">
                <a:avLst/>
              </a:prstGeom>
              <a:solidFill>
                <a:srgbClr val="CDA959"/>
              </a:solidFill>
              <a:ln w="0">
                <a:noFill/>
                <a:miter lim="800000"/>
                <a:headEnd/>
                <a:tailEnd/>
              </a:ln>
            </p:spPr>
            <p:txBody>
              <a:bodyPr/>
              <a:lstStyle/>
              <a:p>
                <a:pPr>
                  <a:defRPr/>
                </a:pPr>
                <a:endParaRPr lang="en-US" dirty="0"/>
              </a:p>
            </p:txBody>
          </p:sp>
          <p:sp>
            <p:nvSpPr>
              <p:cNvPr id="2416" name="Rectangle 302"/>
              <p:cNvSpPr>
                <a:spLocks noChangeArrowheads="1"/>
              </p:cNvSpPr>
              <p:nvPr userDrawn="1"/>
            </p:nvSpPr>
            <p:spPr bwMode="auto">
              <a:xfrm>
                <a:off x="5640" y="504"/>
                <a:ext cx="67" cy="5"/>
              </a:xfrm>
              <a:prstGeom prst="rect">
                <a:avLst/>
              </a:prstGeom>
              <a:solidFill>
                <a:srgbClr val="CDA959"/>
              </a:solidFill>
              <a:ln w="0">
                <a:noFill/>
                <a:miter lim="800000"/>
                <a:headEnd/>
                <a:tailEnd/>
              </a:ln>
            </p:spPr>
            <p:txBody>
              <a:bodyPr/>
              <a:lstStyle/>
              <a:p>
                <a:pPr>
                  <a:defRPr/>
                </a:pPr>
                <a:endParaRPr lang="en-US" dirty="0"/>
              </a:p>
            </p:txBody>
          </p:sp>
          <p:sp>
            <p:nvSpPr>
              <p:cNvPr id="2417" name="Rectangle 303"/>
              <p:cNvSpPr>
                <a:spLocks noChangeArrowheads="1"/>
              </p:cNvSpPr>
              <p:nvPr userDrawn="1"/>
            </p:nvSpPr>
            <p:spPr bwMode="auto">
              <a:xfrm>
                <a:off x="5802" y="504"/>
                <a:ext cx="28" cy="5"/>
              </a:xfrm>
              <a:prstGeom prst="rect">
                <a:avLst/>
              </a:prstGeom>
              <a:solidFill>
                <a:srgbClr val="CDA959"/>
              </a:solidFill>
              <a:ln w="0">
                <a:noFill/>
                <a:miter lim="800000"/>
                <a:headEnd/>
                <a:tailEnd/>
              </a:ln>
            </p:spPr>
            <p:txBody>
              <a:bodyPr/>
              <a:lstStyle/>
              <a:p>
                <a:pPr>
                  <a:defRPr/>
                </a:pPr>
                <a:endParaRPr lang="en-US" dirty="0"/>
              </a:p>
            </p:txBody>
          </p:sp>
          <p:sp>
            <p:nvSpPr>
              <p:cNvPr id="2418" name="Rectangle 304"/>
              <p:cNvSpPr>
                <a:spLocks noChangeArrowheads="1"/>
              </p:cNvSpPr>
              <p:nvPr userDrawn="1"/>
            </p:nvSpPr>
            <p:spPr bwMode="auto">
              <a:xfrm>
                <a:off x="4879" y="509"/>
                <a:ext cx="78" cy="6"/>
              </a:xfrm>
              <a:prstGeom prst="rect">
                <a:avLst/>
              </a:prstGeom>
              <a:solidFill>
                <a:srgbClr val="CDA959"/>
              </a:solidFill>
              <a:ln w="0">
                <a:noFill/>
                <a:miter lim="800000"/>
                <a:headEnd/>
                <a:tailEnd/>
              </a:ln>
            </p:spPr>
            <p:txBody>
              <a:bodyPr/>
              <a:lstStyle/>
              <a:p>
                <a:pPr>
                  <a:defRPr/>
                </a:pPr>
                <a:endParaRPr lang="en-US" dirty="0"/>
              </a:p>
            </p:txBody>
          </p:sp>
          <p:sp>
            <p:nvSpPr>
              <p:cNvPr id="2419" name="Rectangle 305"/>
              <p:cNvSpPr>
                <a:spLocks noChangeArrowheads="1"/>
              </p:cNvSpPr>
              <p:nvPr userDrawn="1"/>
            </p:nvSpPr>
            <p:spPr bwMode="auto">
              <a:xfrm>
                <a:off x="5265" y="509"/>
                <a:ext cx="151" cy="6"/>
              </a:xfrm>
              <a:prstGeom prst="rect">
                <a:avLst/>
              </a:prstGeom>
              <a:solidFill>
                <a:srgbClr val="CDA959"/>
              </a:solidFill>
              <a:ln w="0">
                <a:noFill/>
                <a:miter lim="800000"/>
                <a:headEnd/>
                <a:tailEnd/>
              </a:ln>
            </p:spPr>
            <p:txBody>
              <a:bodyPr/>
              <a:lstStyle/>
              <a:p>
                <a:pPr>
                  <a:defRPr/>
                </a:pPr>
                <a:endParaRPr lang="en-US" dirty="0"/>
              </a:p>
            </p:txBody>
          </p:sp>
          <p:sp>
            <p:nvSpPr>
              <p:cNvPr id="2420" name="Rectangle 306"/>
              <p:cNvSpPr>
                <a:spLocks noChangeArrowheads="1"/>
              </p:cNvSpPr>
              <p:nvPr userDrawn="1"/>
            </p:nvSpPr>
            <p:spPr bwMode="auto">
              <a:xfrm>
                <a:off x="5635" y="509"/>
                <a:ext cx="67" cy="6"/>
              </a:xfrm>
              <a:prstGeom prst="rect">
                <a:avLst/>
              </a:prstGeom>
              <a:solidFill>
                <a:srgbClr val="CDA959"/>
              </a:solidFill>
              <a:ln w="0">
                <a:noFill/>
                <a:miter lim="800000"/>
                <a:headEnd/>
                <a:tailEnd/>
              </a:ln>
            </p:spPr>
            <p:txBody>
              <a:bodyPr/>
              <a:lstStyle/>
              <a:p>
                <a:pPr>
                  <a:defRPr/>
                </a:pPr>
                <a:endParaRPr lang="en-US" dirty="0"/>
              </a:p>
            </p:txBody>
          </p:sp>
          <p:sp>
            <p:nvSpPr>
              <p:cNvPr id="2421" name="Rectangle 307"/>
              <p:cNvSpPr>
                <a:spLocks noChangeArrowheads="1"/>
              </p:cNvSpPr>
              <p:nvPr userDrawn="1"/>
            </p:nvSpPr>
            <p:spPr bwMode="auto">
              <a:xfrm>
                <a:off x="5802" y="509"/>
                <a:ext cx="28" cy="6"/>
              </a:xfrm>
              <a:prstGeom prst="rect">
                <a:avLst/>
              </a:prstGeom>
              <a:solidFill>
                <a:srgbClr val="CDA959"/>
              </a:solidFill>
              <a:ln w="0">
                <a:noFill/>
                <a:miter lim="800000"/>
                <a:headEnd/>
                <a:tailEnd/>
              </a:ln>
            </p:spPr>
            <p:txBody>
              <a:bodyPr/>
              <a:lstStyle/>
              <a:p>
                <a:pPr>
                  <a:defRPr/>
                </a:pPr>
                <a:endParaRPr lang="en-US" dirty="0"/>
              </a:p>
            </p:txBody>
          </p:sp>
          <p:sp>
            <p:nvSpPr>
              <p:cNvPr id="2422" name="Rectangle 308"/>
              <p:cNvSpPr>
                <a:spLocks noChangeArrowheads="1"/>
              </p:cNvSpPr>
              <p:nvPr userDrawn="1"/>
            </p:nvSpPr>
            <p:spPr bwMode="auto">
              <a:xfrm>
                <a:off x="4885" y="515"/>
                <a:ext cx="78" cy="5"/>
              </a:xfrm>
              <a:prstGeom prst="rect">
                <a:avLst/>
              </a:prstGeom>
              <a:solidFill>
                <a:srgbClr val="CDA959"/>
              </a:solidFill>
              <a:ln w="0">
                <a:noFill/>
                <a:miter lim="800000"/>
                <a:headEnd/>
                <a:tailEnd/>
              </a:ln>
            </p:spPr>
            <p:txBody>
              <a:bodyPr/>
              <a:lstStyle/>
              <a:p>
                <a:pPr>
                  <a:defRPr/>
                </a:pPr>
                <a:endParaRPr lang="en-US" dirty="0"/>
              </a:p>
            </p:txBody>
          </p:sp>
          <p:sp>
            <p:nvSpPr>
              <p:cNvPr id="2423" name="Rectangle 309"/>
              <p:cNvSpPr>
                <a:spLocks noChangeArrowheads="1"/>
              </p:cNvSpPr>
              <p:nvPr userDrawn="1"/>
            </p:nvSpPr>
            <p:spPr bwMode="auto">
              <a:xfrm>
                <a:off x="5265" y="515"/>
                <a:ext cx="151" cy="5"/>
              </a:xfrm>
              <a:prstGeom prst="rect">
                <a:avLst/>
              </a:prstGeom>
              <a:solidFill>
                <a:srgbClr val="CDA959"/>
              </a:solidFill>
              <a:ln w="0">
                <a:noFill/>
                <a:miter lim="800000"/>
                <a:headEnd/>
                <a:tailEnd/>
              </a:ln>
            </p:spPr>
            <p:txBody>
              <a:bodyPr/>
              <a:lstStyle/>
              <a:p>
                <a:pPr>
                  <a:defRPr/>
                </a:pPr>
                <a:endParaRPr lang="en-US" dirty="0"/>
              </a:p>
            </p:txBody>
          </p:sp>
          <p:sp>
            <p:nvSpPr>
              <p:cNvPr id="2424" name="Rectangle 310"/>
              <p:cNvSpPr>
                <a:spLocks noChangeArrowheads="1"/>
              </p:cNvSpPr>
              <p:nvPr userDrawn="1"/>
            </p:nvSpPr>
            <p:spPr bwMode="auto">
              <a:xfrm>
                <a:off x="5635" y="515"/>
                <a:ext cx="67" cy="5"/>
              </a:xfrm>
              <a:prstGeom prst="rect">
                <a:avLst/>
              </a:prstGeom>
              <a:solidFill>
                <a:srgbClr val="CDA959"/>
              </a:solidFill>
              <a:ln w="0">
                <a:noFill/>
                <a:miter lim="800000"/>
                <a:headEnd/>
                <a:tailEnd/>
              </a:ln>
            </p:spPr>
            <p:txBody>
              <a:bodyPr/>
              <a:lstStyle/>
              <a:p>
                <a:pPr>
                  <a:defRPr/>
                </a:pPr>
                <a:endParaRPr lang="en-US" dirty="0"/>
              </a:p>
            </p:txBody>
          </p:sp>
          <p:sp>
            <p:nvSpPr>
              <p:cNvPr id="2425" name="Rectangle 311"/>
              <p:cNvSpPr>
                <a:spLocks noChangeArrowheads="1"/>
              </p:cNvSpPr>
              <p:nvPr userDrawn="1"/>
            </p:nvSpPr>
            <p:spPr bwMode="auto">
              <a:xfrm>
                <a:off x="5802" y="515"/>
                <a:ext cx="28" cy="5"/>
              </a:xfrm>
              <a:prstGeom prst="rect">
                <a:avLst/>
              </a:prstGeom>
              <a:solidFill>
                <a:srgbClr val="CDA959"/>
              </a:solidFill>
              <a:ln w="0">
                <a:noFill/>
                <a:miter lim="800000"/>
                <a:headEnd/>
                <a:tailEnd/>
              </a:ln>
            </p:spPr>
            <p:txBody>
              <a:bodyPr/>
              <a:lstStyle/>
              <a:p>
                <a:pPr>
                  <a:defRPr/>
                </a:pPr>
                <a:endParaRPr lang="en-US" dirty="0"/>
              </a:p>
            </p:txBody>
          </p:sp>
          <p:sp>
            <p:nvSpPr>
              <p:cNvPr id="2426" name="Rectangle 312"/>
              <p:cNvSpPr>
                <a:spLocks noChangeArrowheads="1"/>
              </p:cNvSpPr>
              <p:nvPr userDrawn="1"/>
            </p:nvSpPr>
            <p:spPr bwMode="auto">
              <a:xfrm>
                <a:off x="4890" y="520"/>
                <a:ext cx="79" cy="6"/>
              </a:xfrm>
              <a:prstGeom prst="rect">
                <a:avLst/>
              </a:prstGeom>
              <a:solidFill>
                <a:srgbClr val="CDA959"/>
              </a:solidFill>
              <a:ln w="0">
                <a:noFill/>
                <a:miter lim="800000"/>
                <a:headEnd/>
                <a:tailEnd/>
              </a:ln>
            </p:spPr>
            <p:txBody>
              <a:bodyPr/>
              <a:lstStyle/>
              <a:p>
                <a:pPr>
                  <a:defRPr/>
                </a:pPr>
                <a:endParaRPr lang="en-US" dirty="0"/>
              </a:p>
            </p:txBody>
          </p:sp>
          <p:sp>
            <p:nvSpPr>
              <p:cNvPr id="2427" name="Rectangle 313"/>
              <p:cNvSpPr>
                <a:spLocks noChangeArrowheads="1"/>
              </p:cNvSpPr>
              <p:nvPr userDrawn="1"/>
            </p:nvSpPr>
            <p:spPr bwMode="auto">
              <a:xfrm>
                <a:off x="5265" y="520"/>
                <a:ext cx="151" cy="6"/>
              </a:xfrm>
              <a:prstGeom prst="rect">
                <a:avLst/>
              </a:prstGeom>
              <a:solidFill>
                <a:srgbClr val="CDA959"/>
              </a:solidFill>
              <a:ln w="0">
                <a:noFill/>
                <a:miter lim="800000"/>
                <a:headEnd/>
                <a:tailEnd/>
              </a:ln>
            </p:spPr>
            <p:txBody>
              <a:bodyPr/>
              <a:lstStyle/>
              <a:p>
                <a:pPr>
                  <a:defRPr/>
                </a:pPr>
                <a:endParaRPr lang="en-US" dirty="0"/>
              </a:p>
            </p:txBody>
          </p:sp>
          <p:sp>
            <p:nvSpPr>
              <p:cNvPr id="2428" name="Rectangle 314"/>
              <p:cNvSpPr>
                <a:spLocks noChangeArrowheads="1"/>
              </p:cNvSpPr>
              <p:nvPr userDrawn="1"/>
            </p:nvSpPr>
            <p:spPr bwMode="auto">
              <a:xfrm>
                <a:off x="5629" y="520"/>
                <a:ext cx="73" cy="6"/>
              </a:xfrm>
              <a:prstGeom prst="rect">
                <a:avLst/>
              </a:prstGeom>
              <a:solidFill>
                <a:srgbClr val="CDA959"/>
              </a:solidFill>
              <a:ln w="0">
                <a:noFill/>
                <a:miter lim="800000"/>
                <a:headEnd/>
                <a:tailEnd/>
              </a:ln>
            </p:spPr>
            <p:txBody>
              <a:bodyPr/>
              <a:lstStyle/>
              <a:p>
                <a:pPr>
                  <a:defRPr/>
                </a:pPr>
                <a:endParaRPr lang="en-US" dirty="0"/>
              </a:p>
            </p:txBody>
          </p:sp>
          <p:sp>
            <p:nvSpPr>
              <p:cNvPr id="2429" name="Rectangle 315"/>
              <p:cNvSpPr>
                <a:spLocks noChangeArrowheads="1"/>
              </p:cNvSpPr>
              <p:nvPr userDrawn="1"/>
            </p:nvSpPr>
            <p:spPr bwMode="auto">
              <a:xfrm>
                <a:off x="5802" y="520"/>
                <a:ext cx="28" cy="6"/>
              </a:xfrm>
              <a:prstGeom prst="rect">
                <a:avLst/>
              </a:prstGeom>
              <a:solidFill>
                <a:srgbClr val="CDA959"/>
              </a:solidFill>
              <a:ln w="0">
                <a:noFill/>
                <a:miter lim="800000"/>
                <a:headEnd/>
                <a:tailEnd/>
              </a:ln>
            </p:spPr>
            <p:txBody>
              <a:bodyPr/>
              <a:lstStyle/>
              <a:p>
                <a:pPr>
                  <a:defRPr/>
                </a:pPr>
                <a:endParaRPr lang="en-US" dirty="0"/>
              </a:p>
            </p:txBody>
          </p:sp>
          <p:sp>
            <p:nvSpPr>
              <p:cNvPr id="2430" name="Rectangle 316"/>
              <p:cNvSpPr>
                <a:spLocks noChangeArrowheads="1"/>
              </p:cNvSpPr>
              <p:nvPr userDrawn="1"/>
            </p:nvSpPr>
            <p:spPr bwMode="auto">
              <a:xfrm>
                <a:off x="4896" y="526"/>
                <a:ext cx="78" cy="6"/>
              </a:xfrm>
              <a:prstGeom prst="rect">
                <a:avLst/>
              </a:prstGeom>
              <a:solidFill>
                <a:srgbClr val="CDA959"/>
              </a:solidFill>
              <a:ln w="0">
                <a:noFill/>
                <a:miter lim="800000"/>
                <a:headEnd/>
                <a:tailEnd/>
              </a:ln>
            </p:spPr>
            <p:txBody>
              <a:bodyPr/>
              <a:lstStyle/>
              <a:p>
                <a:pPr>
                  <a:defRPr/>
                </a:pPr>
                <a:endParaRPr lang="en-US" dirty="0"/>
              </a:p>
            </p:txBody>
          </p:sp>
          <p:sp>
            <p:nvSpPr>
              <p:cNvPr id="2431" name="Rectangle 317"/>
              <p:cNvSpPr>
                <a:spLocks noChangeArrowheads="1"/>
              </p:cNvSpPr>
              <p:nvPr userDrawn="1"/>
            </p:nvSpPr>
            <p:spPr bwMode="auto">
              <a:xfrm>
                <a:off x="5265" y="526"/>
                <a:ext cx="151" cy="6"/>
              </a:xfrm>
              <a:prstGeom prst="rect">
                <a:avLst/>
              </a:prstGeom>
              <a:solidFill>
                <a:srgbClr val="CDA959"/>
              </a:solidFill>
              <a:ln w="0">
                <a:noFill/>
                <a:miter lim="800000"/>
                <a:headEnd/>
                <a:tailEnd/>
              </a:ln>
            </p:spPr>
            <p:txBody>
              <a:bodyPr/>
              <a:lstStyle/>
              <a:p>
                <a:pPr>
                  <a:defRPr/>
                </a:pPr>
                <a:endParaRPr lang="en-US" dirty="0"/>
              </a:p>
            </p:txBody>
          </p:sp>
          <p:sp>
            <p:nvSpPr>
              <p:cNvPr id="2432" name="Rectangle 318"/>
              <p:cNvSpPr>
                <a:spLocks noChangeArrowheads="1"/>
              </p:cNvSpPr>
              <p:nvPr userDrawn="1"/>
            </p:nvSpPr>
            <p:spPr bwMode="auto">
              <a:xfrm>
                <a:off x="5629" y="526"/>
                <a:ext cx="67" cy="6"/>
              </a:xfrm>
              <a:prstGeom prst="rect">
                <a:avLst/>
              </a:prstGeom>
              <a:solidFill>
                <a:srgbClr val="CDA959"/>
              </a:solidFill>
              <a:ln w="0">
                <a:noFill/>
                <a:miter lim="800000"/>
                <a:headEnd/>
                <a:tailEnd/>
              </a:ln>
            </p:spPr>
            <p:txBody>
              <a:bodyPr/>
              <a:lstStyle/>
              <a:p>
                <a:pPr>
                  <a:defRPr/>
                </a:pPr>
                <a:endParaRPr lang="en-US" dirty="0"/>
              </a:p>
            </p:txBody>
          </p:sp>
          <p:sp>
            <p:nvSpPr>
              <p:cNvPr id="2433" name="Rectangle 319"/>
              <p:cNvSpPr>
                <a:spLocks noChangeArrowheads="1"/>
              </p:cNvSpPr>
              <p:nvPr userDrawn="1"/>
            </p:nvSpPr>
            <p:spPr bwMode="auto">
              <a:xfrm>
                <a:off x="5802" y="526"/>
                <a:ext cx="28" cy="6"/>
              </a:xfrm>
              <a:prstGeom prst="rect">
                <a:avLst/>
              </a:prstGeom>
              <a:solidFill>
                <a:srgbClr val="CDA959"/>
              </a:solidFill>
              <a:ln w="0">
                <a:noFill/>
                <a:miter lim="800000"/>
                <a:headEnd/>
                <a:tailEnd/>
              </a:ln>
            </p:spPr>
            <p:txBody>
              <a:bodyPr/>
              <a:lstStyle/>
              <a:p>
                <a:pPr>
                  <a:defRPr/>
                </a:pPr>
                <a:endParaRPr lang="en-US" dirty="0"/>
              </a:p>
            </p:txBody>
          </p:sp>
          <p:sp>
            <p:nvSpPr>
              <p:cNvPr id="2434" name="Rectangle 320"/>
              <p:cNvSpPr>
                <a:spLocks noChangeArrowheads="1"/>
              </p:cNvSpPr>
              <p:nvPr userDrawn="1"/>
            </p:nvSpPr>
            <p:spPr bwMode="auto">
              <a:xfrm>
                <a:off x="4901" y="532"/>
                <a:ext cx="79" cy="5"/>
              </a:xfrm>
              <a:prstGeom prst="rect">
                <a:avLst/>
              </a:prstGeom>
              <a:solidFill>
                <a:srgbClr val="CDA959"/>
              </a:solidFill>
              <a:ln w="0">
                <a:noFill/>
                <a:miter lim="800000"/>
                <a:headEnd/>
                <a:tailEnd/>
              </a:ln>
            </p:spPr>
            <p:txBody>
              <a:bodyPr/>
              <a:lstStyle/>
              <a:p>
                <a:pPr>
                  <a:defRPr/>
                </a:pPr>
                <a:endParaRPr lang="en-US" dirty="0"/>
              </a:p>
            </p:txBody>
          </p:sp>
          <p:sp>
            <p:nvSpPr>
              <p:cNvPr id="2435" name="Rectangle 321"/>
              <p:cNvSpPr>
                <a:spLocks noChangeArrowheads="1"/>
              </p:cNvSpPr>
              <p:nvPr userDrawn="1"/>
            </p:nvSpPr>
            <p:spPr bwMode="auto">
              <a:xfrm>
                <a:off x="5265" y="532"/>
                <a:ext cx="151" cy="5"/>
              </a:xfrm>
              <a:prstGeom prst="rect">
                <a:avLst/>
              </a:prstGeom>
              <a:solidFill>
                <a:srgbClr val="CDA959"/>
              </a:solidFill>
              <a:ln w="0">
                <a:noFill/>
                <a:miter lim="800000"/>
                <a:headEnd/>
                <a:tailEnd/>
              </a:ln>
            </p:spPr>
            <p:txBody>
              <a:bodyPr/>
              <a:lstStyle/>
              <a:p>
                <a:pPr>
                  <a:defRPr/>
                </a:pPr>
                <a:endParaRPr lang="en-US" dirty="0"/>
              </a:p>
            </p:txBody>
          </p:sp>
          <p:sp>
            <p:nvSpPr>
              <p:cNvPr id="2436" name="Rectangle 322"/>
              <p:cNvSpPr>
                <a:spLocks noChangeArrowheads="1"/>
              </p:cNvSpPr>
              <p:nvPr userDrawn="1"/>
            </p:nvSpPr>
            <p:spPr bwMode="auto">
              <a:xfrm>
                <a:off x="5629" y="532"/>
                <a:ext cx="67" cy="5"/>
              </a:xfrm>
              <a:prstGeom prst="rect">
                <a:avLst/>
              </a:prstGeom>
              <a:solidFill>
                <a:srgbClr val="CDA959"/>
              </a:solidFill>
              <a:ln w="0">
                <a:noFill/>
                <a:miter lim="800000"/>
                <a:headEnd/>
                <a:tailEnd/>
              </a:ln>
            </p:spPr>
            <p:txBody>
              <a:bodyPr/>
              <a:lstStyle/>
              <a:p>
                <a:pPr>
                  <a:defRPr/>
                </a:pPr>
                <a:endParaRPr lang="en-US" dirty="0"/>
              </a:p>
            </p:txBody>
          </p:sp>
          <p:sp>
            <p:nvSpPr>
              <p:cNvPr id="2437" name="Rectangle 323"/>
              <p:cNvSpPr>
                <a:spLocks noChangeArrowheads="1"/>
              </p:cNvSpPr>
              <p:nvPr userDrawn="1"/>
            </p:nvSpPr>
            <p:spPr bwMode="auto">
              <a:xfrm>
                <a:off x="5802" y="532"/>
                <a:ext cx="28" cy="5"/>
              </a:xfrm>
              <a:prstGeom prst="rect">
                <a:avLst/>
              </a:prstGeom>
              <a:solidFill>
                <a:srgbClr val="CDA959"/>
              </a:solidFill>
              <a:ln w="0">
                <a:noFill/>
                <a:miter lim="800000"/>
                <a:headEnd/>
                <a:tailEnd/>
              </a:ln>
            </p:spPr>
            <p:txBody>
              <a:bodyPr/>
              <a:lstStyle/>
              <a:p>
                <a:pPr>
                  <a:defRPr/>
                </a:pPr>
                <a:endParaRPr lang="en-US" dirty="0"/>
              </a:p>
            </p:txBody>
          </p:sp>
          <p:sp>
            <p:nvSpPr>
              <p:cNvPr id="2438" name="Rectangle 324"/>
              <p:cNvSpPr>
                <a:spLocks noChangeArrowheads="1"/>
              </p:cNvSpPr>
              <p:nvPr userDrawn="1"/>
            </p:nvSpPr>
            <p:spPr bwMode="auto">
              <a:xfrm>
                <a:off x="4901" y="537"/>
                <a:ext cx="79" cy="6"/>
              </a:xfrm>
              <a:prstGeom prst="rect">
                <a:avLst/>
              </a:prstGeom>
              <a:solidFill>
                <a:srgbClr val="CDA959"/>
              </a:solidFill>
              <a:ln w="0">
                <a:noFill/>
                <a:miter lim="800000"/>
                <a:headEnd/>
                <a:tailEnd/>
              </a:ln>
            </p:spPr>
            <p:txBody>
              <a:bodyPr/>
              <a:lstStyle/>
              <a:p>
                <a:pPr>
                  <a:defRPr/>
                </a:pPr>
                <a:endParaRPr lang="en-US" dirty="0"/>
              </a:p>
            </p:txBody>
          </p:sp>
          <p:sp>
            <p:nvSpPr>
              <p:cNvPr id="2439" name="Rectangle 325"/>
              <p:cNvSpPr>
                <a:spLocks noChangeArrowheads="1"/>
              </p:cNvSpPr>
              <p:nvPr userDrawn="1"/>
            </p:nvSpPr>
            <p:spPr bwMode="auto">
              <a:xfrm>
                <a:off x="5265" y="537"/>
                <a:ext cx="151" cy="6"/>
              </a:xfrm>
              <a:prstGeom prst="rect">
                <a:avLst/>
              </a:prstGeom>
              <a:solidFill>
                <a:srgbClr val="CDA959"/>
              </a:solidFill>
              <a:ln w="0">
                <a:noFill/>
                <a:miter lim="800000"/>
                <a:headEnd/>
                <a:tailEnd/>
              </a:ln>
            </p:spPr>
            <p:txBody>
              <a:bodyPr/>
              <a:lstStyle/>
              <a:p>
                <a:pPr>
                  <a:defRPr/>
                </a:pPr>
                <a:endParaRPr lang="en-US" dirty="0"/>
              </a:p>
            </p:txBody>
          </p:sp>
          <p:sp>
            <p:nvSpPr>
              <p:cNvPr id="2440" name="Rectangle 326"/>
              <p:cNvSpPr>
                <a:spLocks noChangeArrowheads="1"/>
              </p:cNvSpPr>
              <p:nvPr userDrawn="1"/>
            </p:nvSpPr>
            <p:spPr bwMode="auto">
              <a:xfrm>
                <a:off x="5623" y="537"/>
                <a:ext cx="68" cy="6"/>
              </a:xfrm>
              <a:prstGeom prst="rect">
                <a:avLst/>
              </a:prstGeom>
              <a:solidFill>
                <a:srgbClr val="CDA959"/>
              </a:solidFill>
              <a:ln w="0">
                <a:noFill/>
                <a:miter lim="800000"/>
                <a:headEnd/>
                <a:tailEnd/>
              </a:ln>
            </p:spPr>
            <p:txBody>
              <a:bodyPr/>
              <a:lstStyle/>
              <a:p>
                <a:pPr>
                  <a:defRPr/>
                </a:pPr>
                <a:endParaRPr lang="en-US" dirty="0"/>
              </a:p>
            </p:txBody>
          </p:sp>
          <p:sp>
            <p:nvSpPr>
              <p:cNvPr id="2441" name="Rectangle 327"/>
              <p:cNvSpPr>
                <a:spLocks noChangeArrowheads="1"/>
              </p:cNvSpPr>
              <p:nvPr userDrawn="1"/>
            </p:nvSpPr>
            <p:spPr bwMode="auto">
              <a:xfrm>
                <a:off x="5802" y="537"/>
                <a:ext cx="28" cy="6"/>
              </a:xfrm>
              <a:prstGeom prst="rect">
                <a:avLst/>
              </a:prstGeom>
              <a:solidFill>
                <a:srgbClr val="CDA959"/>
              </a:solidFill>
              <a:ln w="0">
                <a:noFill/>
                <a:miter lim="800000"/>
                <a:headEnd/>
                <a:tailEnd/>
              </a:ln>
            </p:spPr>
            <p:txBody>
              <a:bodyPr/>
              <a:lstStyle/>
              <a:p>
                <a:pPr>
                  <a:defRPr/>
                </a:pPr>
                <a:endParaRPr lang="en-US" dirty="0"/>
              </a:p>
            </p:txBody>
          </p:sp>
          <p:sp>
            <p:nvSpPr>
              <p:cNvPr id="2442" name="Rectangle 328"/>
              <p:cNvSpPr>
                <a:spLocks noChangeArrowheads="1"/>
              </p:cNvSpPr>
              <p:nvPr userDrawn="1"/>
            </p:nvSpPr>
            <p:spPr bwMode="auto">
              <a:xfrm>
                <a:off x="4907" y="543"/>
                <a:ext cx="78" cy="5"/>
              </a:xfrm>
              <a:prstGeom prst="rect">
                <a:avLst/>
              </a:prstGeom>
              <a:solidFill>
                <a:srgbClr val="CDA959"/>
              </a:solidFill>
              <a:ln w="0">
                <a:noFill/>
                <a:miter lim="800000"/>
                <a:headEnd/>
                <a:tailEnd/>
              </a:ln>
            </p:spPr>
            <p:txBody>
              <a:bodyPr/>
              <a:lstStyle/>
              <a:p>
                <a:pPr>
                  <a:defRPr/>
                </a:pPr>
                <a:endParaRPr lang="en-US" dirty="0"/>
              </a:p>
            </p:txBody>
          </p:sp>
          <p:sp>
            <p:nvSpPr>
              <p:cNvPr id="2443" name="Rectangle 329"/>
              <p:cNvSpPr>
                <a:spLocks noChangeArrowheads="1"/>
              </p:cNvSpPr>
              <p:nvPr userDrawn="1"/>
            </p:nvSpPr>
            <p:spPr bwMode="auto">
              <a:xfrm>
                <a:off x="5265" y="543"/>
                <a:ext cx="151" cy="5"/>
              </a:xfrm>
              <a:prstGeom prst="rect">
                <a:avLst/>
              </a:prstGeom>
              <a:solidFill>
                <a:srgbClr val="CDA959"/>
              </a:solidFill>
              <a:ln w="0">
                <a:noFill/>
                <a:miter lim="800000"/>
                <a:headEnd/>
                <a:tailEnd/>
              </a:ln>
            </p:spPr>
            <p:txBody>
              <a:bodyPr/>
              <a:lstStyle/>
              <a:p>
                <a:pPr>
                  <a:defRPr/>
                </a:pPr>
                <a:endParaRPr lang="en-US" dirty="0"/>
              </a:p>
            </p:txBody>
          </p:sp>
          <p:sp>
            <p:nvSpPr>
              <p:cNvPr id="2444" name="Rectangle 330"/>
              <p:cNvSpPr>
                <a:spLocks noChangeArrowheads="1"/>
              </p:cNvSpPr>
              <p:nvPr userDrawn="1"/>
            </p:nvSpPr>
            <p:spPr bwMode="auto">
              <a:xfrm>
                <a:off x="5623" y="543"/>
                <a:ext cx="68" cy="5"/>
              </a:xfrm>
              <a:prstGeom prst="rect">
                <a:avLst/>
              </a:prstGeom>
              <a:solidFill>
                <a:srgbClr val="CDA959"/>
              </a:solidFill>
              <a:ln w="0">
                <a:noFill/>
                <a:miter lim="800000"/>
                <a:headEnd/>
                <a:tailEnd/>
              </a:ln>
            </p:spPr>
            <p:txBody>
              <a:bodyPr/>
              <a:lstStyle/>
              <a:p>
                <a:pPr>
                  <a:defRPr/>
                </a:pPr>
                <a:endParaRPr lang="en-US" dirty="0"/>
              </a:p>
            </p:txBody>
          </p:sp>
          <p:sp>
            <p:nvSpPr>
              <p:cNvPr id="2445" name="Rectangle 331"/>
              <p:cNvSpPr>
                <a:spLocks noChangeArrowheads="1"/>
              </p:cNvSpPr>
              <p:nvPr userDrawn="1"/>
            </p:nvSpPr>
            <p:spPr bwMode="auto">
              <a:xfrm>
                <a:off x="5802" y="543"/>
                <a:ext cx="28" cy="5"/>
              </a:xfrm>
              <a:prstGeom prst="rect">
                <a:avLst/>
              </a:prstGeom>
              <a:solidFill>
                <a:srgbClr val="CDA959"/>
              </a:solidFill>
              <a:ln w="0">
                <a:noFill/>
                <a:miter lim="800000"/>
                <a:headEnd/>
                <a:tailEnd/>
              </a:ln>
            </p:spPr>
            <p:txBody>
              <a:bodyPr/>
              <a:lstStyle/>
              <a:p>
                <a:pPr>
                  <a:defRPr/>
                </a:pPr>
                <a:endParaRPr lang="en-US" dirty="0"/>
              </a:p>
            </p:txBody>
          </p:sp>
          <p:sp>
            <p:nvSpPr>
              <p:cNvPr id="2446" name="Rectangle 332"/>
              <p:cNvSpPr>
                <a:spLocks noChangeArrowheads="1"/>
              </p:cNvSpPr>
              <p:nvPr userDrawn="1"/>
            </p:nvSpPr>
            <p:spPr bwMode="auto">
              <a:xfrm>
                <a:off x="4913" y="548"/>
                <a:ext cx="78" cy="6"/>
              </a:xfrm>
              <a:prstGeom prst="rect">
                <a:avLst/>
              </a:prstGeom>
              <a:solidFill>
                <a:srgbClr val="CDA959"/>
              </a:solidFill>
              <a:ln w="0">
                <a:noFill/>
                <a:miter lim="800000"/>
                <a:headEnd/>
                <a:tailEnd/>
              </a:ln>
            </p:spPr>
            <p:txBody>
              <a:bodyPr/>
              <a:lstStyle/>
              <a:p>
                <a:pPr>
                  <a:defRPr/>
                </a:pPr>
                <a:endParaRPr lang="en-US" dirty="0"/>
              </a:p>
            </p:txBody>
          </p:sp>
          <p:sp>
            <p:nvSpPr>
              <p:cNvPr id="2447" name="Rectangle 333"/>
              <p:cNvSpPr>
                <a:spLocks noChangeArrowheads="1"/>
              </p:cNvSpPr>
              <p:nvPr userDrawn="1"/>
            </p:nvSpPr>
            <p:spPr bwMode="auto">
              <a:xfrm>
                <a:off x="5265" y="548"/>
                <a:ext cx="151" cy="6"/>
              </a:xfrm>
              <a:prstGeom prst="rect">
                <a:avLst/>
              </a:prstGeom>
              <a:solidFill>
                <a:srgbClr val="CDA959"/>
              </a:solidFill>
              <a:ln w="0">
                <a:noFill/>
                <a:miter lim="800000"/>
                <a:headEnd/>
                <a:tailEnd/>
              </a:ln>
            </p:spPr>
            <p:txBody>
              <a:bodyPr/>
              <a:lstStyle/>
              <a:p>
                <a:pPr>
                  <a:defRPr/>
                </a:pPr>
                <a:endParaRPr lang="en-US" dirty="0"/>
              </a:p>
            </p:txBody>
          </p:sp>
          <p:sp>
            <p:nvSpPr>
              <p:cNvPr id="2448" name="Rectangle 334"/>
              <p:cNvSpPr>
                <a:spLocks noChangeArrowheads="1"/>
              </p:cNvSpPr>
              <p:nvPr userDrawn="1"/>
            </p:nvSpPr>
            <p:spPr bwMode="auto">
              <a:xfrm>
                <a:off x="5618" y="548"/>
                <a:ext cx="73" cy="6"/>
              </a:xfrm>
              <a:prstGeom prst="rect">
                <a:avLst/>
              </a:prstGeom>
              <a:solidFill>
                <a:srgbClr val="CDA959"/>
              </a:solidFill>
              <a:ln w="0">
                <a:noFill/>
                <a:miter lim="800000"/>
                <a:headEnd/>
                <a:tailEnd/>
              </a:ln>
            </p:spPr>
            <p:txBody>
              <a:bodyPr/>
              <a:lstStyle/>
              <a:p>
                <a:pPr>
                  <a:defRPr/>
                </a:pPr>
                <a:endParaRPr lang="en-US" dirty="0"/>
              </a:p>
            </p:txBody>
          </p:sp>
          <p:sp>
            <p:nvSpPr>
              <p:cNvPr id="2449" name="Rectangle 335"/>
              <p:cNvSpPr>
                <a:spLocks noChangeArrowheads="1"/>
              </p:cNvSpPr>
              <p:nvPr userDrawn="1"/>
            </p:nvSpPr>
            <p:spPr bwMode="auto">
              <a:xfrm>
                <a:off x="5802" y="548"/>
                <a:ext cx="28" cy="6"/>
              </a:xfrm>
              <a:prstGeom prst="rect">
                <a:avLst/>
              </a:prstGeom>
              <a:solidFill>
                <a:srgbClr val="CDA959"/>
              </a:solidFill>
              <a:ln w="0">
                <a:noFill/>
                <a:miter lim="800000"/>
                <a:headEnd/>
                <a:tailEnd/>
              </a:ln>
            </p:spPr>
            <p:txBody>
              <a:bodyPr/>
              <a:lstStyle/>
              <a:p>
                <a:pPr>
                  <a:defRPr/>
                </a:pPr>
                <a:endParaRPr lang="en-US" dirty="0"/>
              </a:p>
            </p:txBody>
          </p:sp>
          <p:sp>
            <p:nvSpPr>
              <p:cNvPr id="2450" name="Rectangle 336"/>
              <p:cNvSpPr>
                <a:spLocks noChangeArrowheads="1"/>
              </p:cNvSpPr>
              <p:nvPr userDrawn="1"/>
            </p:nvSpPr>
            <p:spPr bwMode="auto">
              <a:xfrm>
                <a:off x="4918" y="554"/>
                <a:ext cx="79" cy="6"/>
              </a:xfrm>
              <a:prstGeom prst="rect">
                <a:avLst/>
              </a:prstGeom>
              <a:solidFill>
                <a:srgbClr val="CDA959"/>
              </a:solidFill>
              <a:ln w="0">
                <a:noFill/>
                <a:miter lim="800000"/>
                <a:headEnd/>
                <a:tailEnd/>
              </a:ln>
            </p:spPr>
            <p:txBody>
              <a:bodyPr/>
              <a:lstStyle/>
              <a:p>
                <a:pPr>
                  <a:defRPr/>
                </a:pPr>
                <a:endParaRPr lang="en-US" dirty="0"/>
              </a:p>
            </p:txBody>
          </p:sp>
          <p:sp>
            <p:nvSpPr>
              <p:cNvPr id="2451" name="Rectangle 337"/>
              <p:cNvSpPr>
                <a:spLocks noChangeArrowheads="1"/>
              </p:cNvSpPr>
              <p:nvPr userDrawn="1"/>
            </p:nvSpPr>
            <p:spPr bwMode="auto">
              <a:xfrm>
                <a:off x="5265" y="554"/>
                <a:ext cx="151" cy="6"/>
              </a:xfrm>
              <a:prstGeom prst="rect">
                <a:avLst/>
              </a:prstGeom>
              <a:solidFill>
                <a:srgbClr val="CDA959"/>
              </a:solidFill>
              <a:ln w="0">
                <a:noFill/>
                <a:miter lim="800000"/>
                <a:headEnd/>
                <a:tailEnd/>
              </a:ln>
            </p:spPr>
            <p:txBody>
              <a:bodyPr/>
              <a:lstStyle/>
              <a:p>
                <a:pPr>
                  <a:defRPr/>
                </a:pPr>
                <a:endParaRPr lang="en-US" dirty="0"/>
              </a:p>
            </p:txBody>
          </p:sp>
          <p:sp>
            <p:nvSpPr>
              <p:cNvPr id="2452" name="Rectangle 338"/>
              <p:cNvSpPr>
                <a:spLocks noChangeArrowheads="1"/>
              </p:cNvSpPr>
              <p:nvPr userDrawn="1"/>
            </p:nvSpPr>
            <p:spPr bwMode="auto">
              <a:xfrm>
                <a:off x="5618" y="554"/>
                <a:ext cx="67" cy="6"/>
              </a:xfrm>
              <a:prstGeom prst="rect">
                <a:avLst/>
              </a:prstGeom>
              <a:solidFill>
                <a:srgbClr val="CDA959"/>
              </a:solidFill>
              <a:ln w="0">
                <a:noFill/>
                <a:miter lim="800000"/>
                <a:headEnd/>
                <a:tailEnd/>
              </a:ln>
            </p:spPr>
            <p:txBody>
              <a:bodyPr/>
              <a:lstStyle/>
              <a:p>
                <a:pPr>
                  <a:defRPr/>
                </a:pPr>
                <a:endParaRPr lang="en-US" dirty="0"/>
              </a:p>
            </p:txBody>
          </p:sp>
          <p:sp>
            <p:nvSpPr>
              <p:cNvPr id="2453" name="Rectangle 339"/>
              <p:cNvSpPr>
                <a:spLocks noChangeArrowheads="1"/>
              </p:cNvSpPr>
              <p:nvPr userDrawn="1"/>
            </p:nvSpPr>
            <p:spPr bwMode="auto">
              <a:xfrm>
                <a:off x="5802" y="554"/>
                <a:ext cx="28" cy="6"/>
              </a:xfrm>
              <a:prstGeom prst="rect">
                <a:avLst/>
              </a:prstGeom>
              <a:solidFill>
                <a:srgbClr val="CDA959"/>
              </a:solidFill>
              <a:ln w="0">
                <a:noFill/>
                <a:miter lim="800000"/>
                <a:headEnd/>
                <a:tailEnd/>
              </a:ln>
            </p:spPr>
            <p:txBody>
              <a:bodyPr/>
              <a:lstStyle/>
              <a:p>
                <a:pPr>
                  <a:defRPr/>
                </a:pPr>
                <a:endParaRPr lang="en-US" dirty="0"/>
              </a:p>
            </p:txBody>
          </p:sp>
          <p:sp>
            <p:nvSpPr>
              <p:cNvPr id="2454" name="Rectangle 340"/>
              <p:cNvSpPr>
                <a:spLocks noChangeArrowheads="1"/>
              </p:cNvSpPr>
              <p:nvPr userDrawn="1"/>
            </p:nvSpPr>
            <p:spPr bwMode="auto">
              <a:xfrm>
                <a:off x="4924" y="560"/>
                <a:ext cx="78" cy="5"/>
              </a:xfrm>
              <a:prstGeom prst="rect">
                <a:avLst/>
              </a:prstGeom>
              <a:solidFill>
                <a:srgbClr val="CDA959"/>
              </a:solidFill>
              <a:ln w="0">
                <a:noFill/>
                <a:miter lim="800000"/>
                <a:headEnd/>
                <a:tailEnd/>
              </a:ln>
            </p:spPr>
            <p:txBody>
              <a:bodyPr/>
              <a:lstStyle/>
              <a:p>
                <a:pPr>
                  <a:defRPr/>
                </a:pPr>
                <a:endParaRPr lang="en-US" dirty="0"/>
              </a:p>
            </p:txBody>
          </p:sp>
          <p:sp>
            <p:nvSpPr>
              <p:cNvPr id="2455" name="Rectangle 341"/>
              <p:cNvSpPr>
                <a:spLocks noChangeArrowheads="1"/>
              </p:cNvSpPr>
              <p:nvPr userDrawn="1"/>
            </p:nvSpPr>
            <p:spPr bwMode="auto">
              <a:xfrm>
                <a:off x="5265" y="560"/>
                <a:ext cx="151" cy="5"/>
              </a:xfrm>
              <a:prstGeom prst="rect">
                <a:avLst/>
              </a:prstGeom>
              <a:solidFill>
                <a:srgbClr val="CDA959"/>
              </a:solidFill>
              <a:ln w="0">
                <a:noFill/>
                <a:miter lim="800000"/>
                <a:headEnd/>
                <a:tailEnd/>
              </a:ln>
            </p:spPr>
            <p:txBody>
              <a:bodyPr/>
              <a:lstStyle/>
              <a:p>
                <a:pPr>
                  <a:defRPr/>
                </a:pPr>
                <a:endParaRPr lang="en-US" dirty="0"/>
              </a:p>
            </p:txBody>
          </p:sp>
          <p:sp>
            <p:nvSpPr>
              <p:cNvPr id="2456" name="Rectangle 342"/>
              <p:cNvSpPr>
                <a:spLocks noChangeArrowheads="1"/>
              </p:cNvSpPr>
              <p:nvPr userDrawn="1"/>
            </p:nvSpPr>
            <p:spPr bwMode="auto">
              <a:xfrm>
                <a:off x="5612" y="560"/>
                <a:ext cx="73" cy="5"/>
              </a:xfrm>
              <a:prstGeom prst="rect">
                <a:avLst/>
              </a:prstGeom>
              <a:solidFill>
                <a:srgbClr val="CDA959"/>
              </a:solidFill>
              <a:ln w="0">
                <a:noFill/>
                <a:miter lim="800000"/>
                <a:headEnd/>
                <a:tailEnd/>
              </a:ln>
            </p:spPr>
            <p:txBody>
              <a:bodyPr/>
              <a:lstStyle/>
              <a:p>
                <a:pPr>
                  <a:defRPr/>
                </a:pPr>
                <a:endParaRPr lang="en-US" dirty="0"/>
              </a:p>
            </p:txBody>
          </p:sp>
          <p:sp>
            <p:nvSpPr>
              <p:cNvPr id="2457" name="Rectangle 343"/>
              <p:cNvSpPr>
                <a:spLocks noChangeArrowheads="1"/>
              </p:cNvSpPr>
              <p:nvPr userDrawn="1"/>
            </p:nvSpPr>
            <p:spPr bwMode="auto">
              <a:xfrm>
                <a:off x="5802" y="560"/>
                <a:ext cx="28" cy="5"/>
              </a:xfrm>
              <a:prstGeom prst="rect">
                <a:avLst/>
              </a:prstGeom>
              <a:solidFill>
                <a:srgbClr val="CDA959"/>
              </a:solidFill>
              <a:ln w="0">
                <a:noFill/>
                <a:miter lim="800000"/>
                <a:headEnd/>
                <a:tailEnd/>
              </a:ln>
            </p:spPr>
            <p:txBody>
              <a:bodyPr/>
              <a:lstStyle/>
              <a:p>
                <a:pPr>
                  <a:defRPr/>
                </a:pPr>
                <a:endParaRPr lang="en-US" dirty="0"/>
              </a:p>
            </p:txBody>
          </p:sp>
          <p:sp>
            <p:nvSpPr>
              <p:cNvPr id="2458" name="Rectangle 344"/>
              <p:cNvSpPr>
                <a:spLocks noChangeArrowheads="1"/>
              </p:cNvSpPr>
              <p:nvPr userDrawn="1"/>
            </p:nvSpPr>
            <p:spPr bwMode="auto">
              <a:xfrm>
                <a:off x="4929" y="565"/>
                <a:ext cx="79" cy="6"/>
              </a:xfrm>
              <a:prstGeom prst="rect">
                <a:avLst/>
              </a:prstGeom>
              <a:solidFill>
                <a:srgbClr val="CDA959"/>
              </a:solidFill>
              <a:ln w="0">
                <a:noFill/>
                <a:miter lim="800000"/>
                <a:headEnd/>
                <a:tailEnd/>
              </a:ln>
            </p:spPr>
            <p:txBody>
              <a:bodyPr/>
              <a:lstStyle/>
              <a:p>
                <a:pPr>
                  <a:defRPr/>
                </a:pPr>
                <a:endParaRPr lang="en-US" dirty="0"/>
              </a:p>
            </p:txBody>
          </p:sp>
          <p:sp>
            <p:nvSpPr>
              <p:cNvPr id="2459" name="Rectangle 345"/>
              <p:cNvSpPr>
                <a:spLocks noChangeArrowheads="1"/>
              </p:cNvSpPr>
              <p:nvPr userDrawn="1"/>
            </p:nvSpPr>
            <p:spPr bwMode="auto">
              <a:xfrm>
                <a:off x="5265" y="565"/>
                <a:ext cx="151" cy="6"/>
              </a:xfrm>
              <a:prstGeom prst="rect">
                <a:avLst/>
              </a:prstGeom>
              <a:solidFill>
                <a:srgbClr val="CDA959"/>
              </a:solidFill>
              <a:ln w="0">
                <a:noFill/>
                <a:miter lim="800000"/>
                <a:headEnd/>
                <a:tailEnd/>
              </a:ln>
            </p:spPr>
            <p:txBody>
              <a:bodyPr/>
              <a:lstStyle/>
              <a:p>
                <a:pPr>
                  <a:defRPr/>
                </a:pPr>
                <a:endParaRPr lang="en-US" dirty="0"/>
              </a:p>
            </p:txBody>
          </p:sp>
          <p:sp>
            <p:nvSpPr>
              <p:cNvPr id="2460" name="Rectangle 346"/>
              <p:cNvSpPr>
                <a:spLocks noChangeArrowheads="1"/>
              </p:cNvSpPr>
              <p:nvPr userDrawn="1"/>
            </p:nvSpPr>
            <p:spPr bwMode="auto">
              <a:xfrm>
                <a:off x="5612" y="565"/>
                <a:ext cx="67" cy="6"/>
              </a:xfrm>
              <a:prstGeom prst="rect">
                <a:avLst/>
              </a:prstGeom>
              <a:solidFill>
                <a:srgbClr val="CDA959"/>
              </a:solidFill>
              <a:ln w="0">
                <a:noFill/>
                <a:miter lim="800000"/>
                <a:headEnd/>
                <a:tailEnd/>
              </a:ln>
            </p:spPr>
            <p:txBody>
              <a:bodyPr/>
              <a:lstStyle/>
              <a:p>
                <a:pPr>
                  <a:defRPr/>
                </a:pPr>
                <a:endParaRPr lang="en-US" dirty="0"/>
              </a:p>
            </p:txBody>
          </p:sp>
          <p:sp>
            <p:nvSpPr>
              <p:cNvPr id="2461" name="Rectangle 347"/>
              <p:cNvSpPr>
                <a:spLocks noChangeArrowheads="1"/>
              </p:cNvSpPr>
              <p:nvPr userDrawn="1"/>
            </p:nvSpPr>
            <p:spPr bwMode="auto">
              <a:xfrm>
                <a:off x="5802" y="565"/>
                <a:ext cx="28" cy="6"/>
              </a:xfrm>
              <a:prstGeom prst="rect">
                <a:avLst/>
              </a:prstGeom>
              <a:solidFill>
                <a:srgbClr val="CDA959"/>
              </a:solidFill>
              <a:ln w="0">
                <a:noFill/>
                <a:miter lim="800000"/>
                <a:headEnd/>
                <a:tailEnd/>
              </a:ln>
            </p:spPr>
            <p:txBody>
              <a:bodyPr/>
              <a:lstStyle/>
              <a:p>
                <a:pPr>
                  <a:defRPr/>
                </a:pPr>
                <a:endParaRPr lang="en-US" dirty="0"/>
              </a:p>
            </p:txBody>
          </p:sp>
          <p:sp>
            <p:nvSpPr>
              <p:cNvPr id="2462" name="Rectangle 348"/>
              <p:cNvSpPr>
                <a:spLocks noChangeArrowheads="1"/>
              </p:cNvSpPr>
              <p:nvPr userDrawn="1"/>
            </p:nvSpPr>
            <p:spPr bwMode="auto">
              <a:xfrm>
                <a:off x="4929" y="571"/>
                <a:ext cx="79" cy="5"/>
              </a:xfrm>
              <a:prstGeom prst="rect">
                <a:avLst/>
              </a:prstGeom>
              <a:solidFill>
                <a:srgbClr val="CDA959"/>
              </a:solidFill>
              <a:ln w="0">
                <a:noFill/>
                <a:miter lim="800000"/>
                <a:headEnd/>
                <a:tailEnd/>
              </a:ln>
            </p:spPr>
            <p:txBody>
              <a:bodyPr/>
              <a:lstStyle/>
              <a:p>
                <a:pPr>
                  <a:defRPr/>
                </a:pPr>
                <a:endParaRPr lang="en-US" dirty="0"/>
              </a:p>
            </p:txBody>
          </p:sp>
          <p:sp>
            <p:nvSpPr>
              <p:cNvPr id="2463" name="Rectangle 349"/>
              <p:cNvSpPr>
                <a:spLocks noChangeArrowheads="1"/>
              </p:cNvSpPr>
              <p:nvPr userDrawn="1"/>
            </p:nvSpPr>
            <p:spPr bwMode="auto">
              <a:xfrm>
                <a:off x="5265" y="571"/>
                <a:ext cx="151" cy="5"/>
              </a:xfrm>
              <a:prstGeom prst="rect">
                <a:avLst/>
              </a:prstGeom>
              <a:solidFill>
                <a:srgbClr val="CDA959"/>
              </a:solidFill>
              <a:ln w="0">
                <a:noFill/>
                <a:miter lim="800000"/>
                <a:headEnd/>
                <a:tailEnd/>
              </a:ln>
            </p:spPr>
            <p:txBody>
              <a:bodyPr/>
              <a:lstStyle/>
              <a:p>
                <a:pPr>
                  <a:defRPr/>
                </a:pPr>
                <a:endParaRPr lang="en-US" dirty="0"/>
              </a:p>
            </p:txBody>
          </p:sp>
          <p:sp>
            <p:nvSpPr>
              <p:cNvPr id="2464" name="Rectangle 350"/>
              <p:cNvSpPr>
                <a:spLocks noChangeArrowheads="1"/>
              </p:cNvSpPr>
              <p:nvPr userDrawn="1"/>
            </p:nvSpPr>
            <p:spPr bwMode="auto">
              <a:xfrm>
                <a:off x="5612" y="571"/>
                <a:ext cx="67" cy="5"/>
              </a:xfrm>
              <a:prstGeom prst="rect">
                <a:avLst/>
              </a:prstGeom>
              <a:solidFill>
                <a:srgbClr val="CDA959"/>
              </a:solidFill>
              <a:ln w="0">
                <a:noFill/>
                <a:miter lim="800000"/>
                <a:headEnd/>
                <a:tailEnd/>
              </a:ln>
            </p:spPr>
            <p:txBody>
              <a:bodyPr/>
              <a:lstStyle/>
              <a:p>
                <a:pPr>
                  <a:defRPr/>
                </a:pPr>
                <a:endParaRPr lang="en-US" dirty="0"/>
              </a:p>
            </p:txBody>
          </p:sp>
          <p:sp>
            <p:nvSpPr>
              <p:cNvPr id="2465" name="Rectangle 351"/>
              <p:cNvSpPr>
                <a:spLocks noChangeArrowheads="1"/>
              </p:cNvSpPr>
              <p:nvPr userDrawn="1"/>
            </p:nvSpPr>
            <p:spPr bwMode="auto">
              <a:xfrm>
                <a:off x="5802" y="571"/>
                <a:ext cx="28" cy="5"/>
              </a:xfrm>
              <a:prstGeom prst="rect">
                <a:avLst/>
              </a:prstGeom>
              <a:solidFill>
                <a:srgbClr val="CDA959"/>
              </a:solidFill>
              <a:ln w="0">
                <a:noFill/>
                <a:miter lim="800000"/>
                <a:headEnd/>
                <a:tailEnd/>
              </a:ln>
            </p:spPr>
            <p:txBody>
              <a:bodyPr/>
              <a:lstStyle/>
              <a:p>
                <a:pPr>
                  <a:defRPr/>
                </a:pPr>
                <a:endParaRPr lang="en-US" dirty="0"/>
              </a:p>
            </p:txBody>
          </p:sp>
          <p:sp>
            <p:nvSpPr>
              <p:cNvPr id="2466" name="Rectangle 352"/>
              <p:cNvSpPr>
                <a:spLocks noChangeArrowheads="1"/>
              </p:cNvSpPr>
              <p:nvPr userDrawn="1"/>
            </p:nvSpPr>
            <p:spPr bwMode="auto">
              <a:xfrm>
                <a:off x="4935" y="576"/>
                <a:ext cx="78" cy="6"/>
              </a:xfrm>
              <a:prstGeom prst="rect">
                <a:avLst/>
              </a:prstGeom>
              <a:solidFill>
                <a:srgbClr val="CDA959"/>
              </a:solidFill>
              <a:ln w="0">
                <a:noFill/>
                <a:miter lim="800000"/>
                <a:headEnd/>
                <a:tailEnd/>
              </a:ln>
            </p:spPr>
            <p:txBody>
              <a:bodyPr/>
              <a:lstStyle/>
              <a:p>
                <a:pPr>
                  <a:defRPr/>
                </a:pPr>
                <a:endParaRPr lang="en-US" dirty="0"/>
              </a:p>
            </p:txBody>
          </p:sp>
          <p:sp>
            <p:nvSpPr>
              <p:cNvPr id="2467" name="Rectangle 353"/>
              <p:cNvSpPr>
                <a:spLocks noChangeArrowheads="1"/>
              </p:cNvSpPr>
              <p:nvPr userDrawn="1"/>
            </p:nvSpPr>
            <p:spPr bwMode="auto">
              <a:xfrm>
                <a:off x="5271" y="576"/>
                <a:ext cx="145" cy="6"/>
              </a:xfrm>
              <a:prstGeom prst="rect">
                <a:avLst/>
              </a:prstGeom>
              <a:solidFill>
                <a:srgbClr val="CDA959"/>
              </a:solidFill>
              <a:ln w="0">
                <a:noFill/>
                <a:miter lim="800000"/>
                <a:headEnd/>
                <a:tailEnd/>
              </a:ln>
            </p:spPr>
            <p:txBody>
              <a:bodyPr/>
              <a:lstStyle/>
              <a:p>
                <a:pPr>
                  <a:defRPr/>
                </a:pPr>
                <a:endParaRPr lang="en-US" dirty="0"/>
              </a:p>
            </p:txBody>
          </p:sp>
          <p:sp>
            <p:nvSpPr>
              <p:cNvPr id="2468" name="Rectangle 354"/>
              <p:cNvSpPr>
                <a:spLocks noChangeArrowheads="1"/>
              </p:cNvSpPr>
              <p:nvPr userDrawn="1"/>
            </p:nvSpPr>
            <p:spPr bwMode="auto">
              <a:xfrm>
                <a:off x="5607" y="576"/>
                <a:ext cx="72" cy="6"/>
              </a:xfrm>
              <a:prstGeom prst="rect">
                <a:avLst/>
              </a:prstGeom>
              <a:solidFill>
                <a:srgbClr val="CDA959"/>
              </a:solidFill>
              <a:ln w="0">
                <a:noFill/>
                <a:miter lim="800000"/>
                <a:headEnd/>
                <a:tailEnd/>
              </a:ln>
            </p:spPr>
            <p:txBody>
              <a:bodyPr/>
              <a:lstStyle/>
              <a:p>
                <a:pPr>
                  <a:defRPr/>
                </a:pPr>
                <a:endParaRPr lang="en-US" dirty="0"/>
              </a:p>
            </p:txBody>
          </p:sp>
          <p:sp>
            <p:nvSpPr>
              <p:cNvPr id="2469" name="Rectangle 355"/>
              <p:cNvSpPr>
                <a:spLocks noChangeArrowheads="1"/>
              </p:cNvSpPr>
              <p:nvPr userDrawn="1"/>
            </p:nvSpPr>
            <p:spPr bwMode="auto">
              <a:xfrm>
                <a:off x="5802" y="576"/>
                <a:ext cx="28" cy="6"/>
              </a:xfrm>
              <a:prstGeom prst="rect">
                <a:avLst/>
              </a:prstGeom>
              <a:solidFill>
                <a:srgbClr val="CDA959"/>
              </a:solidFill>
              <a:ln w="0">
                <a:noFill/>
                <a:miter lim="800000"/>
                <a:headEnd/>
                <a:tailEnd/>
              </a:ln>
            </p:spPr>
            <p:txBody>
              <a:bodyPr/>
              <a:lstStyle/>
              <a:p>
                <a:pPr>
                  <a:defRPr/>
                </a:pPr>
                <a:endParaRPr lang="en-US" dirty="0"/>
              </a:p>
            </p:txBody>
          </p:sp>
          <p:sp>
            <p:nvSpPr>
              <p:cNvPr id="2470" name="Rectangle 356"/>
              <p:cNvSpPr>
                <a:spLocks noChangeArrowheads="1"/>
              </p:cNvSpPr>
              <p:nvPr userDrawn="1"/>
            </p:nvSpPr>
            <p:spPr bwMode="auto">
              <a:xfrm>
                <a:off x="4941" y="582"/>
                <a:ext cx="78" cy="6"/>
              </a:xfrm>
              <a:prstGeom prst="rect">
                <a:avLst/>
              </a:prstGeom>
              <a:solidFill>
                <a:srgbClr val="CDA959"/>
              </a:solidFill>
              <a:ln w="0">
                <a:noFill/>
                <a:miter lim="800000"/>
                <a:headEnd/>
                <a:tailEnd/>
              </a:ln>
            </p:spPr>
            <p:txBody>
              <a:bodyPr/>
              <a:lstStyle/>
              <a:p>
                <a:pPr>
                  <a:defRPr/>
                </a:pPr>
                <a:endParaRPr lang="en-US" dirty="0"/>
              </a:p>
            </p:txBody>
          </p:sp>
          <p:sp>
            <p:nvSpPr>
              <p:cNvPr id="2471" name="Rectangle 357"/>
              <p:cNvSpPr>
                <a:spLocks noChangeArrowheads="1"/>
              </p:cNvSpPr>
              <p:nvPr userDrawn="1"/>
            </p:nvSpPr>
            <p:spPr bwMode="auto">
              <a:xfrm>
                <a:off x="5271" y="582"/>
                <a:ext cx="151" cy="6"/>
              </a:xfrm>
              <a:prstGeom prst="rect">
                <a:avLst/>
              </a:prstGeom>
              <a:solidFill>
                <a:srgbClr val="CDA959"/>
              </a:solidFill>
              <a:ln w="0">
                <a:noFill/>
                <a:miter lim="800000"/>
                <a:headEnd/>
                <a:tailEnd/>
              </a:ln>
            </p:spPr>
            <p:txBody>
              <a:bodyPr/>
              <a:lstStyle/>
              <a:p>
                <a:pPr>
                  <a:defRPr/>
                </a:pPr>
                <a:endParaRPr lang="en-US" dirty="0"/>
              </a:p>
            </p:txBody>
          </p:sp>
          <p:sp>
            <p:nvSpPr>
              <p:cNvPr id="2472" name="Rectangle 358"/>
              <p:cNvSpPr>
                <a:spLocks noChangeArrowheads="1"/>
              </p:cNvSpPr>
              <p:nvPr userDrawn="1"/>
            </p:nvSpPr>
            <p:spPr bwMode="auto">
              <a:xfrm>
                <a:off x="5607" y="582"/>
                <a:ext cx="67" cy="6"/>
              </a:xfrm>
              <a:prstGeom prst="rect">
                <a:avLst/>
              </a:prstGeom>
              <a:solidFill>
                <a:srgbClr val="CDA959"/>
              </a:solidFill>
              <a:ln w="0">
                <a:noFill/>
                <a:miter lim="800000"/>
                <a:headEnd/>
                <a:tailEnd/>
              </a:ln>
            </p:spPr>
            <p:txBody>
              <a:bodyPr/>
              <a:lstStyle/>
              <a:p>
                <a:pPr>
                  <a:defRPr/>
                </a:pPr>
                <a:endParaRPr lang="en-US" dirty="0"/>
              </a:p>
            </p:txBody>
          </p:sp>
          <p:sp>
            <p:nvSpPr>
              <p:cNvPr id="2473" name="Rectangle 359"/>
              <p:cNvSpPr>
                <a:spLocks noChangeArrowheads="1"/>
              </p:cNvSpPr>
              <p:nvPr userDrawn="1"/>
            </p:nvSpPr>
            <p:spPr bwMode="auto">
              <a:xfrm>
                <a:off x="5802" y="582"/>
                <a:ext cx="28" cy="6"/>
              </a:xfrm>
              <a:prstGeom prst="rect">
                <a:avLst/>
              </a:prstGeom>
              <a:solidFill>
                <a:srgbClr val="CDA959"/>
              </a:solidFill>
              <a:ln w="0">
                <a:noFill/>
                <a:miter lim="800000"/>
                <a:headEnd/>
                <a:tailEnd/>
              </a:ln>
            </p:spPr>
            <p:txBody>
              <a:bodyPr/>
              <a:lstStyle/>
              <a:p>
                <a:pPr>
                  <a:defRPr/>
                </a:pPr>
                <a:endParaRPr lang="en-US" dirty="0"/>
              </a:p>
            </p:txBody>
          </p:sp>
          <p:sp>
            <p:nvSpPr>
              <p:cNvPr id="2474" name="Rectangle 360"/>
              <p:cNvSpPr>
                <a:spLocks noChangeArrowheads="1"/>
              </p:cNvSpPr>
              <p:nvPr userDrawn="1"/>
            </p:nvSpPr>
            <p:spPr bwMode="auto">
              <a:xfrm>
                <a:off x="4946" y="588"/>
                <a:ext cx="79" cy="5"/>
              </a:xfrm>
              <a:prstGeom prst="rect">
                <a:avLst/>
              </a:prstGeom>
              <a:solidFill>
                <a:srgbClr val="CDA959"/>
              </a:solidFill>
              <a:ln w="0">
                <a:noFill/>
                <a:miter lim="800000"/>
                <a:headEnd/>
                <a:tailEnd/>
              </a:ln>
            </p:spPr>
            <p:txBody>
              <a:bodyPr/>
              <a:lstStyle/>
              <a:p>
                <a:pPr>
                  <a:defRPr/>
                </a:pPr>
                <a:endParaRPr lang="en-US" dirty="0"/>
              </a:p>
            </p:txBody>
          </p:sp>
          <p:sp>
            <p:nvSpPr>
              <p:cNvPr id="2475" name="Rectangle 361"/>
              <p:cNvSpPr>
                <a:spLocks noChangeArrowheads="1"/>
              </p:cNvSpPr>
              <p:nvPr userDrawn="1"/>
            </p:nvSpPr>
            <p:spPr bwMode="auto">
              <a:xfrm>
                <a:off x="5271" y="588"/>
                <a:ext cx="151" cy="5"/>
              </a:xfrm>
              <a:prstGeom prst="rect">
                <a:avLst/>
              </a:prstGeom>
              <a:solidFill>
                <a:srgbClr val="CDA959"/>
              </a:solidFill>
              <a:ln w="0">
                <a:noFill/>
                <a:miter lim="800000"/>
                <a:headEnd/>
                <a:tailEnd/>
              </a:ln>
            </p:spPr>
            <p:txBody>
              <a:bodyPr/>
              <a:lstStyle/>
              <a:p>
                <a:pPr>
                  <a:defRPr/>
                </a:pPr>
                <a:endParaRPr lang="en-US" dirty="0"/>
              </a:p>
            </p:txBody>
          </p:sp>
          <p:sp>
            <p:nvSpPr>
              <p:cNvPr id="2476" name="Rectangle 362"/>
              <p:cNvSpPr>
                <a:spLocks noChangeArrowheads="1"/>
              </p:cNvSpPr>
              <p:nvPr userDrawn="1"/>
            </p:nvSpPr>
            <p:spPr bwMode="auto">
              <a:xfrm>
                <a:off x="5601" y="588"/>
                <a:ext cx="73" cy="5"/>
              </a:xfrm>
              <a:prstGeom prst="rect">
                <a:avLst/>
              </a:prstGeom>
              <a:solidFill>
                <a:srgbClr val="CDA959"/>
              </a:solidFill>
              <a:ln w="0">
                <a:noFill/>
                <a:miter lim="800000"/>
                <a:headEnd/>
                <a:tailEnd/>
              </a:ln>
            </p:spPr>
            <p:txBody>
              <a:bodyPr/>
              <a:lstStyle/>
              <a:p>
                <a:pPr>
                  <a:defRPr/>
                </a:pPr>
                <a:endParaRPr lang="en-US" dirty="0"/>
              </a:p>
            </p:txBody>
          </p:sp>
          <p:sp>
            <p:nvSpPr>
              <p:cNvPr id="2477" name="Rectangle 363"/>
              <p:cNvSpPr>
                <a:spLocks noChangeArrowheads="1"/>
              </p:cNvSpPr>
              <p:nvPr userDrawn="1"/>
            </p:nvSpPr>
            <p:spPr bwMode="auto">
              <a:xfrm>
                <a:off x="5802" y="588"/>
                <a:ext cx="28" cy="5"/>
              </a:xfrm>
              <a:prstGeom prst="rect">
                <a:avLst/>
              </a:prstGeom>
              <a:solidFill>
                <a:srgbClr val="CDA959"/>
              </a:solidFill>
              <a:ln w="0">
                <a:noFill/>
                <a:miter lim="800000"/>
                <a:headEnd/>
                <a:tailEnd/>
              </a:ln>
            </p:spPr>
            <p:txBody>
              <a:bodyPr/>
              <a:lstStyle/>
              <a:p>
                <a:pPr>
                  <a:defRPr/>
                </a:pPr>
                <a:endParaRPr lang="en-US" dirty="0"/>
              </a:p>
            </p:txBody>
          </p:sp>
          <p:sp>
            <p:nvSpPr>
              <p:cNvPr id="2478" name="Rectangle 364"/>
              <p:cNvSpPr>
                <a:spLocks noChangeArrowheads="1"/>
              </p:cNvSpPr>
              <p:nvPr userDrawn="1"/>
            </p:nvSpPr>
            <p:spPr bwMode="auto">
              <a:xfrm>
                <a:off x="4325" y="593"/>
                <a:ext cx="17" cy="6"/>
              </a:xfrm>
              <a:prstGeom prst="rect">
                <a:avLst/>
              </a:prstGeom>
              <a:solidFill>
                <a:srgbClr val="CDA959"/>
              </a:solidFill>
              <a:ln w="0">
                <a:noFill/>
                <a:miter lim="800000"/>
                <a:headEnd/>
                <a:tailEnd/>
              </a:ln>
            </p:spPr>
            <p:txBody>
              <a:bodyPr/>
              <a:lstStyle/>
              <a:p>
                <a:pPr>
                  <a:defRPr/>
                </a:pPr>
                <a:endParaRPr lang="en-US" dirty="0"/>
              </a:p>
            </p:txBody>
          </p:sp>
          <p:sp>
            <p:nvSpPr>
              <p:cNvPr id="2479" name="Rectangle 365"/>
              <p:cNvSpPr>
                <a:spLocks noChangeArrowheads="1"/>
              </p:cNvSpPr>
              <p:nvPr userDrawn="1"/>
            </p:nvSpPr>
            <p:spPr bwMode="auto">
              <a:xfrm>
                <a:off x="4952" y="593"/>
                <a:ext cx="78" cy="6"/>
              </a:xfrm>
              <a:prstGeom prst="rect">
                <a:avLst/>
              </a:prstGeom>
              <a:solidFill>
                <a:srgbClr val="CDA959"/>
              </a:solidFill>
              <a:ln w="0">
                <a:noFill/>
                <a:miter lim="800000"/>
                <a:headEnd/>
                <a:tailEnd/>
              </a:ln>
            </p:spPr>
            <p:txBody>
              <a:bodyPr/>
              <a:lstStyle/>
              <a:p>
                <a:pPr>
                  <a:defRPr/>
                </a:pPr>
                <a:endParaRPr lang="en-US" dirty="0"/>
              </a:p>
            </p:txBody>
          </p:sp>
          <p:sp>
            <p:nvSpPr>
              <p:cNvPr id="2480" name="Rectangle 366"/>
              <p:cNvSpPr>
                <a:spLocks noChangeArrowheads="1"/>
              </p:cNvSpPr>
              <p:nvPr userDrawn="1"/>
            </p:nvSpPr>
            <p:spPr bwMode="auto">
              <a:xfrm>
                <a:off x="5271" y="593"/>
                <a:ext cx="151" cy="6"/>
              </a:xfrm>
              <a:prstGeom prst="rect">
                <a:avLst/>
              </a:prstGeom>
              <a:solidFill>
                <a:srgbClr val="CDA959"/>
              </a:solidFill>
              <a:ln w="0">
                <a:noFill/>
                <a:miter lim="800000"/>
                <a:headEnd/>
                <a:tailEnd/>
              </a:ln>
            </p:spPr>
            <p:txBody>
              <a:bodyPr/>
              <a:lstStyle/>
              <a:p>
                <a:pPr>
                  <a:defRPr/>
                </a:pPr>
                <a:endParaRPr lang="en-US" dirty="0"/>
              </a:p>
            </p:txBody>
          </p:sp>
          <p:sp>
            <p:nvSpPr>
              <p:cNvPr id="2481" name="Rectangle 367"/>
              <p:cNvSpPr>
                <a:spLocks noChangeArrowheads="1"/>
              </p:cNvSpPr>
              <p:nvPr userDrawn="1"/>
            </p:nvSpPr>
            <p:spPr bwMode="auto">
              <a:xfrm>
                <a:off x="5601" y="593"/>
                <a:ext cx="67" cy="6"/>
              </a:xfrm>
              <a:prstGeom prst="rect">
                <a:avLst/>
              </a:prstGeom>
              <a:solidFill>
                <a:srgbClr val="CDA959"/>
              </a:solidFill>
              <a:ln w="0">
                <a:noFill/>
                <a:miter lim="800000"/>
                <a:headEnd/>
                <a:tailEnd/>
              </a:ln>
            </p:spPr>
            <p:txBody>
              <a:bodyPr/>
              <a:lstStyle/>
              <a:p>
                <a:pPr>
                  <a:defRPr/>
                </a:pPr>
                <a:endParaRPr lang="en-US" dirty="0"/>
              </a:p>
            </p:txBody>
          </p:sp>
          <p:sp>
            <p:nvSpPr>
              <p:cNvPr id="2482" name="Rectangle 368"/>
              <p:cNvSpPr>
                <a:spLocks noChangeArrowheads="1"/>
              </p:cNvSpPr>
              <p:nvPr userDrawn="1"/>
            </p:nvSpPr>
            <p:spPr bwMode="auto">
              <a:xfrm>
                <a:off x="5802" y="593"/>
                <a:ext cx="28" cy="6"/>
              </a:xfrm>
              <a:prstGeom prst="rect">
                <a:avLst/>
              </a:prstGeom>
              <a:solidFill>
                <a:srgbClr val="CDA959"/>
              </a:solidFill>
              <a:ln w="0">
                <a:noFill/>
                <a:miter lim="800000"/>
                <a:headEnd/>
                <a:tailEnd/>
              </a:ln>
            </p:spPr>
            <p:txBody>
              <a:bodyPr/>
              <a:lstStyle/>
              <a:p>
                <a:pPr>
                  <a:defRPr/>
                </a:pPr>
                <a:endParaRPr lang="en-US" dirty="0"/>
              </a:p>
            </p:txBody>
          </p:sp>
          <p:sp>
            <p:nvSpPr>
              <p:cNvPr id="2483" name="Rectangle 369"/>
              <p:cNvSpPr>
                <a:spLocks noChangeArrowheads="1"/>
              </p:cNvSpPr>
              <p:nvPr userDrawn="1"/>
            </p:nvSpPr>
            <p:spPr bwMode="auto">
              <a:xfrm>
                <a:off x="4320" y="599"/>
                <a:ext cx="33" cy="5"/>
              </a:xfrm>
              <a:prstGeom prst="rect">
                <a:avLst/>
              </a:prstGeom>
              <a:solidFill>
                <a:srgbClr val="CDA959"/>
              </a:solidFill>
              <a:ln w="0">
                <a:noFill/>
                <a:miter lim="800000"/>
                <a:headEnd/>
                <a:tailEnd/>
              </a:ln>
            </p:spPr>
            <p:txBody>
              <a:bodyPr/>
              <a:lstStyle/>
              <a:p>
                <a:pPr>
                  <a:defRPr/>
                </a:pPr>
                <a:endParaRPr lang="en-US" dirty="0"/>
              </a:p>
            </p:txBody>
          </p:sp>
          <p:sp>
            <p:nvSpPr>
              <p:cNvPr id="2484" name="Rectangle 370"/>
              <p:cNvSpPr>
                <a:spLocks noChangeArrowheads="1"/>
              </p:cNvSpPr>
              <p:nvPr userDrawn="1"/>
            </p:nvSpPr>
            <p:spPr bwMode="auto">
              <a:xfrm>
                <a:off x="4952" y="599"/>
                <a:ext cx="84" cy="5"/>
              </a:xfrm>
              <a:prstGeom prst="rect">
                <a:avLst/>
              </a:prstGeom>
              <a:solidFill>
                <a:srgbClr val="CDA959"/>
              </a:solidFill>
              <a:ln w="0">
                <a:noFill/>
                <a:miter lim="800000"/>
                <a:headEnd/>
                <a:tailEnd/>
              </a:ln>
            </p:spPr>
            <p:txBody>
              <a:bodyPr/>
              <a:lstStyle/>
              <a:p>
                <a:pPr>
                  <a:defRPr/>
                </a:pPr>
                <a:endParaRPr lang="en-US" dirty="0"/>
              </a:p>
            </p:txBody>
          </p:sp>
          <p:sp>
            <p:nvSpPr>
              <p:cNvPr id="2485" name="Rectangle 371"/>
              <p:cNvSpPr>
                <a:spLocks noChangeArrowheads="1"/>
              </p:cNvSpPr>
              <p:nvPr userDrawn="1"/>
            </p:nvSpPr>
            <p:spPr bwMode="auto">
              <a:xfrm>
                <a:off x="5271" y="599"/>
                <a:ext cx="151" cy="5"/>
              </a:xfrm>
              <a:prstGeom prst="rect">
                <a:avLst/>
              </a:prstGeom>
              <a:solidFill>
                <a:srgbClr val="CDA959"/>
              </a:solidFill>
              <a:ln w="0">
                <a:noFill/>
                <a:miter lim="800000"/>
                <a:headEnd/>
                <a:tailEnd/>
              </a:ln>
            </p:spPr>
            <p:txBody>
              <a:bodyPr/>
              <a:lstStyle/>
              <a:p>
                <a:pPr>
                  <a:defRPr/>
                </a:pPr>
                <a:endParaRPr lang="en-US" dirty="0"/>
              </a:p>
            </p:txBody>
          </p:sp>
          <p:sp>
            <p:nvSpPr>
              <p:cNvPr id="2486" name="Rectangle 372"/>
              <p:cNvSpPr>
                <a:spLocks noChangeArrowheads="1"/>
              </p:cNvSpPr>
              <p:nvPr userDrawn="1"/>
            </p:nvSpPr>
            <p:spPr bwMode="auto">
              <a:xfrm>
                <a:off x="5601" y="599"/>
                <a:ext cx="67" cy="5"/>
              </a:xfrm>
              <a:prstGeom prst="rect">
                <a:avLst/>
              </a:prstGeom>
              <a:solidFill>
                <a:srgbClr val="CDA959"/>
              </a:solidFill>
              <a:ln w="0">
                <a:noFill/>
                <a:miter lim="800000"/>
                <a:headEnd/>
                <a:tailEnd/>
              </a:ln>
            </p:spPr>
            <p:txBody>
              <a:bodyPr/>
              <a:lstStyle/>
              <a:p>
                <a:pPr>
                  <a:defRPr/>
                </a:pPr>
                <a:endParaRPr lang="en-US" dirty="0"/>
              </a:p>
            </p:txBody>
          </p:sp>
          <p:sp>
            <p:nvSpPr>
              <p:cNvPr id="2487" name="Rectangle 373"/>
              <p:cNvSpPr>
                <a:spLocks noChangeArrowheads="1"/>
              </p:cNvSpPr>
              <p:nvPr userDrawn="1"/>
            </p:nvSpPr>
            <p:spPr bwMode="auto">
              <a:xfrm>
                <a:off x="5802" y="599"/>
                <a:ext cx="28" cy="5"/>
              </a:xfrm>
              <a:prstGeom prst="rect">
                <a:avLst/>
              </a:prstGeom>
              <a:solidFill>
                <a:srgbClr val="CDA959"/>
              </a:solidFill>
              <a:ln w="0">
                <a:noFill/>
                <a:miter lim="800000"/>
                <a:headEnd/>
                <a:tailEnd/>
              </a:ln>
            </p:spPr>
            <p:txBody>
              <a:bodyPr/>
              <a:lstStyle/>
              <a:p>
                <a:pPr>
                  <a:defRPr/>
                </a:pPr>
                <a:endParaRPr lang="en-US" dirty="0"/>
              </a:p>
            </p:txBody>
          </p:sp>
          <p:sp>
            <p:nvSpPr>
              <p:cNvPr id="2488" name="Rectangle 374"/>
              <p:cNvSpPr>
                <a:spLocks noChangeArrowheads="1"/>
              </p:cNvSpPr>
              <p:nvPr userDrawn="1"/>
            </p:nvSpPr>
            <p:spPr bwMode="auto">
              <a:xfrm>
                <a:off x="4314" y="604"/>
                <a:ext cx="56" cy="6"/>
              </a:xfrm>
              <a:prstGeom prst="rect">
                <a:avLst/>
              </a:prstGeom>
              <a:solidFill>
                <a:srgbClr val="CDA959"/>
              </a:solidFill>
              <a:ln w="0">
                <a:noFill/>
                <a:miter lim="800000"/>
                <a:headEnd/>
                <a:tailEnd/>
              </a:ln>
            </p:spPr>
            <p:txBody>
              <a:bodyPr/>
              <a:lstStyle/>
              <a:p>
                <a:pPr>
                  <a:defRPr/>
                </a:pPr>
                <a:endParaRPr lang="en-US" dirty="0"/>
              </a:p>
            </p:txBody>
          </p:sp>
          <p:sp>
            <p:nvSpPr>
              <p:cNvPr id="2489" name="Rectangle 375"/>
              <p:cNvSpPr>
                <a:spLocks noChangeArrowheads="1"/>
              </p:cNvSpPr>
              <p:nvPr userDrawn="1"/>
            </p:nvSpPr>
            <p:spPr bwMode="auto">
              <a:xfrm>
                <a:off x="4957" y="604"/>
                <a:ext cx="79" cy="6"/>
              </a:xfrm>
              <a:prstGeom prst="rect">
                <a:avLst/>
              </a:prstGeom>
              <a:solidFill>
                <a:srgbClr val="CDA959"/>
              </a:solidFill>
              <a:ln w="0">
                <a:noFill/>
                <a:miter lim="800000"/>
                <a:headEnd/>
                <a:tailEnd/>
              </a:ln>
            </p:spPr>
            <p:txBody>
              <a:bodyPr/>
              <a:lstStyle/>
              <a:p>
                <a:pPr>
                  <a:defRPr/>
                </a:pPr>
                <a:endParaRPr lang="en-US" dirty="0"/>
              </a:p>
            </p:txBody>
          </p:sp>
          <p:sp>
            <p:nvSpPr>
              <p:cNvPr id="2490" name="Rectangle 376"/>
              <p:cNvSpPr>
                <a:spLocks noChangeArrowheads="1"/>
              </p:cNvSpPr>
              <p:nvPr userDrawn="1"/>
            </p:nvSpPr>
            <p:spPr bwMode="auto">
              <a:xfrm>
                <a:off x="5271" y="604"/>
                <a:ext cx="151" cy="6"/>
              </a:xfrm>
              <a:prstGeom prst="rect">
                <a:avLst/>
              </a:prstGeom>
              <a:solidFill>
                <a:srgbClr val="CDA959"/>
              </a:solidFill>
              <a:ln w="0">
                <a:noFill/>
                <a:miter lim="800000"/>
                <a:headEnd/>
                <a:tailEnd/>
              </a:ln>
            </p:spPr>
            <p:txBody>
              <a:bodyPr/>
              <a:lstStyle/>
              <a:p>
                <a:pPr>
                  <a:defRPr/>
                </a:pPr>
                <a:endParaRPr lang="en-US" dirty="0"/>
              </a:p>
            </p:txBody>
          </p:sp>
          <p:sp>
            <p:nvSpPr>
              <p:cNvPr id="2491" name="Rectangle 377"/>
              <p:cNvSpPr>
                <a:spLocks noChangeArrowheads="1"/>
              </p:cNvSpPr>
              <p:nvPr userDrawn="1"/>
            </p:nvSpPr>
            <p:spPr bwMode="auto">
              <a:xfrm>
                <a:off x="5595" y="604"/>
                <a:ext cx="73" cy="6"/>
              </a:xfrm>
              <a:prstGeom prst="rect">
                <a:avLst/>
              </a:prstGeom>
              <a:solidFill>
                <a:srgbClr val="CDA959"/>
              </a:solidFill>
              <a:ln w="0">
                <a:noFill/>
                <a:miter lim="800000"/>
                <a:headEnd/>
                <a:tailEnd/>
              </a:ln>
            </p:spPr>
            <p:txBody>
              <a:bodyPr/>
              <a:lstStyle/>
              <a:p>
                <a:pPr>
                  <a:defRPr/>
                </a:pPr>
                <a:endParaRPr lang="en-US" dirty="0"/>
              </a:p>
            </p:txBody>
          </p:sp>
          <p:sp>
            <p:nvSpPr>
              <p:cNvPr id="2492" name="Rectangle 378"/>
              <p:cNvSpPr>
                <a:spLocks noChangeArrowheads="1"/>
              </p:cNvSpPr>
              <p:nvPr userDrawn="1"/>
            </p:nvSpPr>
            <p:spPr bwMode="auto">
              <a:xfrm>
                <a:off x="5802" y="604"/>
                <a:ext cx="28" cy="6"/>
              </a:xfrm>
              <a:prstGeom prst="rect">
                <a:avLst/>
              </a:prstGeom>
              <a:solidFill>
                <a:srgbClr val="CDA959"/>
              </a:solidFill>
              <a:ln w="0">
                <a:noFill/>
                <a:miter lim="800000"/>
                <a:headEnd/>
                <a:tailEnd/>
              </a:ln>
            </p:spPr>
            <p:txBody>
              <a:bodyPr/>
              <a:lstStyle/>
              <a:p>
                <a:pPr>
                  <a:defRPr/>
                </a:pPr>
                <a:endParaRPr lang="en-US" dirty="0"/>
              </a:p>
            </p:txBody>
          </p:sp>
          <p:sp>
            <p:nvSpPr>
              <p:cNvPr id="2493" name="Rectangle 379"/>
              <p:cNvSpPr>
                <a:spLocks noChangeArrowheads="1"/>
              </p:cNvSpPr>
              <p:nvPr userDrawn="1"/>
            </p:nvSpPr>
            <p:spPr bwMode="auto">
              <a:xfrm>
                <a:off x="4308" y="610"/>
                <a:ext cx="73" cy="6"/>
              </a:xfrm>
              <a:prstGeom prst="rect">
                <a:avLst/>
              </a:prstGeom>
              <a:solidFill>
                <a:srgbClr val="CDA959"/>
              </a:solidFill>
              <a:ln w="0">
                <a:noFill/>
                <a:miter lim="800000"/>
                <a:headEnd/>
                <a:tailEnd/>
              </a:ln>
            </p:spPr>
            <p:txBody>
              <a:bodyPr/>
              <a:lstStyle/>
              <a:p>
                <a:pPr>
                  <a:defRPr/>
                </a:pPr>
                <a:endParaRPr lang="en-US" dirty="0"/>
              </a:p>
            </p:txBody>
          </p:sp>
          <p:sp>
            <p:nvSpPr>
              <p:cNvPr id="2494" name="Rectangle 380"/>
              <p:cNvSpPr>
                <a:spLocks noChangeArrowheads="1"/>
              </p:cNvSpPr>
              <p:nvPr userDrawn="1"/>
            </p:nvSpPr>
            <p:spPr bwMode="auto">
              <a:xfrm>
                <a:off x="4963" y="610"/>
                <a:ext cx="78" cy="6"/>
              </a:xfrm>
              <a:prstGeom prst="rect">
                <a:avLst/>
              </a:prstGeom>
              <a:solidFill>
                <a:srgbClr val="CDA959"/>
              </a:solidFill>
              <a:ln w="0">
                <a:noFill/>
                <a:miter lim="800000"/>
                <a:headEnd/>
                <a:tailEnd/>
              </a:ln>
            </p:spPr>
            <p:txBody>
              <a:bodyPr/>
              <a:lstStyle/>
              <a:p>
                <a:pPr>
                  <a:defRPr/>
                </a:pPr>
                <a:endParaRPr lang="en-US" dirty="0"/>
              </a:p>
            </p:txBody>
          </p:sp>
          <p:sp>
            <p:nvSpPr>
              <p:cNvPr id="2495" name="Rectangle 381"/>
              <p:cNvSpPr>
                <a:spLocks noChangeArrowheads="1"/>
              </p:cNvSpPr>
              <p:nvPr userDrawn="1"/>
            </p:nvSpPr>
            <p:spPr bwMode="auto">
              <a:xfrm>
                <a:off x="5271" y="610"/>
                <a:ext cx="151" cy="6"/>
              </a:xfrm>
              <a:prstGeom prst="rect">
                <a:avLst/>
              </a:prstGeom>
              <a:solidFill>
                <a:srgbClr val="CDA959"/>
              </a:solidFill>
              <a:ln w="0">
                <a:noFill/>
                <a:miter lim="800000"/>
                <a:headEnd/>
                <a:tailEnd/>
              </a:ln>
            </p:spPr>
            <p:txBody>
              <a:bodyPr/>
              <a:lstStyle/>
              <a:p>
                <a:pPr>
                  <a:defRPr/>
                </a:pPr>
                <a:endParaRPr lang="en-US" dirty="0"/>
              </a:p>
            </p:txBody>
          </p:sp>
          <p:sp>
            <p:nvSpPr>
              <p:cNvPr id="2496" name="Rectangle 382"/>
              <p:cNvSpPr>
                <a:spLocks noChangeArrowheads="1"/>
              </p:cNvSpPr>
              <p:nvPr userDrawn="1"/>
            </p:nvSpPr>
            <p:spPr bwMode="auto">
              <a:xfrm>
                <a:off x="5595" y="610"/>
                <a:ext cx="68" cy="6"/>
              </a:xfrm>
              <a:prstGeom prst="rect">
                <a:avLst/>
              </a:prstGeom>
              <a:solidFill>
                <a:srgbClr val="CDA959"/>
              </a:solidFill>
              <a:ln w="0">
                <a:noFill/>
                <a:miter lim="800000"/>
                <a:headEnd/>
                <a:tailEnd/>
              </a:ln>
            </p:spPr>
            <p:txBody>
              <a:bodyPr/>
              <a:lstStyle/>
              <a:p>
                <a:pPr>
                  <a:defRPr/>
                </a:pPr>
                <a:endParaRPr lang="en-US" dirty="0"/>
              </a:p>
            </p:txBody>
          </p:sp>
          <p:sp>
            <p:nvSpPr>
              <p:cNvPr id="2497" name="Rectangle 383"/>
              <p:cNvSpPr>
                <a:spLocks noChangeArrowheads="1"/>
              </p:cNvSpPr>
              <p:nvPr userDrawn="1"/>
            </p:nvSpPr>
            <p:spPr bwMode="auto">
              <a:xfrm>
                <a:off x="5802" y="610"/>
                <a:ext cx="28" cy="6"/>
              </a:xfrm>
              <a:prstGeom prst="rect">
                <a:avLst/>
              </a:prstGeom>
              <a:solidFill>
                <a:srgbClr val="CDA959"/>
              </a:solidFill>
              <a:ln w="0">
                <a:noFill/>
                <a:miter lim="800000"/>
                <a:headEnd/>
                <a:tailEnd/>
              </a:ln>
            </p:spPr>
            <p:txBody>
              <a:bodyPr/>
              <a:lstStyle/>
              <a:p>
                <a:pPr>
                  <a:defRPr/>
                </a:pPr>
                <a:endParaRPr lang="en-US" dirty="0"/>
              </a:p>
            </p:txBody>
          </p:sp>
          <p:sp>
            <p:nvSpPr>
              <p:cNvPr id="2498" name="Rectangle 384"/>
              <p:cNvSpPr>
                <a:spLocks noChangeArrowheads="1"/>
              </p:cNvSpPr>
              <p:nvPr userDrawn="1"/>
            </p:nvSpPr>
            <p:spPr bwMode="auto">
              <a:xfrm>
                <a:off x="4314" y="616"/>
                <a:ext cx="78" cy="5"/>
              </a:xfrm>
              <a:prstGeom prst="rect">
                <a:avLst/>
              </a:prstGeom>
              <a:solidFill>
                <a:srgbClr val="CDA959"/>
              </a:solidFill>
              <a:ln w="0">
                <a:noFill/>
                <a:miter lim="800000"/>
                <a:headEnd/>
                <a:tailEnd/>
              </a:ln>
            </p:spPr>
            <p:txBody>
              <a:bodyPr/>
              <a:lstStyle/>
              <a:p>
                <a:pPr>
                  <a:defRPr/>
                </a:pPr>
                <a:endParaRPr lang="en-US" dirty="0"/>
              </a:p>
            </p:txBody>
          </p:sp>
          <p:sp>
            <p:nvSpPr>
              <p:cNvPr id="2499" name="Rectangle 385"/>
              <p:cNvSpPr>
                <a:spLocks noChangeArrowheads="1"/>
              </p:cNvSpPr>
              <p:nvPr userDrawn="1"/>
            </p:nvSpPr>
            <p:spPr bwMode="auto">
              <a:xfrm>
                <a:off x="4969" y="616"/>
                <a:ext cx="78" cy="5"/>
              </a:xfrm>
              <a:prstGeom prst="rect">
                <a:avLst/>
              </a:prstGeom>
              <a:solidFill>
                <a:srgbClr val="CDA959"/>
              </a:solidFill>
              <a:ln w="0">
                <a:noFill/>
                <a:miter lim="800000"/>
                <a:headEnd/>
                <a:tailEnd/>
              </a:ln>
            </p:spPr>
            <p:txBody>
              <a:bodyPr/>
              <a:lstStyle/>
              <a:p>
                <a:pPr>
                  <a:defRPr/>
                </a:pPr>
                <a:endParaRPr lang="en-US" dirty="0"/>
              </a:p>
            </p:txBody>
          </p:sp>
          <p:sp>
            <p:nvSpPr>
              <p:cNvPr id="2500" name="Rectangle 386"/>
              <p:cNvSpPr>
                <a:spLocks noChangeArrowheads="1"/>
              </p:cNvSpPr>
              <p:nvPr userDrawn="1"/>
            </p:nvSpPr>
            <p:spPr bwMode="auto">
              <a:xfrm>
                <a:off x="5271" y="616"/>
                <a:ext cx="151" cy="5"/>
              </a:xfrm>
              <a:prstGeom prst="rect">
                <a:avLst/>
              </a:prstGeom>
              <a:solidFill>
                <a:srgbClr val="CDA959"/>
              </a:solidFill>
              <a:ln w="0">
                <a:noFill/>
                <a:miter lim="800000"/>
                <a:headEnd/>
                <a:tailEnd/>
              </a:ln>
            </p:spPr>
            <p:txBody>
              <a:bodyPr/>
              <a:lstStyle/>
              <a:p>
                <a:pPr>
                  <a:defRPr/>
                </a:pPr>
                <a:endParaRPr lang="en-US" dirty="0"/>
              </a:p>
            </p:txBody>
          </p:sp>
          <p:sp>
            <p:nvSpPr>
              <p:cNvPr id="2501" name="Rectangle 387"/>
              <p:cNvSpPr>
                <a:spLocks noChangeArrowheads="1"/>
              </p:cNvSpPr>
              <p:nvPr userDrawn="1"/>
            </p:nvSpPr>
            <p:spPr bwMode="auto">
              <a:xfrm>
                <a:off x="5590" y="616"/>
                <a:ext cx="73" cy="5"/>
              </a:xfrm>
              <a:prstGeom prst="rect">
                <a:avLst/>
              </a:prstGeom>
              <a:solidFill>
                <a:srgbClr val="CDA959"/>
              </a:solidFill>
              <a:ln w="0">
                <a:noFill/>
                <a:miter lim="800000"/>
                <a:headEnd/>
                <a:tailEnd/>
              </a:ln>
            </p:spPr>
            <p:txBody>
              <a:bodyPr/>
              <a:lstStyle/>
              <a:p>
                <a:pPr>
                  <a:defRPr/>
                </a:pPr>
                <a:endParaRPr lang="en-US" dirty="0"/>
              </a:p>
            </p:txBody>
          </p:sp>
          <p:sp>
            <p:nvSpPr>
              <p:cNvPr id="2502" name="Rectangle 388"/>
              <p:cNvSpPr>
                <a:spLocks noChangeArrowheads="1"/>
              </p:cNvSpPr>
              <p:nvPr userDrawn="1"/>
            </p:nvSpPr>
            <p:spPr bwMode="auto">
              <a:xfrm>
                <a:off x="5802" y="616"/>
                <a:ext cx="28" cy="5"/>
              </a:xfrm>
              <a:prstGeom prst="rect">
                <a:avLst/>
              </a:prstGeom>
              <a:solidFill>
                <a:srgbClr val="CDA959"/>
              </a:solidFill>
              <a:ln w="0">
                <a:noFill/>
                <a:miter lim="800000"/>
                <a:headEnd/>
                <a:tailEnd/>
              </a:ln>
            </p:spPr>
            <p:txBody>
              <a:bodyPr/>
              <a:lstStyle/>
              <a:p>
                <a:pPr>
                  <a:defRPr/>
                </a:pPr>
                <a:endParaRPr lang="en-US" dirty="0"/>
              </a:p>
            </p:txBody>
          </p:sp>
          <p:sp>
            <p:nvSpPr>
              <p:cNvPr id="2503" name="Rectangle 389"/>
              <p:cNvSpPr>
                <a:spLocks noChangeArrowheads="1"/>
              </p:cNvSpPr>
              <p:nvPr userDrawn="1"/>
            </p:nvSpPr>
            <p:spPr bwMode="auto">
              <a:xfrm>
                <a:off x="4314" y="621"/>
                <a:ext cx="95" cy="6"/>
              </a:xfrm>
              <a:prstGeom prst="rect">
                <a:avLst/>
              </a:prstGeom>
              <a:solidFill>
                <a:srgbClr val="CDA959"/>
              </a:solidFill>
              <a:ln w="0">
                <a:noFill/>
                <a:miter lim="800000"/>
                <a:headEnd/>
                <a:tailEnd/>
              </a:ln>
            </p:spPr>
            <p:txBody>
              <a:bodyPr/>
              <a:lstStyle/>
              <a:p>
                <a:pPr>
                  <a:defRPr/>
                </a:pPr>
                <a:endParaRPr lang="en-US" dirty="0"/>
              </a:p>
            </p:txBody>
          </p:sp>
          <p:sp>
            <p:nvSpPr>
              <p:cNvPr id="2504" name="Rectangle 390"/>
              <p:cNvSpPr>
                <a:spLocks noChangeArrowheads="1"/>
              </p:cNvSpPr>
              <p:nvPr userDrawn="1"/>
            </p:nvSpPr>
            <p:spPr bwMode="auto">
              <a:xfrm>
                <a:off x="4974" y="621"/>
                <a:ext cx="79" cy="6"/>
              </a:xfrm>
              <a:prstGeom prst="rect">
                <a:avLst/>
              </a:prstGeom>
              <a:solidFill>
                <a:srgbClr val="CDA959"/>
              </a:solidFill>
              <a:ln w="0">
                <a:noFill/>
                <a:miter lim="800000"/>
                <a:headEnd/>
                <a:tailEnd/>
              </a:ln>
            </p:spPr>
            <p:txBody>
              <a:bodyPr/>
              <a:lstStyle/>
              <a:p>
                <a:pPr>
                  <a:defRPr/>
                </a:pPr>
                <a:endParaRPr lang="en-US" dirty="0"/>
              </a:p>
            </p:txBody>
          </p:sp>
          <p:sp>
            <p:nvSpPr>
              <p:cNvPr id="2505" name="Rectangle 391"/>
              <p:cNvSpPr>
                <a:spLocks noChangeArrowheads="1"/>
              </p:cNvSpPr>
              <p:nvPr userDrawn="1"/>
            </p:nvSpPr>
            <p:spPr bwMode="auto">
              <a:xfrm>
                <a:off x="5271" y="621"/>
                <a:ext cx="151" cy="6"/>
              </a:xfrm>
              <a:prstGeom prst="rect">
                <a:avLst/>
              </a:prstGeom>
              <a:solidFill>
                <a:srgbClr val="CDA959"/>
              </a:solidFill>
              <a:ln w="0">
                <a:noFill/>
                <a:miter lim="800000"/>
                <a:headEnd/>
                <a:tailEnd/>
              </a:ln>
            </p:spPr>
            <p:txBody>
              <a:bodyPr/>
              <a:lstStyle/>
              <a:p>
                <a:pPr>
                  <a:defRPr/>
                </a:pPr>
                <a:endParaRPr lang="en-US" dirty="0"/>
              </a:p>
            </p:txBody>
          </p:sp>
          <p:sp>
            <p:nvSpPr>
              <p:cNvPr id="2506" name="Rectangle 392"/>
              <p:cNvSpPr>
                <a:spLocks noChangeArrowheads="1"/>
              </p:cNvSpPr>
              <p:nvPr userDrawn="1"/>
            </p:nvSpPr>
            <p:spPr bwMode="auto">
              <a:xfrm>
                <a:off x="5590" y="621"/>
                <a:ext cx="67" cy="6"/>
              </a:xfrm>
              <a:prstGeom prst="rect">
                <a:avLst/>
              </a:prstGeom>
              <a:solidFill>
                <a:srgbClr val="CDA959"/>
              </a:solidFill>
              <a:ln w="0">
                <a:noFill/>
                <a:miter lim="800000"/>
                <a:headEnd/>
                <a:tailEnd/>
              </a:ln>
            </p:spPr>
            <p:txBody>
              <a:bodyPr/>
              <a:lstStyle/>
              <a:p>
                <a:pPr>
                  <a:defRPr/>
                </a:pPr>
                <a:endParaRPr lang="en-US" dirty="0"/>
              </a:p>
            </p:txBody>
          </p:sp>
          <p:sp>
            <p:nvSpPr>
              <p:cNvPr id="2507" name="Rectangle 393"/>
              <p:cNvSpPr>
                <a:spLocks noChangeArrowheads="1"/>
              </p:cNvSpPr>
              <p:nvPr userDrawn="1"/>
            </p:nvSpPr>
            <p:spPr bwMode="auto">
              <a:xfrm>
                <a:off x="5802" y="621"/>
                <a:ext cx="28" cy="6"/>
              </a:xfrm>
              <a:prstGeom prst="rect">
                <a:avLst/>
              </a:prstGeom>
              <a:solidFill>
                <a:srgbClr val="CDA959"/>
              </a:solidFill>
              <a:ln w="0">
                <a:noFill/>
                <a:miter lim="800000"/>
                <a:headEnd/>
                <a:tailEnd/>
              </a:ln>
            </p:spPr>
            <p:txBody>
              <a:bodyPr/>
              <a:lstStyle/>
              <a:p>
                <a:pPr>
                  <a:defRPr/>
                </a:pPr>
                <a:endParaRPr lang="en-US" dirty="0"/>
              </a:p>
            </p:txBody>
          </p:sp>
          <p:sp>
            <p:nvSpPr>
              <p:cNvPr id="2508" name="Rectangle 394"/>
              <p:cNvSpPr>
                <a:spLocks noChangeArrowheads="1"/>
              </p:cNvSpPr>
              <p:nvPr userDrawn="1"/>
            </p:nvSpPr>
            <p:spPr bwMode="auto">
              <a:xfrm>
                <a:off x="4320" y="627"/>
                <a:ext cx="100" cy="5"/>
              </a:xfrm>
              <a:prstGeom prst="rect">
                <a:avLst/>
              </a:prstGeom>
              <a:solidFill>
                <a:srgbClr val="CDA959"/>
              </a:solidFill>
              <a:ln w="0">
                <a:noFill/>
                <a:miter lim="800000"/>
                <a:headEnd/>
                <a:tailEnd/>
              </a:ln>
            </p:spPr>
            <p:txBody>
              <a:bodyPr/>
              <a:lstStyle/>
              <a:p>
                <a:pPr>
                  <a:defRPr/>
                </a:pPr>
                <a:endParaRPr lang="en-US" dirty="0"/>
              </a:p>
            </p:txBody>
          </p:sp>
          <p:sp>
            <p:nvSpPr>
              <p:cNvPr id="2509" name="Rectangle 395"/>
              <p:cNvSpPr>
                <a:spLocks noChangeArrowheads="1"/>
              </p:cNvSpPr>
              <p:nvPr userDrawn="1"/>
            </p:nvSpPr>
            <p:spPr bwMode="auto">
              <a:xfrm>
                <a:off x="4980" y="627"/>
                <a:ext cx="78" cy="5"/>
              </a:xfrm>
              <a:prstGeom prst="rect">
                <a:avLst/>
              </a:prstGeom>
              <a:solidFill>
                <a:srgbClr val="CDA959"/>
              </a:solidFill>
              <a:ln w="0">
                <a:noFill/>
                <a:miter lim="800000"/>
                <a:headEnd/>
                <a:tailEnd/>
              </a:ln>
            </p:spPr>
            <p:txBody>
              <a:bodyPr/>
              <a:lstStyle/>
              <a:p>
                <a:pPr>
                  <a:defRPr/>
                </a:pPr>
                <a:endParaRPr lang="en-US" dirty="0"/>
              </a:p>
            </p:txBody>
          </p:sp>
          <p:sp>
            <p:nvSpPr>
              <p:cNvPr id="2510" name="Rectangle 396"/>
              <p:cNvSpPr>
                <a:spLocks noChangeArrowheads="1"/>
              </p:cNvSpPr>
              <p:nvPr userDrawn="1"/>
            </p:nvSpPr>
            <p:spPr bwMode="auto">
              <a:xfrm>
                <a:off x="5271" y="627"/>
                <a:ext cx="151" cy="5"/>
              </a:xfrm>
              <a:prstGeom prst="rect">
                <a:avLst/>
              </a:prstGeom>
              <a:solidFill>
                <a:srgbClr val="CDA959"/>
              </a:solidFill>
              <a:ln w="0">
                <a:noFill/>
                <a:miter lim="800000"/>
                <a:headEnd/>
                <a:tailEnd/>
              </a:ln>
            </p:spPr>
            <p:txBody>
              <a:bodyPr/>
              <a:lstStyle/>
              <a:p>
                <a:pPr>
                  <a:defRPr/>
                </a:pPr>
                <a:endParaRPr lang="en-US" dirty="0"/>
              </a:p>
            </p:txBody>
          </p:sp>
          <p:sp>
            <p:nvSpPr>
              <p:cNvPr id="2511" name="Rectangle 397"/>
              <p:cNvSpPr>
                <a:spLocks noChangeArrowheads="1"/>
              </p:cNvSpPr>
              <p:nvPr userDrawn="1"/>
            </p:nvSpPr>
            <p:spPr bwMode="auto">
              <a:xfrm>
                <a:off x="5590" y="627"/>
                <a:ext cx="67" cy="5"/>
              </a:xfrm>
              <a:prstGeom prst="rect">
                <a:avLst/>
              </a:prstGeom>
              <a:solidFill>
                <a:srgbClr val="CDA959"/>
              </a:solidFill>
              <a:ln w="0">
                <a:noFill/>
                <a:miter lim="800000"/>
                <a:headEnd/>
                <a:tailEnd/>
              </a:ln>
            </p:spPr>
            <p:txBody>
              <a:bodyPr/>
              <a:lstStyle/>
              <a:p>
                <a:pPr>
                  <a:defRPr/>
                </a:pPr>
                <a:endParaRPr lang="en-US" dirty="0"/>
              </a:p>
            </p:txBody>
          </p:sp>
          <p:sp>
            <p:nvSpPr>
              <p:cNvPr id="2512" name="Rectangle 398"/>
              <p:cNvSpPr>
                <a:spLocks noChangeArrowheads="1"/>
              </p:cNvSpPr>
              <p:nvPr userDrawn="1"/>
            </p:nvSpPr>
            <p:spPr bwMode="auto">
              <a:xfrm>
                <a:off x="5802" y="627"/>
                <a:ext cx="28" cy="5"/>
              </a:xfrm>
              <a:prstGeom prst="rect">
                <a:avLst/>
              </a:prstGeom>
              <a:solidFill>
                <a:srgbClr val="CDA959"/>
              </a:solidFill>
              <a:ln w="0">
                <a:noFill/>
                <a:miter lim="800000"/>
                <a:headEnd/>
                <a:tailEnd/>
              </a:ln>
            </p:spPr>
            <p:txBody>
              <a:bodyPr/>
              <a:lstStyle/>
              <a:p>
                <a:pPr>
                  <a:defRPr/>
                </a:pPr>
                <a:endParaRPr lang="en-US" dirty="0"/>
              </a:p>
            </p:txBody>
          </p:sp>
          <p:sp>
            <p:nvSpPr>
              <p:cNvPr id="2513" name="Rectangle 399"/>
              <p:cNvSpPr>
                <a:spLocks noChangeArrowheads="1"/>
              </p:cNvSpPr>
              <p:nvPr userDrawn="1"/>
            </p:nvSpPr>
            <p:spPr bwMode="auto">
              <a:xfrm>
                <a:off x="4320" y="632"/>
                <a:ext cx="111" cy="6"/>
              </a:xfrm>
              <a:prstGeom prst="rect">
                <a:avLst/>
              </a:prstGeom>
              <a:solidFill>
                <a:srgbClr val="CDA959"/>
              </a:solidFill>
              <a:ln w="0">
                <a:noFill/>
                <a:miter lim="800000"/>
                <a:headEnd/>
                <a:tailEnd/>
              </a:ln>
            </p:spPr>
            <p:txBody>
              <a:bodyPr/>
              <a:lstStyle/>
              <a:p>
                <a:pPr>
                  <a:defRPr/>
                </a:pPr>
                <a:endParaRPr lang="en-US" dirty="0"/>
              </a:p>
            </p:txBody>
          </p:sp>
          <p:sp>
            <p:nvSpPr>
              <p:cNvPr id="2514" name="Rectangle 400"/>
              <p:cNvSpPr>
                <a:spLocks noChangeArrowheads="1"/>
              </p:cNvSpPr>
              <p:nvPr userDrawn="1"/>
            </p:nvSpPr>
            <p:spPr bwMode="auto">
              <a:xfrm>
                <a:off x="4980" y="632"/>
                <a:ext cx="84" cy="6"/>
              </a:xfrm>
              <a:prstGeom prst="rect">
                <a:avLst/>
              </a:prstGeom>
              <a:solidFill>
                <a:srgbClr val="CDA959"/>
              </a:solidFill>
              <a:ln w="0">
                <a:noFill/>
                <a:miter lim="800000"/>
                <a:headEnd/>
                <a:tailEnd/>
              </a:ln>
            </p:spPr>
            <p:txBody>
              <a:bodyPr/>
              <a:lstStyle/>
              <a:p>
                <a:pPr>
                  <a:defRPr/>
                </a:pPr>
                <a:endParaRPr lang="en-US" dirty="0"/>
              </a:p>
            </p:txBody>
          </p:sp>
          <p:sp>
            <p:nvSpPr>
              <p:cNvPr id="2515" name="Rectangle 401"/>
              <p:cNvSpPr>
                <a:spLocks noChangeArrowheads="1"/>
              </p:cNvSpPr>
              <p:nvPr userDrawn="1"/>
            </p:nvSpPr>
            <p:spPr bwMode="auto">
              <a:xfrm>
                <a:off x="5271" y="632"/>
                <a:ext cx="151" cy="6"/>
              </a:xfrm>
              <a:prstGeom prst="rect">
                <a:avLst/>
              </a:prstGeom>
              <a:solidFill>
                <a:srgbClr val="CDA959"/>
              </a:solidFill>
              <a:ln w="0">
                <a:noFill/>
                <a:miter lim="800000"/>
                <a:headEnd/>
                <a:tailEnd/>
              </a:ln>
            </p:spPr>
            <p:txBody>
              <a:bodyPr/>
              <a:lstStyle/>
              <a:p>
                <a:pPr>
                  <a:defRPr/>
                </a:pPr>
                <a:endParaRPr lang="en-US" dirty="0"/>
              </a:p>
            </p:txBody>
          </p:sp>
          <p:sp>
            <p:nvSpPr>
              <p:cNvPr id="2516" name="Rectangle 402"/>
              <p:cNvSpPr>
                <a:spLocks noChangeArrowheads="1"/>
              </p:cNvSpPr>
              <p:nvPr userDrawn="1"/>
            </p:nvSpPr>
            <p:spPr bwMode="auto">
              <a:xfrm>
                <a:off x="5584" y="632"/>
                <a:ext cx="73" cy="6"/>
              </a:xfrm>
              <a:prstGeom prst="rect">
                <a:avLst/>
              </a:prstGeom>
              <a:solidFill>
                <a:srgbClr val="CDA959"/>
              </a:solidFill>
              <a:ln w="0">
                <a:noFill/>
                <a:miter lim="800000"/>
                <a:headEnd/>
                <a:tailEnd/>
              </a:ln>
            </p:spPr>
            <p:txBody>
              <a:bodyPr/>
              <a:lstStyle/>
              <a:p>
                <a:pPr>
                  <a:defRPr/>
                </a:pPr>
                <a:endParaRPr lang="en-US" dirty="0"/>
              </a:p>
            </p:txBody>
          </p:sp>
          <p:sp>
            <p:nvSpPr>
              <p:cNvPr id="2517" name="Rectangle 403"/>
              <p:cNvSpPr>
                <a:spLocks noChangeArrowheads="1"/>
              </p:cNvSpPr>
              <p:nvPr userDrawn="1"/>
            </p:nvSpPr>
            <p:spPr bwMode="auto">
              <a:xfrm>
                <a:off x="5802" y="632"/>
                <a:ext cx="28" cy="6"/>
              </a:xfrm>
              <a:prstGeom prst="rect">
                <a:avLst/>
              </a:prstGeom>
              <a:solidFill>
                <a:srgbClr val="CDA959"/>
              </a:solidFill>
              <a:ln w="0">
                <a:noFill/>
                <a:miter lim="800000"/>
                <a:headEnd/>
                <a:tailEnd/>
              </a:ln>
            </p:spPr>
            <p:txBody>
              <a:bodyPr/>
              <a:lstStyle/>
              <a:p>
                <a:pPr>
                  <a:defRPr/>
                </a:pPr>
                <a:endParaRPr lang="en-US" dirty="0"/>
              </a:p>
            </p:txBody>
          </p:sp>
          <p:sp>
            <p:nvSpPr>
              <p:cNvPr id="2518" name="Rectangle 404"/>
              <p:cNvSpPr>
                <a:spLocks noChangeArrowheads="1"/>
              </p:cNvSpPr>
              <p:nvPr userDrawn="1"/>
            </p:nvSpPr>
            <p:spPr bwMode="auto">
              <a:xfrm>
                <a:off x="4325" y="638"/>
                <a:ext cx="123" cy="6"/>
              </a:xfrm>
              <a:prstGeom prst="rect">
                <a:avLst/>
              </a:prstGeom>
              <a:solidFill>
                <a:srgbClr val="CDA959"/>
              </a:solidFill>
              <a:ln w="0">
                <a:noFill/>
                <a:miter lim="800000"/>
                <a:headEnd/>
                <a:tailEnd/>
              </a:ln>
            </p:spPr>
            <p:txBody>
              <a:bodyPr/>
              <a:lstStyle/>
              <a:p>
                <a:pPr>
                  <a:defRPr/>
                </a:pPr>
                <a:endParaRPr lang="en-US" dirty="0"/>
              </a:p>
            </p:txBody>
          </p:sp>
          <p:sp>
            <p:nvSpPr>
              <p:cNvPr id="2519" name="Rectangle 405"/>
              <p:cNvSpPr>
                <a:spLocks noChangeArrowheads="1"/>
              </p:cNvSpPr>
              <p:nvPr userDrawn="1"/>
            </p:nvSpPr>
            <p:spPr bwMode="auto">
              <a:xfrm>
                <a:off x="4985" y="638"/>
                <a:ext cx="79" cy="6"/>
              </a:xfrm>
              <a:prstGeom prst="rect">
                <a:avLst/>
              </a:prstGeom>
              <a:solidFill>
                <a:srgbClr val="CDA959"/>
              </a:solidFill>
              <a:ln w="0">
                <a:noFill/>
                <a:miter lim="800000"/>
                <a:headEnd/>
                <a:tailEnd/>
              </a:ln>
            </p:spPr>
            <p:txBody>
              <a:bodyPr/>
              <a:lstStyle/>
              <a:p>
                <a:pPr>
                  <a:defRPr/>
                </a:pPr>
                <a:endParaRPr lang="en-US" dirty="0"/>
              </a:p>
            </p:txBody>
          </p:sp>
          <p:sp>
            <p:nvSpPr>
              <p:cNvPr id="2520" name="Rectangle 406"/>
              <p:cNvSpPr>
                <a:spLocks noChangeArrowheads="1"/>
              </p:cNvSpPr>
              <p:nvPr userDrawn="1"/>
            </p:nvSpPr>
            <p:spPr bwMode="auto">
              <a:xfrm>
                <a:off x="5271" y="638"/>
                <a:ext cx="151" cy="6"/>
              </a:xfrm>
              <a:prstGeom prst="rect">
                <a:avLst/>
              </a:prstGeom>
              <a:solidFill>
                <a:srgbClr val="CDA959"/>
              </a:solidFill>
              <a:ln w="0">
                <a:noFill/>
                <a:miter lim="800000"/>
                <a:headEnd/>
                <a:tailEnd/>
              </a:ln>
            </p:spPr>
            <p:txBody>
              <a:bodyPr/>
              <a:lstStyle/>
              <a:p>
                <a:pPr>
                  <a:defRPr/>
                </a:pPr>
                <a:endParaRPr lang="en-US" dirty="0"/>
              </a:p>
            </p:txBody>
          </p:sp>
          <p:sp>
            <p:nvSpPr>
              <p:cNvPr id="2521" name="Rectangle 407"/>
              <p:cNvSpPr>
                <a:spLocks noChangeArrowheads="1"/>
              </p:cNvSpPr>
              <p:nvPr userDrawn="1"/>
            </p:nvSpPr>
            <p:spPr bwMode="auto">
              <a:xfrm>
                <a:off x="5584" y="638"/>
                <a:ext cx="67" cy="6"/>
              </a:xfrm>
              <a:prstGeom prst="rect">
                <a:avLst/>
              </a:prstGeom>
              <a:solidFill>
                <a:srgbClr val="CDA959"/>
              </a:solidFill>
              <a:ln w="0">
                <a:noFill/>
                <a:miter lim="800000"/>
                <a:headEnd/>
                <a:tailEnd/>
              </a:ln>
            </p:spPr>
            <p:txBody>
              <a:bodyPr/>
              <a:lstStyle/>
              <a:p>
                <a:pPr>
                  <a:defRPr/>
                </a:pPr>
                <a:endParaRPr lang="en-US" dirty="0"/>
              </a:p>
            </p:txBody>
          </p:sp>
          <p:sp>
            <p:nvSpPr>
              <p:cNvPr id="2522" name="Rectangle 408"/>
              <p:cNvSpPr>
                <a:spLocks noChangeArrowheads="1"/>
              </p:cNvSpPr>
              <p:nvPr userDrawn="1"/>
            </p:nvSpPr>
            <p:spPr bwMode="auto">
              <a:xfrm>
                <a:off x="5802" y="638"/>
                <a:ext cx="28" cy="6"/>
              </a:xfrm>
              <a:prstGeom prst="rect">
                <a:avLst/>
              </a:prstGeom>
              <a:solidFill>
                <a:srgbClr val="CDA959"/>
              </a:solidFill>
              <a:ln w="0">
                <a:noFill/>
                <a:miter lim="800000"/>
                <a:headEnd/>
                <a:tailEnd/>
              </a:ln>
            </p:spPr>
            <p:txBody>
              <a:bodyPr/>
              <a:lstStyle/>
              <a:p>
                <a:pPr>
                  <a:defRPr/>
                </a:pPr>
                <a:endParaRPr lang="en-US" dirty="0"/>
              </a:p>
            </p:txBody>
          </p:sp>
        </p:grpSp>
        <p:grpSp>
          <p:nvGrpSpPr>
            <p:cNvPr id="15" name="Group 409"/>
            <p:cNvGrpSpPr>
              <a:grpSpLocks/>
            </p:cNvGrpSpPr>
            <p:nvPr userDrawn="1"/>
          </p:nvGrpSpPr>
          <p:grpSpPr bwMode="auto">
            <a:xfrm>
              <a:off x="4057" y="644"/>
              <a:ext cx="1773" cy="218"/>
              <a:chOff x="4057" y="644"/>
              <a:chExt cx="1773" cy="218"/>
            </a:xfrm>
          </p:grpSpPr>
          <p:sp>
            <p:nvSpPr>
              <p:cNvPr id="2123" name="Rectangle 410"/>
              <p:cNvSpPr>
                <a:spLocks noChangeArrowheads="1"/>
              </p:cNvSpPr>
              <p:nvPr userDrawn="1"/>
            </p:nvSpPr>
            <p:spPr bwMode="auto">
              <a:xfrm>
                <a:off x="4325" y="644"/>
                <a:ext cx="134" cy="5"/>
              </a:xfrm>
              <a:prstGeom prst="rect">
                <a:avLst/>
              </a:prstGeom>
              <a:solidFill>
                <a:srgbClr val="CDA959"/>
              </a:solidFill>
              <a:ln w="0">
                <a:noFill/>
                <a:miter lim="800000"/>
                <a:headEnd/>
                <a:tailEnd/>
              </a:ln>
            </p:spPr>
            <p:txBody>
              <a:bodyPr/>
              <a:lstStyle/>
              <a:p>
                <a:pPr>
                  <a:defRPr/>
                </a:pPr>
                <a:endParaRPr lang="en-US" dirty="0"/>
              </a:p>
            </p:txBody>
          </p:sp>
          <p:sp>
            <p:nvSpPr>
              <p:cNvPr id="2124" name="Rectangle 411"/>
              <p:cNvSpPr>
                <a:spLocks noChangeArrowheads="1"/>
              </p:cNvSpPr>
              <p:nvPr userDrawn="1"/>
            </p:nvSpPr>
            <p:spPr bwMode="auto">
              <a:xfrm>
                <a:off x="4991" y="644"/>
                <a:ext cx="78" cy="5"/>
              </a:xfrm>
              <a:prstGeom prst="rect">
                <a:avLst/>
              </a:prstGeom>
              <a:solidFill>
                <a:srgbClr val="CDA959"/>
              </a:solidFill>
              <a:ln w="0">
                <a:noFill/>
                <a:miter lim="800000"/>
                <a:headEnd/>
                <a:tailEnd/>
              </a:ln>
            </p:spPr>
            <p:txBody>
              <a:bodyPr/>
              <a:lstStyle/>
              <a:p>
                <a:pPr>
                  <a:defRPr/>
                </a:pPr>
                <a:endParaRPr lang="en-US" dirty="0"/>
              </a:p>
            </p:txBody>
          </p:sp>
          <p:sp>
            <p:nvSpPr>
              <p:cNvPr id="2125" name="Rectangle 412"/>
              <p:cNvSpPr>
                <a:spLocks noChangeArrowheads="1"/>
              </p:cNvSpPr>
              <p:nvPr userDrawn="1"/>
            </p:nvSpPr>
            <p:spPr bwMode="auto">
              <a:xfrm>
                <a:off x="5276" y="644"/>
                <a:ext cx="146" cy="5"/>
              </a:xfrm>
              <a:prstGeom prst="rect">
                <a:avLst/>
              </a:prstGeom>
              <a:solidFill>
                <a:srgbClr val="CDA959"/>
              </a:solidFill>
              <a:ln w="0">
                <a:noFill/>
                <a:miter lim="800000"/>
                <a:headEnd/>
                <a:tailEnd/>
              </a:ln>
            </p:spPr>
            <p:txBody>
              <a:bodyPr/>
              <a:lstStyle/>
              <a:p>
                <a:pPr>
                  <a:defRPr/>
                </a:pPr>
                <a:endParaRPr lang="en-US" dirty="0"/>
              </a:p>
            </p:txBody>
          </p:sp>
          <p:sp>
            <p:nvSpPr>
              <p:cNvPr id="2126" name="Rectangle 413"/>
              <p:cNvSpPr>
                <a:spLocks noChangeArrowheads="1"/>
              </p:cNvSpPr>
              <p:nvPr userDrawn="1"/>
            </p:nvSpPr>
            <p:spPr bwMode="auto">
              <a:xfrm>
                <a:off x="5579" y="644"/>
                <a:ext cx="72" cy="5"/>
              </a:xfrm>
              <a:prstGeom prst="rect">
                <a:avLst/>
              </a:prstGeom>
              <a:solidFill>
                <a:srgbClr val="CDA959"/>
              </a:solidFill>
              <a:ln w="0">
                <a:noFill/>
                <a:miter lim="800000"/>
                <a:headEnd/>
                <a:tailEnd/>
              </a:ln>
            </p:spPr>
            <p:txBody>
              <a:bodyPr/>
              <a:lstStyle/>
              <a:p>
                <a:pPr>
                  <a:defRPr/>
                </a:pPr>
                <a:endParaRPr lang="en-US" dirty="0"/>
              </a:p>
            </p:txBody>
          </p:sp>
          <p:sp>
            <p:nvSpPr>
              <p:cNvPr id="2127" name="Rectangle 414"/>
              <p:cNvSpPr>
                <a:spLocks noChangeArrowheads="1"/>
              </p:cNvSpPr>
              <p:nvPr userDrawn="1"/>
            </p:nvSpPr>
            <p:spPr bwMode="auto">
              <a:xfrm>
                <a:off x="5802" y="644"/>
                <a:ext cx="28" cy="5"/>
              </a:xfrm>
              <a:prstGeom prst="rect">
                <a:avLst/>
              </a:prstGeom>
              <a:solidFill>
                <a:srgbClr val="CDA959"/>
              </a:solidFill>
              <a:ln w="0">
                <a:noFill/>
                <a:miter lim="800000"/>
                <a:headEnd/>
                <a:tailEnd/>
              </a:ln>
            </p:spPr>
            <p:txBody>
              <a:bodyPr/>
              <a:lstStyle/>
              <a:p>
                <a:pPr>
                  <a:defRPr/>
                </a:pPr>
                <a:endParaRPr lang="en-US" dirty="0"/>
              </a:p>
            </p:txBody>
          </p:sp>
          <p:sp>
            <p:nvSpPr>
              <p:cNvPr id="2128" name="Rectangle 415"/>
              <p:cNvSpPr>
                <a:spLocks noChangeArrowheads="1"/>
              </p:cNvSpPr>
              <p:nvPr userDrawn="1"/>
            </p:nvSpPr>
            <p:spPr bwMode="auto">
              <a:xfrm>
                <a:off x="4325" y="649"/>
                <a:ext cx="151" cy="6"/>
              </a:xfrm>
              <a:prstGeom prst="rect">
                <a:avLst/>
              </a:prstGeom>
              <a:solidFill>
                <a:srgbClr val="CDA959"/>
              </a:solidFill>
              <a:ln w="0">
                <a:noFill/>
                <a:miter lim="800000"/>
                <a:headEnd/>
                <a:tailEnd/>
              </a:ln>
            </p:spPr>
            <p:txBody>
              <a:bodyPr/>
              <a:lstStyle/>
              <a:p>
                <a:pPr>
                  <a:defRPr/>
                </a:pPr>
                <a:endParaRPr lang="en-US" dirty="0"/>
              </a:p>
            </p:txBody>
          </p:sp>
          <p:sp>
            <p:nvSpPr>
              <p:cNvPr id="2129" name="Rectangle 416"/>
              <p:cNvSpPr>
                <a:spLocks noChangeArrowheads="1"/>
              </p:cNvSpPr>
              <p:nvPr userDrawn="1"/>
            </p:nvSpPr>
            <p:spPr bwMode="auto">
              <a:xfrm>
                <a:off x="4997" y="649"/>
                <a:ext cx="78" cy="6"/>
              </a:xfrm>
              <a:prstGeom prst="rect">
                <a:avLst/>
              </a:prstGeom>
              <a:solidFill>
                <a:srgbClr val="CDA959"/>
              </a:solidFill>
              <a:ln w="0">
                <a:noFill/>
                <a:miter lim="800000"/>
                <a:headEnd/>
                <a:tailEnd/>
              </a:ln>
            </p:spPr>
            <p:txBody>
              <a:bodyPr/>
              <a:lstStyle/>
              <a:p>
                <a:pPr>
                  <a:defRPr/>
                </a:pPr>
                <a:endParaRPr lang="en-US" dirty="0"/>
              </a:p>
            </p:txBody>
          </p:sp>
          <p:sp>
            <p:nvSpPr>
              <p:cNvPr id="2130" name="Rectangle 417"/>
              <p:cNvSpPr>
                <a:spLocks noChangeArrowheads="1"/>
              </p:cNvSpPr>
              <p:nvPr userDrawn="1"/>
            </p:nvSpPr>
            <p:spPr bwMode="auto">
              <a:xfrm>
                <a:off x="5276" y="649"/>
                <a:ext cx="146" cy="6"/>
              </a:xfrm>
              <a:prstGeom prst="rect">
                <a:avLst/>
              </a:prstGeom>
              <a:solidFill>
                <a:srgbClr val="CDA959"/>
              </a:solidFill>
              <a:ln w="0">
                <a:noFill/>
                <a:miter lim="800000"/>
                <a:headEnd/>
                <a:tailEnd/>
              </a:ln>
            </p:spPr>
            <p:txBody>
              <a:bodyPr/>
              <a:lstStyle/>
              <a:p>
                <a:pPr>
                  <a:defRPr/>
                </a:pPr>
                <a:endParaRPr lang="en-US" dirty="0"/>
              </a:p>
            </p:txBody>
          </p:sp>
          <p:sp>
            <p:nvSpPr>
              <p:cNvPr id="2131" name="Rectangle 418"/>
              <p:cNvSpPr>
                <a:spLocks noChangeArrowheads="1"/>
              </p:cNvSpPr>
              <p:nvPr userDrawn="1"/>
            </p:nvSpPr>
            <p:spPr bwMode="auto">
              <a:xfrm>
                <a:off x="5579" y="649"/>
                <a:ext cx="67" cy="6"/>
              </a:xfrm>
              <a:prstGeom prst="rect">
                <a:avLst/>
              </a:prstGeom>
              <a:solidFill>
                <a:srgbClr val="CDA959"/>
              </a:solidFill>
              <a:ln w="0">
                <a:noFill/>
                <a:miter lim="800000"/>
                <a:headEnd/>
                <a:tailEnd/>
              </a:ln>
            </p:spPr>
            <p:txBody>
              <a:bodyPr/>
              <a:lstStyle/>
              <a:p>
                <a:pPr>
                  <a:defRPr/>
                </a:pPr>
                <a:endParaRPr lang="en-US" dirty="0"/>
              </a:p>
            </p:txBody>
          </p:sp>
          <p:sp>
            <p:nvSpPr>
              <p:cNvPr id="2132" name="Rectangle 419"/>
              <p:cNvSpPr>
                <a:spLocks noChangeArrowheads="1"/>
              </p:cNvSpPr>
              <p:nvPr userDrawn="1"/>
            </p:nvSpPr>
            <p:spPr bwMode="auto">
              <a:xfrm>
                <a:off x="5802" y="649"/>
                <a:ext cx="28" cy="6"/>
              </a:xfrm>
              <a:prstGeom prst="rect">
                <a:avLst/>
              </a:prstGeom>
              <a:solidFill>
                <a:srgbClr val="CDA959"/>
              </a:solidFill>
              <a:ln w="0">
                <a:noFill/>
                <a:miter lim="800000"/>
                <a:headEnd/>
                <a:tailEnd/>
              </a:ln>
            </p:spPr>
            <p:txBody>
              <a:bodyPr/>
              <a:lstStyle/>
              <a:p>
                <a:pPr>
                  <a:defRPr/>
                </a:pPr>
                <a:endParaRPr lang="en-US" dirty="0"/>
              </a:p>
            </p:txBody>
          </p:sp>
          <p:sp>
            <p:nvSpPr>
              <p:cNvPr id="2133" name="Rectangle 420"/>
              <p:cNvSpPr>
                <a:spLocks noChangeArrowheads="1"/>
              </p:cNvSpPr>
              <p:nvPr userDrawn="1"/>
            </p:nvSpPr>
            <p:spPr bwMode="auto">
              <a:xfrm>
                <a:off x="4331" y="655"/>
                <a:ext cx="156" cy="5"/>
              </a:xfrm>
              <a:prstGeom prst="rect">
                <a:avLst/>
              </a:prstGeom>
              <a:solidFill>
                <a:srgbClr val="CDA959"/>
              </a:solidFill>
              <a:ln w="0">
                <a:noFill/>
                <a:miter lim="800000"/>
                <a:headEnd/>
                <a:tailEnd/>
              </a:ln>
            </p:spPr>
            <p:txBody>
              <a:bodyPr/>
              <a:lstStyle/>
              <a:p>
                <a:pPr>
                  <a:defRPr/>
                </a:pPr>
                <a:endParaRPr lang="en-US" dirty="0"/>
              </a:p>
            </p:txBody>
          </p:sp>
          <p:sp>
            <p:nvSpPr>
              <p:cNvPr id="2134" name="Rectangle 421"/>
              <p:cNvSpPr>
                <a:spLocks noChangeArrowheads="1"/>
              </p:cNvSpPr>
              <p:nvPr userDrawn="1"/>
            </p:nvSpPr>
            <p:spPr bwMode="auto">
              <a:xfrm>
                <a:off x="5002" y="655"/>
                <a:ext cx="79" cy="5"/>
              </a:xfrm>
              <a:prstGeom prst="rect">
                <a:avLst/>
              </a:prstGeom>
              <a:solidFill>
                <a:srgbClr val="CDA959"/>
              </a:solidFill>
              <a:ln w="0">
                <a:noFill/>
                <a:miter lim="800000"/>
                <a:headEnd/>
                <a:tailEnd/>
              </a:ln>
            </p:spPr>
            <p:txBody>
              <a:bodyPr/>
              <a:lstStyle/>
              <a:p>
                <a:pPr>
                  <a:defRPr/>
                </a:pPr>
                <a:endParaRPr lang="en-US" dirty="0"/>
              </a:p>
            </p:txBody>
          </p:sp>
          <p:sp>
            <p:nvSpPr>
              <p:cNvPr id="2135" name="Rectangle 422"/>
              <p:cNvSpPr>
                <a:spLocks noChangeArrowheads="1"/>
              </p:cNvSpPr>
              <p:nvPr userDrawn="1"/>
            </p:nvSpPr>
            <p:spPr bwMode="auto">
              <a:xfrm>
                <a:off x="5276" y="655"/>
                <a:ext cx="152" cy="5"/>
              </a:xfrm>
              <a:prstGeom prst="rect">
                <a:avLst/>
              </a:prstGeom>
              <a:solidFill>
                <a:srgbClr val="CDA959"/>
              </a:solidFill>
              <a:ln w="0">
                <a:noFill/>
                <a:miter lim="800000"/>
                <a:headEnd/>
                <a:tailEnd/>
              </a:ln>
            </p:spPr>
            <p:txBody>
              <a:bodyPr/>
              <a:lstStyle/>
              <a:p>
                <a:pPr>
                  <a:defRPr/>
                </a:pPr>
                <a:endParaRPr lang="en-US" dirty="0"/>
              </a:p>
            </p:txBody>
          </p:sp>
          <p:sp>
            <p:nvSpPr>
              <p:cNvPr id="2136" name="Rectangle 423"/>
              <p:cNvSpPr>
                <a:spLocks noChangeArrowheads="1"/>
              </p:cNvSpPr>
              <p:nvPr userDrawn="1"/>
            </p:nvSpPr>
            <p:spPr bwMode="auto">
              <a:xfrm>
                <a:off x="5573" y="655"/>
                <a:ext cx="73" cy="5"/>
              </a:xfrm>
              <a:prstGeom prst="rect">
                <a:avLst/>
              </a:prstGeom>
              <a:solidFill>
                <a:srgbClr val="CDA959"/>
              </a:solidFill>
              <a:ln w="0">
                <a:noFill/>
                <a:miter lim="800000"/>
                <a:headEnd/>
                <a:tailEnd/>
              </a:ln>
            </p:spPr>
            <p:txBody>
              <a:bodyPr/>
              <a:lstStyle/>
              <a:p>
                <a:pPr>
                  <a:defRPr/>
                </a:pPr>
                <a:endParaRPr lang="en-US" dirty="0"/>
              </a:p>
            </p:txBody>
          </p:sp>
          <p:sp>
            <p:nvSpPr>
              <p:cNvPr id="2137" name="Rectangle 424"/>
              <p:cNvSpPr>
                <a:spLocks noChangeArrowheads="1"/>
              </p:cNvSpPr>
              <p:nvPr userDrawn="1"/>
            </p:nvSpPr>
            <p:spPr bwMode="auto">
              <a:xfrm>
                <a:off x="5802" y="655"/>
                <a:ext cx="28" cy="5"/>
              </a:xfrm>
              <a:prstGeom prst="rect">
                <a:avLst/>
              </a:prstGeom>
              <a:solidFill>
                <a:srgbClr val="CDA959"/>
              </a:solidFill>
              <a:ln w="0">
                <a:noFill/>
                <a:miter lim="800000"/>
                <a:headEnd/>
                <a:tailEnd/>
              </a:ln>
            </p:spPr>
            <p:txBody>
              <a:bodyPr/>
              <a:lstStyle/>
              <a:p>
                <a:pPr>
                  <a:defRPr/>
                </a:pPr>
                <a:endParaRPr lang="en-US" dirty="0"/>
              </a:p>
            </p:txBody>
          </p:sp>
          <p:sp>
            <p:nvSpPr>
              <p:cNvPr id="2138" name="Rectangle 425"/>
              <p:cNvSpPr>
                <a:spLocks noChangeArrowheads="1"/>
              </p:cNvSpPr>
              <p:nvPr userDrawn="1"/>
            </p:nvSpPr>
            <p:spPr bwMode="auto">
              <a:xfrm>
                <a:off x="4331" y="660"/>
                <a:ext cx="168" cy="6"/>
              </a:xfrm>
              <a:prstGeom prst="rect">
                <a:avLst/>
              </a:prstGeom>
              <a:solidFill>
                <a:srgbClr val="CDA959"/>
              </a:solidFill>
              <a:ln w="0">
                <a:noFill/>
                <a:miter lim="800000"/>
                <a:headEnd/>
                <a:tailEnd/>
              </a:ln>
            </p:spPr>
            <p:txBody>
              <a:bodyPr/>
              <a:lstStyle/>
              <a:p>
                <a:pPr>
                  <a:defRPr/>
                </a:pPr>
                <a:endParaRPr lang="en-US" dirty="0"/>
              </a:p>
            </p:txBody>
          </p:sp>
          <p:sp>
            <p:nvSpPr>
              <p:cNvPr id="2139" name="Rectangle 426"/>
              <p:cNvSpPr>
                <a:spLocks noChangeArrowheads="1"/>
              </p:cNvSpPr>
              <p:nvPr userDrawn="1"/>
            </p:nvSpPr>
            <p:spPr bwMode="auto">
              <a:xfrm>
                <a:off x="5008" y="660"/>
                <a:ext cx="78" cy="6"/>
              </a:xfrm>
              <a:prstGeom prst="rect">
                <a:avLst/>
              </a:prstGeom>
              <a:solidFill>
                <a:srgbClr val="CDA959"/>
              </a:solidFill>
              <a:ln w="0">
                <a:noFill/>
                <a:miter lim="800000"/>
                <a:headEnd/>
                <a:tailEnd/>
              </a:ln>
            </p:spPr>
            <p:txBody>
              <a:bodyPr/>
              <a:lstStyle/>
              <a:p>
                <a:pPr>
                  <a:defRPr/>
                </a:pPr>
                <a:endParaRPr lang="en-US" dirty="0"/>
              </a:p>
            </p:txBody>
          </p:sp>
          <p:sp>
            <p:nvSpPr>
              <p:cNvPr id="2140" name="Rectangle 427"/>
              <p:cNvSpPr>
                <a:spLocks noChangeArrowheads="1"/>
              </p:cNvSpPr>
              <p:nvPr userDrawn="1"/>
            </p:nvSpPr>
            <p:spPr bwMode="auto">
              <a:xfrm>
                <a:off x="5276" y="660"/>
                <a:ext cx="152" cy="6"/>
              </a:xfrm>
              <a:prstGeom prst="rect">
                <a:avLst/>
              </a:prstGeom>
              <a:solidFill>
                <a:srgbClr val="CDA959"/>
              </a:solidFill>
              <a:ln w="0">
                <a:noFill/>
                <a:miter lim="800000"/>
                <a:headEnd/>
                <a:tailEnd/>
              </a:ln>
            </p:spPr>
            <p:txBody>
              <a:bodyPr/>
              <a:lstStyle/>
              <a:p>
                <a:pPr>
                  <a:defRPr/>
                </a:pPr>
                <a:endParaRPr lang="en-US" dirty="0"/>
              </a:p>
            </p:txBody>
          </p:sp>
          <p:sp>
            <p:nvSpPr>
              <p:cNvPr id="2141" name="Rectangle 428"/>
              <p:cNvSpPr>
                <a:spLocks noChangeArrowheads="1"/>
              </p:cNvSpPr>
              <p:nvPr userDrawn="1"/>
            </p:nvSpPr>
            <p:spPr bwMode="auto">
              <a:xfrm>
                <a:off x="5573" y="660"/>
                <a:ext cx="73" cy="6"/>
              </a:xfrm>
              <a:prstGeom prst="rect">
                <a:avLst/>
              </a:prstGeom>
              <a:solidFill>
                <a:srgbClr val="CDA959"/>
              </a:solidFill>
              <a:ln w="0">
                <a:noFill/>
                <a:miter lim="800000"/>
                <a:headEnd/>
                <a:tailEnd/>
              </a:ln>
            </p:spPr>
            <p:txBody>
              <a:bodyPr/>
              <a:lstStyle/>
              <a:p>
                <a:pPr>
                  <a:defRPr/>
                </a:pPr>
                <a:endParaRPr lang="en-US" dirty="0"/>
              </a:p>
            </p:txBody>
          </p:sp>
          <p:sp>
            <p:nvSpPr>
              <p:cNvPr id="2142" name="Rectangle 429"/>
              <p:cNvSpPr>
                <a:spLocks noChangeArrowheads="1"/>
              </p:cNvSpPr>
              <p:nvPr userDrawn="1"/>
            </p:nvSpPr>
            <p:spPr bwMode="auto">
              <a:xfrm>
                <a:off x="5802" y="660"/>
                <a:ext cx="28" cy="6"/>
              </a:xfrm>
              <a:prstGeom prst="rect">
                <a:avLst/>
              </a:prstGeom>
              <a:solidFill>
                <a:srgbClr val="CDA959"/>
              </a:solidFill>
              <a:ln w="0">
                <a:noFill/>
                <a:miter lim="800000"/>
                <a:headEnd/>
                <a:tailEnd/>
              </a:ln>
            </p:spPr>
            <p:txBody>
              <a:bodyPr/>
              <a:lstStyle/>
              <a:p>
                <a:pPr>
                  <a:defRPr/>
                </a:pPr>
                <a:endParaRPr lang="en-US" dirty="0"/>
              </a:p>
            </p:txBody>
          </p:sp>
          <p:sp>
            <p:nvSpPr>
              <p:cNvPr id="2143" name="Rectangle 430"/>
              <p:cNvSpPr>
                <a:spLocks noChangeArrowheads="1"/>
              </p:cNvSpPr>
              <p:nvPr userDrawn="1"/>
            </p:nvSpPr>
            <p:spPr bwMode="auto">
              <a:xfrm>
                <a:off x="4336" y="666"/>
                <a:ext cx="179" cy="6"/>
              </a:xfrm>
              <a:prstGeom prst="rect">
                <a:avLst/>
              </a:prstGeom>
              <a:solidFill>
                <a:srgbClr val="CDA959"/>
              </a:solidFill>
              <a:ln w="0">
                <a:noFill/>
                <a:miter lim="800000"/>
                <a:headEnd/>
                <a:tailEnd/>
              </a:ln>
            </p:spPr>
            <p:txBody>
              <a:bodyPr/>
              <a:lstStyle/>
              <a:p>
                <a:pPr>
                  <a:defRPr/>
                </a:pPr>
                <a:endParaRPr lang="en-US" dirty="0"/>
              </a:p>
            </p:txBody>
          </p:sp>
          <p:sp>
            <p:nvSpPr>
              <p:cNvPr id="2144" name="Rectangle 431"/>
              <p:cNvSpPr>
                <a:spLocks noChangeArrowheads="1"/>
              </p:cNvSpPr>
              <p:nvPr userDrawn="1"/>
            </p:nvSpPr>
            <p:spPr bwMode="auto">
              <a:xfrm>
                <a:off x="5008" y="666"/>
                <a:ext cx="84" cy="6"/>
              </a:xfrm>
              <a:prstGeom prst="rect">
                <a:avLst/>
              </a:prstGeom>
              <a:solidFill>
                <a:srgbClr val="CDA959"/>
              </a:solidFill>
              <a:ln w="0">
                <a:noFill/>
                <a:miter lim="800000"/>
                <a:headEnd/>
                <a:tailEnd/>
              </a:ln>
            </p:spPr>
            <p:txBody>
              <a:bodyPr/>
              <a:lstStyle/>
              <a:p>
                <a:pPr>
                  <a:defRPr/>
                </a:pPr>
                <a:endParaRPr lang="en-US" dirty="0"/>
              </a:p>
            </p:txBody>
          </p:sp>
          <p:sp>
            <p:nvSpPr>
              <p:cNvPr id="2145" name="Rectangle 432"/>
              <p:cNvSpPr>
                <a:spLocks noChangeArrowheads="1"/>
              </p:cNvSpPr>
              <p:nvPr userDrawn="1"/>
            </p:nvSpPr>
            <p:spPr bwMode="auto">
              <a:xfrm>
                <a:off x="5276" y="666"/>
                <a:ext cx="152" cy="6"/>
              </a:xfrm>
              <a:prstGeom prst="rect">
                <a:avLst/>
              </a:prstGeom>
              <a:solidFill>
                <a:srgbClr val="CDA959"/>
              </a:solidFill>
              <a:ln w="0">
                <a:noFill/>
                <a:miter lim="800000"/>
                <a:headEnd/>
                <a:tailEnd/>
              </a:ln>
            </p:spPr>
            <p:txBody>
              <a:bodyPr/>
              <a:lstStyle/>
              <a:p>
                <a:pPr>
                  <a:defRPr/>
                </a:pPr>
                <a:endParaRPr lang="en-US" dirty="0"/>
              </a:p>
            </p:txBody>
          </p:sp>
          <p:sp>
            <p:nvSpPr>
              <p:cNvPr id="2146" name="Rectangle 433"/>
              <p:cNvSpPr>
                <a:spLocks noChangeArrowheads="1"/>
              </p:cNvSpPr>
              <p:nvPr userDrawn="1"/>
            </p:nvSpPr>
            <p:spPr bwMode="auto">
              <a:xfrm>
                <a:off x="5573" y="666"/>
                <a:ext cx="67" cy="6"/>
              </a:xfrm>
              <a:prstGeom prst="rect">
                <a:avLst/>
              </a:prstGeom>
              <a:solidFill>
                <a:srgbClr val="CDA959"/>
              </a:solidFill>
              <a:ln w="0">
                <a:noFill/>
                <a:miter lim="800000"/>
                <a:headEnd/>
                <a:tailEnd/>
              </a:ln>
            </p:spPr>
            <p:txBody>
              <a:bodyPr/>
              <a:lstStyle/>
              <a:p>
                <a:pPr>
                  <a:defRPr/>
                </a:pPr>
                <a:endParaRPr lang="en-US" dirty="0"/>
              </a:p>
            </p:txBody>
          </p:sp>
          <p:sp>
            <p:nvSpPr>
              <p:cNvPr id="2147" name="Rectangle 434"/>
              <p:cNvSpPr>
                <a:spLocks noChangeArrowheads="1"/>
              </p:cNvSpPr>
              <p:nvPr userDrawn="1"/>
            </p:nvSpPr>
            <p:spPr bwMode="auto">
              <a:xfrm>
                <a:off x="5802" y="666"/>
                <a:ext cx="28" cy="6"/>
              </a:xfrm>
              <a:prstGeom prst="rect">
                <a:avLst/>
              </a:prstGeom>
              <a:solidFill>
                <a:srgbClr val="CDA959"/>
              </a:solidFill>
              <a:ln w="0">
                <a:noFill/>
                <a:miter lim="800000"/>
                <a:headEnd/>
                <a:tailEnd/>
              </a:ln>
            </p:spPr>
            <p:txBody>
              <a:bodyPr/>
              <a:lstStyle/>
              <a:p>
                <a:pPr>
                  <a:defRPr/>
                </a:pPr>
                <a:endParaRPr lang="en-US" dirty="0"/>
              </a:p>
            </p:txBody>
          </p:sp>
          <p:sp>
            <p:nvSpPr>
              <p:cNvPr id="2148" name="Rectangle 435"/>
              <p:cNvSpPr>
                <a:spLocks noChangeArrowheads="1"/>
              </p:cNvSpPr>
              <p:nvPr userDrawn="1"/>
            </p:nvSpPr>
            <p:spPr bwMode="auto">
              <a:xfrm>
                <a:off x="4336" y="672"/>
                <a:ext cx="191" cy="5"/>
              </a:xfrm>
              <a:prstGeom prst="rect">
                <a:avLst/>
              </a:prstGeom>
              <a:solidFill>
                <a:srgbClr val="CDA959"/>
              </a:solidFill>
              <a:ln w="0">
                <a:noFill/>
                <a:miter lim="800000"/>
                <a:headEnd/>
                <a:tailEnd/>
              </a:ln>
            </p:spPr>
            <p:txBody>
              <a:bodyPr/>
              <a:lstStyle/>
              <a:p>
                <a:pPr>
                  <a:defRPr/>
                </a:pPr>
                <a:endParaRPr lang="en-US" dirty="0"/>
              </a:p>
            </p:txBody>
          </p:sp>
          <p:sp>
            <p:nvSpPr>
              <p:cNvPr id="2149" name="Rectangle 436"/>
              <p:cNvSpPr>
                <a:spLocks noChangeArrowheads="1"/>
              </p:cNvSpPr>
              <p:nvPr userDrawn="1"/>
            </p:nvSpPr>
            <p:spPr bwMode="auto">
              <a:xfrm>
                <a:off x="5013" y="672"/>
                <a:ext cx="84" cy="5"/>
              </a:xfrm>
              <a:prstGeom prst="rect">
                <a:avLst/>
              </a:prstGeom>
              <a:solidFill>
                <a:srgbClr val="CDA959"/>
              </a:solidFill>
              <a:ln w="0">
                <a:noFill/>
                <a:miter lim="800000"/>
                <a:headEnd/>
                <a:tailEnd/>
              </a:ln>
            </p:spPr>
            <p:txBody>
              <a:bodyPr/>
              <a:lstStyle/>
              <a:p>
                <a:pPr>
                  <a:defRPr/>
                </a:pPr>
                <a:endParaRPr lang="en-US" dirty="0"/>
              </a:p>
            </p:txBody>
          </p:sp>
          <p:sp>
            <p:nvSpPr>
              <p:cNvPr id="2150" name="Rectangle 437"/>
              <p:cNvSpPr>
                <a:spLocks noChangeArrowheads="1"/>
              </p:cNvSpPr>
              <p:nvPr userDrawn="1"/>
            </p:nvSpPr>
            <p:spPr bwMode="auto">
              <a:xfrm>
                <a:off x="5276" y="672"/>
                <a:ext cx="152" cy="5"/>
              </a:xfrm>
              <a:prstGeom prst="rect">
                <a:avLst/>
              </a:prstGeom>
              <a:solidFill>
                <a:srgbClr val="CDA959"/>
              </a:solidFill>
              <a:ln w="0">
                <a:noFill/>
                <a:miter lim="800000"/>
                <a:headEnd/>
                <a:tailEnd/>
              </a:ln>
            </p:spPr>
            <p:txBody>
              <a:bodyPr/>
              <a:lstStyle/>
              <a:p>
                <a:pPr>
                  <a:defRPr/>
                </a:pPr>
                <a:endParaRPr lang="en-US" dirty="0"/>
              </a:p>
            </p:txBody>
          </p:sp>
          <p:sp>
            <p:nvSpPr>
              <p:cNvPr id="2151" name="Rectangle 438"/>
              <p:cNvSpPr>
                <a:spLocks noChangeArrowheads="1"/>
              </p:cNvSpPr>
              <p:nvPr userDrawn="1"/>
            </p:nvSpPr>
            <p:spPr bwMode="auto">
              <a:xfrm>
                <a:off x="5567" y="672"/>
                <a:ext cx="73" cy="5"/>
              </a:xfrm>
              <a:prstGeom prst="rect">
                <a:avLst/>
              </a:prstGeom>
              <a:solidFill>
                <a:srgbClr val="CDA959"/>
              </a:solidFill>
              <a:ln w="0">
                <a:noFill/>
                <a:miter lim="800000"/>
                <a:headEnd/>
                <a:tailEnd/>
              </a:ln>
            </p:spPr>
            <p:txBody>
              <a:bodyPr/>
              <a:lstStyle/>
              <a:p>
                <a:pPr>
                  <a:defRPr/>
                </a:pPr>
                <a:endParaRPr lang="en-US" dirty="0"/>
              </a:p>
            </p:txBody>
          </p:sp>
          <p:sp>
            <p:nvSpPr>
              <p:cNvPr id="2152" name="Rectangle 439"/>
              <p:cNvSpPr>
                <a:spLocks noChangeArrowheads="1"/>
              </p:cNvSpPr>
              <p:nvPr userDrawn="1"/>
            </p:nvSpPr>
            <p:spPr bwMode="auto">
              <a:xfrm>
                <a:off x="5802" y="672"/>
                <a:ext cx="28" cy="5"/>
              </a:xfrm>
              <a:prstGeom prst="rect">
                <a:avLst/>
              </a:prstGeom>
              <a:solidFill>
                <a:srgbClr val="CDA959"/>
              </a:solidFill>
              <a:ln w="0">
                <a:noFill/>
                <a:miter lim="800000"/>
                <a:headEnd/>
                <a:tailEnd/>
              </a:ln>
            </p:spPr>
            <p:txBody>
              <a:bodyPr/>
              <a:lstStyle/>
              <a:p>
                <a:pPr>
                  <a:defRPr/>
                </a:pPr>
                <a:endParaRPr lang="en-US" dirty="0"/>
              </a:p>
            </p:txBody>
          </p:sp>
          <p:sp>
            <p:nvSpPr>
              <p:cNvPr id="2153" name="Rectangle 440"/>
              <p:cNvSpPr>
                <a:spLocks noChangeArrowheads="1"/>
              </p:cNvSpPr>
              <p:nvPr userDrawn="1"/>
            </p:nvSpPr>
            <p:spPr bwMode="auto">
              <a:xfrm>
                <a:off x="4336" y="677"/>
                <a:ext cx="202" cy="6"/>
              </a:xfrm>
              <a:prstGeom prst="rect">
                <a:avLst/>
              </a:prstGeom>
              <a:solidFill>
                <a:srgbClr val="CDA959"/>
              </a:solidFill>
              <a:ln w="0">
                <a:noFill/>
                <a:miter lim="800000"/>
                <a:headEnd/>
                <a:tailEnd/>
              </a:ln>
            </p:spPr>
            <p:txBody>
              <a:bodyPr/>
              <a:lstStyle/>
              <a:p>
                <a:pPr>
                  <a:defRPr/>
                </a:pPr>
                <a:endParaRPr lang="en-US" dirty="0"/>
              </a:p>
            </p:txBody>
          </p:sp>
          <p:sp>
            <p:nvSpPr>
              <p:cNvPr id="2154" name="Rectangle 441"/>
              <p:cNvSpPr>
                <a:spLocks noChangeArrowheads="1"/>
              </p:cNvSpPr>
              <p:nvPr userDrawn="1"/>
            </p:nvSpPr>
            <p:spPr bwMode="auto">
              <a:xfrm>
                <a:off x="5019" y="677"/>
                <a:ext cx="78" cy="6"/>
              </a:xfrm>
              <a:prstGeom prst="rect">
                <a:avLst/>
              </a:prstGeom>
              <a:solidFill>
                <a:srgbClr val="CDA959"/>
              </a:solidFill>
              <a:ln w="0">
                <a:noFill/>
                <a:miter lim="800000"/>
                <a:headEnd/>
                <a:tailEnd/>
              </a:ln>
            </p:spPr>
            <p:txBody>
              <a:bodyPr/>
              <a:lstStyle/>
              <a:p>
                <a:pPr>
                  <a:defRPr/>
                </a:pPr>
                <a:endParaRPr lang="en-US" dirty="0"/>
              </a:p>
            </p:txBody>
          </p:sp>
          <p:sp>
            <p:nvSpPr>
              <p:cNvPr id="2155" name="Rectangle 442"/>
              <p:cNvSpPr>
                <a:spLocks noChangeArrowheads="1"/>
              </p:cNvSpPr>
              <p:nvPr userDrawn="1"/>
            </p:nvSpPr>
            <p:spPr bwMode="auto">
              <a:xfrm>
                <a:off x="5276" y="677"/>
                <a:ext cx="152" cy="6"/>
              </a:xfrm>
              <a:prstGeom prst="rect">
                <a:avLst/>
              </a:prstGeom>
              <a:solidFill>
                <a:srgbClr val="CDA959"/>
              </a:solidFill>
              <a:ln w="0">
                <a:noFill/>
                <a:miter lim="800000"/>
                <a:headEnd/>
                <a:tailEnd/>
              </a:ln>
            </p:spPr>
            <p:txBody>
              <a:bodyPr/>
              <a:lstStyle/>
              <a:p>
                <a:pPr>
                  <a:defRPr/>
                </a:pPr>
                <a:endParaRPr lang="en-US" dirty="0"/>
              </a:p>
            </p:txBody>
          </p:sp>
          <p:sp>
            <p:nvSpPr>
              <p:cNvPr id="2156" name="Rectangle 443"/>
              <p:cNvSpPr>
                <a:spLocks noChangeArrowheads="1"/>
              </p:cNvSpPr>
              <p:nvPr userDrawn="1"/>
            </p:nvSpPr>
            <p:spPr bwMode="auto">
              <a:xfrm>
                <a:off x="5567" y="677"/>
                <a:ext cx="68" cy="6"/>
              </a:xfrm>
              <a:prstGeom prst="rect">
                <a:avLst/>
              </a:prstGeom>
              <a:solidFill>
                <a:srgbClr val="CDA959"/>
              </a:solidFill>
              <a:ln w="0">
                <a:noFill/>
                <a:miter lim="800000"/>
                <a:headEnd/>
                <a:tailEnd/>
              </a:ln>
            </p:spPr>
            <p:txBody>
              <a:bodyPr/>
              <a:lstStyle/>
              <a:p>
                <a:pPr>
                  <a:defRPr/>
                </a:pPr>
                <a:endParaRPr lang="en-US" dirty="0"/>
              </a:p>
            </p:txBody>
          </p:sp>
          <p:sp>
            <p:nvSpPr>
              <p:cNvPr id="2157" name="Rectangle 444"/>
              <p:cNvSpPr>
                <a:spLocks noChangeArrowheads="1"/>
              </p:cNvSpPr>
              <p:nvPr userDrawn="1"/>
            </p:nvSpPr>
            <p:spPr bwMode="auto">
              <a:xfrm>
                <a:off x="5802" y="677"/>
                <a:ext cx="28" cy="6"/>
              </a:xfrm>
              <a:prstGeom prst="rect">
                <a:avLst/>
              </a:prstGeom>
              <a:solidFill>
                <a:srgbClr val="CDA959"/>
              </a:solidFill>
              <a:ln w="0">
                <a:noFill/>
                <a:miter lim="800000"/>
                <a:headEnd/>
                <a:tailEnd/>
              </a:ln>
            </p:spPr>
            <p:txBody>
              <a:bodyPr/>
              <a:lstStyle/>
              <a:p>
                <a:pPr>
                  <a:defRPr/>
                </a:pPr>
                <a:endParaRPr lang="en-US" dirty="0"/>
              </a:p>
            </p:txBody>
          </p:sp>
          <p:sp>
            <p:nvSpPr>
              <p:cNvPr id="2158" name="Rectangle 445"/>
              <p:cNvSpPr>
                <a:spLocks noChangeArrowheads="1"/>
              </p:cNvSpPr>
              <p:nvPr userDrawn="1"/>
            </p:nvSpPr>
            <p:spPr bwMode="auto">
              <a:xfrm>
                <a:off x="4342" y="683"/>
                <a:ext cx="213" cy="5"/>
              </a:xfrm>
              <a:prstGeom prst="rect">
                <a:avLst/>
              </a:prstGeom>
              <a:solidFill>
                <a:srgbClr val="CDA959"/>
              </a:solidFill>
              <a:ln w="0">
                <a:noFill/>
                <a:miter lim="800000"/>
                <a:headEnd/>
                <a:tailEnd/>
              </a:ln>
            </p:spPr>
            <p:txBody>
              <a:bodyPr/>
              <a:lstStyle/>
              <a:p>
                <a:pPr>
                  <a:defRPr/>
                </a:pPr>
                <a:endParaRPr lang="en-US" dirty="0"/>
              </a:p>
            </p:txBody>
          </p:sp>
          <p:sp>
            <p:nvSpPr>
              <p:cNvPr id="2159" name="Rectangle 446"/>
              <p:cNvSpPr>
                <a:spLocks noChangeArrowheads="1"/>
              </p:cNvSpPr>
              <p:nvPr userDrawn="1"/>
            </p:nvSpPr>
            <p:spPr bwMode="auto">
              <a:xfrm>
                <a:off x="5025" y="683"/>
                <a:ext cx="78" cy="5"/>
              </a:xfrm>
              <a:prstGeom prst="rect">
                <a:avLst/>
              </a:prstGeom>
              <a:solidFill>
                <a:srgbClr val="CDA959"/>
              </a:solidFill>
              <a:ln w="0">
                <a:noFill/>
                <a:miter lim="800000"/>
                <a:headEnd/>
                <a:tailEnd/>
              </a:ln>
            </p:spPr>
            <p:txBody>
              <a:bodyPr/>
              <a:lstStyle/>
              <a:p>
                <a:pPr>
                  <a:defRPr/>
                </a:pPr>
                <a:endParaRPr lang="en-US" dirty="0"/>
              </a:p>
            </p:txBody>
          </p:sp>
          <p:sp>
            <p:nvSpPr>
              <p:cNvPr id="2160" name="Rectangle 447"/>
              <p:cNvSpPr>
                <a:spLocks noChangeArrowheads="1"/>
              </p:cNvSpPr>
              <p:nvPr userDrawn="1"/>
            </p:nvSpPr>
            <p:spPr bwMode="auto">
              <a:xfrm>
                <a:off x="5276" y="683"/>
                <a:ext cx="152" cy="5"/>
              </a:xfrm>
              <a:prstGeom prst="rect">
                <a:avLst/>
              </a:prstGeom>
              <a:solidFill>
                <a:srgbClr val="CDA959"/>
              </a:solidFill>
              <a:ln w="0">
                <a:noFill/>
                <a:miter lim="800000"/>
                <a:headEnd/>
                <a:tailEnd/>
              </a:ln>
            </p:spPr>
            <p:txBody>
              <a:bodyPr/>
              <a:lstStyle/>
              <a:p>
                <a:pPr>
                  <a:defRPr/>
                </a:pPr>
                <a:endParaRPr lang="en-US" dirty="0"/>
              </a:p>
            </p:txBody>
          </p:sp>
          <p:sp>
            <p:nvSpPr>
              <p:cNvPr id="2161" name="Rectangle 448"/>
              <p:cNvSpPr>
                <a:spLocks noChangeArrowheads="1"/>
              </p:cNvSpPr>
              <p:nvPr userDrawn="1"/>
            </p:nvSpPr>
            <p:spPr bwMode="auto">
              <a:xfrm>
                <a:off x="5562" y="683"/>
                <a:ext cx="73" cy="5"/>
              </a:xfrm>
              <a:prstGeom prst="rect">
                <a:avLst/>
              </a:prstGeom>
              <a:solidFill>
                <a:srgbClr val="CDA959"/>
              </a:solidFill>
              <a:ln w="0">
                <a:noFill/>
                <a:miter lim="800000"/>
                <a:headEnd/>
                <a:tailEnd/>
              </a:ln>
            </p:spPr>
            <p:txBody>
              <a:bodyPr/>
              <a:lstStyle/>
              <a:p>
                <a:pPr>
                  <a:defRPr/>
                </a:pPr>
                <a:endParaRPr lang="en-US" dirty="0"/>
              </a:p>
            </p:txBody>
          </p:sp>
          <p:sp>
            <p:nvSpPr>
              <p:cNvPr id="2162" name="Rectangle 449"/>
              <p:cNvSpPr>
                <a:spLocks noChangeArrowheads="1"/>
              </p:cNvSpPr>
              <p:nvPr userDrawn="1"/>
            </p:nvSpPr>
            <p:spPr bwMode="auto">
              <a:xfrm>
                <a:off x="5802" y="683"/>
                <a:ext cx="28" cy="5"/>
              </a:xfrm>
              <a:prstGeom prst="rect">
                <a:avLst/>
              </a:prstGeom>
              <a:solidFill>
                <a:srgbClr val="CDA959"/>
              </a:solidFill>
              <a:ln w="0">
                <a:noFill/>
                <a:miter lim="800000"/>
                <a:headEnd/>
                <a:tailEnd/>
              </a:ln>
            </p:spPr>
            <p:txBody>
              <a:bodyPr/>
              <a:lstStyle/>
              <a:p>
                <a:pPr>
                  <a:defRPr/>
                </a:pPr>
                <a:endParaRPr lang="en-US" dirty="0"/>
              </a:p>
            </p:txBody>
          </p:sp>
          <p:sp>
            <p:nvSpPr>
              <p:cNvPr id="2163" name="Rectangle 450"/>
              <p:cNvSpPr>
                <a:spLocks noChangeArrowheads="1"/>
              </p:cNvSpPr>
              <p:nvPr userDrawn="1"/>
            </p:nvSpPr>
            <p:spPr bwMode="auto">
              <a:xfrm>
                <a:off x="4342" y="688"/>
                <a:ext cx="224" cy="6"/>
              </a:xfrm>
              <a:prstGeom prst="rect">
                <a:avLst/>
              </a:prstGeom>
              <a:solidFill>
                <a:srgbClr val="CDA959"/>
              </a:solidFill>
              <a:ln w="0">
                <a:noFill/>
                <a:miter lim="800000"/>
                <a:headEnd/>
                <a:tailEnd/>
              </a:ln>
            </p:spPr>
            <p:txBody>
              <a:bodyPr/>
              <a:lstStyle/>
              <a:p>
                <a:pPr>
                  <a:defRPr/>
                </a:pPr>
                <a:endParaRPr lang="en-US" dirty="0"/>
              </a:p>
            </p:txBody>
          </p:sp>
          <p:sp>
            <p:nvSpPr>
              <p:cNvPr id="2164" name="Rectangle 451"/>
              <p:cNvSpPr>
                <a:spLocks noChangeArrowheads="1"/>
              </p:cNvSpPr>
              <p:nvPr userDrawn="1"/>
            </p:nvSpPr>
            <p:spPr bwMode="auto">
              <a:xfrm>
                <a:off x="5030" y="688"/>
                <a:ext cx="79" cy="6"/>
              </a:xfrm>
              <a:prstGeom prst="rect">
                <a:avLst/>
              </a:prstGeom>
              <a:solidFill>
                <a:srgbClr val="CDA959"/>
              </a:solidFill>
              <a:ln w="0">
                <a:noFill/>
                <a:miter lim="800000"/>
                <a:headEnd/>
                <a:tailEnd/>
              </a:ln>
            </p:spPr>
            <p:txBody>
              <a:bodyPr/>
              <a:lstStyle/>
              <a:p>
                <a:pPr>
                  <a:defRPr/>
                </a:pPr>
                <a:endParaRPr lang="en-US" dirty="0"/>
              </a:p>
            </p:txBody>
          </p:sp>
          <p:sp>
            <p:nvSpPr>
              <p:cNvPr id="2165" name="Rectangle 452"/>
              <p:cNvSpPr>
                <a:spLocks noChangeArrowheads="1"/>
              </p:cNvSpPr>
              <p:nvPr userDrawn="1"/>
            </p:nvSpPr>
            <p:spPr bwMode="auto">
              <a:xfrm>
                <a:off x="5276" y="688"/>
                <a:ext cx="152" cy="6"/>
              </a:xfrm>
              <a:prstGeom prst="rect">
                <a:avLst/>
              </a:prstGeom>
              <a:solidFill>
                <a:srgbClr val="CDA959"/>
              </a:solidFill>
              <a:ln w="0">
                <a:noFill/>
                <a:miter lim="800000"/>
                <a:headEnd/>
                <a:tailEnd/>
              </a:ln>
            </p:spPr>
            <p:txBody>
              <a:bodyPr/>
              <a:lstStyle/>
              <a:p>
                <a:pPr>
                  <a:defRPr/>
                </a:pPr>
                <a:endParaRPr lang="en-US" dirty="0"/>
              </a:p>
            </p:txBody>
          </p:sp>
          <p:sp>
            <p:nvSpPr>
              <p:cNvPr id="2166" name="Rectangle 453"/>
              <p:cNvSpPr>
                <a:spLocks noChangeArrowheads="1"/>
              </p:cNvSpPr>
              <p:nvPr userDrawn="1"/>
            </p:nvSpPr>
            <p:spPr bwMode="auto">
              <a:xfrm>
                <a:off x="5562" y="688"/>
                <a:ext cx="73" cy="6"/>
              </a:xfrm>
              <a:prstGeom prst="rect">
                <a:avLst/>
              </a:prstGeom>
              <a:solidFill>
                <a:srgbClr val="CDA959"/>
              </a:solidFill>
              <a:ln w="0">
                <a:noFill/>
                <a:miter lim="800000"/>
                <a:headEnd/>
                <a:tailEnd/>
              </a:ln>
            </p:spPr>
            <p:txBody>
              <a:bodyPr/>
              <a:lstStyle/>
              <a:p>
                <a:pPr>
                  <a:defRPr/>
                </a:pPr>
                <a:endParaRPr lang="en-US" dirty="0"/>
              </a:p>
            </p:txBody>
          </p:sp>
          <p:sp>
            <p:nvSpPr>
              <p:cNvPr id="2167" name="Rectangle 454"/>
              <p:cNvSpPr>
                <a:spLocks noChangeArrowheads="1"/>
              </p:cNvSpPr>
              <p:nvPr userDrawn="1"/>
            </p:nvSpPr>
            <p:spPr bwMode="auto">
              <a:xfrm>
                <a:off x="5802" y="688"/>
                <a:ext cx="28" cy="6"/>
              </a:xfrm>
              <a:prstGeom prst="rect">
                <a:avLst/>
              </a:prstGeom>
              <a:solidFill>
                <a:srgbClr val="CDA959"/>
              </a:solidFill>
              <a:ln w="0">
                <a:noFill/>
                <a:miter lim="800000"/>
                <a:headEnd/>
                <a:tailEnd/>
              </a:ln>
            </p:spPr>
            <p:txBody>
              <a:bodyPr/>
              <a:lstStyle/>
              <a:p>
                <a:pPr>
                  <a:defRPr/>
                </a:pPr>
                <a:endParaRPr lang="en-US" dirty="0"/>
              </a:p>
            </p:txBody>
          </p:sp>
          <p:sp>
            <p:nvSpPr>
              <p:cNvPr id="2168" name="Rectangle 455"/>
              <p:cNvSpPr>
                <a:spLocks noChangeArrowheads="1"/>
              </p:cNvSpPr>
              <p:nvPr userDrawn="1"/>
            </p:nvSpPr>
            <p:spPr bwMode="auto">
              <a:xfrm>
                <a:off x="4347" y="694"/>
                <a:ext cx="230" cy="5"/>
              </a:xfrm>
              <a:prstGeom prst="rect">
                <a:avLst/>
              </a:prstGeom>
              <a:solidFill>
                <a:srgbClr val="CDA959"/>
              </a:solidFill>
              <a:ln w="0">
                <a:noFill/>
                <a:miter lim="800000"/>
                <a:headEnd/>
                <a:tailEnd/>
              </a:ln>
            </p:spPr>
            <p:txBody>
              <a:bodyPr/>
              <a:lstStyle/>
              <a:p>
                <a:pPr>
                  <a:defRPr/>
                </a:pPr>
                <a:endParaRPr lang="en-US" dirty="0"/>
              </a:p>
            </p:txBody>
          </p:sp>
          <p:sp>
            <p:nvSpPr>
              <p:cNvPr id="2169" name="Rectangle 456"/>
              <p:cNvSpPr>
                <a:spLocks noChangeArrowheads="1"/>
              </p:cNvSpPr>
              <p:nvPr userDrawn="1"/>
            </p:nvSpPr>
            <p:spPr bwMode="auto">
              <a:xfrm>
                <a:off x="5036" y="694"/>
                <a:ext cx="78" cy="5"/>
              </a:xfrm>
              <a:prstGeom prst="rect">
                <a:avLst/>
              </a:prstGeom>
              <a:solidFill>
                <a:srgbClr val="CDA959"/>
              </a:solidFill>
              <a:ln w="0">
                <a:noFill/>
                <a:miter lim="800000"/>
                <a:headEnd/>
                <a:tailEnd/>
              </a:ln>
            </p:spPr>
            <p:txBody>
              <a:bodyPr/>
              <a:lstStyle/>
              <a:p>
                <a:pPr>
                  <a:defRPr/>
                </a:pPr>
                <a:endParaRPr lang="en-US" dirty="0"/>
              </a:p>
            </p:txBody>
          </p:sp>
          <p:sp>
            <p:nvSpPr>
              <p:cNvPr id="2170" name="Rectangle 457"/>
              <p:cNvSpPr>
                <a:spLocks noChangeArrowheads="1"/>
              </p:cNvSpPr>
              <p:nvPr userDrawn="1"/>
            </p:nvSpPr>
            <p:spPr bwMode="auto">
              <a:xfrm>
                <a:off x="5276" y="694"/>
                <a:ext cx="152" cy="5"/>
              </a:xfrm>
              <a:prstGeom prst="rect">
                <a:avLst/>
              </a:prstGeom>
              <a:solidFill>
                <a:srgbClr val="CDA959"/>
              </a:solidFill>
              <a:ln w="0">
                <a:noFill/>
                <a:miter lim="800000"/>
                <a:headEnd/>
                <a:tailEnd/>
              </a:ln>
            </p:spPr>
            <p:txBody>
              <a:bodyPr/>
              <a:lstStyle/>
              <a:p>
                <a:pPr>
                  <a:defRPr/>
                </a:pPr>
                <a:endParaRPr lang="en-US" dirty="0"/>
              </a:p>
            </p:txBody>
          </p:sp>
          <p:sp>
            <p:nvSpPr>
              <p:cNvPr id="2171" name="Rectangle 458"/>
              <p:cNvSpPr>
                <a:spLocks noChangeArrowheads="1"/>
              </p:cNvSpPr>
              <p:nvPr userDrawn="1"/>
            </p:nvSpPr>
            <p:spPr bwMode="auto">
              <a:xfrm>
                <a:off x="5562" y="694"/>
                <a:ext cx="67" cy="5"/>
              </a:xfrm>
              <a:prstGeom prst="rect">
                <a:avLst/>
              </a:prstGeom>
              <a:solidFill>
                <a:srgbClr val="CDA959"/>
              </a:solidFill>
              <a:ln w="0">
                <a:noFill/>
                <a:miter lim="800000"/>
                <a:headEnd/>
                <a:tailEnd/>
              </a:ln>
            </p:spPr>
            <p:txBody>
              <a:bodyPr/>
              <a:lstStyle/>
              <a:p>
                <a:pPr>
                  <a:defRPr/>
                </a:pPr>
                <a:endParaRPr lang="en-US" dirty="0"/>
              </a:p>
            </p:txBody>
          </p:sp>
          <p:sp>
            <p:nvSpPr>
              <p:cNvPr id="2172" name="Rectangle 459"/>
              <p:cNvSpPr>
                <a:spLocks noChangeArrowheads="1"/>
              </p:cNvSpPr>
              <p:nvPr userDrawn="1"/>
            </p:nvSpPr>
            <p:spPr bwMode="auto">
              <a:xfrm>
                <a:off x="5802" y="694"/>
                <a:ext cx="28" cy="5"/>
              </a:xfrm>
              <a:prstGeom prst="rect">
                <a:avLst/>
              </a:prstGeom>
              <a:solidFill>
                <a:srgbClr val="CDA959"/>
              </a:solidFill>
              <a:ln w="0">
                <a:noFill/>
                <a:miter lim="800000"/>
                <a:headEnd/>
                <a:tailEnd/>
              </a:ln>
            </p:spPr>
            <p:txBody>
              <a:bodyPr/>
              <a:lstStyle/>
              <a:p>
                <a:pPr>
                  <a:defRPr/>
                </a:pPr>
                <a:endParaRPr lang="en-US" dirty="0"/>
              </a:p>
            </p:txBody>
          </p:sp>
          <p:sp>
            <p:nvSpPr>
              <p:cNvPr id="2173" name="Rectangle 460"/>
              <p:cNvSpPr>
                <a:spLocks noChangeArrowheads="1"/>
              </p:cNvSpPr>
              <p:nvPr userDrawn="1"/>
            </p:nvSpPr>
            <p:spPr bwMode="auto">
              <a:xfrm>
                <a:off x="4347" y="699"/>
                <a:ext cx="247" cy="6"/>
              </a:xfrm>
              <a:prstGeom prst="rect">
                <a:avLst/>
              </a:prstGeom>
              <a:solidFill>
                <a:srgbClr val="CDA959"/>
              </a:solidFill>
              <a:ln w="0">
                <a:noFill/>
                <a:miter lim="800000"/>
                <a:headEnd/>
                <a:tailEnd/>
              </a:ln>
            </p:spPr>
            <p:txBody>
              <a:bodyPr/>
              <a:lstStyle/>
              <a:p>
                <a:pPr>
                  <a:defRPr/>
                </a:pPr>
                <a:endParaRPr lang="en-US" dirty="0"/>
              </a:p>
            </p:txBody>
          </p:sp>
          <p:sp>
            <p:nvSpPr>
              <p:cNvPr id="2174" name="Rectangle 461"/>
              <p:cNvSpPr>
                <a:spLocks noChangeArrowheads="1"/>
              </p:cNvSpPr>
              <p:nvPr userDrawn="1"/>
            </p:nvSpPr>
            <p:spPr bwMode="auto">
              <a:xfrm>
                <a:off x="5036" y="699"/>
                <a:ext cx="84" cy="6"/>
              </a:xfrm>
              <a:prstGeom prst="rect">
                <a:avLst/>
              </a:prstGeom>
              <a:solidFill>
                <a:srgbClr val="CDA959"/>
              </a:solidFill>
              <a:ln w="0">
                <a:noFill/>
                <a:miter lim="800000"/>
                <a:headEnd/>
                <a:tailEnd/>
              </a:ln>
            </p:spPr>
            <p:txBody>
              <a:bodyPr/>
              <a:lstStyle/>
              <a:p>
                <a:pPr>
                  <a:defRPr/>
                </a:pPr>
                <a:endParaRPr lang="en-US" dirty="0"/>
              </a:p>
            </p:txBody>
          </p:sp>
          <p:sp>
            <p:nvSpPr>
              <p:cNvPr id="2175" name="Rectangle 462"/>
              <p:cNvSpPr>
                <a:spLocks noChangeArrowheads="1"/>
              </p:cNvSpPr>
              <p:nvPr userDrawn="1"/>
            </p:nvSpPr>
            <p:spPr bwMode="auto">
              <a:xfrm>
                <a:off x="5276" y="699"/>
                <a:ext cx="152" cy="6"/>
              </a:xfrm>
              <a:prstGeom prst="rect">
                <a:avLst/>
              </a:prstGeom>
              <a:solidFill>
                <a:srgbClr val="CDA959"/>
              </a:solidFill>
              <a:ln w="0">
                <a:noFill/>
                <a:miter lim="800000"/>
                <a:headEnd/>
                <a:tailEnd/>
              </a:ln>
            </p:spPr>
            <p:txBody>
              <a:bodyPr/>
              <a:lstStyle/>
              <a:p>
                <a:pPr>
                  <a:defRPr/>
                </a:pPr>
                <a:endParaRPr lang="en-US" dirty="0"/>
              </a:p>
            </p:txBody>
          </p:sp>
          <p:sp>
            <p:nvSpPr>
              <p:cNvPr id="2176" name="Rectangle 463"/>
              <p:cNvSpPr>
                <a:spLocks noChangeArrowheads="1"/>
              </p:cNvSpPr>
              <p:nvPr userDrawn="1"/>
            </p:nvSpPr>
            <p:spPr bwMode="auto">
              <a:xfrm>
                <a:off x="5556" y="699"/>
                <a:ext cx="73" cy="6"/>
              </a:xfrm>
              <a:prstGeom prst="rect">
                <a:avLst/>
              </a:prstGeom>
              <a:solidFill>
                <a:srgbClr val="CDA959"/>
              </a:solidFill>
              <a:ln w="0">
                <a:noFill/>
                <a:miter lim="800000"/>
                <a:headEnd/>
                <a:tailEnd/>
              </a:ln>
            </p:spPr>
            <p:txBody>
              <a:bodyPr/>
              <a:lstStyle/>
              <a:p>
                <a:pPr>
                  <a:defRPr/>
                </a:pPr>
                <a:endParaRPr lang="en-US" dirty="0"/>
              </a:p>
            </p:txBody>
          </p:sp>
          <p:sp>
            <p:nvSpPr>
              <p:cNvPr id="2177" name="Rectangle 464"/>
              <p:cNvSpPr>
                <a:spLocks noChangeArrowheads="1"/>
              </p:cNvSpPr>
              <p:nvPr userDrawn="1"/>
            </p:nvSpPr>
            <p:spPr bwMode="auto">
              <a:xfrm>
                <a:off x="5802" y="699"/>
                <a:ext cx="28" cy="6"/>
              </a:xfrm>
              <a:prstGeom prst="rect">
                <a:avLst/>
              </a:prstGeom>
              <a:solidFill>
                <a:srgbClr val="CDA959"/>
              </a:solidFill>
              <a:ln w="0">
                <a:noFill/>
                <a:miter lim="800000"/>
                <a:headEnd/>
                <a:tailEnd/>
              </a:ln>
            </p:spPr>
            <p:txBody>
              <a:bodyPr/>
              <a:lstStyle/>
              <a:p>
                <a:pPr>
                  <a:defRPr/>
                </a:pPr>
                <a:endParaRPr lang="en-US" dirty="0"/>
              </a:p>
            </p:txBody>
          </p:sp>
          <p:sp>
            <p:nvSpPr>
              <p:cNvPr id="2178" name="Rectangle 465"/>
              <p:cNvSpPr>
                <a:spLocks noChangeArrowheads="1"/>
              </p:cNvSpPr>
              <p:nvPr userDrawn="1"/>
            </p:nvSpPr>
            <p:spPr bwMode="auto">
              <a:xfrm>
                <a:off x="4353" y="705"/>
                <a:ext cx="252" cy="6"/>
              </a:xfrm>
              <a:prstGeom prst="rect">
                <a:avLst/>
              </a:prstGeom>
              <a:solidFill>
                <a:srgbClr val="CDA959"/>
              </a:solidFill>
              <a:ln w="0">
                <a:noFill/>
                <a:miter lim="800000"/>
                <a:headEnd/>
                <a:tailEnd/>
              </a:ln>
            </p:spPr>
            <p:txBody>
              <a:bodyPr/>
              <a:lstStyle/>
              <a:p>
                <a:pPr>
                  <a:defRPr/>
                </a:pPr>
                <a:endParaRPr lang="en-US" dirty="0"/>
              </a:p>
            </p:txBody>
          </p:sp>
          <p:sp>
            <p:nvSpPr>
              <p:cNvPr id="2179" name="Rectangle 466"/>
              <p:cNvSpPr>
                <a:spLocks noChangeArrowheads="1"/>
              </p:cNvSpPr>
              <p:nvPr userDrawn="1"/>
            </p:nvSpPr>
            <p:spPr bwMode="auto">
              <a:xfrm>
                <a:off x="5041" y="705"/>
                <a:ext cx="84" cy="6"/>
              </a:xfrm>
              <a:prstGeom prst="rect">
                <a:avLst/>
              </a:prstGeom>
              <a:solidFill>
                <a:srgbClr val="CDA959"/>
              </a:solidFill>
              <a:ln w="0">
                <a:noFill/>
                <a:miter lim="800000"/>
                <a:headEnd/>
                <a:tailEnd/>
              </a:ln>
            </p:spPr>
            <p:txBody>
              <a:bodyPr/>
              <a:lstStyle/>
              <a:p>
                <a:pPr>
                  <a:defRPr/>
                </a:pPr>
                <a:endParaRPr lang="en-US" dirty="0"/>
              </a:p>
            </p:txBody>
          </p:sp>
          <p:sp>
            <p:nvSpPr>
              <p:cNvPr id="2180" name="Rectangle 467"/>
              <p:cNvSpPr>
                <a:spLocks noChangeArrowheads="1"/>
              </p:cNvSpPr>
              <p:nvPr userDrawn="1"/>
            </p:nvSpPr>
            <p:spPr bwMode="auto">
              <a:xfrm>
                <a:off x="5276" y="705"/>
                <a:ext cx="152" cy="6"/>
              </a:xfrm>
              <a:prstGeom prst="rect">
                <a:avLst/>
              </a:prstGeom>
              <a:solidFill>
                <a:srgbClr val="CDA959"/>
              </a:solidFill>
              <a:ln w="0">
                <a:noFill/>
                <a:miter lim="800000"/>
                <a:headEnd/>
                <a:tailEnd/>
              </a:ln>
            </p:spPr>
            <p:txBody>
              <a:bodyPr/>
              <a:lstStyle/>
              <a:p>
                <a:pPr>
                  <a:defRPr/>
                </a:pPr>
                <a:endParaRPr lang="en-US" dirty="0"/>
              </a:p>
            </p:txBody>
          </p:sp>
          <p:sp>
            <p:nvSpPr>
              <p:cNvPr id="2181" name="Rectangle 468"/>
              <p:cNvSpPr>
                <a:spLocks noChangeArrowheads="1"/>
              </p:cNvSpPr>
              <p:nvPr userDrawn="1"/>
            </p:nvSpPr>
            <p:spPr bwMode="auto">
              <a:xfrm>
                <a:off x="5556" y="705"/>
                <a:ext cx="67" cy="6"/>
              </a:xfrm>
              <a:prstGeom prst="rect">
                <a:avLst/>
              </a:prstGeom>
              <a:solidFill>
                <a:srgbClr val="CDA959"/>
              </a:solidFill>
              <a:ln w="0">
                <a:noFill/>
                <a:miter lim="800000"/>
                <a:headEnd/>
                <a:tailEnd/>
              </a:ln>
            </p:spPr>
            <p:txBody>
              <a:bodyPr/>
              <a:lstStyle/>
              <a:p>
                <a:pPr>
                  <a:defRPr/>
                </a:pPr>
                <a:endParaRPr lang="en-US" dirty="0"/>
              </a:p>
            </p:txBody>
          </p:sp>
          <p:sp>
            <p:nvSpPr>
              <p:cNvPr id="2182" name="Rectangle 469"/>
              <p:cNvSpPr>
                <a:spLocks noChangeArrowheads="1"/>
              </p:cNvSpPr>
              <p:nvPr userDrawn="1"/>
            </p:nvSpPr>
            <p:spPr bwMode="auto">
              <a:xfrm>
                <a:off x="5802" y="705"/>
                <a:ext cx="28" cy="6"/>
              </a:xfrm>
              <a:prstGeom prst="rect">
                <a:avLst/>
              </a:prstGeom>
              <a:solidFill>
                <a:srgbClr val="CDA959"/>
              </a:solidFill>
              <a:ln w="0">
                <a:noFill/>
                <a:miter lim="800000"/>
                <a:headEnd/>
                <a:tailEnd/>
              </a:ln>
            </p:spPr>
            <p:txBody>
              <a:bodyPr/>
              <a:lstStyle/>
              <a:p>
                <a:pPr>
                  <a:defRPr/>
                </a:pPr>
                <a:endParaRPr lang="en-US" dirty="0"/>
              </a:p>
            </p:txBody>
          </p:sp>
          <p:sp>
            <p:nvSpPr>
              <p:cNvPr id="2183" name="Rectangle 470"/>
              <p:cNvSpPr>
                <a:spLocks noChangeArrowheads="1"/>
              </p:cNvSpPr>
              <p:nvPr userDrawn="1"/>
            </p:nvSpPr>
            <p:spPr bwMode="auto">
              <a:xfrm>
                <a:off x="4353" y="711"/>
                <a:ext cx="269" cy="5"/>
              </a:xfrm>
              <a:prstGeom prst="rect">
                <a:avLst/>
              </a:prstGeom>
              <a:solidFill>
                <a:srgbClr val="CDA959"/>
              </a:solidFill>
              <a:ln w="0">
                <a:noFill/>
                <a:miter lim="800000"/>
                <a:headEnd/>
                <a:tailEnd/>
              </a:ln>
            </p:spPr>
            <p:txBody>
              <a:bodyPr/>
              <a:lstStyle/>
              <a:p>
                <a:pPr>
                  <a:defRPr/>
                </a:pPr>
                <a:endParaRPr lang="en-US" dirty="0"/>
              </a:p>
            </p:txBody>
          </p:sp>
          <p:sp>
            <p:nvSpPr>
              <p:cNvPr id="2184" name="Rectangle 471"/>
              <p:cNvSpPr>
                <a:spLocks noChangeArrowheads="1"/>
              </p:cNvSpPr>
              <p:nvPr userDrawn="1"/>
            </p:nvSpPr>
            <p:spPr bwMode="auto">
              <a:xfrm>
                <a:off x="5047" y="711"/>
                <a:ext cx="78" cy="5"/>
              </a:xfrm>
              <a:prstGeom prst="rect">
                <a:avLst/>
              </a:prstGeom>
              <a:solidFill>
                <a:srgbClr val="CDA959"/>
              </a:solidFill>
              <a:ln w="0">
                <a:noFill/>
                <a:miter lim="800000"/>
                <a:headEnd/>
                <a:tailEnd/>
              </a:ln>
            </p:spPr>
            <p:txBody>
              <a:bodyPr/>
              <a:lstStyle/>
              <a:p>
                <a:pPr>
                  <a:defRPr/>
                </a:pPr>
                <a:endParaRPr lang="en-US" dirty="0"/>
              </a:p>
            </p:txBody>
          </p:sp>
          <p:sp>
            <p:nvSpPr>
              <p:cNvPr id="2185" name="Rectangle 472"/>
              <p:cNvSpPr>
                <a:spLocks noChangeArrowheads="1"/>
              </p:cNvSpPr>
              <p:nvPr userDrawn="1"/>
            </p:nvSpPr>
            <p:spPr bwMode="auto">
              <a:xfrm>
                <a:off x="5282" y="711"/>
                <a:ext cx="146" cy="5"/>
              </a:xfrm>
              <a:prstGeom prst="rect">
                <a:avLst/>
              </a:prstGeom>
              <a:solidFill>
                <a:srgbClr val="CDA959"/>
              </a:solidFill>
              <a:ln w="0">
                <a:noFill/>
                <a:miter lim="800000"/>
                <a:headEnd/>
                <a:tailEnd/>
              </a:ln>
            </p:spPr>
            <p:txBody>
              <a:bodyPr/>
              <a:lstStyle/>
              <a:p>
                <a:pPr>
                  <a:defRPr/>
                </a:pPr>
                <a:endParaRPr lang="en-US" dirty="0"/>
              </a:p>
            </p:txBody>
          </p:sp>
          <p:sp>
            <p:nvSpPr>
              <p:cNvPr id="2186" name="Rectangle 473"/>
              <p:cNvSpPr>
                <a:spLocks noChangeArrowheads="1"/>
              </p:cNvSpPr>
              <p:nvPr userDrawn="1"/>
            </p:nvSpPr>
            <p:spPr bwMode="auto">
              <a:xfrm>
                <a:off x="5551" y="711"/>
                <a:ext cx="72" cy="5"/>
              </a:xfrm>
              <a:prstGeom prst="rect">
                <a:avLst/>
              </a:prstGeom>
              <a:solidFill>
                <a:srgbClr val="CDA959"/>
              </a:solidFill>
              <a:ln w="0">
                <a:noFill/>
                <a:miter lim="800000"/>
                <a:headEnd/>
                <a:tailEnd/>
              </a:ln>
            </p:spPr>
            <p:txBody>
              <a:bodyPr/>
              <a:lstStyle/>
              <a:p>
                <a:pPr>
                  <a:defRPr/>
                </a:pPr>
                <a:endParaRPr lang="en-US" dirty="0"/>
              </a:p>
            </p:txBody>
          </p:sp>
          <p:sp>
            <p:nvSpPr>
              <p:cNvPr id="2187" name="Rectangle 474"/>
              <p:cNvSpPr>
                <a:spLocks noChangeArrowheads="1"/>
              </p:cNvSpPr>
              <p:nvPr userDrawn="1"/>
            </p:nvSpPr>
            <p:spPr bwMode="auto">
              <a:xfrm>
                <a:off x="5802" y="711"/>
                <a:ext cx="28" cy="5"/>
              </a:xfrm>
              <a:prstGeom prst="rect">
                <a:avLst/>
              </a:prstGeom>
              <a:solidFill>
                <a:srgbClr val="CDA959"/>
              </a:solidFill>
              <a:ln w="0">
                <a:noFill/>
                <a:miter lim="800000"/>
                <a:headEnd/>
                <a:tailEnd/>
              </a:ln>
            </p:spPr>
            <p:txBody>
              <a:bodyPr/>
              <a:lstStyle/>
              <a:p>
                <a:pPr>
                  <a:defRPr/>
                </a:pPr>
                <a:endParaRPr lang="en-US" dirty="0"/>
              </a:p>
            </p:txBody>
          </p:sp>
          <p:sp>
            <p:nvSpPr>
              <p:cNvPr id="2188" name="Rectangle 475"/>
              <p:cNvSpPr>
                <a:spLocks noChangeArrowheads="1"/>
              </p:cNvSpPr>
              <p:nvPr userDrawn="1"/>
            </p:nvSpPr>
            <p:spPr bwMode="auto">
              <a:xfrm>
                <a:off x="4353" y="716"/>
                <a:ext cx="280" cy="6"/>
              </a:xfrm>
              <a:prstGeom prst="rect">
                <a:avLst/>
              </a:prstGeom>
              <a:solidFill>
                <a:srgbClr val="CDA959"/>
              </a:solidFill>
              <a:ln w="0">
                <a:noFill/>
                <a:miter lim="800000"/>
                <a:headEnd/>
                <a:tailEnd/>
              </a:ln>
            </p:spPr>
            <p:txBody>
              <a:bodyPr/>
              <a:lstStyle/>
              <a:p>
                <a:pPr>
                  <a:defRPr/>
                </a:pPr>
                <a:endParaRPr lang="en-US" dirty="0"/>
              </a:p>
            </p:txBody>
          </p:sp>
          <p:sp>
            <p:nvSpPr>
              <p:cNvPr id="2189" name="Rectangle 476"/>
              <p:cNvSpPr>
                <a:spLocks noChangeArrowheads="1"/>
              </p:cNvSpPr>
              <p:nvPr userDrawn="1"/>
            </p:nvSpPr>
            <p:spPr bwMode="auto">
              <a:xfrm>
                <a:off x="5053" y="716"/>
                <a:ext cx="78" cy="6"/>
              </a:xfrm>
              <a:prstGeom prst="rect">
                <a:avLst/>
              </a:prstGeom>
              <a:solidFill>
                <a:srgbClr val="CDA959"/>
              </a:solidFill>
              <a:ln w="0">
                <a:noFill/>
                <a:miter lim="800000"/>
                <a:headEnd/>
                <a:tailEnd/>
              </a:ln>
            </p:spPr>
            <p:txBody>
              <a:bodyPr/>
              <a:lstStyle/>
              <a:p>
                <a:pPr>
                  <a:defRPr/>
                </a:pPr>
                <a:endParaRPr lang="en-US" dirty="0"/>
              </a:p>
            </p:txBody>
          </p:sp>
          <p:sp>
            <p:nvSpPr>
              <p:cNvPr id="2190" name="Rectangle 477"/>
              <p:cNvSpPr>
                <a:spLocks noChangeArrowheads="1"/>
              </p:cNvSpPr>
              <p:nvPr userDrawn="1"/>
            </p:nvSpPr>
            <p:spPr bwMode="auto">
              <a:xfrm>
                <a:off x="5282" y="716"/>
                <a:ext cx="146" cy="6"/>
              </a:xfrm>
              <a:prstGeom prst="rect">
                <a:avLst/>
              </a:prstGeom>
              <a:solidFill>
                <a:srgbClr val="CDA959"/>
              </a:solidFill>
              <a:ln w="0">
                <a:noFill/>
                <a:miter lim="800000"/>
                <a:headEnd/>
                <a:tailEnd/>
              </a:ln>
            </p:spPr>
            <p:txBody>
              <a:bodyPr/>
              <a:lstStyle/>
              <a:p>
                <a:pPr>
                  <a:defRPr/>
                </a:pPr>
                <a:endParaRPr lang="en-US" dirty="0"/>
              </a:p>
            </p:txBody>
          </p:sp>
          <p:sp>
            <p:nvSpPr>
              <p:cNvPr id="2191" name="Rectangle 478"/>
              <p:cNvSpPr>
                <a:spLocks noChangeArrowheads="1"/>
              </p:cNvSpPr>
              <p:nvPr userDrawn="1"/>
            </p:nvSpPr>
            <p:spPr bwMode="auto">
              <a:xfrm>
                <a:off x="5551" y="716"/>
                <a:ext cx="72" cy="6"/>
              </a:xfrm>
              <a:prstGeom prst="rect">
                <a:avLst/>
              </a:prstGeom>
              <a:solidFill>
                <a:srgbClr val="CDA959"/>
              </a:solidFill>
              <a:ln w="0">
                <a:noFill/>
                <a:miter lim="800000"/>
                <a:headEnd/>
                <a:tailEnd/>
              </a:ln>
            </p:spPr>
            <p:txBody>
              <a:bodyPr/>
              <a:lstStyle/>
              <a:p>
                <a:pPr>
                  <a:defRPr/>
                </a:pPr>
                <a:endParaRPr lang="en-US" dirty="0"/>
              </a:p>
            </p:txBody>
          </p:sp>
          <p:sp>
            <p:nvSpPr>
              <p:cNvPr id="2192" name="Rectangle 479"/>
              <p:cNvSpPr>
                <a:spLocks noChangeArrowheads="1"/>
              </p:cNvSpPr>
              <p:nvPr userDrawn="1"/>
            </p:nvSpPr>
            <p:spPr bwMode="auto">
              <a:xfrm>
                <a:off x="5802" y="716"/>
                <a:ext cx="28" cy="6"/>
              </a:xfrm>
              <a:prstGeom prst="rect">
                <a:avLst/>
              </a:prstGeom>
              <a:solidFill>
                <a:srgbClr val="CDA959"/>
              </a:solidFill>
              <a:ln w="0">
                <a:noFill/>
                <a:miter lim="800000"/>
                <a:headEnd/>
                <a:tailEnd/>
              </a:ln>
            </p:spPr>
            <p:txBody>
              <a:bodyPr/>
              <a:lstStyle/>
              <a:p>
                <a:pPr>
                  <a:defRPr/>
                </a:pPr>
                <a:endParaRPr lang="en-US" dirty="0"/>
              </a:p>
            </p:txBody>
          </p:sp>
          <p:sp>
            <p:nvSpPr>
              <p:cNvPr id="2193" name="Rectangle 480"/>
              <p:cNvSpPr>
                <a:spLocks noChangeArrowheads="1"/>
              </p:cNvSpPr>
              <p:nvPr userDrawn="1"/>
            </p:nvSpPr>
            <p:spPr bwMode="auto">
              <a:xfrm>
                <a:off x="4359" y="722"/>
                <a:ext cx="285" cy="5"/>
              </a:xfrm>
              <a:prstGeom prst="rect">
                <a:avLst/>
              </a:prstGeom>
              <a:solidFill>
                <a:srgbClr val="CDA959"/>
              </a:solidFill>
              <a:ln w="0">
                <a:noFill/>
                <a:miter lim="800000"/>
                <a:headEnd/>
                <a:tailEnd/>
              </a:ln>
            </p:spPr>
            <p:txBody>
              <a:bodyPr/>
              <a:lstStyle/>
              <a:p>
                <a:pPr>
                  <a:defRPr/>
                </a:pPr>
                <a:endParaRPr lang="en-US" dirty="0"/>
              </a:p>
            </p:txBody>
          </p:sp>
          <p:sp>
            <p:nvSpPr>
              <p:cNvPr id="2194" name="Rectangle 481"/>
              <p:cNvSpPr>
                <a:spLocks noChangeArrowheads="1"/>
              </p:cNvSpPr>
              <p:nvPr userDrawn="1"/>
            </p:nvSpPr>
            <p:spPr bwMode="auto">
              <a:xfrm>
                <a:off x="5058" y="722"/>
                <a:ext cx="79" cy="5"/>
              </a:xfrm>
              <a:prstGeom prst="rect">
                <a:avLst/>
              </a:prstGeom>
              <a:solidFill>
                <a:srgbClr val="CDA959"/>
              </a:solidFill>
              <a:ln w="0">
                <a:noFill/>
                <a:miter lim="800000"/>
                <a:headEnd/>
                <a:tailEnd/>
              </a:ln>
            </p:spPr>
            <p:txBody>
              <a:bodyPr/>
              <a:lstStyle/>
              <a:p>
                <a:pPr>
                  <a:defRPr/>
                </a:pPr>
                <a:endParaRPr lang="en-US" dirty="0"/>
              </a:p>
            </p:txBody>
          </p:sp>
          <p:sp>
            <p:nvSpPr>
              <p:cNvPr id="2195" name="Rectangle 482"/>
              <p:cNvSpPr>
                <a:spLocks noChangeArrowheads="1"/>
              </p:cNvSpPr>
              <p:nvPr userDrawn="1"/>
            </p:nvSpPr>
            <p:spPr bwMode="auto">
              <a:xfrm>
                <a:off x="5282" y="722"/>
                <a:ext cx="146" cy="5"/>
              </a:xfrm>
              <a:prstGeom prst="rect">
                <a:avLst/>
              </a:prstGeom>
              <a:solidFill>
                <a:srgbClr val="CDA959"/>
              </a:solidFill>
              <a:ln w="0">
                <a:noFill/>
                <a:miter lim="800000"/>
                <a:headEnd/>
                <a:tailEnd/>
              </a:ln>
            </p:spPr>
            <p:txBody>
              <a:bodyPr/>
              <a:lstStyle/>
              <a:p>
                <a:pPr>
                  <a:defRPr/>
                </a:pPr>
                <a:endParaRPr lang="en-US" dirty="0"/>
              </a:p>
            </p:txBody>
          </p:sp>
          <p:sp>
            <p:nvSpPr>
              <p:cNvPr id="2196" name="Rectangle 483"/>
              <p:cNvSpPr>
                <a:spLocks noChangeArrowheads="1"/>
              </p:cNvSpPr>
              <p:nvPr userDrawn="1"/>
            </p:nvSpPr>
            <p:spPr bwMode="auto">
              <a:xfrm>
                <a:off x="5545" y="722"/>
                <a:ext cx="73" cy="5"/>
              </a:xfrm>
              <a:prstGeom prst="rect">
                <a:avLst/>
              </a:prstGeom>
              <a:solidFill>
                <a:srgbClr val="CDA959"/>
              </a:solidFill>
              <a:ln w="0">
                <a:noFill/>
                <a:miter lim="800000"/>
                <a:headEnd/>
                <a:tailEnd/>
              </a:ln>
            </p:spPr>
            <p:txBody>
              <a:bodyPr/>
              <a:lstStyle/>
              <a:p>
                <a:pPr>
                  <a:defRPr/>
                </a:pPr>
                <a:endParaRPr lang="en-US" dirty="0"/>
              </a:p>
            </p:txBody>
          </p:sp>
          <p:sp>
            <p:nvSpPr>
              <p:cNvPr id="2197" name="Rectangle 484"/>
              <p:cNvSpPr>
                <a:spLocks noChangeArrowheads="1"/>
              </p:cNvSpPr>
              <p:nvPr userDrawn="1"/>
            </p:nvSpPr>
            <p:spPr bwMode="auto">
              <a:xfrm>
                <a:off x="5802" y="722"/>
                <a:ext cx="28" cy="5"/>
              </a:xfrm>
              <a:prstGeom prst="rect">
                <a:avLst/>
              </a:prstGeom>
              <a:solidFill>
                <a:srgbClr val="CDA959"/>
              </a:solidFill>
              <a:ln w="0">
                <a:noFill/>
                <a:miter lim="800000"/>
                <a:headEnd/>
                <a:tailEnd/>
              </a:ln>
            </p:spPr>
            <p:txBody>
              <a:bodyPr/>
              <a:lstStyle/>
              <a:p>
                <a:pPr>
                  <a:defRPr/>
                </a:pPr>
                <a:endParaRPr lang="en-US" dirty="0"/>
              </a:p>
            </p:txBody>
          </p:sp>
          <p:sp>
            <p:nvSpPr>
              <p:cNvPr id="2198" name="Rectangle 485"/>
              <p:cNvSpPr>
                <a:spLocks noChangeArrowheads="1"/>
              </p:cNvSpPr>
              <p:nvPr userDrawn="1"/>
            </p:nvSpPr>
            <p:spPr bwMode="auto">
              <a:xfrm>
                <a:off x="4359" y="727"/>
                <a:ext cx="302" cy="6"/>
              </a:xfrm>
              <a:prstGeom prst="rect">
                <a:avLst/>
              </a:prstGeom>
              <a:solidFill>
                <a:srgbClr val="CDA959"/>
              </a:solidFill>
              <a:ln w="0">
                <a:noFill/>
                <a:miter lim="800000"/>
                <a:headEnd/>
                <a:tailEnd/>
              </a:ln>
            </p:spPr>
            <p:txBody>
              <a:bodyPr/>
              <a:lstStyle/>
              <a:p>
                <a:pPr>
                  <a:defRPr/>
                </a:pPr>
                <a:endParaRPr lang="en-US" dirty="0"/>
              </a:p>
            </p:txBody>
          </p:sp>
          <p:sp>
            <p:nvSpPr>
              <p:cNvPr id="2199" name="Rectangle 486"/>
              <p:cNvSpPr>
                <a:spLocks noChangeArrowheads="1"/>
              </p:cNvSpPr>
              <p:nvPr userDrawn="1"/>
            </p:nvSpPr>
            <p:spPr bwMode="auto">
              <a:xfrm>
                <a:off x="5058" y="727"/>
                <a:ext cx="84" cy="6"/>
              </a:xfrm>
              <a:prstGeom prst="rect">
                <a:avLst/>
              </a:prstGeom>
              <a:solidFill>
                <a:srgbClr val="CDA959"/>
              </a:solidFill>
              <a:ln w="0">
                <a:noFill/>
                <a:miter lim="800000"/>
                <a:headEnd/>
                <a:tailEnd/>
              </a:ln>
            </p:spPr>
            <p:txBody>
              <a:bodyPr/>
              <a:lstStyle/>
              <a:p>
                <a:pPr>
                  <a:defRPr/>
                </a:pPr>
                <a:endParaRPr lang="en-US" dirty="0"/>
              </a:p>
            </p:txBody>
          </p:sp>
          <p:sp>
            <p:nvSpPr>
              <p:cNvPr id="2200" name="Rectangle 487"/>
              <p:cNvSpPr>
                <a:spLocks noChangeArrowheads="1"/>
              </p:cNvSpPr>
              <p:nvPr userDrawn="1"/>
            </p:nvSpPr>
            <p:spPr bwMode="auto">
              <a:xfrm>
                <a:off x="5282" y="727"/>
                <a:ext cx="146" cy="6"/>
              </a:xfrm>
              <a:prstGeom prst="rect">
                <a:avLst/>
              </a:prstGeom>
              <a:solidFill>
                <a:srgbClr val="CDA959"/>
              </a:solidFill>
              <a:ln w="0">
                <a:noFill/>
                <a:miter lim="800000"/>
                <a:headEnd/>
                <a:tailEnd/>
              </a:ln>
            </p:spPr>
            <p:txBody>
              <a:bodyPr/>
              <a:lstStyle/>
              <a:p>
                <a:pPr>
                  <a:defRPr/>
                </a:pPr>
                <a:endParaRPr lang="en-US" dirty="0"/>
              </a:p>
            </p:txBody>
          </p:sp>
          <p:sp>
            <p:nvSpPr>
              <p:cNvPr id="2201" name="Rectangle 488"/>
              <p:cNvSpPr>
                <a:spLocks noChangeArrowheads="1"/>
              </p:cNvSpPr>
              <p:nvPr userDrawn="1"/>
            </p:nvSpPr>
            <p:spPr bwMode="auto">
              <a:xfrm>
                <a:off x="5545" y="727"/>
                <a:ext cx="73" cy="6"/>
              </a:xfrm>
              <a:prstGeom prst="rect">
                <a:avLst/>
              </a:prstGeom>
              <a:solidFill>
                <a:srgbClr val="CDA959"/>
              </a:solidFill>
              <a:ln w="0">
                <a:noFill/>
                <a:miter lim="800000"/>
                <a:headEnd/>
                <a:tailEnd/>
              </a:ln>
            </p:spPr>
            <p:txBody>
              <a:bodyPr/>
              <a:lstStyle/>
              <a:p>
                <a:pPr>
                  <a:defRPr/>
                </a:pPr>
                <a:endParaRPr lang="en-US" dirty="0"/>
              </a:p>
            </p:txBody>
          </p:sp>
          <p:sp>
            <p:nvSpPr>
              <p:cNvPr id="2202" name="Rectangle 489"/>
              <p:cNvSpPr>
                <a:spLocks noChangeArrowheads="1"/>
              </p:cNvSpPr>
              <p:nvPr userDrawn="1"/>
            </p:nvSpPr>
            <p:spPr bwMode="auto">
              <a:xfrm>
                <a:off x="5802" y="727"/>
                <a:ext cx="23" cy="6"/>
              </a:xfrm>
              <a:prstGeom prst="rect">
                <a:avLst/>
              </a:prstGeom>
              <a:solidFill>
                <a:srgbClr val="CDA959"/>
              </a:solidFill>
              <a:ln w="0">
                <a:noFill/>
                <a:miter lim="800000"/>
                <a:headEnd/>
                <a:tailEnd/>
              </a:ln>
            </p:spPr>
            <p:txBody>
              <a:bodyPr/>
              <a:lstStyle/>
              <a:p>
                <a:pPr>
                  <a:defRPr/>
                </a:pPr>
                <a:endParaRPr lang="en-US" dirty="0"/>
              </a:p>
            </p:txBody>
          </p:sp>
          <p:sp>
            <p:nvSpPr>
              <p:cNvPr id="2203" name="Rectangle 490"/>
              <p:cNvSpPr>
                <a:spLocks noChangeArrowheads="1"/>
              </p:cNvSpPr>
              <p:nvPr userDrawn="1"/>
            </p:nvSpPr>
            <p:spPr bwMode="auto">
              <a:xfrm>
                <a:off x="4364" y="733"/>
                <a:ext cx="308" cy="6"/>
              </a:xfrm>
              <a:prstGeom prst="rect">
                <a:avLst/>
              </a:prstGeom>
              <a:solidFill>
                <a:srgbClr val="CDA959"/>
              </a:solidFill>
              <a:ln w="0">
                <a:noFill/>
                <a:miter lim="800000"/>
                <a:headEnd/>
                <a:tailEnd/>
              </a:ln>
            </p:spPr>
            <p:txBody>
              <a:bodyPr/>
              <a:lstStyle/>
              <a:p>
                <a:pPr>
                  <a:defRPr/>
                </a:pPr>
                <a:endParaRPr lang="en-US" dirty="0"/>
              </a:p>
            </p:txBody>
          </p:sp>
          <p:sp>
            <p:nvSpPr>
              <p:cNvPr id="2204" name="Rectangle 491"/>
              <p:cNvSpPr>
                <a:spLocks noChangeArrowheads="1"/>
              </p:cNvSpPr>
              <p:nvPr userDrawn="1"/>
            </p:nvSpPr>
            <p:spPr bwMode="auto">
              <a:xfrm>
                <a:off x="5064" y="733"/>
                <a:ext cx="84" cy="6"/>
              </a:xfrm>
              <a:prstGeom prst="rect">
                <a:avLst/>
              </a:prstGeom>
              <a:solidFill>
                <a:srgbClr val="CDA959"/>
              </a:solidFill>
              <a:ln w="0">
                <a:noFill/>
                <a:miter lim="800000"/>
                <a:headEnd/>
                <a:tailEnd/>
              </a:ln>
            </p:spPr>
            <p:txBody>
              <a:bodyPr/>
              <a:lstStyle/>
              <a:p>
                <a:pPr>
                  <a:defRPr/>
                </a:pPr>
                <a:endParaRPr lang="en-US" dirty="0"/>
              </a:p>
            </p:txBody>
          </p:sp>
          <p:sp>
            <p:nvSpPr>
              <p:cNvPr id="2205" name="Rectangle 492"/>
              <p:cNvSpPr>
                <a:spLocks noChangeArrowheads="1"/>
              </p:cNvSpPr>
              <p:nvPr userDrawn="1"/>
            </p:nvSpPr>
            <p:spPr bwMode="auto">
              <a:xfrm>
                <a:off x="5282" y="733"/>
                <a:ext cx="151" cy="6"/>
              </a:xfrm>
              <a:prstGeom prst="rect">
                <a:avLst/>
              </a:prstGeom>
              <a:solidFill>
                <a:srgbClr val="CDA959"/>
              </a:solidFill>
              <a:ln w="0">
                <a:noFill/>
                <a:miter lim="800000"/>
                <a:headEnd/>
                <a:tailEnd/>
              </a:ln>
            </p:spPr>
            <p:txBody>
              <a:bodyPr/>
              <a:lstStyle/>
              <a:p>
                <a:pPr>
                  <a:defRPr/>
                </a:pPr>
                <a:endParaRPr lang="en-US" dirty="0"/>
              </a:p>
            </p:txBody>
          </p:sp>
          <p:sp>
            <p:nvSpPr>
              <p:cNvPr id="2206" name="Rectangle 493"/>
              <p:cNvSpPr>
                <a:spLocks noChangeArrowheads="1"/>
              </p:cNvSpPr>
              <p:nvPr userDrawn="1"/>
            </p:nvSpPr>
            <p:spPr bwMode="auto">
              <a:xfrm>
                <a:off x="5545" y="733"/>
                <a:ext cx="67" cy="6"/>
              </a:xfrm>
              <a:prstGeom prst="rect">
                <a:avLst/>
              </a:prstGeom>
              <a:solidFill>
                <a:srgbClr val="CDA959"/>
              </a:solidFill>
              <a:ln w="0">
                <a:noFill/>
                <a:miter lim="800000"/>
                <a:headEnd/>
                <a:tailEnd/>
              </a:ln>
            </p:spPr>
            <p:txBody>
              <a:bodyPr/>
              <a:lstStyle/>
              <a:p>
                <a:pPr>
                  <a:defRPr/>
                </a:pPr>
                <a:endParaRPr lang="en-US" dirty="0"/>
              </a:p>
            </p:txBody>
          </p:sp>
          <p:sp>
            <p:nvSpPr>
              <p:cNvPr id="2207" name="Rectangle 494"/>
              <p:cNvSpPr>
                <a:spLocks noChangeArrowheads="1"/>
              </p:cNvSpPr>
              <p:nvPr userDrawn="1"/>
            </p:nvSpPr>
            <p:spPr bwMode="auto">
              <a:xfrm>
                <a:off x="5802" y="733"/>
                <a:ext cx="23" cy="6"/>
              </a:xfrm>
              <a:prstGeom prst="rect">
                <a:avLst/>
              </a:prstGeom>
              <a:solidFill>
                <a:srgbClr val="CDA959"/>
              </a:solidFill>
              <a:ln w="0">
                <a:noFill/>
                <a:miter lim="800000"/>
                <a:headEnd/>
                <a:tailEnd/>
              </a:ln>
            </p:spPr>
            <p:txBody>
              <a:bodyPr/>
              <a:lstStyle/>
              <a:p>
                <a:pPr>
                  <a:defRPr/>
                </a:pPr>
                <a:endParaRPr lang="en-US" dirty="0"/>
              </a:p>
            </p:txBody>
          </p:sp>
          <p:sp>
            <p:nvSpPr>
              <p:cNvPr id="2208" name="Rectangle 495"/>
              <p:cNvSpPr>
                <a:spLocks noChangeArrowheads="1"/>
              </p:cNvSpPr>
              <p:nvPr userDrawn="1"/>
            </p:nvSpPr>
            <p:spPr bwMode="auto">
              <a:xfrm>
                <a:off x="4364" y="739"/>
                <a:ext cx="319" cy="5"/>
              </a:xfrm>
              <a:prstGeom prst="rect">
                <a:avLst/>
              </a:prstGeom>
              <a:solidFill>
                <a:srgbClr val="CDA959"/>
              </a:solidFill>
              <a:ln w="0">
                <a:noFill/>
                <a:miter lim="800000"/>
                <a:headEnd/>
                <a:tailEnd/>
              </a:ln>
            </p:spPr>
            <p:txBody>
              <a:bodyPr/>
              <a:lstStyle/>
              <a:p>
                <a:pPr>
                  <a:defRPr/>
                </a:pPr>
                <a:endParaRPr lang="en-US" dirty="0"/>
              </a:p>
            </p:txBody>
          </p:sp>
          <p:sp>
            <p:nvSpPr>
              <p:cNvPr id="2209" name="Rectangle 496"/>
              <p:cNvSpPr>
                <a:spLocks noChangeArrowheads="1"/>
              </p:cNvSpPr>
              <p:nvPr userDrawn="1"/>
            </p:nvSpPr>
            <p:spPr bwMode="auto">
              <a:xfrm>
                <a:off x="5069" y="739"/>
                <a:ext cx="84" cy="5"/>
              </a:xfrm>
              <a:prstGeom prst="rect">
                <a:avLst/>
              </a:prstGeom>
              <a:solidFill>
                <a:srgbClr val="CDA959"/>
              </a:solidFill>
              <a:ln w="0">
                <a:noFill/>
                <a:miter lim="800000"/>
                <a:headEnd/>
                <a:tailEnd/>
              </a:ln>
            </p:spPr>
            <p:txBody>
              <a:bodyPr/>
              <a:lstStyle/>
              <a:p>
                <a:pPr>
                  <a:defRPr/>
                </a:pPr>
                <a:endParaRPr lang="en-US" dirty="0"/>
              </a:p>
            </p:txBody>
          </p:sp>
          <p:sp>
            <p:nvSpPr>
              <p:cNvPr id="2210" name="Rectangle 497"/>
              <p:cNvSpPr>
                <a:spLocks noChangeArrowheads="1"/>
              </p:cNvSpPr>
              <p:nvPr userDrawn="1"/>
            </p:nvSpPr>
            <p:spPr bwMode="auto">
              <a:xfrm>
                <a:off x="5282" y="739"/>
                <a:ext cx="151" cy="5"/>
              </a:xfrm>
              <a:prstGeom prst="rect">
                <a:avLst/>
              </a:prstGeom>
              <a:solidFill>
                <a:srgbClr val="CDA959"/>
              </a:solidFill>
              <a:ln w="0">
                <a:noFill/>
                <a:miter lim="800000"/>
                <a:headEnd/>
                <a:tailEnd/>
              </a:ln>
            </p:spPr>
            <p:txBody>
              <a:bodyPr/>
              <a:lstStyle/>
              <a:p>
                <a:pPr>
                  <a:defRPr/>
                </a:pPr>
                <a:endParaRPr lang="en-US" dirty="0"/>
              </a:p>
            </p:txBody>
          </p:sp>
          <p:sp>
            <p:nvSpPr>
              <p:cNvPr id="2211" name="Rectangle 498"/>
              <p:cNvSpPr>
                <a:spLocks noChangeArrowheads="1"/>
              </p:cNvSpPr>
              <p:nvPr userDrawn="1"/>
            </p:nvSpPr>
            <p:spPr bwMode="auto">
              <a:xfrm>
                <a:off x="5539" y="739"/>
                <a:ext cx="73" cy="5"/>
              </a:xfrm>
              <a:prstGeom prst="rect">
                <a:avLst/>
              </a:prstGeom>
              <a:solidFill>
                <a:srgbClr val="CDA959"/>
              </a:solidFill>
              <a:ln w="0">
                <a:noFill/>
                <a:miter lim="800000"/>
                <a:headEnd/>
                <a:tailEnd/>
              </a:ln>
            </p:spPr>
            <p:txBody>
              <a:bodyPr/>
              <a:lstStyle/>
              <a:p>
                <a:pPr>
                  <a:defRPr/>
                </a:pPr>
                <a:endParaRPr lang="en-US" dirty="0"/>
              </a:p>
            </p:txBody>
          </p:sp>
          <p:sp>
            <p:nvSpPr>
              <p:cNvPr id="2212" name="Rectangle 499"/>
              <p:cNvSpPr>
                <a:spLocks noChangeArrowheads="1"/>
              </p:cNvSpPr>
              <p:nvPr userDrawn="1"/>
            </p:nvSpPr>
            <p:spPr bwMode="auto">
              <a:xfrm>
                <a:off x="5802" y="739"/>
                <a:ext cx="23" cy="5"/>
              </a:xfrm>
              <a:prstGeom prst="rect">
                <a:avLst/>
              </a:prstGeom>
              <a:solidFill>
                <a:srgbClr val="CDA959"/>
              </a:solidFill>
              <a:ln w="0">
                <a:noFill/>
                <a:miter lim="800000"/>
                <a:headEnd/>
                <a:tailEnd/>
              </a:ln>
            </p:spPr>
            <p:txBody>
              <a:bodyPr/>
              <a:lstStyle/>
              <a:p>
                <a:pPr>
                  <a:defRPr/>
                </a:pPr>
                <a:endParaRPr lang="en-US" dirty="0"/>
              </a:p>
            </p:txBody>
          </p:sp>
          <p:sp>
            <p:nvSpPr>
              <p:cNvPr id="2213" name="Rectangle 500"/>
              <p:cNvSpPr>
                <a:spLocks noChangeArrowheads="1"/>
              </p:cNvSpPr>
              <p:nvPr userDrawn="1"/>
            </p:nvSpPr>
            <p:spPr bwMode="auto">
              <a:xfrm>
                <a:off x="4364" y="744"/>
                <a:ext cx="336" cy="6"/>
              </a:xfrm>
              <a:prstGeom prst="rect">
                <a:avLst/>
              </a:prstGeom>
              <a:solidFill>
                <a:srgbClr val="CDA959"/>
              </a:solidFill>
              <a:ln w="0">
                <a:noFill/>
                <a:miter lim="800000"/>
                <a:headEnd/>
                <a:tailEnd/>
              </a:ln>
            </p:spPr>
            <p:txBody>
              <a:bodyPr/>
              <a:lstStyle/>
              <a:p>
                <a:pPr>
                  <a:defRPr/>
                </a:pPr>
                <a:endParaRPr lang="en-US" dirty="0"/>
              </a:p>
            </p:txBody>
          </p:sp>
          <p:sp>
            <p:nvSpPr>
              <p:cNvPr id="2214" name="Rectangle 501"/>
              <p:cNvSpPr>
                <a:spLocks noChangeArrowheads="1"/>
              </p:cNvSpPr>
              <p:nvPr userDrawn="1"/>
            </p:nvSpPr>
            <p:spPr bwMode="auto">
              <a:xfrm>
                <a:off x="5075" y="744"/>
                <a:ext cx="78" cy="6"/>
              </a:xfrm>
              <a:prstGeom prst="rect">
                <a:avLst/>
              </a:prstGeom>
              <a:solidFill>
                <a:srgbClr val="CDA959"/>
              </a:solidFill>
              <a:ln w="0">
                <a:noFill/>
                <a:miter lim="800000"/>
                <a:headEnd/>
                <a:tailEnd/>
              </a:ln>
            </p:spPr>
            <p:txBody>
              <a:bodyPr/>
              <a:lstStyle/>
              <a:p>
                <a:pPr>
                  <a:defRPr/>
                </a:pPr>
                <a:endParaRPr lang="en-US" dirty="0"/>
              </a:p>
            </p:txBody>
          </p:sp>
          <p:sp>
            <p:nvSpPr>
              <p:cNvPr id="2215" name="Rectangle 502"/>
              <p:cNvSpPr>
                <a:spLocks noChangeArrowheads="1"/>
              </p:cNvSpPr>
              <p:nvPr userDrawn="1"/>
            </p:nvSpPr>
            <p:spPr bwMode="auto">
              <a:xfrm>
                <a:off x="5282" y="744"/>
                <a:ext cx="151" cy="6"/>
              </a:xfrm>
              <a:prstGeom prst="rect">
                <a:avLst/>
              </a:prstGeom>
              <a:solidFill>
                <a:srgbClr val="CDA959"/>
              </a:solidFill>
              <a:ln w="0">
                <a:noFill/>
                <a:miter lim="800000"/>
                <a:headEnd/>
                <a:tailEnd/>
              </a:ln>
            </p:spPr>
            <p:txBody>
              <a:bodyPr/>
              <a:lstStyle/>
              <a:p>
                <a:pPr>
                  <a:defRPr/>
                </a:pPr>
                <a:endParaRPr lang="en-US" dirty="0"/>
              </a:p>
            </p:txBody>
          </p:sp>
          <p:sp>
            <p:nvSpPr>
              <p:cNvPr id="2216" name="Rectangle 503"/>
              <p:cNvSpPr>
                <a:spLocks noChangeArrowheads="1"/>
              </p:cNvSpPr>
              <p:nvPr userDrawn="1"/>
            </p:nvSpPr>
            <p:spPr bwMode="auto">
              <a:xfrm>
                <a:off x="5539" y="744"/>
                <a:ext cx="68" cy="6"/>
              </a:xfrm>
              <a:prstGeom prst="rect">
                <a:avLst/>
              </a:prstGeom>
              <a:solidFill>
                <a:srgbClr val="CDA959"/>
              </a:solidFill>
              <a:ln w="0">
                <a:noFill/>
                <a:miter lim="800000"/>
                <a:headEnd/>
                <a:tailEnd/>
              </a:ln>
            </p:spPr>
            <p:txBody>
              <a:bodyPr/>
              <a:lstStyle/>
              <a:p>
                <a:pPr>
                  <a:defRPr/>
                </a:pPr>
                <a:endParaRPr lang="en-US" dirty="0"/>
              </a:p>
            </p:txBody>
          </p:sp>
          <p:sp>
            <p:nvSpPr>
              <p:cNvPr id="2217" name="Rectangle 504"/>
              <p:cNvSpPr>
                <a:spLocks noChangeArrowheads="1"/>
              </p:cNvSpPr>
              <p:nvPr userDrawn="1"/>
            </p:nvSpPr>
            <p:spPr bwMode="auto">
              <a:xfrm>
                <a:off x="5802" y="744"/>
                <a:ext cx="23" cy="6"/>
              </a:xfrm>
              <a:prstGeom prst="rect">
                <a:avLst/>
              </a:prstGeom>
              <a:solidFill>
                <a:srgbClr val="CDA959"/>
              </a:solidFill>
              <a:ln w="0">
                <a:noFill/>
                <a:miter lim="800000"/>
                <a:headEnd/>
                <a:tailEnd/>
              </a:ln>
            </p:spPr>
            <p:txBody>
              <a:bodyPr/>
              <a:lstStyle/>
              <a:p>
                <a:pPr>
                  <a:defRPr/>
                </a:pPr>
                <a:endParaRPr lang="en-US" dirty="0"/>
              </a:p>
            </p:txBody>
          </p:sp>
          <p:sp>
            <p:nvSpPr>
              <p:cNvPr id="2218" name="Rectangle 505"/>
              <p:cNvSpPr>
                <a:spLocks noChangeArrowheads="1"/>
              </p:cNvSpPr>
              <p:nvPr userDrawn="1"/>
            </p:nvSpPr>
            <p:spPr bwMode="auto">
              <a:xfrm>
                <a:off x="4370" y="750"/>
                <a:ext cx="341" cy="5"/>
              </a:xfrm>
              <a:prstGeom prst="rect">
                <a:avLst/>
              </a:prstGeom>
              <a:solidFill>
                <a:srgbClr val="CDA959"/>
              </a:solidFill>
              <a:ln w="0">
                <a:noFill/>
                <a:miter lim="800000"/>
                <a:headEnd/>
                <a:tailEnd/>
              </a:ln>
            </p:spPr>
            <p:txBody>
              <a:bodyPr/>
              <a:lstStyle/>
              <a:p>
                <a:pPr>
                  <a:defRPr/>
                </a:pPr>
                <a:endParaRPr lang="en-US" dirty="0"/>
              </a:p>
            </p:txBody>
          </p:sp>
          <p:sp>
            <p:nvSpPr>
              <p:cNvPr id="2219" name="Rectangle 506"/>
              <p:cNvSpPr>
                <a:spLocks noChangeArrowheads="1"/>
              </p:cNvSpPr>
              <p:nvPr userDrawn="1"/>
            </p:nvSpPr>
            <p:spPr bwMode="auto">
              <a:xfrm>
                <a:off x="5081" y="750"/>
                <a:ext cx="78" cy="5"/>
              </a:xfrm>
              <a:prstGeom prst="rect">
                <a:avLst/>
              </a:prstGeom>
              <a:solidFill>
                <a:srgbClr val="CDA959"/>
              </a:solidFill>
              <a:ln w="0">
                <a:noFill/>
                <a:miter lim="800000"/>
                <a:headEnd/>
                <a:tailEnd/>
              </a:ln>
            </p:spPr>
            <p:txBody>
              <a:bodyPr/>
              <a:lstStyle/>
              <a:p>
                <a:pPr>
                  <a:defRPr/>
                </a:pPr>
                <a:endParaRPr lang="en-US" dirty="0"/>
              </a:p>
            </p:txBody>
          </p:sp>
          <p:sp>
            <p:nvSpPr>
              <p:cNvPr id="2220" name="Rectangle 507"/>
              <p:cNvSpPr>
                <a:spLocks noChangeArrowheads="1"/>
              </p:cNvSpPr>
              <p:nvPr userDrawn="1"/>
            </p:nvSpPr>
            <p:spPr bwMode="auto">
              <a:xfrm>
                <a:off x="5282" y="750"/>
                <a:ext cx="151" cy="5"/>
              </a:xfrm>
              <a:prstGeom prst="rect">
                <a:avLst/>
              </a:prstGeom>
              <a:solidFill>
                <a:srgbClr val="CDA959"/>
              </a:solidFill>
              <a:ln w="0">
                <a:noFill/>
                <a:miter lim="800000"/>
                <a:headEnd/>
                <a:tailEnd/>
              </a:ln>
            </p:spPr>
            <p:txBody>
              <a:bodyPr/>
              <a:lstStyle/>
              <a:p>
                <a:pPr>
                  <a:defRPr/>
                </a:pPr>
                <a:endParaRPr lang="en-US" dirty="0"/>
              </a:p>
            </p:txBody>
          </p:sp>
          <p:sp>
            <p:nvSpPr>
              <p:cNvPr id="2221" name="Rectangle 508"/>
              <p:cNvSpPr>
                <a:spLocks noChangeArrowheads="1"/>
              </p:cNvSpPr>
              <p:nvPr userDrawn="1"/>
            </p:nvSpPr>
            <p:spPr bwMode="auto">
              <a:xfrm>
                <a:off x="5534" y="750"/>
                <a:ext cx="73" cy="5"/>
              </a:xfrm>
              <a:prstGeom prst="rect">
                <a:avLst/>
              </a:prstGeom>
              <a:solidFill>
                <a:srgbClr val="CDA959"/>
              </a:solidFill>
              <a:ln w="0">
                <a:noFill/>
                <a:miter lim="800000"/>
                <a:headEnd/>
                <a:tailEnd/>
              </a:ln>
            </p:spPr>
            <p:txBody>
              <a:bodyPr/>
              <a:lstStyle/>
              <a:p>
                <a:pPr>
                  <a:defRPr/>
                </a:pPr>
                <a:endParaRPr lang="en-US" dirty="0"/>
              </a:p>
            </p:txBody>
          </p:sp>
          <p:sp>
            <p:nvSpPr>
              <p:cNvPr id="2222" name="Rectangle 509"/>
              <p:cNvSpPr>
                <a:spLocks noChangeArrowheads="1"/>
              </p:cNvSpPr>
              <p:nvPr userDrawn="1"/>
            </p:nvSpPr>
            <p:spPr bwMode="auto">
              <a:xfrm>
                <a:off x="5802" y="750"/>
                <a:ext cx="23" cy="5"/>
              </a:xfrm>
              <a:prstGeom prst="rect">
                <a:avLst/>
              </a:prstGeom>
              <a:solidFill>
                <a:srgbClr val="CDA959"/>
              </a:solidFill>
              <a:ln w="0">
                <a:noFill/>
                <a:miter lim="800000"/>
                <a:headEnd/>
                <a:tailEnd/>
              </a:ln>
            </p:spPr>
            <p:txBody>
              <a:bodyPr/>
              <a:lstStyle/>
              <a:p>
                <a:pPr>
                  <a:defRPr/>
                </a:pPr>
                <a:endParaRPr lang="en-US" dirty="0"/>
              </a:p>
            </p:txBody>
          </p:sp>
          <p:sp>
            <p:nvSpPr>
              <p:cNvPr id="2223" name="Rectangle 510"/>
              <p:cNvSpPr>
                <a:spLocks noChangeArrowheads="1"/>
              </p:cNvSpPr>
              <p:nvPr userDrawn="1"/>
            </p:nvSpPr>
            <p:spPr bwMode="auto">
              <a:xfrm>
                <a:off x="4370" y="755"/>
                <a:ext cx="352" cy="6"/>
              </a:xfrm>
              <a:prstGeom prst="rect">
                <a:avLst/>
              </a:prstGeom>
              <a:solidFill>
                <a:srgbClr val="CDA959"/>
              </a:solidFill>
              <a:ln w="0">
                <a:noFill/>
                <a:miter lim="800000"/>
                <a:headEnd/>
                <a:tailEnd/>
              </a:ln>
            </p:spPr>
            <p:txBody>
              <a:bodyPr/>
              <a:lstStyle/>
              <a:p>
                <a:pPr>
                  <a:defRPr/>
                </a:pPr>
                <a:endParaRPr lang="en-US" dirty="0"/>
              </a:p>
            </p:txBody>
          </p:sp>
          <p:sp>
            <p:nvSpPr>
              <p:cNvPr id="2224" name="Rectangle 511"/>
              <p:cNvSpPr>
                <a:spLocks noChangeArrowheads="1"/>
              </p:cNvSpPr>
              <p:nvPr userDrawn="1"/>
            </p:nvSpPr>
            <p:spPr bwMode="auto">
              <a:xfrm>
                <a:off x="5086" y="755"/>
                <a:ext cx="79" cy="6"/>
              </a:xfrm>
              <a:prstGeom prst="rect">
                <a:avLst/>
              </a:prstGeom>
              <a:solidFill>
                <a:srgbClr val="CDA959"/>
              </a:solidFill>
              <a:ln w="0">
                <a:noFill/>
                <a:miter lim="800000"/>
                <a:headEnd/>
                <a:tailEnd/>
              </a:ln>
            </p:spPr>
            <p:txBody>
              <a:bodyPr/>
              <a:lstStyle/>
              <a:p>
                <a:pPr>
                  <a:defRPr/>
                </a:pPr>
                <a:endParaRPr lang="en-US" dirty="0"/>
              </a:p>
            </p:txBody>
          </p:sp>
          <p:sp>
            <p:nvSpPr>
              <p:cNvPr id="2225" name="Rectangle 512"/>
              <p:cNvSpPr>
                <a:spLocks noChangeArrowheads="1"/>
              </p:cNvSpPr>
              <p:nvPr userDrawn="1"/>
            </p:nvSpPr>
            <p:spPr bwMode="auto">
              <a:xfrm>
                <a:off x="5282" y="755"/>
                <a:ext cx="151" cy="6"/>
              </a:xfrm>
              <a:prstGeom prst="rect">
                <a:avLst/>
              </a:prstGeom>
              <a:solidFill>
                <a:srgbClr val="CDA959"/>
              </a:solidFill>
              <a:ln w="0">
                <a:noFill/>
                <a:miter lim="800000"/>
                <a:headEnd/>
                <a:tailEnd/>
              </a:ln>
            </p:spPr>
            <p:txBody>
              <a:bodyPr/>
              <a:lstStyle/>
              <a:p>
                <a:pPr>
                  <a:defRPr/>
                </a:pPr>
                <a:endParaRPr lang="en-US" dirty="0"/>
              </a:p>
            </p:txBody>
          </p:sp>
          <p:sp>
            <p:nvSpPr>
              <p:cNvPr id="2226" name="Rectangle 513"/>
              <p:cNvSpPr>
                <a:spLocks noChangeArrowheads="1"/>
              </p:cNvSpPr>
              <p:nvPr userDrawn="1"/>
            </p:nvSpPr>
            <p:spPr bwMode="auto">
              <a:xfrm>
                <a:off x="5534" y="755"/>
                <a:ext cx="73" cy="6"/>
              </a:xfrm>
              <a:prstGeom prst="rect">
                <a:avLst/>
              </a:prstGeom>
              <a:solidFill>
                <a:srgbClr val="CDA959"/>
              </a:solidFill>
              <a:ln w="0">
                <a:noFill/>
                <a:miter lim="800000"/>
                <a:headEnd/>
                <a:tailEnd/>
              </a:ln>
            </p:spPr>
            <p:txBody>
              <a:bodyPr/>
              <a:lstStyle/>
              <a:p>
                <a:pPr>
                  <a:defRPr/>
                </a:pPr>
                <a:endParaRPr lang="en-US" dirty="0"/>
              </a:p>
            </p:txBody>
          </p:sp>
          <p:sp>
            <p:nvSpPr>
              <p:cNvPr id="2227" name="Rectangle 514"/>
              <p:cNvSpPr>
                <a:spLocks noChangeArrowheads="1"/>
              </p:cNvSpPr>
              <p:nvPr userDrawn="1"/>
            </p:nvSpPr>
            <p:spPr bwMode="auto">
              <a:xfrm>
                <a:off x="5802" y="755"/>
                <a:ext cx="23" cy="6"/>
              </a:xfrm>
              <a:prstGeom prst="rect">
                <a:avLst/>
              </a:prstGeom>
              <a:solidFill>
                <a:srgbClr val="CDA959"/>
              </a:solidFill>
              <a:ln w="0">
                <a:noFill/>
                <a:miter lim="800000"/>
                <a:headEnd/>
                <a:tailEnd/>
              </a:ln>
            </p:spPr>
            <p:txBody>
              <a:bodyPr/>
              <a:lstStyle/>
              <a:p>
                <a:pPr>
                  <a:defRPr/>
                </a:pPr>
                <a:endParaRPr lang="en-US" dirty="0"/>
              </a:p>
            </p:txBody>
          </p:sp>
          <p:sp>
            <p:nvSpPr>
              <p:cNvPr id="2228" name="Rectangle 515"/>
              <p:cNvSpPr>
                <a:spLocks noChangeArrowheads="1"/>
              </p:cNvSpPr>
              <p:nvPr userDrawn="1"/>
            </p:nvSpPr>
            <p:spPr bwMode="auto">
              <a:xfrm>
                <a:off x="4375" y="761"/>
                <a:ext cx="364" cy="6"/>
              </a:xfrm>
              <a:prstGeom prst="rect">
                <a:avLst/>
              </a:prstGeom>
              <a:solidFill>
                <a:srgbClr val="CDA959"/>
              </a:solidFill>
              <a:ln w="0">
                <a:noFill/>
                <a:miter lim="800000"/>
                <a:headEnd/>
                <a:tailEnd/>
              </a:ln>
            </p:spPr>
            <p:txBody>
              <a:bodyPr/>
              <a:lstStyle/>
              <a:p>
                <a:pPr>
                  <a:defRPr/>
                </a:pPr>
                <a:endParaRPr lang="en-US" dirty="0"/>
              </a:p>
            </p:txBody>
          </p:sp>
          <p:sp>
            <p:nvSpPr>
              <p:cNvPr id="2229" name="Rectangle 516"/>
              <p:cNvSpPr>
                <a:spLocks noChangeArrowheads="1"/>
              </p:cNvSpPr>
              <p:nvPr userDrawn="1"/>
            </p:nvSpPr>
            <p:spPr bwMode="auto">
              <a:xfrm>
                <a:off x="5086" y="761"/>
                <a:ext cx="84" cy="6"/>
              </a:xfrm>
              <a:prstGeom prst="rect">
                <a:avLst/>
              </a:prstGeom>
              <a:solidFill>
                <a:srgbClr val="CDA959"/>
              </a:solidFill>
              <a:ln w="0">
                <a:noFill/>
                <a:miter lim="800000"/>
                <a:headEnd/>
                <a:tailEnd/>
              </a:ln>
            </p:spPr>
            <p:txBody>
              <a:bodyPr/>
              <a:lstStyle/>
              <a:p>
                <a:pPr>
                  <a:defRPr/>
                </a:pPr>
                <a:endParaRPr lang="en-US" dirty="0"/>
              </a:p>
            </p:txBody>
          </p:sp>
          <p:sp>
            <p:nvSpPr>
              <p:cNvPr id="2230" name="Rectangle 517"/>
              <p:cNvSpPr>
                <a:spLocks noChangeArrowheads="1"/>
              </p:cNvSpPr>
              <p:nvPr userDrawn="1"/>
            </p:nvSpPr>
            <p:spPr bwMode="auto">
              <a:xfrm>
                <a:off x="5282" y="761"/>
                <a:ext cx="151" cy="6"/>
              </a:xfrm>
              <a:prstGeom prst="rect">
                <a:avLst/>
              </a:prstGeom>
              <a:solidFill>
                <a:srgbClr val="CDA959"/>
              </a:solidFill>
              <a:ln w="0">
                <a:noFill/>
                <a:miter lim="800000"/>
                <a:headEnd/>
                <a:tailEnd/>
              </a:ln>
            </p:spPr>
            <p:txBody>
              <a:bodyPr/>
              <a:lstStyle/>
              <a:p>
                <a:pPr>
                  <a:defRPr/>
                </a:pPr>
                <a:endParaRPr lang="en-US" dirty="0"/>
              </a:p>
            </p:txBody>
          </p:sp>
          <p:sp>
            <p:nvSpPr>
              <p:cNvPr id="2231" name="Rectangle 518"/>
              <p:cNvSpPr>
                <a:spLocks noChangeArrowheads="1"/>
              </p:cNvSpPr>
              <p:nvPr userDrawn="1"/>
            </p:nvSpPr>
            <p:spPr bwMode="auto">
              <a:xfrm>
                <a:off x="5534" y="761"/>
                <a:ext cx="67" cy="6"/>
              </a:xfrm>
              <a:prstGeom prst="rect">
                <a:avLst/>
              </a:prstGeom>
              <a:solidFill>
                <a:srgbClr val="CDA959"/>
              </a:solidFill>
              <a:ln w="0">
                <a:noFill/>
                <a:miter lim="800000"/>
                <a:headEnd/>
                <a:tailEnd/>
              </a:ln>
            </p:spPr>
            <p:txBody>
              <a:bodyPr/>
              <a:lstStyle/>
              <a:p>
                <a:pPr>
                  <a:defRPr/>
                </a:pPr>
                <a:endParaRPr lang="en-US" dirty="0"/>
              </a:p>
            </p:txBody>
          </p:sp>
          <p:sp>
            <p:nvSpPr>
              <p:cNvPr id="2232" name="Rectangle 519"/>
              <p:cNvSpPr>
                <a:spLocks noChangeArrowheads="1"/>
              </p:cNvSpPr>
              <p:nvPr userDrawn="1"/>
            </p:nvSpPr>
            <p:spPr bwMode="auto">
              <a:xfrm>
                <a:off x="5802" y="761"/>
                <a:ext cx="23" cy="6"/>
              </a:xfrm>
              <a:prstGeom prst="rect">
                <a:avLst/>
              </a:prstGeom>
              <a:solidFill>
                <a:srgbClr val="CDA959"/>
              </a:solidFill>
              <a:ln w="0">
                <a:noFill/>
                <a:miter lim="800000"/>
                <a:headEnd/>
                <a:tailEnd/>
              </a:ln>
            </p:spPr>
            <p:txBody>
              <a:bodyPr/>
              <a:lstStyle/>
              <a:p>
                <a:pPr>
                  <a:defRPr/>
                </a:pPr>
                <a:endParaRPr lang="en-US" dirty="0"/>
              </a:p>
            </p:txBody>
          </p:sp>
          <p:sp>
            <p:nvSpPr>
              <p:cNvPr id="2233" name="Rectangle 520"/>
              <p:cNvSpPr>
                <a:spLocks noChangeArrowheads="1"/>
              </p:cNvSpPr>
              <p:nvPr userDrawn="1"/>
            </p:nvSpPr>
            <p:spPr bwMode="auto">
              <a:xfrm>
                <a:off x="4375" y="767"/>
                <a:ext cx="375" cy="5"/>
              </a:xfrm>
              <a:prstGeom prst="rect">
                <a:avLst/>
              </a:prstGeom>
              <a:solidFill>
                <a:srgbClr val="CDA959"/>
              </a:solidFill>
              <a:ln w="0">
                <a:noFill/>
                <a:miter lim="800000"/>
                <a:headEnd/>
                <a:tailEnd/>
              </a:ln>
            </p:spPr>
            <p:txBody>
              <a:bodyPr/>
              <a:lstStyle/>
              <a:p>
                <a:pPr>
                  <a:defRPr/>
                </a:pPr>
                <a:endParaRPr lang="en-US" dirty="0"/>
              </a:p>
            </p:txBody>
          </p:sp>
          <p:sp>
            <p:nvSpPr>
              <p:cNvPr id="2234" name="Rectangle 521"/>
              <p:cNvSpPr>
                <a:spLocks noChangeArrowheads="1"/>
              </p:cNvSpPr>
              <p:nvPr userDrawn="1"/>
            </p:nvSpPr>
            <p:spPr bwMode="auto">
              <a:xfrm>
                <a:off x="5092" y="767"/>
                <a:ext cx="84" cy="5"/>
              </a:xfrm>
              <a:prstGeom prst="rect">
                <a:avLst/>
              </a:prstGeom>
              <a:solidFill>
                <a:srgbClr val="CDA959"/>
              </a:solidFill>
              <a:ln w="0">
                <a:noFill/>
                <a:miter lim="800000"/>
                <a:headEnd/>
                <a:tailEnd/>
              </a:ln>
            </p:spPr>
            <p:txBody>
              <a:bodyPr/>
              <a:lstStyle/>
              <a:p>
                <a:pPr>
                  <a:defRPr/>
                </a:pPr>
                <a:endParaRPr lang="en-US" dirty="0"/>
              </a:p>
            </p:txBody>
          </p:sp>
          <p:sp>
            <p:nvSpPr>
              <p:cNvPr id="2235" name="Rectangle 522"/>
              <p:cNvSpPr>
                <a:spLocks noChangeArrowheads="1"/>
              </p:cNvSpPr>
              <p:nvPr userDrawn="1"/>
            </p:nvSpPr>
            <p:spPr bwMode="auto">
              <a:xfrm>
                <a:off x="5282" y="767"/>
                <a:ext cx="151" cy="5"/>
              </a:xfrm>
              <a:prstGeom prst="rect">
                <a:avLst/>
              </a:prstGeom>
              <a:solidFill>
                <a:srgbClr val="CDA959"/>
              </a:solidFill>
              <a:ln w="0">
                <a:noFill/>
                <a:miter lim="800000"/>
                <a:headEnd/>
                <a:tailEnd/>
              </a:ln>
            </p:spPr>
            <p:txBody>
              <a:bodyPr/>
              <a:lstStyle/>
              <a:p>
                <a:pPr>
                  <a:defRPr/>
                </a:pPr>
                <a:endParaRPr lang="en-US" dirty="0"/>
              </a:p>
            </p:txBody>
          </p:sp>
          <p:sp>
            <p:nvSpPr>
              <p:cNvPr id="2236" name="Rectangle 523"/>
              <p:cNvSpPr>
                <a:spLocks noChangeArrowheads="1"/>
              </p:cNvSpPr>
              <p:nvPr userDrawn="1"/>
            </p:nvSpPr>
            <p:spPr bwMode="auto">
              <a:xfrm>
                <a:off x="5528" y="767"/>
                <a:ext cx="73" cy="5"/>
              </a:xfrm>
              <a:prstGeom prst="rect">
                <a:avLst/>
              </a:prstGeom>
              <a:solidFill>
                <a:srgbClr val="CDA959"/>
              </a:solidFill>
              <a:ln w="0">
                <a:noFill/>
                <a:miter lim="800000"/>
                <a:headEnd/>
                <a:tailEnd/>
              </a:ln>
            </p:spPr>
            <p:txBody>
              <a:bodyPr/>
              <a:lstStyle/>
              <a:p>
                <a:pPr>
                  <a:defRPr/>
                </a:pPr>
                <a:endParaRPr lang="en-US" dirty="0"/>
              </a:p>
            </p:txBody>
          </p:sp>
          <p:sp>
            <p:nvSpPr>
              <p:cNvPr id="2237" name="Rectangle 524"/>
              <p:cNvSpPr>
                <a:spLocks noChangeArrowheads="1"/>
              </p:cNvSpPr>
              <p:nvPr userDrawn="1"/>
            </p:nvSpPr>
            <p:spPr bwMode="auto">
              <a:xfrm>
                <a:off x="5802" y="767"/>
                <a:ext cx="23" cy="5"/>
              </a:xfrm>
              <a:prstGeom prst="rect">
                <a:avLst/>
              </a:prstGeom>
              <a:solidFill>
                <a:srgbClr val="CDA959"/>
              </a:solidFill>
              <a:ln w="0">
                <a:noFill/>
                <a:miter lim="800000"/>
                <a:headEnd/>
                <a:tailEnd/>
              </a:ln>
            </p:spPr>
            <p:txBody>
              <a:bodyPr/>
              <a:lstStyle/>
              <a:p>
                <a:pPr>
                  <a:defRPr/>
                </a:pPr>
                <a:endParaRPr lang="en-US" dirty="0"/>
              </a:p>
            </p:txBody>
          </p:sp>
          <p:sp>
            <p:nvSpPr>
              <p:cNvPr id="2238" name="Rectangle 525"/>
              <p:cNvSpPr>
                <a:spLocks noChangeArrowheads="1"/>
              </p:cNvSpPr>
              <p:nvPr userDrawn="1"/>
            </p:nvSpPr>
            <p:spPr bwMode="auto">
              <a:xfrm>
                <a:off x="4381" y="772"/>
                <a:ext cx="386" cy="6"/>
              </a:xfrm>
              <a:prstGeom prst="rect">
                <a:avLst/>
              </a:prstGeom>
              <a:solidFill>
                <a:srgbClr val="CDA959"/>
              </a:solidFill>
              <a:ln w="0">
                <a:noFill/>
                <a:miter lim="800000"/>
                <a:headEnd/>
                <a:tailEnd/>
              </a:ln>
            </p:spPr>
            <p:txBody>
              <a:bodyPr/>
              <a:lstStyle/>
              <a:p>
                <a:pPr>
                  <a:defRPr/>
                </a:pPr>
                <a:endParaRPr lang="en-US" dirty="0"/>
              </a:p>
            </p:txBody>
          </p:sp>
          <p:sp>
            <p:nvSpPr>
              <p:cNvPr id="2239" name="Rectangle 526"/>
              <p:cNvSpPr>
                <a:spLocks noChangeArrowheads="1"/>
              </p:cNvSpPr>
              <p:nvPr userDrawn="1"/>
            </p:nvSpPr>
            <p:spPr bwMode="auto">
              <a:xfrm>
                <a:off x="5097" y="772"/>
                <a:ext cx="84" cy="6"/>
              </a:xfrm>
              <a:prstGeom prst="rect">
                <a:avLst/>
              </a:prstGeom>
              <a:solidFill>
                <a:srgbClr val="CDA959"/>
              </a:solidFill>
              <a:ln w="0">
                <a:noFill/>
                <a:miter lim="800000"/>
                <a:headEnd/>
                <a:tailEnd/>
              </a:ln>
            </p:spPr>
            <p:txBody>
              <a:bodyPr/>
              <a:lstStyle/>
              <a:p>
                <a:pPr>
                  <a:defRPr/>
                </a:pPr>
                <a:endParaRPr lang="en-US" dirty="0"/>
              </a:p>
            </p:txBody>
          </p:sp>
          <p:sp>
            <p:nvSpPr>
              <p:cNvPr id="2240" name="Rectangle 527"/>
              <p:cNvSpPr>
                <a:spLocks noChangeArrowheads="1"/>
              </p:cNvSpPr>
              <p:nvPr userDrawn="1"/>
            </p:nvSpPr>
            <p:spPr bwMode="auto">
              <a:xfrm>
                <a:off x="5282" y="772"/>
                <a:ext cx="151" cy="6"/>
              </a:xfrm>
              <a:prstGeom prst="rect">
                <a:avLst/>
              </a:prstGeom>
              <a:solidFill>
                <a:srgbClr val="CDA959"/>
              </a:solidFill>
              <a:ln w="0">
                <a:noFill/>
                <a:miter lim="800000"/>
                <a:headEnd/>
                <a:tailEnd/>
              </a:ln>
            </p:spPr>
            <p:txBody>
              <a:bodyPr/>
              <a:lstStyle/>
              <a:p>
                <a:pPr>
                  <a:defRPr/>
                </a:pPr>
                <a:endParaRPr lang="en-US" dirty="0"/>
              </a:p>
            </p:txBody>
          </p:sp>
          <p:sp>
            <p:nvSpPr>
              <p:cNvPr id="2241" name="Rectangle 528"/>
              <p:cNvSpPr>
                <a:spLocks noChangeArrowheads="1"/>
              </p:cNvSpPr>
              <p:nvPr userDrawn="1"/>
            </p:nvSpPr>
            <p:spPr bwMode="auto">
              <a:xfrm>
                <a:off x="5528" y="772"/>
                <a:ext cx="67" cy="6"/>
              </a:xfrm>
              <a:prstGeom prst="rect">
                <a:avLst/>
              </a:prstGeom>
              <a:solidFill>
                <a:srgbClr val="CDA959"/>
              </a:solidFill>
              <a:ln w="0">
                <a:noFill/>
                <a:miter lim="800000"/>
                <a:headEnd/>
                <a:tailEnd/>
              </a:ln>
            </p:spPr>
            <p:txBody>
              <a:bodyPr/>
              <a:lstStyle/>
              <a:p>
                <a:pPr>
                  <a:defRPr/>
                </a:pPr>
                <a:endParaRPr lang="en-US" dirty="0"/>
              </a:p>
            </p:txBody>
          </p:sp>
          <p:sp>
            <p:nvSpPr>
              <p:cNvPr id="2242" name="Rectangle 529"/>
              <p:cNvSpPr>
                <a:spLocks noChangeArrowheads="1"/>
              </p:cNvSpPr>
              <p:nvPr userDrawn="1"/>
            </p:nvSpPr>
            <p:spPr bwMode="auto">
              <a:xfrm>
                <a:off x="5802" y="772"/>
                <a:ext cx="23" cy="6"/>
              </a:xfrm>
              <a:prstGeom prst="rect">
                <a:avLst/>
              </a:prstGeom>
              <a:solidFill>
                <a:srgbClr val="CDA959"/>
              </a:solidFill>
              <a:ln w="0">
                <a:noFill/>
                <a:miter lim="800000"/>
                <a:headEnd/>
                <a:tailEnd/>
              </a:ln>
            </p:spPr>
            <p:txBody>
              <a:bodyPr/>
              <a:lstStyle/>
              <a:p>
                <a:pPr>
                  <a:defRPr/>
                </a:pPr>
                <a:endParaRPr lang="en-US" dirty="0"/>
              </a:p>
            </p:txBody>
          </p:sp>
          <p:sp>
            <p:nvSpPr>
              <p:cNvPr id="2243" name="Rectangle 530"/>
              <p:cNvSpPr>
                <a:spLocks noChangeArrowheads="1"/>
              </p:cNvSpPr>
              <p:nvPr userDrawn="1"/>
            </p:nvSpPr>
            <p:spPr bwMode="auto">
              <a:xfrm>
                <a:off x="4381" y="778"/>
                <a:ext cx="397" cy="5"/>
              </a:xfrm>
              <a:prstGeom prst="rect">
                <a:avLst/>
              </a:prstGeom>
              <a:solidFill>
                <a:srgbClr val="CDA959"/>
              </a:solidFill>
              <a:ln w="0">
                <a:noFill/>
                <a:miter lim="800000"/>
                <a:headEnd/>
                <a:tailEnd/>
              </a:ln>
            </p:spPr>
            <p:txBody>
              <a:bodyPr/>
              <a:lstStyle/>
              <a:p>
                <a:pPr>
                  <a:defRPr/>
                </a:pPr>
                <a:endParaRPr lang="en-US" dirty="0"/>
              </a:p>
            </p:txBody>
          </p:sp>
          <p:sp>
            <p:nvSpPr>
              <p:cNvPr id="2244" name="Rectangle 531"/>
              <p:cNvSpPr>
                <a:spLocks noChangeArrowheads="1"/>
              </p:cNvSpPr>
              <p:nvPr userDrawn="1"/>
            </p:nvSpPr>
            <p:spPr bwMode="auto">
              <a:xfrm>
                <a:off x="5103" y="778"/>
                <a:ext cx="78" cy="5"/>
              </a:xfrm>
              <a:prstGeom prst="rect">
                <a:avLst/>
              </a:prstGeom>
              <a:solidFill>
                <a:srgbClr val="CDA959"/>
              </a:solidFill>
              <a:ln w="0">
                <a:noFill/>
                <a:miter lim="800000"/>
                <a:headEnd/>
                <a:tailEnd/>
              </a:ln>
            </p:spPr>
            <p:txBody>
              <a:bodyPr/>
              <a:lstStyle/>
              <a:p>
                <a:pPr>
                  <a:defRPr/>
                </a:pPr>
                <a:endParaRPr lang="en-US" dirty="0"/>
              </a:p>
            </p:txBody>
          </p:sp>
          <p:sp>
            <p:nvSpPr>
              <p:cNvPr id="2245" name="Rectangle 532"/>
              <p:cNvSpPr>
                <a:spLocks noChangeArrowheads="1"/>
              </p:cNvSpPr>
              <p:nvPr userDrawn="1"/>
            </p:nvSpPr>
            <p:spPr bwMode="auto">
              <a:xfrm>
                <a:off x="5288" y="778"/>
                <a:ext cx="145" cy="5"/>
              </a:xfrm>
              <a:prstGeom prst="rect">
                <a:avLst/>
              </a:prstGeom>
              <a:solidFill>
                <a:srgbClr val="CDA959"/>
              </a:solidFill>
              <a:ln w="0">
                <a:noFill/>
                <a:miter lim="800000"/>
                <a:headEnd/>
                <a:tailEnd/>
              </a:ln>
            </p:spPr>
            <p:txBody>
              <a:bodyPr/>
              <a:lstStyle/>
              <a:p>
                <a:pPr>
                  <a:defRPr/>
                </a:pPr>
                <a:endParaRPr lang="en-US" dirty="0"/>
              </a:p>
            </p:txBody>
          </p:sp>
          <p:sp>
            <p:nvSpPr>
              <p:cNvPr id="2246" name="Rectangle 533"/>
              <p:cNvSpPr>
                <a:spLocks noChangeArrowheads="1"/>
              </p:cNvSpPr>
              <p:nvPr userDrawn="1"/>
            </p:nvSpPr>
            <p:spPr bwMode="auto">
              <a:xfrm>
                <a:off x="5523" y="778"/>
                <a:ext cx="72" cy="5"/>
              </a:xfrm>
              <a:prstGeom prst="rect">
                <a:avLst/>
              </a:prstGeom>
              <a:solidFill>
                <a:srgbClr val="CDA959"/>
              </a:solidFill>
              <a:ln w="0">
                <a:noFill/>
                <a:miter lim="800000"/>
                <a:headEnd/>
                <a:tailEnd/>
              </a:ln>
            </p:spPr>
            <p:txBody>
              <a:bodyPr/>
              <a:lstStyle/>
              <a:p>
                <a:pPr>
                  <a:defRPr/>
                </a:pPr>
                <a:endParaRPr lang="en-US" dirty="0"/>
              </a:p>
            </p:txBody>
          </p:sp>
          <p:sp>
            <p:nvSpPr>
              <p:cNvPr id="2247" name="Rectangle 534"/>
              <p:cNvSpPr>
                <a:spLocks noChangeArrowheads="1"/>
              </p:cNvSpPr>
              <p:nvPr userDrawn="1"/>
            </p:nvSpPr>
            <p:spPr bwMode="auto">
              <a:xfrm>
                <a:off x="5802" y="778"/>
                <a:ext cx="23" cy="5"/>
              </a:xfrm>
              <a:prstGeom prst="rect">
                <a:avLst/>
              </a:prstGeom>
              <a:solidFill>
                <a:srgbClr val="CDA959"/>
              </a:solidFill>
              <a:ln w="0">
                <a:noFill/>
                <a:miter lim="800000"/>
                <a:headEnd/>
                <a:tailEnd/>
              </a:ln>
            </p:spPr>
            <p:txBody>
              <a:bodyPr/>
              <a:lstStyle/>
              <a:p>
                <a:pPr>
                  <a:defRPr/>
                </a:pPr>
                <a:endParaRPr lang="en-US" dirty="0"/>
              </a:p>
            </p:txBody>
          </p:sp>
          <p:sp>
            <p:nvSpPr>
              <p:cNvPr id="2248" name="Rectangle 535"/>
              <p:cNvSpPr>
                <a:spLocks noChangeArrowheads="1"/>
              </p:cNvSpPr>
              <p:nvPr userDrawn="1"/>
            </p:nvSpPr>
            <p:spPr bwMode="auto">
              <a:xfrm>
                <a:off x="4381" y="783"/>
                <a:ext cx="409" cy="6"/>
              </a:xfrm>
              <a:prstGeom prst="rect">
                <a:avLst/>
              </a:prstGeom>
              <a:solidFill>
                <a:srgbClr val="CDA959"/>
              </a:solidFill>
              <a:ln w="0">
                <a:noFill/>
                <a:miter lim="800000"/>
                <a:headEnd/>
                <a:tailEnd/>
              </a:ln>
            </p:spPr>
            <p:txBody>
              <a:bodyPr/>
              <a:lstStyle/>
              <a:p>
                <a:pPr>
                  <a:defRPr/>
                </a:pPr>
                <a:endParaRPr lang="en-US" dirty="0"/>
              </a:p>
            </p:txBody>
          </p:sp>
          <p:sp>
            <p:nvSpPr>
              <p:cNvPr id="2249" name="Rectangle 536"/>
              <p:cNvSpPr>
                <a:spLocks noChangeArrowheads="1"/>
              </p:cNvSpPr>
              <p:nvPr userDrawn="1"/>
            </p:nvSpPr>
            <p:spPr bwMode="auto">
              <a:xfrm>
                <a:off x="5109" y="783"/>
                <a:ext cx="78" cy="6"/>
              </a:xfrm>
              <a:prstGeom prst="rect">
                <a:avLst/>
              </a:prstGeom>
              <a:solidFill>
                <a:srgbClr val="CDA959"/>
              </a:solidFill>
              <a:ln w="0">
                <a:noFill/>
                <a:miter lim="800000"/>
                <a:headEnd/>
                <a:tailEnd/>
              </a:ln>
            </p:spPr>
            <p:txBody>
              <a:bodyPr/>
              <a:lstStyle/>
              <a:p>
                <a:pPr>
                  <a:defRPr/>
                </a:pPr>
                <a:endParaRPr lang="en-US" dirty="0"/>
              </a:p>
            </p:txBody>
          </p:sp>
          <p:sp>
            <p:nvSpPr>
              <p:cNvPr id="2250" name="Rectangle 537"/>
              <p:cNvSpPr>
                <a:spLocks noChangeArrowheads="1"/>
              </p:cNvSpPr>
              <p:nvPr userDrawn="1"/>
            </p:nvSpPr>
            <p:spPr bwMode="auto">
              <a:xfrm>
                <a:off x="5288" y="783"/>
                <a:ext cx="145" cy="6"/>
              </a:xfrm>
              <a:prstGeom prst="rect">
                <a:avLst/>
              </a:prstGeom>
              <a:solidFill>
                <a:srgbClr val="CDA959"/>
              </a:solidFill>
              <a:ln w="0">
                <a:noFill/>
                <a:miter lim="800000"/>
                <a:headEnd/>
                <a:tailEnd/>
              </a:ln>
            </p:spPr>
            <p:txBody>
              <a:bodyPr/>
              <a:lstStyle/>
              <a:p>
                <a:pPr>
                  <a:defRPr/>
                </a:pPr>
                <a:endParaRPr lang="en-US" dirty="0"/>
              </a:p>
            </p:txBody>
          </p:sp>
          <p:sp>
            <p:nvSpPr>
              <p:cNvPr id="2251" name="Rectangle 538"/>
              <p:cNvSpPr>
                <a:spLocks noChangeArrowheads="1"/>
              </p:cNvSpPr>
              <p:nvPr userDrawn="1"/>
            </p:nvSpPr>
            <p:spPr bwMode="auto">
              <a:xfrm>
                <a:off x="5523" y="783"/>
                <a:ext cx="72" cy="6"/>
              </a:xfrm>
              <a:prstGeom prst="rect">
                <a:avLst/>
              </a:prstGeom>
              <a:solidFill>
                <a:srgbClr val="CDA959"/>
              </a:solidFill>
              <a:ln w="0">
                <a:noFill/>
                <a:miter lim="800000"/>
                <a:headEnd/>
                <a:tailEnd/>
              </a:ln>
            </p:spPr>
            <p:txBody>
              <a:bodyPr/>
              <a:lstStyle/>
              <a:p>
                <a:pPr>
                  <a:defRPr/>
                </a:pPr>
                <a:endParaRPr lang="en-US" dirty="0"/>
              </a:p>
            </p:txBody>
          </p:sp>
          <p:sp>
            <p:nvSpPr>
              <p:cNvPr id="2252" name="Rectangle 539"/>
              <p:cNvSpPr>
                <a:spLocks noChangeArrowheads="1"/>
              </p:cNvSpPr>
              <p:nvPr userDrawn="1"/>
            </p:nvSpPr>
            <p:spPr bwMode="auto">
              <a:xfrm>
                <a:off x="5802" y="783"/>
                <a:ext cx="23" cy="6"/>
              </a:xfrm>
              <a:prstGeom prst="rect">
                <a:avLst/>
              </a:prstGeom>
              <a:solidFill>
                <a:srgbClr val="CDA959"/>
              </a:solidFill>
              <a:ln w="0">
                <a:noFill/>
                <a:miter lim="800000"/>
                <a:headEnd/>
                <a:tailEnd/>
              </a:ln>
            </p:spPr>
            <p:txBody>
              <a:bodyPr/>
              <a:lstStyle/>
              <a:p>
                <a:pPr>
                  <a:defRPr/>
                </a:pPr>
                <a:endParaRPr lang="en-US" dirty="0"/>
              </a:p>
            </p:txBody>
          </p:sp>
          <p:sp>
            <p:nvSpPr>
              <p:cNvPr id="2253" name="Rectangle 540"/>
              <p:cNvSpPr>
                <a:spLocks noChangeArrowheads="1"/>
              </p:cNvSpPr>
              <p:nvPr userDrawn="1"/>
            </p:nvSpPr>
            <p:spPr bwMode="auto">
              <a:xfrm>
                <a:off x="4387" y="789"/>
                <a:ext cx="419" cy="6"/>
              </a:xfrm>
              <a:prstGeom prst="rect">
                <a:avLst/>
              </a:prstGeom>
              <a:solidFill>
                <a:srgbClr val="CDA959"/>
              </a:solidFill>
              <a:ln w="0">
                <a:noFill/>
                <a:miter lim="800000"/>
                <a:headEnd/>
                <a:tailEnd/>
              </a:ln>
            </p:spPr>
            <p:txBody>
              <a:bodyPr/>
              <a:lstStyle/>
              <a:p>
                <a:pPr>
                  <a:defRPr/>
                </a:pPr>
                <a:endParaRPr lang="en-US" dirty="0"/>
              </a:p>
            </p:txBody>
          </p:sp>
          <p:sp>
            <p:nvSpPr>
              <p:cNvPr id="2254" name="Rectangle 541"/>
              <p:cNvSpPr>
                <a:spLocks noChangeArrowheads="1"/>
              </p:cNvSpPr>
              <p:nvPr userDrawn="1"/>
            </p:nvSpPr>
            <p:spPr bwMode="auto">
              <a:xfrm>
                <a:off x="5114" y="789"/>
                <a:ext cx="78" cy="6"/>
              </a:xfrm>
              <a:prstGeom prst="rect">
                <a:avLst/>
              </a:prstGeom>
              <a:solidFill>
                <a:srgbClr val="CDA959"/>
              </a:solidFill>
              <a:ln w="0">
                <a:noFill/>
                <a:miter lim="800000"/>
                <a:headEnd/>
                <a:tailEnd/>
              </a:ln>
            </p:spPr>
            <p:txBody>
              <a:bodyPr/>
              <a:lstStyle/>
              <a:p>
                <a:pPr>
                  <a:defRPr/>
                </a:pPr>
                <a:endParaRPr lang="en-US" dirty="0"/>
              </a:p>
            </p:txBody>
          </p:sp>
          <p:sp>
            <p:nvSpPr>
              <p:cNvPr id="2255" name="Rectangle 542"/>
              <p:cNvSpPr>
                <a:spLocks noChangeArrowheads="1"/>
              </p:cNvSpPr>
              <p:nvPr userDrawn="1"/>
            </p:nvSpPr>
            <p:spPr bwMode="auto">
              <a:xfrm>
                <a:off x="5288" y="789"/>
                <a:ext cx="145" cy="6"/>
              </a:xfrm>
              <a:prstGeom prst="rect">
                <a:avLst/>
              </a:prstGeom>
              <a:solidFill>
                <a:srgbClr val="CDA959"/>
              </a:solidFill>
              <a:ln w="0">
                <a:noFill/>
                <a:miter lim="800000"/>
                <a:headEnd/>
                <a:tailEnd/>
              </a:ln>
            </p:spPr>
            <p:txBody>
              <a:bodyPr/>
              <a:lstStyle/>
              <a:p>
                <a:pPr>
                  <a:defRPr/>
                </a:pPr>
                <a:endParaRPr lang="en-US" dirty="0"/>
              </a:p>
            </p:txBody>
          </p:sp>
          <p:sp>
            <p:nvSpPr>
              <p:cNvPr id="2256" name="Rectangle 543"/>
              <p:cNvSpPr>
                <a:spLocks noChangeArrowheads="1"/>
              </p:cNvSpPr>
              <p:nvPr userDrawn="1"/>
            </p:nvSpPr>
            <p:spPr bwMode="auto">
              <a:xfrm>
                <a:off x="5523" y="789"/>
                <a:ext cx="67" cy="6"/>
              </a:xfrm>
              <a:prstGeom prst="rect">
                <a:avLst/>
              </a:prstGeom>
              <a:solidFill>
                <a:srgbClr val="CDA959"/>
              </a:solidFill>
              <a:ln w="0">
                <a:noFill/>
                <a:miter lim="800000"/>
                <a:headEnd/>
                <a:tailEnd/>
              </a:ln>
            </p:spPr>
            <p:txBody>
              <a:bodyPr/>
              <a:lstStyle/>
              <a:p>
                <a:pPr>
                  <a:defRPr/>
                </a:pPr>
                <a:endParaRPr lang="en-US" dirty="0"/>
              </a:p>
            </p:txBody>
          </p:sp>
          <p:sp>
            <p:nvSpPr>
              <p:cNvPr id="2257" name="Rectangle 544"/>
              <p:cNvSpPr>
                <a:spLocks noChangeArrowheads="1"/>
              </p:cNvSpPr>
              <p:nvPr userDrawn="1"/>
            </p:nvSpPr>
            <p:spPr bwMode="auto">
              <a:xfrm>
                <a:off x="5802" y="789"/>
                <a:ext cx="23" cy="6"/>
              </a:xfrm>
              <a:prstGeom prst="rect">
                <a:avLst/>
              </a:prstGeom>
              <a:solidFill>
                <a:srgbClr val="CDA959"/>
              </a:solidFill>
              <a:ln w="0">
                <a:noFill/>
                <a:miter lim="800000"/>
                <a:headEnd/>
                <a:tailEnd/>
              </a:ln>
            </p:spPr>
            <p:txBody>
              <a:bodyPr/>
              <a:lstStyle/>
              <a:p>
                <a:pPr>
                  <a:defRPr/>
                </a:pPr>
                <a:endParaRPr lang="en-US" dirty="0"/>
              </a:p>
            </p:txBody>
          </p:sp>
          <p:sp>
            <p:nvSpPr>
              <p:cNvPr id="2258" name="Rectangle 545"/>
              <p:cNvSpPr>
                <a:spLocks noChangeArrowheads="1"/>
              </p:cNvSpPr>
              <p:nvPr userDrawn="1"/>
            </p:nvSpPr>
            <p:spPr bwMode="auto">
              <a:xfrm>
                <a:off x="4387" y="795"/>
                <a:ext cx="431" cy="5"/>
              </a:xfrm>
              <a:prstGeom prst="rect">
                <a:avLst/>
              </a:prstGeom>
              <a:solidFill>
                <a:srgbClr val="CDA959"/>
              </a:solidFill>
              <a:ln w="0">
                <a:noFill/>
                <a:miter lim="800000"/>
                <a:headEnd/>
                <a:tailEnd/>
              </a:ln>
            </p:spPr>
            <p:txBody>
              <a:bodyPr/>
              <a:lstStyle/>
              <a:p>
                <a:pPr>
                  <a:defRPr/>
                </a:pPr>
                <a:endParaRPr lang="en-US" dirty="0"/>
              </a:p>
            </p:txBody>
          </p:sp>
          <p:sp>
            <p:nvSpPr>
              <p:cNvPr id="2259" name="Rectangle 546"/>
              <p:cNvSpPr>
                <a:spLocks noChangeArrowheads="1"/>
              </p:cNvSpPr>
              <p:nvPr userDrawn="1"/>
            </p:nvSpPr>
            <p:spPr bwMode="auto">
              <a:xfrm>
                <a:off x="5114" y="795"/>
                <a:ext cx="84" cy="5"/>
              </a:xfrm>
              <a:prstGeom prst="rect">
                <a:avLst/>
              </a:prstGeom>
              <a:solidFill>
                <a:srgbClr val="CDA959"/>
              </a:solidFill>
              <a:ln w="0">
                <a:noFill/>
                <a:miter lim="800000"/>
                <a:headEnd/>
                <a:tailEnd/>
              </a:ln>
            </p:spPr>
            <p:txBody>
              <a:bodyPr/>
              <a:lstStyle/>
              <a:p>
                <a:pPr>
                  <a:defRPr/>
                </a:pPr>
                <a:endParaRPr lang="en-US" dirty="0"/>
              </a:p>
            </p:txBody>
          </p:sp>
          <p:sp>
            <p:nvSpPr>
              <p:cNvPr id="2260" name="Rectangle 547"/>
              <p:cNvSpPr>
                <a:spLocks noChangeArrowheads="1"/>
              </p:cNvSpPr>
              <p:nvPr userDrawn="1"/>
            </p:nvSpPr>
            <p:spPr bwMode="auto">
              <a:xfrm>
                <a:off x="5288" y="795"/>
                <a:ext cx="145" cy="5"/>
              </a:xfrm>
              <a:prstGeom prst="rect">
                <a:avLst/>
              </a:prstGeom>
              <a:solidFill>
                <a:srgbClr val="CDA959"/>
              </a:solidFill>
              <a:ln w="0">
                <a:noFill/>
                <a:miter lim="800000"/>
                <a:headEnd/>
                <a:tailEnd/>
              </a:ln>
            </p:spPr>
            <p:txBody>
              <a:bodyPr/>
              <a:lstStyle/>
              <a:p>
                <a:pPr>
                  <a:defRPr/>
                </a:pPr>
                <a:endParaRPr lang="en-US" dirty="0"/>
              </a:p>
            </p:txBody>
          </p:sp>
          <p:sp>
            <p:nvSpPr>
              <p:cNvPr id="2261" name="Rectangle 548"/>
              <p:cNvSpPr>
                <a:spLocks noChangeArrowheads="1"/>
              </p:cNvSpPr>
              <p:nvPr userDrawn="1"/>
            </p:nvSpPr>
            <p:spPr bwMode="auto">
              <a:xfrm>
                <a:off x="5517" y="795"/>
                <a:ext cx="73" cy="5"/>
              </a:xfrm>
              <a:prstGeom prst="rect">
                <a:avLst/>
              </a:prstGeom>
              <a:solidFill>
                <a:srgbClr val="CDA959"/>
              </a:solidFill>
              <a:ln w="0">
                <a:noFill/>
                <a:miter lim="800000"/>
                <a:headEnd/>
                <a:tailEnd/>
              </a:ln>
            </p:spPr>
            <p:txBody>
              <a:bodyPr/>
              <a:lstStyle/>
              <a:p>
                <a:pPr>
                  <a:defRPr/>
                </a:pPr>
                <a:endParaRPr lang="en-US" dirty="0"/>
              </a:p>
            </p:txBody>
          </p:sp>
          <p:sp>
            <p:nvSpPr>
              <p:cNvPr id="2262" name="Rectangle 549"/>
              <p:cNvSpPr>
                <a:spLocks noChangeArrowheads="1"/>
              </p:cNvSpPr>
              <p:nvPr userDrawn="1"/>
            </p:nvSpPr>
            <p:spPr bwMode="auto">
              <a:xfrm>
                <a:off x="5802" y="795"/>
                <a:ext cx="23" cy="5"/>
              </a:xfrm>
              <a:prstGeom prst="rect">
                <a:avLst/>
              </a:prstGeom>
              <a:solidFill>
                <a:srgbClr val="CDA959"/>
              </a:solidFill>
              <a:ln w="0">
                <a:noFill/>
                <a:miter lim="800000"/>
                <a:headEnd/>
                <a:tailEnd/>
              </a:ln>
            </p:spPr>
            <p:txBody>
              <a:bodyPr/>
              <a:lstStyle/>
              <a:p>
                <a:pPr>
                  <a:defRPr/>
                </a:pPr>
                <a:endParaRPr lang="en-US" dirty="0"/>
              </a:p>
            </p:txBody>
          </p:sp>
          <p:sp>
            <p:nvSpPr>
              <p:cNvPr id="2263" name="Rectangle 550"/>
              <p:cNvSpPr>
                <a:spLocks noChangeArrowheads="1"/>
              </p:cNvSpPr>
              <p:nvPr userDrawn="1"/>
            </p:nvSpPr>
            <p:spPr bwMode="auto">
              <a:xfrm>
                <a:off x="4392" y="800"/>
                <a:ext cx="437" cy="6"/>
              </a:xfrm>
              <a:prstGeom prst="rect">
                <a:avLst/>
              </a:prstGeom>
              <a:solidFill>
                <a:srgbClr val="CDA959"/>
              </a:solidFill>
              <a:ln w="0">
                <a:noFill/>
                <a:miter lim="800000"/>
                <a:headEnd/>
                <a:tailEnd/>
              </a:ln>
            </p:spPr>
            <p:txBody>
              <a:bodyPr/>
              <a:lstStyle/>
              <a:p>
                <a:pPr>
                  <a:defRPr/>
                </a:pPr>
                <a:endParaRPr lang="en-US" dirty="0"/>
              </a:p>
            </p:txBody>
          </p:sp>
          <p:sp>
            <p:nvSpPr>
              <p:cNvPr id="2264" name="Rectangle 551"/>
              <p:cNvSpPr>
                <a:spLocks noChangeArrowheads="1"/>
              </p:cNvSpPr>
              <p:nvPr userDrawn="1"/>
            </p:nvSpPr>
            <p:spPr bwMode="auto">
              <a:xfrm>
                <a:off x="5120" y="800"/>
                <a:ext cx="84" cy="6"/>
              </a:xfrm>
              <a:prstGeom prst="rect">
                <a:avLst/>
              </a:prstGeom>
              <a:solidFill>
                <a:srgbClr val="CDA959"/>
              </a:solidFill>
              <a:ln w="0">
                <a:noFill/>
                <a:miter lim="800000"/>
                <a:headEnd/>
                <a:tailEnd/>
              </a:ln>
            </p:spPr>
            <p:txBody>
              <a:bodyPr/>
              <a:lstStyle/>
              <a:p>
                <a:pPr>
                  <a:defRPr/>
                </a:pPr>
                <a:endParaRPr lang="en-US" dirty="0"/>
              </a:p>
            </p:txBody>
          </p:sp>
          <p:sp>
            <p:nvSpPr>
              <p:cNvPr id="2265" name="Rectangle 552"/>
              <p:cNvSpPr>
                <a:spLocks noChangeArrowheads="1"/>
              </p:cNvSpPr>
              <p:nvPr userDrawn="1"/>
            </p:nvSpPr>
            <p:spPr bwMode="auto">
              <a:xfrm>
                <a:off x="5288" y="800"/>
                <a:ext cx="145" cy="6"/>
              </a:xfrm>
              <a:prstGeom prst="rect">
                <a:avLst/>
              </a:prstGeom>
              <a:solidFill>
                <a:srgbClr val="CDA959"/>
              </a:solidFill>
              <a:ln w="0">
                <a:noFill/>
                <a:miter lim="800000"/>
                <a:headEnd/>
                <a:tailEnd/>
              </a:ln>
            </p:spPr>
            <p:txBody>
              <a:bodyPr/>
              <a:lstStyle/>
              <a:p>
                <a:pPr>
                  <a:defRPr/>
                </a:pPr>
                <a:endParaRPr lang="en-US" dirty="0"/>
              </a:p>
            </p:txBody>
          </p:sp>
          <p:sp>
            <p:nvSpPr>
              <p:cNvPr id="2266" name="Rectangle 553"/>
              <p:cNvSpPr>
                <a:spLocks noChangeArrowheads="1"/>
              </p:cNvSpPr>
              <p:nvPr userDrawn="1"/>
            </p:nvSpPr>
            <p:spPr bwMode="auto">
              <a:xfrm>
                <a:off x="5517" y="800"/>
                <a:ext cx="67" cy="6"/>
              </a:xfrm>
              <a:prstGeom prst="rect">
                <a:avLst/>
              </a:prstGeom>
              <a:solidFill>
                <a:srgbClr val="CDA959"/>
              </a:solidFill>
              <a:ln w="0">
                <a:noFill/>
                <a:miter lim="800000"/>
                <a:headEnd/>
                <a:tailEnd/>
              </a:ln>
            </p:spPr>
            <p:txBody>
              <a:bodyPr/>
              <a:lstStyle/>
              <a:p>
                <a:pPr>
                  <a:defRPr/>
                </a:pPr>
                <a:endParaRPr lang="en-US" dirty="0"/>
              </a:p>
            </p:txBody>
          </p:sp>
          <p:sp>
            <p:nvSpPr>
              <p:cNvPr id="2267" name="Rectangle 554"/>
              <p:cNvSpPr>
                <a:spLocks noChangeArrowheads="1"/>
              </p:cNvSpPr>
              <p:nvPr userDrawn="1"/>
            </p:nvSpPr>
            <p:spPr bwMode="auto">
              <a:xfrm>
                <a:off x="5802" y="800"/>
                <a:ext cx="23" cy="6"/>
              </a:xfrm>
              <a:prstGeom prst="rect">
                <a:avLst/>
              </a:prstGeom>
              <a:solidFill>
                <a:srgbClr val="CDA959"/>
              </a:solidFill>
              <a:ln w="0">
                <a:noFill/>
                <a:miter lim="800000"/>
                <a:headEnd/>
                <a:tailEnd/>
              </a:ln>
            </p:spPr>
            <p:txBody>
              <a:bodyPr/>
              <a:lstStyle/>
              <a:p>
                <a:pPr>
                  <a:defRPr/>
                </a:pPr>
                <a:endParaRPr lang="en-US" dirty="0"/>
              </a:p>
            </p:txBody>
          </p:sp>
          <p:sp>
            <p:nvSpPr>
              <p:cNvPr id="2268" name="Rectangle 555"/>
              <p:cNvSpPr>
                <a:spLocks noChangeArrowheads="1"/>
              </p:cNvSpPr>
              <p:nvPr userDrawn="1"/>
            </p:nvSpPr>
            <p:spPr bwMode="auto">
              <a:xfrm>
                <a:off x="4392" y="806"/>
                <a:ext cx="454" cy="5"/>
              </a:xfrm>
              <a:prstGeom prst="rect">
                <a:avLst/>
              </a:prstGeom>
              <a:solidFill>
                <a:srgbClr val="CDA959"/>
              </a:solidFill>
              <a:ln w="0">
                <a:noFill/>
                <a:miter lim="800000"/>
                <a:headEnd/>
                <a:tailEnd/>
              </a:ln>
            </p:spPr>
            <p:txBody>
              <a:bodyPr/>
              <a:lstStyle/>
              <a:p>
                <a:pPr>
                  <a:defRPr/>
                </a:pPr>
                <a:endParaRPr lang="en-US" dirty="0"/>
              </a:p>
            </p:txBody>
          </p:sp>
          <p:sp>
            <p:nvSpPr>
              <p:cNvPr id="2269" name="Rectangle 556"/>
              <p:cNvSpPr>
                <a:spLocks noChangeArrowheads="1"/>
              </p:cNvSpPr>
              <p:nvPr userDrawn="1"/>
            </p:nvSpPr>
            <p:spPr bwMode="auto">
              <a:xfrm>
                <a:off x="5125" y="806"/>
                <a:ext cx="84" cy="5"/>
              </a:xfrm>
              <a:prstGeom prst="rect">
                <a:avLst/>
              </a:prstGeom>
              <a:solidFill>
                <a:srgbClr val="CDA959"/>
              </a:solidFill>
              <a:ln w="0">
                <a:noFill/>
                <a:miter lim="800000"/>
                <a:headEnd/>
                <a:tailEnd/>
              </a:ln>
            </p:spPr>
            <p:txBody>
              <a:bodyPr/>
              <a:lstStyle/>
              <a:p>
                <a:pPr>
                  <a:defRPr/>
                </a:pPr>
                <a:endParaRPr lang="en-US" dirty="0"/>
              </a:p>
            </p:txBody>
          </p:sp>
          <p:sp>
            <p:nvSpPr>
              <p:cNvPr id="2270" name="Rectangle 557"/>
              <p:cNvSpPr>
                <a:spLocks noChangeArrowheads="1"/>
              </p:cNvSpPr>
              <p:nvPr userDrawn="1"/>
            </p:nvSpPr>
            <p:spPr bwMode="auto">
              <a:xfrm>
                <a:off x="5288" y="806"/>
                <a:ext cx="151" cy="5"/>
              </a:xfrm>
              <a:prstGeom prst="rect">
                <a:avLst/>
              </a:prstGeom>
              <a:solidFill>
                <a:srgbClr val="CDA959"/>
              </a:solidFill>
              <a:ln w="0">
                <a:noFill/>
                <a:miter lim="800000"/>
                <a:headEnd/>
                <a:tailEnd/>
              </a:ln>
            </p:spPr>
            <p:txBody>
              <a:bodyPr/>
              <a:lstStyle/>
              <a:p>
                <a:pPr>
                  <a:defRPr/>
                </a:pPr>
                <a:endParaRPr lang="en-US" dirty="0"/>
              </a:p>
            </p:txBody>
          </p:sp>
          <p:sp>
            <p:nvSpPr>
              <p:cNvPr id="2271" name="Rectangle 558"/>
              <p:cNvSpPr>
                <a:spLocks noChangeArrowheads="1"/>
              </p:cNvSpPr>
              <p:nvPr userDrawn="1"/>
            </p:nvSpPr>
            <p:spPr bwMode="auto">
              <a:xfrm>
                <a:off x="5511" y="806"/>
                <a:ext cx="73" cy="5"/>
              </a:xfrm>
              <a:prstGeom prst="rect">
                <a:avLst/>
              </a:prstGeom>
              <a:solidFill>
                <a:srgbClr val="CDA959"/>
              </a:solidFill>
              <a:ln w="0">
                <a:noFill/>
                <a:miter lim="800000"/>
                <a:headEnd/>
                <a:tailEnd/>
              </a:ln>
            </p:spPr>
            <p:txBody>
              <a:bodyPr/>
              <a:lstStyle/>
              <a:p>
                <a:pPr>
                  <a:defRPr/>
                </a:pPr>
                <a:endParaRPr lang="en-US" dirty="0"/>
              </a:p>
            </p:txBody>
          </p:sp>
          <p:sp>
            <p:nvSpPr>
              <p:cNvPr id="2272" name="Rectangle 559"/>
              <p:cNvSpPr>
                <a:spLocks noChangeArrowheads="1"/>
              </p:cNvSpPr>
              <p:nvPr userDrawn="1"/>
            </p:nvSpPr>
            <p:spPr bwMode="auto">
              <a:xfrm>
                <a:off x="5802" y="806"/>
                <a:ext cx="23" cy="5"/>
              </a:xfrm>
              <a:prstGeom prst="rect">
                <a:avLst/>
              </a:prstGeom>
              <a:solidFill>
                <a:srgbClr val="CDA959"/>
              </a:solidFill>
              <a:ln w="0">
                <a:noFill/>
                <a:miter lim="800000"/>
                <a:headEnd/>
                <a:tailEnd/>
              </a:ln>
            </p:spPr>
            <p:txBody>
              <a:bodyPr/>
              <a:lstStyle/>
              <a:p>
                <a:pPr>
                  <a:defRPr/>
                </a:pPr>
                <a:endParaRPr lang="en-US" dirty="0"/>
              </a:p>
            </p:txBody>
          </p:sp>
          <p:sp>
            <p:nvSpPr>
              <p:cNvPr id="2273" name="Rectangle 560"/>
              <p:cNvSpPr>
                <a:spLocks noChangeArrowheads="1"/>
              </p:cNvSpPr>
              <p:nvPr userDrawn="1"/>
            </p:nvSpPr>
            <p:spPr bwMode="auto">
              <a:xfrm>
                <a:off x="4392" y="811"/>
                <a:ext cx="67" cy="6"/>
              </a:xfrm>
              <a:prstGeom prst="rect">
                <a:avLst/>
              </a:prstGeom>
              <a:solidFill>
                <a:srgbClr val="CDA959"/>
              </a:solidFill>
              <a:ln w="0">
                <a:noFill/>
                <a:miter lim="800000"/>
                <a:headEnd/>
                <a:tailEnd/>
              </a:ln>
            </p:spPr>
            <p:txBody>
              <a:bodyPr/>
              <a:lstStyle/>
              <a:p>
                <a:pPr>
                  <a:defRPr/>
                </a:pPr>
                <a:endParaRPr lang="en-US" dirty="0"/>
              </a:p>
            </p:txBody>
          </p:sp>
          <p:sp>
            <p:nvSpPr>
              <p:cNvPr id="2274" name="Rectangle 561"/>
              <p:cNvSpPr>
                <a:spLocks noChangeArrowheads="1"/>
              </p:cNvSpPr>
              <p:nvPr userDrawn="1"/>
            </p:nvSpPr>
            <p:spPr bwMode="auto">
              <a:xfrm>
                <a:off x="4471" y="811"/>
                <a:ext cx="386" cy="6"/>
              </a:xfrm>
              <a:prstGeom prst="rect">
                <a:avLst/>
              </a:prstGeom>
              <a:solidFill>
                <a:srgbClr val="CDA959"/>
              </a:solidFill>
              <a:ln w="0">
                <a:noFill/>
                <a:miter lim="800000"/>
                <a:headEnd/>
                <a:tailEnd/>
              </a:ln>
            </p:spPr>
            <p:txBody>
              <a:bodyPr/>
              <a:lstStyle/>
              <a:p>
                <a:pPr>
                  <a:defRPr/>
                </a:pPr>
                <a:endParaRPr lang="en-US" dirty="0"/>
              </a:p>
            </p:txBody>
          </p:sp>
          <p:sp>
            <p:nvSpPr>
              <p:cNvPr id="2275" name="Rectangle 562"/>
              <p:cNvSpPr>
                <a:spLocks noChangeArrowheads="1"/>
              </p:cNvSpPr>
              <p:nvPr userDrawn="1"/>
            </p:nvSpPr>
            <p:spPr bwMode="auto">
              <a:xfrm>
                <a:off x="5131" y="811"/>
                <a:ext cx="78" cy="6"/>
              </a:xfrm>
              <a:prstGeom prst="rect">
                <a:avLst/>
              </a:prstGeom>
              <a:solidFill>
                <a:srgbClr val="CDA959"/>
              </a:solidFill>
              <a:ln w="0">
                <a:noFill/>
                <a:miter lim="800000"/>
                <a:headEnd/>
                <a:tailEnd/>
              </a:ln>
            </p:spPr>
            <p:txBody>
              <a:bodyPr/>
              <a:lstStyle/>
              <a:p>
                <a:pPr>
                  <a:defRPr/>
                </a:pPr>
                <a:endParaRPr lang="en-US" dirty="0"/>
              </a:p>
            </p:txBody>
          </p:sp>
          <p:sp>
            <p:nvSpPr>
              <p:cNvPr id="2276" name="Rectangle 563"/>
              <p:cNvSpPr>
                <a:spLocks noChangeArrowheads="1"/>
              </p:cNvSpPr>
              <p:nvPr userDrawn="1"/>
            </p:nvSpPr>
            <p:spPr bwMode="auto">
              <a:xfrm>
                <a:off x="5288" y="811"/>
                <a:ext cx="151" cy="6"/>
              </a:xfrm>
              <a:prstGeom prst="rect">
                <a:avLst/>
              </a:prstGeom>
              <a:solidFill>
                <a:srgbClr val="CDA959"/>
              </a:solidFill>
              <a:ln w="0">
                <a:noFill/>
                <a:miter lim="800000"/>
                <a:headEnd/>
                <a:tailEnd/>
              </a:ln>
            </p:spPr>
            <p:txBody>
              <a:bodyPr/>
              <a:lstStyle/>
              <a:p>
                <a:pPr>
                  <a:defRPr/>
                </a:pPr>
                <a:endParaRPr lang="en-US" dirty="0"/>
              </a:p>
            </p:txBody>
          </p:sp>
          <p:sp>
            <p:nvSpPr>
              <p:cNvPr id="2277" name="Rectangle 564"/>
              <p:cNvSpPr>
                <a:spLocks noChangeArrowheads="1"/>
              </p:cNvSpPr>
              <p:nvPr userDrawn="1"/>
            </p:nvSpPr>
            <p:spPr bwMode="auto">
              <a:xfrm>
                <a:off x="5511" y="811"/>
                <a:ext cx="73" cy="6"/>
              </a:xfrm>
              <a:prstGeom prst="rect">
                <a:avLst/>
              </a:prstGeom>
              <a:solidFill>
                <a:srgbClr val="CDA959"/>
              </a:solidFill>
              <a:ln w="0">
                <a:noFill/>
                <a:miter lim="800000"/>
                <a:headEnd/>
                <a:tailEnd/>
              </a:ln>
            </p:spPr>
            <p:txBody>
              <a:bodyPr/>
              <a:lstStyle/>
              <a:p>
                <a:pPr>
                  <a:defRPr/>
                </a:pPr>
                <a:endParaRPr lang="en-US" dirty="0"/>
              </a:p>
            </p:txBody>
          </p:sp>
          <p:sp>
            <p:nvSpPr>
              <p:cNvPr id="2278" name="Rectangle 565"/>
              <p:cNvSpPr>
                <a:spLocks noChangeArrowheads="1"/>
              </p:cNvSpPr>
              <p:nvPr userDrawn="1"/>
            </p:nvSpPr>
            <p:spPr bwMode="auto">
              <a:xfrm>
                <a:off x="5802" y="811"/>
                <a:ext cx="23" cy="6"/>
              </a:xfrm>
              <a:prstGeom prst="rect">
                <a:avLst/>
              </a:prstGeom>
              <a:solidFill>
                <a:srgbClr val="CDA959"/>
              </a:solidFill>
              <a:ln w="0">
                <a:noFill/>
                <a:miter lim="800000"/>
                <a:headEnd/>
                <a:tailEnd/>
              </a:ln>
            </p:spPr>
            <p:txBody>
              <a:bodyPr/>
              <a:lstStyle/>
              <a:p>
                <a:pPr>
                  <a:defRPr/>
                </a:pPr>
                <a:endParaRPr lang="en-US" dirty="0"/>
              </a:p>
            </p:txBody>
          </p:sp>
          <p:sp>
            <p:nvSpPr>
              <p:cNvPr id="2279" name="Rectangle 566"/>
              <p:cNvSpPr>
                <a:spLocks noChangeArrowheads="1"/>
              </p:cNvSpPr>
              <p:nvPr userDrawn="1"/>
            </p:nvSpPr>
            <p:spPr bwMode="auto">
              <a:xfrm>
                <a:off x="4398" y="817"/>
                <a:ext cx="61" cy="6"/>
              </a:xfrm>
              <a:prstGeom prst="rect">
                <a:avLst/>
              </a:prstGeom>
              <a:solidFill>
                <a:srgbClr val="CDA959"/>
              </a:solidFill>
              <a:ln w="0">
                <a:noFill/>
                <a:miter lim="800000"/>
                <a:headEnd/>
                <a:tailEnd/>
              </a:ln>
            </p:spPr>
            <p:txBody>
              <a:bodyPr/>
              <a:lstStyle/>
              <a:p>
                <a:pPr>
                  <a:defRPr/>
                </a:pPr>
                <a:endParaRPr lang="en-US" dirty="0"/>
              </a:p>
            </p:txBody>
          </p:sp>
          <p:sp>
            <p:nvSpPr>
              <p:cNvPr id="2280" name="Rectangle 567"/>
              <p:cNvSpPr>
                <a:spLocks noChangeArrowheads="1"/>
              </p:cNvSpPr>
              <p:nvPr userDrawn="1"/>
            </p:nvSpPr>
            <p:spPr bwMode="auto">
              <a:xfrm>
                <a:off x="4482" y="817"/>
                <a:ext cx="392" cy="6"/>
              </a:xfrm>
              <a:prstGeom prst="rect">
                <a:avLst/>
              </a:prstGeom>
              <a:solidFill>
                <a:srgbClr val="CDA959"/>
              </a:solidFill>
              <a:ln w="0">
                <a:noFill/>
                <a:miter lim="800000"/>
                <a:headEnd/>
                <a:tailEnd/>
              </a:ln>
            </p:spPr>
            <p:txBody>
              <a:bodyPr/>
              <a:lstStyle/>
              <a:p>
                <a:pPr>
                  <a:defRPr/>
                </a:pPr>
                <a:endParaRPr lang="en-US" dirty="0"/>
              </a:p>
            </p:txBody>
          </p:sp>
          <p:sp>
            <p:nvSpPr>
              <p:cNvPr id="2281" name="Rectangle 568"/>
              <p:cNvSpPr>
                <a:spLocks noChangeArrowheads="1"/>
              </p:cNvSpPr>
              <p:nvPr userDrawn="1"/>
            </p:nvSpPr>
            <p:spPr bwMode="auto">
              <a:xfrm>
                <a:off x="5137" y="817"/>
                <a:ext cx="78" cy="6"/>
              </a:xfrm>
              <a:prstGeom prst="rect">
                <a:avLst/>
              </a:prstGeom>
              <a:solidFill>
                <a:srgbClr val="CDA959"/>
              </a:solidFill>
              <a:ln w="0">
                <a:noFill/>
                <a:miter lim="800000"/>
                <a:headEnd/>
                <a:tailEnd/>
              </a:ln>
            </p:spPr>
            <p:txBody>
              <a:bodyPr/>
              <a:lstStyle/>
              <a:p>
                <a:pPr>
                  <a:defRPr/>
                </a:pPr>
                <a:endParaRPr lang="en-US" dirty="0"/>
              </a:p>
            </p:txBody>
          </p:sp>
          <p:sp>
            <p:nvSpPr>
              <p:cNvPr id="2282" name="Rectangle 569"/>
              <p:cNvSpPr>
                <a:spLocks noChangeArrowheads="1"/>
              </p:cNvSpPr>
              <p:nvPr userDrawn="1"/>
            </p:nvSpPr>
            <p:spPr bwMode="auto">
              <a:xfrm>
                <a:off x="5288" y="817"/>
                <a:ext cx="151" cy="6"/>
              </a:xfrm>
              <a:prstGeom prst="rect">
                <a:avLst/>
              </a:prstGeom>
              <a:solidFill>
                <a:srgbClr val="CDA959"/>
              </a:solidFill>
              <a:ln w="0">
                <a:noFill/>
                <a:miter lim="800000"/>
                <a:headEnd/>
                <a:tailEnd/>
              </a:ln>
            </p:spPr>
            <p:txBody>
              <a:bodyPr/>
              <a:lstStyle/>
              <a:p>
                <a:pPr>
                  <a:defRPr/>
                </a:pPr>
                <a:endParaRPr lang="en-US" dirty="0"/>
              </a:p>
            </p:txBody>
          </p:sp>
          <p:sp>
            <p:nvSpPr>
              <p:cNvPr id="2283" name="Rectangle 570"/>
              <p:cNvSpPr>
                <a:spLocks noChangeArrowheads="1"/>
              </p:cNvSpPr>
              <p:nvPr userDrawn="1"/>
            </p:nvSpPr>
            <p:spPr bwMode="auto">
              <a:xfrm>
                <a:off x="5506" y="817"/>
                <a:ext cx="73" cy="6"/>
              </a:xfrm>
              <a:prstGeom prst="rect">
                <a:avLst/>
              </a:prstGeom>
              <a:solidFill>
                <a:srgbClr val="CDA959"/>
              </a:solidFill>
              <a:ln w="0">
                <a:noFill/>
                <a:miter lim="800000"/>
                <a:headEnd/>
                <a:tailEnd/>
              </a:ln>
            </p:spPr>
            <p:txBody>
              <a:bodyPr/>
              <a:lstStyle/>
              <a:p>
                <a:pPr>
                  <a:defRPr/>
                </a:pPr>
                <a:endParaRPr lang="en-US" dirty="0"/>
              </a:p>
            </p:txBody>
          </p:sp>
          <p:sp>
            <p:nvSpPr>
              <p:cNvPr id="2284" name="Rectangle 571"/>
              <p:cNvSpPr>
                <a:spLocks noChangeArrowheads="1"/>
              </p:cNvSpPr>
              <p:nvPr userDrawn="1"/>
            </p:nvSpPr>
            <p:spPr bwMode="auto">
              <a:xfrm>
                <a:off x="5802" y="817"/>
                <a:ext cx="23" cy="6"/>
              </a:xfrm>
              <a:prstGeom prst="rect">
                <a:avLst/>
              </a:prstGeom>
              <a:solidFill>
                <a:srgbClr val="CDA959"/>
              </a:solidFill>
              <a:ln w="0">
                <a:noFill/>
                <a:miter lim="800000"/>
                <a:headEnd/>
                <a:tailEnd/>
              </a:ln>
            </p:spPr>
            <p:txBody>
              <a:bodyPr/>
              <a:lstStyle/>
              <a:p>
                <a:pPr>
                  <a:defRPr/>
                </a:pPr>
                <a:endParaRPr lang="en-US" dirty="0"/>
              </a:p>
            </p:txBody>
          </p:sp>
          <p:sp>
            <p:nvSpPr>
              <p:cNvPr id="2285" name="Rectangle 572"/>
              <p:cNvSpPr>
                <a:spLocks noChangeArrowheads="1"/>
              </p:cNvSpPr>
              <p:nvPr userDrawn="1"/>
            </p:nvSpPr>
            <p:spPr bwMode="auto">
              <a:xfrm>
                <a:off x="4398" y="823"/>
                <a:ext cx="67" cy="5"/>
              </a:xfrm>
              <a:prstGeom prst="rect">
                <a:avLst/>
              </a:prstGeom>
              <a:solidFill>
                <a:srgbClr val="CDA959"/>
              </a:solidFill>
              <a:ln w="0">
                <a:noFill/>
                <a:miter lim="800000"/>
                <a:headEnd/>
                <a:tailEnd/>
              </a:ln>
            </p:spPr>
            <p:txBody>
              <a:bodyPr/>
              <a:lstStyle/>
              <a:p>
                <a:pPr>
                  <a:defRPr/>
                </a:pPr>
                <a:endParaRPr lang="en-US" dirty="0"/>
              </a:p>
            </p:txBody>
          </p:sp>
          <p:sp>
            <p:nvSpPr>
              <p:cNvPr id="2286" name="Rectangle 573"/>
              <p:cNvSpPr>
                <a:spLocks noChangeArrowheads="1"/>
              </p:cNvSpPr>
              <p:nvPr userDrawn="1"/>
            </p:nvSpPr>
            <p:spPr bwMode="auto">
              <a:xfrm>
                <a:off x="4499" y="823"/>
                <a:ext cx="386" cy="5"/>
              </a:xfrm>
              <a:prstGeom prst="rect">
                <a:avLst/>
              </a:prstGeom>
              <a:solidFill>
                <a:srgbClr val="CDA959"/>
              </a:solidFill>
              <a:ln w="0">
                <a:noFill/>
                <a:miter lim="800000"/>
                <a:headEnd/>
                <a:tailEnd/>
              </a:ln>
            </p:spPr>
            <p:txBody>
              <a:bodyPr/>
              <a:lstStyle/>
              <a:p>
                <a:pPr>
                  <a:defRPr/>
                </a:pPr>
                <a:endParaRPr lang="en-US" dirty="0"/>
              </a:p>
            </p:txBody>
          </p:sp>
          <p:sp>
            <p:nvSpPr>
              <p:cNvPr id="2287" name="Rectangle 574"/>
              <p:cNvSpPr>
                <a:spLocks noChangeArrowheads="1"/>
              </p:cNvSpPr>
              <p:nvPr userDrawn="1"/>
            </p:nvSpPr>
            <p:spPr bwMode="auto">
              <a:xfrm>
                <a:off x="5142" y="823"/>
                <a:ext cx="78" cy="5"/>
              </a:xfrm>
              <a:prstGeom prst="rect">
                <a:avLst/>
              </a:prstGeom>
              <a:solidFill>
                <a:srgbClr val="CDA959"/>
              </a:solidFill>
              <a:ln w="0">
                <a:noFill/>
                <a:miter lim="800000"/>
                <a:headEnd/>
                <a:tailEnd/>
              </a:ln>
            </p:spPr>
            <p:txBody>
              <a:bodyPr/>
              <a:lstStyle/>
              <a:p>
                <a:pPr>
                  <a:defRPr/>
                </a:pPr>
                <a:endParaRPr lang="en-US" dirty="0"/>
              </a:p>
            </p:txBody>
          </p:sp>
          <p:sp>
            <p:nvSpPr>
              <p:cNvPr id="2288" name="Rectangle 575"/>
              <p:cNvSpPr>
                <a:spLocks noChangeArrowheads="1"/>
              </p:cNvSpPr>
              <p:nvPr userDrawn="1"/>
            </p:nvSpPr>
            <p:spPr bwMode="auto">
              <a:xfrm>
                <a:off x="5288" y="823"/>
                <a:ext cx="151" cy="5"/>
              </a:xfrm>
              <a:prstGeom prst="rect">
                <a:avLst/>
              </a:prstGeom>
              <a:solidFill>
                <a:srgbClr val="CDA959"/>
              </a:solidFill>
              <a:ln w="0">
                <a:noFill/>
                <a:miter lim="800000"/>
                <a:headEnd/>
                <a:tailEnd/>
              </a:ln>
            </p:spPr>
            <p:txBody>
              <a:bodyPr/>
              <a:lstStyle/>
              <a:p>
                <a:pPr>
                  <a:defRPr/>
                </a:pPr>
                <a:endParaRPr lang="en-US" dirty="0"/>
              </a:p>
            </p:txBody>
          </p:sp>
          <p:sp>
            <p:nvSpPr>
              <p:cNvPr id="2289" name="Rectangle 576"/>
              <p:cNvSpPr>
                <a:spLocks noChangeArrowheads="1"/>
              </p:cNvSpPr>
              <p:nvPr userDrawn="1"/>
            </p:nvSpPr>
            <p:spPr bwMode="auto">
              <a:xfrm>
                <a:off x="5506" y="823"/>
                <a:ext cx="73" cy="5"/>
              </a:xfrm>
              <a:prstGeom prst="rect">
                <a:avLst/>
              </a:prstGeom>
              <a:solidFill>
                <a:srgbClr val="CDA959"/>
              </a:solidFill>
              <a:ln w="0">
                <a:noFill/>
                <a:miter lim="800000"/>
                <a:headEnd/>
                <a:tailEnd/>
              </a:ln>
            </p:spPr>
            <p:txBody>
              <a:bodyPr/>
              <a:lstStyle/>
              <a:p>
                <a:pPr>
                  <a:defRPr/>
                </a:pPr>
                <a:endParaRPr lang="en-US" dirty="0"/>
              </a:p>
            </p:txBody>
          </p:sp>
          <p:sp>
            <p:nvSpPr>
              <p:cNvPr id="2290" name="Rectangle 577"/>
              <p:cNvSpPr>
                <a:spLocks noChangeArrowheads="1"/>
              </p:cNvSpPr>
              <p:nvPr userDrawn="1"/>
            </p:nvSpPr>
            <p:spPr bwMode="auto">
              <a:xfrm>
                <a:off x="5802" y="823"/>
                <a:ext cx="23" cy="5"/>
              </a:xfrm>
              <a:prstGeom prst="rect">
                <a:avLst/>
              </a:prstGeom>
              <a:solidFill>
                <a:srgbClr val="CDA959"/>
              </a:solidFill>
              <a:ln w="0">
                <a:noFill/>
                <a:miter lim="800000"/>
                <a:headEnd/>
                <a:tailEnd/>
              </a:ln>
            </p:spPr>
            <p:txBody>
              <a:bodyPr/>
              <a:lstStyle/>
              <a:p>
                <a:pPr>
                  <a:defRPr/>
                </a:pPr>
                <a:endParaRPr lang="en-US" dirty="0"/>
              </a:p>
            </p:txBody>
          </p:sp>
          <p:sp>
            <p:nvSpPr>
              <p:cNvPr id="2291" name="Rectangle 578"/>
              <p:cNvSpPr>
                <a:spLocks noChangeArrowheads="1"/>
              </p:cNvSpPr>
              <p:nvPr userDrawn="1"/>
            </p:nvSpPr>
            <p:spPr bwMode="auto">
              <a:xfrm>
                <a:off x="4403" y="828"/>
                <a:ext cx="62" cy="6"/>
              </a:xfrm>
              <a:prstGeom prst="rect">
                <a:avLst/>
              </a:prstGeom>
              <a:solidFill>
                <a:srgbClr val="CDA959"/>
              </a:solidFill>
              <a:ln w="0">
                <a:noFill/>
                <a:miter lim="800000"/>
                <a:headEnd/>
                <a:tailEnd/>
              </a:ln>
            </p:spPr>
            <p:txBody>
              <a:bodyPr/>
              <a:lstStyle/>
              <a:p>
                <a:pPr>
                  <a:defRPr/>
                </a:pPr>
                <a:endParaRPr lang="en-US" dirty="0"/>
              </a:p>
            </p:txBody>
          </p:sp>
          <p:sp>
            <p:nvSpPr>
              <p:cNvPr id="2292" name="Rectangle 579"/>
              <p:cNvSpPr>
                <a:spLocks noChangeArrowheads="1"/>
              </p:cNvSpPr>
              <p:nvPr userDrawn="1"/>
            </p:nvSpPr>
            <p:spPr bwMode="auto">
              <a:xfrm>
                <a:off x="4510" y="828"/>
                <a:ext cx="386" cy="6"/>
              </a:xfrm>
              <a:prstGeom prst="rect">
                <a:avLst/>
              </a:prstGeom>
              <a:solidFill>
                <a:srgbClr val="CDA959"/>
              </a:solidFill>
              <a:ln w="0">
                <a:noFill/>
                <a:miter lim="800000"/>
                <a:headEnd/>
                <a:tailEnd/>
              </a:ln>
            </p:spPr>
            <p:txBody>
              <a:bodyPr/>
              <a:lstStyle/>
              <a:p>
                <a:pPr>
                  <a:defRPr/>
                </a:pPr>
                <a:endParaRPr lang="en-US" dirty="0"/>
              </a:p>
            </p:txBody>
          </p:sp>
          <p:sp>
            <p:nvSpPr>
              <p:cNvPr id="2293" name="Rectangle 580"/>
              <p:cNvSpPr>
                <a:spLocks noChangeArrowheads="1"/>
              </p:cNvSpPr>
              <p:nvPr userDrawn="1"/>
            </p:nvSpPr>
            <p:spPr bwMode="auto">
              <a:xfrm>
                <a:off x="5142" y="828"/>
                <a:ext cx="84" cy="6"/>
              </a:xfrm>
              <a:prstGeom prst="rect">
                <a:avLst/>
              </a:prstGeom>
              <a:solidFill>
                <a:srgbClr val="CDA959"/>
              </a:solidFill>
              <a:ln w="0">
                <a:noFill/>
                <a:miter lim="800000"/>
                <a:headEnd/>
                <a:tailEnd/>
              </a:ln>
            </p:spPr>
            <p:txBody>
              <a:bodyPr/>
              <a:lstStyle/>
              <a:p>
                <a:pPr>
                  <a:defRPr/>
                </a:pPr>
                <a:endParaRPr lang="en-US" dirty="0"/>
              </a:p>
            </p:txBody>
          </p:sp>
          <p:sp>
            <p:nvSpPr>
              <p:cNvPr id="2294" name="Rectangle 581"/>
              <p:cNvSpPr>
                <a:spLocks noChangeArrowheads="1"/>
              </p:cNvSpPr>
              <p:nvPr userDrawn="1"/>
            </p:nvSpPr>
            <p:spPr bwMode="auto">
              <a:xfrm>
                <a:off x="5288" y="828"/>
                <a:ext cx="151" cy="6"/>
              </a:xfrm>
              <a:prstGeom prst="rect">
                <a:avLst/>
              </a:prstGeom>
              <a:solidFill>
                <a:srgbClr val="CDA959"/>
              </a:solidFill>
              <a:ln w="0">
                <a:noFill/>
                <a:miter lim="800000"/>
                <a:headEnd/>
                <a:tailEnd/>
              </a:ln>
            </p:spPr>
            <p:txBody>
              <a:bodyPr/>
              <a:lstStyle/>
              <a:p>
                <a:pPr>
                  <a:defRPr/>
                </a:pPr>
                <a:endParaRPr lang="en-US" dirty="0"/>
              </a:p>
            </p:txBody>
          </p:sp>
          <p:sp>
            <p:nvSpPr>
              <p:cNvPr id="2295" name="Rectangle 582"/>
              <p:cNvSpPr>
                <a:spLocks noChangeArrowheads="1"/>
              </p:cNvSpPr>
              <p:nvPr userDrawn="1"/>
            </p:nvSpPr>
            <p:spPr bwMode="auto">
              <a:xfrm>
                <a:off x="5506" y="828"/>
                <a:ext cx="67" cy="6"/>
              </a:xfrm>
              <a:prstGeom prst="rect">
                <a:avLst/>
              </a:prstGeom>
              <a:solidFill>
                <a:srgbClr val="CDA959"/>
              </a:solidFill>
              <a:ln w="0">
                <a:noFill/>
                <a:miter lim="800000"/>
                <a:headEnd/>
                <a:tailEnd/>
              </a:ln>
            </p:spPr>
            <p:txBody>
              <a:bodyPr/>
              <a:lstStyle/>
              <a:p>
                <a:pPr>
                  <a:defRPr/>
                </a:pPr>
                <a:endParaRPr lang="en-US" dirty="0"/>
              </a:p>
            </p:txBody>
          </p:sp>
          <p:sp>
            <p:nvSpPr>
              <p:cNvPr id="2296" name="Rectangle 583"/>
              <p:cNvSpPr>
                <a:spLocks noChangeArrowheads="1"/>
              </p:cNvSpPr>
              <p:nvPr userDrawn="1"/>
            </p:nvSpPr>
            <p:spPr bwMode="auto">
              <a:xfrm>
                <a:off x="5802" y="828"/>
                <a:ext cx="23" cy="6"/>
              </a:xfrm>
              <a:prstGeom prst="rect">
                <a:avLst/>
              </a:prstGeom>
              <a:solidFill>
                <a:srgbClr val="CDA959"/>
              </a:solidFill>
              <a:ln w="0">
                <a:noFill/>
                <a:miter lim="800000"/>
                <a:headEnd/>
                <a:tailEnd/>
              </a:ln>
            </p:spPr>
            <p:txBody>
              <a:bodyPr/>
              <a:lstStyle/>
              <a:p>
                <a:pPr>
                  <a:defRPr/>
                </a:pPr>
                <a:endParaRPr lang="en-US" dirty="0"/>
              </a:p>
            </p:txBody>
          </p:sp>
          <p:sp>
            <p:nvSpPr>
              <p:cNvPr id="2297" name="Rectangle 584"/>
              <p:cNvSpPr>
                <a:spLocks noChangeArrowheads="1"/>
              </p:cNvSpPr>
              <p:nvPr userDrawn="1"/>
            </p:nvSpPr>
            <p:spPr bwMode="auto">
              <a:xfrm>
                <a:off x="4403" y="834"/>
                <a:ext cx="68" cy="5"/>
              </a:xfrm>
              <a:prstGeom prst="rect">
                <a:avLst/>
              </a:prstGeom>
              <a:solidFill>
                <a:srgbClr val="CDA959"/>
              </a:solidFill>
              <a:ln w="0">
                <a:noFill/>
                <a:miter lim="800000"/>
                <a:headEnd/>
                <a:tailEnd/>
              </a:ln>
            </p:spPr>
            <p:txBody>
              <a:bodyPr/>
              <a:lstStyle/>
              <a:p>
                <a:pPr>
                  <a:defRPr/>
                </a:pPr>
                <a:endParaRPr lang="en-US" dirty="0"/>
              </a:p>
            </p:txBody>
          </p:sp>
          <p:sp>
            <p:nvSpPr>
              <p:cNvPr id="2298" name="Rectangle 585"/>
              <p:cNvSpPr>
                <a:spLocks noChangeArrowheads="1"/>
              </p:cNvSpPr>
              <p:nvPr userDrawn="1"/>
            </p:nvSpPr>
            <p:spPr bwMode="auto">
              <a:xfrm>
                <a:off x="4521" y="834"/>
                <a:ext cx="392" cy="5"/>
              </a:xfrm>
              <a:prstGeom prst="rect">
                <a:avLst/>
              </a:prstGeom>
              <a:solidFill>
                <a:srgbClr val="CDA959"/>
              </a:solidFill>
              <a:ln w="0">
                <a:noFill/>
                <a:miter lim="800000"/>
                <a:headEnd/>
                <a:tailEnd/>
              </a:ln>
            </p:spPr>
            <p:txBody>
              <a:bodyPr/>
              <a:lstStyle/>
              <a:p>
                <a:pPr>
                  <a:defRPr/>
                </a:pPr>
                <a:endParaRPr lang="en-US" dirty="0"/>
              </a:p>
            </p:txBody>
          </p:sp>
          <p:sp>
            <p:nvSpPr>
              <p:cNvPr id="2299" name="Rectangle 586"/>
              <p:cNvSpPr>
                <a:spLocks noChangeArrowheads="1"/>
              </p:cNvSpPr>
              <p:nvPr userDrawn="1"/>
            </p:nvSpPr>
            <p:spPr bwMode="auto">
              <a:xfrm>
                <a:off x="5148" y="834"/>
                <a:ext cx="84" cy="5"/>
              </a:xfrm>
              <a:prstGeom prst="rect">
                <a:avLst/>
              </a:prstGeom>
              <a:solidFill>
                <a:srgbClr val="CDA959"/>
              </a:solidFill>
              <a:ln w="0">
                <a:noFill/>
                <a:miter lim="800000"/>
                <a:headEnd/>
                <a:tailEnd/>
              </a:ln>
            </p:spPr>
            <p:txBody>
              <a:bodyPr/>
              <a:lstStyle/>
              <a:p>
                <a:pPr>
                  <a:defRPr/>
                </a:pPr>
                <a:endParaRPr lang="en-US" dirty="0"/>
              </a:p>
            </p:txBody>
          </p:sp>
          <p:sp>
            <p:nvSpPr>
              <p:cNvPr id="2300" name="Rectangle 587"/>
              <p:cNvSpPr>
                <a:spLocks noChangeArrowheads="1"/>
              </p:cNvSpPr>
              <p:nvPr userDrawn="1"/>
            </p:nvSpPr>
            <p:spPr bwMode="auto">
              <a:xfrm>
                <a:off x="5288" y="834"/>
                <a:ext cx="151" cy="5"/>
              </a:xfrm>
              <a:prstGeom prst="rect">
                <a:avLst/>
              </a:prstGeom>
              <a:solidFill>
                <a:srgbClr val="CDA959"/>
              </a:solidFill>
              <a:ln w="0">
                <a:noFill/>
                <a:miter lim="800000"/>
                <a:headEnd/>
                <a:tailEnd/>
              </a:ln>
            </p:spPr>
            <p:txBody>
              <a:bodyPr/>
              <a:lstStyle/>
              <a:p>
                <a:pPr>
                  <a:defRPr/>
                </a:pPr>
                <a:endParaRPr lang="en-US" dirty="0"/>
              </a:p>
            </p:txBody>
          </p:sp>
          <p:sp>
            <p:nvSpPr>
              <p:cNvPr id="2301" name="Rectangle 588"/>
              <p:cNvSpPr>
                <a:spLocks noChangeArrowheads="1"/>
              </p:cNvSpPr>
              <p:nvPr userDrawn="1"/>
            </p:nvSpPr>
            <p:spPr bwMode="auto">
              <a:xfrm>
                <a:off x="5500" y="834"/>
                <a:ext cx="73" cy="5"/>
              </a:xfrm>
              <a:prstGeom prst="rect">
                <a:avLst/>
              </a:prstGeom>
              <a:solidFill>
                <a:srgbClr val="CDA959"/>
              </a:solidFill>
              <a:ln w="0">
                <a:noFill/>
                <a:miter lim="800000"/>
                <a:headEnd/>
                <a:tailEnd/>
              </a:ln>
            </p:spPr>
            <p:txBody>
              <a:bodyPr/>
              <a:lstStyle/>
              <a:p>
                <a:pPr>
                  <a:defRPr/>
                </a:pPr>
                <a:endParaRPr lang="en-US" dirty="0"/>
              </a:p>
            </p:txBody>
          </p:sp>
          <p:sp>
            <p:nvSpPr>
              <p:cNvPr id="2302" name="Rectangle 589"/>
              <p:cNvSpPr>
                <a:spLocks noChangeArrowheads="1"/>
              </p:cNvSpPr>
              <p:nvPr userDrawn="1"/>
            </p:nvSpPr>
            <p:spPr bwMode="auto">
              <a:xfrm>
                <a:off x="5802" y="834"/>
                <a:ext cx="23" cy="5"/>
              </a:xfrm>
              <a:prstGeom prst="rect">
                <a:avLst/>
              </a:prstGeom>
              <a:solidFill>
                <a:srgbClr val="CDA959"/>
              </a:solidFill>
              <a:ln w="0">
                <a:noFill/>
                <a:miter lim="800000"/>
                <a:headEnd/>
                <a:tailEnd/>
              </a:ln>
            </p:spPr>
            <p:txBody>
              <a:bodyPr/>
              <a:lstStyle/>
              <a:p>
                <a:pPr>
                  <a:defRPr/>
                </a:pPr>
                <a:endParaRPr lang="en-US" dirty="0"/>
              </a:p>
            </p:txBody>
          </p:sp>
          <p:sp>
            <p:nvSpPr>
              <p:cNvPr id="2303" name="Rectangle 590"/>
              <p:cNvSpPr>
                <a:spLocks noChangeArrowheads="1"/>
              </p:cNvSpPr>
              <p:nvPr userDrawn="1"/>
            </p:nvSpPr>
            <p:spPr bwMode="auto">
              <a:xfrm>
                <a:off x="4403" y="839"/>
                <a:ext cx="68" cy="6"/>
              </a:xfrm>
              <a:prstGeom prst="rect">
                <a:avLst/>
              </a:prstGeom>
              <a:solidFill>
                <a:srgbClr val="CDA959"/>
              </a:solidFill>
              <a:ln w="0">
                <a:noFill/>
                <a:miter lim="800000"/>
                <a:headEnd/>
                <a:tailEnd/>
              </a:ln>
            </p:spPr>
            <p:txBody>
              <a:bodyPr/>
              <a:lstStyle/>
              <a:p>
                <a:pPr>
                  <a:defRPr/>
                </a:pPr>
                <a:endParaRPr lang="en-US" dirty="0"/>
              </a:p>
            </p:txBody>
          </p:sp>
          <p:sp>
            <p:nvSpPr>
              <p:cNvPr id="2304" name="Rectangle 591"/>
              <p:cNvSpPr>
                <a:spLocks noChangeArrowheads="1"/>
              </p:cNvSpPr>
              <p:nvPr userDrawn="1"/>
            </p:nvSpPr>
            <p:spPr bwMode="auto">
              <a:xfrm>
                <a:off x="4538" y="839"/>
                <a:ext cx="386" cy="6"/>
              </a:xfrm>
              <a:prstGeom prst="rect">
                <a:avLst/>
              </a:prstGeom>
              <a:solidFill>
                <a:srgbClr val="CDA959"/>
              </a:solidFill>
              <a:ln w="0">
                <a:noFill/>
                <a:miter lim="800000"/>
                <a:headEnd/>
                <a:tailEnd/>
              </a:ln>
            </p:spPr>
            <p:txBody>
              <a:bodyPr/>
              <a:lstStyle/>
              <a:p>
                <a:pPr>
                  <a:defRPr/>
                </a:pPr>
                <a:endParaRPr lang="en-US" dirty="0"/>
              </a:p>
            </p:txBody>
          </p:sp>
          <p:sp>
            <p:nvSpPr>
              <p:cNvPr id="2305" name="Rectangle 592"/>
              <p:cNvSpPr>
                <a:spLocks noChangeArrowheads="1"/>
              </p:cNvSpPr>
              <p:nvPr userDrawn="1"/>
            </p:nvSpPr>
            <p:spPr bwMode="auto">
              <a:xfrm>
                <a:off x="5153" y="839"/>
                <a:ext cx="84" cy="6"/>
              </a:xfrm>
              <a:prstGeom prst="rect">
                <a:avLst/>
              </a:prstGeom>
              <a:solidFill>
                <a:srgbClr val="CDA959"/>
              </a:solidFill>
              <a:ln w="0">
                <a:noFill/>
                <a:miter lim="800000"/>
                <a:headEnd/>
                <a:tailEnd/>
              </a:ln>
            </p:spPr>
            <p:txBody>
              <a:bodyPr/>
              <a:lstStyle/>
              <a:p>
                <a:pPr>
                  <a:defRPr/>
                </a:pPr>
                <a:endParaRPr lang="en-US" dirty="0"/>
              </a:p>
            </p:txBody>
          </p:sp>
          <p:sp>
            <p:nvSpPr>
              <p:cNvPr id="2306" name="Rectangle 593"/>
              <p:cNvSpPr>
                <a:spLocks noChangeArrowheads="1"/>
              </p:cNvSpPr>
              <p:nvPr userDrawn="1"/>
            </p:nvSpPr>
            <p:spPr bwMode="auto">
              <a:xfrm>
                <a:off x="5288" y="839"/>
                <a:ext cx="151" cy="6"/>
              </a:xfrm>
              <a:prstGeom prst="rect">
                <a:avLst/>
              </a:prstGeom>
              <a:solidFill>
                <a:srgbClr val="CDA959"/>
              </a:solidFill>
              <a:ln w="0">
                <a:noFill/>
                <a:miter lim="800000"/>
                <a:headEnd/>
                <a:tailEnd/>
              </a:ln>
            </p:spPr>
            <p:txBody>
              <a:bodyPr/>
              <a:lstStyle/>
              <a:p>
                <a:pPr>
                  <a:defRPr/>
                </a:pPr>
                <a:endParaRPr lang="en-US" dirty="0"/>
              </a:p>
            </p:txBody>
          </p:sp>
          <p:sp>
            <p:nvSpPr>
              <p:cNvPr id="2307" name="Rectangle 594"/>
              <p:cNvSpPr>
                <a:spLocks noChangeArrowheads="1"/>
              </p:cNvSpPr>
              <p:nvPr userDrawn="1"/>
            </p:nvSpPr>
            <p:spPr bwMode="auto">
              <a:xfrm>
                <a:off x="5500" y="839"/>
                <a:ext cx="73" cy="6"/>
              </a:xfrm>
              <a:prstGeom prst="rect">
                <a:avLst/>
              </a:prstGeom>
              <a:solidFill>
                <a:srgbClr val="CDA959"/>
              </a:solidFill>
              <a:ln w="0">
                <a:noFill/>
                <a:miter lim="800000"/>
                <a:headEnd/>
                <a:tailEnd/>
              </a:ln>
            </p:spPr>
            <p:txBody>
              <a:bodyPr/>
              <a:lstStyle/>
              <a:p>
                <a:pPr>
                  <a:defRPr/>
                </a:pPr>
                <a:endParaRPr lang="en-US" dirty="0"/>
              </a:p>
            </p:txBody>
          </p:sp>
          <p:sp>
            <p:nvSpPr>
              <p:cNvPr id="2308" name="Rectangle 595"/>
              <p:cNvSpPr>
                <a:spLocks noChangeArrowheads="1"/>
              </p:cNvSpPr>
              <p:nvPr userDrawn="1"/>
            </p:nvSpPr>
            <p:spPr bwMode="auto">
              <a:xfrm>
                <a:off x="5802" y="839"/>
                <a:ext cx="23" cy="6"/>
              </a:xfrm>
              <a:prstGeom prst="rect">
                <a:avLst/>
              </a:prstGeom>
              <a:solidFill>
                <a:srgbClr val="CDA959"/>
              </a:solidFill>
              <a:ln w="0">
                <a:noFill/>
                <a:miter lim="800000"/>
                <a:headEnd/>
                <a:tailEnd/>
              </a:ln>
            </p:spPr>
            <p:txBody>
              <a:bodyPr/>
              <a:lstStyle/>
              <a:p>
                <a:pPr>
                  <a:defRPr/>
                </a:pPr>
                <a:endParaRPr lang="en-US" dirty="0"/>
              </a:p>
            </p:txBody>
          </p:sp>
          <p:sp>
            <p:nvSpPr>
              <p:cNvPr id="2309" name="Rectangle 596"/>
              <p:cNvSpPr>
                <a:spLocks noChangeArrowheads="1"/>
              </p:cNvSpPr>
              <p:nvPr userDrawn="1"/>
            </p:nvSpPr>
            <p:spPr bwMode="auto">
              <a:xfrm>
                <a:off x="4409" y="845"/>
                <a:ext cx="62" cy="6"/>
              </a:xfrm>
              <a:prstGeom prst="rect">
                <a:avLst/>
              </a:prstGeom>
              <a:solidFill>
                <a:srgbClr val="CDA959"/>
              </a:solidFill>
              <a:ln w="0">
                <a:noFill/>
                <a:miter lim="800000"/>
                <a:headEnd/>
                <a:tailEnd/>
              </a:ln>
            </p:spPr>
            <p:txBody>
              <a:bodyPr/>
              <a:lstStyle/>
              <a:p>
                <a:pPr>
                  <a:defRPr/>
                </a:pPr>
                <a:endParaRPr lang="en-US" dirty="0"/>
              </a:p>
            </p:txBody>
          </p:sp>
          <p:sp>
            <p:nvSpPr>
              <p:cNvPr id="2310" name="Rectangle 597"/>
              <p:cNvSpPr>
                <a:spLocks noChangeArrowheads="1"/>
              </p:cNvSpPr>
              <p:nvPr userDrawn="1"/>
            </p:nvSpPr>
            <p:spPr bwMode="auto">
              <a:xfrm>
                <a:off x="4549" y="845"/>
                <a:ext cx="386" cy="6"/>
              </a:xfrm>
              <a:prstGeom prst="rect">
                <a:avLst/>
              </a:prstGeom>
              <a:solidFill>
                <a:srgbClr val="CDA959"/>
              </a:solidFill>
              <a:ln w="0">
                <a:noFill/>
                <a:miter lim="800000"/>
                <a:headEnd/>
                <a:tailEnd/>
              </a:ln>
            </p:spPr>
            <p:txBody>
              <a:bodyPr/>
              <a:lstStyle/>
              <a:p>
                <a:pPr>
                  <a:defRPr/>
                </a:pPr>
                <a:endParaRPr lang="en-US" dirty="0"/>
              </a:p>
            </p:txBody>
          </p:sp>
          <p:sp>
            <p:nvSpPr>
              <p:cNvPr id="2311" name="Rectangle 598"/>
              <p:cNvSpPr>
                <a:spLocks noChangeArrowheads="1"/>
              </p:cNvSpPr>
              <p:nvPr userDrawn="1"/>
            </p:nvSpPr>
            <p:spPr bwMode="auto">
              <a:xfrm>
                <a:off x="5159" y="845"/>
                <a:ext cx="78" cy="6"/>
              </a:xfrm>
              <a:prstGeom prst="rect">
                <a:avLst/>
              </a:prstGeom>
              <a:solidFill>
                <a:srgbClr val="CDA959"/>
              </a:solidFill>
              <a:ln w="0">
                <a:noFill/>
                <a:miter lim="800000"/>
                <a:headEnd/>
                <a:tailEnd/>
              </a:ln>
            </p:spPr>
            <p:txBody>
              <a:bodyPr/>
              <a:lstStyle/>
              <a:p>
                <a:pPr>
                  <a:defRPr/>
                </a:pPr>
                <a:endParaRPr lang="en-US" dirty="0"/>
              </a:p>
            </p:txBody>
          </p:sp>
          <p:sp>
            <p:nvSpPr>
              <p:cNvPr id="2312" name="Rectangle 599"/>
              <p:cNvSpPr>
                <a:spLocks noChangeArrowheads="1"/>
              </p:cNvSpPr>
              <p:nvPr userDrawn="1"/>
            </p:nvSpPr>
            <p:spPr bwMode="auto">
              <a:xfrm>
                <a:off x="5293" y="845"/>
                <a:ext cx="146" cy="6"/>
              </a:xfrm>
              <a:prstGeom prst="rect">
                <a:avLst/>
              </a:prstGeom>
              <a:solidFill>
                <a:srgbClr val="CDA959"/>
              </a:solidFill>
              <a:ln w="0">
                <a:noFill/>
                <a:miter lim="800000"/>
                <a:headEnd/>
                <a:tailEnd/>
              </a:ln>
            </p:spPr>
            <p:txBody>
              <a:bodyPr/>
              <a:lstStyle/>
              <a:p>
                <a:pPr>
                  <a:defRPr/>
                </a:pPr>
                <a:endParaRPr lang="en-US" dirty="0"/>
              </a:p>
            </p:txBody>
          </p:sp>
          <p:sp>
            <p:nvSpPr>
              <p:cNvPr id="2313" name="Rectangle 600"/>
              <p:cNvSpPr>
                <a:spLocks noChangeArrowheads="1"/>
              </p:cNvSpPr>
              <p:nvPr userDrawn="1"/>
            </p:nvSpPr>
            <p:spPr bwMode="auto">
              <a:xfrm>
                <a:off x="5495" y="845"/>
                <a:ext cx="72" cy="6"/>
              </a:xfrm>
              <a:prstGeom prst="rect">
                <a:avLst/>
              </a:prstGeom>
              <a:solidFill>
                <a:srgbClr val="CDA959"/>
              </a:solidFill>
              <a:ln w="0">
                <a:noFill/>
                <a:miter lim="800000"/>
                <a:headEnd/>
                <a:tailEnd/>
              </a:ln>
            </p:spPr>
            <p:txBody>
              <a:bodyPr/>
              <a:lstStyle/>
              <a:p>
                <a:pPr>
                  <a:defRPr/>
                </a:pPr>
                <a:endParaRPr lang="en-US" dirty="0"/>
              </a:p>
            </p:txBody>
          </p:sp>
          <p:sp>
            <p:nvSpPr>
              <p:cNvPr id="2314" name="Rectangle 601"/>
              <p:cNvSpPr>
                <a:spLocks noChangeArrowheads="1"/>
              </p:cNvSpPr>
              <p:nvPr userDrawn="1"/>
            </p:nvSpPr>
            <p:spPr bwMode="auto">
              <a:xfrm>
                <a:off x="5802" y="845"/>
                <a:ext cx="23" cy="6"/>
              </a:xfrm>
              <a:prstGeom prst="rect">
                <a:avLst/>
              </a:prstGeom>
              <a:solidFill>
                <a:srgbClr val="CDA959"/>
              </a:solidFill>
              <a:ln w="0">
                <a:noFill/>
                <a:miter lim="800000"/>
                <a:headEnd/>
                <a:tailEnd/>
              </a:ln>
            </p:spPr>
            <p:txBody>
              <a:bodyPr/>
              <a:lstStyle/>
              <a:p>
                <a:pPr>
                  <a:defRPr/>
                </a:pPr>
                <a:endParaRPr lang="en-US" dirty="0"/>
              </a:p>
            </p:txBody>
          </p:sp>
          <p:sp>
            <p:nvSpPr>
              <p:cNvPr id="2315" name="Rectangle 602"/>
              <p:cNvSpPr>
                <a:spLocks noChangeArrowheads="1"/>
              </p:cNvSpPr>
              <p:nvPr userDrawn="1"/>
            </p:nvSpPr>
            <p:spPr bwMode="auto">
              <a:xfrm>
                <a:off x="4062" y="851"/>
                <a:ext cx="17" cy="5"/>
              </a:xfrm>
              <a:prstGeom prst="rect">
                <a:avLst/>
              </a:prstGeom>
              <a:solidFill>
                <a:srgbClr val="CDA959"/>
              </a:solidFill>
              <a:ln w="0">
                <a:noFill/>
                <a:miter lim="800000"/>
                <a:headEnd/>
                <a:tailEnd/>
              </a:ln>
            </p:spPr>
            <p:txBody>
              <a:bodyPr/>
              <a:lstStyle/>
              <a:p>
                <a:pPr>
                  <a:defRPr/>
                </a:pPr>
                <a:endParaRPr lang="en-US" dirty="0"/>
              </a:p>
            </p:txBody>
          </p:sp>
          <p:sp>
            <p:nvSpPr>
              <p:cNvPr id="2316" name="Rectangle 603"/>
              <p:cNvSpPr>
                <a:spLocks noChangeArrowheads="1"/>
              </p:cNvSpPr>
              <p:nvPr userDrawn="1"/>
            </p:nvSpPr>
            <p:spPr bwMode="auto">
              <a:xfrm>
                <a:off x="4409" y="851"/>
                <a:ext cx="67" cy="5"/>
              </a:xfrm>
              <a:prstGeom prst="rect">
                <a:avLst/>
              </a:prstGeom>
              <a:solidFill>
                <a:srgbClr val="CDA959"/>
              </a:solidFill>
              <a:ln w="0">
                <a:noFill/>
                <a:miter lim="800000"/>
                <a:headEnd/>
                <a:tailEnd/>
              </a:ln>
            </p:spPr>
            <p:txBody>
              <a:bodyPr/>
              <a:lstStyle/>
              <a:p>
                <a:pPr>
                  <a:defRPr/>
                </a:pPr>
                <a:endParaRPr lang="en-US" dirty="0"/>
              </a:p>
            </p:txBody>
          </p:sp>
          <p:sp>
            <p:nvSpPr>
              <p:cNvPr id="2317" name="Rectangle 604"/>
              <p:cNvSpPr>
                <a:spLocks noChangeArrowheads="1"/>
              </p:cNvSpPr>
              <p:nvPr userDrawn="1"/>
            </p:nvSpPr>
            <p:spPr bwMode="auto">
              <a:xfrm>
                <a:off x="4560" y="851"/>
                <a:ext cx="392" cy="5"/>
              </a:xfrm>
              <a:prstGeom prst="rect">
                <a:avLst/>
              </a:prstGeom>
              <a:solidFill>
                <a:srgbClr val="CDA959"/>
              </a:solidFill>
              <a:ln w="0">
                <a:noFill/>
                <a:miter lim="800000"/>
                <a:headEnd/>
                <a:tailEnd/>
              </a:ln>
            </p:spPr>
            <p:txBody>
              <a:bodyPr/>
              <a:lstStyle/>
              <a:p>
                <a:pPr>
                  <a:defRPr/>
                </a:pPr>
                <a:endParaRPr lang="en-US" dirty="0"/>
              </a:p>
            </p:txBody>
          </p:sp>
          <p:sp>
            <p:nvSpPr>
              <p:cNvPr id="2318" name="Rectangle 605"/>
              <p:cNvSpPr>
                <a:spLocks noChangeArrowheads="1"/>
              </p:cNvSpPr>
              <p:nvPr userDrawn="1"/>
            </p:nvSpPr>
            <p:spPr bwMode="auto">
              <a:xfrm>
                <a:off x="5165" y="851"/>
                <a:ext cx="78" cy="5"/>
              </a:xfrm>
              <a:prstGeom prst="rect">
                <a:avLst/>
              </a:prstGeom>
              <a:solidFill>
                <a:srgbClr val="CDA959"/>
              </a:solidFill>
              <a:ln w="0">
                <a:noFill/>
                <a:miter lim="800000"/>
                <a:headEnd/>
                <a:tailEnd/>
              </a:ln>
            </p:spPr>
            <p:txBody>
              <a:bodyPr/>
              <a:lstStyle/>
              <a:p>
                <a:pPr>
                  <a:defRPr/>
                </a:pPr>
                <a:endParaRPr lang="en-US" dirty="0"/>
              </a:p>
            </p:txBody>
          </p:sp>
          <p:sp>
            <p:nvSpPr>
              <p:cNvPr id="2319" name="Rectangle 606"/>
              <p:cNvSpPr>
                <a:spLocks noChangeArrowheads="1"/>
              </p:cNvSpPr>
              <p:nvPr userDrawn="1"/>
            </p:nvSpPr>
            <p:spPr bwMode="auto">
              <a:xfrm>
                <a:off x="5293" y="851"/>
                <a:ext cx="146" cy="5"/>
              </a:xfrm>
              <a:prstGeom prst="rect">
                <a:avLst/>
              </a:prstGeom>
              <a:solidFill>
                <a:srgbClr val="CDA959"/>
              </a:solidFill>
              <a:ln w="0">
                <a:noFill/>
                <a:miter lim="800000"/>
                <a:headEnd/>
                <a:tailEnd/>
              </a:ln>
            </p:spPr>
            <p:txBody>
              <a:bodyPr/>
              <a:lstStyle/>
              <a:p>
                <a:pPr>
                  <a:defRPr/>
                </a:pPr>
                <a:endParaRPr lang="en-US" dirty="0"/>
              </a:p>
            </p:txBody>
          </p:sp>
          <p:sp>
            <p:nvSpPr>
              <p:cNvPr id="2320" name="Rectangle 607"/>
              <p:cNvSpPr>
                <a:spLocks noChangeArrowheads="1"/>
              </p:cNvSpPr>
              <p:nvPr userDrawn="1"/>
            </p:nvSpPr>
            <p:spPr bwMode="auto">
              <a:xfrm>
                <a:off x="5495" y="851"/>
                <a:ext cx="72" cy="5"/>
              </a:xfrm>
              <a:prstGeom prst="rect">
                <a:avLst/>
              </a:prstGeom>
              <a:solidFill>
                <a:srgbClr val="CDA959"/>
              </a:solidFill>
              <a:ln w="0">
                <a:noFill/>
                <a:miter lim="800000"/>
                <a:headEnd/>
                <a:tailEnd/>
              </a:ln>
            </p:spPr>
            <p:txBody>
              <a:bodyPr/>
              <a:lstStyle/>
              <a:p>
                <a:pPr>
                  <a:defRPr/>
                </a:pPr>
                <a:endParaRPr lang="en-US" dirty="0"/>
              </a:p>
            </p:txBody>
          </p:sp>
          <p:sp>
            <p:nvSpPr>
              <p:cNvPr id="2321" name="Rectangle 608"/>
              <p:cNvSpPr>
                <a:spLocks noChangeArrowheads="1"/>
              </p:cNvSpPr>
              <p:nvPr userDrawn="1"/>
            </p:nvSpPr>
            <p:spPr bwMode="auto">
              <a:xfrm>
                <a:off x="5802" y="851"/>
                <a:ext cx="23" cy="5"/>
              </a:xfrm>
              <a:prstGeom prst="rect">
                <a:avLst/>
              </a:prstGeom>
              <a:solidFill>
                <a:srgbClr val="CDA959"/>
              </a:solidFill>
              <a:ln w="0">
                <a:noFill/>
                <a:miter lim="800000"/>
                <a:headEnd/>
                <a:tailEnd/>
              </a:ln>
            </p:spPr>
            <p:txBody>
              <a:bodyPr/>
              <a:lstStyle/>
              <a:p>
                <a:pPr>
                  <a:defRPr/>
                </a:pPr>
                <a:endParaRPr lang="en-US" dirty="0"/>
              </a:p>
            </p:txBody>
          </p:sp>
          <p:sp>
            <p:nvSpPr>
              <p:cNvPr id="2322" name="Rectangle 609"/>
              <p:cNvSpPr>
                <a:spLocks noChangeArrowheads="1"/>
              </p:cNvSpPr>
              <p:nvPr userDrawn="1"/>
            </p:nvSpPr>
            <p:spPr bwMode="auto">
              <a:xfrm>
                <a:off x="4057" y="856"/>
                <a:ext cx="27" cy="6"/>
              </a:xfrm>
              <a:prstGeom prst="rect">
                <a:avLst/>
              </a:prstGeom>
              <a:solidFill>
                <a:srgbClr val="CDA959"/>
              </a:solidFill>
              <a:ln w="0">
                <a:noFill/>
                <a:miter lim="800000"/>
                <a:headEnd/>
                <a:tailEnd/>
              </a:ln>
            </p:spPr>
            <p:txBody>
              <a:bodyPr/>
              <a:lstStyle/>
              <a:p>
                <a:pPr>
                  <a:defRPr/>
                </a:pPr>
                <a:endParaRPr lang="en-US" dirty="0"/>
              </a:p>
            </p:txBody>
          </p:sp>
        </p:grpSp>
        <p:grpSp>
          <p:nvGrpSpPr>
            <p:cNvPr id="16" name="Group 610"/>
            <p:cNvGrpSpPr>
              <a:grpSpLocks/>
            </p:cNvGrpSpPr>
            <p:nvPr userDrawn="1"/>
          </p:nvGrpSpPr>
          <p:grpSpPr bwMode="auto">
            <a:xfrm>
              <a:off x="3849" y="856"/>
              <a:ext cx="1976" cy="213"/>
              <a:chOff x="3849" y="856"/>
              <a:chExt cx="1976" cy="213"/>
            </a:xfrm>
          </p:grpSpPr>
          <p:sp>
            <p:nvSpPr>
              <p:cNvPr id="1923" name="Rectangle 611"/>
              <p:cNvSpPr>
                <a:spLocks noChangeArrowheads="1"/>
              </p:cNvSpPr>
              <p:nvPr userDrawn="1"/>
            </p:nvSpPr>
            <p:spPr bwMode="auto">
              <a:xfrm>
                <a:off x="4415" y="856"/>
                <a:ext cx="61" cy="6"/>
              </a:xfrm>
              <a:prstGeom prst="rect">
                <a:avLst/>
              </a:prstGeom>
              <a:solidFill>
                <a:srgbClr val="CDA959"/>
              </a:solidFill>
              <a:ln w="0">
                <a:noFill/>
                <a:miter lim="800000"/>
                <a:headEnd/>
                <a:tailEnd/>
              </a:ln>
            </p:spPr>
            <p:txBody>
              <a:bodyPr/>
              <a:lstStyle/>
              <a:p>
                <a:pPr>
                  <a:defRPr/>
                </a:pPr>
                <a:endParaRPr lang="en-US" dirty="0"/>
              </a:p>
            </p:txBody>
          </p:sp>
          <p:sp>
            <p:nvSpPr>
              <p:cNvPr id="1924" name="Rectangle 612"/>
              <p:cNvSpPr>
                <a:spLocks noChangeArrowheads="1"/>
              </p:cNvSpPr>
              <p:nvPr userDrawn="1"/>
            </p:nvSpPr>
            <p:spPr bwMode="auto">
              <a:xfrm>
                <a:off x="4577" y="856"/>
                <a:ext cx="386" cy="6"/>
              </a:xfrm>
              <a:prstGeom prst="rect">
                <a:avLst/>
              </a:prstGeom>
              <a:solidFill>
                <a:srgbClr val="CDA959"/>
              </a:solidFill>
              <a:ln w="0">
                <a:noFill/>
                <a:miter lim="800000"/>
                <a:headEnd/>
                <a:tailEnd/>
              </a:ln>
            </p:spPr>
            <p:txBody>
              <a:bodyPr/>
              <a:lstStyle/>
              <a:p>
                <a:pPr>
                  <a:defRPr/>
                </a:pPr>
                <a:endParaRPr lang="en-US" dirty="0"/>
              </a:p>
            </p:txBody>
          </p:sp>
          <p:sp>
            <p:nvSpPr>
              <p:cNvPr id="1925" name="Rectangle 613"/>
              <p:cNvSpPr>
                <a:spLocks noChangeArrowheads="1"/>
              </p:cNvSpPr>
              <p:nvPr userDrawn="1"/>
            </p:nvSpPr>
            <p:spPr bwMode="auto">
              <a:xfrm>
                <a:off x="5165" y="856"/>
                <a:ext cx="83" cy="6"/>
              </a:xfrm>
              <a:prstGeom prst="rect">
                <a:avLst/>
              </a:prstGeom>
              <a:solidFill>
                <a:srgbClr val="CDA959"/>
              </a:solidFill>
              <a:ln w="0">
                <a:noFill/>
                <a:miter lim="800000"/>
                <a:headEnd/>
                <a:tailEnd/>
              </a:ln>
            </p:spPr>
            <p:txBody>
              <a:bodyPr/>
              <a:lstStyle/>
              <a:p>
                <a:pPr>
                  <a:defRPr/>
                </a:pPr>
                <a:endParaRPr lang="en-US" dirty="0"/>
              </a:p>
            </p:txBody>
          </p:sp>
          <p:sp>
            <p:nvSpPr>
              <p:cNvPr id="1926" name="Rectangle 614"/>
              <p:cNvSpPr>
                <a:spLocks noChangeArrowheads="1"/>
              </p:cNvSpPr>
              <p:nvPr userDrawn="1"/>
            </p:nvSpPr>
            <p:spPr bwMode="auto">
              <a:xfrm>
                <a:off x="5293" y="856"/>
                <a:ext cx="146" cy="6"/>
              </a:xfrm>
              <a:prstGeom prst="rect">
                <a:avLst/>
              </a:prstGeom>
              <a:solidFill>
                <a:srgbClr val="CDA959"/>
              </a:solidFill>
              <a:ln w="0">
                <a:noFill/>
                <a:miter lim="800000"/>
                <a:headEnd/>
                <a:tailEnd/>
              </a:ln>
            </p:spPr>
            <p:txBody>
              <a:bodyPr/>
              <a:lstStyle/>
              <a:p>
                <a:pPr>
                  <a:defRPr/>
                </a:pPr>
                <a:endParaRPr lang="en-US" dirty="0"/>
              </a:p>
            </p:txBody>
          </p:sp>
          <p:sp>
            <p:nvSpPr>
              <p:cNvPr id="1927" name="Rectangle 615"/>
              <p:cNvSpPr>
                <a:spLocks noChangeArrowheads="1"/>
              </p:cNvSpPr>
              <p:nvPr userDrawn="1"/>
            </p:nvSpPr>
            <p:spPr bwMode="auto">
              <a:xfrm>
                <a:off x="5495" y="856"/>
                <a:ext cx="67" cy="6"/>
              </a:xfrm>
              <a:prstGeom prst="rect">
                <a:avLst/>
              </a:prstGeom>
              <a:solidFill>
                <a:srgbClr val="CDA959"/>
              </a:solidFill>
              <a:ln w="0">
                <a:noFill/>
                <a:miter lim="800000"/>
                <a:headEnd/>
                <a:tailEnd/>
              </a:ln>
            </p:spPr>
            <p:txBody>
              <a:bodyPr/>
              <a:lstStyle/>
              <a:p>
                <a:pPr>
                  <a:defRPr/>
                </a:pPr>
                <a:endParaRPr lang="en-US" dirty="0"/>
              </a:p>
            </p:txBody>
          </p:sp>
          <p:sp>
            <p:nvSpPr>
              <p:cNvPr id="1928" name="Rectangle 616"/>
              <p:cNvSpPr>
                <a:spLocks noChangeArrowheads="1"/>
              </p:cNvSpPr>
              <p:nvPr userDrawn="1"/>
            </p:nvSpPr>
            <p:spPr bwMode="auto">
              <a:xfrm>
                <a:off x="5802" y="856"/>
                <a:ext cx="23" cy="6"/>
              </a:xfrm>
              <a:prstGeom prst="rect">
                <a:avLst/>
              </a:prstGeom>
              <a:solidFill>
                <a:srgbClr val="CDA959"/>
              </a:solidFill>
              <a:ln w="0">
                <a:noFill/>
                <a:miter lim="800000"/>
                <a:headEnd/>
                <a:tailEnd/>
              </a:ln>
            </p:spPr>
            <p:txBody>
              <a:bodyPr/>
              <a:lstStyle/>
              <a:p>
                <a:pPr>
                  <a:defRPr/>
                </a:pPr>
                <a:endParaRPr lang="en-US" dirty="0"/>
              </a:p>
            </p:txBody>
          </p:sp>
          <p:sp>
            <p:nvSpPr>
              <p:cNvPr id="1929" name="Rectangle 617"/>
              <p:cNvSpPr>
                <a:spLocks noChangeArrowheads="1"/>
              </p:cNvSpPr>
              <p:nvPr userDrawn="1"/>
            </p:nvSpPr>
            <p:spPr bwMode="auto">
              <a:xfrm>
                <a:off x="4051" y="862"/>
                <a:ext cx="39" cy="5"/>
              </a:xfrm>
              <a:prstGeom prst="rect">
                <a:avLst/>
              </a:prstGeom>
              <a:solidFill>
                <a:srgbClr val="CDA959"/>
              </a:solidFill>
              <a:ln w="0">
                <a:noFill/>
                <a:miter lim="800000"/>
                <a:headEnd/>
                <a:tailEnd/>
              </a:ln>
            </p:spPr>
            <p:txBody>
              <a:bodyPr/>
              <a:lstStyle/>
              <a:p>
                <a:pPr>
                  <a:defRPr/>
                </a:pPr>
                <a:endParaRPr lang="en-US" dirty="0"/>
              </a:p>
            </p:txBody>
          </p:sp>
          <p:sp>
            <p:nvSpPr>
              <p:cNvPr id="1930" name="Rectangle 618"/>
              <p:cNvSpPr>
                <a:spLocks noChangeArrowheads="1"/>
              </p:cNvSpPr>
              <p:nvPr userDrawn="1"/>
            </p:nvSpPr>
            <p:spPr bwMode="auto">
              <a:xfrm>
                <a:off x="4415" y="862"/>
                <a:ext cx="67" cy="5"/>
              </a:xfrm>
              <a:prstGeom prst="rect">
                <a:avLst/>
              </a:prstGeom>
              <a:solidFill>
                <a:srgbClr val="CDA959"/>
              </a:solidFill>
              <a:ln w="0">
                <a:noFill/>
                <a:miter lim="800000"/>
                <a:headEnd/>
                <a:tailEnd/>
              </a:ln>
            </p:spPr>
            <p:txBody>
              <a:bodyPr/>
              <a:lstStyle/>
              <a:p>
                <a:pPr>
                  <a:defRPr/>
                </a:pPr>
                <a:endParaRPr lang="en-US" dirty="0"/>
              </a:p>
            </p:txBody>
          </p:sp>
          <p:sp>
            <p:nvSpPr>
              <p:cNvPr id="1931" name="Rectangle 619"/>
              <p:cNvSpPr>
                <a:spLocks noChangeArrowheads="1"/>
              </p:cNvSpPr>
              <p:nvPr userDrawn="1"/>
            </p:nvSpPr>
            <p:spPr bwMode="auto">
              <a:xfrm>
                <a:off x="4588" y="862"/>
                <a:ext cx="386" cy="5"/>
              </a:xfrm>
              <a:prstGeom prst="rect">
                <a:avLst/>
              </a:prstGeom>
              <a:solidFill>
                <a:srgbClr val="CDA959"/>
              </a:solidFill>
              <a:ln w="0">
                <a:noFill/>
                <a:miter lim="800000"/>
                <a:headEnd/>
                <a:tailEnd/>
              </a:ln>
            </p:spPr>
            <p:txBody>
              <a:bodyPr/>
              <a:lstStyle/>
              <a:p>
                <a:pPr>
                  <a:defRPr/>
                </a:pPr>
                <a:endParaRPr lang="en-US" dirty="0"/>
              </a:p>
            </p:txBody>
          </p:sp>
          <p:sp>
            <p:nvSpPr>
              <p:cNvPr id="1932" name="Rectangle 620"/>
              <p:cNvSpPr>
                <a:spLocks noChangeArrowheads="1"/>
              </p:cNvSpPr>
              <p:nvPr userDrawn="1"/>
            </p:nvSpPr>
            <p:spPr bwMode="auto">
              <a:xfrm>
                <a:off x="5170" y="862"/>
                <a:ext cx="84" cy="5"/>
              </a:xfrm>
              <a:prstGeom prst="rect">
                <a:avLst/>
              </a:prstGeom>
              <a:solidFill>
                <a:srgbClr val="CDA959"/>
              </a:solidFill>
              <a:ln w="0">
                <a:noFill/>
                <a:miter lim="800000"/>
                <a:headEnd/>
                <a:tailEnd/>
              </a:ln>
            </p:spPr>
            <p:txBody>
              <a:bodyPr/>
              <a:lstStyle/>
              <a:p>
                <a:pPr>
                  <a:defRPr/>
                </a:pPr>
                <a:endParaRPr lang="en-US" dirty="0"/>
              </a:p>
            </p:txBody>
          </p:sp>
          <p:sp>
            <p:nvSpPr>
              <p:cNvPr id="1933" name="Rectangle 621"/>
              <p:cNvSpPr>
                <a:spLocks noChangeArrowheads="1"/>
              </p:cNvSpPr>
              <p:nvPr userDrawn="1"/>
            </p:nvSpPr>
            <p:spPr bwMode="auto">
              <a:xfrm>
                <a:off x="5293" y="862"/>
                <a:ext cx="146" cy="5"/>
              </a:xfrm>
              <a:prstGeom prst="rect">
                <a:avLst/>
              </a:prstGeom>
              <a:solidFill>
                <a:srgbClr val="CDA959"/>
              </a:solidFill>
              <a:ln w="0">
                <a:noFill/>
                <a:miter lim="800000"/>
                <a:headEnd/>
                <a:tailEnd/>
              </a:ln>
            </p:spPr>
            <p:txBody>
              <a:bodyPr/>
              <a:lstStyle/>
              <a:p>
                <a:pPr>
                  <a:defRPr/>
                </a:pPr>
                <a:endParaRPr lang="en-US" dirty="0"/>
              </a:p>
            </p:txBody>
          </p:sp>
          <p:sp>
            <p:nvSpPr>
              <p:cNvPr id="1934" name="Rectangle 622"/>
              <p:cNvSpPr>
                <a:spLocks noChangeArrowheads="1"/>
              </p:cNvSpPr>
              <p:nvPr userDrawn="1"/>
            </p:nvSpPr>
            <p:spPr bwMode="auto">
              <a:xfrm>
                <a:off x="5489" y="862"/>
                <a:ext cx="73" cy="5"/>
              </a:xfrm>
              <a:prstGeom prst="rect">
                <a:avLst/>
              </a:prstGeom>
              <a:solidFill>
                <a:srgbClr val="CDA959"/>
              </a:solidFill>
              <a:ln w="0">
                <a:noFill/>
                <a:miter lim="800000"/>
                <a:headEnd/>
                <a:tailEnd/>
              </a:ln>
            </p:spPr>
            <p:txBody>
              <a:bodyPr/>
              <a:lstStyle/>
              <a:p>
                <a:pPr>
                  <a:defRPr/>
                </a:pPr>
                <a:endParaRPr lang="en-US" dirty="0"/>
              </a:p>
            </p:txBody>
          </p:sp>
          <p:sp>
            <p:nvSpPr>
              <p:cNvPr id="1935" name="Rectangle 623"/>
              <p:cNvSpPr>
                <a:spLocks noChangeArrowheads="1"/>
              </p:cNvSpPr>
              <p:nvPr userDrawn="1"/>
            </p:nvSpPr>
            <p:spPr bwMode="auto">
              <a:xfrm>
                <a:off x="5802" y="862"/>
                <a:ext cx="23" cy="5"/>
              </a:xfrm>
              <a:prstGeom prst="rect">
                <a:avLst/>
              </a:prstGeom>
              <a:solidFill>
                <a:srgbClr val="CDA959"/>
              </a:solidFill>
              <a:ln w="0">
                <a:noFill/>
                <a:miter lim="800000"/>
                <a:headEnd/>
                <a:tailEnd/>
              </a:ln>
            </p:spPr>
            <p:txBody>
              <a:bodyPr/>
              <a:lstStyle/>
              <a:p>
                <a:pPr>
                  <a:defRPr/>
                </a:pPr>
                <a:endParaRPr lang="en-US" dirty="0"/>
              </a:p>
            </p:txBody>
          </p:sp>
          <p:sp>
            <p:nvSpPr>
              <p:cNvPr id="1936" name="Rectangle 624"/>
              <p:cNvSpPr>
                <a:spLocks noChangeArrowheads="1"/>
              </p:cNvSpPr>
              <p:nvPr userDrawn="1"/>
            </p:nvSpPr>
            <p:spPr bwMode="auto">
              <a:xfrm>
                <a:off x="4045" y="867"/>
                <a:ext cx="51" cy="6"/>
              </a:xfrm>
              <a:prstGeom prst="rect">
                <a:avLst/>
              </a:prstGeom>
              <a:solidFill>
                <a:srgbClr val="CDA959"/>
              </a:solidFill>
              <a:ln w="0">
                <a:noFill/>
                <a:miter lim="800000"/>
                <a:headEnd/>
                <a:tailEnd/>
              </a:ln>
            </p:spPr>
            <p:txBody>
              <a:bodyPr/>
              <a:lstStyle/>
              <a:p>
                <a:pPr>
                  <a:defRPr/>
                </a:pPr>
                <a:endParaRPr lang="en-US" dirty="0"/>
              </a:p>
            </p:txBody>
          </p:sp>
          <p:sp>
            <p:nvSpPr>
              <p:cNvPr id="1937" name="Rectangle 625"/>
              <p:cNvSpPr>
                <a:spLocks noChangeArrowheads="1"/>
              </p:cNvSpPr>
              <p:nvPr userDrawn="1"/>
            </p:nvSpPr>
            <p:spPr bwMode="auto">
              <a:xfrm>
                <a:off x="4420" y="867"/>
                <a:ext cx="62" cy="6"/>
              </a:xfrm>
              <a:prstGeom prst="rect">
                <a:avLst/>
              </a:prstGeom>
              <a:solidFill>
                <a:srgbClr val="CDA959"/>
              </a:solidFill>
              <a:ln w="0">
                <a:noFill/>
                <a:miter lim="800000"/>
                <a:headEnd/>
                <a:tailEnd/>
              </a:ln>
            </p:spPr>
            <p:txBody>
              <a:bodyPr/>
              <a:lstStyle/>
              <a:p>
                <a:pPr>
                  <a:defRPr/>
                </a:pPr>
                <a:endParaRPr lang="en-US" dirty="0"/>
              </a:p>
            </p:txBody>
          </p:sp>
          <p:sp>
            <p:nvSpPr>
              <p:cNvPr id="1938" name="Rectangle 626"/>
              <p:cNvSpPr>
                <a:spLocks noChangeArrowheads="1"/>
              </p:cNvSpPr>
              <p:nvPr userDrawn="1"/>
            </p:nvSpPr>
            <p:spPr bwMode="auto">
              <a:xfrm>
                <a:off x="4599" y="867"/>
                <a:ext cx="392" cy="6"/>
              </a:xfrm>
              <a:prstGeom prst="rect">
                <a:avLst/>
              </a:prstGeom>
              <a:solidFill>
                <a:srgbClr val="CDA959"/>
              </a:solidFill>
              <a:ln w="0">
                <a:noFill/>
                <a:miter lim="800000"/>
                <a:headEnd/>
                <a:tailEnd/>
              </a:ln>
            </p:spPr>
            <p:txBody>
              <a:bodyPr/>
              <a:lstStyle/>
              <a:p>
                <a:pPr>
                  <a:defRPr/>
                </a:pPr>
                <a:endParaRPr lang="en-US" dirty="0"/>
              </a:p>
            </p:txBody>
          </p:sp>
          <p:sp>
            <p:nvSpPr>
              <p:cNvPr id="1939" name="Rectangle 627"/>
              <p:cNvSpPr>
                <a:spLocks noChangeArrowheads="1"/>
              </p:cNvSpPr>
              <p:nvPr userDrawn="1"/>
            </p:nvSpPr>
            <p:spPr bwMode="auto">
              <a:xfrm>
                <a:off x="5176" y="867"/>
                <a:ext cx="84" cy="6"/>
              </a:xfrm>
              <a:prstGeom prst="rect">
                <a:avLst/>
              </a:prstGeom>
              <a:solidFill>
                <a:srgbClr val="CDA959"/>
              </a:solidFill>
              <a:ln w="0">
                <a:noFill/>
                <a:miter lim="800000"/>
                <a:headEnd/>
                <a:tailEnd/>
              </a:ln>
            </p:spPr>
            <p:txBody>
              <a:bodyPr/>
              <a:lstStyle/>
              <a:p>
                <a:pPr>
                  <a:defRPr/>
                </a:pPr>
                <a:endParaRPr lang="en-US" dirty="0"/>
              </a:p>
            </p:txBody>
          </p:sp>
          <p:sp>
            <p:nvSpPr>
              <p:cNvPr id="1940" name="Rectangle 628"/>
              <p:cNvSpPr>
                <a:spLocks noChangeArrowheads="1"/>
              </p:cNvSpPr>
              <p:nvPr userDrawn="1"/>
            </p:nvSpPr>
            <p:spPr bwMode="auto">
              <a:xfrm>
                <a:off x="5293" y="867"/>
                <a:ext cx="146" cy="6"/>
              </a:xfrm>
              <a:prstGeom prst="rect">
                <a:avLst/>
              </a:prstGeom>
              <a:solidFill>
                <a:srgbClr val="CDA959"/>
              </a:solidFill>
              <a:ln w="0">
                <a:noFill/>
                <a:miter lim="800000"/>
                <a:headEnd/>
                <a:tailEnd/>
              </a:ln>
            </p:spPr>
            <p:txBody>
              <a:bodyPr/>
              <a:lstStyle/>
              <a:p>
                <a:pPr>
                  <a:defRPr/>
                </a:pPr>
                <a:endParaRPr lang="en-US" dirty="0"/>
              </a:p>
            </p:txBody>
          </p:sp>
          <p:sp>
            <p:nvSpPr>
              <p:cNvPr id="1941" name="Rectangle 629"/>
              <p:cNvSpPr>
                <a:spLocks noChangeArrowheads="1"/>
              </p:cNvSpPr>
              <p:nvPr userDrawn="1"/>
            </p:nvSpPr>
            <p:spPr bwMode="auto">
              <a:xfrm>
                <a:off x="5489" y="867"/>
                <a:ext cx="73" cy="6"/>
              </a:xfrm>
              <a:prstGeom prst="rect">
                <a:avLst/>
              </a:prstGeom>
              <a:solidFill>
                <a:srgbClr val="CDA959"/>
              </a:solidFill>
              <a:ln w="0">
                <a:noFill/>
                <a:miter lim="800000"/>
                <a:headEnd/>
                <a:tailEnd/>
              </a:ln>
            </p:spPr>
            <p:txBody>
              <a:bodyPr/>
              <a:lstStyle/>
              <a:p>
                <a:pPr>
                  <a:defRPr/>
                </a:pPr>
                <a:endParaRPr lang="en-US" dirty="0"/>
              </a:p>
            </p:txBody>
          </p:sp>
          <p:sp>
            <p:nvSpPr>
              <p:cNvPr id="1942" name="Rectangle 630"/>
              <p:cNvSpPr>
                <a:spLocks noChangeArrowheads="1"/>
              </p:cNvSpPr>
              <p:nvPr userDrawn="1"/>
            </p:nvSpPr>
            <p:spPr bwMode="auto">
              <a:xfrm>
                <a:off x="5802" y="867"/>
                <a:ext cx="23" cy="6"/>
              </a:xfrm>
              <a:prstGeom prst="rect">
                <a:avLst/>
              </a:prstGeom>
              <a:solidFill>
                <a:srgbClr val="CDA959"/>
              </a:solidFill>
              <a:ln w="0">
                <a:noFill/>
                <a:miter lim="800000"/>
                <a:headEnd/>
                <a:tailEnd/>
              </a:ln>
            </p:spPr>
            <p:txBody>
              <a:bodyPr/>
              <a:lstStyle/>
              <a:p>
                <a:pPr>
                  <a:defRPr/>
                </a:pPr>
                <a:endParaRPr lang="en-US" dirty="0"/>
              </a:p>
            </p:txBody>
          </p:sp>
          <p:sp>
            <p:nvSpPr>
              <p:cNvPr id="1943" name="Rectangle 631"/>
              <p:cNvSpPr>
                <a:spLocks noChangeArrowheads="1"/>
              </p:cNvSpPr>
              <p:nvPr userDrawn="1"/>
            </p:nvSpPr>
            <p:spPr bwMode="auto">
              <a:xfrm>
                <a:off x="4040" y="873"/>
                <a:ext cx="56" cy="6"/>
              </a:xfrm>
              <a:prstGeom prst="rect">
                <a:avLst/>
              </a:prstGeom>
              <a:solidFill>
                <a:srgbClr val="CDA959"/>
              </a:solidFill>
              <a:ln w="0">
                <a:noFill/>
                <a:miter lim="800000"/>
                <a:headEnd/>
                <a:tailEnd/>
              </a:ln>
            </p:spPr>
            <p:txBody>
              <a:bodyPr/>
              <a:lstStyle/>
              <a:p>
                <a:pPr>
                  <a:defRPr/>
                </a:pPr>
                <a:endParaRPr lang="en-US" dirty="0"/>
              </a:p>
            </p:txBody>
          </p:sp>
          <p:sp>
            <p:nvSpPr>
              <p:cNvPr id="1944" name="Rectangle 632"/>
              <p:cNvSpPr>
                <a:spLocks noChangeArrowheads="1"/>
              </p:cNvSpPr>
              <p:nvPr userDrawn="1"/>
            </p:nvSpPr>
            <p:spPr bwMode="auto">
              <a:xfrm>
                <a:off x="4420" y="873"/>
                <a:ext cx="67" cy="6"/>
              </a:xfrm>
              <a:prstGeom prst="rect">
                <a:avLst/>
              </a:prstGeom>
              <a:solidFill>
                <a:srgbClr val="CDA959"/>
              </a:solidFill>
              <a:ln w="0">
                <a:noFill/>
                <a:miter lim="800000"/>
                <a:headEnd/>
                <a:tailEnd/>
              </a:ln>
            </p:spPr>
            <p:txBody>
              <a:bodyPr/>
              <a:lstStyle/>
              <a:p>
                <a:pPr>
                  <a:defRPr/>
                </a:pPr>
                <a:endParaRPr lang="en-US" dirty="0"/>
              </a:p>
            </p:txBody>
          </p:sp>
          <p:sp>
            <p:nvSpPr>
              <p:cNvPr id="1945" name="Rectangle 633"/>
              <p:cNvSpPr>
                <a:spLocks noChangeArrowheads="1"/>
              </p:cNvSpPr>
              <p:nvPr userDrawn="1"/>
            </p:nvSpPr>
            <p:spPr bwMode="auto">
              <a:xfrm>
                <a:off x="4616" y="873"/>
                <a:ext cx="386" cy="6"/>
              </a:xfrm>
              <a:prstGeom prst="rect">
                <a:avLst/>
              </a:prstGeom>
              <a:solidFill>
                <a:srgbClr val="CDA959"/>
              </a:solidFill>
              <a:ln w="0">
                <a:noFill/>
                <a:miter lim="800000"/>
                <a:headEnd/>
                <a:tailEnd/>
              </a:ln>
            </p:spPr>
            <p:txBody>
              <a:bodyPr/>
              <a:lstStyle/>
              <a:p>
                <a:pPr>
                  <a:defRPr/>
                </a:pPr>
                <a:endParaRPr lang="en-US" dirty="0"/>
              </a:p>
            </p:txBody>
          </p:sp>
          <p:sp>
            <p:nvSpPr>
              <p:cNvPr id="1946" name="Rectangle 634"/>
              <p:cNvSpPr>
                <a:spLocks noChangeArrowheads="1"/>
              </p:cNvSpPr>
              <p:nvPr userDrawn="1"/>
            </p:nvSpPr>
            <p:spPr bwMode="auto">
              <a:xfrm>
                <a:off x="5181" y="873"/>
                <a:ext cx="84" cy="6"/>
              </a:xfrm>
              <a:prstGeom prst="rect">
                <a:avLst/>
              </a:prstGeom>
              <a:solidFill>
                <a:srgbClr val="CDA959"/>
              </a:solidFill>
              <a:ln w="0">
                <a:noFill/>
                <a:miter lim="800000"/>
                <a:headEnd/>
                <a:tailEnd/>
              </a:ln>
            </p:spPr>
            <p:txBody>
              <a:bodyPr/>
              <a:lstStyle/>
              <a:p>
                <a:pPr>
                  <a:defRPr/>
                </a:pPr>
                <a:endParaRPr lang="en-US" dirty="0"/>
              </a:p>
            </p:txBody>
          </p:sp>
          <p:sp>
            <p:nvSpPr>
              <p:cNvPr id="1947" name="Rectangle 635"/>
              <p:cNvSpPr>
                <a:spLocks noChangeArrowheads="1"/>
              </p:cNvSpPr>
              <p:nvPr userDrawn="1"/>
            </p:nvSpPr>
            <p:spPr bwMode="auto">
              <a:xfrm>
                <a:off x="5293" y="873"/>
                <a:ext cx="146" cy="6"/>
              </a:xfrm>
              <a:prstGeom prst="rect">
                <a:avLst/>
              </a:prstGeom>
              <a:solidFill>
                <a:srgbClr val="CDA959"/>
              </a:solidFill>
              <a:ln w="0">
                <a:noFill/>
                <a:miter lim="800000"/>
                <a:headEnd/>
                <a:tailEnd/>
              </a:ln>
            </p:spPr>
            <p:txBody>
              <a:bodyPr/>
              <a:lstStyle/>
              <a:p>
                <a:pPr>
                  <a:defRPr/>
                </a:pPr>
                <a:endParaRPr lang="en-US" dirty="0"/>
              </a:p>
            </p:txBody>
          </p:sp>
          <p:sp>
            <p:nvSpPr>
              <p:cNvPr id="1948" name="Rectangle 636"/>
              <p:cNvSpPr>
                <a:spLocks noChangeArrowheads="1"/>
              </p:cNvSpPr>
              <p:nvPr userDrawn="1"/>
            </p:nvSpPr>
            <p:spPr bwMode="auto">
              <a:xfrm>
                <a:off x="5483" y="873"/>
                <a:ext cx="73" cy="6"/>
              </a:xfrm>
              <a:prstGeom prst="rect">
                <a:avLst/>
              </a:prstGeom>
              <a:solidFill>
                <a:srgbClr val="CDA959"/>
              </a:solidFill>
              <a:ln w="0">
                <a:noFill/>
                <a:miter lim="800000"/>
                <a:headEnd/>
                <a:tailEnd/>
              </a:ln>
            </p:spPr>
            <p:txBody>
              <a:bodyPr/>
              <a:lstStyle/>
              <a:p>
                <a:pPr>
                  <a:defRPr/>
                </a:pPr>
                <a:endParaRPr lang="en-US" dirty="0"/>
              </a:p>
            </p:txBody>
          </p:sp>
          <p:sp>
            <p:nvSpPr>
              <p:cNvPr id="1949" name="Rectangle 637"/>
              <p:cNvSpPr>
                <a:spLocks noChangeArrowheads="1"/>
              </p:cNvSpPr>
              <p:nvPr userDrawn="1"/>
            </p:nvSpPr>
            <p:spPr bwMode="auto">
              <a:xfrm>
                <a:off x="5802" y="873"/>
                <a:ext cx="23" cy="6"/>
              </a:xfrm>
              <a:prstGeom prst="rect">
                <a:avLst/>
              </a:prstGeom>
              <a:solidFill>
                <a:srgbClr val="CDA959"/>
              </a:solidFill>
              <a:ln w="0">
                <a:noFill/>
                <a:miter lim="800000"/>
                <a:headEnd/>
                <a:tailEnd/>
              </a:ln>
            </p:spPr>
            <p:txBody>
              <a:bodyPr/>
              <a:lstStyle/>
              <a:p>
                <a:pPr>
                  <a:defRPr/>
                </a:pPr>
                <a:endParaRPr lang="en-US" dirty="0"/>
              </a:p>
            </p:txBody>
          </p:sp>
          <p:sp>
            <p:nvSpPr>
              <p:cNvPr id="1950" name="Rectangle 638"/>
              <p:cNvSpPr>
                <a:spLocks noChangeArrowheads="1"/>
              </p:cNvSpPr>
              <p:nvPr userDrawn="1"/>
            </p:nvSpPr>
            <p:spPr bwMode="auto">
              <a:xfrm>
                <a:off x="4034" y="879"/>
                <a:ext cx="56" cy="5"/>
              </a:xfrm>
              <a:prstGeom prst="rect">
                <a:avLst/>
              </a:prstGeom>
              <a:solidFill>
                <a:srgbClr val="CDA959"/>
              </a:solidFill>
              <a:ln w="0">
                <a:noFill/>
                <a:miter lim="800000"/>
                <a:headEnd/>
                <a:tailEnd/>
              </a:ln>
            </p:spPr>
            <p:txBody>
              <a:bodyPr/>
              <a:lstStyle/>
              <a:p>
                <a:pPr>
                  <a:defRPr/>
                </a:pPr>
                <a:endParaRPr lang="en-US" dirty="0"/>
              </a:p>
            </p:txBody>
          </p:sp>
          <p:sp>
            <p:nvSpPr>
              <p:cNvPr id="1951" name="Rectangle 639"/>
              <p:cNvSpPr>
                <a:spLocks noChangeArrowheads="1"/>
              </p:cNvSpPr>
              <p:nvPr userDrawn="1"/>
            </p:nvSpPr>
            <p:spPr bwMode="auto">
              <a:xfrm>
                <a:off x="4420" y="879"/>
                <a:ext cx="67" cy="5"/>
              </a:xfrm>
              <a:prstGeom prst="rect">
                <a:avLst/>
              </a:prstGeom>
              <a:solidFill>
                <a:srgbClr val="CDA959"/>
              </a:solidFill>
              <a:ln w="0">
                <a:noFill/>
                <a:miter lim="800000"/>
                <a:headEnd/>
                <a:tailEnd/>
              </a:ln>
            </p:spPr>
            <p:txBody>
              <a:bodyPr/>
              <a:lstStyle/>
              <a:p>
                <a:pPr>
                  <a:defRPr/>
                </a:pPr>
                <a:endParaRPr lang="en-US" dirty="0"/>
              </a:p>
            </p:txBody>
          </p:sp>
          <p:sp>
            <p:nvSpPr>
              <p:cNvPr id="1952" name="Rectangle 640"/>
              <p:cNvSpPr>
                <a:spLocks noChangeArrowheads="1"/>
              </p:cNvSpPr>
              <p:nvPr userDrawn="1"/>
            </p:nvSpPr>
            <p:spPr bwMode="auto">
              <a:xfrm>
                <a:off x="4627" y="879"/>
                <a:ext cx="392" cy="5"/>
              </a:xfrm>
              <a:prstGeom prst="rect">
                <a:avLst/>
              </a:prstGeom>
              <a:solidFill>
                <a:srgbClr val="CDA959"/>
              </a:solidFill>
              <a:ln w="0">
                <a:noFill/>
                <a:miter lim="800000"/>
                <a:headEnd/>
                <a:tailEnd/>
              </a:ln>
            </p:spPr>
            <p:txBody>
              <a:bodyPr/>
              <a:lstStyle/>
              <a:p>
                <a:pPr>
                  <a:defRPr/>
                </a:pPr>
                <a:endParaRPr lang="en-US" dirty="0"/>
              </a:p>
            </p:txBody>
          </p:sp>
          <p:sp>
            <p:nvSpPr>
              <p:cNvPr id="1953" name="Rectangle 641"/>
              <p:cNvSpPr>
                <a:spLocks noChangeArrowheads="1"/>
              </p:cNvSpPr>
              <p:nvPr userDrawn="1"/>
            </p:nvSpPr>
            <p:spPr bwMode="auto">
              <a:xfrm>
                <a:off x="5187" y="879"/>
                <a:ext cx="78" cy="5"/>
              </a:xfrm>
              <a:prstGeom prst="rect">
                <a:avLst/>
              </a:prstGeom>
              <a:solidFill>
                <a:srgbClr val="CDA959"/>
              </a:solidFill>
              <a:ln w="0">
                <a:noFill/>
                <a:miter lim="800000"/>
                <a:headEnd/>
                <a:tailEnd/>
              </a:ln>
            </p:spPr>
            <p:txBody>
              <a:bodyPr/>
              <a:lstStyle/>
              <a:p>
                <a:pPr>
                  <a:defRPr/>
                </a:pPr>
                <a:endParaRPr lang="en-US" dirty="0"/>
              </a:p>
            </p:txBody>
          </p:sp>
          <p:sp>
            <p:nvSpPr>
              <p:cNvPr id="1954" name="Rectangle 642"/>
              <p:cNvSpPr>
                <a:spLocks noChangeArrowheads="1"/>
              </p:cNvSpPr>
              <p:nvPr userDrawn="1"/>
            </p:nvSpPr>
            <p:spPr bwMode="auto">
              <a:xfrm>
                <a:off x="5293" y="879"/>
                <a:ext cx="151" cy="5"/>
              </a:xfrm>
              <a:prstGeom prst="rect">
                <a:avLst/>
              </a:prstGeom>
              <a:solidFill>
                <a:srgbClr val="CDA959"/>
              </a:solidFill>
              <a:ln w="0">
                <a:noFill/>
                <a:miter lim="800000"/>
                <a:headEnd/>
                <a:tailEnd/>
              </a:ln>
            </p:spPr>
            <p:txBody>
              <a:bodyPr/>
              <a:lstStyle/>
              <a:p>
                <a:pPr>
                  <a:defRPr/>
                </a:pPr>
                <a:endParaRPr lang="en-US" dirty="0"/>
              </a:p>
            </p:txBody>
          </p:sp>
          <p:sp>
            <p:nvSpPr>
              <p:cNvPr id="1955" name="Rectangle 643"/>
              <p:cNvSpPr>
                <a:spLocks noChangeArrowheads="1"/>
              </p:cNvSpPr>
              <p:nvPr userDrawn="1"/>
            </p:nvSpPr>
            <p:spPr bwMode="auto">
              <a:xfrm>
                <a:off x="5483" y="879"/>
                <a:ext cx="73" cy="5"/>
              </a:xfrm>
              <a:prstGeom prst="rect">
                <a:avLst/>
              </a:prstGeom>
              <a:solidFill>
                <a:srgbClr val="CDA959"/>
              </a:solidFill>
              <a:ln w="0">
                <a:noFill/>
                <a:miter lim="800000"/>
                <a:headEnd/>
                <a:tailEnd/>
              </a:ln>
            </p:spPr>
            <p:txBody>
              <a:bodyPr/>
              <a:lstStyle/>
              <a:p>
                <a:pPr>
                  <a:defRPr/>
                </a:pPr>
                <a:endParaRPr lang="en-US" dirty="0"/>
              </a:p>
            </p:txBody>
          </p:sp>
          <p:sp>
            <p:nvSpPr>
              <p:cNvPr id="1956" name="Rectangle 644"/>
              <p:cNvSpPr>
                <a:spLocks noChangeArrowheads="1"/>
              </p:cNvSpPr>
              <p:nvPr userDrawn="1"/>
            </p:nvSpPr>
            <p:spPr bwMode="auto">
              <a:xfrm>
                <a:off x="5802" y="879"/>
                <a:ext cx="23" cy="5"/>
              </a:xfrm>
              <a:prstGeom prst="rect">
                <a:avLst/>
              </a:prstGeom>
              <a:solidFill>
                <a:srgbClr val="CDA959"/>
              </a:solidFill>
              <a:ln w="0">
                <a:noFill/>
                <a:miter lim="800000"/>
                <a:headEnd/>
                <a:tailEnd/>
              </a:ln>
            </p:spPr>
            <p:txBody>
              <a:bodyPr/>
              <a:lstStyle/>
              <a:p>
                <a:pPr>
                  <a:defRPr/>
                </a:pPr>
                <a:endParaRPr lang="en-US" dirty="0"/>
              </a:p>
            </p:txBody>
          </p:sp>
          <p:sp>
            <p:nvSpPr>
              <p:cNvPr id="1957" name="Rectangle 645"/>
              <p:cNvSpPr>
                <a:spLocks noChangeArrowheads="1"/>
              </p:cNvSpPr>
              <p:nvPr userDrawn="1"/>
            </p:nvSpPr>
            <p:spPr bwMode="auto">
              <a:xfrm>
                <a:off x="4029" y="884"/>
                <a:ext cx="61" cy="6"/>
              </a:xfrm>
              <a:prstGeom prst="rect">
                <a:avLst/>
              </a:prstGeom>
              <a:solidFill>
                <a:srgbClr val="CDA959"/>
              </a:solidFill>
              <a:ln w="0">
                <a:noFill/>
                <a:miter lim="800000"/>
                <a:headEnd/>
                <a:tailEnd/>
              </a:ln>
            </p:spPr>
            <p:txBody>
              <a:bodyPr/>
              <a:lstStyle/>
              <a:p>
                <a:pPr>
                  <a:defRPr/>
                </a:pPr>
                <a:endParaRPr lang="en-US" dirty="0"/>
              </a:p>
            </p:txBody>
          </p:sp>
          <p:sp>
            <p:nvSpPr>
              <p:cNvPr id="1958" name="Rectangle 646"/>
              <p:cNvSpPr>
                <a:spLocks noChangeArrowheads="1"/>
              </p:cNvSpPr>
              <p:nvPr userDrawn="1"/>
            </p:nvSpPr>
            <p:spPr bwMode="auto">
              <a:xfrm>
                <a:off x="4426" y="884"/>
                <a:ext cx="61" cy="6"/>
              </a:xfrm>
              <a:prstGeom prst="rect">
                <a:avLst/>
              </a:prstGeom>
              <a:solidFill>
                <a:srgbClr val="CDA959"/>
              </a:solidFill>
              <a:ln w="0">
                <a:noFill/>
                <a:miter lim="800000"/>
                <a:headEnd/>
                <a:tailEnd/>
              </a:ln>
            </p:spPr>
            <p:txBody>
              <a:bodyPr/>
              <a:lstStyle/>
              <a:p>
                <a:pPr>
                  <a:defRPr/>
                </a:pPr>
                <a:endParaRPr lang="en-US" dirty="0"/>
              </a:p>
            </p:txBody>
          </p:sp>
          <p:sp>
            <p:nvSpPr>
              <p:cNvPr id="1959" name="Rectangle 647"/>
              <p:cNvSpPr>
                <a:spLocks noChangeArrowheads="1"/>
              </p:cNvSpPr>
              <p:nvPr userDrawn="1"/>
            </p:nvSpPr>
            <p:spPr bwMode="auto">
              <a:xfrm>
                <a:off x="4638" y="884"/>
                <a:ext cx="392" cy="6"/>
              </a:xfrm>
              <a:prstGeom prst="rect">
                <a:avLst/>
              </a:prstGeom>
              <a:solidFill>
                <a:srgbClr val="CDA959"/>
              </a:solidFill>
              <a:ln w="0">
                <a:noFill/>
                <a:miter lim="800000"/>
                <a:headEnd/>
                <a:tailEnd/>
              </a:ln>
            </p:spPr>
            <p:txBody>
              <a:bodyPr/>
              <a:lstStyle/>
              <a:p>
                <a:pPr>
                  <a:defRPr/>
                </a:pPr>
                <a:endParaRPr lang="en-US" dirty="0"/>
              </a:p>
            </p:txBody>
          </p:sp>
          <p:sp>
            <p:nvSpPr>
              <p:cNvPr id="1960" name="Rectangle 648"/>
              <p:cNvSpPr>
                <a:spLocks noChangeArrowheads="1"/>
              </p:cNvSpPr>
              <p:nvPr userDrawn="1"/>
            </p:nvSpPr>
            <p:spPr bwMode="auto">
              <a:xfrm>
                <a:off x="5192" y="884"/>
                <a:ext cx="79" cy="6"/>
              </a:xfrm>
              <a:prstGeom prst="rect">
                <a:avLst/>
              </a:prstGeom>
              <a:solidFill>
                <a:srgbClr val="CDA959"/>
              </a:solidFill>
              <a:ln w="0">
                <a:noFill/>
                <a:miter lim="800000"/>
                <a:headEnd/>
                <a:tailEnd/>
              </a:ln>
            </p:spPr>
            <p:txBody>
              <a:bodyPr/>
              <a:lstStyle/>
              <a:p>
                <a:pPr>
                  <a:defRPr/>
                </a:pPr>
                <a:endParaRPr lang="en-US" dirty="0"/>
              </a:p>
            </p:txBody>
          </p:sp>
          <p:sp>
            <p:nvSpPr>
              <p:cNvPr id="1961" name="Rectangle 649"/>
              <p:cNvSpPr>
                <a:spLocks noChangeArrowheads="1"/>
              </p:cNvSpPr>
              <p:nvPr userDrawn="1"/>
            </p:nvSpPr>
            <p:spPr bwMode="auto">
              <a:xfrm>
                <a:off x="5293" y="884"/>
                <a:ext cx="151" cy="6"/>
              </a:xfrm>
              <a:prstGeom prst="rect">
                <a:avLst/>
              </a:prstGeom>
              <a:solidFill>
                <a:srgbClr val="CDA959"/>
              </a:solidFill>
              <a:ln w="0">
                <a:noFill/>
                <a:miter lim="800000"/>
                <a:headEnd/>
                <a:tailEnd/>
              </a:ln>
            </p:spPr>
            <p:txBody>
              <a:bodyPr/>
              <a:lstStyle/>
              <a:p>
                <a:pPr>
                  <a:defRPr/>
                </a:pPr>
                <a:endParaRPr lang="en-US" dirty="0"/>
              </a:p>
            </p:txBody>
          </p:sp>
          <p:sp>
            <p:nvSpPr>
              <p:cNvPr id="1962" name="Rectangle 650"/>
              <p:cNvSpPr>
                <a:spLocks noChangeArrowheads="1"/>
              </p:cNvSpPr>
              <p:nvPr userDrawn="1"/>
            </p:nvSpPr>
            <p:spPr bwMode="auto">
              <a:xfrm>
                <a:off x="5478" y="884"/>
                <a:ext cx="73" cy="6"/>
              </a:xfrm>
              <a:prstGeom prst="rect">
                <a:avLst/>
              </a:prstGeom>
              <a:solidFill>
                <a:srgbClr val="CDA959"/>
              </a:solidFill>
              <a:ln w="0">
                <a:noFill/>
                <a:miter lim="800000"/>
                <a:headEnd/>
                <a:tailEnd/>
              </a:ln>
            </p:spPr>
            <p:txBody>
              <a:bodyPr/>
              <a:lstStyle/>
              <a:p>
                <a:pPr>
                  <a:defRPr/>
                </a:pPr>
                <a:endParaRPr lang="en-US" dirty="0"/>
              </a:p>
            </p:txBody>
          </p:sp>
          <p:sp>
            <p:nvSpPr>
              <p:cNvPr id="1963" name="Rectangle 651"/>
              <p:cNvSpPr>
                <a:spLocks noChangeArrowheads="1"/>
              </p:cNvSpPr>
              <p:nvPr userDrawn="1"/>
            </p:nvSpPr>
            <p:spPr bwMode="auto">
              <a:xfrm>
                <a:off x="5802" y="884"/>
                <a:ext cx="23" cy="6"/>
              </a:xfrm>
              <a:prstGeom prst="rect">
                <a:avLst/>
              </a:prstGeom>
              <a:solidFill>
                <a:srgbClr val="CDA959"/>
              </a:solidFill>
              <a:ln w="0">
                <a:noFill/>
                <a:miter lim="800000"/>
                <a:headEnd/>
                <a:tailEnd/>
              </a:ln>
            </p:spPr>
            <p:txBody>
              <a:bodyPr/>
              <a:lstStyle/>
              <a:p>
                <a:pPr>
                  <a:defRPr/>
                </a:pPr>
                <a:endParaRPr lang="en-US" dirty="0"/>
              </a:p>
            </p:txBody>
          </p:sp>
          <p:sp>
            <p:nvSpPr>
              <p:cNvPr id="1964" name="Rectangle 652"/>
              <p:cNvSpPr>
                <a:spLocks noChangeArrowheads="1"/>
              </p:cNvSpPr>
              <p:nvPr userDrawn="1"/>
            </p:nvSpPr>
            <p:spPr bwMode="auto">
              <a:xfrm>
                <a:off x="4023" y="890"/>
                <a:ext cx="61" cy="5"/>
              </a:xfrm>
              <a:prstGeom prst="rect">
                <a:avLst/>
              </a:prstGeom>
              <a:solidFill>
                <a:srgbClr val="CDA959"/>
              </a:solidFill>
              <a:ln w="0">
                <a:noFill/>
                <a:miter lim="800000"/>
                <a:headEnd/>
                <a:tailEnd/>
              </a:ln>
            </p:spPr>
            <p:txBody>
              <a:bodyPr/>
              <a:lstStyle/>
              <a:p>
                <a:pPr>
                  <a:defRPr/>
                </a:pPr>
                <a:endParaRPr lang="en-US" dirty="0"/>
              </a:p>
            </p:txBody>
          </p:sp>
          <p:sp>
            <p:nvSpPr>
              <p:cNvPr id="1965" name="Rectangle 653"/>
              <p:cNvSpPr>
                <a:spLocks noChangeArrowheads="1"/>
              </p:cNvSpPr>
              <p:nvPr userDrawn="1"/>
            </p:nvSpPr>
            <p:spPr bwMode="auto">
              <a:xfrm>
                <a:off x="4426" y="890"/>
                <a:ext cx="67" cy="5"/>
              </a:xfrm>
              <a:prstGeom prst="rect">
                <a:avLst/>
              </a:prstGeom>
              <a:solidFill>
                <a:srgbClr val="CDA959"/>
              </a:solidFill>
              <a:ln w="0">
                <a:noFill/>
                <a:miter lim="800000"/>
                <a:headEnd/>
                <a:tailEnd/>
              </a:ln>
            </p:spPr>
            <p:txBody>
              <a:bodyPr/>
              <a:lstStyle/>
              <a:p>
                <a:pPr>
                  <a:defRPr/>
                </a:pPr>
                <a:endParaRPr lang="en-US" dirty="0"/>
              </a:p>
            </p:txBody>
          </p:sp>
          <p:sp>
            <p:nvSpPr>
              <p:cNvPr id="1966" name="Rectangle 654"/>
              <p:cNvSpPr>
                <a:spLocks noChangeArrowheads="1"/>
              </p:cNvSpPr>
              <p:nvPr userDrawn="1"/>
            </p:nvSpPr>
            <p:spPr bwMode="auto">
              <a:xfrm>
                <a:off x="4655" y="890"/>
                <a:ext cx="386" cy="5"/>
              </a:xfrm>
              <a:prstGeom prst="rect">
                <a:avLst/>
              </a:prstGeom>
              <a:solidFill>
                <a:srgbClr val="CDA959"/>
              </a:solidFill>
              <a:ln w="0">
                <a:noFill/>
                <a:miter lim="800000"/>
                <a:headEnd/>
                <a:tailEnd/>
              </a:ln>
            </p:spPr>
            <p:txBody>
              <a:bodyPr/>
              <a:lstStyle/>
              <a:p>
                <a:pPr>
                  <a:defRPr/>
                </a:pPr>
                <a:endParaRPr lang="en-US" dirty="0"/>
              </a:p>
            </p:txBody>
          </p:sp>
          <p:sp>
            <p:nvSpPr>
              <p:cNvPr id="1967" name="Rectangle 655"/>
              <p:cNvSpPr>
                <a:spLocks noChangeArrowheads="1"/>
              </p:cNvSpPr>
              <p:nvPr userDrawn="1"/>
            </p:nvSpPr>
            <p:spPr bwMode="auto">
              <a:xfrm>
                <a:off x="5192" y="890"/>
                <a:ext cx="84" cy="5"/>
              </a:xfrm>
              <a:prstGeom prst="rect">
                <a:avLst/>
              </a:prstGeom>
              <a:solidFill>
                <a:srgbClr val="CDA959"/>
              </a:solidFill>
              <a:ln w="0">
                <a:noFill/>
                <a:miter lim="800000"/>
                <a:headEnd/>
                <a:tailEnd/>
              </a:ln>
            </p:spPr>
            <p:txBody>
              <a:bodyPr/>
              <a:lstStyle/>
              <a:p>
                <a:pPr>
                  <a:defRPr/>
                </a:pPr>
                <a:endParaRPr lang="en-US" dirty="0"/>
              </a:p>
            </p:txBody>
          </p:sp>
          <p:sp>
            <p:nvSpPr>
              <p:cNvPr id="1968" name="Rectangle 656"/>
              <p:cNvSpPr>
                <a:spLocks noChangeArrowheads="1"/>
              </p:cNvSpPr>
              <p:nvPr userDrawn="1"/>
            </p:nvSpPr>
            <p:spPr bwMode="auto">
              <a:xfrm>
                <a:off x="5293" y="890"/>
                <a:ext cx="151" cy="5"/>
              </a:xfrm>
              <a:prstGeom prst="rect">
                <a:avLst/>
              </a:prstGeom>
              <a:solidFill>
                <a:srgbClr val="CDA959"/>
              </a:solidFill>
              <a:ln w="0">
                <a:noFill/>
                <a:miter lim="800000"/>
                <a:headEnd/>
                <a:tailEnd/>
              </a:ln>
            </p:spPr>
            <p:txBody>
              <a:bodyPr/>
              <a:lstStyle/>
              <a:p>
                <a:pPr>
                  <a:defRPr/>
                </a:pPr>
                <a:endParaRPr lang="en-US" dirty="0"/>
              </a:p>
            </p:txBody>
          </p:sp>
          <p:sp>
            <p:nvSpPr>
              <p:cNvPr id="1969" name="Rectangle 657"/>
              <p:cNvSpPr>
                <a:spLocks noChangeArrowheads="1"/>
              </p:cNvSpPr>
              <p:nvPr userDrawn="1"/>
            </p:nvSpPr>
            <p:spPr bwMode="auto">
              <a:xfrm>
                <a:off x="5478" y="890"/>
                <a:ext cx="73" cy="5"/>
              </a:xfrm>
              <a:prstGeom prst="rect">
                <a:avLst/>
              </a:prstGeom>
              <a:solidFill>
                <a:srgbClr val="CDA959"/>
              </a:solidFill>
              <a:ln w="0">
                <a:noFill/>
                <a:miter lim="800000"/>
                <a:headEnd/>
                <a:tailEnd/>
              </a:ln>
            </p:spPr>
            <p:txBody>
              <a:bodyPr/>
              <a:lstStyle/>
              <a:p>
                <a:pPr>
                  <a:defRPr/>
                </a:pPr>
                <a:endParaRPr lang="en-US" dirty="0"/>
              </a:p>
            </p:txBody>
          </p:sp>
          <p:sp>
            <p:nvSpPr>
              <p:cNvPr id="1970" name="Rectangle 658"/>
              <p:cNvSpPr>
                <a:spLocks noChangeArrowheads="1"/>
              </p:cNvSpPr>
              <p:nvPr userDrawn="1"/>
            </p:nvSpPr>
            <p:spPr bwMode="auto">
              <a:xfrm>
                <a:off x="5802" y="890"/>
                <a:ext cx="23" cy="5"/>
              </a:xfrm>
              <a:prstGeom prst="rect">
                <a:avLst/>
              </a:prstGeom>
              <a:solidFill>
                <a:srgbClr val="CDA959"/>
              </a:solidFill>
              <a:ln w="0">
                <a:noFill/>
                <a:miter lim="800000"/>
                <a:headEnd/>
                <a:tailEnd/>
              </a:ln>
            </p:spPr>
            <p:txBody>
              <a:bodyPr/>
              <a:lstStyle/>
              <a:p>
                <a:pPr>
                  <a:defRPr/>
                </a:pPr>
                <a:endParaRPr lang="en-US" dirty="0"/>
              </a:p>
            </p:txBody>
          </p:sp>
          <p:sp>
            <p:nvSpPr>
              <p:cNvPr id="1971" name="Rectangle 659"/>
              <p:cNvSpPr>
                <a:spLocks noChangeArrowheads="1"/>
              </p:cNvSpPr>
              <p:nvPr userDrawn="1"/>
            </p:nvSpPr>
            <p:spPr bwMode="auto">
              <a:xfrm>
                <a:off x="4017" y="895"/>
                <a:ext cx="62" cy="6"/>
              </a:xfrm>
              <a:prstGeom prst="rect">
                <a:avLst/>
              </a:prstGeom>
              <a:solidFill>
                <a:srgbClr val="CDA959"/>
              </a:solidFill>
              <a:ln w="0">
                <a:noFill/>
                <a:miter lim="800000"/>
                <a:headEnd/>
                <a:tailEnd/>
              </a:ln>
            </p:spPr>
            <p:txBody>
              <a:bodyPr/>
              <a:lstStyle/>
              <a:p>
                <a:pPr>
                  <a:defRPr/>
                </a:pPr>
                <a:endParaRPr lang="en-US" dirty="0"/>
              </a:p>
            </p:txBody>
          </p:sp>
          <p:sp>
            <p:nvSpPr>
              <p:cNvPr id="1972" name="Rectangle 660"/>
              <p:cNvSpPr>
                <a:spLocks noChangeArrowheads="1"/>
              </p:cNvSpPr>
              <p:nvPr userDrawn="1"/>
            </p:nvSpPr>
            <p:spPr bwMode="auto">
              <a:xfrm>
                <a:off x="4431" y="895"/>
                <a:ext cx="62" cy="6"/>
              </a:xfrm>
              <a:prstGeom prst="rect">
                <a:avLst/>
              </a:prstGeom>
              <a:solidFill>
                <a:srgbClr val="CDA959"/>
              </a:solidFill>
              <a:ln w="0">
                <a:noFill/>
                <a:miter lim="800000"/>
                <a:headEnd/>
                <a:tailEnd/>
              </a:ln>
            </p:spPr>
            <p:txBody>
              <a:bodyPr/>
              <a:lstStyle/>
              <a:p>
                <a:pPr>
                  <a:defRPr/>
                </a:pPr>
                <a:endParaRPr lang="en-US" dirty="0"/>
              </a:p>
            </p:txBody>
          </p:sp>
          <p:sp>
            <p:nvSpPr>
              <p:cNvPr id="1973" name="Rectangle 661"/>
              <p:cNvSpPr>
                <a:spLocks noChangeArrowheads="1"/>
              </p:cNvSpPr>
              <p:nvPr userDrawn="1"/>
            </p:nvSpPr>
            <p:spPr bwMode="auto">
              <a:xfrm>
                <a:off x="4666" y="895"/>
                <a:ext cx="392" cy="6"/>
              </a:xfrm>
              <a:prstGeom prst="rect">
                <a:avLst/>
              </a:prstGeom>
              <a:solidFill>
                <a:srgbClr val="CDA959"/>
              </a:solidFill>
              <a:ln w="0">
                <a:noFill/>
                <a:miter lim="800000"/>
                <a:headEnd/>
                <a:tailEnd/>
              </a:ln>
            </p:spPr>
            <p:txBody>
              <a:bodyPr/>
              <a:lstStyle/>
              <a:p>
                <a:pPr>
                  <a:defRPr/>
                </a:pPr>
                <a:endParaRPr lang="en-US" dirty="0"/>
              </a:p>
            </p:txBody>
          </p:sp>
          <p:sp>
            <p:nvSpPr>
              <p:cNvPr id="1974" name="Rectangle 662"/>
              <p:cNvSpPr>
                <a:spLocks noChangeArrowheads="1"/>
              </p:cNvSpPr>
              <p:nvPr userDrawn="1"/>
            </p:nvSpPr>
            <p:spPr bwMode="auto">
              <a:xfrm>
                <a:off x="5198" y="895"/>
                <a:ext cx="84" cy="6"/>
              </a:xfrm>
              <a:prstGeom prst="rect">
                <a:avLst/>
              </a:prstGeom>
              <a:solidFill>
                <a:srgbClr val="CDA959"/>
              </a:solidFill>
              <a:ln w="0">
                <a:noFill/>
                <a:miter lim="800000"/>
                <a:headEnd/>
                <a:tailEnd/>
              </a:ln>
            </p:spPr>
            <p:txBody>
              <a:bodyPr/>
              <a:lstStyle/>
              <a:p>
                <a:pPr>
                  <a:defRPr/>
                </a:pPr>
                <a:endParaRPr lang="en-US" dirty="0"/>
              </a:p>
            </p:txBody>
          </p:sp>
          <p:sp>
            <p:nvSpPr>
              <p:cNvPr id="1975" name="Rectangle 663"/>
              <p:cNvSpPr>
                <a:spLocks noChangeArrowheads="1"/>
              </p:cNvSpPr>
              <p:nvPr userDrawn="1"/>
            </p:nvSpPr>
            <p:spPr bwMode="auto">
              <a:xfrm>
                <a:off x="5293" y="895"/>
                <a:ext cx="151" cy="6"/>
              </a:xfrm>
              <a:prstGeom prst="rect">
                <a:avLst/>
              </a:prstGeom>
              <a:solidFill>
                <a:srgbClr val="CDA959"/>
              </a:solidFill>
              <a:ln w="0">
                <a:noFill/>
                <a:miter lim="800000"/>
                <a:headEnd/>
                <a:tailEnd/>
              </a:ln>
            </p:spPr>
            <p:txBody>
              <a:bodyPr/>
              <a:lstStyle/>
              <a:p>
                <a:pPr>
                  <a:defRPr/>
                </a:pPr>
                <a:endParaRPr lang="en-US" dirty="0"/>
              </a:p>
            </p:txBody>
          </p:sp>
          <p:sp>
            <p:nvSpPr>
              <p:cNvPr id="1976" name="Rectangle 664"/>
              <p:cNvSpPr>
                <a:spLocks noChangeArrowheads="1"/>
              </p:cNvSpPr>
              <p:nvPr userDrawn="1"/>
            </p:nvSpPr>
            <p:spPr bwMode="auto">
              <a:xfrm>
                <a:off x="5478" y="895"/>
                <a:ext cx="73" cy="6"/>
              </a:xfrm>
              <a:prstGeom prst="rect">
                <a:avLst/>
              </a:prstGeom>
              <a:solidFill>
                <a:srgbClr val="CDA959"/>
              </a:solidFill>
              <a:ln w="0">
                <a:noFill/>
                <a:miter lim="800000"/>
                <a:headEnd/>
                <a:tailEnd/>
              </a:ln>
            </p:spPr>
            <p:txBody>
              <a:bodyPr/>
              <a:lstStyle/>
              <a:p>
                <a:pPr>
                  <a:defRPr/>
                </a:pPr>
                <a:endParaRPr lang="en-US" dirty="0"/>
              </a:p>
            </p:txBody>
          </p:sp>
          <p:sp>
            <p:nvSpPr>
              <p:cNvPr id="1977" name="Rectangle 665"/>
              <p:cNvSpPr>
                <a:spLocks noChangeArrowheads="1"/>
              </p:cNvSpPr>
              <p:nvPr userDrawn="1"/>
            </p:nvSpPr>
            <p:spPr bwMode="auto">
              <a:xfrm>
                <a:off x="5802" y="895"/>
                <a:ext cx="23" cy="6"/>
              </a:xfrm>
              <a:prstGeom prst="rect">
                <a:avLst/>
              </a:prstGeom>
              <a:solidFill>
                <a:srgbClr val="CDA959"/>
              </a:solidFill>
              <a:ln w="0">
                <a:noFill/>
                <a:miter lim="800000"/>
                <a:headEnd/>
                <a:tailEnd/>
              </a:ln>
            </p:spPr>
            <p:txBody>
              <a:bodyPr/>
              <a:lstStyle/>
              <a:p>
                <a:pPr>
                  <a:defRPr/>
                </a:pPr>
                <a:endParaRPr lang="en-US" dirty="0"/>
              </a:p>
            </p:txBody>
          </p:sp>
          <p:sp>
            <p:nvSpPr>
              <p:cNvPr id="1978" name="Rectangle 666"/>
              <p:cNvSpPr>
                <a:spLocks noChangeArrowheads="1"/>
              </p:cNvSpPr>
              <p:nvPr userDrawn="1"/>
            </p:nvSpPr>
            <p:spPr bwMode="auto">
              <a:xfrm>
                <a:off x="4012" y="901"/>
                <a:ext cx="67" cy="6"/>
              </a:xfrm>
              <a:prstGeom prst="rect">
                <a:avLst/>
              </a:prstGeom>
              <a:solidFill>
                <a:srgbClr val="CDA959"/>
              </a:solidFill>
              <a:ln w="0">
                <a:noFill/>
                <a:miter lim="800000"/>
                <a:headEnd/>
                <a:tailEnd/>
              </a:ln>
            </p:spPr>
            <p:txBody>
              <a:bodyPr/>
              <a:lstStyle/>
              <a:p>
                <a:pPr>
                  <a:defRPr/>
                </a:pPr>
                <a:endParaRPr lang="en-US" dirty="0"/>
              </a:p>
            </p:txBody>
          </p:sp>
          <p:sp>
            <p:nvSpPr>
              <p:cNvPr id="1979" name="Rectangle 667"/>
              <p:cNvSpPr>
                <a:spLocks noChangeArrowheads="1"/>
              </p:cNvSpPr>
              <p:nvPr userDrawn="1"/>
            </p:nvSpPr>
            <p:spPr bwMode="auto">
              <a:xfrm>
                <a:off x="4431" y="901"/>
                <a:ext cx="68" cy="6"/>
              </a:xfrm>
              <a:prstGeom prst="rect">
                <a:avLst/>
              </a:prstGeom>
              <a:solidFill>
                <a:srgbClr val="CDA959"/>
              </a:solidFill>
              <a:ln w="0">
                <a:noFill/>
                <a:miter lim="800000"/>
                <a:headEnd/>
                <a:tailEnd/>
              </a:ln>
            </p:spPr>
            <p:txBody>
              <a:bodyPr/>
              <a:lstStyle/>
              <a:p>
                <a:pPr>
                  <a:defRPr/>
                </a:pPr>
                <a:endParaRPr lang="en-US" dirty="0"/>
              </a:p>
            </p:txBody>
          </p:sp>
          <p:sp>
            <p:nvSpPr>
              <p:cNvPr id="1980" name="Rectangle 668"/>
              <p:cNvSpPr>
                <a:spLocks noChangeArrowheads="1"/>
              </p:cNvSpPr>
              <p:nvPr userDrawn="1"/>
            </p:nvSpPr>
            <p:spPr bwMode="auto">
              <a:xfrm>
                <a:off x="4683" y="901"/>
                <a:ext cx="386" cy="6"/>
              </a:xfrm>
              <a:prstGeom prst="rect">
                <a:avLst/>
              </a:prstGeom>
              <a:solidFill>
                <a:srgbClr val="CDA959"/>
              </a:solidFill>
              <a:ln w="0">
                <a:noFill/>
                <a:miter lim="800000"/>
                <a:headEnd/>
                <a:tailEnd/>
              </a:ln>
            </p:spPr>
            <p:txBody>
              <a:bodyPr/>
              <a:lstStyle/>
              <a:p>
                <a:pPr>
                  <a:defRPr/>
                </a:pPr>
                <a:endParaRPr lang="en-US" dirty="0"/>
              </a:p>
            </p:txBody>
          </p:sp>
          <p:sp>
            <p:nvSpPr>
              <p:cNvPr id="1981" name="Rectangle 669"/>
              <p:cNvSpPr>
                <a:spLocks noChangeArrowheads="1"/>
              </p:cNvSpPr>
              <p:nvPr userDrawn="1"/>
            </p:nvSpPr>
            <p:spPr bwMode="auto">
              <a:xfrm>
                <a:off x="5204" y="901"/>
                <a:ext cx="84" cy="6"/>
              </a:xfrm>
              <a:prstGeom prst="rect">
                <a:avLst/>
              </a:prstGeom>
              <a:solidFill>
                <a:srgbClr val="CDA959"/>
              </a:solidFill>
              <a:ln w="0">
                <a:noFill/>
                <a:miter lim="800000"/>
                <a:headEnd/>
                <a:tailEnd/>
              </a:ln>
            </p:spPr>
            <p:txBody>
              <a:bodyPr/>
              <a:lstStyle/>
              <a:p>
                <a:pPr>
                  <a:defRPr/>
                </a:pPr>
                <a:endParaRPr lang="en-US" dirty="0"/>
              </a:p>
            </p:txBody>
          </p:sp>
          <p:sp>
            <p:nvSpPr>
              <p:cNvPr id="1982" name="Rectangle 670"/>
              <p:cNvSpPr>
                <a:spLocks noChangeArrowheads="1"/>
              </p:cNvSpPr>
              <p:nvPr userDrawn="1"/>
            </p:nvSpPr>
            <p:spPr bwMode="auto">
              <a:xfrm>
                <a:off x="5293" y="901"/>
                <a:ext cx="151" cy="6"/>
              </a:xfrm>
              <a:prstGeom prst="rect">
                <a:avLst/>
              </a:prstGeom>
              <a:solidFill>
                <a:srgbClr val="CDA959"/>
              </a:solidFill>
              <a:ln w="0">
                <a:noFill/>
                <a:miter lim="800000"/>
                <a:headEnd/>
                <a:tailEnd/>
              </a:ln>
            </p:spPr>
            <p:txBody>
              <a:bodyPr/>
              <a:lstStyle/>
              <a:p>
                <a:pPr>
                  <a:defRPr/>
                </a:pPr>
                <a:endParaRPr lang="en-US" dirty="0"/>
              </a:p>
            </p:txBody>
          </p:sp>
          <p:sp>
            <p:nvSpPr>
              <p:cNvPr id="1983" name="Rectangle 671"/>
              <p:cNvSpPr>
                <a:spLocks noChangeArrowheads="1"/>
              </p:cNvSpPr>
              <p:nvPr userDrawn="1"/>
            </p:nvSpPr>
            <p:spPr bwMode="auto">
              <a:xfrm>
                <a:off x="5472" y="901"/>
                <a:ext cx="73" cy="6"/>
              </a:xfrm>
              <a:prstGeom prst="rect">
                <a:avLst/>
              </a:prstGeom>
              <a:solidFill>
                <a:srgbClr val="CDA959"/>
              </a:solidFill>
              <a:ln w="0">
                <a:noFill/>
                <a:miter lim="800000"/>
                <a:headEnd/>
                <a:tailEnd/>
              </a:ln>
            </p:spPr>
            <p:txBody>
              <a:bodyPr/>
              <a:lstStyle/>
              <a:p>
                <a:pPr>
                  <a:defRPr/>
                </a:pPr>
                <a:endParaRPr lang="en-US" dirty="0"/>
              </a:p>
            </p:txBody>
          </p:sp>
          <p:sp>
            <p:nvSpPr>
              <p:cNvPr id="1984" name="Rectangle 672"/>
              <p:cNvSpPr>
                <a:spLocks noChangeArrowheads="1"/>
              </p:cNvSpPr>
              <p:nvPr userDrawn="1"/>
            </p:nvSpPr>
            <p:spPr bwMode="auto">
              <a:xfrm>
                <a:off x="5802" y="901"/>
                <a:ext cx="23" cy="6"/>
              </a:xfrm>
              <a:prstGeom prst="rect">
                <a:avLst/>
              </a:prstGeom>
              <a:solidFill>
                <a:srgbClr val="CDA959"/>
              </a:solidFill>
              <a:ln w="0">
                <a:noFill/>
                <a:miter lim="800000"/>
                <a:headEnd/>
                <a:tailEnd/>
              </a:ln>
            </p:spPr>
            <p:txBody>
              <a:bodyPr/>
              <a:lstStyle/>
              <a:p>
                <a:pPr>
                  <a:defRPr/>
                </a:pPr>
                <a:endParaRPr lang="en-US" dirty="0"/>
              </a:p>
            </p:txBody>
          </p:sp>
          <p:sp>
            <p:nvSpPr>
              <p:cNvPr id="1985" name="Rectangle 673"/>
              <p:cNvSpPr>
                <a:spLocks noChangeArrowheads="1"/>
              </p:cNvSpPr>
              <p:nvPr userDrawn="1"/>
            </p:nvSpPr>
            <p:spPr bwMode="auto">
              <a:xfrm>
                <a:off x="4006" y="907"/>
                <a:ext cx="67" cy="5"/>
              </a:xfrm>
              <a:prstGeom prst="rect">
                <a:avLst/>
              </a:prstGeom>
              <a:solidFill>
                <a:srgbClr val="CDA959"/>
              </a:solidFill>
              <a:ln w="0">
                <a:noFill/>
                <a:miter lim="800000"/>
                <a:headEnd/>
                <a:tailEnd/>
              </a:ln>
            </p:spPr>
            <p:txBody>
              <a:bodyPr/>
              <a:lstStyle/>
              <a:p>
                <a:pPr>
                  <a:defRPr/>
                </a:pPr>
                <a:endParaRPr lang="en-US" dirty="0"/>
              </a:p>
            </p:txBody>
          </p:sp>
          <p:sp>
            <p:nvSpPr>
              <p:cNvPr id="1986" name="Rectangle 674"/>
              <p:cNvSpPr>
                <a:spLocks noChangeArrowheads="1"/>
              </p:cNvSpPr>
              <p:nvPr userDrawn="1"/>
            </p:nvSpPr>
            <p:spPr bwMode="auto">
              <a:xfrm>
                <a:off x="4431" y="907"/>
                <a:ext cx="68" cy="5"/>
              </a:xfrm>
              <a:prstGeom prst="rect">
                <a:avLst/>
              </a:prstGeom>
              <a:solidFill>
                <a:srgbClr val="CDA959"/>
              </a:solidFill>
              <a:ln w="0">
                <a:noFill/>
                <a:miter lim="800000"/>
                <a:headEnd/>
                <a:tailEnd/>
              </a:ln>
            </p:spPr>
            <p:txBody>
              <a:bodyPr/>
              <a:lstStyle/>
              <a:p>
                <a:pPr>
                  <a:defRPr/>
                </a:pPr>
                <a:endParaRPr lang="en-US" dirty="0"/>
              </a:p>
            </p:txBody>
          </p:sp>
          <p:sp>
            <p:nvSpPr>
              <p:cNvPr id="1987" name="Rectangle 675"/>
              <p:cNvSpPr>
                <a:spLocks noChangeArrowheads="1"/>
              </p:cNvSpPr>
              <p:nvPr userDrawn="1"/>
            </p:nvSpPr>
            <p:spPr bwMode="auto">
              <a:xfrm>
                <a:off x="4694" y="907"/>
                <a:ext cx="387" cy="5"/>
              </a:xfrm>
              <a:prstGeom prst="rect">
                <a:avLst/>
              </a:prstGeom>
              <a:solidFill>
                <a:srgbClr val="CDA959"/>
              </a:solidFill>
              <a:ln w="0">
                <a:noFill/>
                <a:miter lim="800000"/>
                <a:headEnd/>
                <a:tailEnd/>
              </a:ln>
            </p:spPr>
            <p:txBody>
              <a:bodyPr/>
              <a:lstStyle/>
              <a:p>
                <a:pPr>
                  <a:defRPr/>
                </a:pPr>
                <a:endParaRPr lang="en-US" dirty="0"/>
              </a:p>
            </p:txBody>
          </p:sp>
          <p:sp>
            <p:nvSpPr>
              <p:cNvPr id="1988" name="Rectangle 676"/>
              <p:cNvSpPr>
                <a:spLocks noChangeArrowheads="1"/>
              </p:cNvSpPr>
              <p:nvPr userDrawn="1"/>
            </p:nvSpPr>
            <p:spPr bwMode="auto">
              <a:xfrm>
                <a:off x="5209" y="907"/>
                <a:ext cx="235" cy="5"/>
              </a:xfrm>
              <a:prstGeom prst="rect">
                <a:avLst/>
              </a:prstGeom>
              <a:solidFill>
                <a:srgbClr val="CDA959"/>
              </a:solidFill>
              <a:ln w="0">
                <a:noFill/>
                <a:miter lim="800000"/>
                <a:headEnd/>
                <a:tailEnd/>
              </a:ln>
            </p:spPr>
            <p:txBody>
              <a:bodyPr/>
              <a:lstStyle/>
              <a:p>
                <a:pPr>
                  <a:defRPr/>
                </a:pPr>
                <a:endParaRPr lang="en-US" dirty="0"/>
              </a:p>
            </p:txBody>
          </p:sp>
          <p:sp>
            <p:nvSpPr>
              <p:cNvPr id="1989" name="Rectangle 677"/>
              <p:cNvSpPr>
                <a:spLocks noChangeArrowheads="1"/>
              </p:cNvSpPr>
              <p:nvPr userDrawn="1"/>
            </p:nvSpPr>
            <p:spPr bwMode="auto">
              <a:xfrm>
                <a:off x="5472" y="907"/>
                <a:ext cx="73" cy="5"/>
              </a:xfrm>
              <a:prstGeom prst="rect">
                <a:avLst/>
              </a:prstGeom>
              <a:solidFill>
                <a:srgbClr val="CDA959"/>
              </a:solidFill>
              <a:ln w="0">
                <a:noFill/>
                <a:miter lim="800000"/>
                <a:headEnd/>
                <a:tailEnd/>
              </a:ln>
            </p:spPr>
            <p:txBody>
              <a:bodyPr/>
              <a:lstStyle/>
              <a:p>
                <a:pPr>
                  <a:defRPr/>
                </a:pPr>
                <a:endParaRPr lang="en-US" dirty="0"/>
              </a:p>
            </p:txBody>
          </p:sp>
          <p:sp>
            <p:nvSpPr>
              <p:cNvPr id="1990" name="Rectangle 678"/>
              <p:cNvSpPr>
                <a:spLocks noChangeArrowheads="1"/>
              </p:cNvSpPr>
              <p:nvPr userDrawn="1"/>
            </p:nvSpPr>
            <p:spPr bwMode="auto">
              <a:xfrm>
                <a:off x="5802" y="907"/>
                <a:ext cx="23" cy="5"/>
              </a:xfrm>
              <a:prstGeom prst="rect">
                <a:avLst/>
              </a:prstGeom>
              <a:solidFill>
                <a:srgbClr val="CDA959"/>
              </a:solidFill>
              <a:ln w="0">
                <a:noFill/>
                <a:miter lim="800000"/>
                <a:headEnd/>
                <a:tailEnd/>
              </a:ln>
            </p:spPr>
            <p:txBody>
              <a:bodyPr/>
              <a:lstStyle/>
              <a:p>
                <a:pPr>
                  <a:defRPr/>
                </a:pPr>
                <a:endParaRPr lang="en-US" dirty="0"/>
              </a:p>
            </p:txBody>
          </p:sp>
          <p:sp>
            <p:nvSpPr>
              <p:cNvPr id="1991" name="Rectangle 679"/>
              <p:cNvSpPr>
                <a:spLocks noChangeArrowheads="1"/>
              </p:cNvSpPr>
              <p:nvPr userDrawn="1"/>
            </p:nvSpPr>
            <p:spPr bwMode="auto">
              <a:xfrm>
                <a:off x="4001" y="912"/>
                <a:ext cx="72" cy="6"/>
              </a:xfrm>
              <a:prstGeom prst="rect">
                <a:avLst/>
              </a:prstGeom>
              <a:solidFill>
                <a:srgbClr val="CDA959"/>
              </a:solidFill>
              <a:ln w="0">
                <a:noFill/>
                <a:miter lim="800000"/>
                <a:headEnd/>
                <a:tailEnd/>
              </a:ln>
            </p:spPr>
            <p:txBody>
              <a:bodyPr/>
              <a:lstStyle/>
              <a:p>
                <a:pPr>
                  <a:defRPr/>
                </a:pPr>
                <a:endParaRPr lang="en-US" dirty="0"/>
              </a:p>
            </p:txBody>
          </p:sp>
          <p:sp>
            <p:nvSpPr>
              <p:cNvPr id="1992" name="Rectangle 680"/>
              <p:cNvSpPr>
                <a:spLocks noChangeArrowheads="1"/>
              </p:cNvSpPr>
              <p:nvPr userDrawn="1"/>
            </p:nvSpPr>
            <p:spPr bwMode="auto">
              <a:xfrm>
                <a:off x="4437" y="912"/>
                <a:ext cx="62" cy="6"/>
              </a:xfrm>
              <a:prstGeom prst="rect">
                <a:avLst/>
              </a:prstGeom>
              <a:solidFill>
                <a:srgbClr val="CDA959"/>
              </a:solidFill>
              <a:ln w="0">
                <a:noFill/>
                <a:miter lim="800000"/>
                <a:headEnd/>
                <a:tailEnd/>
              </a:ln>
            </p:spPr>
            <p:txBody>
              <a:bodyPr/>
              <a:lstStyle/>
              <a:p>
                <a:pPr>
                  <a:defRPr/>
                </a:pPr>
                <a:endParaRPr lang="en-US" dirty="0"/>
              </a:p>
            </p:txBody>
          </p:sp>
          <p:sp>
            <p:nvSpPr>
              <p:cNvPr id="1993" name="Rectangle 681"/>
              <p:cNvSpPr>
                <a:spLocks noChangeArrowheads="1"/>
              </p:cNvSpPr>
              <p:nvPr userDrawn="1"/>
            </p:nvSpPr>
            <p:spPr bwMode="auto">
              <a:xfrm>
                <a:off x="4706" y="912"/>
                <a:ext cx="391" cy="6"/>
              </a:xfrm>
              <a:prstGeom prst="rect">
                <a:avLst/>
              </a:prstGeom>
              <a:solidFill>
                <a:srgbClr val="CDA959"/>
              </a:solidFill>
              <a:ln w="0">
                <a:noFill/>
                <a:miter lim="800000"/>
                <a:headEnd/>
                <a:tailEnd/>
              </a:ln>
            </p:spPr>
            <p:txBody>
              <a:bodyPr/>
              <a:lstStyle/>
              <a:p>
                <a:pPr>
                  <a:defRPr/>
                </a:pPr>
                <a:endParaRPr lang="en-US" dirty="0"/>
              </a:p>
            </p:txBody>
          </p:sp>
          <p:sp>
            <p:nvSpPr>
              <p:cNvPr id="1994" name="Rectangle 682"/>
              <p:cNvSpPr>
                <a:spLocks noChangeArrowheads="1"/>
              </p:cNvSpPr>
              <p:nvPr userDrawn="1"/>
            </p:nvSpPr>
            <p:spPr bwMode="auto">
              <a:xfrm>
                <a:off x="5215" y="912"/>
                <a:ext cx="229" cy="6"/>
              </a:xfrm>
              <a:prstGeom prst="rect">
                <a:avLst/>
              </a:prstGeom>
              <a:solidFill>
                <a:srgbClr val="CDA959"/>
              </a:solidFill>
              <a:ln w="0">
                <a:noFill/>
                <a:miter lim="800000"/>
                <a:headEnd/>
                <a:tailEnd/>
              </a:ln>
            </p:spPr>
            <p:txBody>
              <a:bodyPr/>
              <a:lstStyle/>
              <a:p>
                <a:pPr>
                  <a:defRPr/>
                </a:pPr>
                <a:endParaRPr lang="en-US" dirty="0"/>
              </a:p>
            </p:txBody>
          </p:sp>
          <p:sp>
            <p:nvSpPr>
              <p:cNvPr id="1995" name="Rectangle 683"/>
              <p:cNvSpPr>
                <a:spLocks noChangeArrowheads="1"/>
              </p:cNvSpPr>
              <p:nvPr userDrawn="1"/>
            </p:nvSpPr>
            <p:spPr bwMode="auto">
              <a:xfrm>
                <a:off x="5467" y="912"/>
                <a:ext cx="72" cy="6"/>
              </a:xfrm>
              <a:prstGeom prst="rect">
                <a:avLst/>
              </a:prstGeom>
              <a:solidFill>
                <a:srgbClr val="CDA959"/>
              </a:solidFill>
              <a:ln w="0">
                <a:noFill/>
                <a:miter lim="800000"/>
                <a:headEnd/>
                <a:tailEnd/>
              </a:ln>
            </p:spPr>
            <p:txBody>
              <a:bodyPr/>
              <a:lstStyle/>
              <a:p>
                <a:pPr>
                  <a:defRPr/>
                </a:pPr>
                <a:endParaRPr lang="en-US" dirty="0"/>
              </a:p>
            </p:txBody>
          </p:sp>
          <p:sp>
            <p:nvSpPr>
              <p:cNvPr id="1996" name="Rectangle 684"/>
              <p:cNvSpPr>
                <a:spLocks noChangeArrowheads="1"/>
              </p:cNvSpPr>
              <p:nvPr userDrawn="1"/>
            </p:nvSpPr>
            <p:spPr bwMode="auto">
              <a:xfrm>
                <a:off x="5802" y="912"/>
                <a:ext cx="23" cy="6"/>
              </a:xfrm>
              <a:prstGeom prst="rect">
                <a:avLst/>
              </a:prstGeom>
              <a:solidFill>
                <a:srgbClr val="CDA959"/>
              </a:solidFill>
              <a:ln w="0">
                <a:noFill/>
                <a:miter lim="800000"/>
                <a:headEnd/>
                <a:tailEnd/>
              </a:ln>
            </p:spPr>
            <p:txBody>
              <a:bodyPr/>
              <a:lstStyle/>
              <a:p>
                <a:pPr>
                  <a:defRPr/>
                </a:pPr>
                <a:endParaRPr lang="en-US" dirty="0"/>
              </a:p>
            </p:txBody>
          </p:sp>
          <p:sp>
            <p:nvSpPr>
              <p:cNvPr id="1997" name="Rectangle 685"/>
              <p:cNvSpPr>
                <a:spLocks noChangeArrowheads="1"/>
              </p:cNvSpPr>
              <p:nvPr userDrawn="1"/>
            </p:nvSpPr>
            <p:spPr bwMode="auto">
              <a:xfrm>
                <a:off x="3995" y="918"/>
                <a:ext cx="73" cy="5"/>
              </a:xfrm>
              <a:prstGeom prst="rect">
                <a:avLst/>
              </a:prstGeom>
              <a:solidFill>
                <a:srgbClr val="CDA959"/>
              </a:solidFill>
              <a:ln w="0">
                <a:noFill/>
                <a:miter lim="800000"/>
                <a:headEnd/>
                <a:tailEnd/>
              </a:ln>
            </p:spPr>
            <p:txBody>
              <a:bodyPr/>
              <a:lstStyle/>
              <a:p>
                <a:pPr>
                  <a:defRPr/>
                </a:pPr>
                <a:endParaRPr lang="en-US" dirty="0"/>
              </a:p>
            </p:txBody>
          </p:sp>
          <p:sp>
            <p:nvSpPr>
              <p:cNvPr id="1998" name="Rectangle 686"/>
              <p:cNvSpPr>
                <a:spLocks noChangeArrowheads="1"/>
              </p:cNvSpPr>
              <p:nvPr userDrawn="1"/>
            </p:nvSpPr>
            <p:spPr bwMode="auto">
              <a:xfrm>
                <a:off x="4437" y="918"/>
                <a:ext cx="67" cy="5"/>
              </a:xfrm>
              <a:prstGeom prst="rect">
                <a:avLst/>
              </a:prstGeom>
              <a:solidFill>
                <a:srgbClr val="CDA959"/>
              </a:solidFill>
              <a:ln w="0">
                <a:noFill/>
                <a:miter lim="800000"/>
                <a:headEnd/>
                <a:tailEnd/>
              </a:ln>
            </p:spPr>
            <p:txBody>
              <a:bodyPr/>
              <a:lstStyle/>
              <a:p>
                <a:pPr>
                  <a:defRPr/>
                </a:pPr>
                <a:endParaRPr lang="en-US" dirty="0"/>
              </a:p>
            </p:txBody>
          </p:sp>
          <p:sp>
            <p:nvSpPr>
              <p:cNvPr id="1999" name="Rectangle 687"/>
              <p:cNvSpPr>
                <a:spLocks noChangeArrowheads="1"/>
              </p:cNvSpPr>
              <p:nvPr userDrawn="1"/>
            </p:nvSpPr>
            <p:spPr bwMode="auto">
              <a:xfrm>
                <a:off x="4722" y="918"/>
                <a:ext cx="387" cy="5"/>
              </a:xfrm>
              <a:prstGeom prst="rect">
                <a:avLst/>
              </a:prstGeom>
              <a:solidFill>
                <a:srgbClr val="CDA959"/>
              </a:solidFill>
              <a:ln w="0">
                <a:noFill/>
                <a:miter lim="800000"/>
                <a:headEnd/>
                <a:tailEnd/>
              </a:ln>
            </p:spPr>
            <p:txBody>
              <a:bodyPr/>
              <a:lstStyle/>
              <a:p>
                <a:pPr>
                  <a:defRPr/>
                </a:pPr>
                <a:endParaRPr lang="en-US" dirty="0"/>
              </a:p>
            </p:txBody>
          </p:sp>
          <p:sp>
            <p:nvSpPr>
              <p:cNvPr id="2000" name="Rectangle 688"/>
              <p:cNvSpPr>
                <a:spLocks noChangeArrowheads="1"/>
              </p:cNvSpPr>
              <p:nvPr userDrawn="1"/>
            </p:nvSpPr>
            <p:spPr bwMode="auto">
              <a:xfrm>
                <a:off x="5220" y="918"/>
                <a:ext cx="224" cy="5"/>
              </a:xfrm>
              <a:prstGeom prst="rect">
                <a:avLst/>
              </a:prstGeom>
              <a:solidFill>
                <a:srgbClr val="CDA959"/>
              </a:solidFill>
              <a:ln w="0">
                <a:noFill/>
                <a:miter lim="800000"/>
                <a:headEnd/>
                <a:tailEnd/>
              </a:ln>
            </p:spPr>
            <p:txBody>
              <a:bodyPr/>
              <a:lstStyle/>
              <a:p>
                <a:pPr>
                  <a:defRPr/>
                </a:pPr>
                <a:endParaRPr lang="en-US" dirty="0"/>
              </a:p>
            </p:txBody>
          </p:sp>
          <p:sp>
            <p:nvSpPr>
              <p:cNvPr id="2001" name="Rectangle 689"/>
              <p:cNvSpPr>
                <a:spLocks noChangeArrowheads="1"/>
              </p:cNvSpPr>
              <p:nvPr userDrawn="1"/>
            </p:nvSpPr>
            <p:spPr bwMode="auto">
              <a:xfrm>
                <a:off x="5467" y="918"/>
                <a:ext cx="72" cy="5"/>
              </a:xfrm>
              <a:prstGeom prst="rect">
                <a:avLst/>
              </a:prstGeom>
              <a:solidFill>
                <a:srgbClr val="CDA959"/>
              </a:solidFill>
              <a:ln w="0">
                <a:noFill/>
                <a:miter lim="800000"/>
                <a:headEnd/>
                <a:tailEnd/>
              </a:ln>
            </p:spPr>
            <p:txBody>
              <a:bodyPr/>
              <a:lstStyle/>
              <a:p>
                <a:pPr>
                  <a:defRPr/>
                </a:pPr>
                <a:endParaRPr lang="en-US" dirty="0"/>
              </a:p>
            </p:txBody>
          </p:sp>
          <p:sp>
            <p:nvSpPr>
              <p:cNvPr id="2002" name="Rectangle 690"/>
              <p:cNvSpPr>
                <a:spLocks noChangeArrowheads="1"/>
              </p:cNvSpPr>
              <p:nvPr userDrawn="1"/>
            </p:nvSpPr>
            <p:spPr bwMode="auto">
              <a:xfrm>
                <a:off x="5802" y="918"/>
                <a:ext cx="23" cy="5"/>
              </a:xfrm>
              <a:prstGeom prst="rect">
                <a:avLst/>
              </a:prstGeom>
              <a:solidFill>
                <a:srgbClr val="CDA959"/>
              </a:solidFill>
              <a:ln w="0">
                <a:noFill/>
                <a:miter lim="800000"/>
                <a:headEnd/>
                <a:tailEnd/>
              </a:ln>
            </p:spPr>
            <p:txBody>
              <a:bodyPr/>
              <a:lstStyle/>
              <a:p>
                <a:pPr>
                  <a:defRPr/>
                </a:pPr>
                <a:endParaRPr lang="en-US" dirty="0"/>
              </a:p>
            </p:txBody>
          </p:sp>
          <p:sp>
            <p:nvSpPr>
              <p:cNvPr id="2003" name="Rectangle 691"/>
              <p:cNvSpPr>
                <a:spLocks noChangeArrowheads="1"/>
              </p:cNvSpPr>
              <p:nvPr userDrawn="1"/>
            </p:nvSpPr>
            <p:spPr bwMode="auto">
              <a:xfrm>
                <a:off x="3989" y="923"/>
                <a:ext cx="73" cy="6"/>
              </a:xfrm>
              <a:prstGeom prst="rect">
                <a:avLst/>
              </a:prstGeom>
              <a:solidFill>
                <a:srgbClr val="CDA959"/>
              </a:solidFill>
              <a:ln w="0">
                <a:noFill/>
                <a:miter lim="800000"/>
                <a:headEnd/>
                <a:tailEnd/>
              </a:ln>
            </p:spPr>
            <p:txBody>
              <a:bodyPr/>
              <a:lstStyle/>
              <a:p>
                <a:pPr>
                  <a:defRPr/>
                </a:pPr>
                <a:endParaRPr lang="en-US" dirty="0"/>
              </a:p>
            </p:txBody>
          </p:sp>
          <p:sp>
            <p:nvSpPr>
              <p:cNvPr id="2004" name="Rectangle 692"/>
              <p:cNvSpPr>
                <a:spLocks noChangeArrowheads="1"/>
              </p:cNvSpPr>
              <p:nvPr userDrawn="1"/>
            </p:nvSpPr>
            <p:spPr bwMode="auto">
              <a:xfrm>
                <a:off x="4443" y="923"/>
                <a:ext cx="61" cy="6"/>
              </a:xfrm>
              <a:prstGeom prst="rect">
                <a:avLst/>
              </a:prstGeom>
              <a:solidFill>
                <a:srgbClr val="CDA959"/>
              </a:solidFill>
              <a:ln w="0">
                <a:noFill/>
                <a:miter lim="800000"/>
                <a:headEnd/>
                <a:tailEnd/>
              </a:ln>
            </p:spPr>
            <p:txBody>
              <a:bodyPr/>
              <a:lstStyle/>
              <a:p>
                <a:pPr>
                  <a:defRPr/>
                </a:pPr>
                <a:endParaRPr lang="en-US" dirty="0"/>
              </a:p>
            </p:txBody>
          </p:sp>
          <p:sp>
            <p:nvSpPr>
              <p:cNvPr id="2005" name="Rectangle 693"/>
              <p:cNvSpPr>
                <a:spLocks noChangeArrowheads="1"/>
              </p:cNvSpPr>
              <p:nvPr userDrawn="1"/>
            </p:nvSpPr>
            <p:spPr bwMode="auto">
              <a:xfrm>
                <a:off x="4734" y="923"/>
                <a:ext cx="386" cy="6"/>
              </a:xfrm>
              <a:prstGeom prst="rect">
                <a:avLst/>
              </a:prstGeom>
              <a:solidFill>
                <a:srgbClr val="CDA959"/>
              </a:solidFill>
              <a:ln w="0">
                <a:noFill/>
                <a:miter lim="800000"/>
                <a:headEnd/>
                <a:tailEnd/>
              </a:ln>
            </p:spPr>
            <p:txBody>
              <a:bodyPr/>
              <a:lstStyle/>
              <a:p>
                <a:pPr>
                  <a:defRPr/>
                </a:pPr>
                <a:endParaRPr lang="en-US" dirty="0"/>
              </a:p>
            </p:txBody>
          </p:sp>
          <p:sp>
            <p:nvSpPr>
              <p:cNvPr id="2006" name="Rectangle 694"/>
              <p:cNvSpPr>
                <a:spLocks noChangeArrowheads="1"/>
              </p:cNvSpPr>
              <p:nvPr userDrawn="1"/>
            </p:nvSpPr>
            <p:spPr bwMode="auto">
              <a:xfrm>
                <a:off x="5220" y="923"/>
                <a:ext cx="224" cy="6"/>
              </a:xfrm>
              <a:prstGeom prst="rect">
                <a:avLst/>
              </a:prstGeom>
              <a:solidFill>
                <a:srgbClr val="CDA959"/>
              </a:solidFill>
              <a:ln w="0">
                <a:noFill/>
                <a:miter lim="800000"/>
                <a:headEnd/>
                <a:tailEnd/>
              </a:ln>
            </p:spPr>
            <p:txBody>
              <a:bodyPr/>
              <a:lstStyle/>
              <a:p>
                <a:pPr>
                  <a:defRPr/>
                </a:pPr>
                <a:endParaRPr lang="en-US" dirty="0"/>
              </a:p>
            </p:txBody>
          </p:sp>
          <p:sp>
            <p:nvSpPr>
              <p:cNvPr id="2007" name="Rectangle 695"/>
              <p:cNvSpPr>
                <a:spLocks noChangeArrowheads="1"/>
              </p:cNvSpPr>
              <p:nvPr userDrawn="1"/>
            </p:nvSpPr>
            <p:spPr bwMode="auto">
              <a:xfrm>
                <a:off x="5467" y="923"/>
                <a:ext cx="72" cy="6"/>
              </a:xfrm>
              <a:prstGeom prst="rect">
                <a:avLst/>
              </a:prstGeom>
              <a:solidFill>
                <a:srgbClr val="CDA959"/>
              </a:solidFill>
              <a:ln w="0">
                <a:noFill/>
                <a:miter lim="800000"/>
                <a:headEnd/>
                <a:tailEnd/>
              </a:ln>
            </p:spPr>
            <p:txBody>
              <a:bodyPr/>
              <a:lstStyle/>
              <a:p>
                <a:pPr>
                  <a:defRPr/>
                </a:pPr>
                <a:endParaRPr lang="en-US" dirty="0"/>
              </a:p>
            </p:txBody>
          </p:sp>
          <p:sp>
            <p:nvSpPr>
              <p:cNvPr id="2008" name="Rectangle 696"/>
              <p:cNvSpPr>
                <a:spLocks noChangeArrowheads="1"/>
              </p:cNvSpPr>
              <p:nvPr userDrawn="1"/>
            </p:nvSpPr>
            <p:spPr bwMode="auto">
              <a:xfrm>
                <a:off x="5802" y="923"/>
                <a:ext cx="23" cy="6"/>
              </a:xfrm>
              <a:prstGeom prst="rect">
                <a:avLst/>
              </a:prstGeom>
              <a:solidFill>
                <a:srgbClr val="CDA959"/>
              </a:solidFill>
              <a:ln w="0">
                <a:noFill/>
                <a:miter lim="800000"/>
                <a:headEnd/>
                <a:tailEnd/>
              </a:ln>
            </p:spPr>
            <p:txBody>
              <a:bodyPr/>
              <a:lstStyle/>
              <a:p>
                <a:pPr>
                  <a:defRPr/>
                </a:pPr>
                <a:endParaRPr lang="en-US" dirty="0"/>
              </a:p>
            </p:txBody>
          </p:sp>
          <p:sp>
            <p:nvSpPr>
              <p:cNvPr id="2009" name="Rectangle 697"/>
              <p:cNvSpPr>
                <a:spLocks noChangeArrowheads="1"/>
              </p:cNvSpPr>
              <p:nvPr userDrawn="1"/>
            </p:nvSpPr>
            <p:spPr bwMode="auto">
              <a:xfrm>
                <a:off x="3984" y="929"/>
                <a:ext cx="78" cy="6"/>
              </a:xfrm>
              <a:prstGeom prst="rect">
                <a:avLst/>
              </a:prstGeom>
              <a:solidFill>
                <a:srgbClr val="CDA959"/>
              </a:solidFill>
              <a:ln w="0">
                <a:noFill/>
                <a:miter lim="800000"/>
                <a:headEnd/>
                <a:tailEnd/>
              </a:ln>
            </p:spPr>
            <p:txBody>
              <a:bodyPr/>
              <a:lstStyle/>
              <a:p>
                <a:pPr>
                  <a:defRPr/>
                </a:pPr>
                <a:endParaRPr lang="en-US" dirty="0"/>
              </a:p>
            </p:txBody>
          </p:sp>
          <p:sp>
            <p:nvSpPr>
              <p:cNvPr id="2010" name="Rectangle 698"/>
              <p:cNvSpPr>
                <a:spLocks noChangeArrowheads="1"/>
              </p:cNvSpPr>
              <p:nvPr userDrawn="1"/>
            </p:nvSpPr>
            <p:spPr bwMode="auto">
              <a:xfrm>
                <a:off x="4443" y="929"/>
                <a:ext cx="67" cy="6"/>
              </a:xfrm>
              <a:prstGeom prst="rect">
                <a:avLst/>
              </a:prstGeom>
              <a:solidFill>
                <a:srgbClr val="CDA959"/>
              </a:solidFill>
              <a:ln w="0">
                <a:noFill/>
                <a:miter lim="800000"/>
                <a:headEnd/>
                <a:tailEnd/>
              </a:ln>
            </p:spPr>
            <p:txBody>
              <a:bodyPr/>
              <a:lstStyle/>
              <a:p>
                <a:pPr>
                  <a:defRPr/>
                </a:pPr>
                <a:endParaRPr lang="en-US" dirty="0"/>
              </a:p>
            </p:txBody>
          </p:sp>
          <p:sp>
            <p:nvSpPr>
              <p:cNvPr id="2011" name="Rectangle 699"/>
              <p:cNvSpPr>
                <a:spLocks noChangeArrowheads="1"/>
              </p:cNvSpPr>
              <p:nvPr userDrawn="1"/>
            </p:nvSpPr>
            <p:spPr bwMode="auto">
              <a:xfrm>
                <a:off x="4745" y="929"/>
                <a:ext cx="392" cy="6"/>
              </a:xfrm>
              <a:prstGeom prst="rect">
                <a:avLst/>
              </a:prstGeom>
              <a:solidFill>
                <a:srgbClr val="CDA959"/>
              </a:solidFill>
              <a:ln w="0">
                <a:noFill/>
                <a:miter lim="800000"/>
                <a:headEnd/>
                <a:tailEnd/>
              </a:ln>
            </p:spPr>
            <p:txBody>
              <a:bodyPr/>
              <a:lstStyle/>
              <a:p>
                <a:pPr>
                  <a:defRPr/>
                </a:pPr>
                <a:endParaRPr lang="en-US" dirty="0"/>
              </a:p>
            </p:txBody>
          </p:sp>
          <p:sp>
            <p:nvSpPr>
              <p:cNvPr id="2012" name="Rectangle 700"/>
              <p:cNvSpPr>
                <a:spLocks noChangeArrowheads="1"/>
              </p:cNvSpPr>
              <p:nvPr userDrawn="1"/>
            </p:nvSpPr>
            <p:spPr bwMode="auto">
              <a:xfrm>
                <a:off x="5226" y="929"/>
                <a:ext cx="218" cy="6"/>
              </a:xfrm>
              <a:prstGeom prst="rect">
                <a:avLst/>
              </a:prstGeom>
              <a:solidFill>
                <a:srgbClr val="CDA959"/>
              </a:solidFill>
              <a:ln w="0">
                <a:noFill/>
                <a:miter lim="800000"/>
                <a:headEnd/>
                <a:tailEnd/>
              </a:ln>
            </p:spPr>
            <p:txBody>
              <a:bodyPr/>
              <a:lstStyle/>
              <a:p>
                <a:pPr>
                  <a:defRPr/>
                </a:pPr>
                <a:endParaRPr lang="en-US" dirty="0"/>
              </a:p>
            </p:txBody>
          </p:sp>
          <p:sp>
            <p:nvSpPr>
              <p:cNvPr id="2013" name="Rectangle 701"/>
              <p:cNvSpPr>
                <a:spLocks noChangeArrowheads="1"/>
              </p:cNvSpPr>
              <p:nvPr userDrawn="1"/>
            </p:nvSpPr>
            <p:spPr bwMode="auto">
              <a:xfrm>
                <a:off x="5461" y="929"/>
                <a:ext cx="73" cy="6"/>
              </a:xfrm>
              <a:prstGeom prst="rect">
                <a:avLst/>
              </a:prstGeom>
              <a:solidFill>
                <a:srgbClr val="CDA959"/>
              </a:solidFill>
              <a:ln w="0">
                <a:noFill/>
                <a:miter lim="800000"/>
                <a:headEnd/>
                <a:tailEnd/>
              </a:ln>
            </p:spPr>
            <p:txBody>
              <a:bodyPr/>
              <a:lstStyle/>
              <a:p>
                <a:pPr>
                  <a:defRPr/>
                </a:pPr>
                <a:endParaRPr lang="en-US" dirty="0"/>
              </a:p>
            </p:txBody>
          </p:sp>
          <p:sp>
            <p:nvSpPr>
              <p:cNvPr id="2014" name="Rectangle 702"/>
              <p:cNvSpPr>
                <a:spLocks noChangeArrowheads="1"/>
              </p:cNvSpPr>
              <p:nvPr userDrawn="1"/>
            </p:nvSpPr>
            <p:spPr bwMode="auto">
              <a:xfrm>
                <a:off x="5802" y="929"/>
                <a:ext cx="23" cy="6"/>
              </a:xfrm>
              <a:prstGeom prst="rect">
                <a:avLst/>
              </a:prstGeom>
              <a:solidFill>
                <a:srgbClr val="CDA959"/>
              </a:solidFill>
              <a:ln w="0">
                <a:noFill/>
                <a:miter lim="800000"/>
                <a:headEnd/>
                <a:tailEnd/>
              </a:ln>
            </p:spPr>
            <p:txBody>
              <a:bodyPr/>
              <a:lstStyle/>
              <a:p>
                <a:pPr>
                  <a:defRPr/>
                </a:pPr>
                <a:endParaRPr lang="en-US" dirty="0"/>
              </a:p>
            </p:txBody>
          </p:sp>
          <p:sp>
            <p:nvSpPr>
              <p:cNvPr id="2015" name="Rectangle 703"/>
              <p:cNvSpPr>
                <a:spLocks noChangeArrowheads="1"/>
              </p:cNvSpPr>
              <p:nvPr userDrawn="1"/>
            </p:nvSpPr>
            <p:spPr bwMode="auto">
              <a:xfrm>
                <a:off x="3978" y="935"/>
                <a:ext cx="84" cy="5"/>
              </a:xfrm>
              <a:prstGeom prst="rect">
                <a:avLst/>
              </a:prstGeom>
              <a:solidFill>
                <a:srgbClr val="CDA959"/>
              </a:solidFill>
              <a:ln w="0">
                <a:noFill/>
                <a:miter lim="800000"/>
                <a:headEnd/>
                <a:tailEnd/>
              </a:ln>
            </p:spPr>
            <p:txBody>
              <a:bodyPr/>
              <a:lstStyle/>
              <a:p>
                <a:pPr>
                  <a:defRPr/>
                </a:pPr>
                <a:endParaRPr lang="en-US" dirty="0"/>
              </a:p>
            </p:txBody>
          </p:sp>
          <p:sp>
            <p:nvSpPr>
              <p:cNvPr id="2016" name="Rectangle 704"/>
              <p:cNvSpPr>
                <a:spLocks noChangeArrowheads="1"/>
              </p:cNvSpPr>
              <p:nvPr userDrawn="1"/>
            </p:nvSpPr>
            <p:spPr bwMode="auto">
              <a:xfrm>
                <a:off x="4448" y="935"/>
                <a:ext cx="62" cy="5"/>
              </a:xfrm>
              <a:prstGeom prst="rect">
                <a:avLst/>
              </a:prstGeom>
              <a:solidFill>
                <a:srgbClr val="CDA959"/>
              </a:solidFill>
              <a:ln w="0">
                <a:noFill/>
                <a:miter lim="800000"/>
                <a:headEnd/>
                <a:tailEnd/>
              </a:ln>
            </p:spPr>
            <p:txBody>
              <a:bodyPr/>
              <a:lstStyle/>
              <a:p>
                <a:pPr>
                  <a:defRPr/>
                </a:pPr>
                <a:endParaRPr lang="en-US" dirty="0"/>
              </a:p>
            </p:txBody>
          </p:sp>
          <p:sp>
            <p:nvSpPr>
              <p:cNvPr id="2017" name="Rectangle 705"/>
              <p:cNvSpPr>
                <a:spLocks noChangeArrowheads="1"/>
              </p:cNvSpPr>
              <p:nvPr userDrawn="1"/>
            </p:nvSpPr>
            <p:spPr bwMode="auto">
              <a:xfrm>
                <a:off x="4762" y="935"/>
                <a:ext cx="386" cy="5"/>
              </a:xfrm>
              <a:prstGeom prst="rect">
                <a:avLst/>
              </a:prstGeom>
              <a:solidFill>
                <a:srgbClr val="CDA959"/>
              </a:solidFill>
              <a:ln w="0">
                <a:noFill/>
                <a:miter lim="800000"/>
                <a:headEnd/>
                <a:tailEnd/>
              </a:ln>
            </p:spPr>
            <p:txBody>
              <a:bodyPr/>
              <a:lstStyle/>
              <a:p>
                <a:pPr>
                  <a:defRPr/>
                </a:pPr>
                <a:endParaRPr lang="en-US" dirty="0"/>
              </a:p>
            </p:txBody>
          </p:sp>
          <p:sp>
            <p:nvSpPr>
              <p:cNvPr id="2018" name="Rectangle 706"/>
              <p:cNvSpPr>
                <a:spLocks noChangeArrowheads="1"/>
              </p:cNvSpPr>
              <p:nvPr userDrawn="1"/>
            </p:nvSpPr>
            <p:spPr bwMode="auto">
              <a:xfrm>
                <a:off x="5232" y="935"/>
                <a:ext cx="212" cy="5"/>
              </a:xfrm>
              <a:prstGeom prst="rect">
                <a:avLst/>
              </a:prstGeom>
              <a:solidFill>
                <a:srgbClr val="CDA959"/>
              </a:solidFill>
              <a:ln w="0">
                <a:noFill/>
                <a:miter lim="800000"/>
                <a:headEnd/>
                <a:tailEnd/>
              </a:ln>
            </p:spPr>
            <p:txBody>
              <a:bodyPr/>
              <a:lstStyle/>
              <a:p>
                <a:pPr>
                  <a:defRPr/>
                </a:pPr>
                <a:endParaRPr lang="en-US" dirty="0"/>
              </a:p>
            </p:txBody>
          </p:sp>
          <p:sp>
            <p:nvSpPr>
              <p:cNvPr id="2019" name="Rectangle 707"/>
              <p:cNvSpPr>
                <a:spLocks noChangeArrowheads="1"/>
              </p:cNvSpPr>
              <p:nvPr userDrawn="1"/>
            </p:nvSpPr>
            <p:spPr bwMode="auto">
              <a:xfrm>
                <a:off x="5461" y="935"/>
                <a:ext cx="73" cy="5"/>
              </a:xfrm>
              <a:prstGeom prst="rect">
                <a:avLst/>
              </a:prstGeom>
              <a:solidFill>
                <a:srgbClr val="CDA959"/>
              </a:solidFill>
              <a:ln w="0">
                <a:noFill/>
                <a:miter lim="800000"/>
                <a:headEnd/>
                <a:tailEnd/>
              </a:ln>
            </p:spPr>
            <p:txBody>
              <a:bodyPr/>
              <a:lstStyle/>
              <a:p>
                <a:pPr>
                  <a:defRPr/>
                </a:pPr>
                <a:endParaRPr lang="en-US" dirty="0"/>
              </a:p>
            </p:txBody>
          </p:sp>
          <p:sp>
            <p:nvSpPr>
              <p:cNvPr id="2020" name="Rectangle 708"/>
              <p:cNvSpPr>
                <a:spLocks noChangeArrowheads="1"/>
              </p:cNvSpPr>
              <p:nvPr userDrawn="1"/>
            </p:nvSpPr>
            <p:spPr bwMode="auto">
              <a:xfrm>
                <a:off x="5802" y="935"/>
                <a:ext cx="23" cy="5"/>
              </a:xfrm>
              <a:prstGeom prst="rect">
                <a:avLst/>
              </a:prstGeom>
              <a:solidFill>
                <a:srgbClr val="CDA959"/>
              </a:solidFill>
              <a:ln w="0">
                <a:noFill/>
                <a:miter lim="800000"/>
                <a:headEnd/>
                <a:tailEnd/>
              </a:ln>
            </p:spPr>
            <p:txBody>
              <a:bodyPr/>
              <a:lstStyle/>
              <a:p>
                <a:pPr>
                  <a:defRPr/>
                </a:pPr>
                <a:endParaRPr lang="en-US" dirty="0"/>
              </a:p>
            </p:txBody>
          </p:sp>
          <p:sp>
            <p:nvSpPr>
              <p:cNvPr id="2021" name="Rectangle 709"/>
              <p:cNvSpPr>
                <a:spLocks noChangeArrowheads="1"/>
              </p:cNvSpPr>
              <p:nvPr userDrawn="1"/>
            </p:nvSpPr>
            <p:spPr bwMode="auto">
              <a:xfrm>
                <a:off x="3973" y="940"/>
                <a:ext cx="89" cy="6"/>
              </a:xfrm>
              <a:prstGeom prst="rect">
                <a:avLst/>
              </a:prstGeom>
              <a:solidFill>
                <a:srgbClr val="CDA959"/>
              </a:solidFill>
              <a:ln w="0">
                <a:noFill/>
                <a:miter lim="800000"/>
                <a:headEnd/>
                <a:tailEnd/>
              </a:ln>
            </p:spPr>
            <p:txBody>
              <a:bodyPr/>
              <a:lstStyle/>
              <a:p>
                <a:pPr>
                  <a:defRPr/>
                </a:pPr>
                <a:endParaRPr lang="en-US" dirty="0"/>
              </a:p>
            </p:txBody>
          </p:sp>
          <p:sp>
            <p:nvSpPr>
              <p:cNvPr id="2022" name="Rectangle 710"/>
              <p:cNvSpPr>
                <a:spLocks noChangeArrowheads="1"/>
              </p:cNvSpPr>
              <p:nvPr userDrawn="1"/>
            </p:nvSpPr>
            <p:spPr bwMode="auto">
              <a:xfrm>
                <a:off x="4448" y="940"/>
                <a:ext cx="67" cy="6"/>
              </a:xfrm>
              <a:prstGeom prst="rect">
                <a:avLst/>
              </a:prstGeom>
              <a:solidFill>
                <a:srgbClr val="CDA959"/>
              </a:solidFill>
              <a:ln w="0">
                <a:noFill/>
                <a:miter lim="800000"/>
                <a:headEnd/>
                <a:tailEnd/>
              </a:ln>
            </p:spPr>
            <p:txBody>
              <a:bodyPr/>
              <a:lstStyle/>
              <a:p>
                <a:pPr>
                  <a:defRPr/>
                </a:pPr>
                <a:endParaRPr lang="en-US" dirty="0"/>
              </a:p>
            </p:txBody>
          </p:sp>
          <p:sp>
            <p:nvSpPr>
              <p:cNvPr id="2023" name="Rectangle 711"/>
              <p:cNvSpPr>
                <a:spLocks noChangeArrowheads="1"/>
              </p:cNvSpPr>
              <p:nvPr userDrawn="1"/>
            </p:nvSpPr>
            <p:spPr bwMode="auto">
              <a:xfrm>
                <a:off x="4773" y="940"/>
                <a:ext cx="392" cy="6"/>
              </a:xfrm>
              <a:prstGeom prst="rect">
                <a:avLst/>
              </a:prstGeom>
              <a:solidFill>
                <a:srgbClr val="CDA959"/>
              </a:solidFill>
              <a:ln w="0">
                <a:noFill/>
                <a:miter lim="800000"/>
                <a:headEnd/>
                <a:tailEnd/>
              </a:ln>
            </p:spPr>
            <p:txBody>
              <a:bodyPr/>
              <a:lstStyle/>
              <a:p>
                <a:pPr>
                  <a:defRPr/>
                </a:pPr>
                <a:endParaRPr lang="en-US" dirty="0"/>
              </a:p>
            </p:txBody>
          </p:sp>
          <p:sp>
            <p:nvSpPr>
              <p:cNvPr id="2024" name="Rectangle 712"/>
              <p:cNvSpPr>
                <a:spLocks noChangeArrowheads="1"/>
              </p:cNvSpPr>
              <p:nvPr userDrawn="1"/>
            </p:nvSpPr>
            <p:spPr bwMode="auto">
              <a:xfrm>
                <a:off x="5237" y="940"/>
                <a:ext cx="207" cy="6"/>
              </a:xfrm>
              <a:prstGeom prst="rect">
                <a:avLst/>
              </a:prstGeom>
              <a:solidFill>
                <a:srgbClr val="CDA959"/>
              </a:solidFill>
              <a:ln w="0">
                <a:noFill/>
                <a:miter lim="800000"/>
                <a:headEnd/>
                <a:tailEnd/>
              </a:ln>
            </p:spPr>
            <p:txBody>
              <a:bodyPr/>
              <a:lstStyle/>
              <a:p>
                <a:pPr>
                  <a:defRPr/>
                </a:pPr>
                <a:endParaRPr lang="en-US" dirty="0"/>
              </a:p>
            </p:txBody>
          </p:sp>
          <p:sp>
            <p:nvSpPr>
              <p:cNvPr id="2025" name="Rectangle 713"/>
              <p:cNvSpPr>
                <a:spLocks noChangeArrowheads="1"/>
              </p:cNvSpPr>
              <p:nvPr userDrawn="1"/>
            </p:nvSpPr>
            <p:spPr bwMode="auto">
              <a:xfrm>
                <a:off x="5455" y="940"/>
                <a:ext cx="73" cy="6"/>
              </a:xfrm>
              <a:prstGeom prst="rect">
                <a:avLst/>
              </a:prstGeom>
              <a:solidFill>
                <a:srgbClr val="CDA959"/>
              </a:solidFill>
              <a:ln w="0">
                <a:noFill/>
                <a:miter lim="800000"/>
                <a:headEnd/>
                <a:tailEnd/>
              </a:ln>
            </p:spPr>
            <p:txBody>
              <a:bodyPr/>
              <a:lstStyle/>
              <a:p>
                <a:pPr>
                  <a:defRPr/>
                </a:pPr>
                <a:endParaRPr lang="en-US" dirty="0"/>
              </a:p>
            </p:txBody>
          </p:sp>
          <p:sp>
            <p:nvSpPr>
              <p:cNvPr id="2026" name="Rectangle 714"/>
              <p:cNvSpPr>
                <a:spLocks noChangeArrowheads="1"/>
              </p:cNvSpPr>
              <p:nvPr userDrawn="1"/>
            </p:nvSpPr>
            <p:spPr bwMode="auto">
              <a:xfrm>
                <a:off x="5802" y="940"/>
                <a:ext cx="23" cy="6"/>
              </a:xfrm>
              <a:prstGeom prst="rect">
                <a:avLst/>
              </a:prstGeom>
              <a:solidFill>
                <a:srgbClr val="CDA959"/>
              </a:solidFill>
              <a:ln w="0">
                <a:noFill/>
                <a:miter lim="800000"/>
                <a:headEnd/>
                <a:tailEnd/>
              </a:ln>
            </p:spPr>
            <p:txBody>
              <a:bodyPr/>
              <a:lstStyle/>
              <a:p>
                <a:pPr>
                  <a:defRPr/>
                </a:pPr>
                <a:endParaRPr lang="en-US" dirty="0"/>
              </a:p>
            </p:txBody>
          </p:sp>
          <p:sp>
            <p:nvSpPr>
              <p:cNvPr id="2027" name="Rectangle 715"/>
              <p:cNvSpPr>
                <a:spLocks noChangeArrowheads="1"/>
              </p:cNvSpPr>
              <p:nvPr userDrawn="1"/>
            </p:nvSpPr>
            <p:spPr bwMode="auto">
              <a:xfrm>
                <a:off x="3967" y="946"/>
                <a:ext cx="95" cy="5"/>
              </a:xfrm>
              <a:prstGeom prst="rect">
                <a:avLst/>
              </a:prstGeom>
              <a:solidFill>
                <a:srgbClr val="CDA959"/>
              </a:solidFill>
              <a:ln w="0">
                <a:noFill/>
                <a:miter lim="800000"/>
                <a:headEnd/>
                <a:tailEnd/>
              </a:ln>
            </p:spPr>
            <p:txBody>
              <a:bodyPr/>
              <a:lstStyle/>
              <a:p>
                <a:pPr>
                  <a:defRPr/>
                </a:pPr>
                <a:endParaRPr lang="en-US" dirty="0"/>
              </a:p>
            </p:txBody>
          </p:sp>
          <p:sp>
            <p:nvSpPr>
              <p:cNvPr id="2028" name="Rectangle 716"/>
              <p:cNvSpPr>
                <a:spLocks noChangeArrowheads="1"/>
              </p:cNvSpPr>
              <p:nvPr userDrawn="1"/>
            </p:nvSpPr>
            <p:spPr bwMode="auto">
              <a:xfrm>
                <a:off x="4448" y="946"/>
                <a:ext cx="67" cy="5"/>
              </a:xfrm>
              <a:prstGeom prst="rect">
                <a:avLst/>
              </a:prstGeom>
              <a:solidFill>
                <a:srgbClr val="CDA959"/>
              </a:solidFill>
              <a:ln w="0">
                <a:noFill/>
                <a:miter lim="800000"/>
                <a:headEnd/>
                <a:tailEnd/>
              </a:ln>
            </p:spPr>
            <p:txBody>
              <a:bodyPr/>
              <a:lstStyle/>
              <a:p>
                <a:pPr>
                  <a:defRPr/>
                </a:pPr>
                <a:endParaRPr lang="en-US" dirty="0"/>
              </a:p>
            </p:txBody>
          </p:sp>
          <p:sp>
            <p:nvSpPr>
              <p:cNvPr id="2029" name="Rectangle 717"/>
              <p:cNvSpPr>
                <a:spLocks noChangeArrowheads="1"/>
              </p:cNvSpPr>
              <p:nvPr userDrawn="1"/>
            </p:nvSpPr>
            <p:spPr bwMode="auto">
              <a:xfrm>
                <a:off x="4784" y="946"/>
                <a:ext cx="392" cy="5"/>
              </a:xfrm>
              <a:prstGeom prst="rect">
                <a:avLst/>
              </a:prstGeom>
              <a:solidFill>
                <a:srgbClr val="CDA959"/>
              </a:solidFill>
              <a:ln w="0">
                <a:noFill/>
                <a:miter lim="800000"/>
                <a:headEnd/>
                <a:tailEnd/>
              </a:ln>
            </p:spPr>
            <p:txBody>
              <a:bodyPr/>
              <a:lstStyle/>
              <a:p>
                <a:pPr>
                  <a:defRPr/>
                </a:pPr>
                <a:endParaRPr lang="en-US" dirty="0"/>
              </a:p>
            </p:txBody>
          </p:sp>
          <p:sp>
            <p:nvSpPr>
              <p:cNvPr id="2030" name="Rectangle 718"/>
              <p:cNvSpPr>
                <a:spLocks noChangeArrowheads="1"/>
              </p:cNvSpPr>
              <p:nvPr userDrawn="1"/>
            </p:nvSpPr>
            <p:spPr bwMode="auto">
              <a:xfrm>
                <a:off x="5243" y="946"/>
                <a:ext cx="201" cy="5"/>
              </a:xfrm>
              <a:prstGeom prst="rect">
                <a:avLst/>
              </a:prstGeom>
              <a:solidFill>
                <a:srgbClr val="CDA959"/>
              </a:solidFill>
              <a:ln w="0">
                <a:noFill/>
                <a:miter lim="800000"/>
                <a:headEnd/>
                <a:tailEnd/>
              </a:ln>
            </p:spPr>
            <p:txBody>
              <a:bodyPr/>
              <a:lstStyle/>
              <a:p>
                <a:pPr>
                  <a:defRPr/>
                </a:pPr>
                <a:endParaRPr lang="en-US" dirty="0"/>
              </a:p>
            </p:txBody>
          </p:sp>
          <p:sp>
            <p:nvSpPr>
              <p:cNvPr id="2031" name="Rectangle 719"/>
              <p:cNvSpPr>
                <a:spLocks noChangeArrowheads="1"/>
              </p:cNvSpPr>
              <p:nvPr userDrawn="1"/>
            </p:nvSpPr>
            <p:spPr bwMode="auto">
              <a:xfrm>
                <a:off x="5455" y="946"/>
                <a:ext cx="73" cy="5"/>
              </a:xfrm>
              <a:prstGeom prst="rect">
                <a:avLst/>
              </a:prstGeom>
              <a:solidFill>
                <a:srgbClr val="CDA959"/>
              </a:solidFill>
              <a:ln w="0">
                <a:noFill/>
                <a:miter lim="800000"/>
                <a:headEnd/>
                <a:tailEnd/>
              </a:ln>
            </p:spPr>
            <p:txBody>
              <a:bodyPr/>
              <a:lstStyle/>
              <a:p>
                <a:pPr>
                  <a:defRPr/>
                </a:pPr>
                <a:endParaRPr lang="en-US" dirty="0"/>
              </a:p>
            </p:txBody>
          </p:sp>
          <p:sp>
            <p:nvSpPr>
              <p:cNvPr id="2032" name="Rectangle 720"/>
              <p:cNvSpPr>
                <a:spLocks noChangeArrowheads="1"/>
              </p:cNvSpPr>
              <p:nvPr userDrawn="1"/>
            </p:nvSpPr>
            <p:spPr bwMode="auto">
              <a:xfrm>
                <a:off x="5802" y="946"/>
                <a:ext cx="23" cy="5"/>
              </a:xfrm>
              <a:prstGeom prst="rect">
                <a:avLst/>
              </a:prstGeom>
              <a:solidFill>
                <a:srgbClr val="CDA959"/>
              </a:solidFill>
              <a:ln w="0">
                <a:noFill/>
                <a:miter lim="800000"/>
                <a:headEnd/>
                <a:tailEnd/>
              </a:ln>
            </p:spPr>
            <p:txBody>
              <a:bodyPr/>
              <a:lstStyle/>
              <a:p>
                <a:pPr>
                  <a:defRPr/>
                </a:pPr>
                <a:endParaRPr lang="en-US" dirty="0"/>
              </a:p>
            </p:txBody>
          </p:sp>
          <p:sp>
            <p:nvSpPr>
              <p:cNvPr id="2033" name="Rectangle 721"/>
              <p:cNvSpPr>
                <a:spLocks noChangeArrowheads="1"/>
              </p:cNvSpPr>
              <p:nvPr userDrawn="1"/>
            </p:nvSpPr>
            <p:spPr bwMode="auto">
              <a:xfrm>
                <a:off x="3961" y="951"/>
                <a:ext cx="101" cy="6"/>
              </a:xfrm>
              <a:prstGeom prst="rect">
                <a:avLst/>
              </a:prstGeom>
              <a:solidFill>
                <a:srgbClr val="CDA959"/>
              </a:solidFill>
              <a:ln w="0">
                <a:noFill/>
                <a:miter lim="800000"/>
                <a:headEnd/>
                <a:tailEnd/>
              </a:ln>
            </p:spPr>
            <p:txBody>
              <a:bodyPr/>
              <a:lstStyle/>
              <a:p>
                <a:pPr>
                  <a:defRPr/>
                </a:pPr>
                <a:endParaRPr lang="en-US" dirty="0"/>
              </a:p>
            </p:txBody>
          </p:sp>
          <p:sp>
            <p:nvSpPr>
              <p:cNvPr id="2034" name="Rectangle 722"/>
              <p:cNvSpPr>
                <a:spLocks noChangeArrowheads="1"/>
              </p:cNvSpPr>
              <p:nvPr userDrawn="1"/>
            </p:nvSpPr>
            <p:spPr bwMode="auto">
              <a:xfrm>
                <a:off x="4454" y="951"/>
                <a:ext cx="61" cy="6"/>
              </a:xfrm>
              <a:prstGeom prst="rect">
                <a:avLst/>
              </a:prstGeom>
              <a:solidFill>
                <a:srgbClr val="CDA959"/>
              </a:solidFill>
              <a:ln w="0">
                <a:noFill/>
                <a:miter lim="800000"/>
                <a:headEnd/>
                <a:tailEnd/>
              </a:ln>
            </p:spPr>
            <p:txBody>
              <a:bodyPr/>
              <a:lstStyle/>
              <a:p>
                <a:pPr>
                  <a:defRPr/>
                </a:pPr>
                <a:endParaRPr lang="en-US" dirty="0"/>
              </a:p>
            </p:txBody>
          </p:sp>
          <p:sp>
            <p:nvSpPr>
              <p:cNvPr id="2035" name="Rectangle 723"/>
              <p:cNvSpPr>
                <a:spLocks noChangeArrowheads="1"/>
              </p:cNvSpPr>
              <p:nvPr userDrawn="1"/>
            </p:nvSpPr>
            <p:spPr bwMode="auto">
              <a:xfrm>
                <a:off x="4801" y="951"/>
                <a:ext cx="386" cy="6"/>
              </a:xfrm>
              <a:prstGeom prst="rect">
                <a:avLst/>
              </a:prstGeom>
              <a:solidFill>
                <a:srgbClr val="CDA959"/>
              </a:solidFill>
              <a:ln w="0">
                <a:noFill/>
                <a:miter lim="800000"/>
                <a:headEnd/>
                <a:tailEnd/>
              </a:ln>
            </p:spPr>
            <p:txBody>
              <a:bodyPr/>
              <a:lstStyle/>
              <a:p>
                <a:pPr>
                  <a:defRPr/>
                </a:pPr>
                <a:endParaRPr lang="en-US" dirty="0"/>
              </a:p>
            </p:txBody>
          </p:sp>
          <p:sp>
            <p:nvSpPr>
              <p:cNvPr id="2036" name="Rectangle 724"/>
              <p:cNvSpPr>
                <a:spLocks noChangeArrowheads="1"/>
              </p:cNvSpPr>
              <p:nvPr userDrawn="1"/>
            </p:nvSpPr>
            <p:spPr bwMode="auto">
              <a:xfrm>
                <a:off x="5248" y="951"/>
                <a:ext cx="280" cy="6"/>
              </a:xfrm>
              <a:prstGeom prst="rect">
                <a:avLst/>
              </a:prstGeom>
              <a:solidFill>
                <a:srgbClr val="CDA959"/>
              </a:solidFill>
              <a:ln w="0">
                <a:noFill/>
                <a:miter lim="800000"/>
                <a:headEnd/>
                <a:tailEnd/>
              </a:ln>
            </p:spPr>
            <p:txBody>
              <a:bodyPr/>
              <a:lstStyle/>
              <a:p>
                <a:pPr>
                  <a:defRPr/>
                </a:pPr>
                <a:endParaRPr lang="en-US" dirty="0"/>
              </a:p>
            </p:txBody>
          </p:sp>
          <p:sp>
            <p:nvSpPr>
              <p:cNvPr id="2037" name="Rectangle 725"/>
              <p:cNvSpPr>
                <a:spLocks noChangeArrowheads="1"/>
              </p:cNvSpPr>
              <p:nvPr userDrawn="1"/>
            </p:nvSpPr>
            <p:spPr bwMode="auto">
              <a:xfrm>
                <a:off x="5802" y="951"/>
                <a:ext cx="23" cy="6"/>
              </a:xfrm>
              <a:prstGeom prst="rect">
                <a:avLst/>
              </a:prstGeom>
              <a:solidFill>
                <a:srgbClr val="CDA959"/>
              </a:solidFill>
              <a:ln w="0">
                <a:noFill/>
                <a:miter lim="800000"/>
                <a:headEnd/>
                <a:tailEnd/>
              </a:ln>
            </p:spPr>
            <p:txBody>
              <a:bodyPr/>
              <a:lstStyle/>
              <a:p>
                <a:pPr>
                  <a:defRPr/>
                </a:pPr>
                <a:endParaRPr lang="en-US" dirty="0"/>
              </a:p>
            </p:txBody>
          </p:sp>
          <p:sp>
            <p:nvSpPr>
              <p:cNvPr id="2038" name="Rectangle 726"/>
              <p:cNvSpPr>
                <a:spLocks noChangeArrowheads="1"/>
              </p:cNvSpPr>
              <p:nvPr userDrawn="1"/>
            </p:nvSpPr>
            <p:spPr bwMode="auto">
              <a:xfrm>
                <a:off x="3956" y="957"/>
                <a:ext cx="106" cy="5"/>
              </a:xfrm>
              <a:prstGeom prst="rect">
                <a:avLst/>
              </a:prstGeom>
              <a:solidFill>
                <a:srgbClr val="CDA959"/>
              </a:solidFill>
              <a:ln w="0">
                <a:noFill/>
                <a:miter lim="800000"/>
                <a:headEnd/>
                <a:tailEnd/>
              </a:ln>
            </p:spPr>
            <p:txBody>
              <a:bodyPr/>
              <a:lstStyle/>
              <a:p>
                <a:pPr>
                  <a:defRPr/>
                </a:pPr>
                <a:endParaRPr lang="en-US" dirty="0"/>
              </a:p>
            </p:txBody>
          </p:sp>
          <p:sp>
            <p:nvSpPr>
              <p:cNvPr id="2039" name="Rectangle 727"/>
              <p:cNvSpPr>
                <a:spLocks noChangeArrowheads="1"/>
              </p:cNvSpPr>
              <p:nvPr userDrawn="1"/>
            </p:nvSpPr>
            <p:spPr bwMode="auto">
              <a:xfrm>
                <a:off x="4454" y="957"/>
                <a:ext cx="67" cy="5"/>
              </a:xfrm>
              <a:prstGeom prst="rect">
                <a:avLst/>
              </a:prstGeom>
              <a:solidFill>
                <a:srgbClr val="CDA959"/>
              </a:solidFill>
              <a:ln w="0">
                <a:noFill/>
                <a:miter lim="800000"/>
                <a:headEnd/>
                <a:tailEnd/>
              </a:ln>
            </p:spPr>
            <p:txBody>
              <a:bodyPr/>
              <a:lstStyle/>
              <a:p>
                <a:pPr>
                  <a:defRPr/>
                </a:pPr>
                <a:endParaRPr lang="en-US" dirty="0"/>
              </a:p>
            </p:txBody>
          </p:sp>
          <p:sp>
            <p:nvSpPr>
              <p:cNvPr id="2040" name="Rectangle 728"/>
              <p:cNvSpPr>
                <a:spLocks noChangeArrowheads="1"/>
              </p:cNvSpPr>
              <p:nvPr userDrawn="1"/>
            </p:nvSpPr>
            <p:spPr bwMode="auto">
              <a:xfrm>
                <a:off x="4812" y="957"/>
                <a:ext cx="392" cy="5"/>
              </a:xfrm>
              <a:prstGeom prst="rect">
                <a:avLst/>
              </a:prstGeom>
              <a:solidFill>
                <a:srgbClr val="CDA959"/>
              </a:solidFill>
              <a:ln w="0">
                <a:noFill/>
                <a:miter lim="800000"/>
                <a:headEnd/>
                <a:tailEnd/>
              </a:ln>
            </p:spPr>
            <p:txBody>
              <a:bodyPr/>
              <a:lstStyle/>
              <a:p>
                <a:pPr>
                  <a:defRPr/>
                </a:pPr>
                <a:endParaRPr lang="en-US" dirty="0"/>
              </a:p>
            </p:txBody>
          </p:sp>
          <p:sp>
            <p:nvSpPr>
              <p:cNvPr id="2041" name="Rectangle 729"/>
              <p:cNvSpPr>
                <a:spLocks noChangeArrowheads="1"/>
              </p:cNvSpPr>
              <p:nvPr userDrawn="1"/>
            </p:nvSpPr>
            <p:spPr bwMode="auto">
              <a:xfrm>
                <a:off x="5248" y="957"/>
                <a:ext cx="275" cy="5"/>
              </a:xfrm>
              <a:prstGeom prst="rect">
                <a:avLst/>
              </a:prstGeom>
              <a:solidFill>
                <a:srgbClr val="CDA959"/>
              </a:solidFill>
              <a:ln w="0">
                <a:noFill/>
                <a:miter lim="800000"/>
                <a:headEnd/>
                <a:tailEnd/>
              </a:ln>
            </p:spPr>
            <p:txBody>
              <a:bodyPr/>
              <a:lstStyle/>
              <a:p>
                <a:pPr>
                  <a:defRPr/>
                </a:pPr>
                <a:endParaRPr lang="en-US" dirty="0"/>
              </a:p>
            </p:txBody>
          </p:sp>
          <p:sp>
            <p:nvSpPr>
              <p:cNvPr id="2042" name="Rectangle 730"/>
              <p:cNvSpPr>
                <a:spLocks noChangeArrowheads="1"/>
              </p:cNvSpPr>
              <p:nvPr userDrawn="1"/>
            </p:nvSpPr>
            <p:spPr bwMode="auto">
              <a:xfrm>
                <a:off x="5802" y="957"/>
                <a:ext cx="23" cy="5"/>
              </a:xfrm>
              <a:prstGeom prst="rect">
                <a:avLst/>
              </a:prstGeom>
              <a:solidFill>
                <a:srgbClr val="CDA959"/>
              </a:solidFill>
              <a:ln w="0">
                <a:noFill/>
                <a:miter lim="800000"/>
                <a:headEnd/>
                <a:tailEnd/>
              </a:ln>
            </p:spPr>
            <p:txBody>
              <a:bodyPr/>
              <a:lstStyle/>
              <a:p>
                <a:pPr>
                  <a:defRPr/>
                </a:pPr>
                <a:endParaRPr lang="en-US" dirty="0"/>
              </a:p>
            </p:txBody>
          </p:sp>
          <p:sp>
            <p:nvSpPr>
              <p:cNvPr id="2043" name="Rectangle 731"/>
              <p:cNvSpPr>
                <a:spLocks noChangeArrowheads="1"/>
              </p:cNvSpPr>
              <p:nvPr userDrawn="1"/>
            </p:nvSpPr>
            <p:spPr bwMode="auto">
              <a:xfrm>
                <a:off x="3950" y="962"/>
                <a:ext cx="112" cy="6"/>
              </a:xfrm>
              <a:prstGeom prst="rect">
                <a:avLst/>
              </a:prstGeom>
              <a:solidFill>
                <a:srgbClr val="CDA959"/>
              </a:solidFill>
              <a:ln w="0">
                <a:noFill/>
                <a:miter lim="800000"/>
                <a:headEnd/>
                <a:tailEnd/>
              </a:ln>
            </p:spPr>
            <p:txBody>
              <a:bodyPr/>
              <a:lstStyle/>
              <a:p>
                <a:pPr>
                  <a:defRPr/>
                </a:pPr>
                <a:endParaRPr lang="en-US" dirty="0"/>
              </a:p>
            </p:txBody>
          </p:sp>
          <p:sp>
            <p:nvSpPr>
              <p:cNvPr id="2044" name="Rectangle 732"/>
              <p:cNvSpPr>
                <a:spLocks noChangeArrowheads="1"/>
              </p:cNvSpPr>
              <p:nvPr userDrawn="1"/>
            </p:nvSpPr>
            <p:spPr bwMode="auto">
              <a:xfrm>
                <a:off x="4459" y="962"/>
                <a:ext cx="62" cy="6"/>
              </a:xfrm>
              <a:prstGeom prst="rect">
                <a:avLst/>
              </a:prstGeom>
              <a:solidFill>
                <a:srgbClr val="CDA959"/>
              </a:solidFill>
              <a:ln w="0">
                <a:noFill/>
                <a:miter lim="800000"/>
                <a:headEnd/>
                <a:tailEnd/>
              </a:ln>
            </p:spPr>
            <p:txBody>
              <a:bodyPr/>
              <a:lstStyle/>
              <a:p>
                <a:pPr>
                  <a:defRPr/>
                </a:pPr>
                <a:endParaRPr lang="en-US" dirty="0"/>
              </a:p>
            </p:txBody>
          </p:sp>
          <p:sp>
            <p:nvSpPr>
              <p:cNvPr id="2045" name="Rectangle 733"/>
              <p:cNvSpPr>
                <a:spLocks noChangeArrowheads="1"/>
              </p:cNvSpPr>
              <p:nvPr userDrawn="1"/>
            </p:nvSpPr>
            <p:spPr bwMode="auto">
              <a:xfrm>
                <a:off x="4823" y="962"/>
                <a:ext cx="392" cy="6"/>
              </a:xfrm>
              <a:prstGeom prst="rect">
                <a:avLst/>
              </a:prstGeom>
              <a:solidFill>
                <a:srgbClr val="CDA959"/>
              </a:solidFill>
              <a:ln w="0">
                <a:noFill/>
                <a:miter lim="800000"/>
                <a:headEnd/>
                <a:tailEnd/>
              </a:ln>
            </p:spPr>
            <p:txBody>
              <a:bodyPr/>
              <a:lstStyle/>
              <a:p>
                <a:pPr>
                  <a:defRPr/>
                </a:pPr>
                <a:endParaRPr lang="en-US" dirty="0"/>
              </a:p>
            </p:txBody>
          </p:sp>
          <p:sp>
            <p:nvSpPr>
              <p:cNvPr id="2046" name="Rectangle 734"/>
              <p:cNvSpPr>
                <a:spLocks noChangeArrowheads="1"/>
              </p:cNvSpPr>
              <p:nvPr userDrawn="1"/>
            </p:nvSpPr>
            <p:spPr bwMode="auto">
              <a:xfrm>
                <a:off x="5254" y="962"/>
                <a:ext cx="269" cy="6"/>
              </a:xfrm>
              <a:prstGeom prst="rect">
                <a:avLst/>
              </a:prstGeom>
              <a:solidFill>
                <a:srgbClr val="CDA959"/>
              </a:solidFill>
              <a:ln w="0">
                <a:noFill/>
                <a:miter lim="800000"/>
                <a:headEnd/>
                <a:tailEnd/>
              </a:ln>
            </p:spPr>
            <p:txBody>
              <a:bodyPr/>
              <a:lstStyle/>
              <a:p>
                <a:pPr>
                  <a:defRPr/>
                </a:pPr>
                <a:endParaRPr lang="en-US" dirty="0"/>
              </a:p>
            </p:txBody>
          </p:sp>
          <p:sp>
            <p:nvSpPr>
              <p:cNvPr id="2047" name="Rectangle 735"/>
              <p:cNvSpPr>
                <a:spLocks noChangeArrowheads="1"/>
              </p:cNvSpPr>
              <p:nvPr userDrawn="1"/>
            </p:nvSpPr>
            <p:spPr bwMode="auto">
              <a:xfrm>
                <a:off x="5802" y="962"/>
                <a:ext cx="23" cy="6"/>
              </a:xfrm>
              <a:prstGeom prst="rect">
                <a:avLst/>
              </a:prstGeom>
              <a:solidFill>
                <a:srgbClr val="CDA959"/>
              </a:solidFill>
              <a:ln w="0">
                <a:noFill/>
                <a:miter lim="800000"/>
                <a:headEnd/>
                <a:tailEnd/>
              </a:ln>
            </p:spPr>
            <p:txBody>
              <a:bodyPr/>
              <a:lstStyle/>
              <a:p>
                <a:pPr>
                  <a:defRPr/>
                </a:pPr>
                <a:endParaRPr lang="en-US" dirty="0"/>
              </a:p>
            </p:txBody>
          </p:sp>
          <p:sp>
            <p:nvSpPr>
              <p:cNvPr id="2048" name="Rectangle 736"/>
              <p:cNvSpPr>
                <a:spLocks noChangeArrowheads="1"/>
              </p:cNvSpPr>
              <p:nvPr userDrawn="1"/>
            </p:nvSpPr>
            <p:spPr bwMode="auto">
              <a:xfrm>
                <a:off x="3945" y="968"/>
                <a:ext cx="117" cy="6"/>
              </a:xfrm>
              <a:prstGeom prst="rect">
                <a:avLst/>
              </a:prstGeom>
              <a:solidFill>
                <a:srgbClr val="CDA959"/>
              </a:solidFill>
              <a:ln w="0">
                <a:noFill/>
                <a:miter lim="800000"/>
                <a:headEnd/>
                <a:tailEnd/>
              </a:ln>
            </p:spPr>
            <p:txBody>
              <a:bodyPr/>
              <a:lstStyle/>
              <a:p>
                <a:pPr>
                  <a:defRPr/>
                </a:pPr>
                <a:endParaRPr lang="en-US" dirty="0"/>
              </a:p>
            </p:txBody>
          </p:sp>
          <p:sp>
            <p:nvSpPr>
              <p:cNvPr id="2049" name="Rectangle 737"/>
              <p:cNvSpPr>
                <a:spLocks noChangeArrowheads="1"/>
              </p:cNvSpPr>
              <p:nvPr userDrawn="1"/>
            </p:nvSpPr>
            <p:spPr bwMode="auto">
              <a:xfrm>
                <a:off x="4459" y="968"/>
                <a:ext cx="68" cy="6"/>
              </a:xfrm>
              <a:prstGeom prst="rect">
                <a:avLst/>
              </a:prstGeom>
              <a:solidFill>
                <a:srgbClr val="CDA959"/>
              </a:solidFill>
              <a:ln w="0">
                <a:noFill/>
                <a:miter lim="800000"/>
                <a:headEnd/>
                <a:tailEnd/>
              </a:ln>
            </p:spPr>
            <p:txBody>
              <a:bodyPr/>
              <a:lstStyle/>
              <a:p>
                <a:pPr>
                  <a:defRPr/>
                </a:pPr>
                <a:endParaRPr lang="en-US" dirty="0"/>
              </a:p>
            </p:txBody>
          </p:sp>
          <p:sp>
            <p:nvSpPr>
              <p:cNvPr id="2050" name="Rectangle 738"/>
              <p:cNvSpPr>
                <a:spLocks noChangeArrowheads="1"/>
              </p:cNvSpPr>
              <p:nvPr userDrawn="1"/>
            </p:nvSpPr>
            <p:spPr bwMode="auto">
              <a:xfrm>
                <a:off x="4840" y="968"/>
                <a:ext cx="386" cy="6"/>
              </a:xfrm>
              <a:prstGeom prst="rect">
                <a:avLst/>
              </a:prstGeom>
              <a:solidFill>
                <a:srgbClr val="CDA959"/>
              </a:solidFill>
              <a:ln w="0">
                <a:noFill/>
                <a:miter lim="800000"/>
                <a:headEnd/>
                <a:tailEnd/>
              </a:ln>
            </p:spPr>
            <p:txBody>
              <a:bodyPr/>
              <a:lstStyle/>
              <a:p>
                <a:pPr>
                  <a:defRPr/>
                </a:pPr>
                <a:endParaRPr lang="en-US" dirty="0"/>
              </a:p>
            </p:txBody>
          </p:sp>
          <p:sp>
            <p:nvSpPr>
              <p:cNvPr id="2051" name="Rectangle 739"/>
              <p:cNvSpPr>
                <a:spLocks noChangeArrowheads="1"/>
              </p:cNvSpPr>
              <p:nvPr userDrawn="1"/>
            </p:nvSpPr>
            <p:spPr bwMode="auto">
              <a:xfrm>
                <a:off x="5260" y="968"/>
                <a:ext cx="257" cy="6"/>
              </a:xfrm>
              <a:prstGeom prst="rect">
                <a:avLst/>
              </a:prstGeom>
              <a:solidFill>
                <a:srgbClr val="CDA959"/>
              </a:solidFill>
              <a:ln w="0">
                <a:noFill/>
                <a:miter lim="800000"/>
                <a:headEnd/>
                <a:tailEnd/>
              </a:ln>
            </p:spPr>
            <p:txBody>
              <a:bodyPr/>
              <a:lstStyle/>
              <a:p>
                <a:pPr>
                  <a:defRPr/>
                </a:pPr>
                <a:endParaRPr lang="en-US" dirty="0"/>
              </a:p>
            </p:txBody>
          </p:sp>
          <p:sp>
            <p:nvSpPr>
              <p:cNvPr id="2052" name="Rectangle 740"/>
              <p:cNvSpPr>
                <a:spLocks noChangeArrowheads="1"/>
              </p:cNvSpPr>
              <p:nvPr userDrawn="1"/>
            </p:nvSpPr>
            <p:spPr bwMode="auto">
              <a:xfrm>
                <a:off x="5802" y="968"/>
                <a:ext cx="17" cy="6"/>
              </a:xfrm>
              <a:prstGeom prst="rect">
                <a:avLst/>
              </a:prstGeom>
              <a:solidFill>
                <a:srgbClr val="CDA959"/>
              </a:solidFill>
              <a:ln w="0">
                <a:noFill/>
                <a:miter lim="800000"/>
                <a:headEnd/>
                <a:tailEnd/>
              </a:ln>
            </p:spPr>
            <p:txBody>
              <a:bodyPr/>
              <a:lstStyle/>
              <a:p>
                <a:pPr>
                  <a:defRPr/>
                </a:pPr>
                <a:endParaRPr lang="en-US" dirty="0"/>
              </a:p>
            </p:txBody>
          </p:sp>
          <p:sp>
            <p:nvSpPr>
              <p:cNvPr id="2053" name="Rectangle 741"/>
              <p:cNvSpPr>
                <a:spLocks noChangeArrowheads="1"/>
              </p:cNvSpPr>
              <p:nvPr userDrawn="1"/>
            </p:nvSpPr>
            <p:spPr bwMode="auto">
              <a:xfrm>
                <a:off x="3939" y="974"/>
                <a:ext cx="123" cy="5"/>
              </a:xfrm>
              <a:prstGeom prst="rect">
                <a:avLst/>
              </a:prstGeom>
              <a:solidFill>
                <a:srgbClr val="CDA959"/>
              </a:solidFill>
              <a:ln w="0">
                <a:noFill/>
                <a:miter lim="800000"/>
                <a:headEnd/>
                <a:tailEnd/>
              </a:ln>
            </p:spPr>
            <p:txBody>
              <a:bodyPr/>
              <a:lstStyle/>
              <a:p>
                <a:pPr>
                  <a:defRPr/>
                </a:pPr>
                <a:endParaRPr lang="en-US" dirty="0"/>
              </a:p>
            </p:txBody>
          </p:sp>
          <p:sp>
            <p:nvSpPr>
              <p:cNvPr id="2054" name="Rectangle 742"/>
              <p:cNvSpPr>
                <a:spLocks noChangeArrowheads="1"/>
              </p:cNvSpPr>
              <p:nvPr userDrawn="1"/>
            </p:nvSpPr>
            <p:spPr bwMode="auto">
              <a:xfrm>
                <a:off x="4459" y="974"/>
                <a:ext cx="68" cy="5"/>
              </a:xfrm>
              <a:prstGeom prst="rect">
                <a:avLst/>
              </a:prstGeom>
              <a:solidFill>
                <a:srgbClr val="CDA959"/>
              </a:solidFill>
              <a:ln w="0">
                <a:noFill/>
                <a:miter lim="800000"/>
                <a:headEnd/>
                <a:tailEnd/>
              </a:ln>
            </p:spPr>
            <p:txBody>
              <a:bodyPr/>
              <a:lstStyle/>
              <a:p>
                <a:pPr>
                  <a:defRPr/>
                </a:pPr>
                <a:endParaRPr lang="en-US" dirty="0"/>
              </a:p>
            </p:txBody>
          </p:sp>
          <p:sp>
            <p:nvSpPr>
              <p:cNvPr id="2055" name="Rectangle 743"/>
              <p:cNvSpPr>
                <a:spLocks noChangeArrowheads="1"/>
              </p:cNvSpPr>
              <p:nvPr userDrawn="1"/>
            </p:nvSpPr>
            <p:spPr bwMode="auto">
              <a:xfrm>
                <a:off x="4851" y="974"/>
                <a:ext cx="392" cy="5"/>
              </a:xfrm>
              <a:prstGeom prst="rect">
                <a:avLst/>
              </a:prstGeom>
              <a:solidFill>
                <a:srgbClr val="CDA959"/>
              </a:solidFill>
              <a:ln w="0">
                <a:noFill/>
                <a:miter lim="800000"/>
                <a:headEnd/>
                <a:tailEnd/>
              </a:ln>
            </p:spPr>
            <p:txBody>
              <a:bodyPr/>
              <a:lstStyle/>
              <a:p>
                <a:pPr>
                  <a:defRPr/>
                </a:pPr>
                <a:endParaRPr lang="en-US" dirty="0"/>
              </a:p>
            </p:txBody>
          </p:sp>
          <p:sp>
            <p:nvSpPr>
              <p:cNvPr id="2056" name="Rectangle 744"/>
              <p:cNvSpPr>
                <a:spLocks noChangeArrowheads="1"/>
              </p:cNvSpPr>
              <p:nvPr userDrawn="1"/>
            </p:nvSpPr>
            <p:spPr bwMode="auto">
              <a:xfrm>
                <a:off x="5265" y="974"/>
                <a:ext cx="252" cy="5"/>
              </a:xfrm>
              <a:prstGeom prst="rect">
                <a:avLst/>
              </a:prstGeom>
              <a:solidFill>
                <a:srgbClr val="CDA959"/>
              </a:solidFill>
              <a:ln w="0">
                <a:noFill/>
                <a:miter lim="800000"/>
                <a:headEnd/>
                <a:tailEnd/>
              </a:ln>
            </p:spPr>
            <p:txBody>
              <a:bodyPr/>
              <a:lstStyle/>
              <a:p>
                <a:pPr>
                  <a:defRPr/>
                </a:pPr>
                <a:endParaRPr lang="en-US" dirty="0"/>
              </a:p>
            </p:txBody>
          </p:sp>
          <p:sp>
            <p:nvSpPr>
              <p:cNvPr id="2057" name="Rectangle 745"/>
              <p:cNvSpPr>
                <a:spLocks noChangeArrowheads="1"/>
              </p:cNvSpPr>
              <p:nvPr userDrawn="1"/>
            </p:nvSpPr>
            <p:spPr bwMode="auto">
              <a:xfrm>
                <a:off x="5802" y="974"/>
                <a:ext cx="17" cy="5"/>
              </a:xfrm>
              <a:prstGeom prst="rect">
                <a:avLst/>
              </a:prstGeom>
              <a:solidFill>
                <a:srgbClr val="CDA959"/>
              </a:solidFill>
              <a:ln w="0">
                <a:noFill/>
                <a:miter lim="800000"/>
                <a:headEnd/>
                <a:tailEnd/>
              </a:ln>
            </p:spPr>
            <p:txBody>
              <a:bodyPr/>
              <a:lstStyle/>
              <a:p>
                <a:pPr>
                  <a:defRPr/>
                </a:pPr>
                <a:endParaRPr lang="en-US" dirty="0"/>
              </a:p>
            </p:txBody>
          </p:sp>
          <p:sp>
            <p:nvSpPr>
              <p:cNvPr id="2058" name="Rectangle 746"/>
              <p:cNvSpPr>
                <a:spLocks noChangeArrowheads="1"/>
              </p:cNvSpPr>
              <p:nvPr userDrawn="1"/>
            </p:nvSpPr>
            <p:spPr bwMode="auto">
              <a:xfrm>
                <a:off x="3933" y="979"/>
                <a:ext cx="135" cy="6"/>
              </a:xfrm>
              <a:prstGeom prst="rect">
                <a:avLst/>
              </a:prstGeom>
              <a:solidFill>
                <a:srgbClr val="CDA959"/>
              </a:solidFill>
              <a:ln w="0">
                <a:noFill/>
                <a:miter lim="800000"/>
                <a:headEnd/>
                <a:tailEnd/>
              </a:ln>
            </p:spPr>
            <p:txBody>
              <a:bodyPr/>
              <a:lstStyle/>
              <a:p>
                <a:pPr>
                  <a:defRPr/>
                </a:pPr>
                <a:endParaRPr lang="en-US" dirty="0"/>
              </a:p>
            </p:txBody>
          </p:sp>
          <p:sp>
            <p:nvSpPr>
              <p:cNvPr id="2059" name="Rectangle 747"/>
              <p:cNvSpPr>
                <a:spLocks noChangeArrowheads="1"/>
              </p:cNvSpPr>
              <p:nvPr userDrawn="1"/>
            </p:nvSpPr>
            <p:spPr bwMode="auto">
              <a:xfrm>
                <a:off x="4465" y="979"/>
                <a:ext cx="62" cy="6"/>
              </a:xfrm>
              <a:prstGeom prst="rect">
                <a:avLst/>
              </a:prstGeom>
              <a:solidFill>
                <a:srgbClr val="CDA959"/>
              </a:solidFill>
              <a:ln w="0">
                <a:noFill/>
                <a:miter lim="800000"/>
                <a:headEnd/>
                <a:tailEnd/>
              </a:ln>
            </p:spPr>
            <p:txBody>
              <a:bodyPr/>
              <a:lstStyle/>
              <a:p>
                <a:pPr>
                  <a:defRPr/>
                </a:pPr>
                <a:endParaRPr lang="en-US" dirty="0"/>
              </a:p>
            </p:txBody>
          </p:sp>
          <p:sp>
            <p:nvSpPr>
              <p:cNvPr id="2060" name="Rectangle 748"/>
              <p:cNvSpPr>
                <a:spLocks noChangeArrowheads="1"/>
              </p:cNvSpPr>
              <p:nvPr userDrawn="1"/>
            </p:nvSpPr>
            <p:spPr bwMode="auto">
              <a:xfrm>
                <a:off x="4868" y="979"/>
                <a:ext cx="386" cy="6"/>
              </a:xfrm>
              <a:prstGeom prst="rect">
                <a:avLst/>
              </a:prstGeom>
              <a:solidFill>
                <a:srgbClr val="CDA959"/>
              </a:solidFill>
              <a:ln w="0">
                <a:noFill/>
                <a:miter lim="800000"/>
                <a:headEnd/>
                <a:tailEnd/>
              </a:ln>
            </p:spPr>
            <p:txBody>
              <a:bodyPr/>
              <a:lstStyle/>
              <a:p>
                <a:pPr>
                  <a:defRPr/>
                </a:pPr>
                <a:endParaRPr lang="en-US" dirty="0"/>
              </a:p>
            </p:txBody>
          </p:sp>
          <p:sp>
            <p:nvSpPr>
              <p:cNvPr id="2061" name="Rectangle 749"/>
              <p:cNvSpPr>
                <a:spLocks noChangeArrowheads="1"/>
              </p:cNvSpPr>
              <p:nvPr userDrawn="1"/>
            </p:nvSpPr>
            <p:spPr bwMode="auto">
              <a:xfrm>
                <a:off x="5271" y="979"/>
                <a:ext cx="240" cy="6"/>
              </a:xfrm>
              <a:prstGeom prst="rect">
                <a:avLst/>
              </a:prstGeom>
              <a:solidFill>
                <a:srgbClr val="CDA959"/>
              </a:solidFill>
              <a:ln w="0">
                <a:noFill/>
                <a:miter lim="800000"/>
                <a:headEnd/>
                <a:tailEnd/>
              </a:ln>
            </p:spPr>
            <p:txBody>
              <a:bodyPr/>
              <a:lstStyle/>
              <a:p>
                <a:pPr>
                  <a:defRPr/>
                </a:pPr>
                <a:endParaRPr lang="en-US" dirty="0"/>
              </a:p>
            </p:txBody>
          </p:sp>
          <p:sp>
            <p:nvSpPr>
              <p:cNvPr id="2062" name="Rectangle 750"/>
              <p:cNvSpPr>
                <a:spLocks noChangeArrowheads="1"/>
              </p:cNvSpPr>
              <p:nvPr userDrawn="1"/>
            </p:nvSpPr>
            <p:spPr bwMode="auto">
              <a:xfrm>
                <a:off x="5802" y="979"/>
                <a:ext cx="17" cy="6"/>
              </a:xfrm>
              <a:prstGeom prst="rect">
                <a:avLst/>
              </a:prstGeom>
              <a:solidFill>
                <a:srgbClr val="CDA959"/>
              </a:solidFill>
              <a:ln w="0">
                <a:noFill/>
                <a:miter lim="800000"/>
                <a:headEnd/>
                <a:tailEnd/>
              </a:ln>
            </p:spPr>
            <p:txBody>
              <a:bodyPr/>
              <a:lstStyle/>
              <a:p>
                <a:pPr>
                  <a:defRPr/>
                </a:pPr>
                <a:endParaRPr lang="en-US" dirty="0"/>
              </a:p>
            </p:txBody>
          </p:sp>
          <p:sp>
            <p:nvSpPr>
              <p:cNvPr id="2063" name="Rectangle 751"/>
              <p:cNvSpPr>
                <a:spLocks noChangeArrowheads="1"/>
              </p:cNvSpPr>
              <p:nvPr userDrawn="1"/>
            </p:nvSpPr>
            <p:spPr bwMode="auto">
              <a:xfrm>
                <a:off x="3928" y="985"/>
                <a:ext cx="140" cy="5"/>
              </a:xfrm>
              <a:prstGeom prst="rect">
                <a:avLst/>
              </a:prstGeom>
              <a:solidFill>
                <a:srgbClr val="CDA959"/>
              </a:solidFill>
              <a:ln w="0">
                <a:noFill/>
                <a:miter lim="800000"/>
                <a:headEnd/>
                <a:tailEnd/>
              </a:ln>
            </p:spPr>
            <p:txBody>
              <a:bodyPr/>
              <a:lstStyle/>
              <a:p>
                <a:pPr>
                  <a:defRPr/>
                </a:pPr>
                <a:endParaRPr lang="en-US" dirty="0"/>
              </a:p>
            </p:txBody>
          </p:sp>
          <p:sp>
            <p:nvSpPr>
              <p:cNvPr id="2064" name="Rectangle 752"/>
              <p:cNvSpPr>
                <a:spLocks noChangeArrowheads="1"/>
              </p:cNvSpPr>
              <p:nvPr userDrawn="1"/>
            </p:nvSpPr>
            <p:spPr bwMode="auto">
              <a:xfrm>
                <a:off x="4465" y="985"/>
                <a:ext cx="67" cy="5"/>
              </a:xfrm>
              <a:prstGeom prst="rect">
                <a:avLst/>
              </a:prstGeom>
              <a:solidFill>
                <a:srgbClr val="CDA959"/>
              </a:solidFill>
              <a:ln w="0">
                <a:noFill/>
                <a:miter lim="800000"/>
                <a:headEnd/>
                <a:tailEnd/>
              </a:ln>
            </p:spPr>
            <p:txBody>
              <a:bodyPr/>
              <a:lstStyle/>
              <a:p>
                <a:pPr>
                  <a:defRPr/>
                </a:pPr>
                <a:endParaRPr lang="en-US" dirty="0"/>
              </a:p>
            </p:txBody>
          </p:sp>
          <p:sp>
            <p:nvSpPr>
              <p:cNvPr id="2065" name="Rectangle 753"/>
              <p:cNvSpPr>
                <a:spLocks noChangeArrowheads="1"/>
              </p:cNvSpPr>
              <p:nvPr userDrawn="1"/>
            </p:nvSpPr>
            <p:spPr bwMode="auto">
              <a:xfrm>
                <a:off x="4879" y="985"/>
                <a:ext cx="632" cy="5"/>
              </a:xfrm>
              <a:prstGeom prst="rect">
                <a:avLst/>
              </a:prstGeom>
              <a:solidFill>
                <a:srgbClr val="CDA959"/>
              </a:solidFill>
              <a:ln w="0">
                <a:noFill/>
                <a:miter lim="800000"/>
                <a:headEnd/>
                <a:tailEnd/>
              </a:ln>
            </p:spPr>
            <p:txBody>
              <a:bodyPr/>
              <a:lstStyle/>
              <a:p>
                <a:pPr>
                  <a:defRPr/>
                </a:pPr>
                <a:endParaRPr lang="en-US" dirty="0"/>
              </a:p>
            </p:txBody>
          </p:sp>
          <p:sp>
            <p:nvSpPr>
              <p:cNvPr id="2066" name="Rectangle 754"/>
              <p:cNvSpPr>
                <a:spLocks noChangeArrowheads="1"/>
              </p:cNvSpPr>
              <p:nvPr userDrawn="1"/>
            </p:nvSpPr>
            <p:spPr bwMode="auto">
              <a:xfrm>
                <a:off x="5802" y="985"/>
                <a:ext cx="17" cy="5"/>
              </a:xfrm>
              <a:prstGeom prst="rect">
                <a:avLst/>
              </a:prstGeom>
              <a:solidFill>
                <a:srgbClr val="CDA959"/>
              </a:solidFill>
              <a:ln w="0">
                <a:noFill/>
                <a:miter lim="800000"/>
                <a:headEnd/>
                <a:tailEnd/>
              </a:ln>
            </p:spPr>
            <p:txBody>
              <a:bodyPr/>
              <a:lstStyle/>
              <a:p>
                <a:pPr>
                  <a:defRPr/>
                </a:pPr>
                <a:endParaRPr lang="en-US" dirty="0"/>
              </a:p>
            </p:txBody>
          </p:sp>
          <p:sp>
            <p:nvSpPr>
              <p:cNvPr id="2067" name="Rectangle 755"/>
              <p:cNvSpPr>
                <a:spLocks noChangeArrowheads="1"/>
              </p:cNvSpPr>
              <p:nvPr userDrawn="1"/>
            </p:nvSpPr>
            <p:spPr bwMode="auto">
              <a:xfrm>
                <a:off x="3922" y="990"/>
                <a:ext cx="151" cy="6"/>
              </a:xfrm>
              <a:prstGeom prst="rect">
                <a:avLst/>
              </a:prstGeom>
              <a:solidFill>
                <a:srgbClr val="CDA959"/>
              </a:solidFill>
              <a:ln w="0">
                <a:noFill/>
                <a:miter lim="800000"/>
                <a:headEnd/>
                <a:tailEnd/>
              </a:ln>
            </p:spPr>
            <p:txBody>
              <a:bodyPr/>
              <a:lstStyle/>
              <a:p>
                <a:pPr>
                  <a:defRPr/>
                </a:pPr>
                <a:endParaRPr lang="en-US" dirty="0"/>
              </a:p>
            </p:txBody>
          </p:sp>
          <p:sp>
            <p:nvSpPr>
              <p:cNvPr id="2068" name="Rectangle 756"/>
              <p:cNvSpPr>
                <a:spLocks noChangeArrowheads="1"/>
              </p:cNvSpPr>
              <p:nvPr userDrawn="1"/>
            </p:nvSpPr>
            <p:spPr bwMode="auto">
              <a:xfrm>
                <a:off x="4471" y="990"/>
                <a:ext cx="61" cy="6"/>
              </a:xfrm>
              <a:prstGeom prst="rect">
                <a:avLst/>
              </a:prstGeom>
              <a:solidFill>
                <a:srgbClr val="CDA959"/>
              </a:solidFill>
              <a:ln w="0">
                <a:noFill/>
                <a:miter lim="800000"/>
                <a:headEnd/>
                <a:tailEnd/>
              </a:ln>
            </p:spPr>
            <p:txBody>
              <a:bodyPr/>
              <a:lstStyle/>
              <a:p>
                <a:pPr>
                  <a:defRPr/>
                </a:pPr>
                <a:endParaRPr lang="en-US" dirty="0"/>
              </a:p>
            </p:txBody>
          </p:sp>
          <p:sp>
            <p:nvSpPr>
              <p:cNvPr id="2069" name="Rectangle 757"/>
              <p:cNvSpPr>
                <a:spLocks noChangeArrowheads="1"/>
              </p:cNvSpPr>
              <p:nvPr userDrawn="1"/>
            </p:nvSpPr>
            <p:spPr bwMode="auto">
              <a:xfrm>
                <a:off x="4890" y="990"/>
                <a:ext cx="621" cy="6"/>
              </a:xfrm>
              <a:prstGeom prst="rect">
                <a:avLst/>
              </a:prstGeom>
              <a:solidFill>
                <a:srgbClr val="CDA959"/>
              </a:solidFill>
              <a:ln w="0">
                <a:noFill/>
                <a:miter lim="800000"/>
                <a:headEnd/>
                <a:tailEnd/>
              </a:ln>
            </p:spPr>
            <p:txBody>
              <a:bodyPr/>
              <a:lstStyle/>
              <a:p>
                <a:pPr>
                  <a:defRPr/>
                </a:pPr>
                <a:endParaRPr lang="en-US" dirty="0"/>
              </a:p>
            </p:txBody>
          </p:sp>
          <p:sp>
            <p:nvSpPr>
              <p:cNvPr id="2070" name="Rectangle 758"/>
              <p:cNvSpPr>
                <a:spLocks noChangeArrowheads="1"/>
              </p:cNvSpPr>
              <p:nvPr userDrawn="1"/>
            </p:nvSpPr>
            <p:spPr bwMode="auto">
              <a:xfrm>
                <a:off x="5802" y="990"/>
                <a:ext cx="17" cy="6"/>
              </a:xfrm>
              <a:prstGeom prst="rect">
                <a:avLst/>
              </a:prstGeom>
              <a:solidFill>
                <a:srgbClr val="CDA959"/>
              </a:solidFill>
              <a:ln w="0">
                <a:noFill/>
                <a:miter lim="800000"/>
                <a:headEnd/>
                <a:tailEnd/>
              </a:ln>
            </p:spPr>
            <p:txBody>
              <a:bodyPr/>
              <a:lstStyle/>
              <a:p>
                <a:pPr>
                  <a:defRPr/>
                </a:pPr>
                <a:endParaRPr lang="en-US" dirty="0"/>
              </a:p>
            </p:txBody>
          </p:sp>
          <p:sp>
            <p:nvSpPr>
              <p:cNvPr id="2071" name="Rectangle 759"/>
              <p:cNvSpPr>
                <a:spLocks noChangeArrowheads="1"/>
              </p:cNvSpPr>
              <p:nvPr userDrawn="1"/>
            </p:nvSpPr>
            <p:spPr bwMode="auto">
              <a:xfrm>
                <a:off x="3917" y="996"/>
                <a:ext cx="156" cy="6"/>
              </a:xfrm>
              <a:prstGeom prst="rect">
                <a:avLst/>
              </a:prstGeom>
              <a:solidFill>
                <a:srgbClr val="CDA959"/>
              </a:solidFill>
              <a:ln w="0">
                <a:noFill/>
                <a:miter lim="800000"/>
                <a:headEnd/>
                <a:tailEnd/>
              </a:ln>
            </p:spPr>
            <p:txBody>
              <a:bodyPr/>
              <a:lstStyle/>
              <a:p>
                <a:pPr>
                  <a:defRPr/>
                </a:pPr>
                <a:endParaRPr lang="en-US" dirty="0"/>
              </a:p>
            </p:txBody>
          </p:sp>
          <p:sp>
            <p:nvSpPr>
              <p:cNvPr id="2072" name="Rectangle 760"/>
              <p:cNvSpPr>
                <a:spLocks noChangeArrowheads="1"/>
              </p:cNvSpPr>
              <p:nvPr userDrawn="1"/>
            </p:nvSpPr>
            <p:spPr bwMode="auto">
              <a:xfrm>
                <a:off x="4471" y="996"/>
                <a:ext cx="67" cy="6"/>
              </a:xfrm>
              <a:prstGeom prst="rect">
                <a:avLst/>
              </a:prstGeom>
              <a:solidFill>
                <a:srgbClr val="CDA959"/>
              </a:solidFill>
              <a:ln w="0">
                <a:noFill/>
                <a:miter lim="800000"/>
                <a:headEnd/>
                <a:tailEnd/>
              </a:ln>
            </p:spPr>
            <p:txBody>
              <a:bodyPr/>
              <a:lstStyle/>
              <a:p>
                <a:pPr>
                  <a:defRPr/>
                </a:pPr>
                <a:endParaRPr lang="en-US" dirty="0"/>
              </a:p>
            </p:txBody>
          </p:sp>
          <p:sp>
            <p:nvSpPr>
              <p:cNvPr id="2073" name="Rectangle 761"/>
              <p:cNvSpPr>
                <a:spLocks noChangeArrowheads="1"/>
              </p:cNvSpPr>
              <p:nvPr userDrawn="1"/>
            </p:nvSpPr>
            <p:spPr bwMode="auto">
              <a:xfrm>
                <a:off x="4907" y="996"/>
                <a:ext cx="599" cy="6"/>
              </a:xfrm>
              <a:prstGeom prst="rect">
                <a:avLst/>
              </a:prstGeom>
              <a:solidFill>
                <a:srgbClr val="CDA959"/>
              </a:solidFill>
              <a:ln w="0">
                <a:noFill/>
                <a:miter lim="800000"/>
                <a:headEnd/>
                <a:tailEnd/>
              </a:ln>
            </p:spPr>
            <p:txBody>
              <a:bodyPr/>
              <a:lstStyle/>
              <a:p>
                <a:pPr>
                  <a:defRPr/>
                </a:pPr>
                <a:endParaRPr lang="en-US" dirty="0"/>
              </a:p>
            </p:txBody>
          </p:sp>
          <p:sp>
            <p:nvSpPr>
              <p:cNvPr id="2074" name="Rectangle 762"/>
              <p:cNvSpPr>
                <a:spLocks noChangeArrowheads="1"/>
              </p:cNvSpPr>
              <p:nvPr userDrawn="1"/>
            </p:nvSpPr>
            <p:spPr bwMode="auto">
              <a:xfrm>
                <a:off x="5802" y="996"/>
                <a:ext cx="17" cy="6"/>
              </a:xfrm>
              <a:prstGeom prst="rect">
                <a:avLst/>
              </a:prstGeom>
              <a:solidFill>
                <a:srgbClr val="CDA959"/>
              </a:solidFill>
              <a:ln w="0">
                <a:noFill/>
                <a:miter lim="800000"/>
                <a:headEnd/>
                <a:tailEnd/>
              </a:ln>
            </p:spPr>
            <p:txBody>
              <a:bodyPr/>
              <a:lstStyle/>
              <a:p>
                <a:pPr>
                  <a:defRPr/>
                </a:pPr>
                <a:endParaRPr lang="en-US" dirty="0"/>
              </a:p>
            </p:txBody>
          </p:sp>
          <p:sp>
            <p:nvSpPr>
              <p:cNvPr id="2075" name="Rectangle 763"/>
              <p:cNvSpPr>
                <a:spLocks noChangeArrowheads="1"/>
              </p:cNvSpPr>
              <p:nvPr userDrawn="1"/>
            </p:nvSpPr>
            <p:spPr bwMode="auto">
              <a:xfrm>
                <a:off x="3911" y="1002"/>
                <a:ext cx="168" cy="5"/>
              </a:xfrm>
              <a:prstGeom prst="rect">
                <a:avLst/>
              </a:prstGeom>
              <a:solidFill>
                <a:srgbClr val="CDA959"/>
              </a:solidFill>
              <a:ln w="0">
                <a:noFill/>
                <a:miter lim="800000"/>
                <a:headEnd/>
                <a:tailEnd/>
              </a:ln>
            </p:spPr>
            <p:txBody>
              <a:bodyPr/>
              <a:lstStyle/>
              <a:p>
                <a:pPr>
                  <a:defRPr/>
                </a:pPr>
                <a:endParaRPr lang="en-US" dirty="0"/>
              </a:p>
            </p:txBody>
          </p:sp>
          <p:sp>
            <p:nvSpPr>
              <p:cNvPr id="2076" name="Rectangle 764"/>
              <p:cNvSpPr>
                <a:spLocks noChangeArrowheads="1"/>
              </p:cNvSpPr>
              <p:nvPr userDrawn="1"/>
            </p:nvSpPr>
            <p:spPr bwMode="auto">
              <a:xfrm>
                <a:off x="4471" y="1002"/>
                <a:ext cx="67" cy="5"/>
              </a:xfrm>
              <a:prstGeom prst="rect">
                <a:avLst/>
              </a:prstGeom>
              <a:solidFill>
                <a:srgbClr val="CDA959"/>
              </a:solidFill>
              <a:ln w="0">
                <a:noFill/>
                <a:miter lim="800000"/>
                <a:headEnd/>
                <a:tailEnd/>
              </a:ln>
            </p:spPr>
            <p:txBody>
              <a:bodyPr/>
              <a:lstStyle/>
              <a:p>
                <a:pPr>
                  <a:defRPr/>
                </a:pPr>
                <a:endParaRPr lang="en-US" dirty="0"/>
              </a:p>
            </p:txBody>
          </p:sp>
          <p:sp>
            <p:nvSpPr>
              <p:cNvPr id="2077" name="Rectangle 765"/>
              <p:cNvSpPr>
                <a:spLocks noChangeArrowheads="1"/>
              </p:cNvSpPr>
              <p:nvPr userDrawn="1"/>
            </p:nvSpPr>
            <p:spPr bwMode="auto">
              <a:xfrm>
                <a:off x="4918" y="1002"/>
                <a:ext cx="588" cy="5"/>
              </a:xfrm>
              <a:prstGeom prst="rect">
                <a:avLst/>
              </a:prstGeom>
              <a:solidFill>
                <a:srgbClr val="CDA959"/>
              </a:solidFill>
              <a:ln w="0">
                <a:noFill/>
                <a:miter lim="800000"/>
                <a:headEnd/>
                <a:tailEnd/>
              </a:ln>
            </p:spPr>
            <p:txBody>
              <a:bodyPr/>
              <a:lstStyle/>
              <a:p>
                <a:pPr>
                  <a:defRPr/>
                </a:pPr>
                <a:endParaRPr lang="en-US" dirty="0"/>
              </a:p>
            </p:txBody>
          </p:sp>
          <p:sp>
            <p:nvSpPr>
              <p:cNvPr id="2078" name="Rectangle 766"/>
              <p:cNvSpPr>
                <a:spLocks noChangeArrowheads="1"/>
              </p:cNvSpPr>
              <p:nvPr userDrawn="1"/>
            </p:nvSpPr>
            <p:spPr bwMode="auto">
              <a:xfrm>
                <a:off x="5802" y="1002"/>
                <a:ext cx="17" cy="5"/>
              </a:xfrm>
              <a:prstGeom prst="rect">
                <a:avLst/>
              </a:prstGeom>
              <a:solidFill>
                <a:srgbClr val="CDA959"/>
              </a:solidFill>
              <a:ln w="0">
                <a:noFill/>
                <a:miter lim="800000"/>
                <a:headEnd/>
                <a:tailEnd/>
              </a:ln>
            </p:spPr>
            <p:txBody>
              <a:bodyPr/>
              <a:lstStyle/>
              <a:p>
                <a:pPr>
                  <a:defRPr/>
                </a:pPr>
                <a:endParaRPr lang="en-US" dirty="0"/>
              </a:p>
            </p:txBody>
          </p:sp>
          <p:sp>
            <p:nvSpPr>
              <p:cNvPr id="2079" name="Rectangle 767"/>
              <p:cNvSpPr>
                <a:spLocks noChangeArrowheads="1"/>
              </p:cNvSpPr>
              <p:nvPr userDrawn="1"/>
            </p:nvSpPr>
            <p:spPr bwMode="auto">
              <a:xfrm>
                <a:off x="3905" y="1007"/>
                <a:ext cx="174" cy="6"/>
              </a:xfrm>
              <a:prstGeom prst="rect">
                <a:avLst/>
              </a:prstGeom>
              <a:solidFill>
                <a:srgbClr val="CDA959"/>
              </a:solidFill>
              <a:ln w="0">
                <a:noFill/>
                <a:miter lim="800000"/>
                <a:headEnd/>
                <a:tailEnd/>
              </a:ln>
            </p:spPr>
            <p:txBody>
              <a:bodyPr/>
              <a:lstStyle/>
              <a:p>
                <a:pPr>
                  <a:defRPr/>
                </a:pPr>
                <a:endParaRPr lang="en-US" dirty="0"/>
              </a:p>
            </p:txBody>
          </p:sp>
          <p:sp>
            <p:nvSpPr>
              <p:cNvPr id="2080" name="Rectangle 768"/>
              <p:cNvSpPr>
                <a:spLocks noChangeArrowheads="1"/>
              </p:cNvSpPr>
              <p:nvPr userDrawn="1"/>
            </p:nvSpPr>
            <p:spPr bwMode="auto">
              <a:xfrm>
                <a:off x="4476" y="1007"/>
                <a:ext cx="67" cy="6"/>
              </a:xfrm>
              <a:prstGeom prst="rect">
                <a:avLst/>
              </a:prstGeom>
              <a:solidFill>
                <a:srgbClr val="CDA959"/>
              </a:solidFill>
              <a:ln w="0">
                <a:noFill/>
                <a:miter lim="800000"/>
                <a:headEnd/>
                <a:tailEnd/>
              </a:ln>
            </p:spPr>
            <p:txBody>
              <a:bodyPr/>
              <a:lstStyle/>
              <a:p>
                <a:pPr>
                  <a:defRPr/>
                </a:pPr>
                <a:endParaRPr lang="en-US" dirty="0"/>
              </a:p>
            </p:txBody>
          </p:sp>
          <p:sp>
            <p:nvSpPr>
              <p:cNvPr id="2081" name="Rectangle 769"/>
              <p:cNvSpPr>
                <a:spLocks noChangeArrowheads="1"/>
              </p:cNvSpPr>
              <p:nvPr userDrawn="1"/>
            </p:nvSpPr>
            <p:spPr bwMode="auto">
              <a:xfrm>
                <a:off x="4929" y="1007"/>
                <a:ext cx="571" cy="6"/>
              </a:xfrm>
              <a:prstGeom prst="rect">
                <a:avLst/>
              </a:prstGeom>
              <a:solidFill>
                <a:srgbClr val="CDA959"/>
              </a:solidFill>
              <a:ln w="0">
                <a:noFill/>
                <a:miter lim="800000"/>
                <a:headEnd/>
                <a:tailEnd/>
              </a:ln>
            </p:spPr>
            <p:txBody>
              <a:bodyPr/>
              <a:lstStyle/>
              <a:p>
                <a:pPr>
                  <a:defRPr/>
                </a:pPr>
                <a:endParaRPr lang="en-US" dirty="0"/>
              </a:p>
            </p:txBody>
          </p:sp>
          <p:sp>
            <p:nvSpPr>
              <p:cNvPr id="2082" name="Rectangle 770"/>
              <p:cNvSpPr>
                <a:spLocks noChangeArrowheads="1"/>
              </p:cNvSpPr>
              <p:nvPr userDrawn="1"/>
            </p:nvSpPr>
            <p:spPr bwMode="auto">
              <a:xfrm>
                <a:off x="5802" y="1007"/>
                <a:ext cx="17" cy="6"/>
              </a:xfrm>
              <a:prstGeom prst="rect">
                <a:avLst/>
              </a:prstGeom>
              <a:solidFill>
                <a:srgbClr val="CDA959"/>
              </a:solidFill>
              <a:ln w="0">
                <a:noFill/>
                <a:miter lim="800000"/>
                <a:headEnd/>
                <a:tailEnd/>
              </a:ln>
            </p:spPr>
            <p:txBody>
              <a:bodyPr/>
              <a:lstStyle/>
              <a:p>
                <a:pPr>
                  <a:defRPr/>
                </a:pPr>
                <a:endParaRPr lang="en-US" dirty="0"/>
              </a:p>
            </p:txBody>
          </p:sp>
          <p:sp>
            <p:nvSpPr>
              <p:cNvPr id="2083" name="Rectangle 771"/>
              <p:cNvSpPr>
                <a:spLocks noChangeArrowheads="1"/>
              </p:cNvSpPr>
              <p:nvPr userDrawn="1"/>
            </p:nvSpPr>
            <p:spPr bwMode="auto">
              <a:xfrm>
                <a:off x="3900" y="1013"/>
                <a:ext cx="184" cy="5"/>
              </a:xfrm>
              <a:prstGeom prst="rect">
                <a:avLst/>
              </a:prstGeom>
              <a:solidFill>
                <a:srgbClr val="CDA959"/>
              </a:solidFill>
              <a:ln w="0">
                <a:noFill/>
                <a:miter lim="800000"/>
                <a:headEnd/>
                <a:tailEnd/>
              </a:ln>
            </p:spPr>
            <p:txBody>
              <a:bodyPr/>
              <a:lstStyle/>
              <a:p>
                <a:pPr>
                  <a:defRPr/>
                </a:pPr>
                <a:endParaRPr lang="en-US" dirty="0"/>
              </a:p>
            </p:txBody>
          </p:sp>
          <p:sp>
            <p:nvSpPr>
              <p:cNvPr id="2084" name="Rectangle 772"/>
              <p:cNvSpPr>
                <a:spLocks noChangeArrowheads="1"/>
              </p:cNvSpPr>
              <p:nvPr userDrawn="1"/>
            </p:nvSpPr>
            <p:spPr bwMode="auto">
              <a:xfrm>
                <a:off x="4476" y="1013"/>
                <a:ext cx="67" cy="5"/>
              </a:xfrm>
              <a:prstGeom prst="rect">
                <a:avLst/>
              </a:prstGeom>
              <a:solidFill>
                <a:srgbClr val="CDA959"/>
              </a:solidFill>
              <a:ln w="0">
                <a:noFill/>
                <a:miter lim="800000"/>
                <a:headEnd/>
                <a:tailEnd/>
              </a:ln>
            </p:spPr>
            <p:txBody>
              <a:bodyPr/>
              <a:lstStyle/>
              <a:p>
                <a:pPr>
                  <a:defRPr/>
                </a:pPr>
                <a:endParaRPr lang="en-US" dirty="0"/>
              </a:p>
            </p:txBody>
          </p:sp>
          <p:sp>
            <p:nvSpPr>
              <p:cNvPr id="2085" name="Rectangle 773"/>
              <p:cNvSpPr>
                <a:spLocks noChangeArrowheads="1"/>
              </p:cNvSpPr>
              <p:nvPr userDrawn="1"/>
            </p:nvSpPr>
            <p:spPr bwMode="auto">
              <a:xfrm>
                <a:off x="4946" y="1013"/>
                <a:ext cx="554" cy="5"/>
              </a:xfrm>
              <a:prstGeom prst="rect">
                <a:avLst/>
              </a:prstGeom>
              <a:solidFill>
                <a:srgbClr val="CDA959"/>
              </a:solidFill>
              <a:ln w="0">
                <a:noFill/>
                <a:miter lim="800000"/>
                <a:headEnd/>
                <a:tailEnd/>
              </a:ln>
            </p:spPr>
            <p:txBody>
              <a:bodyPr/>
              <a:lstStyle/>
              <a:p>
                <a:pPr>
                  <a:defRPr/>
                </a:pPr>
                <a:endParaRPr lang="en-US" dirty="0"/>
              </a:p>
            </p:txBody>
          </p:sp>
          <p:sp>
            <p:nvSpPr>
              <p:cNvPr id="2086" name="Rectangle 774"/>
              <p:cNvSpPr>
                <a:spLocks noChangeArrowheads="1"/>
              </p:cNvSpPr>
              <p:nvPr userDrawn="1"/>
            </p:nvSpPr>
            <p:spPr bwMode="auto">
              <a:xfrm>
                <a:off x="5802" y="1013"/>
                <a:ext cx="17" cy="5"/>
              </a:xfrm>
              <a:prstGeom prst="rect">
                <a:avLst/>
              </a:prstGeom>
              <a:solidFill>
                <a:srgbClr val="CDA959"/>
              </a:solidFill>
              <a:ln w="0">
                <a:noFill/>
                <a:miter lim="800000"/>
                <a:headEnd/>
                <a:tailEnd/>
              </a:ln>
            </p:spPr>
            <p:txBody>
              <a:bodyPr/>
              <a:lstStyle/>
              <a:p>
                <a:pPr>
                  <a:defRPr/>
                </a:pPr>
                <a:endParaRPr lang="en-US" dirty="0"/>
              </a:p>
            </p:txBody>
          </p:sp>
          <p:sp>
            <p:nvSpPr>
              <p:cNvPr id="2087" name="Rectangle 775"/>
              <p:cNvSpPr>
                <a:spLocks noChangeArrowheads="1"/>
              </p:cNvSpPr>
              <p:nvPr userDrawn="1"/>
            </p:nvSpPr>
            <p:spPr bwMode="auto">
              <a:xfrm>
                <a:off x="3894" y="1018"/>
                <a:ext cx="190" cy="6"/>
              </a:xfrm>
              <a:prstGeom prst="rect">
                <a:avLst/>
              </a:prstGeom>
              <a:solidFill>
                <a:srgbClr val="CDA959"/>
              </a:solidFill>
              <a:ln w="0">
                <a:noFill/>
                <a:miter lim="800000"/>
                <a:headEnd/>
                <a:tailEnd/>
              </a:ln>
            </p:spPr>
            <p:txBody>
              <a:bodyPr/>
              <a:lstStyle/>
              <a:p>
                <a:pPr>
                  <a:defRPr/>
                </a:pPr>
                <a:endParaRPr lang="en-US" dirty="0"/>
              </a:p>
            </p:txBody>
          </p:sp>
          <p:sp>
            <p:nvSpPr>
              <p:cNvPr id="2088" name="Rectangle 776"/>
              <p:cNvSpPr>
                <a:spLocks noChangeArrowheads="1"/>
              </p:cNvSpPr>
              <p:nvPr userDrawn="1"/>
            </p:nvSpPr>
            <p:spPr bwMode="auto">
              <a:xfrm>
                <a:off x="4482" y="1018"/>
                <a:ext cx="61" cy="6"/>
              </a:xfrm>
              <a:prstGeom prst="rect">
                <a:avLst/>
              </a:prstGeom>
              <a:solidFill>
                <a:srgbClr val="CDA959"/>
              </a:solidFill>
              <a:ln w="0">
                <a:noFill/>
                <a:miter lim="800000"/>
                <a:headEnd/>
                <a:tailEnd/>
              </a:ln>
            </p:spPr>
            <p:txBody>
              <a:bodyPr/>
              <a:lstStyle/>
              <a:p>
                <a:pPr>
                  <a:defRPr/>
                </a:pPr>
                <a:endParaRPr lang="en-US" dirty="0"/>
              </a:p>
            </p:txBody>
          </p:sp>
          <p:sp>
            <p:nvSpPr>
              <p:cNvPr id="2089" name="Rectangle 777"/>
              <p:cNvSpPr>
                <a:spLocks noChangeArrowheads="1"/>
              </p:cNvSpPr>
              <p:nvPr userDrawn="1"/>
            </p:nvSpPr>
            <p:spPr bwMode="auto">
              <a:xfrm>
                <a:off x="4957" y="1018"/>
                <a:ext cx="543" cy="6"/>
              </a:xfrm>
              <a:prstGeom prst="rect">
                <a:avLst/>
              </a:prstGeom>
              <a:solidFill>
                <a:srgbClr val="CDA959"/>
              </a:solidFill>
              <a:ln w="0">
                <a:noFill/>
                <a:miter lim="800000"/>
                <a:headEnd/>
                <a:tailEnd/>
              </a:ln>
            </p:spPr>
            <p:txBody>
              <a:bodyPr/>
              <a:lstStyle/>
              <a:p>
                <a:pPr>
                  <a:defRPr/>
                </a:pPr>
                <a:endParaRPr lang="en-US" dirty="0"/>
              </a:p>
            </p:txBody>
          </p:sp>
          <p:sp>
            <p:nvSpPr>
              <p:cNvPr id="2090" name="Rectangle 778"/>
              <p:cNvSpPr>
                <a:spLocks noChangeArrowheads="1"/>
              </p:cNvSpPr>
              <p:nvPr userDrawn="1"/>
            </p:nvSpPr>
            <p:spPr bwMode="auto">
              <a:xfrm>
                <a:off x="5802" y="1018"/>
                <a:ext cx="17" cy="6"/>
              </a:xfrm>
              <a:prstGeom prst="rect">
                <a:avLst/>
              </a:prstGeom>
              <a:solidFill>
                <a:srgbClr val="CDA959"/>
              </a:solidFill>
              <a:ln w="0">
                <a:noFill/>
                <a:miter lim="800000"/>
                <a:headEnd/>
                <a:tailEnd/>
              </a:ln>
            </p:spPr>
            <p:txBody>
              <a:bodyPr/>
              <a:lstStyle/>
              <a:p>
                <a:pPr>
                  <a:defRPr/>
                </a:pPr>
                <a:endParaRPr lang="en-US" dirty="0"/>
              </a:p>
            </p:txBody>
          </p:sp>
          <p:sp>
            <p:nvSpPr>
              <p:cNvPr id="2091" name="Rectangle 779"/>
              <p:cNvSpPr>
                <a:spLocks noChangeArrowheads="1"/>
              </p:cNvSpPr>
              <p:nvPr userDrawn="1"/>
            </p:nvSpPr>
            <p:spPr bwMode="auto">
              <a:xfrm>
                <a:off x="3889" y="1024"/>
                <a:ext cx="195" cy="6"/>
              </a:xfrm>
              <a:prstGeom prst="rect">
                <a:avLst/>
              </a:prstGeom>
              <a:solidFill>
                <a:srgbClr val="CDA959"/>
              </a:solidFill>
              <a:ln w="0">
                <a:noFill/>
                <a:miter lim="800000"/>
                <a:headEnd/>
                <a:tailEnd/>
              </a:ln>
            </p:spPr>
            <p:txBody>
              <a:bodyPr/>
              <a:lstStyle/>
              <a:p>
                <a:pPr>
                  <a:defRPr/>
                </a:pPr>
                <a:endParaRPr lang="en-US" dirty="0"/>
              </a:p>
            </p:txBody>
          </p:sp>
          <p:sp>
            <p:nvSpPr>
              <p:cNvPr id="2092" name="Rectangle 780"/>
              <p:cNvSpPr>
                <a:spLocks noChangeArrowheads="1"/>
              </p:cNvSpPr>
              <p:nvPr userDrawn="1"/>
            </p:nvSpPr>
            <p:spPr bwMode="auto">
              <a:xfrm>
                <a:off x="4482" y="1024"/>
                <a:ext cx="67" cy="6"/>
              </a:xfrm>
              <a:prstGeom prst="rect">
                <a:avLst/>
              </a:prstGeom>
              <a:solidFill>
                <a:srgbClr val="CDA959"/>
              </a:solidFill>
              <a:ln w="0">
                <a:noFill/>
                <a:miter lim="800000"/>
                <a:headEnd/>
                <a:tailEnd/>
              </a:ln>
            </p:spPr>
            <p:txBody>
              <a:bodyPr/>
              <a:lstStyle/>
              <a:p>
                <a:pPr>
                  <a:defRPr/>
                </a:pPr>
                <a:endParaRPr lang="en-US" dirty="0"/>
              </a:p>
            </p:txBody>
          </p:sp>
          <p:sp>
            <p:nvSpPr>
              <p:cNvPr id="2093" name="Rectangle 781"/>
              <p:cNvSpPr>
                <a:spLocks noChangeArrowheads="1"/>
              </p:cNvSpPr>
              <p:nvPr userDrawn="1"/>
            </p:nvSpPr>
            <p:spPr bwMode="auto">
              <a:xfrm>
                <a:off x="4969" y="1024"/>
                <a:ext cx="526" cy="6"/>
              </a:xfrm>
              <a:prstGeom prst="rect">
                <a:avLst/>
              </a:prstGeom>
              <a:solidFill>
                <a:srgbClr val="CDA959"/>
              </a:solidFill>
              <a:ln w="0">
                <a:noFill/>
                <a:miter lim="800000"/>
                <a:headEnd/>
                <a:tailEnd/>
              </a:ln>
            </p:spPr>
            <p:txBody>
              <a:bodyPr/>
              <a:lstStyle/>
              <a:p>
                <a:pPr>
                  <a:defRPr/>
                </a:pPr>
                <a:endParaRPr lang="en-US" dirty="0"/>
              </a:p>
            </p:txBody>
          </p:sp>
          <p:sp>
            <p:nvSpPr>
              <p:cNvPr id="2094" name="Rectangle 782"/>
              <p:cNvSpPr>
                <a:spLocks noChangeArrowheads="1"/>
              </p:cNvSpPr>
              <p:nvPr userDrawn="1"/>
            </p:nvSpPr>
            <p:spPr bwMode="auto">
              <a:xfrm>
                <a:off x="5802" y="1024"/>
                <a:ext cx="17" cy="6"/>
              </a:xfrm>
              <a:prstGeom prst="rect">
                <a:avLst/>
              </a:prstGeom>
              <a:solidFill>
                <a:srgbClr val="CDA959"/>
              </a:solidFill>
              <a:ln w="0">
                <a:noFill/>
                <a:miter lim="800000"/>
                <a:headEnd/>
                <a:tailEnd/>
              </a:ln>
            </p:spPr>
            <p:txBody>
              <a:bodyPr/>
              <a:lstStyle/>
              <a:p>
                <a:pPr>
                  <a:defRPr/>
                </a:pPr>
                <a:endParaRPr lang="en-US" dirty="0"/>
              </a:p>
            </p:txBody>
          </p:sp>
          <p:sp>
            <p:nvSpPr>
              <p:cNvPr id="2095" name="Rectangle 783"/>
              <p:cNvSpPr>
                <a:spLocks noChangeArrowheads="1"/>
              </p:cNvSpPr>
              <p:nvPr userDrawn="1"/>
            </p:nvSpPr>
            <p:spPr bwMode="auto">
              <a:xfrm>
                <a:off x="3883" y="1030"/>
                <a:ext cx="207" cy="5"/>
              </a:xfrm>
              <a:prstGeom prst="rect">
                <a:avLst/>
              </a:prstGeom>
              <a:solidFill>
                <a:srgbClr val="CDA959"/>
              </a:solidFill>
              <a:ln w="0">
                <a:noFill/>
                <a:miter lim="800000"/>
                <a:headEnd/>
                <a:tailEnd/>
              </a:ln>
            </p:spPr>
            <p:txBody>
              <a:bodyPr/>
              <a:lstStyle/>
              <a:p>
                <a:pPr>
                  <a:defRPr/>
                </a:pPr>
                <a:endParaRPr lang="en-US" dirty="0"/>
              </a:p>
            </p:txBody>
          </p:sp>
          <p:sp>
            <p:nvSpPr>
              <p:cNvPr id="2096" name="Rectangle 784"/>
              <p:cNvSpPr>
                <a:spLocks noChangeArrowheads="1"/>
              </p:cNvSpPr>
              <p:nvPr userDrawn="1"/>
            </p:nvSpPr>
            <p:spPr bwMode="auto">
              <a:xfrm>
                <a:off x="4487" y="1030"/>
                <a:ext cx="62" cy="5"/>
              </a:xfrm>
              <a:prstGeom prst="rect">
                <a:avLst/>
              </a:prstGeom>
              <a:solidFill>
                <a:srgbClr val="CDA959"/>
              </a:solidFill>
              <a:ln w="0">
                <a:noFill/>
                <a:miter lim="800000"/>
                <a:headEnd/>
                <a:tailEnd/>
              </a:ln>
            </p:spPr>
            <p:txBody>
              <a:bodyPr/>
              <a:lstStyle/>
              <a:p>
                <a:pPr>
                  <a:defRPr/>
                </a:pPr>
                <a:endParaRPr lang="en-US" dirty="0"/>
              </a:p>
            </p:txBody>
          </p:sp>
          <p:sp>
            <p:nvSpPr>
              <p:cNvPr id="2097" name="Rectangle 785"/>
              <p:cNvSpPr>
                <a:spLocks noChangeArrowheads="1"/>
              </p:cNvSpPr>
              <p:nvPr userDrawn="1"/>
            </p:nvSpPr>
            <p:spPr bwMode="auto">
              <a:xfrm>
                <a:off x="4985" y="1030"/>
                <a:ext cx="510" cy="5"/>
              </a:xfrm>
              <a:prstGeom prst="rect">
                <a:avLst/>
              </a:prstGeom>
              <a:solidFill>
                <a:srgbClr val="CDA959"/>
              </a:solidFill>
              <a:ln w="0">
                <a:noFill/>
                <a:miter lim="800000"/>
                <a:headEnd/>
                <a:tailEnd/>
              </a:ln>
            </p:spPr>
            <p:txBody>
              <a:bodyPr/>
              <a:lstStyle/>
              <a:p>
                <a:pPr>
                  <a:defRPr/>
                </a:pPr>
                <a:endParaRPr lang="en-US" dirty="0"/>
              </a:p>
            </p:txBody>
          </p:sp>
          <p:sp>
            <p:nvSpPr>
              <p:cNvPr id="2098" name="Rectangle 786"/>
              <p:cNvSpPr>
                <a:spLocks noChangeArrowheads="1"/>
              </p:cNvSpPr>
              <p:nvPr userDrawn="1"/>
            </p:nvSpPr>
            <p:spPr bwMode="auto">
              <a:xfrm>
                <a:off x="5802" y="1030"/>
                <a:ext cx="17" cy="5"/>
              </a:xfrm>
              <a:prstGeom prst="rect">
                <a:avLst/>
              </a:prstGeom>
              <a:solidFill>
                <a:srgbClr val="CDA959"/>
              </a:solidFill>
              <a:ln w="0">
                <a:noFill/>
                <a:miter lim="800000"/>
                <a:headEnd/>
                <a:tailEnd/>
              </a:ln>
            </p:spPr>
            <p:txBody>
              <a:bodyPr/>
              <a:lstStyle/>
              <a:p>
                <a:pPr>
                  <a:defRPr/>
                </a:pPr>
                <a:endParaRPr lang="en-US" dirty="0"/>
              </a:p>
            </p:txBody>
          </p:sp>
          <p:sp>
            <p:nvSpPr>
              <p:cNvPr id="2099" name="Rectangle 787"/>
              <p:cNvSpPr>
                <a:spLocks noChangeArrowheads="1"/>
              </p:cNvSpPr>
              <p:nvPr userDrawn="1"/>
            </p:nvSpPr>
            <p:spPr bwMode="auto">
              <a:xfrm>
                <a:off x="3877" y="1035"/>
                <a:ext cx="219" cy="6"/>
              </a:xfrm>
              <a:prstGeom prst="rect">
                <a:avLst/>
              </a:prstGeom>
              <a:solidFill>
                <a:srgbClr val="CDA959"/>
              </a:solidFill>
              <a:ln w="0">
                <a:noFill/>
                <a:miter lim="800000"/>
                <a:headEnd/>
                <a:tailEnd/>
              </a:ln>
            </p:spPr>
            <p:txBody>
              <a:bodyPr/>
              <a:lstStyle/>
              <a:p>
                <a:pPr>
                  <a:defRPr/>
                </a:pPr>
                <a:endParaRPr lang="en-US" dirty="0"/>
              </a:p>
            </p:txBody>
          </p:sp>
          <p:sp>
            <p:nvSpPr>
              <p:cNvPr id="2100" name="Rectangle 788"/>
              <p:cNvSpPr>
                <a:spLocks noChangeArrowheads="1"/>
              </p:cNvSpPr>
              <p:nvPr userDrawn="1"/>
            </p:nvSpPr>
            <p:spPr bwMode="auto">
              <a:xfrm>
                <a:off x="4487" y="1035"/>
                <a:ext cx="68" cy="6"/>
              </a:xfrm>
              <a:prstGeom prst="rect">
                <a:avLst/>
              </a:prstGeom>
              <a:solidFill>
                <a:srgbClr val="CDA959"/>
              </a:solidFill>
              <a:ln w="0">
                <a:noFill/>
                <a:miter lim="800000"/>
                <a:headEnd/>
                <a:tailEnd/>
              </a:ln>
            </p:spPr>
            <p:txBody>
              <a:bodyPr/>
              <a:lstStyle/>
              <a:p>
                <a:pPr>
                  <a:defRPr/>
                </a:pPr>
                <a:endParaRPr lang="en-US" dirty="0"/>
              </a:p>
            </p:txBody>
          </p:sp>
          <p:sp>
            <p:nvSpPr>
              <p:cNvPr id="2101" name="Rectangle 789"/>
              <p:cNvSpPr>
                <a:spLocks noChangeArrowheads="1"/>
              </p:cNvSpPr>
              <p:nvPr userDrawn="1"/>
            </p:nvSpPr>
            <p:spPr bwMode="auto">
              <a:xfrm>
                <a:off x="4997" y="1035"/>
                <a:ext cx="492" cy="6"/>
              </a:xfrm>
              <a:prstGeom prst="rect">
                <a:avLst/>
              </a:prstGeom>
              <a:solidFill>
                <a:srgbClr val="CDA959"/>
              </a:solidFill>
              <a:ln w="0">
                <a:noFill/>
                <a:miter lim="800000"/>
                <a:headEnd/>
                <a:tailEnd/>
              </a:ln>
            </p:spPr>
            <p:txBody>
              <a:bodyPr/>
              <a:lstStyle/>
              <a:p>
                <a:pPr>
                  <a:defRPr/>
                </a:pPr>
                <a:endParaRPr lang="en-US" dirty="0"/>
              </a:p>
            </p:txBody>
          </p:sp>
          <p:sp>
            <p:nvSpPr>
              <p:cNvPr id="2102" name="Rectangle 790"/>
              <p:cNvSpPr>
                <a:spLocks noChangeArrowheads="1"/>
              </p:cNvSpPr>
              <p:nvPr userDrawn="1"/>
            </p:nvSpPr>
            <p:spPr bwMode="auto">
              <a:xfrm>
                <a:off x="5802" y="1035"/>
                <a:ext cx="17" cy="6"/>
              </a:xfrm>
              <a:prstGeom prst="rect">
                <a:avLst/>
              </a:prstGeom>
              <a:solidFill>
                <a:srgbClr val="CDA959"/>
              </a:solidFill>
              <a:ln w="0">
                <a:noFill/>
                <a:miter lim="800000"/>
                <a:headEnd/>
                <a:tailEnd/>
              </a:ln>
            </p:spPr>
            <p:txBody>
              <a:bodyPr/>
              <a:lstStyle/>
              <a:p>
                <a:pPr>
                  <a:defRPr/>
                </a:pPr>
                <a:endParaRPr lang="en-US" dirty="0"/>
              </a:p>
            </p:txBody>
          </p:sp>
          <p:sp>
            <p:nvSpPr>
              <p:cNvPr id="2103" name="Rectangle 791"/>
              <p:cNvSpPr>
                <a:spLocks noChangeArrowheads="1"/>
              </p:cNvSpPr>
              <p:nvPr userDrawn="1"/>
            </p:nvSpPr>
            <p:spPr bwMode="auto">
              <a:xfrm>
                <a:off x="3872" y="1041"/>
                <a:ext cx="229" cy="5"/>
              </a:xfrm>
              <a:prstGeom prst="rect">
                <a:avLst/>
              </a:prstGeom>
              <a:solidFill>
                <a:srgbClr val="CDA959"/>
              </a:solidFill>
              <a:ln w="0">
                <a:noFill/>
                <a:miter lim="800000"/>
                <a:headEnd/>
                <a:tailEnd/>
              </a:ln>
            </p:spPr>
            <p:txBody>
              <a:bodyPr/>
              <a:lstStyle/>
              <a:p>
                <a:pPr>
                  <a:defRPr/>
                </a:pPr>
                <a:endParaRPr lang="en-US" dirty="0"/>
              </a:p>
            </p:txBody>
          </p:sp>
          <p:sp>
            <p:nvSpPr>
              <p:cNvPr id="2104" name="Rectangle 792"/>
              <p:cNvSpPr>
                <a:spLocks noChangeArrowheads="1"/>
              </p:cNvSpPr>
              <p:nvPr userDrawn="1"/>
            </p:nvSpPr>
            <p:spPr bwMode="auto">
              <a:xfrm>
                <a:off x="4487" y="1041"/>
                <a:ext cx="68" cy="5"/>
              </a:xfrm>
              <a:prstGeom prst="rect">
                <a:avLst/>
              </a:prstGeom>
              <a:solidFill>
                <a:srgbClr val="CDA959"/>
              </a:solidFill>
              <a:ln w="0">
                <a:noFill/>
                <a:miter lim="800000"/>
                <a:headEnd/>
                <a:tailEnd/>
              </a:ln>
            </p:spPr>
            <p:txBody>
              <a:bodyPr/>
              <a:lstStyle/>
              <a:p>
                <a:pPr>
                  <a:defRPr/>
                </a:pPr>
                <a:endParaRPr lang="en-US" dirty="0"/>
              </a:p>
            </p:txBody>
          </p:sp>
          <p:sp>
            <p:nvSpPr>
              <p:cNvPr id="2105" name="Rectangle 793"/>
              <p:cNvSpPr>
                <a:spLocks noChangeArrowheads="1"/>
              </p:cNvSpPr>
              <p:nvPr userDrawn="1"/>
            </p:nvSpPr>
            <p:spPr bwMode="auto">
              <a:xfrm>
                <a:off x="5008" y="1041"/>
                <a:ext cx="481" cy="5"/>
              </a:xfrm>
              <a:prstGeom prst="rect">
                <a:avLst/>
              </a:prstGeom>
              <a:solidFill>
                <a:srgbClr val="CDA959"/>
              </a:solidFill>
              <a:ln w="0">
                <a:noFill/>
                <a:miter lim="800000"/>
                <a:headEnd/>
                <a:tailEnd/>
              </a:ln>
            </p:spPr>
            <p:txBody>
              <a:bodyPr/>
              <a:lstStyle/>
              <a:p>
                <a:pPr>
                  <a:defRPr/>
                </a:pPr>
                <a:endParaRPr lang="en-US" dirty="0"/>
              </a:p>
            </p:txBody>
          </p:sp>
          <p:sp>
            <p:nvSpPr>
              <p:cNvPr id="2106" name="Rectangle 794"/>
              <p:cNvSpPr>
                <a:spLocks noChangeArrowheads="1"/>
              </p:cNvSpPr>
              <p:nvPr userDrawn="1"/>
            </p:nvSpPr>
            <p:spPr bwMode="auto">
              <a:xfrm>
                <a:off x="5802" y="1041"/>
                <a:ext cx="17" cy="5"/>
              </a:xfrm>
              <a:prstGeom prst="rect">
                <a:avLst/>
              </a:prstGeom>
              <a:solidFill>
                <a:srgbClr val="CDA959"/>
              </a:solidFill>
              <a:ln w="0">
                <a:noFill/>
                <a:miter lim="800000"/>
                <a:headEnd/>
                <a:tailEnd/>
              </a:ln>
            </p:spPr>
            <p:txBody>
              <a:bodyPr/>
              <a:lstStyle/>
              <a:p>
                <a:pPr>
                  <a:defRPr/>
                </a:pPr>
                <a:endParaRPr lang="en-US" dirty="0"/>
              </a:p>
            </p:txBody>
          </p:sp>
          <p:sp>
            <p:nvSpPr>
              <p:cNvPr id="2107" name="Rectangle 795"/>
              <p:cNvSpPr>
                <a:spLocks noChangeArrowheads="1"/>
              </p:cNvSpPr>
              <p:nvPr userDrawn="1"/>
            </p:nvSpPr>
            <p:spPr bwMode="auto">
              <a:xfrm>
                <a:off x="3866" y="1046"/>
                <a:ext cx="241" cy="6"/>
              </a:xfrm>
              <a:prstGeom prst="rect">
                <a:avLst/>
              </a:prstGeom>
              <a:solidFill>
                <a:srgbClr val="CDA959"/>
              </a:solidFill>
              <a:ln w="0">
                <a:noFill/>
                <a:miter lim="800000"/>
                <a:headEnd/>
                <a:tailEnd/>
              </a:ln>
            </p:spPr>
            <p:txBody>
              <a:bodyPr/>
              <a:lstStyle/>
              <a:p>
                <a:pPr>
                  <a:defRPr/>
                </a:pPr>
                <a:endParaRPr lang="en-US" dirty="0"/>
              </a:p>
            </p:txBody>
          </p:sp>
          <p:sp>
            <p:nvSpPr>
              <p:cNvPr id="2108" name="Rectangle 796"/>
              <p:cNvSpPr>
                <a:spLocks noChangeArrowheads="1"/>
              </p:cNvSpPr>
              <p:nvPr userDrawn="1"/>
            </p:nvSpPr>
            <p:spPr bwMode="auto">
              <a:xfrm>
                <a:off x="4493" y="1046"/>
                <a:ext cx="62" cy="6"/>
              </a:xfrm>
              <a:prstGeom prst="rect">
                <a:avLst/>
              </a:prstGeom>
              <a:solidFill>
                <a:srgbClr val="CDA959"/>
              </a:solidFill>
              <a:ln w="0">
                <a:noFill/>
                <a:miter lim="800000"/>
                <a:headEnd/>
                <a:tailEnd/>
              </a:ln>
            </p:spPr>
            <p:txBody>
              <a:bodyPr/>
              <a:lstStyle/>
              <a:p>
                <a:pPr>
                  <a:defRPr/>
                </a:pPr>
                <a:endParaRPr lang="en-US" dirty="0"/>
              </a:p>
            </p:txBody>
          </p:sp>
          <p:sp>
            <p:nvSpPr>
              <p:cNvPr id="2109" name="Rectangle 797"/>
              <p:cNvSpPr>
                <a:spLocks noChangeArrowheads="1"/>
              </p:cNvSpPr>
              <p:nvPr userDrawn="1"/>
            </p:nvSpPr>
            <p:spPr bwMode="auto">
              <a:xfrm>
                <a:off x="5025" y="1046"/>
                <a:ext cx="464" cy="6"/>
              </a:xfrm>
              <a:prstGeom prst="rect">
                <a:avLst/>
              </a:prstGeom>
              <a:solidFill>
                <a:srgbClr val="CDA959"/>
              </a:solidFill>
              <a:ln w="0">
                <a:noFill/>
                <a:miter lim="800000"/>
                <a:headEnd/>
                <a:tailEnd/>
              </a:ln>
            </p:spPr>
            <p:txBody>
              <a:bodyPr/>
              <a:lstStyle/>
              <a:p>
                <a:pPr>
                  <a:defRPr/>
                </a:pPr>
                <a:endParaRPr lang="en-US" dirty="0"/>
              </a:p>
            </p:txBody>
          </p:sp>
          <p:sp>
            <p:nvSpPr>
              <p:cNvPr id="2110" name="Rectangle 798"/>
              <p:cNvSpPr>
                <a:spLocks noChangeArrowheads="1"/>
              </p:cNvSpPr>
              <p:nvPr userDrawn="1"/>
            </p:nvSpPr>
            <p:spPr bwMode="auto">
              <a:xfrm>
                <a:off x="5802" y="1046"/>
                <a:ext cx="17" cy="6"/>
              </a:xfrm>
              <a:prstGeom prst="rect">
                <a:avLst/>
              </a:prstGeom>
              <a:solidFill>
                <a:srgbClr val="CDA959"/>
              </a:solidFill>
              <a:ln w="0">
                <a:noFill/>
                <a:miter lim="800000"/>
                <a:headEnd/>
                <a:tailEnd/>
              </a:ln>
            </p:spPr>
            <p:txBody>
              <a:bodyPr/>
              <a:lstStyle/>
              <a:p>
                <a:pPr>
                  <a:defRPr/>
                </a:pPr>
                <a:endParaRPr lang="en-US" dirty="0"/>
              </a:p>
            </p:txBody>
          </p:sp>
          <p:sp>
            <p:nvSpPr>
              <p:cNvPr id="2111" name="Rectangle 799"/>
              <p:cNvSpPr>
                <a:spLocks noChangeArrowheads="1"/>
              </p:cNvSpPr>
              <p:nvPr userDrawn="1"/>
            </p:nvSpPr>
            <p:spPr bwMode="auto">
              <a:xfrm>
                <a:off x="3861" y="1052"/>
                <a:ext cx="251" cy="6"/>
              </a:xfrm>
              <a:prstGeom prst="rect">
                <a:avLst/>
              </a:prstGeom>
              <a:solidFill>
                <a:srgbClr val="CDA959"/>
              </a:solidFill>
              <a:ln w="0">
                <a:noFill/>
                <a:miter lim="800000"/>
                <a:headEnd/>
                <a:tailEnd/>
              </a:ln>
            </p:spPr>
            <p:txBody>
              <a:bodyPr/>
              <a:lstStyle/>
              <a:p>
                <a:pPr>
                  <a:defRPr/>
                </a:pPr>
                <a:endParaRPr lang="en-US" dirty="0"/>
              </a:p>
            </p:txBody>
          </p:sp>
          <p:sp>
            <p:nvSpPr>
              <p:cNvPr id="2112" name="Rectangle 800"/>
              <p:cNvSpPr>
                <a:spLocks noChangeArrowheads="1"/>
              </p:cNvSpPr>
              <p:nvPr userDrawn="1"/>
            </p:nvSpPr>
            <p:spPr bwMode="auto">
              <a:xfrm>
                <a:off x="4493" y="1052"/>
                <a:ext cx="67" cy="6"/>
              </a:xfrm>
              <a:prstGeom prst="rect">
                <a:avLst/>
              </a:prstGeom>
              <a:solidFill>
                <a:srgbClr val="CDA959"/>
              </a:solidFill>
              <a:ln w="0">
                <a:noFill/>
                <a:miter lim="800000"/>
                <a:headEnd/>
                <a:tailEnd/>
              </a:ln>
            </p:spPr>
            <p:txBody>
              <a:bodyPr/>
              <a:lstStyle/>
              <a:p>
                <a:pPr>
                  <a:defRPr/>
                </a:pPr>
                <a:endParaRPr lang="en-US" dirty="0"/>
              </a:p>
            </p:txBody>
          </p:sp>
          <p:sp>
            <p:nvSpPr>
              <p:cNvPr id="2113" name="Rectangle 801"/>
              <p:cNvSpPr>
                <a:spLocks noChangeArrowheads="1"/>
              </p:cNvSpPr>
              <p:nvPr userDrawn="1"/>
            </p:nvSpPr>
            <p:spPr bwMode="auto">
              <a:xfrm>
                <a:off x="5036" y="1052"/>
                <a:ext cx="447" cy="6"/>
              </a:xfrm>
              <a:prstGeom prst="rect">
                <a:avLst/>
              </a:prstGeom>
              <a:solidFill>
                <a:srgbClr val="CDA959"/>
              </a:solidFill>
              <a:ln w="0">
                <a:noFill/>
                <a:miter lim="800000"/>
                <a:headEnd/>
                <a:tailEnd/>
              </a:ln>
            </p:spPr>
            <p:txBody>
              <a:bodyPr/>
              <a:lstStyle/>
              <a:p>
                <a:pPr>
                  <a:defRPr/>
                </a:pPr>
                <a:endParaRPr lang="en-US" dirty="0"/>
              </a:p>
            </p:txBody>
          </p:sp>
          <p:sp>
            <p:nvSpPr>
              <p:cNvPr id="2114" name="Rectangle 802"/>
              <p:cNvSpPr>
                <a:spLocks noChangeArrowheads="1"/>
              </p:cNvSpPr>
              <p:nvPr userDrawn="1"/>
            </p:nvSpPr>
            <p:spPr bwMode="auto">
              <a:xfrm>
                <a:off x="5802" y="1052"/>
                <a:ext cx="17" cy="6"/>
              </a:xfrm>
              <a:prstGeom prst="rect">
                <a:avLst/>
              </a:prstGeom>
              <a:solidFill>
                <a:srgbClr val="CDA959"/>
              </a:solidFill>
              <a:ln w="0">
                <a:noFill/>
                <a:miter lim="800000"/>
                <a:headEnd/>
                <a:tailEnd/>
              </a:ln>
            </p:spPr>
            <p:txBody>
              <a:bodyPr/>
              <a:lstStyle/>
              <a:p>
                <a:pPr>
                  <a:defRPr/>
                </a:pPr>
                <a:endParaRPr lang="en-US" dirty="0"/>
              </a:p>
            </p:txBody>
          </p:sp>
          <p:sp>
            <p:nvSpPr>
              <p:cNvPr id="2115" name="Rectangle 803"/>
              <p:cNvSpPr>
                <a:spLocks noChangeArrowheads="1"/>
              </p:cNvSpPr>
              <p:nvPr userDrawn="1"/>
            </p:nvSpPr>
            <p:spPr bwMode="auto">
              <a:xfrm>
                <a:off x="3855" y="1058"/>
                <a:ext cx="263" cy="5"/>
              </a:xfrm>
              <a:prstGeom prst="rect">
                <a:avLst/>
              </a:prstGeom>
              <a:solidFill>
                <a:srgbClr val="CDA959"/>
              </a:solidFill>
              <a:ln w="0">
                <a:noFill/>
                <a:miter lim="800000"/>
                <a:headEnd/>
                <a:tailEnd/>
              </a:ln>
            </p:spPr>
            <p:txBody>
              <a:bodyPr/>
              <a:lstStyle/>
              <a:p>
                <a:pPr>
                  <a:defRPr/>
                </a:pPr>
                <a:endParaRPr lang="en-US" dirty="0"/>
              </a:p>
            </p:txBody>
          </p:sp>
          <p:sp>
            <p:nvSpPr>
              <p:cNvPr id="2116" name="Rectangle 804"/>
              <p:cNvSpPr>
                <a:spLocks noChangeArrowheads="1"/>
              </p:cNvSpPr>
              <p:nvPr userDrawn="1"/>
            </p:nvSpPr>
            <p:spPr bwMode="auto">
              <a:xfrm>
                <a:off x="4499" y="1058"/>
                <a:ext cx="61" cy="5"/>
              </a:xfrm>
              <a:prstGeom prst="rect">
                <a:avLst/>
              </a:prstGeom>
              <a:solidFill>
                <a:srgbClr val="CDA959"/>
              </a:solidFill>
              <a:ln w="0">
                <a:noFill/>
                <a:miter lim="800000"/>
                <a:headEnd/>
                <a:tailEnd/>
              </a:ln>
            </p:spPr>
            <p:txBody>
              <a:bodyPr/>
              <a:lstStyle/>
              <a:p>
                <a:pPr>
                  <a:defRPr/>
                </a:pPr>
                <a:endParaRPr lang="en-US" dirty="0"/>
              </a:p>
            </p:txBody>
          </p:sp>
          <p:sp>
            <p:nvSpPr>
              <p:cNvPr id="2117" name="Rectangle 805"/>
              <p:cNvSpPr>
                <a:spLocks noChangeArrowheads="1"/>
              </p:cNvSpPr>
              <p:nvPr userDrawn="1"/>
            </p:nvSpPr>
            <p:spPr bwMode="auto">
              <a:xfrm>
                <a:off x="5053" y="1058"/>
                <a:ext cx="430" cy="5"/>
              </a:xfrm>
              <a:prstGeom prst="rect">
                <a:avLst/>
              </a:prstGeom>
              <a:solidFill>
                <a:srgbClr val="CDA959"/>
              </a:solidFill>
              <a:ln w="0">
                <a:noFill/>
                <a:miter lim="800000"/>
                <a:headEnd/>
                <a:tailEnd/>
              </a:ln>
            </p:spPr>
            <p:txBody>
              <a:bodyPr/>
              <a:lstStyle/>
              <a:p>
                <a:pPr>
                  <a:defRPr/>
                </a:pPr>
                <a:endParaRPr lang="en-US" dirty="0"/>
              </a:p>
            </p:txBody>
          </p:sp>
          <p:sp>
            <p:nvSpPr>
              <p:cNvPr id="2118" name="Rectangle 806"/>
              <p:cNvSpPr>
                <a:spLocks noChangeArrowheads="1"/>
              </p:cNvSpPr>
              <p:nvPr userDrawn="1"/>
            </p:nvSpPr>
            <p:spPr bwMode="auto">
              <a:xfrm>
                <a:off x="5802" y="1058"/>
                <a:ext cx="17" cy="5"/>
              </a:xfrm>
              <a:prstGeom prst="rect">
                <a:avLst/>
              </a:prstGeom>
              <a:solidFill>
                <a:srgbClr val="CDA959"/>
              </a:solidFill>
              <a:ln w="0">
                <a:noFill/>
                <a:miter lim="800000"/>
                <a:headEnd/>
                <a:tailEnd/>
              </a:ln>
            </p:spPr>
            <p:txBody>
              <a:bodyPr/>
              <a:lstStyle/>
              <a:p>
                <a:pPr>
                  <a:defRPr/>
                </a:pPr>
                <a:endParaRPr lang="en-US" dirty="0"/>
              </a:p>
            </p:txBody>
          </p:sp>
          <p:sp>
            <p:nvSpPr>
              <p:cNvPr id="2119" name="Rectangle 807"/>
              <p:cNvSpPr>
                <a:spLocks noChangeArrowheads="1"/>
              </p:cNvSpPr>
              <p:nvPr userDrawn="1"/>
            </p:nvSpPr>
            <p:spPr bwMode="auto">
              <a:xfrm>
                <a:off x="3849" y="1063"/>
                <a:ext cx="275" cy="6"/>
              </a:xfrm>
              <a:prstGeom prst="rect">
                <a:avLst/>
              </a:prstGeom>
              <a:solidFill>
                <a:srgbClr val="CDA959"/>
              </a:solidFill>
              <a:ln w="0">
                <a:noFill/>
                <a:miter lim="800000"/>
                <a:headEnd/>
                <a:tailEnd/>
              </a:ln>
            </p:spPr>
            <p:txBody>
              <a:bodyPr/>
              <a:lstStyle/>
              <a:p>
                <a:pPr>
                  <a:defRPr/>
                </a:pPr>
                <a:endParaRPr lang="en-US" dirty="0"/>
              </a:p>
            </p:txBody>
          </p:sp>
          <p:sp>
            <p:nvSpPr>
              <p:cNvPr id="2120" name="Rectangle 808"/>
              <p:cNvSpPr>
                <a:spLocks noChangeArrowheads="1"/>
              </p:cNvSpPr>
              <p:nvPr userDrawn="1"/>
            </p:nvSpPr>
            <p:spPr bwMode="auto">
              <a:xfrm>
                <a:off x="4499" y="1063"/>
                <a:ext cx="67" cy="6"/>
              </a:xfrm>
              <a:prstGeom prst="rect">
                <a:avLst/>
              </a:prstGeom>
              <a:solidFill>
                <a:srgbClr val="CDA959"/>
              </a:solidFill>
              <a:ln w="0">
                <a:noFill/>
                <a:miter lim="800000"/>
                <a:headEnd/>
                <a:tailEnd/>
              </a:ln>
            </p:spPr>
            <p:txBody>
              <a:bodyPr/>
              <a:lstStyle/>
              <a:p>
                <a:pPr>
                  <a:defRPr/>
                </a:pPr>
                <a:endParaRPr lang="en-US" dirty="0"/>
              </a:p>
            </p:txBody>
          </p:sp>
          <p:sp>
            <p:nvSpPr>
              <p:cNvPr id="2121" name="Rectangle 809"/>
              <p:cNvSpPr>
                <a:spLocks noChangeArrowheads="1"/>
              </p:cNvSpPr>
              <p:nvPr userDrawn="1"/>
            </p:nvSpPr>
            <p:spPr bwMode="auto">
              <a:xfrm>
                <a:off x="5064" y="1063"/>
                <a:ext cx="414" cy="6"/>
              </a:xfrm>
              <a:prstGeom prst="rect">
                <a:avLst/>
              </a:prstGeom>
              <a:solidFill>
                <a:srgbClr val="CDA959"/>
              </a:solidFill>
              <a:ln w="0">
                <a:noFill/>
                <a:miter lim="800000"/>
                <a:headEnd/>
                <a:tailEnd/>
              </a:ln>
            </p:spPr>
            <p:txBody>
              <a:bodyPr/>
              <a:lstStyle/>
              <a:p>
                <a:pPr>
                  <a:defRPr/>
                </a:pPr>
                <a:endParaRPr lang="en-US" dirty="0"/>
              </a:p>
            </p:txBody>
          </p:sp>
          <p:sp>
            <p:nvSpPr>
              <p:cNvPr id="2122" name="Rectangle 810"/>
              <p:cNvSpPr>
                <a:spLocks noChangeArrowheads="1"/>
              </p:cNvSpPr>
              <p:nvPr userDrawn="1"/>
            </p:nvSpPr>
            <p:spPr bwMode="auto">
              <a:xfrm>
                <a:off x="5802" y="1063"/>
                <a:ext cx="17" cy="6"/>
              </a:xfrm>
              <a:prstGeom prst="rect">
                <a:avLst/>
              </a:prstGeom>
              <a:solidFill>
                <a:srgbClr val="CDA959"/>
              </a:solidFill>
              <a:ln w="0">
                <a:noFill/>
                <a:miter lim="800000"/>
                <a:headEnd/>
                <a:tailEnd/>
              </a:ln>
            </p:spPr>
            <p:txBody>
              <a:bodyPr/>
              <a:lstStyle/>
              <a:p>
                <a:pPr>
                  <a:defRPr/>
                </a:pPr>
                <a:endParaRPr lang="en-US" dirty="0"/>
              </a:p>
            </p:txBody>
          </p:sp>
        </p:grpSp>
        <p:grpSp>
          <p:nvGrpSpPr>
            <p:cNvPr id="17" name="Group 811"/>
            <p:cNvGrpSpPr>
              <a:grpSpLocks/>
            </p:cNvGrpSpPr>
            <p:nvPr userDrawn="1"/>
          </p:nvGrpSpPr>
          <p:grpSpPr bwMode="auto">
            <a:xfrm>
              <a:off x="3777" y="1069"/>
              <a:ext cx="2042" cy="313"/>
              <a:chOff x="3777" y="1069"/>
              <a:chExt cx="2042" cy="313"/>
            </a:xfrm>
          </p:grpSpPr>
          <p:sp>
            <p:nvSpPr>
              <p:cNvPr id="1723" name="Rectangle 812"/>
              <p:cNvSpPr>
                <a:spLocks noChangeArrowheads="1"/>
              </p:cNvSpPr>
              <p:nvPr userDrawn="1"/>
            </p:nvSpPr>
            <p:spPr bwMode="auto">
              <a:xfrm>
                <a:off x="3844" y="1069"/>
                <a:ext cx="285" cy="5"/>
              </a:xfrm>
              <a:prstGeom prst="rect">
                <a:avLst/>
              </a:prstGeom>
              <a:solidFill>
                <a:srgbClr val="CDA959"/>
              </a:solidFill>
              <a:ln w="0">
                <a:noFill/>
                <a:miter lim="800000"/>
                <a:headEnd/>
                <a:tailEnd/>
              </a:ln>
            </p:spPr>
            <p:txBody>
              <a:bodyPr/>
              <a:lstStyle/>
              <a:p>
                <a:pPr>
                  <a:defRPr/>
                </a:pPr>
                <a:endParaRPr lang="en-US" dirty="0"/>
              </a:p>
            </p:txBody>
          </p:sp>
          <p:sp>
            <p:nvSpPr>
              <p:cNvPr id="1724" name="Rectangle 813"/>
              <p:cNvSpPr>
                <a:spLocks noChangeArrowheads="1"/>
              </p:cNvSpPr>
              <p:nvPr userDrawn="1"/>
            </p:nvSpPr>
            <p:spPr bwMode="auto">
              <a:xfrm>
                <a:off x="4499" y="1069"/>
                <a:ext cx="67" cy="5"/>
              </a:xfrm>
              <a:prstGeom prst="rect">
                <a:avLst/>
              </a:prstGeom>
              <a:solidFill>
                <a:srgbClr val="CDA959"/>
              </a:solidFill>
              <a:ln w="0">
                <a:noFill/>
                <a:miter lim="800000"/>
                <a:headEnd/>
                <a:tailEnd/>
              </a:ln>
            </p:spPr>
            <p:txBody>
              <a:bodyPr/>
              <a:lstStyle/>
              <a:p>
                <a:pPr>
                  <a:defRPr/>
                </a:pPr>
                <a:endParaRPr lang="en-US" dirty="0"/>
              </a:p>
            </p:txBody>
          </p:sp>
          <p:sp>
            <p:nvSpPr>
              <p:cNvPr id="1725" name="Rectangle 814"/>
              <p:cNvSpPr>
                <a:spLocks noChangeArrowheads="1"/>
              </p:cNvSpPr>
              <p:nvPr userDrawn="1"/>
            </p:nvSpPr>
            <p:spPr bwMode="auto">
              <a:xfrm>
                <a:off x="5075" y="1069"/>
                <a:ext cx="403" cy="5"/>
              </a:xfrm>
              <a:prstGeom prst="rect">
                <a:avLst/>
              </a:prstGeom>
              <a:solidFill>
                <a:srgbClr val="CDA959"/>
              </a:solidFill>
              <a:ln w="0">
                <a:noFill/>
                <a:miter lim="800000"/>
                <a:headEnd/>
                <a:tailEnd/>
              </a:ln>
            </p:spPr>
            <p:txBody>
              <a:bodyPr/>
              <a:lstStyle/>
              <a:p>
                <a:pPr>
                  <a:defRPr/>
                </a:pPr>
                <a:endParaRPr lang="en-US" dirty="0"/>
              </a:p>
            </p:txBody>
          </p:sp>
          <p:sp>
            <p:nvSpPr>
              <p:cNvPr id="1726" name="Rectangle 815"/>
              <p:cNvSpPr>
                <a:spLocks noChangeArrowheads="1"/>
              </p:cNvSpPr>
              <p:nvPr userDrawn="1"/>
            </p:nvSpPr>
            <p:spPr bwMode="auto">
              <a:xfrm>
                <a:off x="5802" y="1069"/>
                <a:ext cx="17" cy="5"/>
              </a:xfrm>
              <a:prstGeom prst="rect">
                <a:avLst/>
              </a:prstGeom>
              <a:solidFill>
                <a:srgbClr val="CDA959"/>
              </a:solidFill>
              <a:ln w="0">
                <a:noFill/>
                <a:miter lim="800000"/>
                <a:headEnd/>
                <a:tailEnd/>
              </a:ln>
            </p:spPr>
            <p:txBody>
              <a:bodyPr/>
              <a:lstStyle/>
              <a:p>
                <a:pPr>
                  <a:defRPr/>
                </a:pPr>
                <a:endParaRPr lang="en-US" dirty="0"/>
              </a:p>
            </p:txBody>
          </p:sp>
          <p:sp>
            <p:nvSpPr>
              <p:cNvPr id="1727" name="Rectangle 816"/>
              <p:cNvSpPr>
                <a:spLocks noChangeArrowheads="1"/>
              </p:cNvSpPr>
              <p:nvPr userDrawn="1"/>
            </p:nvSpPr>
            <p:spPr bwMode="auto">
              <a:xfrm>
                <a:off x="3838" y="1074"/>
                <a:ext cx="291" cy="6"/>
              </a:xfrm>
              <a:prstGeom prst="rect">
                <a:avLst/>
              </a:prstGeom>
              <a:solidFill>
                <a:srgbClr val="CDA959"/>
              </a:solidFill>
              <a:ln w="0">
                <a:noFill/>
                <a:miter lim="800000"/>
                <a:headEnd/>
                <a:tailEnd/>
              </a:ln>
            </p:spPr>
            <p:txBody>
              <a:bodyPr/>
              <a:lstStyle/>
              <a:p>
                <a:pPr>
                  <a:defRPr/>
                </a:pPr>
                <a:endParaRPr lang="en-US" dirty="0"/>
              </a:p>
            </p:txBody>
          </p:sp>
          <p:sp>
            <p:nvSpPr>
              <p:cNvPr id="1728" name="Rectangle 817"/>
              <p:cNvSpPr>
                <a:spLocks noChangeArrowheads="1"/>
              </p:cNvSpPr>
              <p:nvPr userDrawn="1"/>
            </p:nvSpPr>
            <p:spPr bwMode="auto">
              <a:xfrm>
                <a:off x="4504" y="1074"/>
                <a:ext cx="67" cy="6"/>
              </a:xfrm>
              <a:prstGeom prst="rect">
                <a:avLst/>
              </a:prstGeom>
              <a:solidFill>
                <a:srgbClr val="CDA959"/>
              </a:solidFill>
              <a:ln w="0">
                <a:noFill/>
                <a:miter lim="800000"/>
                <a:headEnd/>
                <a:tailEnd/>
              </a:ln>
            </p:spPr>
            <p:txBody>
              <a:bodyPr/>
              <a:lstStyle/>
              <a:p>
                <a:pPr>
                  <a:defRPr/>
                </a:pPr>
                <a:endParaRPr lang="en-US" dirty="0"/>
              </a:p>
            </p:txBody>
          </p:sp>
          <p:sp>
            <p:nvSpPr>
              <p:cNvPr id="1729" name="Rectangle 818"/>
              <p:cNvSpPr>
                <a:spLocks noChangeArrowheads="1"/>
              </p:cNvSpPr>
              <p:nvPr userDrawn="1"/>
            </p:nvSpPr>
            <p:spPr bwMode="auto">
              <a:xfrm>
                <a:off x="5092" y="1074"/>
                <a:ext cx="386" cy="6"/>
              </a:xfrm>
              <a:prstGeom prst="rect">
                <a:avLst/>
              </a:prstGeom>
              <a:solidFill>
                <a:srgbClr val="CDA959"/>
              </a:solidFill>
              <a:ln w="0">
                <a:noFill/>
                <a:miter lim="800000"/>
                <a:headEnd/>
                <a:tailEnd/>
              </a:ln>
            </p:spPr>
            <p:txBody>
              <a:bodyPr/>
              <a:lstStyle/>
              <a:p>
                <a:pPr>
                  <a:defRPr/>
                </a:pPr>
                <a:endParaRPr lang="en-US" dirty="0"/>
              </a:p>
            </p:txBody>
          </p:sp>
          <p:sp>
            <p:nvSpPr>
              <p:cNvPr id="1730" name="Rectangle 819"/>
              <p:cNvSpPr>
                <a:spLocks noChangeArrowheads="1"/>
              </p:cNvSpPr>
              <p:nvPr userDrawn="1"/>
            </p:nvSpPr>
            <p:spPr bwMode="auto">
              <a:xfrm>
                <a:off x="5802" y="1074"/>
                <a:ext cx="17" cy="6"/>
              </a:xfrm>
              <a:prstGeom prst="rect">
                <a:avLst/>
              </a:prstGeom>
              <a:solidFill>
                <a:srgbClr val="CDA959"/>
              </a:solidFill>
              <a:ln w="0">
                <a:noFill/>
                <a:miter lim="800000"/>
                <a:headEnd/>
                <a:tailEnd/>
              </a:ln>
            </p:spPr>
            <p:txBody>
              <a:bodyPr/>
              <a:lstStyle/>
              <a:p>
                <a:pPr>
                  <a:defRPr/>
                </a:pPr>
                <a:endParaRPr lang="en-US" dirty="0"/>
              </a:p>
            </p:txBody>
          </p:sp>
          <p:sp>
            <p:nvSpPr>
              <p:cNvPr id="1731" name="Rectangle 820"/>
              <p:cNvSpPr>
                <a:spLocks noChangeArrowheads="1"/>
              </p:cNvSpPr>
              <p:nvPr userDrawn="1"/>
            </p:nvSpPr>
            <p:spPr bwMode="auto">
              <a:xfrm>
                <a:off x="3833" y="1080"/>
                <a:ext cx="307" cy="6"/>
              </a:xfrm>
              <a:prstGeom prst="rect">
                <a:avLst/>
              </a:prstGeom>
              <a:solidFill>
                <a:srgbClr val="CDA959"/>
              </a:solidFill>
              <a:ln w="0">
                <a:noFill/>
                <a:miter lim="800000"/>
                <a:headEnd/>
                <a:tailEnd/>
              </a:ln>
            </p:spPr>
            <p:txBody>
              <a:bodyPr/>
              <a:lstStyle/>
              <a:p>
                <a:pPr>
                  <a:defRPr/>
                </a:pPr>
                <a:endParaRPr lang="en-US" dirty="0"/>
              </a:p>
            </p:txBody>
          </p:sp>
          <p:sp>
            <p:nvSpPr>
              <p:cNvPr id="1732" name="Rectangle 821"/>
              <p:cNvSpPr>
                <a:spLocks noChangeArrowheads="1"/>
              </p:cNvSpPr>
              <p:nvPr userDrawn="1"/>
            </p:nvSpPr>
            <p:spPr bwMode="auto">
              <a:xfrm>
                <a:off x="4504" y="1080"/>
                <a:ext cx="67" cy="6"/>
              </a:xfrm>
              <a:prstGeom prst="rect">
                <a:avLst/>
              </a:prstGeom>
              <a:solidFill>
                <a:srgbClr val="CDA959"/>
              </a:solidFill>
              <a:ln w="0">
                <a:noFill/>
                <a:miter lim="800000"/>
                <a:headEnd/>
                <a:tailEnd/>
              </a:ln>
            </p:spPr>
            <p:txBody>
              <a:bodyPr/>
              <a:lstStyle/>
              <a:p>
                <a:pPr>
                  <a:defRPr/>
                </a:pPr>
                <a:endParaRPr lang="en-US" dirty="0"/>
              </a:p>
            </p:txBody>
          </p:sp>
          <p:sp>
            <p:nvSpPr>
              <p:cNvPr id="1733" name="Rectangle 822"/>
              <p:cNvSpPr>
                <a:spLocks noChangeArrowheads="1"/>
              </p:cNvSpPr>
              <p:nvPr userDrawn="1"/>
            </p:nvSpPr>
            <p:spPr bwMode="auto">
              <a:xfrm>
                <a:off x="5103" y="1080"/>
                <a:ext cx="369" cy="6"/>
              </a:xfrm>
              <a:prstGeom prst="rect">
                <a:avLst/>
              </a:prstGeom>
              <a:solidFill>
                <a:srgbClr val="CDA959"/>
              </a:solidFill>
              <a:ln w="0">
                <a:noFill/>
                <a:miter lim="800000"/>
                <a:headEnd/>
                <a:tailEnd/>
              </a:ln>
            </p:spPr>
            <p:txBody>
              <a:bodyPr/>
              <a:lstStyle/>
              <a:p>
                <a:pPr>
                  <a:defRPr/>
                </a:pPr>
                <a:endParaRPr lang="en-US" dirty="0"/>
              </a:p>
            </p:txBody>
          </p:sp>
          <p:sp>
            <p:nvSpPr>
              <p:cNvPr id="1734" name="Rectangle 823"/>
              <p:cNvSpPr>
                <a:spLocks noChangeArrowheads="1"/>
              </p:cNvSpPr>
              <p:nvPr userDrawn="1"/>
            </p:nvSpPr>
            <p:spPr bwMode="auto">
              <a:xfrm>
                <a:off x="5802" y="1080"/>
                <a:ext cx="17" cy="6"/>
              </a:xfrm>
              <a:prstGeom prst="rect">
                <a:avLst/>
              </a:prstGeom>
              <a:solidFill>
                <a:srgbClr val="CDA959"/>
              </a:solidFill>
              <a:ln w="0">
                <a:noFill/>
                <a:miter lim="800000"/>
                <a:headEnd/>
                <a:tailEnd/>
              </a:ln>
            </p:spPr>
            <p:txBody>
              <a:bodyPr/>
              <a:lstStyle/>
              <a:p>
                <a:pPr>
                  <a:defRPr/>
                </a:pPr>
                <a:endParaRPr lang="en-US" dirty="0"/>
              </a:p>
            </p:txBody>
          </p:sp>
          <p:sp>
            <p:nvSpPr>
              <p:cNvPr id="1735" name="Rectangle 824"/>
              <p:cNvSpPr>
                <a:spLocks noChangeArrowheads="1"/>
              </p:cNvSpPr>
              <p:nvPr userDrawn="1"/>
            </p:nvSpPr>
            <p:spPr bwMode="auto">
              <a:xfrm>
                <a:off x="3827" y="1086"/>
                <a:ext cx="319" cy="5"/>
              </a:xfrm>
              <a:prstGeom prst="rect">
                <a:avLst/>
              </a:prstGeom>
              <a:solidFill>
                <a:srgbClr val="CDA959"/>
              </a:solidFill>
              <a:ln w="0">
                <a:noFill/>
                <a:miter lim="800000"/>
                <a:headEnd/>
                <a:tailEnd/>
              </a:ln>
            </p:spPr>
            <p:txBody>
              <a:bodyPr/>
              <a:lstStyle/>
              <a:p>
                <a:pPr>
                  <a:defRPr/>
                </a:pPr>
                <a:endParaRPr lang="en-US" dirty="0"/>
              </a:p>
            </p:txBody>
          </p:sp>
          <p:sp>
            <p:nvSpPr>
              <p:cNvPr id="1736" name="Rectangle 825"/>
              <p:cNvSpPr>
                <a:spLocks noChangeArrowheads="1"/>
              </p:cNvSpPr>
              <p:nvPr userDrawn="1"/>
            </p:nvSpPr>
            <p:spPr bwMode="auto">
              <a:xfrm>
                <a:off x="4510" y="1086"/>
                <a:ext cx="61" cy="5"/>
              </a:xfrm>
              <a:prstGeom prst="rect">
                <a:avLst/>
              </a:prstGeom>
              <a:solidFill>
                <a:srgbClr val="CDA959"/>
              </a:solidFill>
              <a:ln w="0">
                <a:noFill/>
                <a:miter lim="800000"/>
                <a:headEnd/>
                <a:tailEnd/>
              </a:ln>
            </p:spPr>
            <p:txBody>
              <a:bodyPr/>
              <a:lstStyle/>
              <a:p>
                <a:pPr>
                  <a:defRPr/>
                </a:pPr>
                <a:endParaRPr lang="en-US" dirty="0"/>
              </a:p>
            </p:txBody>
          </p:sp>
          <p:sp>
            <p:nvSpPr>
              <p:cNvPr id="1737" name="Rectangle 826"/>
              <p:cNvSpPr>
                <a:spLocks noChangeArrowheads="1"/>
              </p:cNvSpPr>
              <p:nvPr userDrawn="1"/>
            </p:nvSpPr>
            <p:spPr bwMode="auto">
              <a:xfrm>
                <a:off x="5114" y="1086"/>
                <a:ext cx="358" cy="5"/>
              </a:xfrm>
              <a:prstGeom prst="rect">
                <a:avLst/>
              </a:prstGeom>
              <a:solidFill>
                <a:srgbClr val="CDA959"/>
              </a:solidFill>
              <a:ln w="0">
                <a:noFill/>
                <a:miter lim="800000"/>
                <a:headEnd/>
                <a:tailEnd/>
              </a:ln>
            </p:spPr>
            <p:txBody>
              <a:bodyPr/>
              <a:lstStyle/>
              <a:p>
                <a:pPr>
                  <a:defRPr/>
                </a:pPr>
                <a:endParaRPr lang="en-US" dirty="0"/>
              </a:p>
            </p:txBody>
          </p:sp>
          <p:sp>
            <p:nvSpPr>
              <p:cNvPr id="1738" name="Rectangle 827"/>
              <p:cNvSpPr>
                <a:spLocks noChangeArrowheads="1"/>
              </p:cNvSpPr>
              <p:nvPr userDrawn="1"/>
            </p:nvSpPr>
            <p:spPr bwMode="auto">
              <a:xfrm>
                <a:off x="5802" y="1086"/>
                <a:ext cx="17" cy="5"/>
              </a:xfrm>
              <a:prstGeom prst="rect">
                <a:avLst/>
              </a:prstGeom>
              <a:solidFill>
                <a:srgbClr val="CDA959"/>
              </a:solidFill>
              <a:ln w="0">
                <a:noFill/>
                <a:miter lim="800000"/>
                <a:headEnd/>
                <a:tailEnd/>
              </a:ln>
            </p:spPr>
            <p:txBody>
              <a:bodyPr/>
              <a:lstStyle/>
              <a:p>
                <a:pPr>
                  <a:defRPr/>
                </a:pPr>
                <a:endParaRPr lang="en-US" dirty="0"/>
              </a:p>
            </p:txBody>
          </p:sp>
          <p:sp>
            <p:nvSpPr>
              <p:cNvPr id="1739" name="Rectangle 828"/>
              <p:cNvSpPr>
                <a:spLocks noChangeArrowheads="1"/>
              </p:cNvSpPr>
              <p:nvPr userDrawn="1"/>
            </p:nvSpPr>
            <p:spPr bwMode="auto">
              <a:xfrm>
                <a:off x="3821" y="1091"/>
                <a:ext cx="331" cy="6"/>
              </a:xfrm>
              <a:prstGeom prst="rect">
                <a:avLst/>
              </a:prstGeom>
              <a:solidFill>
                <a:srgbClr val="CDA959"/>
              </a:solidFill>
              <a:ln w="0">
                <a:noFill/>
                <a:miter lim="800000"/>
                <a:headEnd/>
                <a:tailEnd/>
              </a:ln>
            </p:spPr>
            <p:txBody>
              <a:bodyPr/>
              <a:lstStyle/>
              <a:p>
                <a:pPr>
                  <a:defRPr/>
                </a:pPr>
                <a:endParaRPr lang="en-US" dirty="0"/>
              </a:p>
            </p:txBody>
          </p:sp>
          <p:sp>
            <p:nvSpPr>
              <p:cNvPr id="1740" name="Rectangle 829"/>
              <p:cNvSpPr>
                <a:spLocks noChangeArrowheads="1"/>
              </p:cNvSpPr>
              <p:nvPr userDrawn="1"/>
            </p:nvSpPr>
            <p:spPr bwMode="auto">
              <a:xfrm>
                <a:off x="4510" y="1091"/>
                <a:ext cx="67" cy="6"/>
              </a:xfrm>
              <a:prstGeom prst="rect">
                <a:avLst/>
              </a:prstGeom>
              <a:solidFill>
                <a:srgbClr val="CDA959"/>
              </a:solidFill>
              <a:ln w="0">
                <a:noFill/>
                <a:miter lim="800000"/>
                <a:headEnd/>
                <a:tailEnd/>
              </a:ln>
            </p:spPr>
            <p:txBody>
              <a:bodyPr/>
              <a:lstStyle/>
              <a:p>
                <a:pPr>
                  <a:defRPr/>
                </a:pPr>
                <a:endParaRPr lang="en-US" dirty="0"/>
              </a:p>
            </p:txBody>
          </p:sp>
          <p:sp>
            <p:nvSpPr>
              <p:cNvPr id="1741" name="Rectangle 830"/>
              <p:cNvSpPr>
                <a:spLocks noChangeArrowheads="1"/>
              </p:cNvSpPr>
              <p:nvPr userDrawn="1"/>
            </p:nvSpPr>
            <p:spPr bwMode="auto">
              <a:xfrm>
                <a:off x="5131" y="1091"/>
                <a:ext cx="336" cy="6"/>
              </a:xfrm>
              <a:prstGeom prst="rect">
                <a:avLst/>
              </a:prstGeom>
              <a:solidFill>
                <a:srgbClr val="CDA959"/>
              </a:solidFill>
              <a:ln w="0">
                <a:noFill/>
                <a:miter lim="800000"/>
                <a:headEnd/>
                <a:tailEnd/>
              </a:ln>
            </p:spPr>
            <p:txBody>
              <a:bodyPr/>
              <a:lstStyle/>
              <a:p>
                <a:pPr>
                  <a:defRPr/>
                </a:pPr>
                <a:endParaRPr lang="en-US" dirty="0"/>
              </a:p>
            </p:txBody>
          </p:sp>
          <p:sp>
            <p:nvSpPr>
              <p:cNvPr id="1742" name="Rectangle 831"/>
              <p:cNvSpPr>
                <a:spLocks noChangeArrowheads="1"/>
              </p:cNvSpPr>
              <p:nvPr userDrawn="1"/>
            </p:nvSpPr>
            <p:spPr bwMode="auto">
              <a:xfrm>
                <a:off x="5802" y="1091"/>
                <a:ext cx="17" cy="6"/>
              </a:xfrm>
              <a:prstGeom prst="rect">
                <a:avLst/>
              </a:prstGeom>
              <a:solidFill>
                <a:srgbClr val="CDA959"/>
              </a:solidFill>
              <a:ln w="0">
                <a:noFill/>
                <a:miter lim="800000"/>
                <a:headEnd/>
                <a:tailEnd/>
              </a:ln>
            </p:spPr>
            <p:txBody>
              <a:bodyPr/>
              <a:lstStyle/>
              <a:p>
                <a:pPr>
                  <a:defRPr/>
                </a:pPr>
                <a:endParaRPr lang="en-US" dirty="0"/>
              </a:p>
            </p:txBody>
          </p:sp>
          <p:sp>
            <p:nvSpPr>
              <p:cNvPr id="1743" name="Rectangle 832"/>
              <p:cNvSpPr>
                <a:spLocks noChangeArrowheads="1"/>
              </p:cNvSpPr>
              <p:nvPr userDrawn="1"/>
            </p:nvSpPr>
            <p:spPr bwMode="auto">
              <a:xfrm>
                <a:off x="3816" y="1097"/>
                <a:ext cx="341" cy="5"/>
              </a:xfrm>
              <a:prstGeom prst="rect">
                <a:avLst/>
              </a:prstGeom>
              <a:solidFill>
                <a:srgbClr val="CDA959"/>
              </a:solidFill>
              <a:ln w="0">
                <a:noFill/>
                <a:miter lim="800000"/>
                <a:headEnd/>
                <a:tailEnd/>
              </a:ln>
            </p:spPr>
            <p:txBody>
              <a:bodyPr/>
              <a:lstStyle/>
              <a:p>
                <a:pPr>
                  <a:defRPr/>
                </a:pPr>
                <a:endParaRPr lang="en-US" dirty="0"/>
              </a:p>
            </p:txBody>
          </p:sp>
          <p:sp>
            <p:nvSpPr>
              <p:cNvPr id="1744" name="Rectangle 833"/>
              <p:cNvSpPr>
                <a:spLocks noChangeArrowheads="1"/>
              </p:cNvSpPr>
              <p:nvPr userDrawn="1"/>
            </p:nvSpPr>
            <p:spPr bwMode="auto">
              <a:xfrm>
                <a:off x="4515" y="1097"/>
                <a:ext cx="62" cy="5"/>
              </a:xfrm>
              <a:prstGeom prst="rect">
                <a:avLst/>
              </a:prstGeom>
              <a:solidFill>
                <a:srgbClr val="CDA959"/>
              </a:solidFill>
              <a:ln w="0">
                <a:noFill/>
                <a:miter lim="800000"/>
                <a:headEnd/>
                <a:tailEnd/>
              </a:ln>
            </p:spPr>
            <p:txBody>
              <a:bodyPr/>
              <a:lstStyle/>
              <a:p>
                <a:pPr>
                  <a:defRPr/>
                </a:pPr>
                <a:endParaRPr lang="en-US" dirty="0"/>
              </a:p>
            </p:txBody>
          </p:sp>
          <p:sp>
            <p:nvSpPr>
              <p:cNvPr id="1745" name="Rectangle 834"/>
              <p:cNvSpPr>
                <a:spLocks noChangeArrowheads="1"/>
              </p:cNvSpPr>
              <p:nvPr userDrawn="1"/>
            </p:nvSpPr>
            <p:spPr bwMode="auto">
              <a:xfrm>
                <a:off x="5142" y="1097"/>
                <a:ext cx="325" cy="5"/>
              </a:xfrm>
              <a:prstGeom prst="rect">
                <a:avLst/>
              </a:prstGeom>
              <a:solidFill>
                <a:srgbClr val="CDA959"/>
              </a:solidFill>
              <a:ln w="0">
                <a:noFill/>
                <a:miter lim="800000"/>
                <a:headEnd/>
                <a:tailEnd/>
              </a:ln>
            </p:spPr>
            <p:txBody>
              <a:bodyPr/>
              <a:lstStyle/>
              <a:p>
                <a:pPr>
                  <a:defRPr/>
                </a:pPr>
                <a:endParaRPr lang="en-US" dirty="0"/>
              </a:p>
            </p:txBody>
          </p:sp>
          <p:sp>
            <p:nvSpPr>
              <p:cNvPr id="1746" name="Rectangle 835"/>
              <p:cNvSpPr>
                <a:spLocks noChangeArrowheads="1"/>
              </p:cNvSpPr>
              <p:nvPr userDrawn="1"/>
            </p:nvSpPr>
            <p:spPr bwMode="auto">
              <a:xfrm>
                <a:off x="5802" y="1097"/>
                <a:ext cx="17" cy="5"/>
              </a:xfrm>
              <a:prstGeom prst="rect">
                <a:avLst/>
              </a:prstGeom>
              <a:solidFill>
                <a:srgbClr val="CDA959"/>
              </a:solidFill>
              <a:ln w="0">
                <a:noFill/>
                <a:miter lim="800000"/>
                <a:headEnd/>
                <a:tailEnd/>
              </a:ln>
            </p:spPr>
            <p:txBody>
              <a:bodyPr/>
              <a:lstStyle/>
              <a:p>
                <a:pPr>
                  <a:defRPr/>
                </a:pPr>
                <a:endParaRPr lang="en-US" dirty="0"/>
              </a:p>
            </p:txBody>
          </p:sp>
          <p:sp>
            <p:nvSpPr>
              <p:cNvPr id="1747" name="Rectangle 836"/>
              <p:cNvSpPr>
                <a:spLocks noChangeArrowheads="1"/>
              </p:cNvSpPr>
              <p:nvPr userDrawn="1"/>
            </p:nvSpPr>
            <p:spPr bwMode="auto">
              <a:xfrm>
                <a:off x="3810" y="1102"/>
                <a:ext cx="353" cy="6"/>
              </a:xfrm>
              <a:prstGeom prst="rect">
                <a:avLst/>
              </a:prstGeom>
              <a:solidFill>
                <a:srgbClr val="CDA959"/>
              </a:solidFill>
              <a:ln w="0">
                <a:noFill/>
                <a:miter lim="800000"/>
                <a:headEnd/>
                <a:tailEnd/>
              </a:ln>
            </p:spPr>
            <p:txBody>
              <a:bodyPr/>
              <a:lstStyle/>
              <a:p>
                <a:pPr>
                  <a:defRPr/>
                </a:pPr>
                <a:endParaRPr lang="en-US" dirty="0"/>
              </a:p>
            </p:txBody>
          </p:sp>
          <p:sp>
            <p:nvSpPr>
              <p:cNvPr id="1748" name="Rectangle 837"/>
              <p:cNvSpPr>
                <a:spLocks noChangeArrowheads="1"/>
              </p:cNvSpPr>
              <p:nvPr userDrawn="1"/>
            </p:nvSpPr>
            <p:spPr bwMode="auto">
              <a:xfrm>
                <a:off x="4515" y="1102"/>
                <a:ext cx="68" cy="6"/>
              </a:xfrm>
              <a:prstGeom prst="rect">
                <a:avLst/>
              </a:prstGeom>
              <a:solidFill>
                <a:srgbClr val="CDA959"/>
              </a:solidFill>
              <a:ln w="0">
                <a:noFill/>
                <a:miter lim="800000"/>
                <a:headEnd/>
                <a:tailEnd/>
              </a:ln>
            </p:spPr>
            <p:txBody>
              <a:bodyPr/>
              <a:lstStyle/>
              <a:p>
                <a:pPr>
                  <a:defRPr/>
                </a:pPr>
                <a:endParaRPr lang="en-US" dirty="0"/>
              </a:p>
            </p:txBody>
          </p:sp>
          <p:sp>
            <p:nvSpPr>
              <p:cNvPr id="1749" name="Rectangle 838"/>
              <p:cNvSpPr>
                <a:spLocks noChangeArrowheads="1"/>
              </p:cNvSpPr>
              <p:nvPr userDrawn="1"/>
            </p:nvSpPr>
            <p:spPr bwMode="auto">
              <a:xfrm>
                <a:off x="5153" y="1102"/>
                <a:ext cx="314" cy="6"/>
              </a:xfrm>
              <a:prstGeom prst="rect">
                <a:avLst/>
              </a:prstGeom>
              <a:solidFill>
                <a:srgbClr val="CDA959"/>
              </a:solidFill>
              <a:ln w="0">
                <a:noFill/>
                <a:miter lim="800000"/>
                <a:headEnd/>
                <a:tailEnd/>
              </a:ln>
            </p:spPr>
            <p:txBody>
              <a:bodyPr/>
              <a:lstStyle/>
              <a:p>
                <a:pPr>
                  <a:defRPr/>
                </a:pPr>
                <a:endParaRPr lang="en-US" dirty="0"/>
              </a:p>
            </p:txBody>
          </p:sp>
          <p:sp>
            <p:nvSpPr>
              <p:cNvPr id="1750" name="Rectangle 839"/>
              <p:cNvSpPr>
                <a:spLocks noChangeArrowheads="1"/>
              </p:cNvSpPr>
              <p:nvPr userDrawn="1"/>
            </p:nvSpPr>
            <p:spPr bwMode="auto">
              <a:xfrm>
                <a:off x="5802" y="1102"/>
                <a:ext cx="17" cy="6"/>
              </a:xfrm>
              <a:prstGeom prst="rect">
                <a:avLst/>
              </a:prstGeom>
              <a:solidFill>
                <a:srgbClr val="CDA959"/>
              </a:solidFill>
              <a:ln w="0">
                <a:noFill/>
                <a:miter lim="800000"/>
                <a:headEnd/>
                <a:tailEnd/>
              </a:ln>
            </p:spPr>
            <p:txBody>
              <a:bodyPr/>
              <a:lstStyle/>
              <a:p>
                <a:pPr>
                  <a:defRPr/>
                </a:pPr>
                <a:endParaRPr lang="en-US" dirty="0"/>
              </a:p>
            </p:txBody>
          </p:sp>
          <p:sp>
            <p:nvSpPr>
              <p:cNvPr id="1751" name="Rectangle 840"/>
              <p:cNvSpPr>
                <a:spLocks noChangeArrowheads="1"/>
              </p:cNvSpPr>
              <p:nvPr userDrawn="1"/>
            </p:nvSpPr>
            <p:spPr bwMode="auto">
              <a:xfrm>
                <a:off x="3805" y="1108"/>
                <a:ext cx="363" cy="6"/>
              </a:xfrm>
              <a:prstGeom prst="rect">
                <a:avLst/>
              </a:prstGeom>
              <a:solidFill>
                <a:srgbClr val="CDA959"/>
              </a:solidFill>
              <a:ln w="0">
                <a:noFill/>
                <a:miter lim="800000"/>
                <a:headEnd/>
                <a:tailEnd/>
              </a:ln>
            </p:spPr>
            <p:txBody>
              <a:bodyPr/>
              <a:lstStyle/>
              <a:p>
                <a:pPr>
                  <a:defRPr/>
                </a:pPr>
                <a:endParaRPr lang="en-US" dirty="0"/>
              </a:p>
            </p:txBody>
          </p:sp>
          <p:sp>
            <p:nvSpPr>
              <p:cNvPr id="1752" name="Rectangle 841"/>
              <p:cNvSpPr>
                <a:spLocks noChangeArrowheads="1"/>
              </p:cNvSpPr>
              <p:nvPr userDrawn="1"/>
            </p:nvSpPr>
            <p:spPr bwMode="auto">
              <a:xfrm>
                <a:off x="4515" y="1108"/>
                <a:ext cx="68" cy="6"/>
              </a:xfrm>
              <a:prstGeom prst="rect">
                <a:avLst/>
              </a:prstGeom>
              <a:solidFill>
                <a:srgbClr val="CDA959"/>
              </a:solidFill>
              <a:ln w="0">
                <a:noFill/>
                <a:miter lim="800000"/>
                <a:headEnd/>
                <a:tailEnd/>
              </a:ln>
            </p:spPr>
            <p:txBody>
              <a:bodyPr/>
              <a:lstStyle/>
              <a:p>
                <a:pPr>
                  <a:defRPr/>
                </a:pPr>
                <a:endParaRPr lang="en-US" dirty="0"/>
              </a:p>
            </p:txBody>
          </p:sp>
          <p:sp>
            <p:nvSpPr>
              <p:cNvPr id="1753" name="Rectangle 842"/>
              <p:cNvSpPr>
                <a:spLocks noChangeArrowheads="1"/>
              </p:cNvSpPr>
              <p:nvPr userDrawn="1"/>
            </p:nvSpPr>
            <p:spPr bwMode="auto">
              <a:xfrm>
                <a:off x="5170" y="1108"/>
                <a:ext cx="291" cy="6"/>
              </a:xfrm>
              <a:prstGeom prst="rect">
                <a:avLst/>
              </a:prstGeom>
              <a:solidFill>
                <a:srgbClr val="CDA959"/>
              </a:solidFill>
              <a:ln w="0">
                <a:noFill/>
                <a:miter lim="800000"/>
                <a:headEnd/>
                <a:tailEnd/>
              </a:ln>
            </p:spPr>
            <p:txBody>
              <a:bodyPr/>
              <a:lstStyle/>
              <a:p>
                <a:pPr>
                  <a:defRPr/>
                </a:pPr>
                <a:endParaRPr lang="en-US" dirty="0"/>
              </a:p>
            </p:txBody>
          </p:sp>
          <p:sp>
            <p:nvSpPr>
              <p:cNvPr id="1754" name="Rectangle 843"/>
              <p:cNvSpPr>
                <a:spLocks noChangeArrowheads="1"/>
              </p:cNvSpPr>
              <p:nvPr userDrawn="1"/>
            </p:nvSpPr>
            <p:spPr bwMode="auto">
              <a:xfrm>
                <a:off x="5802" y="1108"/>
                <a:ext cx="17" cy="6"/>
              </a:xfrm>
              <a:prstGeom prst="rect">
                <a:avLst/>
              </a:prstGeom>
              <a:solidFill>
                <a:srgbClr val="CDA959"/>
              </a:solidFill>
              <a:ln w="0">
                <a:noFill/>
                <a:miter lim="800000"/>
                <a:headEnd/>
                <a:tailEnd/>
              </a:ln>
            </p:spPr>
            <p:txBody>
              <a:bodyPr/>
              <a:lstStyle/>
              <a:p>
                <a:pPr>
                  <a:defRPr/>
                </a:pPr>
                <a:endParaRPr lang="en-US" dirty="0"/>
              </a:p>
            </p:txBody>
          </p:sp>
          <p:sp>
            <p:nvSpPr>
              <p:cNvPr id="1755" name="Rectangle 844"/>
              <p:cNvSpPr>
                <a:spLocks noChangeArrowheads="1"/>
              </p:cNvSpPr>
              <p:nvPr userDrawn="1"/>
            </p:nvSpPr>
            <p:spPr bwMode="auto">
              <a:xfrm>
                <a:off x="3799" y="1114"/>
                <a:ext cx="381" cy="5"/>
              </a:xfrm>
              <a:prstGeom prst="rect">
                <a:avLst/>
              </a:prstGeom>
              <a:solidFill>
                <a:srgbClr val="CDA959"/>
              </a:solidFill>
              <a:ln w="0">
                <a:noFill/>
                <a:miter lim="800000"/>
                <a:headEnd/>
                <a:tailEnd/>
              </a:ln>
            </p:spPr>
            <p:txBody>
              <a:bodyPr/>
              <a:lstStyle/>
              <a:p>
                <a:pPr>
                  <a:defRPr/>
                </a:pPr>
                <a:endParaRPr lang="en-US" dirty="0"/>
              </a:p>
            </p:txBody>
          </p:sp>
          <p:sp>
            <p:nvSpPr>
              <p:cNvPr id="1756" name="Rectangle 845"/>
              <p:cNvSpPr>
                <a:spLocks noChangeArrowheads="1"/>
              </p:cNvSpPr>
              <p:nvPr userDrawn="1"/>
            </p:nvSpPr>
            <p:spPr bwMode="auto">
              <a:xfrm>
                <a:off x="4521" y="1114"/>
                <a:ext cx="67" cy="5"/>
              </a:xfrm>
              <a:prstGeom prst="rect">
                <a:avLst/>
              </a:prstGeom>
              <a:solidFill>
                <a:srgbClr val="CDA959"/>
              </a:solidFill>
              <a:ln w="0">
                <a:noFill/>
                <a:miter lim="800000"/>
                <a:headEnd/>
                <a:tailEnd/>
              </a:ln>
            </p:spPr>
            <p:txBody>
              <a:bodyPr/>
              <a:lstStyle/>
              <a:p>
                <a:pPr>
                  <a:defRPr/>
                </a:pPr>
                <a:endParaRPr lang="en-US" dirty="0"/>
              </a:p>
            </p:txBody>
          </p:sp>
          <p:sp>
            <p:nvSpPr>
              <p:cNvPr id="1757" name="Rectangle 846"/>
              <p:cNvSpPr>
                <a:spLocks noChangeArrowheads="1"/>
              </p:cNvSpPr>
              <p:nvPr userDrawn="1"/>
            </p:nvSpPr>
            <p:spPr bwMode="auto">
              <a:xfrm>
                <a:off x="5181" y="1114"/>
                <a:ext cx="280" cy="5"/>
              </a:xfrm>
              <a:prstGeom prst="rect">
                <a:avLst/>
              </a:prstGeom>
              <a:solidFill>
                <a:srgbClr val="CDA959"/>
              </a:solidFill>
              <a:ln w="0">
                <a:noFill/>
                <a:miter lim="800000"/>
                <a:headEnd/>
                <a:tailEnd/>
              </a:ln>
            </p:spPr>
            <p:txBody>
              <a:bodyPr/>
              <a:lstStyle/>
              <a:p>
                <a:pPr>
                  <a:defRPr/>
                </a:pPr>
                <a:endParaRPr lang="en-US" dirty="0"/>
              </a:p>
            </p:txBody>
          </p:sp>
          <p:sp>
            <p:nvSpPr>
              <p:cNvPr id="1758" name="Rectangle 847"/>
              <p:cNvSpPr>
                <a:spLocks noChangeArrowheads="1"/>
              </p:cNvSpPr>
              <p:nvPr userDrawn="1"/>
            </p:nvSpPr>
            <p:spPr bwMode="auto">
              <a:xfrm>
                <a:off x="5802" y="1114"/>
                <a:ext cx="17" cy="5"/>
              </a:xfrm>
              <a:prstGeom prst="rect">
                <a:avLst/>
              </a:prstGeom>
              <a:solidFill>
                <a:srgbClr val="CDA959"/>
              </a:solidFill>
              <a:ln w="0">
                <a:noFill/>
                <a:miter lim="800000"/>
                <a:headEnd/>
                <a:tailEnd/>
              </a:ln>
            </p:spPr>
            <p:txBody>
              <a:bodyPr/>
              <a:lstStyle/>
              <a:p>
                <a:pPr>
                  <a:defRPr/>
                </a:pPr>
                <a:endParaRPr lang="en-US" dirty="0"/>
              </a:p>
            </p:txBody>
          </p:sp>
          <p:sp>
            <p:nvSpPr>
              <p:cNvPr id="1759" name="Rectangle 848"/>
              <p:cNvSpPr>
                <a:spLocks noChangeArrowheads="1"/>
              </p:cNvSpPr>
              <p:nvPr userDrawn="1"/>
            </p:nvSpPr>
            <p:spPr bwMode="auto">
              <a:xfrm>
                <a:off x="3793" y="1119"/>
                <a:ext cx="392" cy="6"/>
              </a:xfrm>
              <a:prstGeom prst="rect">
                <a:avLst/>
              </a:prstGeom>
              <a:solidFill>
                <a:srgbClr val="CDA959"/>
              </a:solidFill>
              <a:ln w="0">
                <a:noFill/>
                <a:miter lim="800000"/>
                <a:headEnd/>
                <a:tailEnd/>
              </a:ln>
            </p:spPr>
            <p:txBody>
              <a:bodyPr/>
              <a:lstStyle/>
              <a:p>
                <a:pPr>
                  <a:defRPr/>
                </a:pPr>
                <a:endParaRPr lang="en-US" dirty="0"/>
              </a:p>
            </p:txBody>
          </p:sp>
          <p:sp>
            <p:nvSpPr>
              <p:cNvPr id="1760" name="Rectangle 849"/>
              <p:cNvSpPr>
                <a:spLocks noChangeArrowheads="1"/>
              </p:cNvSpPr>
              <p:nvPr userDrawn="1"/>
            </p:nvSpPr>
            <p:spPr bwMode="auto">
              <a:xfrm>
                <a:off x="4521" y="1119"/>
                <a:ext cx="67" cy="6"/>
              </a:xfrm>
              <a:prstGeom prst="rect">
                <a:avLst/>
              </a:prstGeom>
              <a:solidFill>
                <a:srgbClr val="CDA959"/>
              </a:solidFill>
              <a:ln w="0">
                <a:noFill/>
                <a:miter lim="800000"/>
                <a:headEnd/>
                <a:tailEnd/>
              </a:ln>
            </p:spPr>
            <p:txBody>
              <a:bodyPr/>
              <a:lstStyle/>
              <a:p>
                <a:pPr>
                  <a:defRPr/>
                </a:pPr>
                <a:endParaRPr lang="en-US" dirty="0"/>
              </a:p>
            </p:txBody>
          </p:sp>
          <p:sp>
            <p:nvSpPr>
              <p:cNvPr id="1761" name="Rectangle 850"/>
              <p:cNvSpPr>
                <a:spLocks noChangeArrowheads="1"/>
              </p:cNvSpPr>
              <p:nvPr userDrawn="1"/>
            </p:nvSpPr>
            <p:spPr bwMode="auto">
              <a:xfrm>
                <a:off x="5192" y="1119"/>
                <a:ext cx="263" cy="6"/>
              </a:xfrm>
              <a:prstGeom prst="rect">
                <a:avLst/>
              </a:prstGeom>
              <a:solidFill>
                <a:srgbClr val="CDA959"/>
              </a:solidFill>
              <a:ln w="0">
                <a:noFill/>
                <a:miter lim="800000"/>
                <a:headEnd/>
                <a:tailEnd/>
              </a:ln>
            </p:spPr>
            <p:txBody>
              <a:bodyPr/>
              <a:lstStyle/>
              <a:p>
                <a:pPr>
                  <a:defRPr/>
                </a:pPr>
                <a:endParaRPr lang="en-US" dirty="0"/>
              </a:p>
            </p:txBody>
          </p:sp>
          <p:sp>
            <p:nvSpPr>
              <p:cNvPr id="1762" name="Rectangle 851"/>
              <p:cNvSpPr>
                <a:spLocks noChangeArrowheads="1"/>
              </p:cNvSpPr>
              <p:nvPr userDrawn="1"/>
            </p:nvSpPr>
            <p:spPr bwMode="auto">
              <a:xfrm>
                <a:off x="5802" y="1119"/>
                <a:ext cx="17" cy="6"/>
              </a:xfrm>
              <a:prstGeom prst="rect">
                <a:avLst/>
              </a:prstGeom>
              <a:solidFill>
                <a:srgbClr val="CDA959"/>
              </a:solidFill>
              <a:ln w="0">
                <a:noFill/>
                <a:miter lim="800000"/>
                <a:headEnd/>
                <a:tailEnd/>
              </a:ln>
            </p:spPr>
            <p:txBody>
              <a:bodyPr/>
              <a:lstStyle/>
              <a:p>
                <a:pPr>
                  <a:defRPr/>
                </a:pPr>
                <a:endParaRPr lang="en-US" dirty="0"/>
              </a:p>
            </p:txBody>
          </p:sp>
          <p:sp>
            <p:nvSpPr>
              <p:cNvPr id="1763" name="Rectangle 852"/>
              <p:cNvSpPr>
                <a:spLocks noChangeArrowheads="1"/>
              </p:cNvSpPr>
              <p:nvPr userDrawn="1"/>
            </p:nvSpPr>
            <p:spPr bwMode="auto">
              <a:xfrm>
                <a:off x="3788" y="1125"/>
                <a:ext cx="84" cy="5"/>
              </a:xfrm>
              <a:prstGeom prst="rect">
                <a:avLst/>
              </a:prstGeom>
              <a:solidFill>
                <a:srgbClr val="CDA959"/>
              </a:solidFill>
              <a:ln w="0">
                <a:noFill/>
                <a:miter lim="800000"/>
                <a:headEnd/>
                <a:tailEnd/>
              </a:ln>
            </p:spPr>
            <p:txBody>
              <a:bodyPr/>
              <a:lstStyle/>
              <a:p>
                <a:pPr>
                  <a:defRPr/>
                </a:pPr>
                <a:endParaRPr lang="en-US" dirty="0"/>
              </a:p>
            </p:txBody>
          </p:sp>
          <p:sp>
            <p:nvSpPr>
              <p:cNvPr id="1764" name="Rectangle 853"/>
              <p:cNvSpPr>
                <a:spLocks noChangeArrowheads="1"/>
              </p:cNvSpPr>
              <p:nvPr userDrawn="1"/>
            </p:nvSpPr>
            <p:spPr bwMode="auto">
              <a:xfrm>
                <a:off x="3933" y="1125"/>
                <a:ext cx="258" cy="5"/>
              </a:xfrm>
              <a:prstGeom prst="rect">
                <a:avLst/>
              </a:prstGeom>
              <a:solidFill>
                <a:srgbClr val="CDA959"/>
              </a:solidFill>
              <a:ln w="0">
                <a:noFill/>
                <a:miter lim="800000"/>
                <a:headEnd/>
                <a:tailEnd/>
              </a:ln>
            </p:spPr>
            <p:txBody>
              <a:bodyPr/>
              <a:lstStyle/>
              <a:p>
                <a:pPr>
                  <a:defRPr/>
                </a:pPr>
                <a:endParaRPr lang="en-US" dirty="0"/>
              </a:p>
            </p:txBody>
          </p:sp>
          <p:sp>
            <p:nvSpPr>
              <p:cNvPr id="1765" name="Rectangle 854"/>
              <p:cNvSpPr>
                <a:spLocks noChangeArrowheads="1"/>
              </p:cNvSpPr>
              <p:nvPr userDrawn="1"/>
            </p:nvSpPr>
            <p:spPr bwMode="auto">
              <a:xfrm>
                <a:off x="4527" y="1125"/>
                <a:ext cx="61" cy="5"/>
              </a:xfrm>
              <a:prstGeom prst="rect">
                <a:avLst/>
              </a:prstGeom>
              <a:solidFill>
                <a:srgbClr val="CDA959"/>
              </a:solidFill>
              <a:ln w="0">
                <a:noFill/>
                <a:miter lim="800000"/>
                <a:headEnd/>
                <a:tailEnd/>
              </a:ln>
            </p:spPr>
            <p:txBody>
              <a:bodyPr/>
              <a:lstStyle/>
              <a:p>
                <a:pPr>
                  <a:defRPr/>
                </a:pPr>
                <a:endParaRPr lang="en-US" dirty="0"/>
              </a:p>
            </p:txBody>
          </p:sp>
          <p:sp>
            <p:nvSpPr>
              <p:cNvPr id="1766" name="Rectangle 855"/>
              <p:cNvSpPr>
                <a:spLocks noChangeArrowheads="1"/>
              </p:cNvSpPr>
              <p:nvPr userDrawn="1"/>
            </p:nvSpPr>
            <p:spPr bwMode="auto">
              <a:xfrm>
                <a:off x="5209" y="1125"/>
                <a:ext cx="246" cy="5"/>
              </a:xfrm>
              <a:prstGeom prst="rect">
                <a:avLst/>
              </a:prstGeom>
              <a:solidFill>
                <a:srgbClr val="CDA959"/>
              </a:solidFill>
              <a:ln w="0">
                <a:noFill/>
                <a:miter lim="800000"/>
                <a:headEnd/>
                <a:tailEnd/>
              </a:ln>
            </p:spPr>
            <p:txBody>
              <a:bodyPr/>
              <a:lstStyle/>
              <a:p>
                <a:pPr>
                  <a:defRPr/>
                </a:pPr>
                <a:endParaRPr lang="en-US" dirty="0"/>
              </a:p>
            </p:txBody>
          </p:sp>
          <p:sp>
            <p:nvSpPr>
              <p:cNvPr id="1767" name="Rectangle 856"/>
              <p:cNvSpPr>
                <a:spLocks noChangeArrowheads="1"/>
              </p:cNvSpPr>
              <p:nvPr userDrawn="1"/>
            </p:nvSpPr>
            <p:spPr bwMode="auto">
              <a:xfrm>
                <a:off x="5802" y="1125"/>
                <a:ext cx="17" cy="5"/>
              </a:xfrm>
              <a:prstGeom prst="rect">
                <a:avLst/>
              </a:prstGeom>
              <a:solidFill>
                <a:srgbClr val="CDA959"/>
              </a:solidFill>
              <a:ln w="0">
                <a:noFill/>
                <a:miter lim="800000"/>
                <a:headEnd/>
                <a:tailEnd/>
              </a:ln>
            </p:spPr>
            <p:txBody>
              <a:bodyPr/>
              <a:lstStyle/>
              <a:p>
                <a:pPr>
                  <a:defRPr/>
                </a:pPr>
                <a:endParaRPr lang="en-US" dirty="0"/>
              </a:p>
            </p:txBody>
          </p:sp>
          <p:sp>
            <p:nvSpPr>
              <p:cNvPr id="1768" name="Rectangle 857"/>
              <p:cNvSpPr>
                <a:spLocks noChangeArrowheads="1"/>
              </p:cNvSpPr>
              <p:nvPr userDrawn="1"/>
            </p:nvSpPr>
            <p:spPr bwMode="auto">
              <a:xfrm>
                <a:off x="3782" y="1130"/>
                <a:ext cx="67" cy="6"/>
              </a:xfrm>
              <a:prstGeom prst="rect">
                <a:avLst/>
              </a:prstGeom>
              <a:solidFill>
                <a:srgbClr val="CDA959"/>
              </a:solidFill>
              <a:ln w="0">
                <a:noFill/>
                <a:miter lim="800000"/>
                <a:headEnd/>
                <a:tailEnd/>
              </a:ln>
            </p:spPr>
            <p:txBody>
              <a:bodyPr/>
              <a:lstStyle/>
              <a:p>
                <a:pPr>
                  <a:defRPr/>
                </a:pPr>
                <a:endParaRPr lang="en-US" dirty="0"/>
              </a:p>
            </p:txBody>
          </p:sp>
          <p:sp>
            <p:nvSpPr>
              <p:cNvPr id="1769" name="Rectangle 858"/>
              <p:cNvSpPr>
                <a:spLocks noChangeArrowheads="1"/>
              </p:cNvSpPr>
              <p:nvPr userDrawn="1"/>
            </p:nvSpPr>
            <p:spPr bwMode="auto">
              <a:xfrm>
                <a:off x="3945" y="1130"/>
                <a:ext cx="251" cy="6"/>
              </a:xfrm>
              <a:prstGeom prst="rect">
                <a:avLst/>
              </a:prstGeom>
              <a:solidFill>
                <a:srgbClr val="CDA959"/>
              </a:solidFill>
              <a:ln w="0">
                <a:noFill/>
                <a:miter lim="800000"/>
                <a:headEnd/>
                <a:tailEnd/>
              </a:ln>
            </p:spPr>
            <p:txBody>
              <a:bodyPr/>
              <a:lstStyle/>
              <a:p>
                <a:pPr>
                  <a:defRPr/>
                </a:pPr>
                <a:endParaRPr lang="en-US" dirty="0"/>
              </a:p>
            </p:txBody>
          </p:sp>
          <p:sp>
            <p:nvSpPr>
              <p:cNvPr id="1770" name="Rectangle 859"/>
              <p:cNvSpPr>
                <a:spLocks noChangeArrowheads="1"/>
              </p:cNvSpPr>
              <p:nvPr userDrawn="1"/>
            </p:nvSpPr>
            <p:spPr bwMode="auto">
              <a:xfrm>
                <a:off x="4527" y="1130"/>
                <a:ext cx="67" cy="6"/>
              </a:xfrm>
              <a:prstGeom prst="rect">
                <a:avLst/>
              </a:prstGeom>
              <a:solidFill>
                <a:srgbClr val="CDA959"/>
              </a:solidFill>
              <a:ln w="0">
                <a:noFill/>
                <a:miter lim="800000"/>
                <a:headEnd/>
                <a:tailEnd/>
              </a:ln>
            </p:spPr>
            <p:txBody>
              <a:bodyPr/>
              <a:lstStyle/>
              <a:p>
                <a:pPr>
                  <a:defRPr/>
                </a:pPr>
                <a:endParaRPr lang="en-US" dirty="0"/>
              </a:p>
            </p:txBody>
          </p:sp>
          <p:sp>
            <p:nvSpPr>
              <p:cNvPr id="1771" name="Rectangle 860"/>
              <p:cNvSpPr>
                <a:spLocks noChangeArrowheads="1"/>
              </p:cNvSpPr>
              <p:nvPr userDrawn="1"/>
            </p:nvSpPr>
            <p:spPr bwMode="auto">
              <a:xfrm>
                <a:off x="5220" y="1130"/>
                <a:ext cx="235" cy="6"/>
              </a:xfrm>
              <a:prstGeom prst="rect">
                <a:avLst/>
              </a:prstGeom>
              <a:solidFill>
                <a:srgbClr val="CDA959"/>
              </a:solidFill>
              <a:ln w="0">
                <a:noFill/>
                <a:miter lim="800000"/>
                <a:headEnd/>
                <a:tailEnd/>
              </a:ln>
            </p:spPr>
            <p:txBody>
              <a:bodyPr/>
              <a:lstStyle/>
              <a:p>
                <a:pPr>
                  <a:defRPr/>
                </a:pPr>
                <a:endParaRPr lang="en-US" dirty="0"/>
              </a:p>
            </p:txBody>
          </p:sp>
          <p:sp>
            <p:nvSpPr>
              <p:cNvPr id="1772" name="Rectangle 861"/>
              <p:cNvSpPr>
                <a:spLocks noChangeArrowheads="1"/>
              </p:cNvSpPr>
              <p:nvPr userDrawn="1"/>
            </p:nvSpPr>
            <p:spPr bwMode="auto">
              <a:xfrm>
                <a:off x="5802" y="1130"/>
                <a:ext cx="17" cy="6"/>
              </a:xfrm>
              <a:prstGeom prst="rect">
                <a:avLst/>
              </a:prstGeom>
              <a:solidFill>
                <a:srgbClr val="CDA959"/>
              </a:solidFill>
              <a:ln w="0">
                <a:noFill/>
                <a:miter lim="800000"/>
                <a:headEnd/>
                <a:tailEnd/>
              </a:ln>
            </p:spPr>
            <p:txBody>
              <a:bodyPr/>
              <a:lstStyle/>
              <a:p>
                <a:pPr>
                  <a:defRPr/>
                </a:pPr>
                <a:endParaRPr lang="en-US" dirty="0"/>
              </a:p>
            </p:txBody>
          </p:sp>
          <p:sp>
            <p:nvSpPr>
              <p:cNvPr id="1773" name="Rectangle 862"/>
              <p:cNvSpPr>
                <a:spLocks noChangeArrowheads="1"/>
              </p:cNvSpPr>
              <p:nvPr userDrawn="1"/>
            </p:nvSpPr>
            <p:spPr bwMode="auto">
              <a:xfrm>
                <a:off x="3777" y="1136"/>
                <a:ext cx="67" cy="6"/>
              </a:xfrm>
              <a:prstGeom prst="rect">
                <a:avLst/>
              </a:prstGeom>
              <a:solidFill>
                <a:srgbClr val="CDA959"/>
              </a:solidFill>
              <a:ln w="0">
                <a:noFill/>
                <a:miter lim="800000"/>
                <a:headEnd/>
                <a:tailEnd/>
              </a:ln>
            </p:spPr>
            <p:txBody>
              <a:bodyPr/>
              <a:lstStyle/>
              <a:p>
                <a:pPr>
                  <a:defRPr/>
                </a:pPr>
                <a:endParaRPr lang="en-US" dirty="0"/>
              </a:p>
            </p:txBody>
          </p:sp>
          <p:sp>
            <p:nvSpPr>
              <p:cNvPr id="1774" name="Rectangle 863"/>
              <p:cNvSpPr>
                <a:spLocks noChangeArrowheads="1"/>
              </p:cNvSpPr>
              <p:nvPr userDrawn="1"/>
            </p:nvSpPr>
            <p:spPr bwMode="auto">
              <a:xfrm>
                <a:off x="3956" y="1136"/>
                <a:ext cx="246" cy="6"/>
              </a:xfrm>
              <a:prstGeom prst="rect">
                <a:avLst/>
              </a:prstGeom>
              <a:solidFill>
                <a:srgbClr val="CDA959"/>
              </a:solidFill>
              <a:ln w="0">
                <a:noFill/>
                <a:miter lim="800000"/>
                <a:headEnd/>
                <a:tailEnd/>
              </a:ln>
            </p:spPr>
            <p:txBody>
              <a:bodyPr/>
              <a:lstStyle/>
              <a:p>
                <a:pPr>
                  <a:defRPr/>
                </a:pPr>
                <a:endParaRPr lang="en-US" dirty="0"/>
              </a:p>
            </p:txBody>
          </p:sp>
          <p:sp>
            <p:nvSpPr>
              <p:cNvPr id="1775" name="Rectangle 864"/>
              <p:cNvSpPr>
                <a:spLocks noChangeArrowheads="1"/>
              </p:cNvSpPr>
              <p:nvPr userDrawn="1"/>
            </p:nvSpPr>
            <p:spPr bwMode="auto">
              <a:xfrm>
                <a:off x="4527" y="1136"/>
                <a:ext cx="67" cy="6"/>
              </a:xfrm>
              <a:prstGeom prst="rect">
                <a:avLst/>
              </a:prstGeom>
              <a:solidFill>
                <a:srgbClr val="CDA959"/>
              </a:solidFill>
              <a:ln w="0">
                <a:noFill/>
                <a:miter lim="800000"/>
                <a:headEnd/>
                <a:tailEnd/>
              </a:ln>
            </p:spPr>
            <p:txBody>
              <a:bodyPr/>
              <a:lstStyle/>
              <a:p>
                <a:pPr>
                  <a:defRPr/>
                </a:pPr>
                <a:endParaRPr lang="en-US" dirty="0"/>
              </a:p>
            </p:txBody>
          </p:sp>
          <p:sp>
            <p:nvSpPr>
              <p:cNvPr id="1776" name="Rectangle 865"/>
              <p:cNvSpPr>
                <a:spLocks noChangeArrowheads="1"/>
              </p:cNvSpPr>
              <p:nvPr userDrawn="1"/>
            </p:nvSpPr>
            <p:spPr bwMode="auto">
              <a:xfrm>
                <a:off x="5237" y="1136"/>
                <a:ext cx="213" cy="6"/>
              </a:xfrm>
              <a:prstGeom prst="rect">
                <a:avLst/>
              </a:prstGeom>
              <a:solidFill>
                <a:srgbClr val="CDA959"/>
              </a:solidFill>
              <a:ln w="0">
                <a:noFill/>
                <a:miter lim="800000"/>
                <a:headEnd/>
                <a:tailEnd/>
              </a:ln>
            </p:spPr>
            <p:txBody>
              <a:bodyPr/>
              <a:lstStyle/>
              <a:p>
                <a:pPr>
                  <a:defRPr/>
                </a:pPr>
                <a:endParaRPr lang="en-US" dirty="0"/>
              </a:p>
            </p:txBody>
          </p:sp>
          <p:sp>
            <p:nvSpPr>
              <p:cNvPr id="1777" name="Rectangle 866"/>
              <p:cNvSpPr>
                <a:spLocks noChangeArrowheads="1"/>
              </p:cNvSpPr>
              <p:nvPr userDrawn="1"/>
            </p:nvSpPr>
            <p:spPr bwMode="auto">
              <a:xfrm>
                <a:off x="5802" y="1136"/>
                <a:ext cx="17" cy="6"/>
              </a:xfrm>
              <a:prstGeom prst="rect">
                <a:avLst/>
              </a:prstGeom>
              <a:solidFill>
                <a:srgbClr val="CDA959"/>
              </a:solidFill>
              <a:ln w="0">
                <a:noFill/>
                <a:miter lim="800000"/>
                <a:headEnd/>
                <a:tailEnd/>
              </a:ln>
            </p:spPr>
            <p:txBody>
              <a:bodyPr/>
              <a:lstStyle/>
              <a:p>
                <a:pPr>
                  <a:defRPr/>
                </a:pPr>
                <a:endParaRPr lang="en-US" dirty="0"/>
              </a:p>
            </p:txBody>
          </p:sp>
          <p:sp>
            <p:nvSpPr>
              <p:cNvPr id="1778" name="Rectangle 867"/>
              <p:cNvSpPr>
                <a:spLocks noChangeArrowheads="1"/>
              </p:cNvSpPr>
              <p:nvPr userDrawn="1"/>
            </p:nvSpPr>
            <p:spPr bwMode="auto">
              <a:xfrm>
                <a:off x="3782" y="1142"/>
                <a:ext cx="56" cy="5"/>
              </a:xfrm>
              <a:prstGeom prst="rect">
                <a:avLst/>
              </a:prstGeom>
              <a:solidFill>
                <a:srgbClr val="CDA959"/>
              </a:solidFill>
              <a:ln w="0">
                <a:noFill/>
                <a:miter lim="800000"/>
                <a:headEnd/>
                <a:tailEnd/>
              </a:ln>
            </p:spPr>
            <p:txBody>
              <a:bodyPr/>
              <a:lstStyle/>
              <a:p>
                <a:pPr>
                  <a:defRPr/>
                </a:pPr>
                <a:endParaRPr lang="en-US" dirty="0"/>
              </a:p>
            </p:txBody>
          </p:sp>
          <p:sp>
            <p:nvSpPr>
              <p:cNvPr id="1779" name="Rectangle 868"/>
              <p:cNvSpPr>
                <a:spLocks noChangeArrowheads="1"/>
              </p:cNvSpPr>
              <p:nvPr userDrawn="1"/>
            </p:nvSpPr>
            <p:spPr bwMode="auto">
              <a:xfrm>
                <a:off x="3967" y="1142"/>
                <a:ext cx="241" cy="5"/>
              </a:xfrm>
              <a:prstGeom prst="rect">
                <a:avLst/>
              </a:prstGeom>
              <a:solidFill>
                <a:srgbClr val="CDA959"/>
              </a:solidFill>
              <a:ln w="0">
                <a:noFill/>
                <a:miter lim="800000"/>
                <a:headEnd/>
                <a:tailEnd/>
              </a:ln>
            </p:spPr>
            <p:txBody>
              <a:bodyPr/>
              <a:lstStyle/>
              <a:p>
                <a:pPr>
                  <a:defRPr/>
                </a:pPr>
                <a:endParaRPr lang="en-US" dirty="0"/>
              </a:p>
            </p:txBody>
          </p:sp>
          <p:sp>
            <p:nvSpPr>
              <p:cNvPr id="1780" name="Rectangle 869"/>
              <p:cNvSpPr>
                <a:spLocks noChangeArrowheads="1"/>
              </p:cNvSpPr>
              <p:nvPr userDrawn="1"/>
            </p:nvSpPr>
            <p:spPr bwMode="auto">
              <a:xfrm>
                <a:off x="4532" y="1142"/>
                <a:ext cx="67" cy="5"/>
              </a:xfrm>
              <a:prstGeom prst="rect">
                <a:avLst/>
              </a:prstGeom>
              <a:solidFill>
                <a:srgbClr val="CDA959"/>
              </a:solidFill>
              <a:ln w="0">
                <a:noFill/>
                <a:miter lim="800000"/>
                <a:headEnd/>
                <a:tailEnd/>
              </a:ln>
            </p:spPr>
            <p:txBody>
              <a:bodyPr/>
              <a:lstStyle/>
              <a:p>
                <a:pPr>
                  <a:defRPr/>
                </a:pPr>
                <a:endParaRPr lang="en-US" dirty="0"/>
              </a:p>
            </p:txBody>
          </p:sp>
          <p:sp>
            <p:nvSpPr>
              <p:cNvPr id="1781" name="Rectangle 870"/>
              <p:cNvSpPr>
                <a:spLocks noChangeArrowheads="1"/>
              </p:cNvSpPr>
              <p:nvPr userDrawn="1"/>
            </p:nvSpPr>
            <p:spPr bwMode="auto">
              <a:xfrm>
                <a:off x="5248" y="1142"/>
                <a:ext cx="202" cy="5"/>
              </a:xfrm>
              <a:prstGeom prst="rect">
                <a:avLst/>
              </a:prstGeom>
              <a:solidFill>
                <a:srgbClr val="CDA959"/>
              </a:solidFill>
              <a:ln w="0">
                <a:noFill/>
                <a:miter lim="800000"/>
                <a:headEnd/>
                <a:tailEnd/>
              </a:ln>
            </p:spPr>
            <p:txBody>
              <a:bodyPr/>
              <a:lstStyle/>
              <a:p>
                <a:pPr>
                  <a:defRPr/>
                </a:pPr>
                <a:endParaRPr lang="en-US" dirty="0"/>
              </a:p>
            </p:txBody>
          </p:sp>
          <p:sp>
            <p:nvSpPr>
              <p:cNvPr id="1782" name="Rectangle 871"/>
              <p:cNvSpPr>
                <a:spLocks noChangeArrowheads="1"/>
              </p:cNvSpPr>
              <p:nvPr userDrawn="1"/>
            </p:nvSpPr>
            <p:spPr bwMode="auto">
              <a:xfrm>
                <a:off x="5802" y="1142"/>
                <a:ext cx="17" cy="5"/>
              </a:xfrm>
              <a:prstGeom prst="rect">
                <a:avLst/>
              </a:prstGeom>
              <a:solidFill>
                <a:srgbClr val="CDA959"/>
              </a:solidFill>
              <a:ln w="0">
                <a:noFill/>
                <a:miter lim="800000"/>
                <a:headEnd/>
                <a:tailEnd/>
              </a:ln>
            </p:spPr>
            <p:txBody>
              <a:bodyPr/>
              <a:lstStyle/>
              <a:p>
                <a:pPr>
                  <a:defRPr/>
                </a:pPr>
                <a:endParaRPr lang="en-US" dirty="0"/>
              </a:p>
            </p:txBody>
          </p:sp>
          <p:sp>
            <p:nvSpPr>
              <p:cNvPr id="1783" name="Rectangle 872"/>
              <p:cNvSpPr>
                <a:spLocks noChangeArrowheads="1"/>
              </p:cNvSpPr>
              <p:nvPr userDrawn="1"/>
            </p:nvSpPr>
            <p:spPr bwMode="auto">
              <a:xfrm>
                <a:off x="3788" y="1147"/>
                <a:ext cx="39" cy="6"/>
              </a:xfrm>
              <a:prstGeom prst="rect">
                <a:avLst/>
              </a:prstGeom>
              <a:solidFill>
                <a:srgbClr val="CDA959"/>
              </a:solidFill>
              <a:ln w="0">
                <a:noFill/>
                <a:miter lim="800000"/>
                <a:headEnd/>
                <a:tailEnd/>
              </a:ln>
            </p:spPr>
            <p:txBody>
              <a:bodyPr/>
              <a:lstStyle/>
              <a:p>
                <a:pPr>
                  <a:defRPr/>
                </a:pPr>
                <a:endParaRPr lang="en-US" dirty="0"/>
              </a:p>
            </p:txBody>
          </p:sp>
          <p:sp>
            <p:nvSpPr>
              <p:cNvPr id="1784" name="Rectangle 873"/>
              <p:cNvSpPr>
                <a:spLocks noChangeArrowheads="1"/>
              </p:cNvSpPr>
              <p:nvPr userDrawn="1"/>
            </p:nvSpPr>
            <p:spPr bwMode="auto">
              <a:xfrm>
                <a:off x="3978" y="1147"/>
                <a:ext cx="241" cy="6"/>
              </a:xfrm>
              <a:prstGeom prst="rect">
                <a:avLst/>
              </a:prstGeom>
              <a:solidFill>
                <a:srgbClr val="CDA959"/>
              </a:solidFill>
              <a:ln w="0">
                <a:noFill/>
                <a:miter lim="800000"/>
                <a:headEnd/>
                <a:tailEnd/>
              </a:ln>
            </p:spPr>
            <p:txBody>
              <a:bodyPr/>
              <a:lstStyle/>
              <a:p>
                <a:pPr>
                  <a:defRPr/>
                </a:pPr>
                <a:endParaRPr lang="en-US" dirty="0"/>
              </a:p>
            </p:txBody>
          </p:sp>
          <p:sp>
            <p:nvSpPr>
              <p:cNvPr id="1785" name="Rectangle 874"/>
              <p:cNvSpPr>
                <a:spLocks noChangeArrowheads="1"/>
              </p:cNvSpPr>
              <p:nvPr userDrawn="1"/>
            </p:nvSpPr>
            <p:spPr bwMode="auto">
              <a:xfrm>
                <a:off x="4532" y="1147"/>
                <a:ext cx="67" cy="6"/>
              </a:xfrm>
              <a:prstGeom prst="rect">
                <a:avLst/>
              </a:prstGeom>
              <a:solidFill>
                <a:srgbClr val="CDA959"/>
              </a:solidFill>
              <a:ln w="0">
                <a:noFill/>
                <a:miter lim="800000"/>
                <a:headEnd/>
                <a:tailEnd/>
              </a:ln>
            </p:spPr>
            <p:txBody>
              <a:bodyPr/>
              <a:lstStyle/>
              <a:p>
                <a:pPr>
                  <a:defRPr/>
                </a:pPr>
                <a:endParaRPr lang="en-US" dirty="0"/>
              </a:p>
            </p:txBody>
          </p:sp>
          <p:sp>
            <p:nvSpPr>
              <p:cNvPr id="1786" name="Rectangle 875"/>
              <p:cNvSpPr>
                <a:spLocks noChangeArrowheads="1"/>
              </p:cNvSpPr>
              <p:nvPr userDrawn="1"/>
            </p:nvSpPr>
            <p:spPr bwMode="auto">
              <a:xfrm>
                <a:off x="5260" y="1147"/>
                <a:ext cx="184" cy="6"/>
              </a:xfrm>
              <a:prstGeom prst="rect">
                <a:avLst/>
              </a:prstGeom>
              <a:solidFill>
                <a:srgbClr val="CDA959"/>
              </a:solidFill>
              <a:ln w="0">
                <a:noFill/>
                <a:miter lim="800000"/>
                <a:headEnd/>
                <a:tailEnd/>
              </a:ln>
            </p:spPr>
            <p:txBody>
              <a:bodyPr/>
              <a:lstStyle/>
              <a:p>
                <a:pPr>
                  <a:defRPr/>
                </a:pPr>
                <a:endParaRPr lang="en-US" dirty="0"/>
              </a:p>
            </p:txBody>
          </p:sp>
          <p:sp>
            <p:nvSpPr>
              <p:cNvPr id="1787" name="Rectangle 876"/>
              <p:cNvSpPr>
                <a:spLocks noChangeArrowheads="1"/>
              </p:cNvSpPr>
              <p:nvPr userDrawn="1"/>
            </p:nvSpPr>
            <p:spPr bwMode="auto">
              <a:xfrm>
                <a:off x="5802" y="1147"/>
                <a:ext cx="17" cy="6"/>
              </a:xfrm>
              <a:prstGeom prst="rect">
                <a:avLst/>
              </a:prstGeom>
              <a:solidFill>
                <a:srgbClr val="CDA959"/>
              </a:solidFill>
              <a:ln w="0">
                <a:noFill/>
                <a:miter lim="800000"/>
                <a:headEnd/>
                <a:tailEnd/>
              </a:ln>
            </p:spPr>
            <p:txBody>
              <a:bodyPr/>
              <a:lstStyle/>
              <a:p>
                <a:pPr>
                  <a:defRPr/>
                </a:pPr>
                <a:endParaRPr lang="en-US" dirty="0"/>
              </a:p>
            </p:txBody>
          </p:sp>
          <p:sp>
            <p:nvSpPr>
              <p:cNvPr id="1788" name="Rectangle 877"/>
              <p:cNvSpPr>
                <a:spLocks noChangeArrowheads="1"/>
              </p:cNvSpPr>
              <p:nvPr userDrawn="1"/>
            </p:nvSpPr>
            <p:spPr bwMode="auto">
              <a:xfrm>
                <a:off x="3793" y="1153"/>
                <a:ext cx="28" cy="5"/>
              </a:xfrm>
              <a:prstGeom prst="rect">
                <a:avLst/>
              </a:prstGeom>
              <a:solidFill>
                <a:srgbClr val="CDA959"/>
              </a:solidFill>
              <a:ln w="0">
                <a:noFill/>
                <a:miter lim="800000"/>
                <a:headEnd/>
                <a:tailEnd/>
              </a:ln>
            </p:spPr>
            <p:txBody>
              <a:bodyPr/>
              <a:lstStyle/>
              <a:p>
                <a:pPr>
                  <a:defRPr/>
                </a:pPr>
                <a:endParaRPr lang="en-US" dirty="0"/>
              </a:p>
            </p:txBody>
          </p:sp>
          <p:sp>
            <p:nvSpPr>
              <p:cNvPr id="1789" name="Rectangle 878"/>
              <p:cNvSpPr>
                <a:spLocks noChangeArrowheads="1"/>
              </p:cNvSpPr>
              <p:nvPr userDrawn="1"/>
            </p:nvSpPr>
            <p:spPr bwMode="auto">
              <a:xfrm>
                <a:off x="3984" y="1153"/>
                <a:ext cx="240" cy="5"/>
              </a:xfrm>
              <a:prstGeom prst="rect">
                <a:avLst/>
              </a:prstGeom>
              <a:solidFill>
                <a:srgbClr val="CDA959"/>
              </a:solidFill>
              <a:ln w="0">
                <a:noFill/>
                <a:miter lim="800000"/>
                <a:headEnd/>
                <a:tailEnd/>
              </a:ln>
            </p:spPr>
            <p:txBody>
              <a:bodyPr/>
              <a:lstStyle/>
              <a:p>
                <a:pPr>
                  <a:defRPr/>
                </a:pPr>
                <a:endParaRPr lang="en-US" dirty="0"/>
              </a:p>
            </p:txBody>
          </p:sp>
          <p:sp>
            <p:nvSpPr>
              <p:cNvPr id="1790" name="Rectangle 879"/>
              <p:cNvSpPr>
                <a:spLocks noChangeArrowheads="1"/>
              </p:cNvSpPr>
              <p:nvPr userDrawn="1"/>
            </p:nvSpPr>
            <p:spPr bwMode="auto">
              <a:xfrm>
                <a:off x="4538" y="1153"/>
                <a:ext cx="61" cy="5"/>
              </a:xfrm>
              <a:prstGeom prst="rect">
                <a:avLst/>
              </a:prstGeom>
              <a:solidFill>
                <a:srgbClr val="CDA959"/>
              </a:solidFill>
              <a:ln w="0">
                <a:noFill/>
                <a:miter lim="800000"/>
                <a:headEnd/>
                <a:tailEnd/>
              </a:ln>
            </p:spPr>
            <p:txBody>
              <a:bodyPr/>
              <a:lstStyle/>
              <a:p>
                <a:pPr>
                  <a:defRPr/>
                </a:pPr>
                <a:endParaRPr lang="en-US" dirty="0"/>
              </a:p>
            </p:txBody>
          </p:sp>
          <p:sp>
            <p:nvSpPr>
              <p:cNvPr id="1791" name="Rectangle 880"/>
              <p:cNvSpPr>
                <a:spLocks noChangeArrowheads="1"/>
              </p:cNvSpPr>
              <p:nvPr userDrawn="1"/>
            </p:nvSpPr>
            <p:spPr bwMode="auto">
              <a:xfrm>
                <a:off x="5276" y="1153"/>
                <a:ext cx="168" cy="5"/>
              </a:xfrm>
              <a:prstGeom prst="rect">
                <a:avLst/>
              </a:prstGeom>
              <a:solidFill>
                <a:srgbClr val="CDA959"/>
              </a:solidFill>
              <a:ln w="0">
                <a:noFill/>
                <a:miter lim="800000"/>
                <a:headEnd/>
                <a:tailEnd/>
              </a:ln>
            </p:spPr>
            <p:txBody>
              <a:bodyPr/>
              <a:lstStyle/>
              <a:p>
                <a:pPr>
                  <a:defRPr/>
                </a:pPr>
                <a:endParaRPr lang="en-US" dirty="0"/>
              </a:p>
            </p:txBody>
          </p:sp>
          <p:sp>
            <p:nvSpPr>
              <p:cNvPr id="1792" name="Rectangle 881"/>
              <p:cNvSpPr>
                <a:spLocks noChangeArrowheads="1"/>
              </p:cNvSpPr>
              <p:nvPr userDrawn="1"/>
            </p:nvSpPr>
            <p:spPr bwMode="auto">
              <a:xfrm>
                <a:off x="5802" y="1153"/>
                <a:ext cx="17" cy="5"/>
              </a:xfrm>
              <a:prstGeom prst="rect">
                <a:avLst/>
              </a:prstGeom>
              <a:solidFill>
                <a:srgbClr val="CDA959"/>
              </a:solidFill>
              <a:ln w="0">
                <a:noFill/>
                <a:miter lim="800000"/>
                <a:headEnd/>
                <a:tailEnd/>
              </a:ln>
            </p:spPr>
            <p:txBody>
              <a:bodyPr/>
              <a:lstStyle/>
              <a:p>
                <a:pPr>
                  <a:defRPr/>
                </a:pPr>
                <a:endParaRPr lang="en-US" dirty="0"/>
              </a:p>
            </p:txBody>
          </p:sp>
          <p:sp>
            <p:nvSpPr>
              <p:cNvPr id="1793" name="Rectangle 882"/>
              <p:cNvSpPr>
                <a:spLocks noChangeArrowheads="1"/>
              </p:cNvSpPr>
              <p:nvPr userDrawn="1"/>
            </p:nvSpPr>
            <p:spPr bwMode="auto">
              <a:xfrm>
                <a:off x="3799" y="1158"/>
                <a:ext cx="17" cy="6"/>
              </a:xfrm>
              <a:prstGeom prst="rect">
                <a:avLst/>
              </a:prstGeom>
              <a:solidFill>
                <a:srgbClr val="CDA959"/>
              </a:solidFill>
              <a:ln w="0">
                <a:noFill/>
                <a:miter lim="800000"/>
                <a:headEnd/>
                <a:tailEnd/>
              </a:ln>
            </p:spPr>
            <p:txBody>
              <a:bodyPr/>
              <a:lstStyle/>
              <a:p>
                <a:pPr>
                  <a:defRPr/>
                </a:pPr>
                <a:endParaRPr lang="en-US" dirty="0"/>
              </a:p>
            </p:txBody>
          </p:sp>
          <p:sp>
            <p:nvSpPr>
              <p:cNvPr id="1794" name="Rectangle 883"/>
              <p:cNvSpPr>
                <a:spLocks noChangeArrowheads="1"/>
              </p:cNvSpPr>
              <p:nvPr userDrawn="1"/>
            </p:nvSpPr>
            <p:spPr bwMode="auto">
              <a:xfrm>
                <a:off x="3995" y="1158"/>
                <a:ext cx="235" cy="6"/>
              </a:xfrm>
              <a:prstGeom prst="rect">
                <a:avLst/>
              </a:prstGeom>
              <a:solidFill>
                <a:srgbClr val="CDA959"/>
              </a:solidFill>
              <a:ln w="0">
                <a:noFill/>
                <a:miter lim="800000"/>
                <a:headEnd/>
                <a:tailEnd/>
              </a:ln>
            </p:spPr>
            <p:txBody>
              <a:bodyPr/>
              <a:lstStyle/>
              <a:p>
                <a:pPr>
                  <a:defRPr/>
                </a:pPr>
                <a:endParaRPr lang="en-US" dirty="0"/>
              </a:p>
            </p:txBody>
          </p:sp>
          <p:sp>
            <p:nvSpPr>
              <p:cNvPr id="1795" name="Rectangle 884"/>
              <p:cNvSpPr>
                <a:spLocks noChangeArrowheads="1"/>
              </p:cNvSpPr>
              <p:nvPr userDrawn="1"/>
            </p:nvSpPr>
            <p:spPr bwMode="auto">
              <a:xfrm>
                <a:off x="4538" y="1158"/>
                <a:ext cx="67" cy="6"/>
              </a:xfrm>
              <a:prstGeom prst="rect">
                <a:avLst/>
              </a:prstGeom>
              <a:solidFill>
                <a:srgbClr val="CDA959"/>
              </a:solidFill>
              <a:ln w="0">
                <a:noFill/>
                <a:miter lim="800000"/>
                <a:headEnd/>
                <a:tailEnd/>
              </a:ln>
            </p:spPr>
            <p:txBody>
              <a:bodyPr/>
              <a:lstStyle/>
              <a:p>
                <a:pPr>
                  <a:defRPr/>
                </a:pPr>
                <a:endParaRPr lang="en-US" dirty="0"/>
              </a:p>
            </p:txBody>
          </p:sp>
          <p:sp>
            <p:nvSpPr>
              <p:cNvPr id="1796" name="Rectangle 885"/>
              <p:cNvSpPr>
                <a:spLocks noChangeArrowheads="1"/>
              </p:cNvSpPr>
              <p:nvPr userDrawn="1"/>
            </p:nvSpPr>
            <p:spPr bwMode="auto">
              <a:xfrm>
                <a:off x="5288" y="1158"/>
                <a:ext cx="156" cy="6"/>
              </a:xfrm>
              <a:prstGeom prst="rect">
                <a:avLst/>
              </a:prstGeom>
              <a:solidFill>
                <a:srgbClr val="CDA959"/>
              </a:solidFill>
              <a:ln w="0">
                <a:noFill/>
                <a:miter lim="800000"/>
                <a:headEnd/>
                <a:tailEnd/>
              </a:ln>
            </p:spPr>
            <p:txBody>
              <a:bodyPr/>
              <a:lstStyle/>
              <a:p>
                <a:pPr>
                  <a:defRPr/>
                </a:pPr>
                <a:endParaRPr lang="en-US" dirty="0"/>
              </a:p>
            </p:txBody>
          </p:sp>
          <p:sp>
            <p:nvSpPr>
              <p:cNvPr id="1797" name="Rectangle 886"/>
              <p:cNvSpPr>
                <a:spLocks noChangeArrowheads="1"/>
              </p:cNvSpPr>
              <p:nvPr userDrawn="1"/>
            </p:nvSpPr>
            <p:spPr bwMode="auto">
              <a:xfrm>
                <a:off x="5802" y="1158"/>
                <a:ext cx="17" cy="6"/>
              </a:xfrm>
              <a:prstGeom prst="rect">
                <a:avLst/>
              </a:prstGeom>
              <a:solidFill>
                <a:srgbClr val="CDA959"/>
              </a:solidFill>
              <a:ln w="0">
                <a:noFill/>
                <a:miter lim="800000"/>
                <a:headEnd/>
                <a:tailEnd/>
              </a:ln>
            </p:spPr>
            <p:txBody>
              <a:bodyPr/>
              <a:lstStyle/>
              <a:p>
                <a:pPr>
                  <a:defRPr/>
                </a:pPr>
                <a:endParaRPr lang="en-US" dirty="0"/>
              </a:p>
            </p:txBody>
          </p:sp>
          <p:sp>
            <p:nvSpPr>
              <p:cNvPr id="1798" name="Rectangle 887"/>
              <p:cNvSpPr>
                <a:spLocks noChangeArrowheads="1"/>
              </p:cNvSpPr>
              <p:nvPr userDrawn="1"/>
            </p:nvSpPr>
            <p:spPr bwMode="auto">
              <a:xfrm>
                <a:off x="4001" y="1164"/>
                <a:ext cx="235" cy="6"/>
              </a:xfrm>
              <a:prstGeom prst="rect">
                <a:avLst/>
              </a:prstGeom>
              <a:solidFill>
                <a:srgbClr val="CDA959"/>
              </a:solidFill>
              <a:ln w="0">
                <a:noFill/>
                <a:miter lim="800000"/>
                <a:headEnd/>
                <a:tailEnd/>
              </a:ln>
            </p:spPr>
            <p:txBody>
              <a:bodyPr/>
              <a:lstStyle/>
              <a:p>
                <a:pPr>
                  <a:defRPr/>
                </a:pPr>
                <a:endParaRPr lang="en-US" dirty="0"/>
              </a:p>
            </p:txBody>
          </p:sp>
          <p:sp>
            <p:nvSpPr>
              <p:cNvPr id="1799" name="Rectangle 888"/>
              <p:cNvSpPr>
                <a:spLocks noChangeArrowheads="1"/>
              </p:cNvSpPr>
              <p:nvPr userDrawn="1"/>
            </p:nvSpPr>
            <p:spPr bwMode="auto">
              <a:xfrm>
                <a:off x="4543" y="1164"/>
                <a:ext cx="62" cy="6"/>
              </a:xfrm>
              <a:prstGeom prst="rect">
                <a:avLst/>
              </a:prstGeom>
              <a:solidFill>
                <a:srgbClr val="CDA959"/>
              </a:solidFill>
              <a:ln w="0">
                <a:noFill/>
                <a:miter lim="800000"/>
                <a:headEnd/>
                <a:tailEnd/>
              </a:ln>
            </p:spPr>
            <p:txBody>
              <a:bodyPr/>
              <a:lstStyle/>
              <a:p>
                <a:pPr>
                  <a:defRPr/>
                </a:pPr>
                <a:endParaRPr lang="en-US" dirty="0"/>
              </a:p>
            </p:txBody>
          </p:sp>
          <p:sp>
            <p:nvSpPr>
              <p:cNvPr id="1800" name="Rectangle 889"/>
              <p:cNvSpPr>
                <a:spLocks noChangeArrowheads="1"/>
              </p:cNvSpPr>
              <p:nvPr userDrawn="1"/>
            </p:nvSpPr>
            <p:spPr bwMode="auto">
              <a:xfrm>
                <a:off x="5299" y="1164"/>
                <a:ext cx="140" cy="6"/>
              </a:xfrm>
              <a:prstGeom prst="rect">
                <a:avLst/>
              </a:prstGeom>
              <a:solidFill>
                <a:srgbClr val="CDA959"/>
              </a:solidFill>
              <a:ln w="0">
                <a:noFill/>
                <a:miter lim="800000"/>
                <a:headEnd/>
                <a:tailEnd/>
              </a:ln>
            </p:spPr>
            <p:txBody>
              <a:bodyPr/>
              <a:lstStyle/>
              <a:p>
                <a:pPr>
                  <a:defRPr/>
                </a:pPr>
                <a:endParaRPr lang="en-US" dirty="0"/>
              </a:p>
            </p:txBody>
          </p:sp>
          <p:sp>
            <p:nvSpPr>
              <p:cNvPr id="1801" name="Rectangle 890"/>
              <p:cNvSpPr>
                <a:spLocks noChangeArrowheads="1"/>
              </p:cNvSpPr>
              <p:nvPr userDrawn="1"/>
            </p:nvSpPr>
            <p:spPr bwMode="auto">
              <a:xfrm>
                <a:off x="5802" y="1164"/>
                <a:ext cx="17" cy="6"/>
              </a:xfrm>
              <a:prstGeom prst="rect">
                <a:avLst/>
              </a:prstGeom>
              <a:solidFill>
                <a:srgbClr val="CDA959"/>
              </a:solidFill>
              <a:ln w="0">
                <a:noFill/>
                <a:miter lim="800000"/>
                <a:headEnd/>
                <a:tailEnd/>
              </a:ln>
            </p:spPr>
            <p:txBody>
              <a:bodyPr/>
              <a:lstStyle/>
              <a:p>
                <a:pPr>
                  <a:defRPr/>
                </a:pPr>
                <a:endParaRPr lang="en-US" dirty="0"/>
              </a:p>
            </p:txBody>
          </p:sp>
          <p:sp>
            <p:nvSpPr>
              <p:cNvPr id="1802" name="Rectangle 891"/>
              <p:cNvSpPr>
                <a:spLocks noChangeArrowheads="1"/>
              </p:cNvSpPr>
              <p:nvPr userDrawn="1"/>
            </p:nvSpPr>
            <p:spPr bwMode="auto">
              <a:xfrm>
                <a:off x="4006" y="1170"/>
                <a:ext cx="235" cy="5"/>
              </a:xfrm>
              <a:prstGeom prst="rect">
                <a:avLst/>
              </a:prstGeom>
              <a:solidFill>
                <a:srgbClr val="CDA959"/>
              </a:solidFill>
              <a:ln w="0">
                <a:noFill/>
                <a:miter lim="800000"/>
                <a:headEnd/>
                <a:tailEnd/>
              </a:ln>
            </p:spPr>
            <p:txBody>
              <a:bodyPr/>
              <a:lstStyle/>
              <a:p>
                <a:pPr>
                  <a:defRPr/>
                </a:pPr>
                <a:endParaRPr lang="en-US" dirty="0"/>
              </a:p>
            </p:txBody>
          </p:sp>
          <p:sp>
            <p:nvSpPr>
              <p:cNvPr id="1803" name="Rectangle 892"/>
              <p:cNvSpPr>
                <a:spLocks noChangeArrowheads="1"/>
              </p:cNvSpPr>
              <p:nvPr userDrawn="1"/>
            </p:nvSpPr>
            <p:spPr bwMode="auto">
              <a:xfrm>
                <a:off x="4543" y="1170"/>
                <a:ext cx="68" cy="5"/>
              </a:xfrm>
              <a:prstGeom prst="rect">
                <a:avLst/>
              </a:prstGeom>
              <a:solidFill>
                <a:srgbClr val="CDA959"/>
              </a:solidFill>
              <a:ln w="0">
                <a:noFill/>
                <a:miter lim="800000"/>
                <a:headEnd/>
                <a:tailEnd/>
              </a:ln>
            </p:spPr>
            <p:txBody>
              <a:bodyPr/>
              <a:lstStyle/>
              <a:p>
                <a:pPr>
                  <a:defRPr/>
                </a:pPr>
                <a:endParaRPr lang="en-US" dirty="0"/>
              </a:p>
            </p:txBody>
          </p:sp>
          <p:sp>
            <p:nvSpPr>
              <p:cNvPr id="1804" name="Rectangle 893"/>
              <p:cNvSpPr>
                <a:spLocks noChangeArrowheads="1"/>
              </p:cNvSpPr>
              <p:nvPr userDrawn="1"/>
            </p:nvSpPr>
            <p:spPr bwMode="auto">
              <a:xfrm>
                <a:off x="5316" y="1170"/>
                <a:ext cx="123" cy="5"/>
              </a:xfrm>
              <a:prstGeom prst="rect">
                <a:avLst/>
              </a:prstGeom>
              <a:solidFill>
                <a:srgbClr val="CDA959"/>
              </a:solidFill>
              <a:ln w="0">
                <a:noFill/>
                <a:miter lim="800000"/>
                <a:headEnd/>
                <a:tailEnd/>
              </a:ln>
            </p:spPr>
            <p:txBody>
              <a:bodyPr/>
              <a:lstStyle/>
              <a:p>
                <a:pPr>
                  <a:defRPr/>
                </a:pPr>
                <a:endParaRPr lang="en-US" dirty="0"/>
              </a:p>
            </p:txBody>
          </p:sp>
          <p:sp>
            <p:nvSpPr>
              <p:cNvPr id="1805" name="Rectangle 894"/>
              <p:cNvSpPr>
                <a:spLocks noChangeArrowheads="1"/>
              </p:cNvSpPr>
              <p:nvPr userDrawn="1"/>
            </p:nvSpPr>
            <p:spPr bwMode="auto">
              <a:xfrm>
                <a:off x="5802" y="1170"/>
                <a:ext cx="17" cy="5"/>
              </a:xfrm>
              <a:prstGeom prst="rect">
                <a:avLst/>
              </a:prstGeom>
              <a:solidFill>
                <a:srgbClr val="CDA959"/>
              </a:solidFill>
              <a:ln w="0">
                <a:noFill/>
                <a:miter lim="800000"/>
                <a:headEnd/>
                <a:tailEnd/>
              </a:ln>
            </p:spPr>
            <p:txBody>
              <a:bodyPr/>
              <a:lstStyle/>
              <a:p>
                <a:pPr>
                  <a:defRPr/>
                </a:pPr>
                <a:endParaRPr lang="en-US" dirty="0"/>
              </a:p>
            </p:txBody>
          </p:sp>
          <p:sp>
            <p:nvSpPr>
              <p:cNvPr id="1806" name="Rectangle 895"/>
              <p:cNvSpPr>
                <a:spLocks noChangeArrowheads="1"/>
              </p:cNvSpPr>
              <p:nvPr userDrawn="1"/>
            </p:nvSpPr>
            <p:spPr bwMode="auto">
              <a:xfrm>
                <a:off x="4012" y="1175"/>
                <a:ext cx="235" cy="6"/>
              </a:xfrm>
              <a:prstGeom prst="rect">
                <a:avLst/>
              </a:prstGeom>
              <a:solidFill>
                <a:srgbClr val="CDA959"/>
              </a:solidFill>
              <a:ln w="0">
                <a:noFill/>
                <a:miter lim="800000"/>
                <a:headEnd/>
                <a:tailEnd/>
              </a:ln>
            </p:spPr>
            <p:txBody>
              <a:bodyPr/>
              <a:lstStyle/>
              <a:p>
                <a:pPr>
                  <a:defRPr/>
                </a:pPr>
                <a:endParaRPr lang="en-US" dirty="0"/>
              </a:p>
            </p:txBody>
          </p:sp>
          <p:sp>
            <p:nvSpPr>
              <p:cNvPr id="1807" name="Rectangle 896"/>
              <p:cNvSpPr>
                <a:spLocks noChangeArrowheads="1"/>
              </p:cNvSpPr>
              <p:nvPr userDrawn="1"/>
            </p:nvSpPr>
            <p:spPr bwMode="auto">
              <a:xfrm>
                <a:off x="4543" y="1175"/>
                <a:ext cx="68" cy="6"/>
              </a:xfrm>
              <a:prstGeom prst="rect">
                <a:avLst/>
              </a:prstGeom>
              <a:solidFill>
                <a:srgbClr val="CDA959"/>
              </a:solidFill>
              <a:ln w="0">
                <a:noFill/>
                <a:miter lim="800000"/>
                <a:headEnd/>
                <a:tailEnd/>
              </a:ln>
            </p:spPr>
            <p:txBody>
              <a:bodyPr/>
              <a:lstStyle/>
              <a:p>
                <a:pPr>
                  <a:defRPr/>
                </a:pPr>
                <a:endParaRPr lang="en-US" dirty="0"/>
              </a:p>
            </p:txBody>
          </p:sp>
          <p:sp>
            <p:nvSpPr>
              <p:cNvPr id="1808" name="Rectangle 897"/>
              <p:cNvSpPr>
                <a:spLocks noChangeArrowheads="1"/>
              </p:cNvSpPr>
              <p:nvPr userDrawn="1"/>
            </p:nvSpPr>
            <p:spPr bwMode="auto">
              <a:xfrm>
                <a:off x="5327" y="1175"/>
                <a:ext cx="106" cy="6"/>
              </a:xfrm>
              <a:prstGeom prst="rect">
                <a:avLst/>
              </a:prstGeom>
              <a:solidFill>
                <a:srgbClr val="CDA959"/>
              </a:solidFill>
              <a:ln w="0">
                <a:noFill/>
                <a:miter lim="800000"/>
                <a:headEnd/>
                <a:tailEnd/>
              </a:ln>
            </p:spPr>
            <p:txBody>
              <a:bodyPr/>
              <a:lstStyle/>
              <a:p>
                <a:pPr>
                  <a:defRPr/>
                </a:pPr>
                <a:endParaRPr lang="en-US" dirty="0"/>
              </a:p>
            </p:txBody>
          </p:sp>
          <p:sp>
            <p:nvSpPr>
              <p:cNvPr id="1809" name="Rectangle 898"/>
              <p:cNvSpPr>
                <a:spLocks noChangeArrowheads="1"/>
              </p:cNvSpPr>
              <p:nvPr userDrawn="1"/>
            </p:nvSpPr>
            <p:spPr bwMode="auto">
              <a:xfrm>
                <a:off x="5802" y="1175"/>
                <a:ext cx="17" cy="6"/>
              </a:xfrm>
              <a:prstGeom prst="rect">
                <a:avLst/>
              </a:prstGeom>
              <a:solidFill>
                <a:srgbClr val="CDA959"/>
              </a:solidFill>
              <a:ln w="0">
                <a:noFill/>
                <a:miter lim="800000"/>
                <a:headEnd/>
                <a:tailEnd/>
              </a:ln>
            </p:spPr>
            <p:txBody>
              <a:bodyPr/>
              <a:lstStyle/>
              <a:p>
                <a:pPr>
                  <a:defRPr/>
                </a:pPr>
                <a:endParaRPr lang="en-US" dirty="0"/>
              </a:p>
            </p:txBody>
          </p:sp>
          <p:sp>
            <p:nvSpPr>
              <p:cNvPr id="1810" name="Rectangle 899"/>
              <p:cNvSpPr>
                <a:spLocks noChangeArrowheads="1"/>
              </p:cNvSpPr>
              <p:nvPr userDrawn="1"/>
            </p:nvSpPr>
            <p:spPr bwMode="auto">
              <a:xfrm>
                <a:off x="4023" y="1181"/>
                <a:ext cx="235" cy="5"/>
              </a:xfrm>
              <a:prstGeom prst="rect">
                <a:avLst/>
              </a:prstGeom>
              <a:solidFill>
                <a:srgbClr val="CDA959"/>
              </a:solidFill>
              <a:ln w="0">
                <a:noFill/>
                <a:miter lim="800000"/>
                <a:headEnd/>
                <a:tailEnd/>
              </a:ln>
            </p:spPr>
            <p:txBody>
              <a:bodyPr/>
              <a:lstStyle/>
              <a:p>
                <a:pPr>
                  <a:defRPr/>
                </a:pPr>
                <a:endParaRPr lang="en-US" dirty="0"/>
              </a:p>
            </p:txBody>
          </p:sp>
          <p:sp>
            <p:nvSpPr>
              <p:cNvPr id="1811" name="Rectangle 900"/>
              <p:cNvSpPr>
                <a:spLocks noChangeArrowheads="1"/>
              </p:cNvSpPr>
              <p:nvPr userDrawn="1"/>
            </p:nvSpPr>
            <p:spPr bwMode="auto">
              <a:xfrm>
                <a:off x="4549" y="1181"/>
                <a:ext cx="67" cy="5"/>
              </a:xfrm>
              <a:prstGeom prst="rect">
                <a:avLst/>
              </a:prstGeom>
              <a:solidFill>
                <a:srgbClr val="CDA959"/>
              </a:solidFill>
              <a:ln w="0">
                <a:noFill/>
                <a:miter lim="800000"/>
                <a:headEnd/>
                <a:tailEnd/>
              </a:ln>
            </p:spPr>
            <p:txBody>
              <a:bodyPr/>
              <a:lstStyle/>
              <a:p>
                <a:pPr>
                  <a:defRPr/>
                </a:pPr>
                <a:endParaRPr lang="en-US" dirty="0"/>
              </a:p>
            </p:txBody>
          </p:sp>
          <p:sp>
            <p:nvSpPr>
              <p:cNvPr id="1812" name="Rectangle 901"/>
              <p:cNvSpPr>
                <a:spLocks noChangeArrowheads="1"/>
              </p:cNvSpPr>
              <p:nvPr userDrawn="1"/>
            </p:nvSpPr>
            <p:spPr bwMode="auto">
              <a:xfrm>
                <a:off x="5338" y="1181"/>
                <a:ext cx="95" cy="5"/>
              </a:xfrm>
              <a:prstGeom prst="rect">
                <a:avLst/>
              </a:prstGeom>
              <a:solidFill>
                <a:srgbClr val="CDA959"/>
              </a:solidFill>
              <a:ln w="0">
                <a:noFill/>
                <a:miter lim="800000"/>
                <a:headEnd/>
                <a:tailEnd/>
              </a:ln>
            </p:spPr>
            <p:txBody>
              <a:bodyPr/>
              <a:lstStyle/>
              <a:p>
                <a:pPr>
                  <a:defRPr/>
                </a:pPr>
                <a:endParaRPr lang="en-US" dirty="0"/>
              </a:p>
            </p:txBody>
          </p:sp>
          <p:sp>
            <p:nvSpPr>
              <p:cNvPr id="1813" name="Rectangle 902"/>
              <p:cNvSpPr>
                <a:spLocks noChangeArrowheads="1"/>
              </p:cNvSpPr>
              <p:nvPr userDrawn="1"/>
            </p:nvSpPr>
            <p:spPr bwMode="auto">
              <a:xfrm>
                <a:off x="5802" y="1181"/>
                <a:ext cx="17" cy="5"/>
              </a:xfrm>
              <a:prstGeom prst="rect">
                <a:avLst/>
              </a:prstGeom>
              <a:solidFill>
                <a:srgbClr val="CDA959"/>
              </a:solidFill>
              <a:ln w="0">
                <a:noFill/>
                <a:miter lim="800000"/>
                <a:headEnd/>
                <a:tailEnd/>
              </a:ln>
            </p:spPr>
            <p:txBody>
              <a:bodyPr/>
              <a:lstStyle/>
              <a:p>
                <a:pPr>
                  <a:defRPr/>
                </a:pPr>
                <a:endParaRPr lang="en-US" dirty="0"/>
              </a:p>
            </p:txBody>
          </p:sp>
          <p:sp>
            <p:nvSpPr>
              <p:cNvPr id="1814" name="Rectangle 903"/>
              <p:cNvSpPr>
                <a:spLocks noChangeArrowheads="1"/>
              </p:cNvSpPr>
              <p:nvPr userDrawn="1"/>
            </p:nvSpPr>
            <p:spPr bwMode="auto">
              <a:xfrm>
                <a:off x="4029" y="1186"/>
                <a:ext cx="235" cy="6"/>
              </a:xfrm>
              <a:prstGeom prst="rect">
                <a:avLst/>
              </a:prstGeom>
              <a:solidFill>
                <a:srgbClr val="CDA959"/>
              </a:solidFill>
              <a:ln w="0">
                <a:noFill/>
                <a:miter lim="800000"/>
                <a:headEnd/>
                <a:tailEnd/>
              </a:ln>
            </p:spPr>
            <p:txBody>
              <a:bodyPr/>
              <a:lstStyle/>
              <a:p>
                <a:pPr>
                  <a:defRPr/>
                </a:pPr>
                <a:endParaRPr lang="en-US" dirty="0"/>
              </a:p>
            </p:txBody>
          </p:sp>
          <p:sp>
            <p:nvSpPr>
              <p:cNvPr id="1815" name="Rectangle 904"/>
              <p:cNvSpPr>
                <a:spLocks noChangeArrowheads="1"/>
              </p:cNvSpPr>
              <p:nvPr userDrawn="1"/>
            </p:nvSpPr>
            <p:spPr bwMode="auto">
              <a:xfrm>
                <a:off x="4549" y="1186"/>
                <a:ext cx="67" cy="6"/>
              </a:xfrm>
              <a:prstGeom prst="rect">
                <a:avLst/>
              </a:prstGeom>
              <a:solidFill>
                <a:srgbClr val="CDA959"/>
              </a:solidFill>
              <a:ln w="0">
                <a:noFill/>
                <a:miter lim="800000"/>
                <a:headEnd/>
                <a:tailEnd/>
              </a:ln>
            </p:spPr>
            <p:txBody>
              <a:bodyPr/>
              <a:lstStyle/>
              <a:p>
                <a:pPr>
                  <a:defRPr/>
                </a:pPr>
                <a:endParaRPr lang="en-US" dirty="0"/>
              </a:p>
            </p:txBody>
          </p:sp>
          <p:sp>
            <p:nvSpPr>
              <p:cNvPr id="1816" name="Rectangle 905"/>
              <p:cNvSpPr>
                <a:spLocks noChangeArrowheads="1"/>
              </p:cNvSpPr>
              <p:nvPr userDrawn="1"/>
            </p:nvSpPr>
            <p:spPr bwMode="auto">
              <a:xfrm>
                <a:off x="5355" y="1186"/>
                <a:ext cx="78" cy="6"/>
              </a:xfrm>
              <a:prstGeom prst="rect">
                <a:avLst/>
              </a:prstGeom>
              <a:solidFill>
                <a:srgbClr val="CDA959"/>
              </a:solidFill>
              <a:ln w="0">
                <a:noFill/>
                <a:miter lim="800000"/>
                <a:headEnd/>
                <a:tailEnd/>
              </a:ln>
            </p:spPr>
            <p:txBody>
              <a:bodyPr/>
              <a:lstStyle/>
              <a:p>
                <a:pPr>
                  <a:defRPr/>
                </a:pPr>
                <a:endParaRPr lang="en-US" dirty="0"/>
              </a:p>
            </p:txBody>
          </p:sp>
          <p:sp>
            <p:nvSpPr>
              <p:cNvPr id="1817" name="Rectangle 906"/>
              <p:cNvSpPr>
                <a:spLocks noChangeArrowheads="1"/>
              </p:cNvSpPr>
              <p:nvPr userDrawn="1"/>
            </p:nvSpPr>
            <p:spPr bwMode="auto">
              <a:xfrm>
                <a:off x="5802" y="1186"/>
                <a:ext cx="17" cy="6"/>
              </a:xfrm>
              <a:prstGeom prst="rect">
                <a:avLst/>
              </a:prstGeom>
              <a:solidFill>
                <a:srgbClr val="CDA959"/>
              </a:solidFill>
              <a:ln w="0">
                <a:noFill/>
                <a:miter lim="800000"/>
                <a:headEnd/>
                <a:tailEnd/>
              </a:ln>
            </p:spPr>
            <p:txBody>
              <a:bodyPr/>
              <a:lstStyle/>
              <a:p>
                <a:pPr>
                  <a:defRPr/>
                </a:pPr>
                <a:endParaRPr lang="en-US" dirty="0"/>
              </a:p>
            </p:txBody>
          </p:sp>
          <p:sp>
            <p:nvSpPr>
              <p:cNvPr id="1818" name="Rectangle 907"/>
              <p:cNvSpPr>
                <a:spLocks noChangeArrowheads="1"/>
              </p:cNvSpPr>
              <p:nvPr userDrawn="1"/>
            </p:nvSpPr>
            <p:spPr bwMode="auto">
              <a:xfrm>
                <a:off x="4034" y="1192"/>
                <a:ext cx="235" cy="6"/>
              </a:xfrm>
              <a:prstGeom prst="rect">
                <a:avLst/>
              </a:prstGeom>
              <a:solidFill>
                <a:srgbClr val="CDA959"/>
              </a:solidFill>
              <a:ln w="0">
                <a:noFill/>
                <a:miter lim="800000"/>
                <a:headEnd/>
                <a:tailEnd/>
              </a:ln>
            </p:spPr>
            <p:txBody>
              <a:bodyPr/>
              <a:lstStyle/>
              <a:p>
                <a:pPr>
                  <a:defRPr/>
                </a:pPr>
                <a:endParaRPr lang="en-US" dirty="0"/>
              </a:p>
            </p:txBody>
          </p:sp>
          <p:sp>
            <p:nvSpPr>
              <p:cNvPr id="1819" name="Rectangle 908"/>
              <p:cNvSpPr>
                <a:spLocks noChangeArrowheads="1"/>
              </p:cNvSpPr>
              <p:nvPr userDrawn="1"/>
            </p:nvSpPr>
            <p:spPr bwMode="auto">
              <a:xfrm>
                <a:off x="4555" y="1192"/>
                <a:ext cx="61" cy="6"/>
              </a:xfrm>
              <a:prstGeom prst="rect">
                <a:avLst/>
              </a:prstGeom>
              <a:solidFill>
                <a:srgbClr val="CDA959"/>
              </a:solidFill>
              <a:ln w="0">
                <a:noFill/>
                <a:miter lim="800000"/>
                <a:headEnd/>
                <a:tailEnd/>
              </a:ln>
            </p:spPr>
            <p:txBody>
              <a:bodyPr/>
              <a:lstStyle/>
              <a:p>
                <a:pPr>
                  <a:defRPr/>
                </a:pPr>
                <a:endParaRPr lang="en-US" dirty="0"/>
              </a:p>
            </p:txBody>
          </p:sp>
          <p:sp>
            <p:nvSpPr>
              <p:cNvPr id="1820" name="Rectangle 909"/>
              <p:cNvSpPr>
                <a:spLocks noChangeArrowheads="1"/>
              </p:cNvSpPr>
              <p:nvPr userDrawn="1"/>
            </p:nvSpPr>
            <p:spPr bwMode="auto">
              <a:xfrm>
                <a:off x="5366" y="1192"/>
                <a:ext cx="62" cy="6"/>
              </a:xfrm>
              <a:prstGeom prst="rect">
                <a:avLst/>
              </a:prstGeom>
              <a:solidFill>
                <a:srgbClr val="CDA959"/>
              </a:solidFill>
              <a:ln w="0">
                <a:noFill/>
                <a:miter lim="800000"/>
                <a:headEnd/>
                <a:tailEnd/>
              </a:ln>
            </p:spPr>
            <p:txBody>
              <a:bodyPr/>
              <a:lstStyle/>
              <a:p>
                <a:pPr>
                  <a:defRPr/>
                </a:pPr>
                <a:endParaRPr lang="en-US" dirty="0"/>
              </a:p>
            </p:txBody>
          </p:sp>
          <p:sp>
            <p:nvSpPr>
              <p:cNvPr id="1821" name="Rectangle 910"/>
              <p:cNvSpPr>
                <a:spLocks noChangeArrowheads="1"/>
              </p:cNvSpPr>
              <p:nvPr userDrawn="1"/>
            </p:nvSpPr>
            <p:spPr bwMode="auto">
              <a:xfrm>
                <a:off x="5802" y="1192"/>
                <a:ext cx="17" cy="6"/>
              </a:xfrm>
              <a:prstGeom prst="rect">
                <a:avLst/>
              </a:prstGeom>
              <a:solidFill>
                <a:srgbClr val="CDA959"/>
              </a:solidFill>
              <a:ln w="0">
                <a:noFill/>
                <a:miter lim="800000"/>
                <a:headEnd/>
                <a:tailEnd/>
              </a:ln>
            </p:spPr>
            <p:txBody>
              <a:bodyPr/>
              <a:lstStyle/>
              <a:p>
                <a:pPr>
                  <a:defRPr/>
                </a:pPr>
                <a:endParaRPr lang="en-US" dirty="0"/>
              </a:p>
            </p:txBody>
          </p:sp>
          <p:sp>
            <p:nvSpPr>
              <p:cNvPr id="1822" name="Rectangle 911"/>
              <p:cNvSpPr>
                <a:spLocks noChangeArrowheads="1"/>
              </p:cNvSpPr>
              <p:nvPr userDrawn="1"/>
            </p:nvSpPr>
            <p:spPr bwMode="auto">
              <a:xfrm>
                <a:off x="4040" y="1198"/>
                <a:ext cx="235" cy="5"/>
              </a:xfrm>
              <a:prstGeom prst="rect">
                <a:avLst/>
              </a:prstGeom>
              <a:solidFill>
                <a:srgbClr val="CDA959"/>
              </a:solidFill>
              <a:ln w="0">
                <a:noFill/>
                <a:miter lim="800000"/>
                <a:headEnd/>
                <a:tailEnd/>
              </a:ln>
            </p:spPr>
            <p:txBody>
              <a:bodyPr/>
              <a:lstStyle/>
              <a:p>
                <a:pPr>
                  <a:defRPr/>
                </a:pPr>
                <a:endParaRPr lang="en-US" dirty="0"/>
              </a:p>
            </p:txBody>
          </p:sp>
          <p:sp>
            <p:nvSpPr>
              <p:cNvPr id="1823" name="Rectangle 912"/>
              <p:cNvSpPr>
                <a:spLocks noChangeArrowheads="1"/>
              </p:cNvSpPr>
              <p:nvPr userDrawn="1"/>
            </p:nvSpPr>
            <p:spPr bwMode="auto">
              <a:xfrm>
                <a:off x="4555" y="1198"/>
                <a:ext cx="67" cy="5"/>
              </a:xfrm>
              <a:prstGeom prst="rect">
                <a:avLst/>
              </a:prstGeom>
              <a:solidFill>
                <a:srgbClr val="CDA959"/>
              </a:solidFill>
              <a:ln w="0">
                <a:noFill/>
                <a:miter lim="800000"/>
                <a:headEnd/>
                <a:tailEnd/>
              </a:ln>
            </p:spPr>
            <p:txBody>
              <a:bodyPr/>
              <a:lstStyle/>
              <a:p>
                <a:pPr>
                  <a:defRPr/>
                </a:pPr>
                <a:endParaRPr lang="en-US" dirty="0"/>
              </a:p>
            </p:txBody>
          </p:sp>
          <p:sp>
            <p:nvSpPr>
              <p:cNvPr id="1824" name="Rectangle 913"/>
              <p:cNvSpPr>
                <a:spLocks noChangeArrowheads="1"/>
              </p:cNvSpPr>
              <p:nvPr userDrawn="1"/>
            </p:nvSpPr>
            <p:spPr bwMode="auto">
              <a:xfrm>
                <a:off x="5377" y="1198"/>
                <a:ext cx="51" cy="5"/>
              </a:xfrm>
              <a:prstGeom prst="rect">
                <a:avLst/>
              </a:prstGeom>
              <a:solidFill>
                <a:srgbClr val="CDA959"/>
              </a:solidFill>
              <a:ln w="0">
                <a:noFill/>
                <a:miter lim="800000"/>
                <a:headEnd/>
                <a:tailEnd/>
              </a:ln>
            </p:spPr>
            <p:txBody>
              <a:bodyPr/>
              <a:lstStyle/>
              <a:p>
                <a:pPr>
                  <a:defRPr/>
                </a:pPr>
                <a:endParaRPr lang="en-US" dirty="0"/>
              </a:p>
            </p:txBody>
          </p:sp>
          <p:sp>
            <p:nvSpPr>
              <p:cNvPr id="1825" name="Rectangle 914"/>
              <p:cNvSpPr>
                <a:spLocks noChangeArrowheads="1"/>
              </p:cNvSpPr>
              <p:nvPr userDrawn="1"/>
            </p:nvSpPr>
            <p:spPr bwMode="auto">
              <a:xfrm>
                <a:off x="5802" y="1198"/>
                <a:ext cx="17" cy="5"/>
              </a:xfrm>
              <a:prstGeom prst="rect">
                <a:avLst/>
              </a:prstGeom>
              <a:solidFill>
                <a:srgbClr val="CDA959"/>
              </a:solidFill>
              <a:ln w="0">
                <a:noFill/>
                <a:miter lim="800000"/>
                <a:headEnd/>
                <a:tailEnd/>
              </a:ln>
            </p:spPr>
            <p:txBody>
              <a:bodyPr/>
              <a:lstStyle/>
              <a:p>
                <a:pPr>
                  <a:defRPr/>
                </a:pPr>
                <a:endParaRPr lang="en-US" dirty="0"/>
              </a:p>
            </p:txBody>
          </p:sp>
          <p:sp>
            <p:nvSpPr>
              <p:cNvPr id="1826" name="Rectangle 915"/>
              <p:cNvSpPr>
                <a:spLocks noChangeArrowheads="1"/>
              </p:cNvSpPr>
              <p:nvPr userDrawn="1"/>
            </p:nvSpPr>
            <p:spPr bwMode="auto">
              <a:xfrm>
                <a:off x="4051" y="1203"/>
                <a:ext cx="229" cy="6"/>
              </a:xfrm>
              <a:prstGeom prst="rect">
                <a:avLst/>
              </a:prstGeom>
              <a:solidFill>
                <a:srgbClr val="CDA959"/>
              </a:solidFill>
              <a:ln w="0">
                <a:noFill/>
                <a:miter lim="800000"/>
                <a:headEnd/>
                <a:tailEnd/>
              </a:ln>
            </p:spPr>
            <p:txBody>
              <a:bodyPr/>
              <a:lstStyle/>
              <a:p>
                <a:pPr>
                  <a:defRPr/>
                </a:pPr>
                <a:endParaRPr lang="en-US" dirty="0"/>
              </a:p>
            </p:txBody>
          </p:sp>
          <p:sp>
            <p:nvSpPr>
              <p:cNvPr id="1827" name="Rectangle 916"/>
              <p:cNvSpPr>
                <a:spLocks noChangeArrowheads="1"/>
              </p:cNvSpPr>
              <p:nvPr userDrawn="1"/>
            </p:nvSpPr>
            <p:spPr bwMode="auto">
              <a:xfrm>
                <a:off x="4555" y="1203"/>
                <a:ext cx="67" cy="6"/>
              </a:xfrm>
              <a:prstGeom prst="rect">
                <a:avLst/>
              </a:prstGeom>
              <a:solidFill>
                <a:srgbClr val="CDA959"/>
              </a:solidFill>
              <a:ln w="0">
                <a:noFill/>
                <a:miter lim="800000"/>
                <a:headEnd/>
                <a:tailEnd/>
              </a:ln>
            </p:spPr>
            <p:txBody>
              <a:bodyPr/>
              <a:lstStyle/>
              <a:p>
                <a:pPr>
                  <a:defRPr/>
                </a:pPr>
                <a:endParaRPr lang="en-US" dirty="0"/>
              </a:p>
            </p:txBody>
          </p:sp>
          <p:sp>
            <p:nvSpPr>
              <p:cNvPr id="1828" name="Rectangle 917"/>
              <p:cNvSpPr>
                <a:spLocks noChangeArrowheads="1"/>
              </p:cNvSpPr>
              <p:nvPr userDrawn="1"/>
            </p:nvSpPr>
            <p:spPr bwMode="auto">
              <a:xfrm>
                <a:off x="5394" y="1203"/>
                <a:ext cx="28" cy="6"/>
              </a:xfrm>
              <a:prstGeom prst="rect">
                <a:avLst/>
              </a:prstGeom>
              <a:solidFill>
                <a:srgbClr val="CDA959"/>
              </a:solidFill>
              <a:ln w="0">
                <a:noFill/>
                <a:miter lim="800000"/>
                <a:headEnd/>
                <a:tailEnd/>
              </a:ln>
            </p:spPr>
            <p:txBody>
              <a:bodyPr/>
              <a:lstStyle/>
              <a:p>
                <a:pPr>
                  <a:defRPr/>
                </a:pPr>
                <a:endParaRPr lang="en-US" dirty="0"/>
              </a:p>
            </p:txBody>
          </p:sp>
          <p:sp>
            <p:nvSpPr>
              <p:cNvPr id="1829" name="Rectangle 918"/>
              <p:cNvSpPr>
                <a:spLocks noChangeArrowheads="1"/>
              </p:cNvSpPr>
              <p:nvPr userDrawn="1"/>
            </p:nvSpPr>
            <p:spPr bwMode="auto">
              <a:xfrm>
                <a:off x="5802" y="1203"/>
                <a:ext cx="17" cy="6"/>
              </a:xfrm>
              <a:prstGeom prst="rect">
                <a:avLst/>
              </a:prstGeom>
              <a:solidFill>
                <a:srgbClr val="CDA959"/>
              </a:solidFill>
              <a:ln w="0">
                <a:noFill/>
                <a:miter lim="800000"/>
                <a:headEnd/>
                <a:tailEnd/>
              </a:ln>
            </p:spPr>
            <p:txBody>
              <a:bodyPr/>
              <a:lstStyle/>
              <a:p>
                <a:pPr>
                  <a:defRPr/>
                </a:pPr>
                <a:endParaRPr lang="en-US" dirty="0"/>
              </a:p>
            </p:txBody>
          </p:sp>
          <p:sp>
            <p:nvSpPr>
              <p:cNvPr id="1830" name="Rectangle 919"/>
              <p:cNvSpPr>
                <a:spLocks noChangeArrowheads="1"/>
              </p:cNvSpPr>
              <p:nvPr userDrawn="1"/>
            </p:nvSpPr>
            <p:spPr bwMode="auto">
              <a:xfrm>
                <a:off x="4057" y="1209"/>
                <a:ext cx="229" cy="5"/>
              </a:xfrm>
              <a:prstGeom prst="rect">
                <a:avLst/>
              </a:prstGeom>
              <a:solidFill>
                <a:srgbClr val="CDA959"/>
              </a:solidFill>
              <a:ln w="0">
                <a:noFill/>
                <a:miter lim="800000"/>
                <a:headEnd/>
                <a:tailEnd/>
              </a:ln>
            </p:spPr>
            <p:txBody>
              <a:bodyPr/>
              <a:lstStyle/>
              <a:p>
                <a:pPr>
                  <a:defRPr/>
                </a:pPr>
                <a:endParaRPr lang="en-US" dirty="0"/>
              </a:p>
            </p:txBody>
          </p:sp>
          <p:sp>
            <p:nvSpPr>
              <p:cNvPr id="1831" name="Rectangle 920"/>
              <p:cNvSpPr>
                <a:spLocks noChangeArrowheads="1"/>
              </p:cNvSpPr>
              <p:nvPr userDrawn="1"/>
            </p:nvSpPr>
            <p:spPr bwMode="auto">
              <a:xfrm>
                <a:off x="4560" y="1209"/>
                <a:ext cx="67" cy="5"/>
              </a:xfrm>
              <a:prstGeom prst="rect">
                <a:avLst/>
              </a:prstGeom>
              <a:solidFill>
                <a:srgbClr val="CDA959"/>
              </a:solidFill>
              <a:ln w="0">
                <a:noFill/>
                <a:miter lim="800000"/>
                <a:headEnd/>
                <a:tailEnd/>
              </a:ln>
            </p:spPr>
            <p:txBody>
              <a:bodyPr/>
              <a:lstStyle/>
              <a:p>
                <a:pPr>
                  <a:defRPr/>
                </a:pPr>
                <a:endParaRPr lang="en-US" dirty="0"/>
              </a:p>
            </p:txBody>
          </p:sp>
          <p:sp>
            <p:nvSpPr>
              <p:cNvPr id="1832" name="Rectangle 921"/>
              <p:cNvSpPr>
                <a:spLocks noChangeArrowheads="1"/>
              </p:cNvSpPr>
              <p:nvPr userDrawn="1"/>
            </p:nvSpPr>
            <p:spPr bwMode="auto">
              <a:xfrm>
                <a:off x="5405" y="1209"/>
                <a:ext cx="17" cy="5"/>
              </a:xfrm>
              <a:prstGeom prst="rect">
                <a:avLst/>
              </a:prstGeom>
              <a:solidFill>
                <a:srgbClr val="CDA959"/>
              </a:solidFill>
              <a:ln w="0">
                <a:noFill/>
                <a:miter lim="800000"/>
                <a:headEnd/>
                <a:tailEnd/>
              </a:ln>
            </p:spPr>
            <p:txBody>
              <a:bodyPr/>
              <a:lstStyle/>
              <a:p>
                <a:pPr>
                  <a:defRPr/>
                </a:pPr>
                <a:endParaRPr lang="en-US" dirty="0"/>
              </a:p>
            </p:txBody>
          </p:sp>
          <p:sp>
            <p:nvSpPr>
              <p:cNvPr id="1833" name="Rectangle 922"/>
              <p:cNvSpPr>
                <a:spLocks noChangeArrowheads="1"/>
              </p:cNvSpPr>
              <p:nvPr userDrawn="1"/>
            </p:nvSpPr>
            <p:spPr bwMode="auto">
              <a:xfrm>
                <a:off x="5802" y="1209"/>
                <a:ext cx="12" cy="5"/>
              </a:xfrm>
              <a:prstGeom prst="rect">
                <a:avLst/>
              </a:prstGeom>
              <a:solidFill>
                <a:srgbClr val="CDA959"/>
              </a:solidFill>
              <a:ln w="0">
                <a:noFill/>
                <a:miter lim="800000"/>
                <a:headEnd/>
                <a:tailEnd/>
              </a:ln>
            </p:spPr>
            <p:txBody>
              <a:bodyPr/>
              <a:lstStyle/>
              <a:p>
                <a:pPr>
                  <a:defRPr/>
                </a:pPr>
                <a:endParaRPr lang="en-US" dirty="0"/>
              </a:p>
            </p:txBody>
          </p:sp>
          <p:sp>
            <p:nvSpPr>
              <p:cNvPr id="1834" name="Rectangle 923"/>
              <p:cNvSpPr>
                <a:spLocks noChangeArrowheads="1"/>
              </p:cNvSpPr>
              <p:nvPr userDrawn="1"/>
            </p:nvSpPr>
            <p:spPr bwMode="auto">
              <a:xfrm>
                <a:off x="4062" y="1214"/>
                <a:ext cx="235" cy="6"/>
              </a:xfrm>
              <a:prstGeom prst="rect">
                <a:avLst/>
              </a:prstGeom>
              <a:solidFill>
                <a:srgbClr val="CDA959"/>
              </a:solidFill>
              <a:ln w="0">
                <a:noFill/>
                <a:miter lim="800000"/>
                <a:headEnd/>
                <a:tailEnd/>
              </a:ln>
            </p:spPr>
            <p:txBody>
              <a:bodyPr/>
              <a:lstStyle/>
              <a:p>
                <a:pPr>
                  <a:defRPr/>
                </a:pPr>
                <a:endParaRPr lang="en-US" dirty="0"/>
              </a:p>
            </p:txBody>
          </p:sp>
          <p:sp>
            <p:nvSpPr>
              <p:cNvPr id="1835" name="Rectangle 924"/>
              <p:cNvSpPr>
                <a:spLocks noChangeArrowheads="1"/>
              </p:cNvSpPr>
              <p:nvPr userDrawn="1"/>
            </p:nvSpPr>
            <p:spPr bwMode="auto">
              <a:xfrm>
                <a:off x="4560" y="1214"/>
                <a:ext cx="67" cy="6"/>
              </a:xfrm>
              <a:prstGeom prst="rect">
                <a:avLst/>
              </a:prstGeom>
              <a:solidFill>
                <a:srgbClr val="CDA959"/>
              </a:solidFill>
              <a:ln w="0">
                <a:noFill/>
                <a:miter lim="800000"/>
                <a:headEnd/>
                <a:tailEnd/>
              </a:ln>
            </p:spPr>
            <p:txBody>
              <a:bodyPr/>
              <a:lstStyle/>
              <a:p>
                <a:pPr>
                  <a:defRPr/>
                </a:pPr>
                <a:endParaRPr lang="en-US" dirty="0"/>
              </a:p>
            </p:txBody>
          </p:sp>
          <p:sp>
            <p:nvSpPr>
              <p:cNvPr id="1836" name="Rectangle 925"/>
              <p:cNvSpPr>
                <a:spLocks noChangeArrowheads="1"/>
              </p:cNvSpPr>
              <p:nvPr userDrawn="1"/>
            </p:nvSpPr>
            <p:spPr bwMode="auto">
              <a:xfrm>
                <a:off x="5802" y="1214"/>
                <a:ext cx="12" cy="6"/>
              </a:xfrm>
              <a:prstGeom prst="rect">
                <a:avLst/>
              </a:prstGeom>
              <a:solidFill>
                <a:srgbClr val="CDA959"/>
              </a:solidFill>
              <a:ln w="0">
                <a:noFill/>
                <a:miter lim="800000"/>
                <a:headEnd/>
                <a:tailEnd/>
              </a:ln>
            </p:spPr>
            <p:txBody>
              <a:bodyPr/>
              <a:lstStyle/>
              <a:p>
                <a:pPr>
                  <a:defRPr/>
                </a:pPr>
                <a:endParaRPr lang="en-US" dirty="0"/>
              </a:p>
            </p:txBody>
          </p:sp>
          <p:sp>
            <p:nvSpPr>
              <p:cNvPr id="1837" name="Rectangle 926"/>
              <p:cNvSpPr>
                <a:spLocks noChangeArrowheads="1"/>
              </p:cNvSpPr>
              <p:nvPr userDrawn="1"/>
            </p:nvSpPr>
            <p:spPr bwMode="auto">
              <a:xfrm>
                <a:off x="4068" y="1220"/>
                <a:ext cx="235" cy="5"/>
              </a:xfrm>
              <a:prstGeom prst="rect">
                <a:avLst/>
              </a:prstGeom>
              <a:solidFill>
                <a:srgbClr val="CDA959"/>
              </a:solidFill>
              <a:ln w="0">
                <a:noFill/>
                <a:miter lim="800000"/>
                <a:headEnd/>
                <a:tailEnd/>
              </a:ln>
            </p:spPr>
            <p:txBody>
              <a:bodyPr/>
              <a:lstStyle/>
              <a:p>
                <a:pPr>
                  <a:defRPr/>
                </a:pPr>
                <a:endParaRPr lang="en-US" dirty="0"/>
              </a:p>
            </p:txBody>
          </p:sp>
          <p:sp>
            <p:nvSpPr>
              <p:cNvPr id="1838" name="Rectangle 927"/>
              <p:cNvSpPr>
                <a:spLocks noChangeArrowheads="1"/>
              </p:cNvSpPr>
              <p:nvPr userDrawn="1"/>
            </p:nvSpPr>
            <p:spPr bwMode="auto">
              <a:xfrm>
                <a:off x="4566" y="1220"/>
                <a:ext cx="61" cy="5"/>
              </a:xfrm>
              <a:prstGeom prst="rect">
                <a:avLst/>
              </a:prstGeom>
              <a:solidFill>
                <a:srgbClr val="CDA959"/>
              </a:solidFill>
              <a:ln w="0">
                <a:noFill/>
                <a:miter lim="800000"/>
                <a:headEnd/>
                <a:tailEnd/>
              </a:ln>
            </p:spPr>
            <p:txBody>
              <a:bodyPr/>
              <a:lstStyle/>
              <a:p>
                <a:pPr>
                  <a:defRPr/>
                </a:pPr>
                <a:endParaRPr lang="en-US" dirty="0"/>
              </a:p>
            </p:txBody>
          </p:sp>
          <p:sp>
            <p:nvSpPr>
              <p:cNvPr id="1839" name="Rectangle 928"/>
              <p:cNvSpPr>
                <a:spLocks noChangeArrowheads="1"/>
              </p:cNvSpPr>
              <p:nvPr userDrawn="1"/>
            </p:nvSpPr>
            <p:spPr bwMode="auto">
              <a:xfrm>
                <a:off x="5802" y="1220"/>
                <a:ext cx="12" cy="5"/>
              </a:xfrm>
              <a:prstGeom prst="rect">
                <a:avLst/>
              </a:prstGeom>
              <a:solidFill>
                <a:srgbClr val="CDA959"/>
              </a:solidFill>
              <a:ln w="0">
                <a:noFill/>
                <a:miter lim="800000"/>
                <a:headEnd/>
                <a:tailEnd/>
              </a:ln>
            </p:spPr>
            <p:txBody>
              <a:bodyPr/>
              <a:lstStyle/>
              <a:p>
                <a:pPr>
                  <a:defRPr/>
                </a:pPr>
                <a:endParaRPr lang="en-US" dirty="0"/>
              </a:p>
            </p:txBody>
          </p:sp>
          <p:sp>
            <p:nvSpPr>
              <p:cNvPr id="1840" name="Rectangle 929"/>
              <p:cNvSpPr>
                <a:spLocks noChangeArrowheads="1"/>
              </p:cNvSpPr>
              <p:nvPr userDrawn="1"/>
            </p:nvSpPr>
            <p:spPr bwMode="auto">
              <a:xfrm>
                <a:off x="4073" y="1225"/>
                <a:ext cx="235" cy="6"/>
              </a:xfrm>
              <a:prstGeom prst="rect">
                <a:avLst/>
              </a:prstGeom>
              <a:solidFill>
                <a:srgbClr val="CDA959"/>
              </a:solidFill>
              <a:ln w="0">
                <a:noFill/>
                <a:miter lim="800000"/>
                <a:headEnd/>
                <a:tailEnd/>
              </a:ln>
            </p:spPr>
            <p:txBody>
              <a:bodyPr/>
              <a:lstStyle/>
              <a:p>
                <a:pPr>
                  <a:defRPr/>
                </a:pPr>
                <a:endParaRPr lang="en-US" dirty="0"/>
              </a:p>
            </p:txBody>
          </p:sp>
          <p:sp>
            <p:nvSpPr>
              <p:cNvPr id="1841" name="Rectangle 930"/>
              <p:cNvSpPr>
                <a:spLocks noChangeArrowheads="1"/>
              </p:cNvSpPr>
              <p:nvPr userDrawn="1"/>
            </p:nvSpPr>
            <p:spPr bwMode="auto">
              <a:xfrm>
                <a:off x="4566" y="1225"/>
                <a:ext cx="67" cy="6"/>
              </a:xfrm>
              <a:prstGeom prst="rect">
                <a:avLst/>
              </a:prstGeom>
              <a:solidFill>
                <a:srgbClr val="CDA959"/>
              </a:solidFill>
              <a:ln w="0">
                <a:noFill/>
                <a:miter lim="800000"/>
                <a:headEnd/>
                <a:tailEnd/>
              </a:ln>
            </p:spPr>
            <p:txBody>
              <a:bodyPr/>
              <a:lstStyle/>
              <a:p>
                <a:pPr>
                  <a:defRPr/>
                </a:pPr>
                <a:endParaRPr lang="en-US" dirty="0"/>
              </a:p>
            </p:txBody>
          </p:sp>
          <p:sp>
            <p:nvSpPr>
              <p:cNvPr id="1842" name="Rectangle 931"/>
              <p:cNvSpPr>
                <a:spLocks noChangeArrowheads="1"/>
              </p:cNvSpPr>
              <p:nvPr userDrawn="1"/>
            </p:nvSpPr>
            <p:spPr bwMode="auto">
              <a:xfrm>
                <a:off x="5802" y="1225"/>
                <a:ext cx="12" cy="6"/>
              </a:xfrm>
              <a:prstGeom prst="rect">
                <a:avLst/>
              </a:prstGeom>
              <a:solidFill>
                <a:srgbClr val="CDA959"/>
              </a:solidFill>
              <a:ln w="0">
                <a:noFill/>
                <a:miter lim="800000"/>
                <a:headEnd/>
                <a:tailEnd/>
              </a:ln>
            </p:spPr>
            <p:txBody>
              <a:bodyPr/>
              <a:lstStyle/>
              <a:p>
                <a:pPr>
                  <a:defRPr/>
                </a:pPr>
                <a:endParaRPr lang="en-US" dirty="0"/>
              </a:p>
            </p:txBody>
          </p:sp>
          <p:sp>
            <p:nvSpPr>
              <p:cNvPr id="1843" name="Rectangle 932"/>
              <p:cNvSpPr>
                <a:spLocks noChangeArrowheads="1"/>
              </p:cNvSpPr>
              <p:nvPr userDrawn="1"/>
            </p:nvSpPr>
            <p:spPr bwMode="auto">
              <a:xfrm>
                <a:off x="4084" y="1231"/>
                <a:ext cx="230" cy="6"/>
              </a:xfrm>
              <a:prstGeom prst="rect">
                <a:avLst/>
              </a:prstGeom>
              <a:solidFill>
                <a:srgbClr val="CDA959"/>
              </a:solidFill>
              <a:ln w="0">
                <a:noFill/>
                <a:miter lim="800000"/>
                <a:headEnd/>
                <a:tailEnd/>
              </a:ln>
            </p:spPr>
            <p:txBody>
              <a:bodyPr/>
              <a:lstStyle/>
              <a:p>
                <a:pPr>
                  <a:defRPr/>
                </a:pPr>
                <a:endParaRPr lang="en-US" dirty="0"/>
              </a:p>
            </p:txBody>
          </p:sp>
          <p:sp>
            <p:nvSpPr>
              <p:cNvPr id="1844" name="Rectangle 933"/>
              <p:cNvSpPr>
                <a:spLocks noChangeArrowheads="1"/>
              </p:cNvSpPr>
              <p:nvPr userDrawn="1"/>
            </p:nvSpPr>
            <p:spPr bwMode="auto">
              <a:xfrm>
                <a:off x="4566" y="1231"/>
                <a:ext cx="67" cy="6"/>
              </a:xfrm>
              <a:prstGeom prst="rect">
                <a:avLst/>
              </a:prstGeom>
              <a:solidFill>
                <a:srgbClr val="CDA959"/>
              </a:solidFill>
              <a:ln w="0">
                <a:noFill/>
                <a:miter lim="800000"/>
                <a:headEnd/>
                <a:tailEnd/>
              </a:ln>
            </p:spPr>
            <p:txBody>
              <a:bodyPr/>
              <a:lstStyle/>
              <a:p>
                <a:pPr>
                  <a:defRPr/>
                </a:pPr>
                <a:endParaRPr lang="en-US" dirty="0"/>
              </a:p>
            </p:txBody>
          </p:sp>
          <p:sp>
            <p:nvSpPr>
              <p:cNvPr id="1845" name="Rectangle 934"/>
              <p:cNvSpPr>
                <a:spLocks noChangeArrowheads="1"/>
              </p:cNvSpPr>
              <p:nvPr userDrawn="1"/>
            </p:nvSpPr>
            <p:spPr bwMode="auto">
              <a:xfrm>
                <a:off x="5802" y="1231"/>
                <a:ext cx="12" cy="6"/>
              </a:xfrm>
              <a:prstGeom prst="rect">
                <a:avLst/>
              </a:prstGeom>
              <a:solidFill>
                <a:srgbClr val="CDA959"/>
              </a:solidFill>
              <a:ln w="0">
                <a:noFill/>
                <a:miter lim="800000"/>
                <a:headEnd/>
                <a:tailEnd/>
              </a:ln>
            </p:spPr>
            <p:txBody>
              <a:bodyPr/>
              <a:lstStyle/>
              <a:p>
                <a:pPr>
                  <a:defRPr/>
                </a:pPr>
                <a:endParaRPr lang="en-US" dirty="0"/>
              </a:p>
            </p:txBody>
          </p:sp>
          <p:sp>
            <p:nvSpPr>
              <p:cNvPr id="1846" name="Rectangle 935"/>
              <p:cNvSpPr>
                <a:spLocks noChangeArrowheads="1"/>
              </p:cNvSpPr>
              <p:nvPr userDrawn="1"/>
            </p:nvSpPr>
            <p:spPr bwMode="auto">
              <a:xfrm>
                <a:off x="4090" y="1237"/>
                <a:ext cx="230" cy="5"/>
              </a:xfrm>
              <a:prstGeom prst="rect">
                <a:avLst/>
              </a:prstGeom>
              <a:solidFill>
                <a:srgbClr val="CDA959"/>
              </a:solidFill>
              <a:ln w="0">
                <a:noFill/>
                <a:miter lim="800000"/>
                <a:headEnd/>
                <a:tailEnd/>
              </a:ln>
            </p:spPr>
            <p:txBody>
              <a:bodyPr/>
              <a:lstStyle/>
              <a:p>
                <a:pPr>
                  <a:defRPr/>
                </a:pPr>
                <a:endParaRPr lang="en-US" dirty="0"/>
              </a:p>
            </p:txBody>
          </p:sp>
          <p:sp>
            <p:nvSpPr>
              <p:cNvPr id="1847" name="Rectangle 936"/>
              <p:cNvSpPr>
                <a:spLocks noChangeArrowheads="1"/>
              </p:cNvSpPr>
              <p:nvPr userDrawn="1"/>
            </p:nvSpPr>
            <p:spPr bwMode="auto">
              <a:xfrm>
                <a:off x="4571" y="1237"/>
                <a:ext cx="67" cy="5"/>
              </a:xfrm>
              <a:prstGeom prst="rect">
                <a:avLst/>
              </a:prstGeom>
              <a:solidFill>
                <a:srgbClr val="CDA959"/>
              </a:solidFill>
              <a:ln w="0">
                <a:noFill/>
                <a:miter lim="800000"/>
                <a:headEnd/>
                <a:tailEnd/>
              </a:ln>
            </p:spPr>
            <p:txBody>
              <a:bodyPr/>
              <a:lstStyle/>
              <a:p>
                <a:pPr>
                  <a:defRPr/>
                </a:pPr>
                <a:endParaRPr lang="en-US" dirty="0"/>
              </a:p>
            </p:txBody>
          </p:sp>
          <p:sp>
            <p:nvSpPr>
              <p:cNvPr id="1848" name="Rectangle 937"/>
              <p:cNvSpPr>
                <a:spLocks noChangeArrowheads="1"/>
              </p:cNvSpPr>
              <p:nvPr userDrawn="1"/>
            </p:nvSpPr>
            <p:spPr bwMode="auto">
              <a:xfrm>
                <a:off x="5802" y="1237"/>
                <a:ext cx="12" cy="5"/>
              </a:xfrm>
              <a:prstGeom prst="rect">
                <a:avLst/>
              </a:prstGeom>
              <a:solidFill>
                <a:srgbClr val="CDA959"/>
              </a:solidFill>
              <a:ln w="0">
                <a:noFill/>
                <a:miter lim="800000"/>
                <a:headEnd/>
                <a:tailEnd/>
              </a:ln>
            </p:spPr>
            <p:txBody>
              <a:bodyPr/>
              <a:lstStyle/>
              <a:p>
                <a:pPr>
                  <a:defRPr/>
                </a:pPr>
                <a:endParaRPr lang="en-US" dirty="0"/>
              </a:p>
            </p:txBody>
          </p:sp>
          <p:sp>
            <p:nvSpPr>
              <p:cNvPr id="1849" name="Rectangle 938"/>
              <p:cNvSpPr>
                <a:spLocks noChangeArrowheads="1"/>
              </p:cNvSpPr>
              <p:nvPr userDrawn="1"/>
            </p:nvSpPr>
            <p:spPr bwMode="auto">
              <a:xfrm>
                <a:off x="4096" y="1242"/>
                <a:ext cx="229" cy="6"/>
              </a:xfrm>
              <a:prstGeom prst="rect">
                <a:avLst/>
              </a:prstGeom>
              <a:solidFill>
                <a:srgbClr val="CDA959"/>
              </a:solidFill>
              <a:ln w="0">
                <a:noFill/>
                <a:miter lim="800000"/>
                <a:headEnd/>
                <a:tailEnd/>
              </a:ln>
            </p:spPr>
            <p:txBody>
              <a:bodyPr/>
              <a:lstStyle/>
              <a:p>
                <a:pPr>
                  <a:defRPr/>
                </a:pPr>
                <a:endParaRPr lang="en-US" dirty="0"/>
              </a:p>
            </p:txBody>
          </p:sp>
          <p:sp>
            <p:nvSpPr>
              <p:cNvPr id="1850" name="Rectangle 939"/>
              <p:cNvSpPr>
                <a:spLocks noChangeArrowheads="1"/>
              </p:cNvSpPr>
              <p:nvPr userDrawn="1"/>
            </p:nvSpPr>
            <p:spPr bwMode="auto">
              <a:xfrm>
                <a:off x="4571" y="1242"/>
                <a:ext cx="67" cy="6"/>
              </a:xfrm>
              <a:prstGeom prst="rect">
                <a:avLst/>
              </a:prstGeom>
              <a:solidFill>
                <a:srgbClr val="CDA959"/>
              </a:solidFill>
              <a:ln w="0">
                <a:noFill/>
                <a:miter lim="800000"/>
                <a:headEnd/>
                <a:tailEnd/>
              </a:ln>
            </p:spPr>
            <p:txBody>
              <a:bodyPr/>
              <a:lstStyle/>
              <a:p>
                <a:pPr>
                  <a:defRPr/>
                </a:pPr>
                <a:endParaRPr lang="en-US" dirty="0"/>
              </a:p>
            </p:txBody>
          </p:sp>
          <p:sp>
            <p:nvSpPr>
              <p:cNvPr id="1851" name="Rectangle 940"/>
              <p:cNvSpPr>
                <a:spLocks noChangeArrowheads="1"/>
              </p:cNvSpPr>
              <p:nvPr userDrawn="1"/>
            </p:nvSpPr>
            <p:spPr bwMode="auto">
              <a:xfrm>
                <a:off x="5802" y="1242"/>
                <a:ext cx="12" cy="6"/>
              </a:xfrm>
              <a:prstGeom prst="rect">
                <a:avLst/>
              </a:prstGeom>
              <a:solidFill>
                <a:srgbClr val="CDA959"/>
              </a:solidFill>
              <a:ln w="0">
                <a:noFill/>
                <a:miter lim="800000"/>
                <a:headEnd/>
                <a:tailEnd/>
              </a:ln>
            </p:spPr>
            <p:txBody>
              <a:bodyPr/>
              <a:lstStyle/>
              <a:p>
                <a:pPr>
                  <a:defRPr/>
                </a:pPr>
                <a:endParaRPr lang="en-US" dirty="0"/>
              </a:p>
            </p:txBody>
          </p:sp>
          <p:sp>
            <p:nvSpPr>
              <p:cNvPr id="1852" name="Rectangle 941"/>
              <p:cNvSpPr>
                <a:spLocks noChangeArrowheads="1"/>
              </p:cNvSpPr>
              <p:nvPr userDrawn="1"/>
            </p:nvSpPr>
            <p:spPr bwMode="auto">
              <a:xfrm>
                <a:off x="4101" y="1248"/>
                <a:ext cx="230" cy="5"/>
              </a:xfrm>
              <a:prstGeom prst="rect">
                <a:avLst/>
              </a:prstGeom>
              <a:solidFill>
                <a:srgbClr val="CDA959"/>
              </a:solidFill>
              <a:ln w="0">
                <a:noFill/>
                <a:miter lim="800000"/>
                <a:headEnd/>
                <a:tailEnd/>
              </a:ln>
            </p:spPr>
            <p:txBody>
              <a:bodyPr/>
              <a:lstStyle/>
              <a:p>
                <a:pPr>
                  <a:defRPr/>
                </a:pPr>
                <a:endParaRPr lang="en-US" dirty="0"/>
              </a:p>
            </p:txBody>
          </p:sp>
          <p:sp>
            <p:nvSpPr>
              <p:cNvPr id="1853" name="Rectangle 942"/>
              <p:cNvSpPr>
                <a:spLocks noChangeArrowheads="1"/>
              </p:cNvSpPr>
              <p:nvPr userDrawn="1"/>
            </p:nvSpPr>
            <p:spPr bwMode="auto">
              <a:xfrm>
                <a:off x="4577" y="1248"/>
                <a:ext cx="67" cy="5"/>
              </a:xfrm>
              <a:prstGeom prst="rect">
                <a:avLst/>
              </a:prstGeom>
              <a:solidFill>
                <a:srgbClr val="CDA959"/>
              </a:solidFill>
              <a:ln w="0">
                <a:noFill/>
                <a:miter lim="800000"/>
                <a:headEnd/>
                <a:tailEnd/>
              </a:ln>
            </p:spPr>
            <p:txBody>
              <a:bodyPr/>
              <a:lstStyle/>
              <a:p>
                <a:pPr>
                  <a:defRPr/>
                </a:pPr>
                <a:endParaRPr lang="en-US" dirty="0"/>
              </a:p>
            </p:txBody>
          </p:sp>
          <p:sp>
            <p:nvSpPr>
              <p:cNvPr id="1854" name="Rectangle 943"/>
              <p:cNvSpPr>
                <a:spLocks noChangeArrowheads="1"/>
              </p:cNvSpPr>
              <p:nvPr userDrawn="1"/>
            </p:nvSpPr>
            <p:spPr bwMode="auto">
              <a:xfrm>
                <a:off x="5802" y="1248"/>
                <a:ext cx="12" cy="5"/>
              </a:xfrm>
              <a:prstGeom prst="rect">
                <a:avLst/>
              </a:prstGeom>
              <a:solidFill>
                <a:srgbClr val="CDA959"/>
              </a:solidFill>
              <a:ln w="0">
                <a:noFill/>
                <a:miter lim="800000"/>
                <a:headEnd/>
                <a:tailEnd/>
              </a:ln>
            </p:spPr>
            <p:txBody>
              <a:bodyPr/>
              <a:lstStyle/>
              <a:p>
                <a:pPr>
                  <a:defRPr/>
                </a:pPr>
                <a:endParaRPr lang="en-US" dirty="0"/>
              </a:p>
            </p:txBody>
          </p:sp>
          <p:sp>
            <p:nvSpPr>
              <p:cNvPr id="1855" name="Rectangle 944"/>
              <p:cNvSpPr>
                <a:spLocks noChangeArrowheads="1"/>
              </p:cNvSpPr>
              <p:nvPr userDrawn="1"/>
            </p:nvSpPr>
            <p:spPr bwMode="auto">
              <a:xfrm>
                <a:off x="4107" y="1253"/>
                <a:ext cx="235" cy="6"/>
              </a:xfrm>
              <a:prstGeom prst="rect">
                <a:avLst/>
              </a:prstGeom>
              <a:solidFill>
                <a:srgbClr val="CDA959"/>
              </a:solidFill>
              <a:ln w="0">
                <a:noFill/>
                <a:miter lim="800000"/>
                <a:headEnd/>
                <a:tailEnd/>
              </a:ln>
            </p:spPr>
            <p:txBody>
              <a:bodyPr/>
              <a:lstStyle/>
              <a:p>
                <a:pPr>
                  <a:defRPr/>
                </a:pPr>
                <a:endParaRPr lang="en-US" dirty="0"/>
              </a:p>
            </p:txBody>
          </p:sp>
          <p:sp>
            <p:nvSpPr>
              <p:cNvPr id="1856" name="Rectangle 945"/>
              <p:cNvSpPr>
                <a:spLocks noChangeArrowheads="1"/>
              </p:cNvSpPr>
              <p:nvPr userDrawn="1"/>
            </p:nvSpPr>
            <p:spPr bwMode="auto">
              <a:xfrm>
                <a:off x="4577" y="1253"/>
                <a:ext cx="67" cy="6"/>
              </a:xfrm>
              <a:prstGeom prst="rect">
                <a:avLst/>
              </a:prstGeom>
              <a:solidFill>
                <a:srgbClr val="CDA959"/>
              </a:solidFill>
              <a:ln w="0">
                <a:noFill/>
                <a:miter lim="800000"/>
                <a:headEnd/>
                <a:tailEnd/>
              </a:ln>
            </p:spPr>
            <p:txBody>
              <a:bodyPr/>
              <a:lstStyle/>
              <a:p>
                <a:pPr>
                  <a:defRPr/>
                </a:pPr>
                <a:endParaRPr lang="en-US" dirty="0"/>
              </a:p>
            </p:txBody>
          </p:sp>
          <p:sp>
            <p:nvSpPr>
              <p:cNvPr id="1857" name="Rectangle 946"/>
              <p:cNvSpPr>
                <a:spLocks noChangeArrowheads="1"/>
              </p:cNvSpPr>
              <p:nvPr userDrawn="1"/>
            </p:nvSpPr>
            <p:spPr bwMode="auto">
              <a:xfrm>
                <a:off x="5802" y="1253"/>
                <a:ext cx="12" cy="6"/>
              </a:xfrm>
              <a:prstGeom prst="rect">
                <a:avLst/>
              </a:prstGeom>
              <a:solidFill>
                <a:srgbClr val="CDA959"/>
              </a:solidFill>
              <a:ln w="0">
                <a:noFill/>
                <a:miter lim="800000"/>
                <a:headEnd/>
                <a:tailEnd/>
              </a:ln>
            </p:spPr>
            <p:txBody>
              <a:bodyPr/>
              <a:lstStyle/>
              <a:p>
                <a:pPr>
                  <a:defRPr/>
                </a:pPr>
                <a:endParaRPr lang="en-US" dirty="0"/>
              </a:p>
            </p:txBody>
          </p:sp>
          <p:sp>
            <p:nvSpPr>
              <p:cNvPr id="1858" name="Rectangle 947"/>
              <p:cNvSpPr>
                <a:spLocks noChangeArrowheads="1"/>
              </p:cNvSpPr>
              <p:nvPr userDrawn="1"/>
            </p:nvSpPr>
            <p:spPr bwMode="auto">
              <a:xfrm>
                <a:off x="4112" y="1259"/>
                <a:ext cx="235" cy="6"/>
              </a:xfrm>
              <a:prstGeom prst="rect">
                <a:avLst/>
              </a:prstGeom>
              <a:solidFill>
                <a:srgbClr val="CDA959"/>
              </a:solidFill>
              <a:ln w="0">
                <a:noFill/>
                <a:miter lim="800000"/>
                <a:headEnd/>
                <a:tailEnd/>
              </a:ln>
            </p:spPr>
            <p:txBody>
              <a:bodyPr/>
              <a:lstStyle/>
              <a:p>
                <a:pPr>
                  <a:defRPr/>
                </a:pPr>
                <a:endParaRPr lang="en-US" dirty="0"/>
              </a:p>
            </p:txBody>
          </p:sp>
          <p:sp>
            <p:nvSpPr>
              <p:cNvPr id="1859" name="Rectangle 948"/>
              <p:cNvSpPr>
                <a:spLocks noChangeArrowheads="1"/>
              </p:cNvSpPr>
              <p:nvPr userDrawn="1"/>
            </p:nvSpPr>
            <p:spPr bwMode="auto">
              <a:xfrm>
                <a:off x="4583" y="1259"/>
                <a:ext cx="61" cy="6"/>
              </a:xfrm>
              <a:prstGeom prst="rect">
                <a:avLst/>
              </a:prstGeom>
              <a:solidFill>
                <a:srgbClr val="CDA959"/>
              </a:solidFill>
              <a:ln w="0">
                <a:noFill/>
                <a:miter lim="800000"/>
                <a:headEnd/>
                <a:tailEnd/>
              </a:ln>
            </p:spPr>
            <p:txBody>
              <a:bodyPr/>
              <a:lstStyle/>
              <a:p>
                <a:pPr>
                  <a:defRPr/>
                </a:pPr>
                <a:endParaRPr lang="en-US" dirty="0"/>
              </a:p>
            </p:txBody>
          </p:sp>
          <p:sp>
            <p:nvSpPr>
              <p:cNvPr id="1860" name="Rectangle 949"/>
              <p:cNvSpPr>
                <a:spLocks noChangeArrowheads="1"/>
              </p:cNvSpPr>
              <p:nvPr userDrawn="1"/>
            </p:nvSpPr>
            <p:spPr bwMode="auto">
              <a:xfrm>
                <a:off x="5802" y="1259"/>
                <a:ext cx="12" cy="6"/>
              </a:xfrm>
              <a:prstGeom prst="rect">
                <a:avLst/>
              </a:prstGeom>
              <a:solidFill>
                <a:srgbClr val="CDA959"/>
              </a:solidFill>
              <a:ln w="0">
                <a:noFill/>
                <a:miter lim="800000"/>
                <a:headEnd/>
                <a:tailEnd/>
              </a:ln>
            </p:spPr>
            <p:txBody>
              <a:bodyPr/>
              <a:lstStyle/>
              <a:p>
                <a:pPr>
                  <a:defRPr/>
                </a:pPr>
                <a:endParaRPr lang="en-US" dirty="0"/>
              </a:p>
            </p:txBody>
          </p:sp>
          <p:sp>
            <p:nvSpPr>
              <p:cNvPr id="1861" name="Rectangle 950"/>
              <p:cNvSpPr>
                <a:spLocks noChangeArrowheads="1"/>
              </p:cNvSpPr>
              <p:nvPr userDrawn="1"/>
            </p:nvSpPr>
            <p:spPr bwMode="auto">
              <a:xfrm>
                <a:off x="4124" y="1265"/>
                <a:ext cx="229" cy="5"/>
              </a:xfrm>
              <a:prstGeom prst="rect">
                <a:avLst/>
              </a:prstGeom>
              <a:solidFill>
                <a:srgbClr val="CDA959"/>
              </a:solidFill>
              <a:ln w="0">
                <a:noFill/>
                <a:miter lim="800000"/>
                <a:headEnd/>
                <a:tailEnd/>
              </a:ln>
            </p:spPr>
            <p:txBody>
              <a:bodyPr/>
              <a:lstStyle/>
              <a:p>
                <a:pPr>
                  <a:defRPr/>
                </a:pPr>
                <a:endParaRPr lang="en-US" dirty="0"/>
              </a:p>
            </p:txBody>
          </p:sp>
          <p:sp>
            <p:nvSpPr>
              <p:cNvPr id="1862" name="Rectangle 951"/>
              <p:cNvSpPr>
                <a:spLocks noChangeArrowheads="1"/>
              </p:cNvSpPr>
              <p:nvPr userDrawn="1"/>
            </p:nvSpPr>
            <p:spPr bwMode="auto">
              <a:xfrm>
                <a:off x="4583" y="1265"/>
                <a:ext cx="67" cy="5"/>
              </a:xfrm>
              <a:prstGeom prst="rect">
                <a:avLst/>
              </a:prstGeom>
              <a:solidFill>
                <a:srgbClr val="CDA959"/>
              </a:solidFill>
              <a:ln w="0">
                <a:noFill/>
                <a:miter lim="800000"/>
                <a:headEnd/>
                <a:tailEnd/>
              </a:ln>
            </p:spPr>
            <p:txBody>
              <a:bodyPr/>
              <a:lstStyle/>
              <a:p>
                <a:pPr>
                  <a:defRPr/>
                </a:pPr>
                <a:endParaRPr lang="en-US" dirty="0"/>
              </a:p>
            </p:txBody>
          </p:sp>
          <p:sp>
            <p:nvSpPr>
              <p:cNvPr id="1863" name="Rectangle 952"/>
              <p:cNvSpPr>
                <a:spLocks noChangeArrowheads="1"/>
              </p:cNvSpPr>
              <p:nvPr userDrawn="1"/>
            </p:nvSpPr>
            <p:spPr bwMode="auto">
              <a:xfrm>
                <a:off x="5802" y="1265"/>
                <a:ext cx="12" cy="5"/>
              </a:xfrm>
              <a:prstGeom prst="rect">
                <a:avLst/>
              </a:prstGeom>
              <a:solidFill>
                <a:srgbClr val="CDA959"/>
              </a:solidFill>
              <a:ln w="0">
                <a:noFill/>
                <a:miter lim="800000"/>
                <a:headEnd/>
                <a:tailEnd/>
              </a:ln>
            </p:spPr>
            <p:txBody>
              <a:bodyPr/>
              <a:lstStyle/>
              <a:p>
                <a:pPr>
                  <a:defRPr/>
                </a:pPr>
                <a:endParaRPr lang="en-US" dirty="0"/>
              </a:p>
            </p:txBody>
          </p:sp>
          <p:sp>
            <p:nvSpPr>
              <p:cNvPr id="1864" name="Rectangle 953"/>
              <p:cNvSpPr>
                <a:spLocks noChangeArrowheads="1"/>
              </p:cNvSpPr>
              <p:nvPr userDrawn="1"/>
            </p:nvSpPr>
            <p:spPr bwMode="auto">
              <a:xfrm>
                <a:off x="4129" y="1270"/>
                <a:ext cx="230" cy="6"/>
              </a:xfrm>
              <a:prstGeom prst="rect">
                <a:avLst/>
              </a:prstGeom>
              <a:solidFill>
                <a:srgbClr val="CDA959"/>
              </a:solidFill>
              <a:ln w="0">
                <a:noFill/>
                <a:miter lim="800000"/>
                <a:headEnd/>
                <a:tailEnd/>
              </a:ln>
            </p:spPr>
            <p:txBody>
              <a:bodyPr/>
              <a:lstStyle/>
              <a:p>
                <a:pPr>
                  <a:defRPr/>
                </a:pPr>
                <a:endParaRPr lang="en-US" dirty="0"/>
              </a:p>
            </p:txBody>
          </p:sp>
          <p:sp>
            <p:nvSpPr>
              <p:cNvPr id="1865" name="Rectangle 954"/>
              <p:cNvSpPr>
                <a:spLocks noChangeArrowheads="1"/>
              </p:cNvSpPr>
              <p:nvPr userDrawn="1"/>
            </p:nvSpPr>
            <p:spPr bwMode="auto">
              <a:xfrm>
                <a:off x="4583" y="1270"/>
                <a:ext cx="67" cy="6"/>
              </a:xfrm>
              <a:prstGeom prst="rect">
                <a:avLst/>
              </a:prstGeom>
              <a:solidFill>
                <a:srgbClr val="CDA959"/>
              </a:solidFill>
              <a:ln w="0">
                <a:noFill/>
                <a:miter lim="800000"/>
                <a:headEnd/>
                <a:tailEnd/>
              </a:ln>
            </p:spPr>
            <p:txBody>
              <a:bodyPr/>
              <a:lstStyle/>
              <a:p>
                <a:pPr>
                  <a:defRPr/>
                </a:pPr>
                <a:endParaRPr lang="en-US" dirty="0"/>
              </a:p>
            </p:txBody>
          </p:sp>
          <p:sp>
            <p:nvSpPr>
              <p:cNvPr id="1866" name="Rectangle 955"/>
              <p:cNvSpPr>
                <a:spLocks noChangeArrowheads="1"/>
              </p:cNvSpPr>
              <p:nvPr userDrawn="1"/>
            </p:nvSpPr>
            <p:spPr bwMode="auto">
              <a:xfrm>
                <a:off x="5802" y="1270"/>
                <a:ext cx="12" cy="6"/>
              </a:xfrm>
              <a:prstGeom prst="rect">
                <a:avLst/>
              </a:prstGeom>
              <a:solidFill>
                <a:srgbClr val="CDA959"/>
              </a:solidFill>
              <a:ln w="0">
                <a:noFill/>
                <a:miter lim="800000"/>
                <a:headEnd/>
                <a:tailEnd/>
              </a:ln>
            </p:spPr>
            <p:txBody>
              <a:bodyPr/>
              <a:lstStyle/>
              <a:p>
                <a:pPr>
                  <a:defRPr/>
                </a:pPr>
                <a:endParaRPr lang="en-US" dirty="0"/>
              </a:p>
            </p:txBody>
          </p:sp>
          <p:sp>
            <p:nvSpPr>
              <p:cNvPr id="1867" name="Rectangle 956"/>
              <p:cNvSpPr>
                <a:spLocks noChangeArrowheads="1"/>
              </p:cNvSpPr>
              <p:nvPr userDrawn="1"/>
            </p:nvSpPr>
            <p:spPr bwMode="auto">
              <a:xfrm>
                <a:off x="4135" y="1276"/>
                <a:ext cx="229" cy="5"/>
              </a:xfrm>
              <a:prstGeom prst="rect">
                <a:avLst/>
              </a:prstGeom>
              <a:solidFill>
                <a:srgbClr val="CDA959"/>
              </a:solidFill>
              <a:ln w="0">
                <a:noFill/>
                <a:miter lim="800000"/>
                <a:headEnd/>
                <a:tailEnd/>
              </a:ln>
            </p:spPr>
            <p:txBody>
              <a:bodyPr/>
              <a:lstStyle/>
              <a:p>
                <a:pPr>
                  <a:defRPr/>
                </a:pPr>
                <a:endParaRPr lang="en-US" dirty="0"/>
              </a:p>
            </p:txBody>
          </p:sp>
          <p:sp>
            <p:nvSpPr>
              <p:cNvPr id="1868" name="Rectangle 957"/>
              <p:cNvSpPr>
                <a:spLocks noChangeArrowheads="1"/>
              </p:cNvSpPr>
              <p:nvPr userDrawn="1"/>
            </p:nvSpPr>
            <p:spPr bwMode="auto">
              <a:xfrm>
                <a:off x="4588" y="1276"/>
                <a:ext cx="67" cy="5"/>
              </a:xfrm>
              <a:prstGeom prst="rect">
                <a:avLst/>
              </a:prstGeom>
              <a:solidFill>
                <a:srgbClr val="CDA959"/>
              </a:solidFill>
              <a:ln w="0">
                <a:noFill/>
                <a:miter lim="800000"/>
                <a:headEnd/>
                <a:tailEnd/>
              </a:ln>
            </p:spPr>
            <p:txBody>
              <a:bodyPr/>
              <a:lstStyle/>
              <a:p>
                <a:pPr>
                  <a:defRPr/>
                </a:pPr>
                <a:endParaRPr lang="en-US" dirty="0"/>
              </a:p>
            </p:txBody>
          </p:sp>
          <p:sp>
            <p:nvSpPr>
              <p:cNvPr id="1869" name="Rectangle 958"/>
              <p:cNvSpPr>
                <a:spLocks noChangeArrowheads="1"/>
              </p:cNvSpPr>
              <p:nvPr userDrawn="1"/>
            </p:nvSpPr>
            <p:spPr bwMode="auto">
              <a:xfrm>
                <a:off x="5802" y="1276"/>
                <a:ext cx="12" cy="5"/>
              </a:xfrm>
              <a:prstGeom prst="rect">
                <a:avLst/>
              </a:prstGeom>
              <a:solidFill>
                <a:srgbClr val="CDA959"/>
              </a:solidFill>
              <a:ln w="0">
                <a:noFill/>
                <a:miter lim="800000"/>
                <a:headEnd/>
                <a:tailEnd/>
              </a:ln>
            </p:spPr>
            <p:txBody>
              <a:bodyPr/>
              <a:lstStyle/>
              <a:p>
                <a:pPr>
                  <a:defRPr/>
                </a:pPr>
                <a:endParaRPr lang="en-US" dirty="0"/>
              </a:p>
            </p:txBody>
          </p:sp>
          <p:sp>
            <p:nvSpPr>
              <p:cNvPr id="1870" name="Rectangle 959"/>
              <p:cNvSpPr>
                <a:spLocks noChangeArrowheads="1"/>
              </p:cNvSpPr>
              <p:nvPr userDrawn="1"/>
            </p:nvSpPr>
            <p:spPr bwMode="auto">
              <a:xfrm>
                <a:off x="4140" y="1281"/>
                <a:ext cx="230" cy="6"/>
              </a:xfrm>
              <a:prstGeom prst="rect">
                <a:avLst/>
              </a:prstGeom>
              <a:solidFill>
                <a:srgbClr val="CDA959"/>
              </a:solidFill>
              <a:ln w="0">
                <a:noFill/>
                <a:miter lim="800000"/>
                <a:headEnd/>
                <a:tailEnd/>
              </a:ln>
            </p:spPr>
            <p:txBody>
              <a:bodyPr/>
              <a:lstStyle/>
              <a:p>
                <a:pPr>
                  <a:defRPr/>
                </a:pPr>
                <a:endParaRPr lang="en-US" dirty="0"/>
              </a:p>
            </p:txBody>
          </p:sp>
          <p:sp>
            <p:nvSpPr>
              <p:cNvPr id="1871" name="Rectangle 960"/>
              <p:cNvSpPr>
                <a:spLocks noChangeArrowheads="1"/>
              </p:cNvSpPr>
              <p:nvPr userDrawn="1"/>
            </p:nvSpPr>
            <p:spPr bwMode="auto">
              <a:xfrm>
                <a:off x="4588" y="1281"/>
                <a:ext cx="67" cy="6"/>
              </a:xfrm>
              <a:prstGeom prst="rect">
                <a:avLst/>
              </a:prstGeom>
              <a:solidFill>
                <a:srgbClr val="CDA959"/>
              </a:solidFill>
              <a:ln w="0">
                <a:noFill/>
                <a:miter lim="800000"/>
                <a:headEnd/>
                <a:tailEnd/>
              </a:ln>
            </p:spPr>
            <p:txBody>
              <a:bodyPr/>
              <a:lstStyle/>
              <a:p>
                <a:pPr>
                  <a:defRPr/>
                </a:pPr>
                <a:endParaRPr lang="en-US" dirty="0"/>
              </a:p>
            </p:txBody>
          </p:sp>
          <p:sp>
            <p:nvSpPr>
              <p:cNvPr id="1872" name="Rectangle 961"/>
              <p:cNvSpPr>
                <a:spLocks noChangeArrowheads="1"/>
              </p:cNvSpPr>
              <p:nvPr userDrawn="1"/>
            </p:nvSpPr>
            <p:spPr bwMode="auto">
              <a:xfrm>
                <a:off x="5802" y="1281"/>
                <a:ext cx="12" cy="6"/>
              </a:xfrm>
              <a:prstGeom prst="rect">
                <a:avLst/>
              </a:prstGeom>
              <a:solidFill>
                <a:srgbClr val="CDA959"/>
              </a:solidFill>
              <a:ln w="0">
                <a:noFill/>
                <a:miter lim="800000"/>
                <a:headEnd/>
                <a:tailEnd/>
              </a:ln>
            </p:spPr>
            <p:txBody>
              <a:bodyPr/>
              <a:lstStyle/>
              <a:p>
                <a:pPr>
                  <a:defRPr/>
                </a:pPr>
                <a:endParaRPr lang="en-US" dirty="0"/>
              </a:p>
            </p:txBody>
          </p:sp>
          <p:sp>
            <p:nvSpPr>
              <p:cNvPr id="1873" name="Rectangle 962"/>
              <p:cNvSpPr>
                <a:spLocks noChangeArrowheads="1"/>
              </p:cNvSpPr>
              <p:nvPr userDrawn="1"/>
            </p:nvSpPr>
            <p:spPr bwMode="auto">
              <a:xfrm>
                <a:off x="4146" y="1287"/>
                <a:ext cx="235" cy="6"/>
              </a:xfrm>
              <a:prstGeom prst="rect">
                <a:avLst/>
              </a:prstGeom>
              <a:solidFill>
                <a:srgbClr val="CDA959"/>
              </a:solidFill>
              <a:ln w="0">
                <a:noFill/>
                <a:miter lim="800000"/>
                <a:headEnd/>
                <a:tailEnd/>
              </a:ln>
            </p:spPr>
            <p:txBody>
              <a:bodyPr/>
              <a:lstStyle/>
              <a:p>
                <a:pPr>
                  <a:defRPr/>
                </a:pPr>
                <a:endParaRPr lang="en-US" dirty="0"/>
              </a:p>
            </p:txBody>
          </p:sp>
          <p:sp>
            <p:nvSpPr>
              <p:cNvPr id="1874" name="Rectangle 963"/>
              <p:cNvSpPr>
                <a:spLocks noChangeArrowheads="1"/>
              </p:cNvSpPr>
              <p:nvPr userDrawn="1"/>
            </p:nvSpPr>
            <p:spPr bwMode="auto">
              <a:xfrm>
                <a:off x="4594" y="1287"/>
                <a:ext cx="61" cy="6"/>
              </a:xfrm>
              <a:prstGeom prst="rect">
                <a:avLst/>
              </a:prstGeom>
              <a:solidFill>
                <a:srgbClr val="CDA959"/>
              </a:solidFill>
              <a:ln w="0">
                <a:noFill/>
                <a:miter lim="800000"/>
                <a:headEnd/>
                <a:tailEnd/>
              </a:ln>
            </p:spPr>
            <p:txBody>
              <a:bodyPr/>
              <a:lstStyle/>
              <a:p>
                <a:pPr>
                  <a:defRPr/>
                </a:pPr>
                <a:endParaRPr lang="en-US" dirty="0"/>
              </a:p>
            </p:txBody>
          </p:sp>
          <p:sp>
            <p:nvSpPr>
              <p:cNvPr id="1875" name="Rectangle 964"/>
              <p:cNvSpPr>
                <a:spLocks noChangeArrowheads="1"/>
              </p:cNvSpPr>
              <p:nvPr userDrawn="1"/>
            </p:nvSpPr>
            <p:spPr bwMode="auto">
              <a:xfrm>
                <a:off x="5802" y="1287"/>
                <a:ext cx="12" cy="6"/>
              </a:xfrm>
              <a:prstGeom prst="rect">
                <a:avLst/>
              </a:prstGeom>
              <a:solidFill>
                <a:srgbClr val="CDA959"/>
              </a:solidFill>
              <a:ln w="0">
                <a:noFill/>
                <a:miter lim="800000"/>
                <a:headEnd/>
                <a:tailEnd/>
              </a:ln>
            </p:spPr>
            <p:txBody>
              <a:bodyPr/>
              <a:lstStyle/>
              <a:p>
                <a:pPr>
                  <a:defRPr/>
                </a:pPr>
                <a:endParaRPr lang="en-US" dirty="0"/>
              </a:p>
            </p:txBody>
          </p:sp>
          <p:sp>
            <p:nvSpPr>
              <p:cNvPr id="1876" name="Rectangle 965"/>
              <p:cNvSpPr>
                <a:spLocks noChangeArrowheads="1"/>
              </p:cNvSpPr>
              <p:nvPr userDrawn="1"/>
            </p:nvSpPr>
            <p:spPr bwMode="auto">
              <a:xfrm>
                <a:off x="4157" y="1293"/>
                <a:ext cx="230" cy="5"/>
              </a:xfrm>
              <a:prstGeom prst="rect">
                <a:avLst/>
              </a:prstGeom>
              <a:solidFill>
                <a:srgbClr val="CDA959"/>
              </a:solidFill>
              <a:ln w="0">
                <a:noFill/>
                <a:miter lim="800000"/>
                <a:headEnd/>
                <a:tailEnd/>
              </a:ln>
            </p:spPr>
            <p:txBody>
              <a:bodyPr/>
              <a:lstStyle/>
              <a:p>
                <a:pPr>
                  <a:defRPr/>
                </a:pPr>
                <a:endParaRPr lang="en-US" dirty="0"/>
              </a:p>
            </p:txBody>
          </p:sp>
          <p:sp>
            <p:nvSpPr>
              <p:cNvPr id="1877" name="Rectangle 966"/>
              <p:cNvSpPr>
                <a:spLocks noChangeArrowheads="1"/>
              </p:cNvSpPr>
              <p:nvPr userDrawn="1"/>
            </p:nvSpPr>
            <p:spPr bwMode="auto">
              <a:xfrm>
                <a:off x="4594" y="1293"/>
                <a:ext cx="67" cy="5"/>
              </a:xfrm>
              <a:prstGeom prst="rect">
                <a:avLst/>
              </a:prstGeom>
              <a:solidFill>
                <a:srgbClr val="CDA959"/>
              </a:solidFill>
              <a:ln w="0">
                <a:noFill/>
                <a:miter lim="800000"/>
                <a:headEnd/>
                <a:tailEnd/>
              </a:ln>
            </p:spPr>
            <p:txBody>
              <a:bodyPr/>
              <a:lstStyle/>
              <a:p>
                <a:pPr>
                  <a:defRPr/>
                </a:pPr>
                <a:endParaRPr lang="en-US" dirty="0"/>
              </a:p>
            </p:txBody>
          </p:sp>
          <p:sp>
            <p:nvSpPr>
              <p:cNvPr id="1878" name="Rectangle 967"/>
              <p:cNvSpPr>
                <a:spLocks noChangeArrowheads="1"/>
              </p:cNvSpPr>
              <p:nvPr userDrawn="1"/>
            </p:nvSpPr>
            <p:spPr bwMode="auto">
              <a:xfrm>
                <a:off x="5802" y="1293"/>
                <a:ext cx="12" cy="5"/>
              </a:xfrm>
              <a:prstGeom prst="rect">
                <a:avLst/>
              </a:prstGeom>
              <a:solidFill>
                <a:srgbClr val="CDA959"/>
              </a:solidFill>
              <a:ln w="0">
                <a:noFill/>
                <a:miter lim="800000"/>
                <a:headEnd/>
                <a:tailEnd/>
              </a:ln>
            </p:spPr>
            <p:txBody>
              <a:bodyPr/>
              <a:lstStyle/>
              <a:p>
                <a:pPr>
                  <a:defRPr/>
                </a:pPr>
                <a:endParaRPr lang="en-US" dirty="0"/>
              </a:p>
            </p:txBody>
          </p:sp>
          <p:sp>
            <p:nvSpPr>
              <p:cNvPr id="1879" name="Rectangle 968"/>
              <p:cNvSpPr>
                <a:spLocks noChangeArrowheads="1"/>
              </p:cNvSpPr>
              <p:nvPr userDrawn="1"/>
            </p:nvSpPr>
            <p:spPr bwMode="auto">
              <a:xfrm>
                <a:off x="4163" y="1298"/>
                <a:ext cx="229" cy="6"/>
              </a:xfrm>
              <a:prstGeom prst="rect">
                <a:avLst/>
              </a:prstGeom>
              <a:solidFill>
                <a:srgbClr val="CDA959"/>
              </a:solidFill>
              <a:ln w="0">
                <a:noFill/>
                <a:miter lim="800000"/>
                <a:headEnd/>
                <a:tailEnd/>
              </a:ln>
            </p:spPr>
            <p:txBody>
              <a:bodyPr/>
              <a:lstStyle/>
              <a:p>
                <a:pPr>
                  <a:defRPr/>
                </a:pPr>
                <a:endParaRPr lang="en-US" dirty="0"/>
              </a:p>
            </p:txBody>
          </p:sp>
          <p:sp>
            <p:nvSpPr>
              <p:cNvPr id="1880" name="Rectangle 969"/>
              <p:cNvSpPr>
                <a:spLocks noChangeArrowheads="1"/>
              </p:cNvSpPr>
              <p:nvPr userDrawn="1"/>
            </p:nvSpPr>
            <p:spPr bwMode="auto">
              <a:xfrm>
                <a:off x="4594" y="1298"/>
                <a:ext cx="67" cy="6"/>
              </a:xfrm>
              <a:prstGeom prst="rect">
                <a:avLst/>
              </a:prstGeom>
              <a:solidFill>
                <a:srgbClr val="CDA959"/>
              </a:solidFill>
              <a:ln w="0">
                <a:noFill/>
                <a:miter lim="800000"/>
                <a:headEnd/>
                <a:tailEnd/>
              </a:ln>
            </p:spPr>
            <p:txBody>
              <a:bodyPr/>
              <a:lstStyle/>
              <a:p>
                <a:pPr>
                  <a:defRPr/>
                </a:pPr>
                <a:endParaRPr lang="en-US" dirty="0"/>
              </a:p>
            </p:txBody>
          </p:sp>
          <p:sp>
            <p:nvSpPr>
              <p:cNvPr id="1881" name="Rectangle 970"/>
              <p:cNvSpPr>
                <a:spLocks noChangeArrowheads="1"/>
              </p:cNvSpPr>
              <p:nvPr userDrawn="1"/>
            </p:nvSpPr>
            <p:spPr bwMode="auto">
              <a:xfrm>
                <a:off x="5802" y="1298"/>
                <a:ext cx="12" cy="6"/>
              </a:xfrm>
              <a:prstGeom prst="rect">
                <a:avLst/>
              </a:prstGeom>
              <a:solidFill>
                <a:srgbClr val="CDA959"/>
              </a:solidFill>
              <a:ln w="0">
                <a:noFill/>
                <a:miter lim="800000"/>
                <a:headEnd/>
                <a:tailEnd/>
              </a:ln>
            </p:spPr>
            <p:txBody>
              <a:bodyPr/>
              <a:lstStyle/>
              <a:p>
                <a:pPr>
                  <a:defRPr/>
                </a:pPr>
                <a:endParaRPr lang="en-US" dirty="0"/>
              </a:p>
            </p:txBody>
          </p:sp>
          <p:sp>
            <p:nvSpPr>
              <p:cNvPr id="1882" name="Rectangle 971"/>
              <p:cNvSpPr>
                <a:spLocks noChangeArrowheads="1"/>
              </p:cNvSpPr>
              <p:nvPr userDrawn="1"/>
            </p:nvSpPr>
            <p:spPr bwMode="auto">
              <a:xfrm>
                <a:off x="4168" y="1304"/>
                <a:ext cx="230" cy="5"/>
              </a:xfrm>
              <a:prstGeom prst="rect">
                <a:avLst/>
              </a:prstGeom>
              <a:solidFill>
                <a:srgbClr val="CDA959"/>
              </a:solidFill>
              <a:ln w="0">
                <a:noFill/>
                <a:miter lim="800000"/>
                <a:headEnd/>
                <a:tailEnd/>
              </a:ln>
            </p:spPr>
            <p:txBody>
              <a:bodyPr/>
              <a:lstStyle/>
              <a:p>
                <a:pPr>
                  <a:defRPr/>
                </a:pPr>
                <a:endParaRPr lang="en-US" dirty="0"/>
              </a:p>
            </p:txBody>
          </p:sp>
          <p:sp>
            <p:nvSpPr>
              <p:cNvPr id="1883" name="Rectangle 972"/>
              <p:cNvSpPr>
                <a:spLocks noChangeArrowheads="1"/>
              </p:cNvSpPr>
              <p:nvPr userDrawn="1"/>
            </p:nvSpPr>
            <p:spPr bwMode="auto">
              <a:xfrm>
                <a:off x="4599" y="1304"/>
                <a:ext cx="67" cy="5"/>
              </a:xfrm>
              <a:prstGeom prst="rect">
                <a:avLst/>
              </a:prstGeom>
              <a:solidFill>
                <a:srgbClr val="CDA959"/>
              </a:solidFill>
              <a:ln w="0">
                <a:noFill/>
                <a:miter lim="800000"/>
                <a:headEnd/>
                <a:tailEnd/>
              </a:ln>
            </p:spPr>
            <p:txBody>
              <a:bodyPr/>
              <a:lstStyle/>
              <a:p>
                <a:pPr>
                  <a:defRPr/>
                </a:pPr>
                <a:endParaRPr lang="en-US" dirty="0"/>
              </a:p>
            </p:txBody>
          </p:sp>
          <p:sp>
            <p:nvSpPr>
              <p:cNvPr id="1884" name="Rectangle 973"/>
              <p:cNvSpPr>
                <a:spLocks noChangeArrowheads="1"/>
              </p:cNvSpPr>
              <p:nvPr userDrawn="1"/>
            </p:nvSpPr>
            <p:spPr bwMode="auto">
              <a:xfrm>
                <a:off x="5802" y="1304"/>
                <a:ext cx="12" cy="5"/>
              </a:xfrm>
              <a:prstGeom prst="rect">
                <a:avLst/>
              </a:prstGeom>
              <a:solidFill>
                <a:srgbClr val="CDA959"/>
              </a:solidFill>
              <a:ln w="0">
                <a:noFill/>
                <a:miter lim="800000"/>
                <a:headEnd/>
                <a:tailEnd/>
              </a:ln>
            </p:spPr>
            <p:txBody>
              <a:bodyPr/>
              <a:lstStyle/>
              <a:p>
                <a:pPr>
                  <a:defRPr/>
                </a:pPr>
                <a:endParaRPr lang="en-US" dirty="0"/>
              </a:p>
            </p:txBody>
          </p:sp>
          <p:sp>
            <p:nvSpPr>
              <p:cNvPr id="1885" name="Rectangle 974"/>
              <p:cNvSpPr>
                <a:spLocks noChangeArrowheads="1"/>
              </p:cNvSpPr>
              <p:nvPr userDrawn="1"/>
            </p:nvSpPr>
            <p:spPr bwMode="auto">
              <a:xfrm>
                <a:off x="4174" y="1309"/>
                <a:ext cx="229" cy="6"/>
              </a:xfrm>
              <a:prstGeom prst="rect">
                <a:avLst/>
              </a:prstGeom>
              <a:solidFill>
                <a:srgbClr val="CDA959"/>
              </a:solidFill>
              <a:ln w="0">
                <a:noFill/>
                <a:miter lim="800000"/>
                <a:headEnd/>
                <a:tailEnd/>
              </a:ln>
            </p:spPr>
            <p:txBody>
              <a:bodyPr/>
              <a:lstStyle/>
              <a:p>
                <a:pPr>
                  <a:defRPr/>
                </a:pPr>
                <a:endParaRPr lang="en-US" dirty="0"/>
              </a:p>
            </p:txBody>
          </p:sp>
          <p:sp>
            <p:nvSpPr>
              <p:cNvPr id="1886" name="Rectangle 975"/>
              <p:cNvSpPr>
                <a:spLocks noChangeArrowheads="1"/>
              </p:cNvSpPr>
              <p:nvPr userDrawn="1"/>
            </p:nvSpPr>
            <p:spPr bwMode="auto">
              <a:xfrm>
                <a:off x="4599" y="1309"/>
                <a:ext cx="67" cy="6"/>
              </a:xfrm>
              <a:prstGeom prst="rect">
                <a:avLst/>
              </a:prstGeom>
              <a:solidFill>
                <a:srgbClr val="CDA959"/>
              </a:solidFill>
              <a:ln w="0">
                <a:noFill/>
                <a:miter lim="800000"/>
                <a:headEnd/>
                <a:tailEnd/>
              </a:ln>
            </p:spPr>
            <p:txBody>
              <a:bodyPr/>
              <a:lstStyle/>
              <a:p>
                <a:pPr>
                  <a:defRPr/>
                </a:pPr>
                <a:endParaRPr lang="en-US" dirty="0"/>
              </a:p>
            </p:txBody>
          </p:sp>
          <p:sp>
            <p:nvSpPr>
              <p:cNvPr id="1887" name="Rectangle 976"/>
              <p:cNvSpPr>
                <a:spLocks noChangeArrowheads="1"/>
              </p:cNvSpPr>
              <p:nvPr userDrawn="1"/>
            </p:nvSpPr>
            <p:spPr bwMode="auto">
              <a:xfrm>
                <a:off x="5802" y="1309"/>
                <a:ext cx="12" cy="6"/>
              </a:xfrm>
              <a:prstGeom prst="rect">
                <a:avLst/>
              </a:prstGeom>
              <a:solidFill>
                <a:srgbClr val="CDA959"/>
              </a:solidFill>
              <a:ln w="0">
                <a:noFill/>
                <a:miter lim="800000"/>
                <a:headEnd/>
                <a:tailEnd/>
              </a:ln>
            </p:spPr>
            <p:txBody>
              <a:bodyPr/>
              <a:lstStyle/>
              <a:p>
                <a:pPr>
                  <a:defRPr/>
                </a:pPr>
                <a:endParaRPr lang="en-US" dirty="0"/>
              </a:p>
            </p:txBody>
          </p:sp>
          <p:sp>
            <p:nvSpPr>
              <p:cNvPr id="1888" name="Rectangle 977"/>
              <p:cNvSpPr>
                <a:spLocks noChangeArrowheads="1"/>
              </p:cNvSpPr>
              <p:nvPr userDrawn="1"/>
            </p:nvSpPr>
            <p:spPr bwMode="auto">
              <a:xfrm>
                <a:off x="4180" y="1315"/>
                <a:ext cx="229" cy="6"/>
              </a:xfrm>
              <a:prstGeom prst="rect">
                <a:avLst/>
              </a:prstGeom>
              <a:solidFill>
                <a:srgbClr val="CDA959"/>
              </a:solidFill>
              <a:ln w="0">
                <a:noFill/>
                <a:miter lim="800000"/>
                <a:headEnd/>
                <a:tailEnd/>
              </a:ln>
            </p:spPr>
            <p:txBody>
              <a:bodyPr/>
              <a:lstStyle/>
              <a:p>
                <a:pPr>
                  <a:defRPr/>
                </a:pPr>
                <a:endParaRPr lang="en-US" dirty="0"/>
              </a:p>
            </p:txBody>
          </p:sp>
          <p:sp>
            <p:nvSpPr>
              <p:cNvPr id="1889" name="Rectangle 978"/>
              <p:cNvSpPr>
                <a:spLocks noChangeArrowheads="1"/>
              </p:cNvSpPr>
              <p:nvPr userDrawn="1"/>
            </p:nvSpPr>
            <p:spPr bwMode="auto">
              <a:xfrm>
                <a:off x="4605" y="1315"/>
                <a:ext cx="67" cy="6"/>
              </a:xfrm>
              <a:prstGeom prst="rect">
                <a:avLst/>
              </a:prstGeom>
              <a:solidFill>
                <a:srgbClr val="CDA959"/>
              </a:solidFill>
              <a:ln w="0">
                <a:noFill/>
                <a:miter lim="800000"/>
                <a:headEnd/>
                <a:tailEnd/>
              </a:ln>
            </p:spPr>
            <p:txBody>
              <a:bodyPr/>
              <a:lstStyle/>
              <a:p>
                <a:pPr>
                  <a:defRPr/>
                </a:pPr>
                <a:endParaRPr lang="en-US" dirty="0"/>
              </a:p>
            </p:txBody>
          </p:sp>
          <p:sp>
            <p:nvSpPr>
              <p:cNvPr id="1890" name="Rectangle 979"/>
              <p:cNvSpPr>
                <a:spLocks noChangeArrowheads="1"/>
              </p:cNvSpPr>
              <p:nvPr userDrawn="1"/>
            </p:nvSpPr>
            <p:spPr bwMode="auto">
              <a:xfrm>
                <a:off x="5802" y="1315"/>
                <a:ext cx="12" cy="6"/>
              </a:xfrm>
              <a:prstGeom prst="rect">
                <a:avLst/>
              </a:prstGeom>
              <a:solidFill>
                <a:srgbClr val="CDA959"/>
              </a:solidFill>
              <a:ln w="0">
                <a:noFill/>
                <a:miter lim="800000"/>
                <a:headEnd/>
                <a:tailEnd/>
              </a:ln>
            </p:spPr>
            <p:txBody>
              <a:bodyPr/>
              <a:lstStyle/>
              <a:p>
                <a:pPr>
                  <a:defRPr/>
                </a:pPr>
                <a:endParaRPr lang="en-US" dirty="0"/>
              </a:p>
            </p:txBody>
          </p:sp>
          <p:sp>
            <p:nvSpPr>
              <p:cNvPr id="1891" name="Rectangle 980"/>
              <p:cNvSpPr>
                <a:spLocks noChangeArrowheads="1"/>
              </p:cNvSpPr>
              <p:nvPr userDrawn="1"/>
            </p:nvSpPr>
            <p:spPr bwMode="auto">
              <a:xfrm>
                <a:off x="4185" y="1321"/>
                <a:ext cx="235" cy="5"/>
              </a:xfrm>
              <a:prstGeom prst="rect">
                <a:avLst/>
              </a:prstGeom>
              <a:solidFill>
                <a:srgbClr val="CDA959"/>
              </a:solidFill>
              <a:ln w="0">
                <a:noFill/>
                <a:miter lim="800000"/>
                <a:headEnd/>
                <a:tailEnd/>
              </a:ln>
            </p:spPr>
            <p:txBody>
              <a:bodyPr/>
              <a:lstStyle/>
              <a:p>
                <a:pPr>
                  <a:defRPr/>
                </a:pPr>
                <a:endParaRPr lang="en-US" dirty="0"/>
              </a:p>
            </p:txBody>
          </p:sp>
          <p:sp>
            <p:nvSpPr>
              <p:cNvPr id="1892" name="Rectangle 981"/>
              <p:cNvSpPr>
                <a:spLocks noChangeArrowheads="1"/>
              </p:cNvSpPr>
              <p:nvPr userDrawn="1"/>
            </p:nvSpPr>
            <p:spPr bwMode="auto">
              <a:xfrm>
                <a:off x="4605" y="1321"/>
                <a:ext cx="67" cy="5"/>
              </a:xfrm>
              <a:prstGeom prst="rect">
                <a:avLst/>
              </a:prstGeom>
              <a:solidFill>
                <a:srgbClr val="CDA959"/>
              </a:solidFill>
              <a:ln w="0">
                <a:noFill/>
                <a:miter lim="800000"/>
                <a:headEnd/>
                <a:tailEnd/>
              </a:ln>
            </p:spPr>
            <p:txBody>
              <a:bodyPr/>
              <a:lstStyle/>
              <a:p>
                <a:pPr>
                  <a:defRPr/>
                </a:pPr>
                <a:endParaRPr lang="en-US" dirty="0"/>
              </a:p>
            </p:txBody>
          </p:sp>
          <p:sp>
            <p:nvSpPr>
              <p:cNvPr id="1893" name="Rectangle 982"/>
              <p:cNvSpPr>
                <a:spLocks noChangeArrowheads="1"/>
              </p:cNvSpPr>
              <p:nvPr userDrawn="1"/>
            </p:nvSpPr>
            <p:spPr bwMode="auto">
              <a:xfrm>
                <a:off x="5802" y="1321"/>
                <a:ext cx="12" cy="5"/>
              </a:xfrm>
              <a:prstGeom prst="rect">
                <a:avLst/>
              </a:prstGeom>
              <a:solidFill>
                <a:srgbClr val="CDA959"/>
              </a:solidFill>
              <a:ln w="0">
                <a:noFill/>
                <a:miter lim="800000"/>
                <a:headEnd/>
                <a:tailEnd/>
              </a:ln>
            </p:spPr>
            <p:txBody>
              <a:bodyPr/>
              <a:lstStyle/>
              <a:p>
                <a:pPr>
                  <a:defRPr/>
                </a:pPr>
                <a:endParaRPr lang="en-US" dirty="0"/>
              </a:p>
            </p:txBody>
          </p:sp>
          <p:sp>
            <p:nvSpPr>
              <p:cNvPr id="1894" name="Rectangle 983"/>
              <p:cNvSpPr>
                <a:spLocks noChangeArrowheads="1"/>
              </p:cNvSpPr>
              <p:nvPr userDrawn="1"/>
            </p:nvSpPr>
            <p:spPr bwMode="auto">
              <a:xfrm>
                <a:off x="4196" y="1326"/>
                <a:ext cx="230" cy="6"/>
              </a:xfrm>
              <a:prstGeom prst="rect">
                <a:avLst/>
              </a:prstGeom>
              <a:solidFill>
                <a:srgbClr val="CDA959"/>
              </a:solidFill>
              <a:ln w="0">
                <a:noFill/>
                <a:miter lim="800000"/>
                <a:headEnd/>
                <a:tailEnd/>
              </a:ln>
            </p:spPr>
            <p:txBody>
              <a:bodyPr/>
              <a:lstStyle/>
              <a:p>
                <a:pPr>
                  <a:defRPr/>
                </a:pPr>
                <a:endParaRPr lang="en-US" dirty="0"/>
              </a:p>
            </p:txBody>
          </p:sp>
          <p:sp>
            <p:nvSpPr>
              <p:cNvPr id="1895" name="Rectangle 984"/>
              <p:cNvSpPr>
                <a:spLocks noChangeArrowheads="1"/>
              </p:cNvSpPr>
              <p:nvPr userDrawn="1"/>
            </p:nvSpPr>
            <p:spPr bwMode="auto">
              <a:xfrm>
                <a:off x="4611" y="1326"/>
                <a:ext cx="61" cy="6"/>
              </a:xfrm>
              <a:prstGeom prst="rect">
                <a:avLst/>
              </a:prstGeom>
              <a:solidFill>
                <a:srgbClr val="CDA959"/>
              </a:solidFill>
              <a:ln w="0">
                <a:noFill/>
                <a:miter lim="800000"/>
                <a:headEnd/>
                <a:tailEnd/>
              </a:ln>
            </p:spPr>
            <p:txBody>
              <a:bodyPr/>
              <a:lstStyle/>
              <a:p>
                <a:pPr>
                  <a:defRPr/>
                </a:pPr>
                <a:endParaRPr lang="en-US" dirty="0"/>
              </a:p>
            </p:txBody>
          </p:sp>
          <p:sp>
            <p:nvSpPr>
              <p:cNvPr id="1896" name="Rectangle 985"/>
              <p:cNvSpPr>
                <a:spLocks noChangeArrowheads="1"/>
              </p:cNvSpPr>
              <p:nvPr userDrawn="1"/>
            </p:nvSpPr>
            <p:spPr bwMode="auto">
              <a:xfrm>
                <a:off x="5802" y="1326"/>
                <a:ext cx="12" cy="6"/>
              </a:xfrm>
              <a:prstGeom prst="rect">
                <a:avLst/>
              </a:prstGeom>
              <a:solidFill>
                <a:srgbClr val="CDA959"/>
              </a:solidFill>
              <a:ln w="0">
                <a:noFill/>
                <a:miter lim="800000"/>
                <a:headEnd/>
                <a:tailEnd/>
              </a:ln>
            </p:spPr>
            <p:txBody>
              <a:bodyPr/>
              <a:lstStyle/>
              <a:p>
                <a:pPr>
                  <a:defRPr/>
                </a:pPr>
                <a:endParaRPr lang="en-US" dirty="0"/>
              </a:p>
            </p:txBody>
          </p:sp>
          <p:sp>
            <p:nvSpPr>
              <p:cNvPr id="1897" name="Rectangle 986"/>
              <p:cNvSpPr>
                <a:spLocks noChangeArrowheads="1"/>
              </p:cNvSpPr>
              <p:nvPr userDrawn="1"/>
            </p:nvSpPr>
            <p:spPr bwMode="auto">
              <a:xfrm>
                <a:off x="4202" y="1332"/>
                <a:ext cx="229" cy="5"/>
              </a:xfrm>
              <a:prstGeom prst="rect">
                <a:avLst/>
              </a:prstGeom>
              <a:solidFill>
                <a:srgbClr val="CDA959"/>
              </a:solidFill>
              <a:ln w="0">
                <a:noFill/>
                <a:miter lim="800000"/>
                <a:headEnd/>
                <a:tailEnd/>
              </a:ln>
            </p:spPr>
            <p:txBody>
              <a:bodyPr/>
              <a:lstStyle/>
              <a:p>
                <a:pPr>
                  <a:defRPr/>
                </a:pPr>
                <a:endParaRPr lang="en-US" dirty="0"/>
              </a:p>
            </p:txBody>
          </p:sp>
          <p:sp>
            <p:nvSpPr>
              <p:cNvPr id="1898" name="Rectangle 987"/>
              <p:cNvSpPr>
                <a:spLocks noChangeArrowheads="1"/>
              </p:cNvSpPr>
              <p:nvPr userDrawn="1"/>
            </p:nvSpPr>
            <p:spPr bwMode="auto">
              <a:xfrm>
                <a:off x="4611" y="1332"/>
                <a:ext cx="67" cy="5"/>
              </a:xfrm>
              <a:prstGeom prst="rect">
                <a:avLst/>
              </a:prstGeom>
              <a:solidFill>
                <a:srgbClr val="CDA959"/>
              </a:solidFill>
              <a:ln w="0">
                <a:noFill/>
                <a:miter lim="800000"/>
                <a:headEnd/>
                <a:tailEnd/>
              </a:ln>
            </p:spPr>
            <p:txBody>
              <a:bodyPr/>
              <a:lstStyle/>
              <a:p>
                <a:pPr>
                  <a:defRPr/>
                </a:pPr>
                <a:endParaRPr lang="en-US" dirty="0"/>
              </a:p>
            </p:txBody>
          </p:sp>
          <p:sp>
            <p:nvSpPr>
              <p:cNvPr id="1899" name="Rectangle 988"/>
              <p:cNvSpPr>
                <a:spLocks noChangeArrowheads="1"/>
              </p:cNvSpPr>
              <p:nvPr userDrawn="1"/>
            </p:nvSpPr>
            <p:spPr bwMode="auto">
              <a:xfrm>
                <a:off x="5802" y="1332"/>
                <a:ext cx="12" cy="5"/>
              </a:xfrm>
              <a:prstGeom prst="rect">
                <a:avLst/>
              </a:prstGeom>
              <a:solidFill>
                <a:srgbClr val="CDA959"/>
              </a:solidFill>
              <a:ln w="0">
                <a:noFill/>
                <a:miter lim="800000"/>
                <a:headEnd/>
                <a:tailEnd/>
              </a:ln>
            </p:spPr>
            <p:txBody>
              <a:bodyPr/>
              <a:lstStyle/>
              <a:p>
                <a:pPr>
                  <a:defRPr/>
                </a:pPr>
                <a:endParaRPr lang="en-US" dirty="0"/>
              </a:p>
            </p:txBody>
          </p:sp>
          <p:sp>
            <p:nvSpPr>
              <p:cNvPr id="1900" name="Rectangle 989"/>
              <p:cNvSpPr>
                <a:spLocks noChangeArrowheads="1"/>
              </p:cNvSpPr>
              <p:nvPr userDrawn="1"/>
            </p:nvSpPr>
            <p:spPr bwMode="auto">
              <a:xfrm>
                <a:off x="4208" y="1337"/>
                <a:ext cx="229" cy="6"/>
              </a:xfrm>
              <a:prstGeom prst="rect">
                <a:avLst/>
              </a:prstGeom>
              <a:solidFill>
                <a:srgbClr val="CDA959"/>
              </a:solidFill>
              <a:ln w="0">
                <a:noFill/>
                <a:miter lim="800000"/>
                <a:headEnd/>
                <a:tailEnd/>
              </a:ln>
            </p:spPr>
            <p:txBody>
              <a:bodyPr/>
              <a:lstStyle/>
              <a:p>
                <a:pPr>
                  <a:defRPr/>
                </a:pPr>
                <a:endParaRPr lang="en-US" dirty="0"/>
              </a:p>
            </p:txBody>
          </p:sp>
          <p:sp>
            <p:nvSpPr>
              <p:cNvPr id="1901" name="Rectangle 990"/>
              <p:cNvSpPr>
                <a:spLocks noChangeArrowheads="1"/>
              </p:cNvSpPr>
              <p:nvPr userDrawn="1"/>
            </p:nvSpPr>
            <p:spPr bwMode="auto">
              <a:xfrm>
                <a:off x="4611" y="1337"/>
                <a:ext cx="67" cy="6"/>
              </a:xfrm>
              <a:prstGeom prst="rect">
                <a:avLst/>
              </a:prstGeom>
              <a:solidFill>
                <a:srgbClr val="CDA959"/>
              </a:solidFill>
              <a:ln w="0">
                <a:noFill/>
                <a:miter lim="800000"/>
                <a:headEnd/>
                <a:tailEnd/>
              </a:ln>
            </p:spPr>
            <p:txBody>
              <a:bodyPr/>
              <a:lstStyle/>
              <a:p>
                <a:pPr>
                  <a:defRPr/>
                </a:pPr>
                <a:endParaRPr lang="en-US" dirty="0"/>
              </a:p>
            </p:txBody>
          </p:sp>
          <p:sp>
            <p:nvSpPr>
              <p:cNvPr id="1902" name="Rectangle 991"/>
              <p:cNvSpPr>
                <a:spLocks noChangeArrowheads="1"/>
              </p:cNvSpPr>
              <p:nvPr userDrawn="1"/>
            </p:nvSpPr>
            <p:spPr bwMode="auto">
              <a:xfrm>
                <a:off x="5802" y="1337"/>
                <a:ext cx="12" cy="6"/>
              </a:xfrm>
              <a:prstGeom prst="rect">
                <a:avLst/>
              </a:prstGeom>
              <a:solidFill>
                <a:srgbClr val="CDA959"/>
              </a:solidFill>
              <a:ln w="0">
                <a:noFill/>
                <a:miter lim="800000"/>
                <a:headEnd/>
                <a:tailEnd/>
              </a:ln>
            </p:spPr>
            <p:txBody>
              <a:bodyPr/>
              <a:lstStyle/>
              <a:p>
                <a:pPr>
                  <a:defRPr/>
                </a:pPr>
                <a:endParaRPr lang="en-US" dirty="0"/>
              </a:p>
            </p:txBody>
          </p:sp>
          <p:sp>
            <p:nvSpPr>
              <p:cNvPr id="1903" name="Rectangle 992"/>
              <p:cNvSpPr>
                <a:spLocks noChangeArrowheads="1"/>
              </p:cNvSpPr>
              <p:nvPr userDrawn="1"/>
            </p:nvSpPr>
            <p:spPr bwMode="auto">
              <a:xfrm>
                <a:off x="4213" y="1343"/>
                <a:ext cx="230" cy="6"/>
              </a:xfrm>
              <a:prstGeom prst="rect">
                <a:avLst/>
              </a:prstGeom>
              <a:solidFill>
                <a:srgbClr val="CDA959"/>
              </a:solidFill>
              <a:ln w="0">
                <a:noFill/>
                <a:miter lim="800000"/>
                <a:headEnd/>
                <a:tailEnd/>
              </a:ln>
            </p:spPr>
            <p:txBody>
              <a:bodyPr/>
              <a:lstStyle/>
              <a:p>
                <a:pPr>
                  <a:defRPr/>
                </a:pPr>
                <a:endParaRPr lang="en-US" dirty="0"/>
              </a:p>
            </p:txBody>
          </p:sp>
          <p:sp>
            <p:nvSpPr>
              <p:cNvPr id="1904" name="Rectangle 993"/>
              <p:cNvSpPr>
                <a:spLocks noChangeArrowheads="1"/>
              </p:cNvSpPr>
              <p:nvPr userDrawn="1"/>
            </p:nvSpPr>
            <p:spPr bwMode="auto">
              <a:xfrm>
                <a:off x="4616" y="1343"/>
                <a:ext cx="67" cy="6"/>
              </a:xfrm>
              <a:prstGeom prst="rect">
                <a:avLst/>
              </a:prstGeom>
              <a:solidFill>
                <a:srgbClr val="CDA959"/>
              </a:solidFill>
              <a:ln w="0">
                <a:noFill/>
                <a:miter lim="800000"/>
                <a:headEnd/>
                <a:tailEnd/>
              </a:ln>
            </p:spPr>
            <p:txBody>
              <a:bodyPr/>
              <a:lstStyle/>
              <a:p>
                <a:pPr>
                  <a:defRPr/>
                </a:pPr>
                <a:endParaRPr lang="en-US" dirty="0"/>
              </a:p>
            </p:txBody>
          </p:sp>
          <p:sp>
            <p:nvSpPr>
              <p:cNvPr id="1905" name="Rectangle 994"/>
              <p:cNvSpPr>
                <a:spLocks noChangeArrowheads="1"/>
              </p:cNvSpPr>
              <p:nvPr userDrawn="1"/>
            </p:nvSpPr>
            <p:spPr bwMode="auto">
              <a:xfrm>
                <a:off x="5802" y="1343"/>
                <a:ext cx="12" cy="6"/>
              </a:xfrm>
              <a:prstGeom prst="rect">
                <a:avLst/>
              </a:prstGeom>
              <a:solidFill>
                <a:srgbClr val="CDA959"/>
              </a:solidFill>
              <a:ln w="0">
                <a:noFill/>
                <a:miter lim="800000"/>
                <a:headEnd/>
                <a:tailEnd/>
              </a:ln>
            </p:spPr>
            <p:txBody>
              <a:bodyPr/>
              <a:lstStyle/>
              <a:p>
                <a:pPr>
                  <a:defRPr/>
                </a:pPr>
                <a:endParaRPr lang="en-US" dirty="0"/>
              </a:p>
            </p:txBody>
          </p:sp>
          <p:sp>
            <p:nvSpPr>
              <p:cNvPr id="1906" name="Rectangle 995"/>
              <p:cNvSpPr>
                <a:spLocks noChangeArrowheads="1"/>
              </p:cNvSpPr>
              <p:nvPr userDrawn="1"/>
            </p:nvSpPr>
            <p:spPr bwMode="auto">
              <a:xfrm>
                <a:off x="4219" y="1349"/>
                <a:ext cx="229" cy="5"/>
              </a:xfrm>
              <a:prstGeom prst="rect">
                <a:avLst/>
              </a:prstGeom>
              <a:solidFill>
                <a:srgbClr val="CDA959"/>
              </a:solidFill>
              <a:ln w="0">
                <a:noFill/>
                <a:miter lim="800000"/>
                <a:headEnd/>
                <a:tailEnd/>
              </a:ln>
            </p:spPr>
            <p:txBody>
              <a:bodyPr/>
              <a:lstStyle/>
              <a:p>
                <a:pPr>
                  <a:defRPr/>
                </a:pPr>
                <a:endParaRPr lang="en-US" dirty="0"/>
              </a:p>
            </p:txBody>
          </p:sp>
          <p:sp>
            <p:nvSpPr>
              <p:cNvPr id="1907" name="Rectangle 996"/>
              <p:cNvSpPr>
                <a:spLocks noChangeArrowheads="1"/>
              </p:cNvSpPr>
              <p:nvPr userDrawn="1"/>
            </p:nvSpPr>
            <p:spPr bwMode="auto">
              <a:xfrm>
                <a:off x="4616" y="1349"/>
                <a:ext cx="67" cy="5"/>
              </a:xfrm>
              <a:prstGeom prst="rect">
                <a:avLst/>
              </a:prstGeom>
              <a:solidFill>
                <a:srgbClr val="CDA959"/>
              </a:solidFill>
              <a:ln w="0">
                <a:noFill/>
                <a:miter lim="800000"/>
                <a:headEnd/>
                <a:tailEnd/>
              </a:ln>
            </p:spPr>
            <p:txBody>
              <a:bodyPr/>
              <a:lstStyle/>
              <a:p>
                <a:pPr>
                  <a:defRPr/>
                </a:pPr>
                <a:endParaRPr lang="en-US" dirty="0"/>
              </a:p>
            </p:txBody>
          </p:sp>
          <p:sp>
            <p:nvSpPr>
              <p:cNvPr id="1908" name="Rectangle 997"/>
              <p:cNvSpPr>
                <a:spLocks noChangeArrowheads="1"/>
              </p:cNvSpPr>
              <p:nvPr userDrawn="1"/>
            </p:nvSpPr>
            <p:spPr bwMode="auto">
              <a:xfrm>
                <a:off x="5802" y="1349"/>
                <a:ext cx="12" cy="5"/>
              </a:xfrm>
              <a:prstGeom prst="rect">
                <a:avLst/>
              </a:prstGeom>
              <a:solidFill>
                <a:srgbClr val="CDA959"/>
              </a:solidFill>
              <a:ln w="0">
                <a:noFill/>
                <a:miter lim="800000"/>
                <a:headEnd/>
                <a:tailEnd/>
              </a:ln>
            </p:spPr>
            <p:txBody>
              <a:bodyPr/>
              <a:lstStyle/>
              <a:p>
                <a:pPr>
                  <a:defRPr/>
                </a:pPr>
                <a:endParaRPr lang="en-US" dirty="0"/>
              </a:p>
            </p:txBody>
          </p:sp>
          <p:sp>
            <p:nvSpPr>
              <p:cNvPr id="1909" name="Rectangle 998"/>
              <p:cNvSpPr>
                <a:spLocks noChangeArrowheads="1"/>
              </p:cNvSpPr>
              <p:nvPr userDrawn="1"/>
            </p:nvSpPr>
            <p:spPr bwMode="auto">
              <a:xfrm>
                <a:off x="4224" y="1354"/>
                <a:ext cx="235" cy="6"/>
              </a:xfrm>
              <a:prstGeom prst="rect">
                <a:avLst/>
              </a:prstGeom>
              <a:solidFill>
                <a:srgbClr val="CDA959"/>
              </a:solidFill>
              <a:ln w="0">
                <a:noFill/>
                <a:miter lim="800000"/>
                <a:headEnd/>
                <a:tailEnd/>
              </a:ln>
            </p:spPr>
            <p:txBody>
              <a:bodyPr/>
              <a:lstStyle/>
              <a:p>
                <a:pPr>
                  <a:defRPr/>
                </a:pPr>
                <a:endParaRPr lang="en-US" dirty="0"/>
              </a:p>
            </p:txBody>
          </p:sp>
          <p:sp>
            <p:nvSpPr>
              <p:cNvPr id="1910" name="Rectangle 999"/>
              <p:cNvSpPr>
                <a:spLocks noChangeArrowheads="1"/>
              </p:cNvSpPr>
              <p:nvPr userDrawn="1"/>
            </p:nvSpPr>
            <p:spPr bwMode="auto">
              <a:xfrm>
                <a:off x="4622" y="1354"/>
                <a:ext cx="67" cy="6"/>
              </a:xfrm>
              <a:prstGeom prst="rect">
                <a:avLst/>
              </a:prstGeom>
              <a:solidFill>
                <a:srgbClr val="CDA959"/>
              </a:solidFill>
              <a:ln w="0">
                <a:noFill/>
                <a:miter lim="800000"/>
                <a:headEnd/>
                <a:tailEnd/>
              </a:ln>
            </p:spPr>
            <p:txBody>
              <a:bodyPr/>
              <a:lstStyle/>
              <a:p>
                <a:pPr>
                  <a:defRPr/>
                </a:pPr>
                <a:endParaRPr lang="en-US" dirty="0"/>
              </a:p>
            </p:txBody>
          </p:sp>
          <p:sp>
            <p:nvSpPr>
              <p:cNvPr id="1911" name="Rectangle 1000"/>
              <p:cNvSpPr>
                <a:spLocks noChangeArrowheads="1"/>
              </p:cNvSpPr>
              <p:nvPr userDrawn="1"/>
            </p:nvSpPr>
            <p:spPr bwMode="auto">
              <a:xfrm>
                <a:off x="5802" y="1354"/>
                <a:ext cx="12" cy="6"/>
              </a:xfrm>
              <a:prstGeom prst="rect">
                <a:avLst/>
              </a:prstGeom>
              <a:solidFill>
                <a:srgbClr val="CDA959"/>
              </a:solidFill>
              <a:ln w="0">
                <a:noFill/>
                <a:miter lim="800000"/>
                <a:headEnd/>
                <a:tailEnd/>
              </a:ln>
            </p:spPr>
            <p:txBody>
              <a:bodyPr/>
              <a:lstStyle/>
              <a:p>
                <a:pPr>
                  <a:defRPr/>
                </a:pPr>
                <a:endParaRPr lang="en-US" dirty="0"/>
              </a:p>
            </p:txBody>
          </p:sp>
          <p:sp>
            <p:nvSpPr>
              <p:cNvPr id="1912" name="Rectangle 1001"/>
              <p:cNvSpPr>
                <a:spLocks noChangeArrowheads="1"/>
              </p:cNvSpPr>
              <p:nvPr userDrawn="1"/>
            </p:nvSpPr>
            <p:spPr bwMode="auto">
              <a:xfrm>
                <a:off x="4236" y="1360"/>
                <a:ext cx="229" cy="5"/>
              </a:xfrm>
              <a:prstGeom prst="rect">
                <a:avLst/>
              </a:prstGeom>
              <a:solidFill>
                <a:srgbClr val="CDA959"/>
              </a:solidFill>
              <a:ln w="0">
                <a:noFill/>
                <a:miter lim="800000"/>
                <a:headEnd/>
                <a:tailEnd/>
              </a:ln>
            </p:spPr>
            <p:txBody>
              <a:bodyPr/>
              <a:lstStyle/>
              <a:p>
                <a:pPr>
                  <a:defRPr/>
                </a:pPr>
                <a:endParaRPr lang="en-US" dirty="0"/>
              </a:p>
            </p:txBody>
          </p:sp>
          <p:sp>
            <p:nvSpPr>
              <p:cNvPr id="1913" name="Rectangle 1002"/>
              <p:cNvSpPr>
                <a:spLocks noChangeArrowheads="1"/>
              </p:cNvSpPr>
              <p:nvPr userDrawn="1"/>
            </p:nvSpPr>
            <p:spPr bwMode="auto">
              <a:xfrm>
                <a:off x="4622" y="1360"/>
                <a:ext cx="67" cy="5"/>
              </a:xfrm>
              <a:prstGeom prst="rect">
                <a:avLst/>
              </a:prstGeom>
              <a:solidFill>
                <a:srgbClr val="CDA959"/>
              </a:solidFill>
              <a:ln w="0">
                <a:noFill/>
                <a:miter lim="800000"/>
                <a:headEnd/>
                <a:tailEnd/>
              </a:ln>
            </p:spPr>
            <p:txBody>
              <a:bodyPr/>
              <a:lstStyle/>
              <a:p>
                <a:pPr>
                  <a:defRPr/>
                </a:pPr>
                <a:endParaRPr lang="en-US" dirty="0"/>
              </a:p>
            </p:txBody>
          </p:sp>
          <p:sp>
            <p:nvSpPr>
              <p:cNvPr id="1914" name="Rectangle 1003"/>
              <p:cNvSpPr>
                <a:spLocks noChangeArrowheads="1"/>
              </p:cNvSpPr>
              <p:nvPr userDrawn="1"/>
            </p:nvSpPr>
            <p:spPr bwMode="auto">
              <a:xfrm>
                <a:off x="5802" y="1360"/>
                <a:ext cx="12" cy="5"/>
              </a:xfrm>
              <a:prstGeom prst="rect">
                <a:avLst/>
              </a:prstGeom>
              <a:solidFill>
                <a:srgbClr val="CDA959"/>
              </a:solidFill>
              <a:ln w="0">
                <a:noFill/>
                <a:miter lim="800000"/>
                <a:headEnd/>
                <a:tailEnd/>
              </a:ln>
            </p:spPr>
            <p:txBody>
              <a:bodyPr/>
              <a:lstStyle/>
              <a:p>
                <a:pPr>
                  <a:defRPr/>
                </a:pPr>
                <a:endParaRPr lang="en-US" dirty="0"/>
              </a:p>
            </p:txBody>
          </p:sp>
          <p:sp>
            <p:nvSpPr>
              <p:cNvPr id="1915" name="Rectangle 1004"/>
              <p:cNvSpPr>
                <a:spLocks noChangeArrowheads="1"/>
              </p:cNvSpPr>
              <p:nvPr userDrawn="1"/>
            </p:nvSpPr>
            <p:spPr bwMode="auto">
              <a:xfrm>
                <a:off x="4241" y="1365"/>
                <a:ext cx="230" cy="6"/>
              </a:xfrm>
              <a:prstGeom prst="rect">
                <a:avLst/>
              </a:prstGeom>
              <a:solidFill>
                <a:srgbClr val="CDA959"/>
              </a:solidFill>
              <a:ln w="0">
                <a:noFill/>
                <a:miter lim="800000"/>
                <a:headEnd/>
                <a:tailEnd/>
              </a:ln>
            </p:spPr>
            <p:txBody>
              <a:bodyPr/>
              <a:lstStyle/>
              <a:p>
                <a:pPr>
                  <a:defRPr/>
                </a:pPr>
                <a:endParaRPr lang="en-US" dirty="0"/>
              </a:p>
            </p:txBody>
          </p:sp>
          <p:sp>
            <p:nvSpPr>
              <p:cNvPr id="1916" name="Rectangle 1005"/>
              <p:cNvSpPr>
                <a:spLocks noChangeArrowheads="1"/>
              </p:cNvSpPr>
              <p:nvPr userDrawn="1"/>
            </p:nvSpPr>
            <p:spPr bwMode="auto">
              <a:xfrm>
                <a:off x="4622" y="1365"/>
                <a:ext cx="67" cy="6"/>
              </a:xfrm>
              <a:prstGeom prst="rect">
                <a:avLst/>
              </a:prstGeom>
              <a:solidFill>
                <a:srgbClr val="CDA959"/>
              </a:solidFill>
              <a:ln w="0">
                <a:noFill/>
                <a:miter lim="800000"/>
                <a:headEnd/>
                <a:tailEnd/>
              </a:ln>
            </p:spPr>
            <p:txBody>
              <a:bodyPr/>
              <a:lstStyle/>
              <a:p>
                <a:pPr>
                  <a:defRPr/>
                </a:pPr>
                <a:endParaRPr lang="en-US" dirty="0"/>
              </a:p>
            </p:txBody>
          </p:sp>
          <p:sp>
            <p:nvSpPr>
              <p:cNvPr id="1917" name="Rectangle 1006"/>
              <p:cNvSpPr>
                <a:spLocks noChangeArrowheads="1"/>
              </p:cNvSpPr>
              <p:nvPr userDrawn="1"/>
            </p:nvSpPr>
            <p:spPr bwMode="auto">
              <a:xfrm>
                <a:off x="5802" y="1365"/>
                <a:ext cx="12" cy="6"/>
              </a:xfrm>
              <a:prstGeom prst="rect">
                <a:avLst/>
              </a:prstGeom>
              <a:solidFill>
                <a:srgbClr val="CDA959"/>
              </a:solidFill>
              <a:ln w="0">
                <a:noFill/>
                <a:miter lim="800000"/>
                <a:headEnd/>
                <a:tailEnd/>
              </a:ln>
            </p:spPr>
            <p:txBody>
              <a:bodyPr/>
              <a:lstStyle/>
              <a:p>
                <a:pPr>
                  <a:defRPr/>
                </a:pPr>
                <a:endParaRPr lang="en-US" dirty="0"/>
              </a:p>
            </p:txBody>
          </p:sp>
          <p:sp>
            <p:nvSpPr>
              <p:cNvPr id="1918" name="Rectangle 1007"/>
              <p:cNvSpPr>
                <a:spLocks noChangeArrowheads="1"/>
              </p:cNvSpPr>
              <p:nvPr userDrawn="1"/>
            </p:nvSpPr>
            <p:spPr bwMode="auto">
              <a:xfrm>
                <a:off x="4247" y="1371"/>
                <a:ext cx="229" cy="6"/>
              </a:xfrm>
              <a:prstGeom prst="rect">
                <a:avLst/>
              </a:prstGeom>
              <a:solidFill>
                <a:srgbClr val="CDA959"/>
              </a:solidFill>
              <a:ln w="0">
                <a:noFill/>
                <a:miter lim="800000"/>
                <a:headEnd/>
                <a:tailEnd/>
              </a:ln>
            </p:spPr>
            <p:txBody>
              <a:bodyPr/>
              <a:lstStyle/>
              <a:p>
                <a:pPr>
                  <a:defRPr/>
                </a:pPr>
                <a:endParaRPr lang="en-US" dirty="0"/>
              </a:p>
            </p:txBody>
          </p:sp>
          <p:sp>
            <p:nvSpPr>
              <p:cNvPr id="1919" name="Rectangle 1008"/>
              <p:cNvSpPr>
                <a:spLocks noChangeArrowheads="1"/>
              </p:cNvSpPr>
              <p:nvPr userDrawn="1"/>
            </p:nvSpPr>
            <p:spPr bwMode="auto">
              <a:xfrm>
                <a:off x="4627" y="1371"/>
                <a:ext cx="67" cy="6"/>
              </a:xfrm>
              <a:prstGeom prst="rect">
                <a:avLst/>
              </a:prstGeom>
              <a:solidFill>
                <a:srgbClr val="CDA959"/>
              </a:solidFill>
              <a:ln w="0">
                <a:noFill/>
                <a:miter lim="800000"/>
                <a:headEnd/>
                <a:tailEnd/>
              </a:ln>
            </p:spPr>
            <p:txBody>
              <a:bodyPr/>
              <a:lstStyle/>
              <a:p>
                <a:pPr>
                  <a:defRPr/>
                </a:pPr>
                <a:endParaRPr lang="en-US" dirty="0"/>
              </a:p>
            </p:txBody>
          </p:sp>
          <p:sp>
            <p:nvSpPr>
              <p:cNvPr id="1920" name="Rectangle 1009"/>
              <p:cNvSpPr>
                <a:spLocks noChangeArrowheads="1"/>
              </p:cNvSpPr>
              <p:nvPr userDrawn="1"/>
            </p:nvSpPr>
            <p:spPr bwMode="auto">
              <a:xfrm>
                <a:off x="5802" y="1371"/>
                <a:ext cx="12" cy="6"/>
              </a:xfrm>
              <a:prstGeom prst="rect">
                <a:avLst/>
              </a:prstGeom>
              <a:solidFill>
                <a:srgbClr val="CDA959"/>
              </a:solidFill>
              <a:ln w="0">
                <a:noFill/>
                <a:miter lim="800000"/>
                <a:headEnd/>
                <a:tailEnd/>
              </a:ln>
            </p:spPr>
            <p:txBody>
              <a:bodyPr/>
              <a:lstStyle/>
              <a:p>
                <a:pPr>
                  <a:defRPr/>
                </a:pPr>
                <a:endParaRPr lang="en-US" dirty="0"/>
              </a:p>
            </p:txBody>
          </p:sp>
          <p:sp>
            <p:nvSpPr>
              <p:cNvPr id="1921" name="Rectangle 1010"/>
              <p:cNvSpPr>
                <a:spLocks noChangeArrowheads="1"/>
              </p:cNvSpPr>
              <p:nvPr userDrawn="1"/>
            </p:nvSpPr>
            <p:spPr bwMode="auto">
              <a:xfrm>
                <a:off x="4252" y="1377"/>
                <a:ext cx="230" cy="5"/>
              </a:xfrm>
              <a:prstGeom prst="rect">
                <a:avLst/>
              </a:prstGeom>
              <a:solidFill>
                <a:srgbClr val="CDA959"/>
              </a:solidFill>
              <a:ln w="0">
                <a:noFill/>
                <a:miter lim="800000"/>
                <a:headEnd/>
                <a:tailEnd/>
              </a:ln>
            </p:spPr>
            <p:txBody>
              <a:bodyPr/>
              <a:lstStyle/>
              <a:p>
                <a:pPr>
                  <a:defRPr/>
                </a:pPr>
                <a:endParaRPr lang="en-US" dirty="0"/>
              </a:p>
            </p:txBody>
          </p:sp>
          <p:sp>
            <p:nvSpPr>
              <p:cNvPr id="1922" name="Rectangle 1011"/>
              <p:cNvSpPr>
                <a:spLocks noChangeArrowheads="1"/>
              </p:cNvSpPr>
              <p:nvPr userDrawn="1"/>
            </p:nvSpPr>
            <p:spPr bwMode="auto">
              <a:xfrm>
                <a:off x="4627" y="1377"/>
                <a:ext cx="67" cy="5"/>
              </a:xfrm>
              <a:prstGeom prst="rect">
                <a:avLst/>
              </a:prstGeom>
              <a:solidFill>
                <a:srgbClr val="CDA959"/>
              </a:solidFill>
              <a:ln w="0">
                <a:noFill/>
                <a:miter lim="800000"/>
                <a:headEnd/>
                <a:tailEnd/>
              </a:ln>
            </p:spPr>
            <p:txBody>
              <a:bodyPr/>
              <a:lstStyle/>
              <a:p>
                <a:pPr>
                  <a:defRPr/>
                </a:pPr>
                <a:endParaRPr lang="en-US" dirty="0"/>
              </a:p>
            </p:txBody>
          </p:sp>
        </p:grpSp>
        <p:grpSp>
          <p:nvGrpSpPr>
            <p:cNvPr id="18" name="Group 1012"/>
            <p:cNvGrpSpPr>
              <a:grpSpLocks/>
            </p:cNvGrpSpPr>
            <p:nvPr userDrawn="1"/>
          </p:nvGrpSpPr>
          <p:grpSpPr bwMode="auto">
            <a:xfrm>
              <a:off x="3648" y="1377"/>
              <a:ext cx="2166" cy="352"/>
              <a:chOff x="3648" y="1377"/>
              <a:chExt cx="2166" cy="352"/>
            </a:xfrm>
          </p:grpSpPr>
          <p:sp>
            <p:nvSpPr>
              <p:cNvPr id="1523" name="Rectangle 1013"/>
              <p:cNvSpPr>
                <a:spLocks noChangeArrowheads="1"/>
              </p:cNvSpPr>
              <p:nvPr userDrawn="1"/>
            </p:nvSpPr>
            <p:spPr bwMode="auto">
              <a:xfrm>
                <a:off x="5802" y="1377"/>
                <a:ext cx="12" cy="5"/>
              </a:xfrm>
              <a:prstGeom prst="rect">
                <a:avLst/>
              </a:prstGeom>
              <a:solidFill>
                <a:srgbClr val="CDA959"/>
              </a:solidFill>
              <a:ln w="0">
                <a:noFill/>
                <a:miter lim="800000"/>
                <a:headEnd/>
                <a:tailEnd/>
              </a:ln>
            </p:spPr>
            <p:txBody>
              <a:bodyPr/>
              <a:lstStyle/>
              <a:p>
                <a:pPr>
                  <a:defRPr/>
                </a:pPr>
                <a:endParaRPr lang="en-US" dirty="0"/>
              </a:p>
            </p:txBody>
          </p:sp>
          <p:sp>
            <p:nvSpPr>
              <p:cNvPr id="1524" name="Rectangle 1014"/>
              <p:cNvSpPr>
                <a:spLocks noChangeArrowheads="1"/>
              </p:cNvSpPr>
              <p:nvPr userDrawn="1"/>
            </p:nvSpPr>
            <p:spPr bwMode="auto">
              <a:xfrm>
                <a:off x="4258" y="1382"/>
                <a:ext cx="229" cy="6"/>
              </a:xfrm>
              <a:prstGeom prst="rect">
                <a:avLst/>
              </a:prstGeom>
              <a:solidFill>
                <a:srgbClr val="CDA959"/>
              </a:solidFill>
              <a:ln w="0">
                <a:noFill/>
                <a:miter lim="800000"/>
                <a:headEnd/>
                <a:tailEnd/>
              </a:ln>
            </p:spPr>
            <p:txBody>
              <a:bodyPr/>
              <a:lstStyle/>
              <a:p>
                <a:pPr>
                  <a:defRPr/>
                </a:pPr>
                <a:endParaRPr lang="en-US" dirty="0"/>
              </a:p>
            </p:txBody>
          </p:sp>
          <p:sp>
            <p:nvSpPr>
              <p:cNvPr id="1525" name="Rectangle 1015"/>
              <p:cNvSpPr>
                <a:spLocks noChangeArrowheads="1"/>
              </p:cNvSpPr>
              <p:nvPr userDrawn="1"/>
            </p:nvSpPr>
            <p:spPr bwMode="auto">
              <a:xfrm>
                <a:off x="4633" y="1382"/>
                <a:ext cx="67" cy="6"/>
              </a:xfrm>
              <a:prstGeom prst="rect">
                <a:avLst/>
              </a:prstGeom>
              <a:solidFill>
                <a:srgbClr val="CDA959"/>
              </a:solidFill>
              <a:ln w="0">
                <a:noFill/>
                <a:miter lim="800000"/>
                <a:headEnd/>
                <a:tailEnd/>
              </a:ln>
            </p:spPr>
            <p:txBody>
              <a:bodyPr/>
              <a:lstStyle/>
              <a:p>
                <a:pPr>
                  <a:defRPr/>
                </a:pPr>
                <a:endParaRPr lang="en-US" dirty="0"/>
              </a:p>
            </p:txBody>
          </p:sp>
          <p:sp>
            <p:nvSpPr>
              <p:cNvPr id="1526" name="Rectangle 1016"/>
              <p:cNvSpPr>
                <a:spLocks noChangeArrowheads="1"/>
              </p:cNvSpPr>
              <p:nvPr userDrawn="1"/>
            </p:nvSpPr>
            <p:spPr bwMode="auto">
              <a:xfrm>
                <a:off x="5802" y="1382"/>
                <a:ext cx="12" cy="6"/>
              </a:xfrm>
              <a:prstGeom prst="rect">
                <a:avLst/>
              </a:prstGeom>
              <a:solidFill>
                <a:srgbClr val="CDA959"/>
              </a:solidFill>
              <a:ln w="0">
                <a:noFill/>
                <a:miter lim="800000"/>
                <a:headEnd/>
                <a:tailEnd/>
              </a:ln>
            </p:spPr>
            <p:txBody>
              <a:bodyPr/>
              <a:lstStyle/>
              <a:p>
                <a:pPr>
                  <a:defRPr/>
                </a:pPr>
                <a:endParaRPr lang="en-US" dirty="0"/>
              </a:p>
            </p:txBody>
          </p:sp>
          <p:sp>
            <p:nvSpPr>
              <p:cNvPr id="1527" name="Rectangle 1017"/>
              <p:cNvSpPr>
                <a:spLocks noChangeArrowheads="1"/>
              </p:cNvSpPr>
              <p:nvPr userDrawn="1"/>
            </p:nvSpPr>
            <p:spPr bwMode="auto">
              <a:xfrm>
                <a:off x="4269" y="1388"/>
                <a:ext cx="230" cy="5"/>
              </a:xfrm>
              <a:prstGeom prst="rect">
                <a:avLst/>
              </a:prstGeom>
              <a:solidFill>
                <a:srgbClr val="CDA959"/>
              </a:solidFill>
              <a:ln w="0">
                <a:noFill/>
                <a:miter lim="800000"/>
                <a:headEnd/>
                <a:tailEnd/>
              </a:ln>
            </p:spPr>
            <p:txBody>
              <a:bodyPr/>
              <a:lstStyle/>
              <a:p>
                <a:pPr>
                  <a:defRPr/>
                </a:pPr>
                <a:endParaRPr lang="en-US" dirty="0"/>
              </a:p>
            </p:txBody>
          </p:sp>
          <p:sp>
            <p:nvSpPr>
              <p:cNvPr id="1528" name="Rectangle 1018"/>
              <p:cNvSpPr>
                <a:spLocks noChangeArrowheads="1"/>
              </p:cNvSpPr>
              <p:nvPr userDrawn="1"/>
            </p:nvSpPr>
            <p:spPr bwMode="auto">
              <a:xfrm>
                <a:off x="4633" y="1388"/>
                <a:ext cx="67" cy="5"/>
              </a:xfrm>
              <a:prstGeom prst="rect">
                <a:avLst/>
              </a:prstGeom>
              <a:solidFill>
                <a:srgbClr val="CDA959"/>
              </a:solidFill>
              <a:ln w="0">
                <a:noFill/>
                <a:miter lim="800000"/>
                <a:headEnd/>
                <a:tailEnd/>
              </a:ln>
            </p:spPr>
            <p:txBody>
              <a:bodyPr/>
              <a:lstStyle/>
              <a:p>
                <a:pPr>
                  <a:defRPr/>
                </a:pPr>
                <a:endParaRPr lang="en-US" dirty="0"/>
              </a:p>
            </p:txBody>
          </p:sp>
          <p:sp>
            <p:nvSpPr>
              <p:cNvPr id="1529" name="Rectangle 1019"/>
              <p:cNvSpPr>
                <a:spLocks noChangeArrowheads="1"/>
              </p:cNvSpPr>
              <p:nvPr userDrawn="1"/>
            </p:nvSpPr>
            <p:spPr bwMode="auto">
              <a:xfrm>
                <a:off x="5802" y="1388"/>
                <a:ext cx="12" cy="5"/>
              </a:xfrm>
              <a:prstGeom prst="rect">
                <a:avLst/>
              </a:prstGeom>
              <a:solidFill>
                <a:srgbClr val="CDA959"/>
              </a:solidFill>
              <a:ln w="0">
                <a:noFill/>
                <a:miter lim="800000"/>
                <a:headEnd/>
                <a:tailEnd/>
              </a:ln>
            </p:spPr>
            <p:txBody>
              <a:bodyPr/>
              <a:lstStyle/>
              <a:p>
                <a:pPr>
                  <a:defRPr/>
                </a:pPr>
                <a:endParaRPr lang="en-US" dirty="0"/>
              </a:p>
            </p:txBody>
          </p:sp>
          <p:sp>
            <p:nvSpPr>
              <p:cNvPr id="1530" name="Rectangle 1020"/>
              <p:cNvSpPr>
                <a:spLocks noChangeArrowheads="1"/>
              </p:cNvSpPr>
              <p:nvPr userDrawn="1"/>
            </p:nvSpPr>
            <p:spPr bwMode="auto">
              <a:xfrm>
                <a:off x="4275" y="1393"/>
                <a:ext cx="229" cy="6"/>
              </a:xfrm>
              <a:prstGeom prst="rect">
                <a:avLst/>
              </a:prstGeom>
              <a:solidFill>
                <a:srgbClr val="CDA959"/>
              </a:solidFill>
              <a:ln w="0">
                <a:noFill/>
                <a:miter lim="800000"/>
                <a:headEnd/>
                <a:tailEnd/>
              </a:ln>
            </p:spPr>
            <p:txBody>
              <a:bodyPr/>
              <a:lstStyle/>
              <a:p>
                <a:pPr>
                  <a:defRPr/>
                </a:pPr>
                <a:endParaRPr lang="en-US" dirty="0"/>
              </a:p>
            </p:txBody>
          </p:sp>
          <p:sp>
            <p:nvSpPr>
              <p:cNvPr id="1531" name="Rectangle 1021"/>
              <p:cNvSpPr>
                <a:spLocks noChangeArrowheads="1"/>
              </p:cNvSpPr>
              <p:nvPr userDrawn="1"/>
            </p:nvSpPr>
            <p:spPr bwMode="auto">
              <a:xfrm>
                <a:off x="4633" y="1393"/>
                <a:ext cx="67" cy="6"/>
              </a:xfrm>
              <a:prstGeom prst="rect">
                <a:avLst/>
              </a:prstGeom>
              <a:solidFill>
                <a:srgbClr val="CDA959"/>
              </a:solidFill>
              <a:ln w="0">
                <a:noFill/>
                <a:miter lim="800000"/>
                <a:headEnd/>
                <a:tailEnd/>
              </a:ln>
            </p:spPr>
            <p:txBody>
              <a:bodyPr/>
              <a:lstStyle/>
              <a:p>
                <a:pPr>
                  <a:defRPr/>
                </a:pPr>
                <a:endParaRPr lang="en-US" dirty="0"/>
              </a:p>
            </p:txBody>
          </p:sp>
          <p:sp>
            <p:nvSpPr>
              <p:cNvPr id="1532" name="Rectangle 1022"/>
              <p:cNvSpPr>
                <a:spLocks noChangeArrowheads="1"/>
              </p:cNvSpPr>
              <p:nvPr userDrawn="1"/>
            </p:nvSpPr>
            <p:spPr bwMode="auto">
              <a:xfrm>
                <a:off x="5802" y="1393"/>
                <a:ext cx="12" cy="6"/>
              </a:xfrm>
              <a:prstGeom prst="rect">
                <a:avLst/>
              </a:prstGeom>
              <a:solidFill>
                <a:srgbClr val="CDA959"/>
              </a:solidFill>
              <a:ln w="0">
                <a:noFill/>
                <a:miter lim="800000"/>
                <a:headEnd/>
                <a:tailEnd/>
              </a:ln>
            </p:spPr>
            <p:txBody>
              <a:bodyPr/>
              <a:lstStyle/>
              <a:p>
                <a:pPr>
                  <a:defRPr/>
                </a:pPr>
                <a:endParaRPr lang="en-US" dirty="0"/>
              </a:p>
            </p:txBody>
          </p:sp>
          <p:sp>
            <p:nvSpPr>
              <p:cNvPr id="1533" name="Rectangle 1023"/>
              <p:cNvSpPr>
                <a:spLocks noChangeArrowheads="1"/>
              </p:cNvSpPr>
              <p:nvPr userDrawn="1"/>
            </p:nvSpPr>
            <p:spPr bwMode="auto">
              <a:xfrm>
                <a:off x="4280" y="1399"/>
                <a:ext cx="230" cy="6"/>
              </a:xfrm>
              <a:prstGeom prst="rect">
                <a:avLst/>
              </a:prstGeom>
              <a:solidFill>
                <a:srgbClr val="CDA959"/>
              </a:solidFill>
              <a:ln w="0">
                <a:noFill/>
                <a:miter lim="800000"/>
                <a:headEnd/>
                <a:tailEnd/>
              </a:ln>
            </p:spPr>
            <p:txBody>
              <a:bodyPr/>
              <a:lstStyle/>
              <a:p>
                <a:pPr>
                  <a:defRPr/>
                </a:pPr>
                <a:endParaRPr lang="en-US" dirty="0"/>
              </a:p>
            </p:txBody>
          </p:sp>
          <p:sp>
            <p:nvSpPr>
              <p:cNvPr id="1534" name="Rectangle 1024"/>
              <p:cNvSpPr>
                <a:spLocks noChangeArrowheads="1"/>
              </p:cNvSpPr>
              <p:nvPr userDrawn="1"/>
            </p:nvSpPr>
            <p:spPr bwMode="auto">
              <a:xfrm>
                <a:off x="4638" y="1399"/>
                <a:ext cx="68" cy="6"/>
              </a:xfrm>
              <a:prstGeom prst="rect">
                <a:avLst/>
              </a:prstGeom>
              <a:solidFill>
                <a:srgbClr val="CDA959"/>
              </a:solidFill>
              <a:ln w="0">
                <a:noFill/>
                <a:miter lim="800000"/>
                <a:headEnd/>
                <a:tailEnd/>
              </a:ln>
            </p:spPr>
            <p:txBody>
              <a:bodyPr/>
              <a:lstStyle/>
              <a:p>
                <a:pPr>
                  <a:defRPr/>
                </a:pPr>
                <a:endParaRPr lang="en-US" dirty="0"/>
              </a:p>
            </p:txBody>
          </p:sp>
          <p:sp>
            <p:nvSpPr>
              <p:cNvPr id="1535" name="Rectangle 1025"/>
              <p:cNvSpPr>
                <a:spLocks noChangeArrowheads="1"/>
              </p:cNvSpPr>
              <p:nvPr userDrawn="1"/>
            </p:nvSpPr>
            <p:spPr bwMode="auto">
              <a:xfrm>
                <a:off x="5802" y="1399"/>
                <a:ext cx="12" cy="6"/>
              </a:xfrm>
              <a:prstGeom prst="rect">
                <a:avLst/>
              </a:prstGeom>
              <a:solidFill>
                <a:srgbClr val="CDA959"/>
              </a:solidFill>
              <a:ln w="0">
                <a:noFill/>
                <a:miter lim="800000"/>
                <a:headEnd/>
                <a:tailEnd/>
              </a:ln>
            </p:spPr>
            <p:txBody>
              <a:bodyPr/>
              <a:lstStyle/>
              <a:p>
                <a:pPr>
                  <a:defRPr/>
                </a:pPr>
                <a:endParaRPr lang="en-US" dirty="0"/>
              </a:p>
            </p:txBody>
          </p:sp>
          <p:sp>
            <p:nvSpPr>
              <p:cNvPr id="1536" name="Rectangle 1026"/>
              <p:cNvSpPr>
                <a:spLocks noChangeArrowheads="1"/>
              </p:cNvSpPr>
              <p:nvPr userDrawn="1"/>
            </p:nvSpPr>
            <p:spPr bwMode="auto">
              <a:xfrm>
                <a:off x="4286" y="1405"/>
                <a:ext cx="229" cy="5"/>
              </a:xfrm>
              <a:prstGeom prst="rect">
                <a:avLst/>
              </a:prstGeom>
              <a:solidFill>
                <a:srgbClr val="CDA959"/>
              </a:solidFill>
              <a:ln w="0">
                <a:noFill/>
                <a:miter lim="800000"/>
                <a:headEnd/>
                <a:tailEnd/>
              </a:ln>
            </p:spPr>
            <p:txBody>
              <a:bodyPr/>
              <a:lstStyle/>
              <a:p>
                <a:pPr>
                  <a:defRPr/>
                </a:pPr>
                <a:endParaRPr lang="en-US" dirty="0"/>
              </a:p>
            </p:txBody>
          </p:sp>
          <p:sp>
            <p:nvSpPr>
              <p:cNvPr id="1537" name="Rectangle 1027"/>
              <p:cNvSpPr>
                <a:spLocks noChangeArrowheads="1"/>
              </p:cNvSpPr>
              <p:nvPr userDrawn="1"/>
            </p:nvSpPr>
            <p:spPr bwMode="auto">
              <a:xfrm>
                <a:off x="4638" y="1405"/>
                <a:ext cx="68" cy="5"/>
              </a:xfrm>
              <a:prstGeom prst="rect">
                <a:avLst/>
              </a:prstGeom>
              <a:solidFill>
                <a:srgbClr val="CDA959"/>
              </a:solidFill>
              <a:ln w="0">
                <a:noFill/>
                <a:miter lim="800000"/>
                <a:headEnd/>
                <a:tailEnd/>
              </a:ln>
            </p:spPr>
            <p:txBody>
              <a:bodyPr/>
              <a:lstStyle/>
              <a:p>
                <a:pPr>
                  <a:defRPr/>
                </a:pPr>
                <a:endParaRPr lang="en-US" dirty="0"/>
              </a:p>
            </p:txBody>
          </p:sp>
          <p:sp>
            <p:nvSpPr>
              <p:cNvPr id="1538" name="Rectangle 1028"/>
              <p:cNvSpPr>
                <a:spLocks noChangeArrowheads="1"/>
              </p:cNvSpPr>
              <p:nvPr userDrawn="1"/>
            </p:nvSpPr>
            <p:spPr bwMode="auto">
              <a:xfrm>
                <a:off x="5802" y="1405"/>
                <a:ext cx="12" cy="5"/>
              </a:xfrm>
              <a:prstGeom prst="rect">
                <a:avLst/>
              </a:prstGeom>
              <a:solidFill>
                <a:srgbClr val="CDA959"/>
              </a:solidFill>
              <a:ln w="0">
                <a:noFill/>
                <a:miter lim="800000"/>
                <a:headEnd/>
                <a:tailEnd/>
              </a:ln>
            </p:spPr>
            <p:txBody>
              <a:bodyPr/>
              <a:lstStyle/>
              <a:p>
                <a:pPr>
                  <a:defRPr/>
                </a:pPr>
                <a:endParaRPr lang="en-US" dirty="0"/>
              </a:p>
            </p:txBody>
          </p:sp>
          <p:sp>
            <p:nvSpPr>
              <p:cNvPr id="1539" name="Rectangle 1029"/>
              <p:cNvSpPr>
                <a:spLocks noChangeArrowheads="1"/>
              </p:cNvSpPr>
              <p:nvPr userDrawn="1"/>
            </p:nvSpPr>
            <p:spPr bwMode="auto">
              <a:xfrm>
                <a:off x="4292" y="1410"/>
                <a:ext cx="229" cy="6"/>
              </a:xfrm>
              <a:prstGeom prst="rect">
                <a:avLst/>
              </a:prstGeom>
              <a:solidFill>
                <a:srgbClr val="CDA959"/>
              </a:solidFill>
              <a:ln w="0">
                <a:noFill/>
                <a:miter lim="800000"/>
                <a:headEnd/>
                <a:tailEnd/>
              </a:ln>
            </p:spPr>
            <p:txBody>
              <a:bodyPr/>
              <a:lstStyle/>
              <a:p>
                <a:pPr>
                  <a:defRPr/>
                </a:pPr>
                <a:endParaRPr lang="en-US" dirty="0"/>
              </a:p>
            </p:txBody>
          </p:sp>
          <p:sp>
            <p:nvSpPr>
              <p:cNvPr id="1540" name="Rectangle 1030"/>
              <p:cNvSpPr>
                <a:spLocks noChangeArrowheads="1"/>
              </p:cNvSpPr>
              <p:nvPr userDrawn="1"/>
            </p:nvSpPr>
            <p:spPr bwMode="auto">
              <a:xfrm>
                <a:off x="4644" y="1410"/>
                <a:ext cx="67" cy="6"/>
              </a:xfrm>
              <a:prstGeom prst="rect">
                <a:avLst/>
              </a:prstGeom>
              <a:solidFill>
                <a:srgbClr val="CDA959"/>
              </a:solidFill>
              <a:ln w="0">
                <a:noFill/>
                <a:miter lim="800000"/>
                <a:headEnd/>
                <a:tailEnd/>
              </a:ln>
            </p:spPr>
            <p:txBody>
              <a:bodyPr/>
              <a:lstStyle/>
              <a:p>
                <a:pPr>
                  <a:defRPr/>
                </a:pPr>
                <a:endParaRPr lang="en-US" dirty="0"/>
              </a:p>
            </p:txBody>
          </p:sp>
          <p:sp>
            <p:nvSpPr>
              <p:cNvPr id="1541" name="Rectangle 1031"/>
              <p:cNvSpPr>
                <a:spLocks noChangeArrowheads="1"/>
              </p:cNvSpPr>
              <p:nvPr userDrawn="1"/>
            </p:nvSpPr>
            <p:spPr bwMode="auto">
              <a:xfrm>
                <a:off x="5802" y="1410"/>
                <a:ext cx="12" cy="6"/>
              </a:xfrm>
              <a:prstGeom prst="rect">
                <a:avLst/>
              </a:prstGeom>
              <a:solidFill>
                <a:srgbClr val="CDA959"/>
              </a:solidFill>
              <a:ln w="0">
                <a:noFill/>
                <a:miter lim="800000"/>
                <a:headEnd/>
                <a:tailEnd/>
              </a:ln>
            </p:spPr>
            <p:txBody>
              <a:bodyPr/>
              <a:lstStyle/>
              <a:p>
                <a:pPr>
                  <a:defRPr/>
                </a:pPr>
                <a:endParaRPr lang="en-US" dirty="0"/>
              </a:p>
            </p:txBody>
          </p:sp>
          <p:sp>
            <p:nvSpPr>
              <p:cNvPr id="1542" name="Rectangle 1032"/>
              <p:cNvSpPr>
                <a:spLocks noChangeArrowheads="1"/>
              </p:cNvSpPr>
              <p:nvPr userDrawn="1"/>
            </p:nvSpPr>
            <p:spPr bwMode="auto">
              <a:xfrm>
                <a:off x="4297" y="1416"/>
                <a:ext cx="230" cy="5"/>
              </a:xfrm>
              <a:prstGeom prst="rect">
                <a:avLst/>
              </a:prstGeom>
              <a:solidFill>
                <a:srgbClr val="CDA959"/>
              </a:solidFill>
              <a:ln w="0">
                <a:noFill/>
                <a:miter lim="800000"/>
                <a:headEnd/>
                <a:tailEnd/>
              </a:ln>
            </p:spPr>
            <p:txBody>
              <a:bodyPr/>
              <a:lstStyle/>
              <a:p>
                <a:pPr>
                  <a:defRPr/>
                </a:pPr>
                <a:endParaRPr lang="en-US" dirty="0"/>
              </a:p>
            </p:txBody>
          </p:sp>
          <p:sp>
            <p:nvSpPr>
              <p:cNvPr id="1543" name="Rectangle 1033"/>
              <p:cNvSpPr>
                <a:spLocks noChangeArrowheads="1"/>
              </p:cNvSpPr>
              <p:nvPr userDrawn="1"/>
            </p:nvSpPr>
            <p:spPr bwMode="auto">
              <a:xfrm>
                <a:off x="4644" y="1416"/>
                <a:ext cx="67" cy="5"/>
              </a:xfrm>
              <a:prstGeom prst="rect">
                <a:avLst/>
              </a:prstGeom>
              <a:solidFill>
                <a:srgbClr val="CDA959"/>
              </a:solidFill>
              <a:ln w="0">
                <a:noFill/>
                <a:miter lim="800000"/>
                <a:headEnd/>
                <a:tailEnd/>
              </a:ln>
            </p:spPr>
            <p:txBody>
              <a:bodyPr/>
              <a:lstStyle/>
              <a:p>
                <a:pPr>
                  <a:defRPr/>
                </a:pPr>
                <a:endParaRPr lang="en-US" dirty="0"/>
              </a:p>
            </p:txBody>
          </p:sp>
          <p:sp>
            <p:nvSpPr>
              <p:cNvPr id="1544" name="Rectangle 1034"/>
              <p:cNvSpPr>
                <a:spLocks noChangeArrowheads="1"/>
              </p:cNvSpPr>
              <p:nvPr userDrawn="1"/>
            </p:nvSpPr>
            <p:spPr bwMode="auto">
              <a:xfrm>
                <a:off x="5802" y="1416"/>
                <a:ext cx="12" cy="5"/>
              </a:xfrm>
              <a:prstGeom prst="rect">
                <a:avLst/>
              </a:prstGeom>
              <a:solidFill>
                <a:srgbClr val="CDA959"/>
              </a:solidFill>
              <a:ln w="0">
                <a:noFill/>
                <a:miter lim="800000"/>
                <a:headEnd/>
                <a:tailEnd/>
              </a:ln>
            </p:spPr>
            <p:txBody>
              <a:bodyPr/>
              <a:lstStyle/>
              <a:p>
                <a:pPr>
                  <a:defRPr/>
                </a:pPr>
                <a:endParaRPr lang="en-US" dirty="0"/>
              </a:p>
            </p:txBody>
          </p:sp>
          <p:sp>
            <p:nvSpPr>
              <p:cNvPr id="1545" name="Rectangle 1035"/>
              <p:cNvSpPr>
                <a:spLocks noChangeArrowheads="1"/>
              </p:cNvSpPr>
              <p:nvPr userDrawn="1"/>
            </p:nvSpPr>
            <p:spPr bwMode="auto">
              <a:xfrm>
                <a:off x="4308" y="1421"/>
                <a:ext cx="224" cy="6"/>
              </a:xfrm>
              <a:prstGeom prst="rect">
                <a:avLst/>
              </a:prstGeom>
              <a:solidFill>
                <a:srgbClr val="CDA959"/>
              </a:solidFill>
              <a:ln w="0">
                <a:noFill/>
                <a:miter lim="800000"/>
                <a:headEnd/>
                <a:tailEnd/>
              </a:ln>
            </p:spPr>
            <p:txBody>
              <a:bodyPr/>
              <a:lstStyle/>
              <a:p>
                <a:pPr>
                  <a:defRPr/>
                </a:pPr>
                <a:endParaRPr lang="en-US" dirty="0"/>
              </a:p>
            </p:txBody>
          </p:sp>
          <p:sp>
            <p:nvSpPr>
              <p:cNvPr id="1546" name="Rectangle 1036"/>
              <p:cNvSpPr>
                <a:spLocks noChangeArrowheads="1"/>
              </p:cNvSpPr>
              <p:nvPr userDrawn="1"/>
            </p:nvSpPr>
            <p:spPr bwMode="auto">
              <a:xfrm>
                <a:off x="4650" y="1421"/>
                <a:ext cx="67" cy="6"/>
              </a:xfrm>
              <a:prstGeom prst="rect">
                <a:avLst/>
              </a:prstGeom>
              <a:solidFill>
                <a:srgbClr val="CDA959"/>
              </a:solidFill>
              <a:ln w="0">
                <a:noFill/>
                <a:miter lim="800000"/>
                <a:headEnd/>
                <a:tailEnd/>
              </a:ln>
            </p:spPr>
            <p:txBody>
              <a:bodyPr/>
              <a:lstStyle/>
              <a:p>
                <a:pPr>
                  <a:defRPr/>
                </a:pPr>
                <a:endParaRPr lang="en-US" dirty="0"/>
              </a:p>
            </p:txBody>
          </p:sp>
          <p:sp>
            <p:nvSpPr>
              <p:cNvPr id="1547" name="Rectangle 1037"/>
              <p:cNvSpPr>
                <a:spLocks noChangeArrowheads="1"/>
              </p:cNvSpPr>
              <p:nvPr userDrawn="1"/>
            </p:nvSpPr>
            <p:spPr bwMode="auto">
              <a:xfrm>
                <a:off x="5802" y="1421"/>
                <a:ext cx="12" cy="6"/>
              </a:xfrm>
              <a:prstGeom prst="rect">
                <a:avLst/>
              </a:prstGeom>
              <a:solidFill>
                <a:srgbClr val="CDA959"/>
              </a:solidFill>
              <a:ln w="0">
                <a:noFill/>
                <a:miter lim="800000"/>
                <a:headEnd/>
                <a:tailEnd/>
              </a:ln>
            </p:spPr>
            <p:txBody>
              <a:bodyPr/>
              <a:lstStyle/>
              <a:p>
                <a:pPr>
                  <a:defRPr/>
                </a:pPr>
                <a:endParaRPr lang="en-US" dirty="0"/>
              </a:p>
            </p:txBody>
          </p:sp>
          <p:sp>
            <p:nvSpPr>
              <p:cNvPr id="1548" name="Rectangle 1038"/>
              <p:cNvSpPr>
                <a:spLocks noChangeArrowheads="1"/>
              </p:cNvSpPr>
              <p:nvPr userDrawn="1"/>
            </p:nvSpPr>
            <p:spPr bwMode="auto">
              <a:xfrm>
                <a:off x="4314" y="1427"/>
                <a:ext cx="229" cy="6"/>
              </a:xfrm>
              <a:prstGeom prst="rect">
                <a:avLst/>
              </a:prstGeom>
              <a:solidFill>
                <a:srgbClr val="CDA959"/>
              </a:solidFill>
              <a:ln w="0">
                <a:noFill/>
                <a:miter lim="800000"/>
                <a:headEnd/>
                <a:tailEnd/>
              </a:ln>
            </p:spPr>
            <p:txBody>
              <a:bodyPr/>
              <a:lstStyle/>
              <a:p>
                <a:pPr>
                  <a:defRPr/>
                </a:pPr>
                <a:endParaRPr lang="en-US" dirty="0"/>
              </a:p>
            </p:txBody>
          </p:sp>
          <p:sp>
            <p:nvSpPr>
              <p:cNvPr id="1549" name="Rectangle 1039"/>
              <p:cNvSpPr>
                <a:spLocks noChangeArrowheads="1"/>
              </p:cNvSpPr>
              <p:nvPr userDrawn="1"/>
            </p:nvSpPr>
            <p:spPr bwMode="auto">
              <a:xfrm>
                <a:off x="4650" y="1427"/>
                <a:ext cx="67" cy="6"/>
              </a:xfrm>
              <a:prstGeom prst="rect">
                <a:avLst/>
              </a:prstGeom>
              <a:solidFill>
                <a:srgbClr val="CDA959"/>
              </a:solidFill>
              <a:ln w="0">
                <a:noFill/>
                <a:miter lim="800000"/>
                <a:headEnd/>
                <a:tailEnd/>
              </a:ln>
            </p:spPr>
            <p:txBody>
              <a:bodyPr/>
              <a:lstStyle/>
              <a:p>
                <a:pPr>
                  <a:defRPr/>
                </a:pPr>
                <a:endParaRPr lang="en-US" dirty="0"/>
              </a:p>
            </p:txBody>
          </p:sp>
          <p:sp>
            <p:nvSpPr>
              <p:cNvPr id="1550" name="Rectangle 1040"/>
              <p:cNvSpPr>
                <a:spLocks noChangeArrowheads="1"/>
              </p:cNvSpPr>
              <p:nvPr userDrawn="1"/>
            </p:nvSpPr>
            <p:spPr bwMode="auto">
              <a:xfrm>
                <a:off x="5802" y="1427"/>
                <a:ext cx="12" cy="6"/>
              </a:xfrm>
              <a:prstGeom prst="rect">
                <a:avLst/>
              </a:prstGeom>
              <a:solidFill>
                <a:srgbClr val="CDA959"/>
              </a:solidFill>
              <a:ln w="0">
                <a:noFill/>
                <a:miter lim="800000"/>
                <a:headEnd/>
                <a:tailEnd/>
              </a:ln>
            </p:spPr>
            <p:txBody>
              <a:bodyPr/>
              <a:lstStyle/>
              <a:p>
                <a:pPr>
                  <a:defRPr/>
                </a:pPr>
                <a:endParaRPr lang="en-US" dirty="0"/>
              </a:p>
            </p:txBody>
          </p:sp>
          <p:sp>
            <p:nvSpPr>
              <p:cNvPr id="1551" name="Rectangle 1041"/>
              <p:cNvSpPr>
                <a:spLocks noChangeArrowheads="1"/>
              </p:cNvSpPr>
              <p:nvPr userDrawn="1"/>
            </p:nvSpPr>
            <p:spPr bwMode="auto">
              <a:xfrm>
                <a:off x="3648" y="1433"/>
                <a:ext cx="34" cy="5"/>
              </a:xfrm>
              <a:prstGeom prst="rect">
                <a:avLst/>
              </a:prstGeom>
              <a:solidFill>
                <a:srgbClr val="CDA959"/>
              </a:solidFill>
              <a:ln w="0">
                <a:noFill/>
                <a:miter lim="800000"/>
                <a:headEnd/>
                <a:tailEnd/>
              </a:ln>
            </p:spPr>
            <p:txBody>
              <a:bodyPr/>
              <a:lstStyle/>
              <a:p>
                <a:pPr>
                  <a:defRPr/>
                </a:pPr>
                <a:endParaRPr lang="en-US" dirty="0"/>
              </a:p>
            </p:txBody>
          </p:sp>
          <p:sp>
            <p:nvSpPr>
              <p:cNvPr id="1552" name="Rectangle 1042"/>
              <p:cNvSpPr>
                <a:spLocks noChangeArrowheads="1"/>
              </p:cNvSpPr>
              <p:nvPr userDrawn="1"/>
            </p:nvSpPr>
            <p:spPr bwMode="auto">
              <a:xfrm>
                <a:off x="4320" y="1433"/>
                <a:ext cx="229" cy="5"/>
              </a:xfrm>
              <a:prstGeom prst="rect">
                <a:avLst/>
              </a:prstGeom>
              <a:solidFill>
                <a:srgbClr val="CDA959"/>
              </a:solidFill>
              <a:ln w="0">
                <a:noFill/>
                <a:miter lim="800000"/>
                <a:headEnd/>
                <a:tailEnd/>
              </a:ln>
            </p:spPr>
            <p:txBody>
              <a:bodyPr/>
              <a:lstStyle/>
              <a:p>
                <a:pPr>
                  <a:defRPr/>
                </a:pPr>
                <a:endParaRPr lang="en-US" dirty="0"/>
              </a:p>
            </p:txBody>
          </p:sp>
          <p:sp>
            <p:nvSpPr>
              <p:cNvPr id="1553" name="Rectangle 1043"/>
              <p:cNvSpPr>
                <a:spLocks noChangeArrowheads="1"/>
              </p:cNvSpPr>
              <p:nvPr userDrawn="1"/>
            </p:nvSpPr>
            <p:spPr bwMode="auto">
              <a:xfrm>
                <a:off x="4650" y="1433"/>
                <a:ext cx="67" cy="5"/>
              </a:xfrm>
              <a:prstGeom prst="rect">
                <a:avLst/>
              </a:prstGeom>
              <a:solidFill>
                <a:srgbClr val="CDA959"/>
              </a:solidFill>
              <a:ln w="0">
                <a:noFill/>
                <a:miter lim="800000"/>
                <a:headEnd/>
                <a:tailEnd/>
              </a:ln>
            </p:spPr>
            <p:txBody>
              <a:bodyPr/>
              <a:lstStyle/>
              <a:p>
                <a:pPr>
                  <a:defRPr/>
                </a:pPr>
                <a:endParaRPr lang="en-US" dirty="0"/>
              </a:p>
            </p:txBody>
          </p:sp>
          <p:sp>
            <p:nvSpPr>
              <p:cNvPr id="1554" name="Rectangle 1044"/>
              <p:cNvSpPr>
                <a:spLocks noChangeArrowheads="1"/>
              </p:cNvSpPr>
              <p:nvPr userDrawn="1"/>
            </p:nvSpPr>
            <p:spPr bwMode="auto">
              <a:xfrm>
                <a:off x="5802" y="1433"/>
                <a:ext cx="12" cy="5"/>
              </a:xfrm>
              <a:prstGeom prst="rect">
                <a:avLst/>
              </a:prstGeom>
              <a:solidFill>
                <a:srgbClr val="CDA959"/>
              </a:solidFill>
              <a:ln w="0">
                <a:noFill/>
                <a:miter lim="800000"/>
                <a:headEnd/>
                <a:tailEnd/>
              </a:ln>
            </p:spPr>
            <p:txBody>
              <a:bodyPr/>
              <a:lstStyle/>
              <a:p>
                <a:pPr>
                  <a:defRPr/>
                </a:pPr>
                <a:endParaRPr lang="en-US" dirty="0"/>
              </a:p>
            </p:txBody>
          </p:sp>
          <p:sp>
            <p:nvSpPr>
              <p:cNvPr id="1555" name="Rectangle 1045"/>
              <p:cNvSpPr>
                <a:spLocks noChangeArrowheads="1"/>
              </p:cNvSpPr>
              <p:nvPr userDrawn="1"/>
            </p:nvSpPr>
            <p:spPr bwMode="auto">
              <a:xfrm>
                <a:off x="3648" y="1438"/>
                <a:ext cx="39" cy="6"/>
              </a:xfrm>
              <a:prstGeom prst="rect">
                <a:avLst/>
              </a:prstGeom>
              <a:solidFill>
                <a:srgbClr val="CDA959"/>
              </a:solidFill>
              <a:ln w="0">
                <a:noFill/>
                <a:miter lim="800000"/>
                <a:headEnd/>
                <a:tailEnd/>
              </a:ln>
            </p:spPr>
            <p:txBody>
              <a:bodyPr/>
              <a:lstStyle/>
              <a:p>
                <a:pPr>
                  <a:defRPr/>
                </a:pPr>
                <a:endParaRPr lang="en-US" dirty="0"/>
              </a:p>
            </p:txBody>
          </p:sp>
          <p:sp>
            <p:nvSpPr>
              <p:cNvPr id="1556" name="Rectangle 1046"/>
              <p:cNvSpPr>
                <a:spLocks noChangeArrowheads="1"/>
              </p:cNvSpPr>
              <p:nvPr userDrawn="1"/>
            </p:nvSpPr>
            <p:spPr bwMode="auto">
              <a:xfrm>
                <a:off x="4325" y="1438"/>
                <a:ext cx="230" cy="6"/>
              </a:xfrm>
              <a:prstGeom prst="rect">
                <a:avLst/>
              </a:prstGeom>
              <a:solidFill>
                <a:srgbClr val="CDA959"/>
              </a:solidFill>
              <a:ln w="0">
                <a:noFill/>
                <a:miter lim="800000"/>
                <a:headEnd/>
                <a:tailEnd/>
              </a:ln>
            </p:spPr>
            <p:txBody>
              <a:bodyPr/>
              <a:lstStyle/>
              <a:p>
                <a:pPr>
                  <a:defRPr/>
                </a:pPr>
                <a:endParaRPr lang="en-US" dirty="0"/>
              </a:p>
            </p:txBody>
          </p:sp>
          <p:sp>
            <p:nvSpPr>
              <p:cNvPr id="1557" name="Rectangle 1047"/>
              <p:cNvSpPr>
                <a:spLocks noChangeArrowheads="1"/>
              </p:cNvSpPr>
              <p:nvPr userDrawn="1"/>
            </p:nvSpPr>
            <p:spPr bwMode="auto">
              <a:xfrm>
                <a:off x="4655" y="1438"/>
                <a:ext cx="67" cy="6"/>
              </a:xfrm>
              <a:prstGeom prst="rect">
                <a:avLst/>
              </a:prstGeom>
              <a:solidFill>
                <a:srgbClr val="CDA959"/>
              </a:solidFill>
              <a:ln w="0">
                <a:noFill/>
                <a:miter lim="800000"/>
                <a:headEnd/>
                <a:tailEnd/>
              </a:ln>
            </p:spPr>
            <p:txBody>
              <a:bodyPr/>
              <a:lstStyle/>
              <a:p>
                <a:pPr>
                  <a:defRPr/>
                </a:pPr>
                <a:endParaRPr lang="en-US" dirty="0"/>
              </a:p>
            </p:txBody>
          </p:sp>
          <p:sp>
            <p:nvSpPr>
              <p:cNvPr id="1558" name="Rectangle 1048"/>
              <p:cNvSpPr>
                <a:spLocks noChangeArrowheads="1"/>
              </p:cNvSpPr>
              <p:nvPr userDrawn="1"/>
            </p:nvSpPr>
            <p:spPr bwMode="auto">
              <a:xfrm>
                <a:off x="5802" y="1438"/>
                <a:ext cx="12" cy="6"/>
              </a:xfrm>
              <a:prstGeom prst="rect">
                <a:avLst/>
              </a:prstGeom>
              <a:solidFill>
                <a:srgbClr val="CDA959"/>
              </a:solidFill>
              <a:ln w="0">
                <a:noFill/>
                <a:miter lim="800000"/>
                <a:headEnd/>
                <a:tailEnd/>
              </a:ln>
            </p:spPr>
            <p:txBody>
              <a:bodyPr/>
              <a:lstStyle/>
              <a:p>
                <a:pPr>
                  <a:defRPr/>
                </a:pPr>
                <a:endParaRPr lang="en-US" dirty="0"/>
              </a:p>
            </p:txBody>
          </p:sp>
          <p:sp>
            <p:nvSpPr>
              <p:cNvPr id="1559" name="Rectangle 1049"/>
              <p:cNvSpPr>
                <a:spLocks noChangeArrowheads="1"/>
              </p:cNvSpPr>
              <p:nvPr userDrawn="1"/>
            </p:nvSpPr>
            <p:spPr bwMode="auto">
              <a:xfrm>
                <a:off x="3648" y="1444"/>
                <a:ext cx="39" cy="5"/>
              </a:xfrm>
              <a:prstGeom prst="rect">
                <a:avLst/>
              </a:prstGeom>
              <a:solidFill>
                <a:srgbClr val="CDA959"/>
              </a:solidFill>
              <a:ln w="0">
                <a:noFill/>
                <a:miter lim="800000"/>
                <a:headEnd/>
                <a:tailEnd/>
              </a:ln>
            </p:spPr>
            <p:txBody>
              <a:bodyPr/>
              <a:lstStyle/>
              <a:p>
                <a:pPr>
                  <a:defRPr/>
                </a:pPr>
                <a:endParaRPr lang="en-US" dirty="0"/>
              </a:p>
            </p:txBody>
          </p:sp>
          <p:sp>
            <p:nvSpPr>
              <p:cNvPr id="1560" name="Rectangle 1050"/>
              <p:cNvSpPr>
                <a:spLocks noChangeArrowheads="1"/>
              </p:cNvSpPr>
              <p:nvPr userDrawn="1"/>
            </p:nvSpPr>
            <p:spPr bwMode="auto">
              <a:xfrm>
                <a:off x="4331" y="1444"/>
                <a:ext cx="229" cy="5"/>
              </a:xfrm>
              <a:prstGeom prst="rect">
                <a:avLst/>
              </a:prstGeom>
              <a:solidFill>
                <a:srgbClr val="CDA959"/>
              </a:solidFill>
              <a:ln w="0">
                <a:noFill/>
                <a:miter lim="800000"/>
                <a:headEnd/>
                <a:tailEnd/>
              </a:ln>
            </p:spPr>
            <p:txBody>
              <a:bodyPr/>
              <a:lstStyle/>
              <a:p>
                <a:pPr>
                  <a:defRPr/>
                </a:pPr>
                <a:endParaRPr lang="en-US" dirty="0"/>
              </a:p>
            </p:txBody>
          </p:sp>
          <p:sp>
            <p:nvSpPr>
              <p:cNvPr id="1561" name="Rectangle 1051"/>
              <p:cNvSpPr>
                <a:spLocks noChangeArrowheads="1"/>
              </p:cNvSpPr>
              <p:nvPr userDrawn="1"/>
            </p:nvSpPr>
            <p:spPr bwMode="auto">
              <a:xfrm>
                <a:off x="4655" y="1444"/>
                <a:ext cx="67" cy="5"/>
              </a:xfrm>
              <a:prstGeom prst="rect">
                <a:avLst/>
              </a:prstGeom>
              <a:solidFill>
                <a:srgbClr val="CDA959"/>
              </a:solidFill>
              <a:ln w="0">
                <a:noFill/>
                <a:miter lim="800000"/>
                <a:headEnd/>
                <a:tailEnd/>
              </a:ln>
            </p:spPr>
            <p:txBody>
              <a:bodyPr/>
              <a:lstStyle/>
              <a:p>
                <a:pPr>
                  <a:defRPr/>
                </a:pPr>
                <a:endParaRPr lang="en-US" dirty="0"/>
              </a:p>
            </p:txBody>
          </p:sp>
          <p:sp>
            <p:nvSpPr>
              <p:cNvPr id="1562" name="Rectangle 1052"/>
              <p:cNvSpPr>
                <a:spLocks noChangeArrowheads="1"/>
              </p:cNvSpPr>
              <p:nvPr userDrawn="1"/>
            </p:nvSpPr>
            <p:spPr bwMode="auto">
              <a:xfrm>
                <a:off x="5802" y="1444"/>
                <a:ext cx="6" cy="5"/>
              </a:xfrm>
              <a:prstGeom prst="rect">
                <a:avLst/>
              </a:prstGeom>
              <a:solidFill>
                <a:srgbClr val="CDA959"/>
              </a:solidFill>
              <a:ln w="0">
                <a:noFill/>
                <a:miter lim="800000"/>
                <a:headEnd/>
                <a:tailEnd/>
              </a:ln>
            </p:spPr>
            <p:txBody>
              <a:bodyPr/>
              <a:lstStyle/>
              <a:p>
                <a:pPr>
                  <a:defRPr/>
                </a:pPr>
                <a:endParaRPr lang="en-US" dirty="0"/>
              </a:p>
            </p:txBody>
          </p:sp>
          <p:sp>
            <p:nvSpPr>
              <p:cNvPr id="1563" name="Rectangle 1053"/>
              <p:cNvSpPr>
                <a:spLocks noChangeArrowheads="1"/>
              </p:cNvSpPr>
              <p:nvPr userDrawn="1"/>
            </p:nvSpPr>
            <p:spPr bwMode="auto">
              <a:xfrm>
                <a:off x="3648" y="1449"/>
                <a:ext cx="39" cy="6"/>
              </a:xfrm>
              <a:prstGeom prst="rect">
                <a:avLst/>
              </a:prstGeom>
              <a:solidFill>
                <a:srgbClr val="CDA959"/>
              </a:solidFill>
              <a:ln w="0">
                <a:noFill/>
                <a:miter lim="800000"/>
                <a:headEnd/>
                <a:tailEnd/>
              </a:ln>
            </p:spPr>
            <p:txBody>
              <a:bodyPr/>
              <a:lstStyle/>
              <a:p>
                <a:pPr>
                  <a:defRPr/>
                </a:pPr>
                <a:endParaRPr lang="en-US" dirty="0"/>
              </a:p>
            </p:txBody>
          </p:sp>
          <p:sp>
            <p:nvSpPr>
              <p:cNvPr id="1564" name="Rectangle 1054"/>
              <p:cNvSpPr>
                <a:spLocks noChangeArrowheads="1"/>
              </p:cNvSpPr>
              <p:nvPr userDrawn="1"/>
            </p:nvSpPr>
            <p:spPr bwMode="auto">
              <a:xfrm>
                <a:off x="4336" y="1449"/>
                <a:ext cx="230" cy="6"/>
              </a:xfrm>
              <a:prstGeom prst="rect">
                <a:avLst/>
              </a:prstGeom>
              <a:solidFill>
                <a:srgbClr val="CDA959"/>
              </a:solidFill>
              <a:ln w="0">
                <a:noFill/>
                <a:miter lim="800000"/>
                <a:headEnd/>
                <a:tailEnd/>
              </a:ln>
            </p:spPr>
            <p:txBody>
              <a:bodyPr/>
              <a:lstStyle/>
              <a:p>
                <a:pPr>
                  <a:defRPr/>
                </a:pPr>
                <a:endParaRPr lang="en-US" dirty="0"/>
              </a:p>
            </p:txBody>
          </p:sp>
          <p:sp>
            <p:nvSpPr>
              <p:cNvPr id="1565" name="Rectangle 1055"/>
              <p:cNvSpPr>
                <a:spLocks noChangeArrowheads="1"/>
              </p:cNvSpPr>
              <p:nvPr userDrawn="1"/>
            </p:nvSpPr>
            <p:spPr bwMode="auto">
              <a:xfrm>
                <a:off x="4661" y="1449"/>
                <a:ext cx="67" cy="6"/>
              </a:xfrm>
              <a:prstGeom prst="rect">
                <a:avLst/>
              </a:prstGeom>
              <a:solidFill>
                <a:srgbClr val="CDA959"/>
              </a:solidFill>
              <a:ln w="0">
                <a:noFill/>
                <a:miter lim="800000"/>
                <a:headEnd/>
                <a:tailEnd/>
              </a:ln>
            </p:spPr>
            <p:txBody>
              <a:bodyPr/>
              <a:lstStyle/>
              <a:p>
                <a:pPr>
                  <a:defRPr/>
                </a:pPr>
                <a:endParaRPr lang="en-US" dirty="0"/>
              </a:p>
            </p:txBody>
          </p:sp>
          <p:sp>
            <p:nvSpPr>
              <p:cNvPr id="1566" name="Rectangle 1056"/>
              <p:cNvSpPr>
                <a:spLocks noChangeArrowheads="1"/>
              </p:cNvSpPr>
              <p:nvPr userDrawn="1"/>
            </p:nvSpPr>
            <p:spPr bwMode="auto">
              <a:xfrm>
                <a:off x="5802" y="1449"/>
                <a:ext cx="6" cy="6"/>
              </a:xfrm>
              <a:prstGeom prst="rect">
                <a:avLst/>
              </a:prstGeom>
              <a:solidFill>
                <a:srgbClr val="CDA959"/>
              </a:solidFill>
              <a:ln w="0">
                <a:noFill/>
                <a:miter lim="800000"/>
                <a:headEnd/>
                <a:tailEnd/>
              </a:ln>
            </p:spPr>
            <p:txBody>
              <a:bodyPr/>
              <a:lstStyle/>
              <a:p>
                <a:pPr>
                  <a:defRPr/>
                </a:pPr>
                <a:endParaRPr lang="en-US" dirty="0"/>
              </a:p>
            </p:txBody>
          </p:sp>
          <p:sp>
            <p:nvSpPr>
              <p:cNvPr id="1567" name="Rectangle 1057"/>
              <p:cNvSpPr>
                <a:spLocks noChangeArrowheads="1"/>
              </p:cNvSpPr>
              <p:nvPr userDrawn="1"/>
            </p:nvSpPr>
            <p:spPr bwMode="auto">
              <a:xfrm>
                <a:off x="3648" y="1455"/>
                <a:ext cx="45" cy="6"/>
              </a:xfrm>
              <a:prstGeom prst="rect">
                <a:avLst/>
              </a:prstGeom>
              <a:solidFill>
                <a:srgbClr val="CDA959"/>
              </a:solidFill>
              <a:ln w="0">
                <a:noFill/>
                <a:miter lim="800000"/>
                <a:headEnd/>
                <a:tailEnd/>
              </a:ln>
            </p:spPr>
            <p:txBody>
              <a:bodyPr/>
              <a:lstStyle/>
              <a:p>
                <a:pPr>
                  <a:defRPr/>
                </a:pPr>
                <a:endParaRPr lang="en-US" dirty="0"/>
              </a:p>
            </p:txBody>
          </p:sp>
          <p:sp>
            <p:nvSpPr>
              <p:cNvPr id="1568" name="Rectangle 1058"/>
              <p:cNvSpPr>
                <a:spLocks noChangeArrowheads="1"/>
              </p:cNvSpPr>
              <p:nvPr userDrawn="1"/>
            </p:nvSpPr>
            <p:spPr bwMode="auto">
              <a:xfrm>
                <a:off x="4347" y="1455"/>
                <a:ext cx="224" cy="6"/>
              </a:xfrm>
              <a:prstGeom prst="rect">
                <a:avLst/>
              </a:prstGeom>
              <a:solidFill>
                <a:srgbClr val="CDA959"/>
              </a:solidFill>
              <a:ln w="0">
                <a:noFill/>
                <a:miter lim="800000"/>
                <a:headEnd/>
                <a:tailEnd/>
              </a:ln>
            </p:spPr>
            <p:txBody>
              <a:bodyPr/>
              <a:lstStyle/>
              <a:p>
                <a:pPr>
                  <a:defRPr/>
                </a:pPr>
                <a:endParaRPr lang="en-US" dirty="0"/>
              </a:p>
            </p:txBody>
          </p:sp>
          <p:sp>
            <p:nvSpPr>
              <p:cNvPr id="1569" name="Rectangle 1059"/>
              <p:cNvSpPr>
                <a:spLocks noChangeArrowheads="1"/>
              </p:cNvSpPr>
              <p:nvPr userDrawn="1"/>
            </p:nvSpPr>
            <p:spPr bwMode="auto">
              <a:xfrm>
                <a:off x="4661" y="1455"/>
                <a:ext cx="67" cy="6"/>
              </a:xfrm>
              <a:prstGeom prst="rect">
                <a:avLst/>
              </a:prstGeom>
              <a:solidFill>
                <a:srgbClr val="CDA959"/>
              </a:solidFill>
              <a:ln w="0">
                <a:noFill/>
                <a:miter lim="800000"/>
                <a:headEnd/>
                <a:tailEnd/>
              </a:ln>
            </p:spPr>
            <p:txBody>
              <a:bodyPr/>
              <a:lstStyle/>
              <a:p>
                <a:pPr>
                  <a:defRPr/>
                </a:pPr>
                <a:endParaRPr lang="en-US" dirty="0"/>
              </a:p>
            </p:txBody>
          </p:sp>
          <p:sp>
            <p:nvSpPr>
              <p:cNvPr id="1570" name="Rectangle 1060"/>
              <p:cNvSpPr>
                <a:spLocks noChangeArrowheads="1"/>
              </p:cNvSpPr>
              <p:nvPr userDrawn="1"/>
            </p:nvSpPr>
            <p:spPr bwMode="auto">
              <a:xfrm>
                <a:off x="5802" y="1455"/>
                <a:ext cx="6" cy="6"/>
              </a:xfrm>
              <a:prstGeom prst="rect">
                <a:avLst/>
              </a:prstGeom>
              <a:solidFill>
                <a:srgbClr val="CDA959"/>
              </a:solidFill>
              <a:ln w="0">
                <a:noFill/>
                <a:miter lim="800000"/>
                <a:headEnd/>
                <a:tailEnd/>
              </a:ln>
            </p:spPr>
            <p:txBody>
              <a:bodyPr/>
              <a:lstStyle/>
              <a:p>
                <a:pPr>
                  <a:defRPr/>
                </a:pPr>
                <a:endParaRPr lang="en-US" dirty="0"/>
              </a:p>
            </p:txBody>
          </p:sp>
          <p:sp>
            <p:nvSpPr>
              <p:cNvPr id="1571" name="Rectangle 1061"/>
              <p:cNvSpPr>
                <a:spLocks noChangeArrowheads="1"/>
              </p:cNvSpPr>
              <p:nvPr userDrawn="1"/>
            </p:nvSpPr>
            <p:spPr bwMode="auto">
              <a:xfrm>
                <a:off x="3648" y="1461"/>
                <a:ext cx="45" cy="5"/>
              </a:xfrm>
              <a:prstGeom prst="rect">
                <a:avLst/>
              </a:prstGeom>
              <a:solidFill>
                <a:srgbClr val="CDA959"/>
              </a:solidFill>
              <a:ln w="0">
                <a:noFill/>
                <a:miter lim="800000"/>
                <a:headEnd/>
                <a:tailEnd/>
              </a:ln>
            </p:spPr>
            <p:txBody>
              <a:bodyPr/>
              <a:lstStyle/>
              <a:p>
                <a:pPr>
                  <a:defRPr/>
                </a:pPr>
                <a:endParaRPr lang="en-US" dirty="0"/>
              </a:p>
            </p:txBody>
          </p:sp>
          <p:sp>
            <p:nvSpPr>
              <p:cNvPr id="1572" name="Rectangle 1062"/>
              <p:cNvSpPr>
                <a:spLocks noChangeArrowheads="1"/>
              </p:cNvSpPr>
              <p:nvPr userDrawn="1"/>
            </p:nvSpPr>
            <p:spPr bwMode="auto">
              <a:xfrm>
                <a:off x="4353" y="1461"/>
                <a:ext cx="230" cy="5"/>
              </a:xfrm>
              <a:prstGeom prst="rect">
                <a:avLst/>
              </a:prstGeom>
              <a:solidFill>
                <a:srgbClr val="CDA959"/>
              </a:solidFill>
              <a:ln w="0">
                <a:noFill/>
                <a:miter lim="800000"/>
                <a:headEnd/>
                <a:tailEnd/>
              </a:ln>
            </p:spPr>
            <p:txBody>
              <a:bodyPr/>
              <a:lstStyle/>
              <a:p>
                <a:pPr>
                  <a:defRPr/>
                </a:pPr>
                <a:endParaRPr lang="en-US" dirty="0"/>
              </a:p>
            </p:txBody>
          </p:sp>
          <p:sp>
            <p:nvSpPr>
              <p:cNvPr id="1573" name="Rectangle 1063"/>
              <p:cNvSpPr>
                <a:spLocks noChangeArrowheads="1"/>
              </p:cNvSpPr>
              <p:nvPr userDrawn="1"/>
            </p:nvSpPr>
            <p:spPr bwMode="auto">
              <a:xfrm>
                <a:off x="4661" y="1461"/>
                <a:ext cx="67" cy="5"/>
              </a:xfrm>
              <a:prstGeom prst="rect">
                <a:avLst/>
              </a:prstGeom>
              <a:solidFill>
                <a:srgbClr val="CDA959"/>
              </a:solidFill>
              <a:ln w="0">
                <a:noFill/>
                <a:miter lim="800000"/>
                <a:headEnd/>
                <a:tailEnd/>
              </a:ln>
            </p:spPr>
            <p:txBody>
              <a:bodyPr/>
              <a:lstStyle/>
              <a:p>
                <a:pPr>
                  <a:defRPr/>
                </a:pPr>
                <a:endParaRPr lang="en-US" dirty="0"/>
              </a:p>
            </p:txBody>
          </p:sp>
          <p:sp>
            <p:nvSpPr>
              <p:cNvPr id="1574" name="Rectangle 1064"/>
              <p:cNvSpPr>
                <a:spLocks noChangeArrowheads="1"/>
              </p:cNvSpPr>
              <p:nvPr userDrawn="1"/>
            </p:nvSpPr>
            <p:spPr bwMode="auto">
              <a:xfrm>
                <a:off x="5802" y="1461"/>
                <a:ext cx="6" cy="5"/>
              </a:xfrm>
              <a:prstGeom prst="rect">
                <a:avLst/>
              </a:prstGeom>
              <a:solidFill>
                <a:srgbClr val="CDA959"/>
              </a:solidFill>
              <a:ln w="0">
                <a:noFill/>
                <a:miter lim="800000"/>
                <a:headEnd/>
                <a:tailEnd/>
              </a:ln>
            </p:spPr>
            <p:txBody>
              <a:bodyPr/>
              <a:lstStyle/>
              <a:p>
                <a:pPr>
                  <a:defRPr/>
                </a:pPr>
                <a:endParaRPr lang="en-US" dirty="0"/>
              </a:p>
            </p:txBody>
          </p:sp>
          <p:sp>
            <p:nvSpPr>
              <p:cNvPr id="1575" name="Rectangle 1065"/>
              <p:cNvSpPr>
                <a:spLocks noChangeArrowheads="1"/>
              </p:cNvSpPr>
              <p:nvPr userDrawn="1"/>
            </p:nvSpPr>
            <p:spPr bwMode="auto">
              <a:xfrm>
                <a:off x="3648" y="1466"/>
                <a:ext cx="45" cy="6"/>
              </a:xfrm>
              <a:prstGeom prst="rect">
                <a:avLst/>
              </a:prstGeom>
              <a:solidFill>
                <a:srgbClr val="CDA959"/>
              </a:solidFill>
              <a:ln w="0">
                <a:noFill/>
                <a:miter lim="800000"/>
                <a:headEnd/>
                <a:tailEnd/>
              </a:ln>
            </p:spPr>
            <p:txBody>
              <a:bodyPr/>
              <a:lstStyle/>
              <a:p>
                <a:pPr>
                  <a:defRPr/>
                </a:pPr>
                <a:endParaRPr lang="en-US" dirty="0"/>
              </a:p>
            </p:txBody>
          </p:sp>
          <p:sp>
            <p:nvSpPr>
              <p:cNvPr id="1576" name="Rectangle 1066"/>
              <p:cNvSpPr>
                <a:spLocks noChangeArrowheads="1"/>
              </p:cNvSpPr>
              <p:nvPr userDrawn="1"/>
            </p:nvSpPr>
            <p:spPr bwMode="auto">
              <a:xfrm>
                <a:off x="4359" y="1466"/>
                <a:ext cx="229" cy="6"/>
              </a:xfrm>
              <a:prstGeom prst="rect">
                <a:avLst/>
              </a:prstGeom>
              <a:solidFill>
                <a:srgbClr val="CDA959"/>
              </a:solidFill>
              <a:ln w="0">
                <a:noFill/>
                <a:miter lim="800000"/>
                <a:headEnd/>
                <a:tailEnd/>
              </a:ln>
            </p:spPr>
            <p:txBody>
              <a:bodyPr/>
              <a:lstStyle/>
              <a:p>
                <a:pPr>
                  <a:defRPr/>
                </a:pPr>
                <a:endParaRPr lang="en-US" dirty="0"/>
              </a:p>
            </p:txBody>
          </p:sp>
          <p:sp>
            <p:nvSpPr>
              <p:cNvPr id="1577" name="Rectangle 1067"/>
              <p:cNvSpPr>
                <a:spLocks noChangeArrowheads="1"/>
              </p:cNvSpPr>
              <p:nvPr userDrawn="1"/>
            </p:nvSpPr>
            <p:spPr bwMode="auto">
              <a:xfrm>
                <a:off x="4666" y="1466"/>
                <a:ext cx="68" cy="6"/>
              </a:xfrm>
              <a:prstGeom prst="rect">
                <a:avLst/>
              </a:prstGeom>
              <a:solidFill>
                <a:srgbClr val="CDA959"/>
              </a:solidFill>
              <a:ln w="0">
                <a:noFill/>
                <a:miter lim="800000"/>
                <a:headEnd/>
                <a:tailEnd/>
              </a:ln>
            </p:spPr>
            <p:txBody>
              <a:bodyPr/>
              <a:lstStyle/>
              <a:p>
                <a:pPr>
                  <a:defRPr/>
                </a:pPr>
                <a:endParaRPr lang="en-US" dirty="0"/>
              </a:p>
            </p:txBody>
          </p:sp>
          <p:sp>
            <p:nvSpPr>
              <p:cNvPr id="1578" name="Rectangle 1068"/>
              <p:cNvSpPr>
                <a:spLocks noChangeArrowheads="1"/>
              </p:cNvSpPr>
              <p:nvPr userDrawn="1"/>
            </p:nvSpPr>
            <p:spPr bwMode="auto">
              <a:xfrm>
                <a:off x="5802" y="1466"/>
                <a:ext cx="6" cy="6"/>
              </a:xfrm>
              <a:prstGeom prst="rect">
                <a:avLst/>
              </a:prstGeom>
              <a:solidFill>
                <a:srgbClr val="CDA959"/>
              </a:solidFill>
              <a:ln w="0">
                <a:noFill/>
                <a:miter lim="800000"/>
                <a:headEnd/>
                <a:tailEnd/>
              </a:ln>
            </p:spPr>
            <p:txBody>
              <a:bodyPr/>
              <a:lstStyle/>
              <a:p>
                <a:pPr>
                  <a:defRPr/>
                </a:pPr>
                <a:endParaRPr lang="en-US" dirty="0"/>
              </a:p>
            </p:txBody>
          </p:sp>
          <p:sp>
            <p:nvSpPr>
              <p:cNvPr id="1579" name="Rectangle 1069"/>
              <p:cNvSpPr>
                <a:spLocks noChangeArrowheads="1"/>
              </p:cNvSpPr>
              <p:nvPr userDrawn="1"/>
            </p:nvSpPr>
            <p:spPr bwMode="auto">
              <a:xfrm>
                <a:off x="3648" y="1472"/>
                <a:ext cx="45" cy="5"/>
              </a:xfrm>
              <a:prstGeom prst="rect">
                <a:avLst/>
              </a:prstGeom>
              <a:solidFill>
                <a:srgbClr val="CDA959"/>
              </a:solidFill>
              <a:ln w="0">
                <a:noFill/>
                <a:miter lim="800000"/>
                <a:headEnd/>
                <a:tailEnd/>
              </a:ln>
            </p:spPr>
            <p:txBody>
              <a:bodyPr/>
              <a:lstStyle/>
              <a:p>
                <a:pPr>
                  <a:defRPr/>
                </a:pPr>
                <a:endParaRPr lang="en-US" dirty="0"/>
              </a:p>
            </p:txBody>
          </p:sp>
          <p:sp>
            <p:nvSpPr>
              <p:cNvPr id="1580" name="Rectangle 1070"/>
              <p:cNvSpPr>
                <a:spLocks noChangeArrowheads="1"/>
              </p:cNvSpPr>
              <p:nvPr userDrawn="1"/>
            </p:nvSpPr>
            <p:spPr bwMode="auto">
              <a:xfrm>
                <a:off x="4364" y="1472"/>
                <a:ext cx="230" cy="5"/>
              </a:xfrm>
              <a:prstGeom prst="rect">
                <a:avLst/>
              </a:prstGeom>
              <a:solidFill>
                <a:srgbClr val="CDA959"/>
              </a:solidFill>
              <a:ln w="0">
                <a:noFill/>
                <a:miter lim="800000"/>
                <a:headEnd/>
                <a:tailEnd/>
              </a:ln>
            </p:spPr>
            <p:txBody>
              <a:bodyPr/>
              <a:lstStyle/>
              <a:p>
                <a:pPr>
                  <a:defRPr/>
                </a:pPr>
                <a:endParaRPr lang="en-US" dirty="0"/>
              </a:p>
            </p:txBody>
          </p:sp>
          <p:sp>
            <p:nvSpPr>
              <p:cNvPr id="1581" name="Rectangle 1071"/>
              <p:cNvSpPr>
                <a:spLocks noChangeArrowheads="1"/>
              </p:cNvSpPr>
              <p:nvPr userDrawn="1"/>
            </p:nvSpPr>
            <p:spPr bwMode="auto">
              <a:xfrm>
                <a:off x="4666" y="1472"/>
                <a:ext cx="68" cy="5"/>
              </a:xfrm>
              <a:prstGeom prst="rect">
                <a:avLst/>
              </a:prstGeom>
              <a:solidFill>
                <a:srgbClr val="CDA959"/>
              </a:solidFill>
              <a:ln w="0">
                <a:noFill/>
                <a:miter lim="800000"/>
                <a:headEnd/>
                <a:tailEnd/>
              </a:ln>
            </p:spPr>
            <p:txBody>
              <a:bodyPr/>
              <a:lstStyle/>
              <a:p>
                <a:pPr>
                  <a:defRPr/>
                </a:pPr>
                <a:endParaRPr lang="en-US" dirty="0"/>
              </a:p>
            </p:txBody>
          </p:sp>
          <p:sp>
            <p:nvSpPr>
              <p:cNvPr id="1582" name="Rectangle 1072"/>
              <p:cNvSpPr>
                <a:spLocks noChangeArrowheads="1"/>
              </p:cNvSpPr>
              <p:nvPr userDrawn="1"/>
            </p:nvSpPr>
            <p:spPr bwMode="auto">
              <a:xfrm>
                <a:off x="5802" y="1472"/>
                <a:ext cx="6" cy="5"/>
              </a:xfrm>
              <a:prstGeom prst="rect">
                <a:avLst/>
              </a:prstGeom>
              <a:solidFill>
                <a:srgbClr val="CDA959"/>
              </a:solidFill>
              <a:ln w="0">
                <a:noFill/>
                <a:miter lim="800000"/>
                <a:headEnd/>
                <a:tailEnd/>
              </a:ln>
            </p:spPr>
            <p:txBody>
              <a:bodyPr/>
              <a:lstStyle/>
              <a:p>
                <a:pPr>
                  <a:defRPr/>
                </a:pPr>
                <a:endParaRPr lang="en-US" dirty="0"/>
              </a:p>
            </p:txBody>
          </p:sp>
          <p:sp>
            <p:nvSpPr>
              <p:cNvPr id="1583" name="Rectangle 1073"/>
              <p:cNvSpPr>
                <a:spLocks noChangeArrowheads="1"/>
              </p:cNvSpPr>
              <p:nvPr userDrawn="1"/>
            </p:nvSpPr>
            <p:spPr bwMode="auto">
              <a:xfrm>
                <a:off x="3648" y="1477"/>
                <a:ext cx="50" cy="6"/>
              </a:xfrm>
              <a:prstGeom prst="rect">
                <a:avLst/>
              </a:prstGeom>
              <a:solidFill>
                <a:srgbClr val="CDA959"/>
              </a:solidFill>
              <a:ln w="0">
                <a:noFill/>
                <a:miter lim="800000"/>
                <a:headEnd/>
                <a:tailEnd/>
              </a:ln>
            </p:spPr>
            <p:txBody>
              <a:bodyPr/>
              <a:lstStyle/>
              <a:p>
                <a:pPr>
                  <a:defRPr/>
                </a:pPr>
                <a:endParaRPr lang="en-US" dirty="0"/>
              </a:p>
            </p:txBody>
          </p:sp>
          <p:sp>
            <p:nvSpPr>
              <p:cNvPr id="1584" name="Rectangle 1074"/>
              <p:cNvSpPr>
                <a:spLocks noChangeArrowheads="1"/>
              </p:cNvSpPr>
              <p:nvPr userDrawn="1"/>
            </p:nvSpPr>
            <p:spPr bwMode="auto">
              <a:xfrm>
                <a:off x="4370" y="1477"/>
                <a:ext cx="229" cy="6"/>
              </a:xfrm>
              <a:prstGeom prst="rect">
                <a:avLst/>
              </a:prstGeom>
              <a:solidFill>
                <a:srgbClr val="CDA959"/>
              </a:solidFill>
              <a:ln w="0">
                <a:noFill/>
                <a:miter lim="800000"/>
                <a:headEnd/>
                <a:tailEnd/>
              </a:ln>
            </p:spPr>
            <p:txBody>
              <a:bodyPr/>
              <a:lstStyle/>
              <a:p>
                <a:pPr>
                  <a:defRPr/>
                </a:pPr>
                <a:endParaRPr lang="en-US" dirty="0"/>
              </a:p>
            </p:txBody>
          </p:sp>
          <p:sp>
            <p:nvSpPr>
              <p:cNvPr id="1585" name="Rectangle 1075"/>
              <p:cNvSpPr>
                <a:spLocks noChangeArrowheads="1"/>
              </p:cNvSpPr>
              <p:nvPr userDrawn="1"/>
            </p:nvSpPr>
            <p:spPr bwMode="auto">
              <a:xfrm>
                <a:off x="4672" y="1477"/>
                <a:ext cx="67" cy="6"/>
              </a:xfrm>
              <a:prstGeom prst="rect">
                <a:avLst/>
              </a:prstGeom>
              <a:solidFill>
                <a:srgbClr val="CDA959"/>
              </a:solidFill>
              <a:ln w="0">
                <a:noFill/>
                <a:miter lim="800000"/>
                <a:headEnd/>
                <a:tailEnd/>
              </a:ln>
            </p:spPr>
            <p:txBody>
              <a:bodyPr/>
              <a:lstStyle/>
              <a:p>
                <a:pPr>
                  <a:defRPr/>
                </a:pPr>
                <a:endParaRPr lang="en-US" dirty="0"/>
              </a:p>
            </p:txBody>
          </p:sp>
          <p:sp>
            <p:nvSpPr>
              <p:cNvPr id="1586" name="Rectangle 1076"/>
              <p:cNvSpPr>
                <a:spLocks noChangeArrowheads="1"/>
              </p:cNvSpPr>
              <p:nvPr userDrawn="1"/>
            </p:nvSpPr>
            <p:spPr bwMode="auto">
              <a:xfrm>
                <a:off x="5802" y="1477"/>
                <a:ext cx="6" cy="6"/>
              </a:xfrm>
              <a:prstGeom prst="rect">
                <a:avLst/>
              </a:prstGeom>
              <a:solidFill>
                <a:srgbClr val="CDA959"/>
              </a:solidFill>
              <a:ln w="0">
                <a:noFill/>
                <a:miter lim="800000"/>
                <a:headEnd/>
                <a:tailEnd/>
              </a:ln>
            </p:spPr>
            <p:txBody>
              <a:bodyPr/>
              <a:lstStyle/>
              <a:p>
                <a:pPr>
                  <a:defRPr/>
                </a:pPr>
                <a:endParaRPr lang="en-US" dirty="0"/>
              </a:p>
            </p:txBody>
          </p:sp>
          <p:sp>
            <p:nvSpPr>
              <p:cNvPr id="1587" name="Rectangle 1077"/>
              <p:cNvSpPr>
                <a:spLocks noChangeArrowheads="1"/>
              </p:cNvSpPr>
              <p:nvPr userDrawn="1"/>
            </p:nvSpPr>
            <p:spPr bwMode="auto">
              <a:xfrm>
                <a:off x="3648" y="1483"/>
                <a:ext cx="50" cy="5"/>
              </a:xfrm>
              <a:prstGeom prst="rect">
                <a:avLst/>
              </a:prstGeom>
              <a:solidFill>
                <a:srgbClr val="CDA959"/>
              </a:solidFill>
              <a:ln w="0">
                <a:noFill/>
                <a:miter lim="800000"/>
                <a:headEnd/>
                <a:tailEnd/>
              </a:ln>
            </p:spPr>
            <p:txBody>
              <a:bodyPr/>
              <a:lstStyle/>
              <a:p>
                <a:pPr>
                  <a:defRPr/>
                </a:pPr>
                <a:endParaRPr lang="en-US" dirty="0"/>
              </a:p>
            </p:txBody>
          </p:sp>
          <p:sp>
            <p:nvSpPr>
              <p:cNvPr id="1588" name="Rectangle 1078"/>
              <p:cNvSpPr>
                <a:spLocks noChangeArrowheads="1"/>
              </p:cNvSpPr>
              <p:nvPr userDrawn="1"/>
            </p:nvSpPr>
            <p:spPr bwMode="auto">
              <a:xfrm>
                <a:off x="4381" y="1483"/>
                <a:ext cx="224" cy="5"/>
              </a:xfrm>
              <a:prstGeom prst="rect">
                <a:avLst/>
              </a:prstGeom>
              <a:solidFill>
                <a:srgbClr val="CDA959"/>
              </a:solidFill>
              <a:ln w="0">
                <a:noFill/>
                <a:miter lim="800000"/>
                <a:headEnd/>
                <a:tailEnd/>
              </a:ln>
            </p:spPr>
            <p:txBody>
              <a:bodyPr/>
              <a:lstStyle/>
              <a:p>
                <a:pPr>
                  <a:defRPr/>
                </a:pPr>
                <a:endParaRPr lang="en-US" dirty="0"/>
              </a:p>
            </p:txBody>
          </p:sp>
          <p:sp>
            <p:nvSpPr>
              <p:cNvPr id="1589" name="Rectangle 1079"/>
              <p:cNvSpPr>
                <a:spLocks noChangeArrowheads="1"/>
              </p:cNvSpPr>
              <p:nvPr userDrawn="1"/>
            </p:nvSpPr>
            <p:spPr bwMode="auto">
              <a:xfrm>
                <a:off x="4672" y="1483"/>
                <a:ext cx="67" cy="5"/>
              </a:xfrm>
              <a:prstGeom prst="rect">
                <a:avLst/>
              </a:prstGeom>
              <a:solidFill>
                <a:srgbClr val="CDA959"/>
              </a:solidFill>
              <a:ln w="0">
                <a:noFill/>
                <a:miter lim="800000"/>
                <a:headEnd/>
                <a:tailEnd/>
              </a:ln>
            </p:spPr>
            <p:txBody>
              <a:bodyPr/>
              <a:lstStyle/>
              <a:p>
                <a:pPr>
                  <a:defRPr/>
                </a:pPr>
                <a:endParaRPr lang="en-US" dirty="0"/>
              </a:p>
            </p:txBody>
          </p:sp>
          <p:sp>
            <p:nvSpPr>
              <p:cNvPr id="1590" name="Rectangle 1080"/>
              <p:cNvSpPr>
                <a:spLocks noChangeArrowheads="1"/>
              </p:cNvSpPr>
              <p:nvPr userDrawn="1"/>
            </p:nvSpPr>
            <p:spPr bwMode="auto">
              <a:xfrm>
                <a:off x="5802" y="1483"/>
                <a:ext cx="6" cy="5"/>
              </a:xfrm>
              <a:prstGeom prst="rect">
                <a:avLst/>
              </a:prstGeom>
              <a:solidFill>
                <a:srgbClr val="CDA959"/>
              </a:solidFill>
              <a:ln w="0">
                <a:noFill/>
                <a:miter lim="800000"/>
                <a:headEnd/>
                <a:tailEnd/>
              </a:ln>
            </p:spPr>
            <p:txBody>
              <a:bodyPr/>
              <a:lstStyle/>
              <a:p>
                <a:pPr>
                  <a:defRPr/>
                </a:pPr>
                <a:endParaRPr lang="en-US" dirty="0"/>
              </a:p>
            </p:txBody>
          </p:sp>
          <p:sp>
            <p:nvSpPr>
              <p:cNvPr id="1591" name="Rectangle 1081"/>
              <p:cNvSpPr>
                <a:spLocks noChangeArrowheads="1"/>
              </p:cNvSpPr>
              <p:nvPr userDrawn="1"/>
            </p:nvSpPr>
            <p:spPr bwMode="auto">
              <a:xfrm>
                <a:off x="3648" y="1488"/>
                <a:ext cx="50" cy="6"/>
              </a:xfrm>
              <a:prstGeom prst="rect">
                <a:avLst/>
              </a:prstGeom>
              <a:solidFill>
                <a:srgbClr val="CDA959"/>
              </a:solidFill>
              <a:ln w="0">
                <a:noFill/>
                <a:miter lim="800000"/>
                <a:headEnd/>
                <a:tailEnd/>
              </a:ln>
            </p:spPr>
            <p:txBody>
              <a:bodyPr/>
              <a:lstStyle/>
              <a:p>
                <a:pPr>
                  <a:defRPr/>
                </a:pPr>
                <a:endParaRPr lang="en-US" dirty="0"/>
              </a:p>
            </p:txBody>
          </p:sp>
          <p:sp>
            <p:nvSpPr>
              <p:cNvPr id="1592" name="Rectangle 1082"/>
              <p:cNvSpPr>
                <a:spLocks noChangeArrowheads="1"/>
              </p:cNvSpPr>
              <p:nvPr userDrawn="1"/>
            </p:nvSpPr>
            <p:spPr bwMode="auto">
              <a:xfrm>
                <a:off x="4387" y="1488"/>
                <a:ext cx="224" cy="6"/>
              </a:xfrm>
              <a:prstGeom prst="rect">
                <a:avLst/>
              </a:prstGeom>
              <a:solidFill>
                <a:srgbClr val="CDA959"/>
              </a:solidFill>
              <a:ln w="0">
                <a:noFill/>
                <a:miter lim="800000"/>
                <a:headEnd/>
                <a:tailEnd/>
              </a:ln>
            </p:spPr>
            <p:txBody>
              <a:bodyPr/>
              <a:lstStyle/>
              <a:p>
                <a:pPr>
                  <a:defRPr/>
                </a:pPr>
                <a:endParaRPr lang="en-US" dirty="0"/>
              </a:p>
            </p:txBody>
          </p:sp>
          <p:sp>
            <p:nvSpPr>
              <p:cNvPr id="1593" name="Rectangle 1083"/>
              <p:cNvSpPr>
                <a:spLocks noChangeArrowheads="1"/>
              </p:cNvSpPr>
              <p:nvPr userDrawn="1"/>
            </p:nvSpPr>
            <p:spPr bwMode="auto">
              <a:xfrm>
                <a:off x="4678" y="1488"/>
                <a:ext cx="67" cy="6"/>
              </a:xfrm>
              <a:prstGeom prst="rect">
                <a:avLst/>
              </a:prstGeom>
              <a:solidFill>
                <a:srgbClr val="CDA959"/>
              </a:solidFill>
              <a:ln w="0">
                <a:noFill/>
                <a:miter lim="800000"/>
                <a:headEnd/>
                <a:tailEnd/>
              </a:ln>
            </p:spPr>
            <p:txBody>
              <a:bodyPr/>
              <a:lstStyle/>
              <a:p>
                <a:pPr>
                  <a:defRPr/>
                </a:pPr>
                <a:endParaRPr lang="en-US" dirty="0"/>
              </a:p>
            </p:txBody>
          </p:sp>
          <p:sp>
            <p:nvSpPr>
              <p:cNvPr id="1594" name="Rectangle 1084"/>
              <p:cNvSpPr>
                <a:spLocks noChangeArrowheads="1"/>
              </p:cNvSpPr>
              <p:nvPr userDrawn="1"/>
            </p:nvSpPr>
            <p:spPr bwMode="auto">
              <a:xfrm>
                <a:off x="5802" y="1488"/>
                <a:ext cx="6" cy="6"/>
              </a:xfrm>
              <a:prstGeom prst="rect">
                <a:avLst/>
              </a:prstGeom>
              <a:solidFill>
                <a:srgbClr val="CDA959"/>
              </a:solidFill>
              <a:ln w="0">
                <a:noFill/>
                <a:miter lim="800000"/>
                <a:headEnd/>
                <a:tailEnd/>
              </a:ln>
            </p:spPr>
            <p:txBody>
              <a:bodyPr/>
              <a:lstStyle/>
              <a:p>
                <a:pPr>
                  <a:defRPr/>
                </a:pPr>
                <a:endParaRPr lang="en-US" dirty="0"/>
              </a:p>
            </p:txBody>
          </p:sp>
          <p:sp>
            <p:nvSpPr>
              <p:cNvPr id="1595" name="Rectangle 1085"/>
              <p:cNvSpPr>
                <a:spLocks noChangeArrowheads="1"/>
              </p:cNvSpPr>
              <p:nvPr userDrawn="1"/>
            </p:nvSpPr>
            <p:spPr bwMode="auto">
              <a:xfrm>
                <a:off x="3648" y="1494"/>
                <a:ext cx="50" cy="6"/>
              </a:xfrm>
              <a:prstGeom prst="rect">
                <a:avLst/>
              </a:prstGeom>
              <a:solidFill>
                <a:srgbClr val="CDA959"/>
              </a:solidFill>
              <a:ln w="0">
                <a:noFill/>
                <a:miter lim="800000"/>
                <a:headEnd/>
                <a:tailEnd/>
              </a:ln>
            </p:spPr>
            <p:txBody>
              <a:bodyPr/>
              <a:lstStyle/>
              <a:p>
                <a:pPr>
                  <a:defRPr/>
                </a:pPr>
                <a:endParaRPr lang="en-US" dirty="0"/>
              </a:p>
            </p:txBody>
          </p:sp>
          <p:sp>
            <p:nvSpPr>
              <p:cNvPr id="1596" name="Rectangle 1086"/>
              <p:cNvSpPr>
                <a:spLocks noChangeArrowheads="1"/>
              </p:cNvSpPr>
              <p:nvPr userDrawn="1"/>
            </p:nvSpPr>
            <p:spPr bwMode="auto">
              <a:xfrm>
                <a:off x="4392" y="1494"/>
                <a:ext cx="230" cy="6"/>
              </a:xfrm>
              <a:prstGeom prst="rect">
                <a:avLst/>
              </a:prstGeom>
              <a:solidFill>
                <a:srgbClr val="CDA959"/>
              </a:solidFill>
              <a:ln w="0">
                <a:noFill/>
                <a:miter lim="800000"/>
                <a:headEnd/>
                <a:tailEnd/>
              </a:ln>
            </p:spPr>
            <p:txBody>
              <a:bodyPr/>
              <a:lstStyle/>
              <a:p>
                <a:pPr>
                  <a:defRPr/>
                </a:pPr>
                <a:endParaRPr lang="en-US" dirty="0"/>
              </a:p>
            </p:txBody>
          </p:sp>
          <p:sp>
            <p:nvSpPr>
              <p:cNvPr id="1597" name="Rectangle 1087"/>
              <p:cNvSpPr>
                <a:spLocks noChangeArrowheads="1"/>
              </p:cNvSpPr>
              <p:nvPr userDrawn="1"/>
            </p:nvSpPr>
            <p:spPr bwMode="auto">
              <a:xfrm>
                <a:off x="4678" y="1494"/>
                <a:ext cx="67" cy="6"/>
              </a:xfrm>
              <a:prstGeom prst="rect">
                <a:avLst/>
              </a:prstGeom>
              <a:solidFill>
                <a:srgbClr val="CDA959"/>
              </a:solidFill>
              <a:ln w="0">
                <a:noFill/>
                <a:miter lim="800000"/>
                <a:headEnd/>
                <a:tailEnd/>
              </a:ln>
            </p:spPr>
            <p:txBody>
              <a:bodyPr/>
              <a:lstStyle/>
              <a:p>
                <a:pPr>
                  <a:defRPr/>
                </a:pPr>
                <a:endParaRPr lang="en-US" dirty="0"/>
              </a:p>
            </p:txBody>
          </p:sp>
          <p:sp>
            <p:nvSpPr>
              <p:cNvPr id="1598" name="Rectangle 1088"/>
              <p:cNvSpPr>
                <a:spLocks noChangeArrowheads="1"/>
              </p:cNvSpPr>
              <p:nvPr userDrawn="1"/>
            </p:nvSpPr>
            <p:spPr bwMode="auto">
              <a:xfrm>
                <a:off x="5802" y="1494"/>
                <a:ext cx="6" cy="6"/>
              </a:xfrm>
              <a:prstGeom prst="rect">
                <a:avLst/>
              </a:prstGeom>
              <a:solidFill>
                <a:srgbClr val="CDA959"/>
              </a:solidFill>
              <a:ln w="0">
                <a:noFill/>
                <a:miter lim="800000"/>
                <a:headEnd/>
                <a:tailEnd/>
              </a:ln>
            </p:spPr>
            <p:txBody>
              <a:bodyPr/>
              <a:lstStyle/>
              <a:p>
                <a:pPr>
                  <a:defRPr/>
                </a:pPr>
                <a:endParaRPr lang="en-US" dirty="0"/>
              </a:p>
            </p:txBody>
          </p:sp>
          <p:sp>
            <p:nvSpPr>
              <p:cNvPr id="1599" name="Rectangle 1089"/>
              <p:cNvSpPr>
                <a:spLocks noChangeArrowheads="1"/>
              </p:cNvSpPr>
              <p:nvPr userDrawn="1"/>
            </p:nvSpPr>
            <p:spPr bwMode="auto">
              <a:xfrm>
                <a:off x="3648" y="1500"/>
                <a:ext cx="56" cy="5"/>
              </a:xfrm>
              <a:prstGeom prst="rect">
                <a:avLst/>
              </a:prstGeom>
              <a:solidFill>
                <a:srgbClr val="CDA959"/>
              </a:solidFill>
              <a:ln w="0">
                <a:noFill/>
                <a:miter lim="800000"/>
                <a:headEnd/>
                <a:tailEnd/>
              </a:ln>
            </p:spPr>
            <p:txBody>
              <a:bodyPr/>
              <a:lstStyle/>
              <a:p>
                <a:pPr>
                  <a:defRPr/>
                </a:pPr>
                <a:endParaRPr lang="en-US" dirty="0"/>
              </a:p>
            </p:txBody>
          </p:sp>
          <p:sp>
            <p:nvSpPr>
              <p:cNvPr id="1600" name="Rectangle 1090"/>
              <p:cNvSpPr>
                <a:spLocks noChangeArrowheads="1"/>
              </p:cNvSpPr>
              <p:nvPr userDrawn="1"/>
            </p:nvSpPr>
            <p:spPr bwMode="auto">
              <a:xfrm>
                <a:off x="4398" y="1500"/>
                <a:ext cx="229" cy="5"/>
              </a:xfrm>
              <a:prstGeom prst="rect">
                <a:avLst/>
              </a:prstGeom>
              <a:solidFill>
                <a:srgbClr val="CDA959"/>
              </a:solidFill>
              <a:ln w="0">
                <a:noFill/>
                <a:miter lim="800000"/>
                <a:headEnd/>
                <a:tailEnd/>
              </a:ln>
            </p:spPr>
            <p:txBody>
              <a:bodyPr/>
              <a:lstStyle/>
              <a:p>
                <a:pPr>
                  <a:defRPr/>
                </a:pPr>
                <a:endParaRPr lang="en-US" dirty="0"/>
              </a:p>
            </p:txBody>
          </p:sp>
          <p:sp>
            <p:nvSpPr>
              <p:cNvPr id="1601" name="Rectangle 1091"/>
              <p:cNvSpPr>
                <a:spLocks noChangeArrowheads="1"/>
              </p:cNvSpPr>
              <p:nvPr userDrawn="1"/>
            </p:nvSpPr>
            <p:spPr bwMode="auto">
              <a:xfrm>
                <a:off x="4678" y="1500"/>
                <a:ext cx="67" cy="5"/>
              </a:xfrm>
              <a:prstGeom prst="rect">
                <a:avLst/>
              </a:prstGeom>
              <a:solidFill>
                <a:srgbClr val="CDA959"/>
              </a:solidFill>
              <a:ln w="0">
                <a:noFill/>
                <a:miter lim="800000"/>
                <a:headEnd/>
                <a:tailEnd/>
              </a:ln>
            </p:spPr>
            <p:txBody>
              <a:bodyPr/>
              <a:lstStyle/>
              <a:p>
                <a:pPr>
                  <a:defRPr/>
                </a:pPr>
                <a:endParaRPr lang="en-US" dirty="0"/>
              </a:p>
            </p:txBody>
          </p:sp>
          <p:sp>
            <p:nvSpPr>
              <p:cNvPr id="1602" name="Rectangle 1092"/>
              <p:cNvSpPr>
                <a:spLocks noChangeArrowheads="1"/>
              </p:cNvSpPr>
              <p:nvPr userDrawn="1"/>
            </p:nvSpPr>
            <p:spPr bwMode="auto">
              <a:xfrm>
                <a:off x="5802" y="1500"/>
                <a:ext cx="6" cy="5"/>
              </a:xfrm>
              <a:prstGeom prst="rect">
                <a:avLst/>
              </a:prstGeom>
              <a:solidFill>
                <a:srgbClr val="CDA959"/>
              </a:solidFill>
              <a:ln w="0">
                <a:noFill/>
                <a:miter lim="800000"/>
                <a:headEnd/>
                <a:tailEnd/>
              </a:ln>
            </p:spPr>
            <p:txBody>
              <a:bodyPr/>
              <a:lstStyle/>
              <a:p>
                <a:pPr>
                  <a:defRPr/>
                </a:pPr>
                <a:endParaRPr lang="en-US" dirty="0"/>
              </a:p>
            </p:txBody>
          </p:sp>
          <p:sp>
            <p:nvSpPr>
              <p:cNvPr id="1603" name="Rectangle 1093"/>
              <p:cNvSpPr>
                <a:spLocks noChangeArrowheads="1"/>
              </p:cNvSpPr>
              <p:nvPr userDrawn="1"/>
            </p:nvSpPr>
            <p:spPr bwMode="auto">
              <a:xfrm>
                <a:off x="3648" y="1505"/>
                <a:ext cx="62" cy="6"/>
              </a:xfrm>
              <a:prstGeom prst="rect">
                <a:avLst/>
              </a:prstGeom>
              <a:solidFill>
                <a:srgbClr val="CDA959"/>
              </a:solidFill>
              <a:ln w="0">
                <a:noFill/>
                <a:miter lim="800000"/>
                <a:headEnd/>
                <a:tailEnd/>
              </a:ln>
            </p:spPr>
            <p:txBody>
              <a:bodyPr/>
              <a:lstStyle/>
              <a:p>
                <a:pPr>
                  <a:defRPr/>
                </a:pPr>
                <a:endParaRPr lang="en-US" dirty="0"/>
              </a:p>
            </p:txBody>
          </p:sp>
          <p:sp>
            <p:nvSpPr>
              <p:cNvPr id="1604" name="Rectangle 1094"/>
              <p:cNvSpPr>
                <a:spLocks noChangeArrowheads="1"/>
              </p:cNvSpPr>
              <p:nvPr userDrawn="1"/>
            </p:nvSpPr>
            <p:spPr bwMode="auto">
              <a:xfrm>
                <a:off x="4403" y="1505"/>
                <a:ext cx="230" cy="6"/>
              </a:xfrm>
              <a:prstGeom prst="rect">
                <a:avLst/>
              </a:prstGeom>
              <a:solidFill>
                <a:srgbClr val="CDA959"/>
              </a:solidFill>
              <a:ln w="0">
                <a:noFill/>
                <a:miter lim="800000"/>
                <a:headEnd/>
                <a:tailEnd/>
              </a:ln>
            </p:spPr>
            <p:txBody>
              <a:bodyPr/>
              <a:lstStyle/>
              <a:p>
                <a:pPr>
                  <a:defRPr/>
                </a:pPr>
                <a:endParaRPr lang="en-US" dirty="0"/>
              </a:p>
            </p:txBody>
          </p:sp>
          <p:sp>
            <p:nvSpPr>
              <p:cNvPr id="1605" name="Rectangle 1095"/>
              <p:cNvSpPr>
                <a:spLocks noChangeArrowheads="1"/>
              </p:cNvSpPr>
              <p:nvPr userDrawn="1"/>
            </p:nvSpPr>
            <p:spPr bwMode="auto">
              <a:xfrm>
                <a:off x="4683" y="1505"/>
                <a:ext cx="67" cy="6"/>
              </a:xfrm>
              <a:prstGeom prst="rect">
                <a:avLst/>
              </a:prstGeom>
              <a:solidFill>
                <a:srgbClr val="CDA959"/>
              </a:solidFill>
              <a:ln w="0">
                <a:noFill/>
                <a:miter lim="800000"/>
                <a:headEnd/>
                <a:tailEnd/>
              </a:ln>
            </p:spPr>
            <p:txBody>
              <a:bodyPr/>
              <a:lstStyle/>
              <a:p>
                <a:pPr>
                  <a:defRPr/>
                </a:pPr>
                <a:endParaRPr lang="en-US" dirty="0"/>
              </a:p>
            </p:txBody>
          </p:sp>
          <p:sp>
            <p:nvSpPr>
              <p:cNvPr id="1606" name="Rectangle 1096"/>
              <p:cNvSpPr>
                <a:spLocks noChangeArrowheads="1"/>
              </p:cNvSpPr>
              <p:nvPr userDrawn="1"/>
            </p:nvSpPr>
            <p:spPr bwMode="auto">
              <a:xfrm>
                <a:off x="5802" y="1505"/>
                <a:ext cx="6" cy="6"/>
              </a:xfrm>
              <a:prstGeom prst="rect">
                <a:avLst/>
              </a:prstGeom>
              <a:solidFill>
                <a:srgbClr val="CDA959"/>
              </a:solidFill>
              <a:ln w="0">
                <a:noFill/>
                <a:miter lim="800000"/>
                <a:headEnd/>
                <a:tailEnd/>
              </a:ln>
            </p:spPr>
            <p:txBody>
              <a:bodyPr/>
              <a:lstStyle/>
              <a:p>
                <a:pPr>
                  <a:defRPr/>
                </a:pPr>
                <a:endParaRPr lang="en-US" dirty="0"/>
              </a:p>
            </p:txBody>
          </p:sp>
          <p:sp>
            <p:nvSpPr>
              <p:cNvPr id="1607" name="Rectangle 1097"/>
              <p:cNvSpPr>
                <a:spLocks noChangeArrowheads="1"/>
              </p:cNvSpPr>
              <p:nvPr userDrawn="1"/>
            </p:nvSpPr>
            <p:spPr bwMode="auto">
              <a:xfrm>
                <a:off x="3648" y="1511"/>
                <a:ext cx="67" cy="5"/>
              </a:xfrm>
              <a:prstGeom prst="rect">
                <a:avLst/>
              </a:prstGeom>
              <a:solidFill>
                <a:srgbClr val="CDA959"/>
              </a:solidFill>
              <a:ln w="0">
                <a:noFill/>
                <a:miter lim="800000"/>
                <a:headEnd/>
                <a:tailEnd/>
              </a:ln>
            </p:spPr>
            <p:txBody>
              <a:bodyPr/>
              <a:lstStyle/>
              <a:p>
                <a:pPr>
                  <a:defRPr/>
                </a:pPr>
                <a:endParaRPr lang="en-US" dirty="0"/>
              </a:p>
            </p:txBody>
          </p:sp>
          <p:sp>
            <p:nvSpPr>
              <p:cNvPr id="1608" name="Rectangle 1098"/>
              <p:cNvSpPr>
                <a:spLocks noChangeArrowheads="1"/>
              </p:cNvSpPr>
              <p:nvPr userDrawn="1"/>
            </p:nvSpPr>
            <p:spPr bwMode="auto">
              <a:xfrm>
                <a:off x="4409" y="1511"/>
                <a:ext cx="229" cy="5"/>
              </a:xfrm>
              <a:prstGeom prst="rect">
                <a:avLst/>
              </a:prstGeom>
              <a:solidFill>
                <a:srgbClr val="CDA959"/>
              </a:solidFill>
              <a:ln w="0">
                <a:noFill/>
                <a:miter lim="800000"/>
                <a:headEnd/>
                <a:tailEnd/>
              </a:ln>
            </p:spPr>
            <p:txBody>
              <a:bodyPr/>
              <a:lstStyle/>
              <a:p>
                <a:pPr>
                  <a:defRPr/>
                </a:pPr>
                <a:endParaRPr lang="en-US" dirty="0"/>
              </a:p>
            </p:txBody>
          </p:sp>
          <p:sp>
            <p:nvSpPr>
              <p:cNvPr id="1609" name="Rectangle 1099"/>
              <p:cNvSpPr>
                <a:spLocks noChangeArrowheads="1"/>
              </p:cNvSpPr>
              <p:nvPr userDrawn="1"/>
            </p:nvSpPr>
            <p:spPr bwMode="auto">
              <a:xfrm>
                <a:off x="4683" y="1511"/>
                <a:ext cx="67" cy="5"/>
              </a:xfrm>
              <a:prstGeom prst="rect">
                <a:avLst/>
              </a:prstGeom>
              <a:solidFill>
                <a:srgbClr val="CDA959"/>
              </a:solidFill>
              <a:ln w="0">
                <a:noFill/>
                <a:miter lim="800000"/>
                <a:headEnd/>
                <a:tailEnd/>
              </a:ln>
            </p:spPr>
            <p:txBody>
              <a:bodyPr/>
              <a:lstStyle/>
              <a:p>
                <a:pPr>
                  <a:defRPr/>
                </a:pPr>
                <a:endParaRPr lang="en-US" dirty="0"/>
              </a:p>
            </p:txBody>
          </p:sp>
          <p:sp>
            <p:nvSpPr>
              <p:cNvPr id="1610" name="Rectangle 1100"/>
              <p:cNvSpPr>
                <a:spLocks noChangeArrowheads="1"/>
              </p:cNvSpPr>
              <p:nvPr userDrawn="1"/>
            </p:nvSpPr>
            <p:spPr bwMode="auto">
              <a:xfrm>
                <a:off x="5802" y="1511"/>
                <a:ext cx="6" cy="5"/>
              </a:xfrm>
              <a:prstGeom prst="rect">
                <a:avLst/>
              </a:prstGeom>
              <a:solidFill>
                <a:srgbClr val="CDA959"/>
              </a:solidFill>
              <a:ln w="0">
                <a:noFill/>
                <a:miter lim="800000"/>
                <a:headEnd/>
                <a:tailEnd/>
              </a:ln>
            </p:spPr>
            <p:txBody>
              <a:bodyPr/>
              <a:lstStyle/>
              <a:p>
                <a:pPr>
                  <a:defRPr/>
                </a:pPr>
                <a:endParaRPr lang="en-US" dirty="0"/>
              </a:p>
            </p:txBody>
          </p:sp>
          <p:sp>
            <p:nvSpPr>
              <p:cNvPr id="1611" name="Rectangle 1101"/>
              <p:cNvSpPr>
                <a:spLocks noChangeArrowheads="1"/>
              </p:cNvSpPr>
              <p:nvPr userDrawn="1"/>
            </p:nvSpPr>
            <p:spPr bwMode="auto">
              <a:xfrm>
                <a:off x="3648" y="1516"/>
                <a:ext cx="67" cy="6"/>
              </a:xfrm>
              <a:prstGeom prst="rect">
                <a:avLst/>
              </a:prstGeom>
              <a:solidFill>
                <a:srgbClr val="CDA959"/>
              </a:solidFill>
              <a:ln w="0">
                <a:noFill/>
                <a:miter lim="800000"/>
                <a:headEnd/>
                <a:tailEnd/>
              </a:ln>
            </p:spPr>
            <p:txBody>
              <a:bodyPr/>
              <a:lstStyle/>
              <a:p>
                <a:pPr>
                  <a:defRPr/>
                </a:pPr>
                <a:endParaRPr lang="en-US" dirty="0"/>
              </a:p>
            </p:txBody>
          </p:sp>
          <p:sp>
            <p:nvSpPr>
              <p:cNvPr id="1612" name="Rectangle 1102"/>
              <p:cNvSpPr>
                <a:spLocks noChangeArrowheads="1"/>
              </p:cNvSpPr>
              <p:nvPr userDrawn="1"/>
            </p:nvSpPr>
            <p:spPr bwMode="auto">
              <a:xfrm>
                <a:off x="4420" y="1516"/>
                <a:ext cx="224" cy="6"/>
              </a:xfrm>
              <a:prstGeom prst="rect">
                <a:avLst/>
              </a:prstGeom>
              <a:solidFill>
                <a:srgbClr val="CDA959"/>
              </a:solidFill>
              <a:ln w="0">
                <a:noFill/>
                <a:miter lim="800000"/>
                <a:headEnd/>
                <a:tailEnd/>
              </a:ln>
            </p:spPr>
            <p:txBody>
              <a:bodyPr/>
              <a:lstStyle/>
              <a:p>
                <a:pPr>
                  <a:defRPr/>
                </a:pPr>
                <a:endParaRPr lang="en-US" dirty="0"/>
              </a:p>
            </p:txBody>
          </p:sp>
          <p:sp>
            <p:nvSpPr>
              <p:cNvPr id="1613" name="Rectangle 1103"/>
              <p:cNvSpPr>
                <a:spLocks noChangeArrowheads="1"/>
              </p:cNvSpPr>
              <p:nvPr userDrawn="1"/>
            </p:nvSpPr>
            <p:spPr bwMode="auto">
              <a:xfrm>
                <a:off x="4689" y="1516"/>
                <a:ext cx="67" cy="6"/>
              </a:xfrm>
              <a:prstGeom prst="rect">
                <a:avLst/>
              </a:prstGeom>
              <a:solidFill>
                <a:srgbClr val="CDA959"/>
              </a:solidFill>
              <a:ln w="0">
                <a:noFill/>
                <a:miter lim="800000"/>
                <a:headEnd/>
                <a:tailEnd/>
              </a:ln>
            </p:spPr>
            <p:txBody>
              <a:bodyPr/>
              <a:lstStyle/>
              <a:p>
                <a:pPr>
                  <a:defRPr/>
                </a:pPr>
                <a:endParaRPr lang="en-US" dirty="0"/>
              </a:p>
            </p:txBody>
          </p:sp>
          <p:sp>
            <p:nvSpPr>
              <p:cNvPr id="1614" name="Rectangle 1104"/>
              <p:cNvSpPr>
                <a:spLocks noChangeArrowheads="1"/>
              </p:cNvSpPr>
              <p:nvPr userDrawn="1"/>
            </p:nvSpPr>
            <p:spPr bwMode="auto">
              <a:xfrm>
                <a:off x="5802" y="1516"/>
                <a:ext cx="6" cy="6"/>
              </a:xfrm>
              <a:prstGeom prst="rect">
                <a:avLst/>
              </a:prstGeom>
              <a:solidFill>
                <a:srgbClr val="CDA959"/>
              </a:solidFill>
              <a:ln w="0">
                <a:noFill/>
                <a:miter lim="800000"/>
                <a:headEnd/>
                <a:tailEnd/>
              </a:ln>
            </p:spPr>
            <p:txBody>
              <a:bodyPr/>
              <a:lstStyle/>
              <a:p>
                <a:pPr>
                  <a:defRPr/>
                </a:pPr>
                <a:endParaRPr lang="en-US" dirty="0"/>
              </a:p>
            </p:txBody>
          </p:sp>
          <p:sp>
            <p:nvSpPr>
              <p:cNvPr id="1615" name="Rectangle 1105"/>
              <p:cNvSpPr>
                <a:spLocks noChangeArrowheads="1"/>
              </p:cNvSpPr>
              <p:nvPr userDrawn="1"/>
            </p:nvSpPr>
            <p:spPr bwMode="auto">
              <a:xfrm>
                <a:off x="3648" y="1522"/>
                <a:ext cx="73" cy="6"/>
              </a:xfrm>
              <a:prstGeom prst="rect">
                <a:avLst/>
              </a:prstGeom>
              <a:solidFill>
                <a:srgbClr val="CDA959"/>
              </a:solidFill>
              <a:ln w="0">
                <a:noFill/>
                <a:miter lim="800000"/>
                <a:headEnd/>
                <a:tailEnd/>
              </a:ln>
            </p:spPr>
            <p:txBody>
              <a:bodyPr/>
              <a:lstStyle/>
              <a:p>
                <a:pPr>
                  <a:defRPr/>
                </a:pPr>
                <a:endParaRPr lang="en-US" dirty="0"/>
              </a:p>
            </p:txBody>
          </p:sp>
          <p:sp>
            <p:nvSpPr>
              <p:cNvPr id="1616" name="Rectangle 1106"/>
              <p:cNvSpPr>
                <a:spLocks noChangeArrowheads="1"/>
              </p:cNvSpPr>
              <p:nvPr userDrawn="1"/>
            </p:nvSpPr>
            <p:spPr bwMode="auto">
              <a:xfrm>
                <a:off x="4426" y="1522"/>
                <a:ext cx="224" cy="6"/>
              </a:xfrm>
              <a:prstGeom prst="rect">
                <a:avLst/>
              </a:prstGeom>
              <a:solidFill>
                <a:srgbClr val="CDA959"/>
              </a:solidFill>
              <a:ln w="0">
                <a:noFill/>
                <a:miter lim="800000"/>
                <a:headEnd/>
                <a:tailEnd/>
              </a:ln>
            </p:spPr>
            <p:txBody>
              <a:bodyPr/>
              <a:lstStyle/>
              <a:p>
                <a:pPr>
                  <a:defRPr/>
                </a:pPr>
                <a:endParaRPr lang="en-US" dirty="0"/>
              </a:p>
            </p:txBody>
          </p:sp>
          <p:sp>
            <p:nvSpPr>
              <p:cNvPr id="1617" name="Rectangle 1107"/>
              <p:cNvSpPr>
                <a:spLocks noChangeArrowheads="1"/>
              </p:cNvSpPr>
              <p:nvPr userDrawn="1"/>
            </p:nvSpPr>
            <p:spPr bwMode="auto">
              <a:xfrm>
                <a:off x="4689" y="1522"/>
                <a:ext cx="67" cy="6"/>
              </a:xfrm>
              <a:prstGeom prst="rect">
                <a:avLst/>
              </a:prstGeom>
              <a:solidFill>
                <a:srgbClr val="CDA959"/>
              </a:solidFill>
              <a:ln w="0">
                <a:noFill/>
                <a:miter lim="800000"/>
                <a:headEnd/>
                <a:tailEnd/>
              </a:ln>
            </p:spPr>
            <p:txBody>
              <a:bodyPr/>
              <a:lstStyle/>
              <a:p>
                <a:pPr>
                  <a:defRPr/>
                </a:pPr>
                <a:endParaRPr lang="en-US" dirty="0"/>
              </a:p>
            </p:txBody>
          </p:sp>
          <p:sp>
            <p:nvSpPr>
              <p:cNvPr id="1618" name="Rectangle 1108"/>
              <p:cNvSpPr>
                <a:spLocks noChangeArrowheads="1"/>
              </p:cNvSpPr>
              <p:nvPr userDrawn="1"/>
            </p:nvSpPr>
            <p:spPr bwMode="auto">
              <a:xfrm>
                <a:off x="5802" y="1522"/>
                <a:ext cx="6" cy="6"/>
              </a:xfrm>
              <a:prstGeom prst="rect">
                <a:avLst/>
              </a:prstGeom>
              <a:solidFill>
                <a:srgbClr val="CDA959"/>
              </a:solidFill>
              <a:ln w="0">
                <a:noFill/>
                <a:miter lim="800000"/>
                <a:headEnd/>
                <a:tailEnd/>
              </a:ln>
            </p:spPr>
            <p:txBody>
              <a:bodyPr/>
              <a:lstStyle/>
              <a:p>
                <a:pPr>
                  <a:defRPr/>
                </a:pPr>
                <a:endParaRPr lang="en-US" dirty="0"/>
              </a:p>
            </p:txBody>
          </p:sp>
          <p:sp>
            <p:nvSpPr>
              <p:cNvPr id="1619" name="Rectangle 1109"/>
              <p:cNvSpPr>
                <a:spLocks noChangeArrowheads="1"/>
              </p:cNvSpPr>
              <p:nvPr userDrawn="1"/>
            </p:nvSpPr>
            <p:spPr bwMode="auto">
              <a:xfrm>
                <a:off x="3648" y="1528"/>
                <a:ext cx="78" cy="5"/>
              </a:xfrm>
              <a:prstGeom prst="rect">
                <a:avLst/>
              </a:prstGeom>
              <a:solidFill>
                <a:srgbClr val="CDA959"/>
              </a:solidFill>
              <a:ln w="0">
                <a:noFill/>
                <a:miter lim="800000"/>
                <a:headEnd/>
                <a:tailEnd/>
              </a:ln>
            </p:spPr>
            <p:txBody>
              <a:bodyPr/>
              <a:lstStyle/>
              <a:p>
                <a:pPr>
                  <a:defRPr/>
                </a:pPr>
                <a:endParaRPr lang="en-US" dirty="0"/>
              </a:p>
            </p:txBody>
          </p:sp>
          <p:sp>
            <p:nvSpPr>
              <p:cNvPr id="1620" name="Rectangle 1110"/>
              <p:cNvSpPr>
                <a:spLocks noChangeArrowheads="1"/>
              </p:cNvSpPr>
              <p:nvPr userDrawn="1"/>
            </p:nvSpPr>
            <p:spPr bwMode="auto">
              <a:xfrm>
                <a:off x="4431" y="1528"/>
                <a:ext cx="230" cy="5"/>
              </a:xfrm>
              <a:prstGeom prst="rect">
                <a:avLst/>
              </a:prstGeom>
              <a:solidFill>
                <a:srgbClr val="CDA959"/>
              </a:solidFill>
              <a:ln w="0">
                <a:noFill/>
                <a:miter lim="800000"/>
                <a:headEnd/>
                <a:tailEnd/>
              </a:ln>
            </p:spPr>
            <p:txBody>
              <a:bodyPr/>
              <a:lstStyle/>
              <a:p>
                <a:pPr>
                  <a:defRPr/>
                </a:pPr>
                <a:endParaRPr lang="en-US" dirty="0"/>
              </a:p>
            </p:txBody>
          </p:sp>
          <p:sp>
            <p:nvSpPr>
              <p:cNvPr id="1621" name="Rectangle 1111"/>
              <p:cNvSpPr>
                <a:spLocks noChangeArrowheads="1"/>
              </p:cNvSpPr>
              <p:nvPr userDrawn="1"/>
            </p:nvSpPr>
            <p:spPr bwMode="auto">
              <a:xfrm>
                <a:off x="4689" y="1528"/>
                <a:ext cx="67" cy="5"/>
              </a:xfrm>
              <a:prstGeom prst="rect">
                <a:avLst/>
              </a:prstGeom>
              <a:solidFill>
                <a:srgbClr val="CDA959"/>
              </a:solidFill>
              <a:ln w="0">
                <a:noFill/>
                <a:miter lim="800000"/>
                <a:headEnd/>
                <a:tailEnd/>
              </a:ln>
            </p:spPr>
            <p:txBody>
              <a:bodyPr/>
              <a:lstStyle/>
              <a:p>
                <a:pPr>
                  <a:defRPr/>
                </a:pPr>
                <a:endParaRPr lang="en-US" dirty="0"/>
              </a:p>
            </p:txBody>
          </p:sp>
          <p:sp>
            <p:nvSpPr>
              <p:cNvPr id="1622" name="Rectangle 1112"/>
              <p:cNvSpPr>
                <a:spLocks noChangeArrowheads="1"/>
              </p:cNvSpPr>
              <p:nvPr userDrawn="1"/>
            </p:nvSpPr>
            <p:spPr bwMode="auto">
              <a:xfrm>
                <a:off x="5802" y="1528"/>
                <a:ext cx="6" cy="5"/>
              </a:xfrm>
              <a:prstGeom prst="rect">
                <a:avLst/>
              </a:prstGeom>
              <a:solidFill>
                <a:srgbClr val="CDA959"/>
              </a:solidFill>
              <a:ln w="0">
                <a:noFill/>
                <a:miter lim="800000"/>
                <a:headEnd/>
                <a:tailEnd/>
              </a:ln>
            </p:spPr>
            <p:txBody>
              <a:bodyPr/>
              <a:lstStyle/>
              <a:p>
                <a:pPr>
                  <a:defRPr/>
                </a:pPr>
                <a:endParaRPr lang="en-US" dirty="0"/>
              </a:p>
            </p:txBody>
          </p:sp>
          <p:sp>
            <p:nvSpPr>
              <p:cNvPr id="1623" name="Rectangle 1113"/>
              <p:cNvSpPr>
                <a:spLocks noChangeArrowheads="1"/>
              </p:cNvSpPr>
              <p:nvPr userDrawn="1"/>
            </p:nvSpPr>
            <p:spPr bwMode="auto">
              <a:xfrm>
                <a:off x="3648" y="1533"/>
                <a:ext cx="78" cy="6"/>
              </a:xfrm>
              <a:prstGeom prst="rect">
                <a:avLst/>
              </a:prstGeom>
              <a:solidFill>
                <a:srgbClr val="CDA959"/>
              </a:solidFill>
              <a:ln w="0">
                <a:noFill/>
                <a:miter lim="800000"/>
                <a:headEnd/>
                <a:tailEnd/>
              </a:ln>
            </p:spPr>
            <p:txBody>
              <a:bodyPr/>
              <a:lstStyle/>
              <a:p>
                <a:pPr>
                  <a:defRPr/>
                </a:pPr>
                <a:endParaRPr lang="en-US" dirty="0"/>
              </a:p>
            </p:txBody>
          </p:sp>
          <p:sp>
            <p:nvSpPr>
              <p:cNvPr id="1624" name="Rectangle 1114"/>
              <p:cNvSpPr>
                <a:spLocks noChangeArrowheads="1"/>
              </p:cNvSpPr>
              <p:nvPr userDrawn="1"/>
            </p:nvSpPr>
            <p:spPr bwMode="auto">
              <a:xfrm>
                <a:off x="4437" y="1533"/>
                <a:ext cx="229" cy="6"/>
              </a:xfrm>
              <a:prstGeom prst="rect">
                <a:avLst/>
              </a:prstGeom>
              <a:solidFill>
                <a:srgbClr val="CDA959"/>
              </a:solidFill>
              <a:ln w="0">
                <a:noFill/>
                <a:miter lim="800000"/>
                <a:headEnd/>
                <a:tailEnd/>
              </a:ln>
            </p:spPr>
            <p:txBody>
              <a:bodyPr/>
              <a:lstStyle/>
              <a:p>
                <a:pPr>
                  <a:defRPr/>
                </a:pPr>
                <a:endParaRPr lang="en-US" dirty="0"/>
              </a:p>
            </p:txBody>
          </p:sp>
          <p:sp>
            <p:nvSpPr>
              <p:cNvPr id="1625" name="Rectangle 1115"/>
              <p:cNvSpPr>
                <a:spLocks noChangeArrowheads="1"/>
              </p:cNvSpPr>
              <p:nvPr userDrawn="1"/>
            </p:nvSpPr>
            <p:spPr bwMode="auto">
              <a:xfrm>
                <a:off x="4694" y="1533"/>
                <a:ext cx="68" cy="6"/>
              </a:xfrm>
              <a:prstGeom prst="rect">
                <a:avLst/>
              </a:prstGeom>
              <a:solidFill>
                <a:srgbClr val="CDA959"/>
              </a:solidFill>
              <a:ln w="0">
                <a:noFill/>
                <a:miter lim="800000"/>
                <a:headEnd/>
                <a:tailEnd/>
              </a:ln>
            </p:spPr>
            <p:txBody>
              <a:bodyPr/>
              <a:lstStyle/>
              <a:p>
                <a:pPr>
                  <a:defRPr/>
                </a:pPr>
                <a:endParaRPr lang="en-US" dirty="0"/>
              </a:p>
            </p:txBody>
          </p:sp>
          <p:sp>
            <p:nvSpPr>
              <p:cNvPr id="1626" name="Rectangle 1116"/>
              <p:cNvSpPr>
                <a:spLocks noChangeArrowheads="1"/>
              </p:cNvSpPr>
              <p:nvPr userDrawn="1"/>
            </p:nvSpPr>
            <p:spPr bwMode="auto">
              <a:xfrm>
                <a:off x="5802" y="1533"/>
                <a:ext cx="6" cy="6"/>
              </a:xfrm>
              <a:prstGeom prst="rect">
                <a:avLst/>
              </a:prstGeom>
              <a:solidFill>
                <a:srgbClr val="CDA959"/>
              </a:solidFill>
              <a:ln w="0">
                <a:noFill/>
                <a:miter lim="800000"/>
                <a:headEnd/>
                <a:tailEnd/>
              </a:ln>
            </p:spPr>
            <p:txBody>
              <a:bodyPr/>
              <a:lstStyle/>
              <a:p>
                <a:pPr>
                  <a:defRPr/>
                </a:pPr>
                <a:endParaRPr lang="en-US" dirty="0"/>
              </a:p>
            </p:txBody>
          </p:sp>
          <p:sp>
            <p:nvSpPr>
              <p:cNvPr id="1627" name="Rectangle 1117"/>
              <p:cNvSpPr>
                <a:spLocks noChangeArrowheads="1"/>
              </p:cNvSpPr>
              <p:nvPr userDrawn="1"/>
            </p:nvSpPr>
            <p:spPr bwMode="auto">
              <a:xfrm>
                <a:off x="3648" y="1539"/>
                <a:ext cx="90" cy="5"/>
              </a:xfrm>
              <a:prstGeom prst="rect">
                <a:avLst/>
              </a:prstGeom>
              <a:solidFill>
                <a:srgbClr val="CDA959"/>
              </a:solidFill>
              <a:ln w="0">
                <a:noFill/>
                <a:miter lim="800000"/>
                <a:headEnd/>
                <a:tailEnd/>
              </a:ln>
            </p:spPr>
            <p:txBody>
              <a:bodyPr/>
              <a:lstStyle/>
              <a:p>
                <a:pPr>
                  <a:defRPr/>
                </a:pPr>
                <a:endParaRPr lang="en-US" dirty="0"/>
              </a:p>
            </p:txBody>
          </p:sp>
          <p:sp>
            <p:nvSpPr>
              <p:cNvPr id="1628" name="Rectangle 1118"/>
              <p:cNvSpPr>
                <a:spLocks noChangeArrowheads="1"/>
              </p:cNvSpPr>
              <p:nvPr userDrawn="1"/>
            </p:nvSpPr>
            <p:spPr bwMode="auto">
              <a:xfrm>
                <a:off x="4443" y="1539"/>
                <a:ext cx="229" cy="5"/>
              </a:xfrm>
              <a:prstGeom prst="rect">
                <a:avLst/>
              </a:prstGeom>
              <a:solidFill>
                <a:srgbClr val="CDA959"/>
              </a:solidFill>
              <a:ln w="0">
                <a:noFill/>
                <a:miter lim="800000"/>
                <a:headEnd/>
                <a:tailEnd/>
              </a:ln>
            </p:spPr>
            <p:txBody>
              <a:bodyPr/>
              <a:lstStyle/>
              <a:p>
                <a:pPr>
                  <a:defRPr/>
                </a:pPr>
                <a:endParaRPr lang="en-US" dirty="0"/>
              </a:p>
            </p:txBody>
          </p:sp>
          <p:sp>
            <p:nvSpPr>
              <p:cNvPr id="1629" name="Rectangle 1119"/>
              <p:cNvSpPr>
                <a:spLocks noChangeArrowheads="1"/>
              </p:cNvSpPr>
              <p:nvPr userDrawn="1"/>
            </p:nvSpPr>
            <p:spPr bwMode="auto">
              <a:xfrm>
                <a:off x="4694" y="1539"/>
                <a:ext cx="68" cy="5"/>
              </a:xfrm>
              <a:prstGeom prst="rect">
                <a:avLst/>
              </a:prstGeom>
              <a:solidFill>
                <a:srgbClr val="CDA959"/>
              </a:solidFill>
              <a:ln w="0">
                <a:noFill/>
                <a:miter lim="800000"/>
                <a:headEnd/>
                <a:tailEnd/>
              </a:ln>
            </p:spPr>
            <p:txBody>
              <a:bodyPr/>
              <a:lstStyle/>
              <a:p>
                <a:pPr>
                  <a:defRPr/>
                </a:pPr>
                <a:endParaRPr lang="en-US" dirty="0"/>
              </a:p>
            </p:txBody>
          </p:sp>
          <p:sp>
            <p:nvSpPr>
              <p:cNvPr id="1630" name="Rectangle 1120"/>
              <p:cNvSpPr>
                <a:spLocks noChangeArrowheads="1"/>
              </p:cNvSpPr>
              <p:nvPr userDrawn="1"/>
            </p:nvSpPr>
            <p:spPr bwMode="auto">
              <a:xfrm>
                <a:off x="5802" y="1539"/>
                <a:ext cx="6" cy="5"/>
              </a:xfrm>
              <a:prstGeom prst="rect">
                <a:avLst/>
              </a:prstGeom>
              <a:solidFill>
                <a:srgbClr val="CDA959"/>
              </a:solidFill>
              <a:ln w="0">
                <a:noFill/>
                <a:miter lim="800000"/>
                <a:headEnd/>
                <a:tailEnd/>
              </a:ln>
            </p:spPr>
            <p:txBody>
              <a:bodyPr/>
              <a:lstStyle/>
              <a:p>
                <a:pPr>
                  <a:defRPr/>
                </a:pPr>
                <a:endParaRPr lang="en-US" dirty="0"/>
              </a:p>
            </p:txBody>
          </p:sp>
          <p:sp>
            <p:nvSpPr>
              <p:cNvPr id="1631" name="Rectangle 1121"/>
              <p:cNvSpPr>
                <a:spLocks noChangeArrowheads="1"/>
              </p:cNvSpPr>
              <p:nvPr userDrawn="1"/>
            </p:nvSpPr>
            <p:spPr bwMode="auto">
              <a:xfrm>
                <a:off x="3648" y="1544"/>
                <a:ext cx="101" cy="6"/>
              </a:xfrm>
              <a:prstGeom prst="rect">
                <a:avLst/>
              </a:prstGeom>
              <a:solidFill>
                <a:srgbClr val="CDA959"/>
              </a:solidFill>
              <a:ln w="0">
                <a:noFill/>
                <a:miter lim="800000"/>
                <a:headEnd/>
                <a:tailEnd/>
              </a:ln>
            </p:spPr>
            <p:txBody>
              <a:bodyPr/>
              <a:lstStyle/>
              <a:p>
                <a:pPr>
                  <a:defRPr/>
                </a:pPr>
                <a:endParaRPr lang="en-US" dirty="0"/>
              </a:p>
            </p:txBody>
          </p:sp>
          <p:sp>
            <p:nvSpPr>
              <p:cNvPr id="1632" name="Rectangle 1122"/>
              <p:cNvSpPr>
                <a:spLocks noChangeArrowheads="1"/>
              </p:cNvSpPr>
              <p:nvPr userDrawn="1"/>
            </p:nvSpPr>
            <p:spPr bwMode="auto">
              <a:xfrm>
                <a:off x="4448" y="1544"/>
                <a:ext cx="230" cy="6"/>
              </a:xfrm>
              <a:prstGeom prst="rect">
                <a:avLst/>
              </a:prstGeom>
              <a:solidFill>
                <a:srgbClr val="CDA959"/>
              </a:solidFill>
              <a:ln w="0">
                <a:noFill/>
                <a:miter lim="800000"/>
                <a:headEnd/>
                <a:tailEnd/>
              </a:ln>
            </p:spPr>
            <p:txBody>
              <a:bodyPr/>
              <a:lstStyle/>
              <a:p>
                <a:pPr>
                  <a:defRPr/>
                </a:pPr>
                <a:endParaRPr lang="en-US" dirty="0"/>
              </a:p>
            </p:txBody>
          </p:sp>
          <p:sp>
            <p:nvSpPr>
              <p:cNvPr id="1633" name="Rectangle 1123"/>
              <p:cNvSpPr>
                <a:spLocks noChangeArrowheads="1"/>
              </p:cNvSpPr>
              <p:nvPr userDrawn="1"/>
            </p:nvSpPr>
            <p:spPr bwMode="auto">
              <a:xfrm>
                <a:off x="4700" y="1544"/>
                <a:ext cx="67" cy="6"/>
              </a:xfrm>
              <a:prstGeom prst="rect">
                <a:avLst/>
              </a:prstGeom>
              <a:solidFill>
                <a:srgbClr val="CDA959"/>
              </a:solidFill>
              <a:ln w="0">
                <a:noFill/>
                <a:miter lim="800000"/>
                <a:headEnd/>
                <a:tailEnd/>
              </a:ln>
            </p:spPr>
            <p:txBody>
              <a:bodyPr/>
              <a:lstStyle/>
              <a:p>
                <a:pPr>
                  <a:defRPr/>
                </a:pPr>
                <a:endParaRPr lang="en-US" dirty="0"/>
              </a:p>
            </p:txBody>
          </p:sp>
          <p:sp>
            <p:nvSpPr>
              <p:cNvPr id="1634" name="Rectangle 1124"/>
              <p:cNvSpPr>
                <a:spLocks noChangeArrowheads="1"/>
              </p:cNvSpPr>
              <p:nvPr userDrawn="1"/>
            </p:nvSpPr>
            <p:spPr bwMode="auto">
              <a:xfrm>
                <a:off x="5802" y="1544"/>
                <a:ext cx="6" cy="6"/>
              </a:xfrm>
              <a:prstGeom prst="rect">
                <a:avLst/>
              </a:prstGeom>
              <a:solidFill>
                <a:srgbClr val="CDA959"/>
              </a:solidFill>
              <a:ln w="0">
                <a:noFill/>
                <a:miter lim="800000"/>
                <a:headEnd/>
                <a:tailEnd/>
              </a:ln>
            </p:spPr>
            <p:txBody>
              <a:bodyPr/>
              <a:lstStyle/>
              <a:p>
                <a:pPr>
                  <a:defRPr/>
                </a:pPr>
                <a:endParaRPr lang="en-US" dirty="0"/>
              </a:p>
            </p:txBody>
          </p:sp>
          <p:sp>
            <p:nvSpPr>
              <p:cNvPr id="1635" name="Rectangle 1125"/>
              <p:cNvSpPr>
                <a:spLocks noChangeArrowheads="1"/>
              </p:cNvSpPr>
              <p:nvPr userDrawn="1"/>
            </p:nvSpPr>
            <p:spPr bwMode="auto">
              <a:xfrm>
                <a:off x="3648" y="1550"/>
                <a:ext cx="112" cy="6"/>
              </a:xfrm>
              <a:prstGeom prst="rect">
                <a:avLst/>
              </a:prstGeom>
              <a:solidFill>
                <a:srgbClr val="CDA959"/>
              </a:solidFill>
              <a:ln w="0">
                <a:noFill/>
                <a:miter lim="800000"/>
                <a:headEnd/>
                <a:tailEnd/>
              </a:ln>
            </p:spPr>
            <p:txBody>
              <a:bodyPr/>
              <a:lstStyle/>
              <a:p>
                <a:pPr>
                  <a:defRPr/>
                </a:pPr>
                <a:endParaRPr lang="en-US" dirty="0"/>
              </a:p>
            </p:txBody>
          </p:sp>
          <p:sp>
            <p:nvSpPr>
              <p:cNvPr id="1636" name="Rectangle 1126"/>
              <p:cNvSpPr>
                <a:spLocks noChangeArrowheads="1"/>
              </p:cNvSpPr>
              <p:nvPr userDrawn="1"/>
            </p:nvSpPr>
            <p:spPr bwMode="auto">
              <a:xfrm>
                <a:off x="4459" y="1550"/>
                <a:ext cx="224" cy="6"/>
              </a:xfrm>
              <a:prstGeom prst="rect">
                <a:avLst/>
              </a:prstGeom>
              <a:solidFill>
                <a:srgbClr val="CDA959"/>
              </a:solidFill>
              <a:ln w="0">
                <a:noFill/>
                <a:miter lim="800000"/>
                <a:headEnd/>
                <a:tailEnd/>
              </a:ln>
            </p:spPr>
            <p:txBody>
              <a:bodyPr/>
              <a:lstStyle/>
              <a:p>
                <a:pPr>
                  <a:defRPr/>
                </a:pPr>
                <a:endParaRPr lang="en-US" dirty="0"/>
              </a:p>
            </p:txBody>
          </p:sp>
          <p:sp>
            <p:nvSpPr>
              <p:cNvPr id="1637" name="Rectangle 1127"/>
              <p:cNvSpPr>
                <a:spLocks noChangeArrowheads="1"/>
              </p:cNvSpPr>
              <p:nvPr userDrawn="1"/>
            </p:nvSpPr>
            <p:spPr bwMode="auto">
              <a:xfrm>
                <a:off x="4700" y="1550"/>
                <a:ext cx="67" cy="6"/>
              </a:xfrm>
              <a:prstGeom prst="rect">
                <a:avLst/>
              </a:prstGeom>
              <a:solidFill>
                <a:srgbClr val="CDA959"/>
              </a:solidFill>
              <a:ln w="0">
                <a:noFill/>
                <a:miter lim="800000"/>
                <a:headEnd/>
                <a:tailEnd/>
              </a:ln>
            </p:spPr>
            <p:txBody>
              <a:bodyPr/>
              <a:lstStyle/>
              <a:p>
                <a:pPr>
                  <a:defRPr/>
                </a:pPr>
                <a:endParaRPr lang="en-US" dirty="0"/>
              </a:p>
            </p:txBody>
          </p:sp>
          <p:sp>
            <p:nvSpPr>
              <p:cNvPr id="1638" name="Rectangle 1128"/>
              <p:cNvSpPr>
                <a:spLocks noChangeArrowheads="1"/>
              </p:cNvSpPr>
              <p:nvPr userDrawn="1"/>
            </p:nvSpPr>
            <p:spPr bwMode="auto">
              <a:xfrm>
                <a:off x="5802" y="1550"/>
                <a:ext cx="6" cy="6"/>
              </a:xfrm>
              <a:prstGeom prst="rect">
                <a:avLst/>
              </a:prstGeom>
              <a:solidFill>
                <a:srgbClr val="CDA959"/>
              </a:solidFill>
              <a:ln w="0">
                <a:noFill/>
                <a:miter lim="800000"/>
                <a:headEnd/>
                <a:tailEnd/>
              </a:ln>
            </p:spPr>
            <p:txBody>
              <a:bodyPr/>
              <a:lstStyle/>
              <a:p>
                <a:pPr>
                  <a:defRPr/>
                </a:pPr>
                <a:endParaRPr lang="en-US" dirty="0"/>
              </a:p>
            </p:txBody>
          </p:sp>
          <p:sp>
            <p:nvSpPr>
              <p:cNvPr id="1639" name="Rectangle 1129"/>
              <p:cNvSpPr>
                <a:spLocks noChangeArrowheads="1"/>
              </p:cNvSpPr>
              <p:nvPr userDrawn="1"/>
            </p:nvSpPr>
            <p:spPr bwMode="auto">
              <a:xfrm>
                <a:off x="3648" y="1556"/>
                <a:ext cx="118" cy="5"/>
              </a:xfrm>
              <a:prstGeom prst="rect">
                <a:avLst/>
              </a:prstGeom>
              <a:solidFill>
                <a:srgbClr val="CDA959"/>
              </a:solidFill>
              <a:ln w="0">
                <a:noFill/>
                <a:miter lim="800000"/>
                <a:headEnd/>
                <a:tailEnd/>
              </a:ln>
            </p:spPr>
            <p:txBody>
              <a:bodyPr/>
              <a:lstStyle/>
              <a:p>
                <a:pPr>
                  <a:defRPr/>
                </a:pPr>
                <a:endParaRPr lang="en-US" dirty="0"/>
              </a:p>
            </p:txBody>
          </p:sp>
          <p:sp>
            <p:nvSpPr>
              <p:cNvPr id="1640" name="Rectangle 1130"/>
              <p:cNvSpPr>
                <a:spLocks noChangeArrowheads="1"/>
              </p:cNvSpPr>
              <p:nvPr userDrawn="1"/>
            </p:nvSpPr>
            <p:spPr bwMode="auto">
              <a:xfrm>
                <a:off x="4465" y="1556"/>
                <a:ext cx="224" cy="5"/>
              </a:xfrm>
              <a:prstGeom prst="rect">
                <a:avLst/>
              </a:prstGeom>
              <a:solidFill>
                <a:srgbClr val="CDA959"/>
              </a:solidFill>
              <a:ln w="0">
                <a:noFill/>
                <a:miter lim="800000"/>
                <a:headEnd/>
                <a:tailEnd/>
              </a:ln>
            </p:spPr>
            <p:txBody>
              <a:bodyPr/>
              <a:lstStyle/>
              <a:p>
                <a:pPr>
                  <a:defRPr/>
                </a:pPr>
                <a:endParaRPr lang="en-US" dirty="0"/>
              </a:p>
            </p:txBody>
          </p:sp>
          <p:sp>
            <p:nvSpPr>
              <p:cNvPr id="1641" name="Rectangle 1131"/>
              <p:cNvSpPr>
                <a:spLocks noChangeArrowheads="1"/>
              </p:cNvSpPr>
              <p:nvPr userDrawn="1"/>
            </p:nvSpPr>
            <p:spPr bwMode="auto">
              <a:xfrm>
                <a:off x="4700" y="1556"/>
                <a:ext cx="73" cy="5"/>
              </a:xfrm>
              <a:prstGeom prst="rect">
                <a:avLst/>
              </a:prstGeom>
              <a:solidFill>
                <a:srgbClr val="CDA959"/>
              </a:solidFill>
              <a:ln w="0">
                <a:noFill/>
                <a:miter lim="800000"/>
                <a:headEnd/>
                <a:tailEnd/>
              </a:ln>
            </p:spPr>
            <p:txBody>
              <a:bodyPr/>
              <a:lstStyle/>
              <a:p>
                <a:pPr>
                  <a:defRPr/>
                </a:pPr>
                <a:endParaRPr lang="en-US" dirty="0"/>
              </a:p>
            </p:txBody>
          </p:sp>
          <p:sp>
            <p:nvSpPr>
              <p:cNvPr id="1642" name="Rectangle 1132"/>
              <p:cNvSpPr>
                <a:spLocks noChangeArrowheads="1"/>
              </p:cNvSpPr>
              <p:nvPr userDrawn="1"/>
            </p:nvSpPr>
            <p:spPr bwMode="auto">
              <a:xfrm>
                <a:off x="5802" y="1556"/>
                <a:ext cx="6" cy="5"/>
              </a:xfrm>
              <a:prstGeom prst="rect">
                <a:avLst/>
              </a:prstGeom>
              <a:solidFill>
                <a:srgbClr val="CDA959"/>
              </a:solidFill>
              <a:ln w="0">
                <a:noFill/>
                <a:miter lim="800000"/>
                <a:headEnd/>
                <a:tailEnd/>
              </a:ln>
            </p:spPr>
            <p:txBody>
              <a:bodyPr/>
              <a:lstStyle/>
              <a:p>
                <a:pPr>
                  <a:defRPr/>
                </a:pPr>
                <a:endParaRPr lang="en-US" dirty="0"/>
              </a:p>
            </p:txBody>
          </p:sp>
          <p:sp>
            <p:nvSpPr>
              <p:cNvPr id="1643" name="Rectangle 1133"/>
              <p:cNvSpPr>
                <a:spLocks noChangeArrowheads="1"/>
              </p:cNvSpPr>
              <p:nvPr userDrawn="1"/>
            </p:nvSpPr>
            <p:spPr bwMode="auto">
              <a:xfrm>
                <a:off x="3648" y="1561"/>
                <a:ext cx="140" cy="6"/>
              </a:xfrm>
              <a:prstGeom prst="rect">
                <a:avLst/>
              </a:prstGeom>
              <a:solidFill>
                <a:srgbClr val="CDA959"/>
              </a:solidFill>
              <a:ln w="0">
                <a:noFill/>
                <a:miter lim="800000"/>
                <a:headEnd/>
                <a:tailEnd/>
              </a:ln>
            </p:spPr>
            <p:txBody>
              <a:bodyPr/>
              <a:lstStyle/>
              <a:p>
                <a:pPr>
                  <a:defRPr/>
                </a:pPr>
                <a:endParaRPr lang="en-US" dirty="0"/>
              </a:p>
            </p:txBody>
          </p:sp>
          <p:sp>
            <p:nvSpPr>
              <p:cNvPr id="1644" name="Rectangle 1134"/>
              <p:cNvSpPr>
                <a:spLocks noChangeArrowheads="1"/>
              </p:cNvSpPr>
              <p:nvPr userDrawn="1"/>
            </p:nvSpPr>
            <p:spPr bwMode="auto">
              <a:xfrm>
                <a:off x="4471" y="1561"/>
                <a:ext cx="302" cy="6"/>
              </a:xfrm>
              <a:prstGeom prst="rect">
                <a:avLst/>
              </a:prstGeom>
              <a:solidFill>
                <a:srgbClr val="CDA959"/>
              </a:solidFill>
              <a:ln w="0">
                <a:noFill/>
                <a:miter lim="800000"/>
                <a:headEnd/>
                <a:tailEnd/>
              </a:ln>
            </p:spPr>
            <p:txBody>
              <a:bodyPr/>
              <a:lstStyle/>
              <a:p>
                <a:pPr>
                  <a:defRPr/>
                </a:pPr>
                <a:endParaRPr lang="en-US" dirty="0"/>
              </a:p>
            </p:txBody>
          </p:sp>
          <p:sp>
            <p:nvSpPr>
              <p:cNvPr id="1645" name="Rectangle 1135"/>
              <p:cNvSpPr>
                <a:spLocks noChangeArrowheads="1"/>
              </p:cNvSpPr>
              <p:nvPr userDrawn="1"/>
            </p:nvSpPr>
            <p:spPr bwMode="auto">
              <a:xfrm>
                <a:off x="5802" y="1561"/>
                <a:ext cx="6" cy="6"/>
              </a:xfrm>
              <a:prstGeom prst="rect">
                <a:avLst/>
              </a:prstGeom>
              <a:solidFill>
                <a:srgbClr val="CDA959"/>
              </a:solidFill>
              <a:ln w="0">
                <a:noFill/>
                <a:miter lim="800000"/>
                <a:headEnd/>
                <a:tailEnd/>
              </a:ln>
            </p:spPr>
            <p:txBody>
              <a:bodyPr/>
              <a:lstStyle/>
              <a:p>
                <a:pPr>
                  <a:defRPr/>
                </a:pPr>
                <a:endParaRPr lang="en-US" dirty="0"/>
              </a:p>
            </p:txBody>
          </p:sp>
          <p:sp>
            <p:nvSpPr>
              <p:cNvPr id="1646" name="Rectangle 1136"/>
              <p:cNvSpPr>
                <a:spLocks noChangeArrowheads="1"/>
              </p:cNvSpPr>
              <p:nvPr userDrawn="1"/>
            </p:nvSpPr>
            <p:spPr bwMode="auto">
              <a:xfrm>
                <a:off x="3648" y="1567"/>
                <a:ext cx="157" cy="5"/>
              </a:xfrm>
              <a:prstGeom prst="rect">
                <a:avLst/>
              </a:prstGeom>
              <a:solidFill>
                <a:srgbClr val="CDA959"/>
              </a:solidFill>
              <a:ln w="0">
                <a:noFill/>
                <a:miter lim="800000"/>
                <a:headEnd/>
                <a:tailEnd/>
              </a:ln>
            </p:spPr>
            <p:txBody>
              <a:bodyPr/>
              <a:lstStyle/>
              <a:p>
                <a:pPr>
                  <a:defRPr/>
                </a:pPr>
                <a:endParaRPr lang="en-US" dirty="0"/>
              </a:p>
            </p:txBody>
          </p:sp>
          <p:sp>
            <p:nvSpPr>
              <p:cNvPr id="1647" name="Rectangle 1137"/>
              <p:cNvSpPr>
                <a:spLocks noChangeArrowheads="1"/>
              </p:cNvSpPr>
              <p:nvPr userDrawn="1"/>
            </p:nvSpPr>
            <p:spPr bwMode="auto">
              <a:xfrm>
                <a:off x="4476" y="1567"/>
                <a:ext cx="297" cy="5"/>
              </a:xfrm>
              <a:prstGeom prst="rect">
                <a:avLst/>
              </a:prstGeom>
              <a:solidFill>
                <a:srgbClr val="CDA959"/>
              </a:solidFill>
              <a:ln w="0">
                <a:noFill/>
                <a:miter lim="800000"/>
                <a:headEnd/>
                <a:tailEnd/>
              </a:ln>
            </p:spPr>
            <p:txBody>
              <a:bodyPr/>
              <a:lstStyle/>
              <a:p>
                <a:pPr>
                  <a:defRPr/>
                </a:pPr>
                <a:endParaRPr lang="en-US" dirty="0"/>
              </a:p>
            </p:txBody>
          </p:sp>
          <p:sp>
            <p:nvSpPr>
              <p:cNvPr id="1648" name="Rectangle 1138"/>
              <p:cNvSpPr>
                <a:spLocks noChangeArrowheads="1"/>
              </p:cNvSpPr>
              <p:nvPr userDrawn="1"/>
            </p:nvSpPr>
            <p:spPr bwMode="auto">
              <a:xfrm>
                <a:off x="5802" y="1567"/>
                <a:ext cx="6" cy="5"/>
              </a:xfrm>
              <a:prstGeom prst="rect">
                <a:avLst/>
              </a:prstGeom>
              <a:solidFill>
                <a:srgbClr val="CDA959"/>
              </a:solidFill>
              <a:ln w="0">
                <a:noFill/>
                <a:miter lim="800000"/>
                <a:headEnd/>
                <a:tailEnd/>
              </a:ln>
            </p:spPr>
            <p:txBody>
              <a:bodyPr/>
              <a:lstStyle/>
              <a:p>
                <a:pPr>
                  <a:defRPr/>
                </a:pPr>
                <a:endParaRPr lang="en-US" dirty="0"/>
              </a:p>
            </p:txBody>
          </p:sp>
          <p:sp>
            <p:nvSpPr>
              <p:cNvPr id="1649" name="Rectangle 1139"/>
              <p:cNvSpPr>
                <a:spLocks noChangeArrowheads="1"/>
              </p:cNvSpPr>
              <p:nvPr userDrawn="1"/>
            </p:nvSpPr>
            <p:spPr bwMode="auto">
              <a:xfrm>
                <a:off x="3648" y="1572"/>
                <a:ext cx="173" cy="6"/>
              </a:xfrm>
              <a:prstGeom prst="rect">
                <a:avLst/>
              </a:prstGeom>
              <a:solidFill>
                <a:srgbClr val="CDA959"/>
              </a:solidFill>
              <a:ln w="0">
                <a:noFill/>
                <a:miter lim="800000"/>
                <a:headEnd/>
                <a:tailEnd/>
              </a:ln>
            </p:spPr>
            <p:txBody>
              <a:bodyPr/>
              <a:lstStyle/>
              <a:p>
                <a:pPr>
                  <a:defRPr/>
                </a:pPr>
                <a:endParaRPr lang="en-US" dirty="0"/>
              </a:p>
            </p:txBody>
          </p:sp>
          <p:sp>
            <p:nvSpPr>
              <p:cNvPr id="1650" name="Rectangle 1140"/>
              <p:cNvSpPr>
                <a:spLocks noChangeArrowheads="1"/>
              </p:cNvSpPr>
              <p:nvPr userDrawn="1"/>
            </p:nvSpPr>
            <p:spPr bwMode="auto">
              <a:xfrm>
                <a:off x="4482" y="1572"/>
                <a:ext cx="296" cy="6"/>
              </a:xfrm>
              <a:prstGeom prst="rect">
                <a:avLst/>
              </a:prstGeom>
              <a:solidFill>
                <a:srgbClr val="CDA959"/>
              </a:solidFill>
              <a:ln w="0">
                <a:noFill/>
                <a:miter lim="800000"/>
                <a:headEnd/>
                <a:tailEnd/>
              </a:ln>
            </p:spPr>
            <p:txBody>
              <a:bodyPr/>
              <a:lstStyle/>
              <a:p>
                <a:pPr>
                  <a:defRPr/>
                </a:pPr>
                <a:endParaRPr lang="en-US" dirty="0"/>
              </a:p>
            </p:txBody>
          </p:sp>
          <p:sp>
            <p:nvSpPr>
              <p:cNvPr id="1651" name="Rectangle 1141"/>
              <p:cNvSpPr>
                <a:spLocks noChangeArrowheads="1"/>
              </p:cNvSpPr>
              <p:nvPr userDrawn="1"/>
            </p:nvSpPr>
            <p:spPr bwMode="auto">
              <a:xfrm>
                <a:off x="5802" y="1572"/>
                <a:ext cx="6" cy="6"/>
              </a:xfrm>
              <a:prstGeom prst="rect">
                <a:avLst/>
              </a:prstGeom>
              <a:solidFill>
                <a:srgbClr val="CDA959"/>
              </a:solidFill>
              <a:ln w="0">
                <a:noFill/>
                <a:miter lim="800000"/>
                <a:headEnd/>
                <a:tailEnd/>
              </a:ln>
            </p:spPr>
            <p:txBody>
              <a:bodyPr/>
              <a:lstStyle/>
              <a:p>
                <a:pPr>
                  <a:defRPr/>
                </a:pPr>
                <a:endParaRPr lang="en-US" dirty="0"/>
              </a:p>
            </p:txBody>
          </p:sp>
          <p:sp>
            <p:nvSpPr>
              <p:cNvPr id="1652" name="Rectangle 1142"/>
              <p:cNvSpPr>
                <a:spLocks noChangeArrowheads="1"/>
              </p:cNvSpPr>
              <p:nvPr userDrawn="1"/>
            </p:nvSpPr>
            <p:spPr bwMode="auto">
              <a:xfrm>
                <a:off x="3648" y="1578"/>
                <a:ext cx="213" cy="6"/>
              </a:xfrm>
              <a:prstGeom prst="rect">
                <a:avLst/>
              </a:prstGeom>
              <a:solidFill>
                <a:srgbClr val="CDA959"/>
              </a:solidFill>
              <a:ln w="0">
                <a:noFill/>
                <a:miter lim="800000"/>
                <a:headEnd/>
                <a:tailEnd/>
              </a:ln>
            </p:spPr>
            <p:txBody>
              <a:bodyPr/>
              <a:lstStyle/>
              <a:p>
                <a:pPr>
                  <a:defRPr/>
                </a:pPr>
                <a:endParaRPr lang="en-US" dirty="0"/>
              </a:p>
            </p:txBody>
          </p:sp>
          <p:sp>
            <p:nvSpPr>
              <p:cNvPr id="1653" name="Rectangle 1143"/>
              <p:cNvSpPr>
                <a:spLocks noChangeArrowheads="1"/>
              </p:cNvSpPr>
              <p:nvPr userDrawn="1"/>
            </p:nvSpPr>
            <p:spPr bwMode="auto">
              <a:xfrm>
                <a:off x="4493" y="1578"/>
                <a:ext cx="285" cy="6"/>
              </a:xfrm>
              <a:prstGeom prst="rect">
                <a:avLst/>
              </a:prstGeom>
              <a:solidFill>
                <a:srgbClr val="CDA959"/>
              </a:solidFill>
              <a:ln w="0">
                <a:noFill/>
                <a:miter lim="800000"/>
                <a:headEnd/>
                <a:tailEnd/>
              </a:ln>
            </p:spPr>
            <p:txBody>
              <a:bodyPr/>
              <a:lstStyle/>
              <a:p>
                <a:pPr>
                  <a:defRPr/>
                </a:pPr>
                <a:endParaRPr lang="en-US" dirty="0"/>
              </a:p>
            </p:txBody>
          </p:sp>
          <p:sp>
            <p:nvSpPr>
              <p:cNvPr id="1654" name="Rectangle 1144"/>
              <p:cNvSpPr>
                <a:spLocks noChangeArrowheads="1"/>
              </p:cNvSpPr>
              <p:nvPr userDrawn="1"/>
            </p:nvSpPr>
            <p:spPr bwMode="auto">
              <a:xfrm>
                <a:off x="5802" y="1578"/>
                <a:ext cx="6" cy="6"/>
              </a:xfrm>
              <a:prstGeom prst="rect">
                <a:avLst/>
              </a:prstGeom>
              <a:solidFill>
                <a:srgbClr val="CDA959"/>
              </a:solidFill>
              <a:ln w="0">
                <a:noFill/>
                <a:miter lim="800000"/>
                <a:headEnd/>
                <a:tailEnd/>
              </a:ln>
            </p:spPr>
            <p:txBody>
              <a:bodyPr/>
              <a:lstStyle/>
              <a:p>
                <a:pPr>
                  <a:defRPr/>
                </a:pPr>
                <a:endParaRPr lang="en-US" dirty="0"/>
              </a:p>
            </p:txBody>
          </p:sp>
          <p:sp>
            <p:nvSpPr>
              <p:cNvPr id="1655" name="Rectangle 1145"/>
              <p:cNvSpPr>
                <a:spLocks noChangeArrowheads="1"/>
              </p:cNvSpPr>
              <p:nvPr userDrawn="1"/>
            </p:nvSpPr>
            <p:spPr bwMode="auto">
              <a:xfrm>
                <a:off x="3648" y="1584"/>
                <a:ext cx="246" cy="5"/>
              </a:xfrm>
              <a:prstGeom prst="rect">
                <a:avLst/>
              </a:prstGeom>
              <a:solidFill>
                <a:srgbClr val="CDA959"/>
              </a:solidFill>
              <a:ln w="0">
                <a:noFill/>
                <a:miter lim="800000"/>
                <a:headEnd/>
                <a:tailEnd/>
              </a:ln>
            </p:spPr>
            <p:txBody>
              <a:bodyPr/>
              <a:lstStyle/>
              <a:p>
                <a:pPr>
                  <a:defRPr/>
                </a:pPr>
                <a:endParaRPr lang="en-US" dirty="0"/>
              </a:p>
            </p:txBody>
          </p:sp>
          <p:sp>
            <p:nvSpPr>
              <p:cNvPr id="1656" name="Rectangle 1146"/>
              <p:cNvSpPr>
                <a:spLocks noChangeArrowheads="1"/>
              </p:cNvSpPr>
              <p:nvPr userDrawn="1"/>
            </p:nvSpPr>
            <p:spPr bwMode="auto">
              <a:xfrm>
                <a:off x="4499" y="1584"/>
                <a:ext cx="285" cy="5"/>
              </a:xfrm>
              <a:prstGeom prst="rect">
                <a:avLst/>
              </a:prstGeom>
              <a:solidFill>
                <a:srgbClr val="CDA959"/>
              </a:solidFill>
              <a:ln w="0">
                <a:noFill/>
                <a:miter lim="800000"/>
                <a:headEnd/>
                <a:tailEnd/>
              </a:ln>
            </p:spPr>
            <p:txBody>
              <a:bodyPr/>
              <a:lstStyle/>
              <a:p>
                <a:pPr>
                  <a:defRPr/>
                </a:pPr>
                <a:endParaRPr lang="en-US" dirty="0"/>
              </a:p>
            </p:txBody>
          </p:sp>
          <p:sp>
            <p:nvSpPr>
              <p:cNvPr id="1657" name="Rectangle 1147"/>
              <p:cNvSpPr>
                <a:spLocks noChangeArrowheads="1"/>
              </p:cNvSpPr>
              <p:nvPr userDrawn="1"/>
            </p:nvSpPr>
            <p:spPr bwMode="auto">
              <a:xfrm>
                <a:off x="5802" y="1584"/>
                <a:ext cx="6" cy="5"/>
              </a:xfrm>
              <a:prstGeom prst="rect">
                <a:avLst/>
              </a:prstGeom>
              <a:solidFill>
                <a:srgbClr val="CDA959"/>
              </a:solidFill>
              <a:ln w="0">
                <a:noFill/>
                <a:miter lim="800000"/>
                <a:headEnd/>
                <a:tailEnd/>
              </a:ln>
            </p:spPr>
            <p:txBody>
              <a:bodyPr/>
              <a:lstStyle/>
              <a:p>
                <a:pPr>
                  <a:defRPr/>
                </a:pPr>
                <a:endParaRPr lang="en-US" dirty="0"/>
              </a:p>
            </p:txBody>
          </p:sp>
          <p:sp>
            <p:nvSpPr>
              <p:cNvPr id="1658" name="Rectangle 1148"/>
              <p:cNvSpPr>
                <a:spLocks noChangeArrowheads="1"/>
              </p:cNvSpPr>
              <p:nvPr userDrawn="1"/>
            </p:nvSpPr>
            <p:spPr bwMode="auto">
              <a:xfrm>
                <a:off x="3648" y="1589"/>
                <a:ext cx="313" cy="6"/>
              </a:xfrm>
              <a:prstGeom prst="rect">
                <a:avLst/>
              </a:prstGeom>
              <a:solidFill>
                <a:srgbClr val="CDA959"/>
              </a:solidFill>
              <a:ln w="0">
                <a:noFill/>
                <a:miter lim="800000"/>
                <a:headEnd/>
                <a:tailEnd/>
              </a:ln>
            </p:spPr>
            <p:txBody>
              <a:bodyPr/>
              <a:lstStyle/>
              <a:p>
                <a:pPr>
                  <a:defRPr/>
                </a:pPr>
                <a:endParaRPr lang="en-US" dirty="0"/>
              </a:p>
            </p:txBody>
          </p:sp>
          <p:sp>
            <p:nvSpPr>
              <p:cNvPr id="1659" name="Rectangle 1149"/>
              <p:cNvSpPr>
                <a:spLocks noChangeArrowheads="1"/>
              </p:cNvSpPr>
              <p:nvPr userDrawn="1"/>
            </p:nvSpPr>
            <p:spPr bwMode="auto">
              <a:xfrm>
                <a:off x="4504" y="1589"/>
                <a:ext cx="280" cy="6"/>
              </a:xfrm>
              <a:prstGeom prst="rect">
                <a:avLst/>
              </a:prstGeom>
              <a:solidFill>
                <a:srgbClr val="CDA959"/>
              </a:solidFill>
              <a:ln w="0">
                <a:noFill/>
                <a:miter lim="800000"/>
                <a:headEnd/>
                <a:tailEnd/>
              </a:ln>
            </p:spPr>
            <p:txBody>
              <a:bodyPr/>
              <a:lstStyle/>
              <a:p>
                <a:pPr>
                  <a:defRPr/>
                </a:pPr>
                <a:endParaRPr lang="en-US" dirty="0"/>
              </a:p>
            </p:txBody>
          </p:sp>
          <p:sp>
            <p:nvSpPr>
              <p:cNvPr id="1660" name="Rectangle 1150"/>
              <p:cNvSpPr>
                <a:spLocks noChangeArrowheads="1"/>
              </p:cNvSpPr>
              <p:nvPr userDrawn="1"/>
            </p:nvSpPr>
            <p:spPr bwMode="auto">
              <a:xfrm>
                <a:off x="5802" y="1589"/>
                <a:ext cx="6" cy="6"/>
              </a:xfrm>
              <a:prstGeom prst="rect">
                <a:avLst/>
              </a:prstGeom>
              <a:solidFill>
                <a:srgbClr val="CDA959"/>
              </a:solidFill>
              <a:ln w="0">
                <a:noFill/>
                <a:miter lim="800000"/>
                <a:headEnd/>
                <a:tailEnd/>
              </a:ln>
            </p:spPr>
            <p:txBody>
              <a:bodyPr/>
              <a:lstStyle/>
              <a:p>
                <a:pPr>
                  <a:defRPr/>
                </a:pPr>
                <a:endParaRPr lang="en-US" dirty="0"/>
              </a:p>
            </p:txBody>
          </p:sp>
          <p:sp>
            <p:nvSpPr>
              <p:cNvPr id="1661" name="Rectangle 1151"/>
              <p:cNvSpPr>
                <a:spLocks noChangeArrowheads="1"/>
              </p:cNvSpPr>
              <p:nvPr userDrawn="1"/>
            </p:nvSpPr>
            <p:spPr bwMode="auto">
              <a:xfrm>
                <a:off x="3648" y="1595"/>
                <a:ext cx="381" cy="5"/>
              </a:xfrm>
              <a:prstGeom prst="rect">
                <a:avLst/>
              </a:prstGeom>
              <a:solidFill>
                <a:srgbClr val="CDA959"/>
              </a:solidFill>
              <a:ln w="0">
                <a:noFill/>
                <a:miter lim="800000"/>
                <a:headEnd/>
                <a:tailEnd/>
              </a:ln>
            </p:spPr>
            <p:txBody>
              <a:bodyPr/>
              <a:lstStyle/>
              <a:p>
                <a:pPr>
                  <a:defRPr/>
                </a:pPr>
                <a:endParaRPr lang="en-US" dirty="0"/>
              </a:p>
            </p:txBody>
          </p:sp>
          <p:sp>
            <p:nvSpPr>
              <p:cNvPr id="1662" name="Rectangle 1152"/>
              <p:cNvSpPr>
                <a:spLocks noChangeArrowheads="1"/>
              </p:cNvSpPr>
              <p:nvPr userDrawn="1"/>
            </p:nvSpPr>
            <p:spPr bwMode="auto">
              <a:xfrm>
                <a:off x="4510" y="1595"/>
                <a:ext cx="280" cy="5"/>
              </a:xfrm>
              <a:prstGeom prst="rect">
                <a:avLst/>
              </a:prstGeom>
              <a:solidFill>
                <a:srgbClr val="CDA959"/>
              </a:solidFill>
              <a:ln w="0">
                <a:noFill/>
                <a:miter lim="800000"/>
                <a:headEnd/>
                <a:tailEnd/>
              </a:ln>
            </p:spPr>
            <p:txBody>
              <a:bodyPr/>
              <a:lstStyle/>
              <a:p>
                <a:pPr>
                  <a:defRPr/>
                </a:pPr>
                <a:endParaRPr lang="en-US" dirty="0"/>
              </a:p>
            </p:txBody>
          </p:sp>
          <p:sp>
            <p:nvSpPr>
              <p:cNvPr id="1663" name="Rectangle 1153"/>
              <p:cNvSpPr>
                <a:spLocks noChangeArrowheads="1"/>
              </p:cNvSpPr>
              <p:nvPr userDrawn="1"/>
            </p:nvSpPr>
            <p:spPr bwMode="auto">
              <a:xfrm>
                <a:off x="5802" y="1595"/>
                <a:ext cx="6" cy="5"/>
              </a:xfrm>
              <a:prstGeom prst="rect">
                <a:avLst/>
              </a:prstGeom>
              <a:solidFill>
                <a:srgbClr val="CDA959"/>
              </a:solidFill>
              <a:ln w="0">
                <a:noFill/>
                <a:miter lim="800000"/>
                <a:headEnd/>
                <a:tailEnd/>
              </a:ln>
            </p:spPr>
            <p:txBody>
              <a:bodyPr/>
              <a:lstStyle/>
              <a:p>
                <a:pPr>
                  <a:defRPr/>
                </a:pPr>
                <a:endParaRPr lang="en-US" dirty="0"/>
              </a:p>
            </p:txBody>
          </p:sp>
          <p:sp>
            <p:nvSpPr>
              <p:cNvPr id="1664" name="Rectangle 1154"/>
              <p:cNvSpPr>
                <a:spLocks noChangeArrowheads="1"/>
              </p:cNvSpPr>
              <p:nvPr userDrawn="1"/>
            </p:nvSpPr>
            <p:spPr bwMode="auto">
              <a:xfrm>
                <a:off x="3648" y="1600"/>
                <a:ext cx="448" cy="6"/>
              </a:xfrm>
              <a:prstGeom prst="rect">
                <a:avLst/>
              </a:prstGeom>
              <a:solidFill>
                <a:srgbClr val="CDA959"/>
              </a:solidFill>
              <a:ln w="0">
                <a:noFill/>
                <a:miter lim="800000"/>
                <a:headEnd/>
                <a:tailEnd/>
              </a:ln>
            </p:spPr>
            <p:txBody>
              <a:bodyPr/>
              <a:lstStyle/>
              <a:p>
                <a:pPr>
                  <a:defRPr/>
                </a:pPr>
                <a:endParaRPr lang="en-US" dirty="0"/>
              </a:p>
            </p:txBody>
          </p:sp>
          <p:sp>
            <p:nvSpPr>
              <p:cNvPr id="1665" name="Rectangle 1155"/>
              <p:cNvSpPr>
                <a:spLocks noChangeArrowheads="1"/>
              </p:cNvSpPr>
              <p:nvPr userDrawn="1"/>
            </p:nvSpPr>
            <p:spPr bwMode="auto">
              <a:xfrm>
                <a:off x="4515" y="1600"/>
                <a:ext cx="275" cy="6"/>
              </a:xfrm>
              <a:prstGeom prst="rect">
                <a:avLst/>
              </a:prstGeom>
              <a:solidFill>
                <a:srgbClr val="CDA959"/>
              </a:solidFill>
              <a:ln w="0">
                <a:noFill/>
                <a:miter lim="800000"/>
                <a:headEnd/>
                <a:tailEnd/>
              </a:ln>
            </p:spPr>
            <p:txBody>
              <a:bodyPr/>
              <a:lstStyle/>
              <a:p>
                <a:pPr>
                  <a:defRPr/>
                </a:pPr>
                <a:endParaRPr lang="en-US" dirty="0"/>
              </a:p>
            </p:txBody>
          </p:sp>
          <p:sp>
            <p:nvSpPr>
              <p:cNvPr id="1666" name="Rectangle 1156"/>
              <p:cNvSpPr>
                <a:spLocks noChangeArrowheads="1"/>
              </p:cNvSpPr>
              <p:nvPr userDrawn="1"/>
            </p:nvSpPr>
            <p:spPr bwMode="auto">
              <a:xfrm>
                <a:off x="5802" y="1600"/>
                <a:ext cx="6" cy="6"/>
              </a:xfrm>
              <a:prstGeom prst="rect">
                <a:avLst/>
              </a:prstGeom>
              <a:solidFill>
                <a:srgbClr val="CDA959"/>
              </a:solidFill>
              <a:ln w="0">
                <a:noFill/>
                <a:miter lim="800000"/>
                <a:headEnd/>
                <a:tailEnd/>
              </a:ln>
            </p:spPr>
            <p:txBody>
              <a:bodyPr/>
              <a:lstStyle/>
              <a:p>
                <a:pPr>
                  <a:defRPr/>
                </a:pPr>
                <a:endParaRPr lang="en-US" dirty="0"/>
              </a:p>
            </p:txBody>
          </p:sp>
          <p:sp>
            <p:nvSpPr>
              <p:cNvPr id="1667" name="Rectangle 1157"/>
              <p:cNvSpPr>
                <a:spLocks noChangeArrowheads="1"/>
              </p:cNvSpPr>
              <p:nvPr userDrawn="1"/>
            </p:nvSpPr>
            <p:spPr bwMode="auto">
              <a:xfrm>
                <a:off x="3648" y="1606"/>
                <a:ext cx="515" cy="6"/>
              </a:xfrm>
              <a:prstGeom prst="rect">
                <a:avLst/>
              </a:prstGeom>
              <a:solidFill>
                <a:srgbClr val="CDA959"/>
              </a:solidFill>
              <a:ln w="0">
                <a:noFill/>
                <a:miter lim="800000"/>
                <a:headEnd/>
                <a:tailEnd/>
              </a:ln>
            </p:spPr>
            <p:txBody>
              <a:bodyPr/>
              <a:lstStyle/>
              <a:p>
                <a:pPr>
                  <a:defRPr/>
                </a:pPr>
                <a:endParaRPr lang="en-US" dirty="0"/>
              </a:p>
            </p:txBody>
          </p:sp>
          <p:sp>
            <p:nvSpPr>
              <p:cNvPr id="1668" name="Rectangle 1158"/>
              <p:cNvSpPr>
                <a:spLocks noChangeArrowheads="1"/>
              </p:cNvSpPr>
              <p:nvPr userDrawn="1"/>
            </p:nvSpPr>
            <p:spPr bwMode="auto">
              <a:xfrm>
                <a:off x="4521" y="1606"/>
                <a:ext cx="269" cy="6"/>
              </a:xfrm>
              <a:prstGeom prst="rect">
                <a:avLst/>
              </a:prstGeom>
              <a:solidFill>
                <a:srgbClr val="CDA959"/>
              </a:solidFill>
              <a:ln w="0">
                <a:noFill/>
                <a:miter lim="800000"/>
                <a:headEnd/>
                <a:tailEnd/>
              </a:ln>
            </p:spPr>
            <p:txBody>
              <a:bodyPr/>
              <a:lstStyle/>
              <a:p>
                <a:pPr>
                  <a:defRPr/>
                </a:pPr>
                <a:endParaRPr lang="en-US" dirty="0"/>
              </a:p>
            </p:txBody>
          </p:sp>
          <p:sp>
            <p:nvSpPr>
              <p:cNvPr id="1669" name="Rectangle 1159"/>
              <p:cNvSpPr>
                <a:spLocks noChangeArrowheads="1"/>
              </p:cNvSpPr>
              <p:nvPr userDrawn="1"/>
            </p:nvSpPr>
            <p:spPr bwMode="auto">
              <a:xfrm>
                <a:off x="5802" y="1606"/>
                <a:ext cx="6" cy="6"/>
              </a:xfrm>
              <a:prstGeom prst="rect">
                <a:avLst/>
              </a:prstGeom>
              <a:solidFill>
                <a:srgbClr val="CDA959"/>
              </a:solidFill>
              <a:ln w="0">
                <a:noFill/>
                <a:miter lim="800000"/>
                <a:headEnd/>
                <a:tailEnd/>
              </a:ln>
            </p:spPr>
            <p:txBody>
              <a:bodyPr/>
              <a:lstStyle/>
              <a:p>
                <a:pPr>
                  <a:defRPr/>
                </a:pPr>
                <a:endParaRPr lang="en-US" dirty="0"/>
              </a:p>
            </p:txBody>
          </p:sp>
          <p:sp>
            <p:nvSpPr>
              <p:cNvPr id="1670" name="Rectangle 1160"/>
              <p:cNvSpPr>
                <a:spLocks noChangeArrowheads="1"/>
              </p:cNvSpPr>
              <p:nvPr userDrawn="1"/>
            </p:nvSpPr>
            <p:spPr bwMode="auto">
              <a:xfrm>
                <a:off x="3648" y="1612"/>
                <a:ext cx="582" cy="5"/>
              </a:xfrm>
              <a:prstGeom prst="rect">
                <a:avLst/>
              </a:prstGeom>
              <a:solidFill>
                <a:srgbClr val="CDA959"/>
              </a:solidFill>
              <a:ln w="0">
                <a:noFill/>
                <a:miter lim="800000"/>
                <a:headEnd/>
                <a:tailEnd/>
              </a:ln>
            </p:spPr>
            <p:txBody>
              <a:bodyPr/>
              <a:lstStyle/>
              <a:p>
                <a:pPr>
                  <a:defRPr/>
                </a:pPr>
                <a:endParaRPr lang="en-US" dirty="0"/>
              </a:p>
            </p:txBody>
          </p:sp>
          <p:sp>
            <p:nvSpPr>
              <p:cNvPr id="1671" name="Rectangle 1161"/>
              <p:cNvSpPr>
                <a:spLocks noChangeArrowheads="1"/>
              </p:cNvSpPr>
              <p:nvPr userDrawn="1"/>
            </p:nvSpPr>
            <p:spPr bwMode="auto">
              <a:xfrm>
                <a:off x="4532" y="1612"/>
                <a:ext cx="263" cy="5"/>
              </a:xfrm>
              <a:prstGeom prst="rect">
                <a:avLst/>
              </a:prstGeom>
              <a:solidFill>
                <a:srgbClr val="CDA959"/>
              </a:solidFill>
              <a:ln w="0">
                <a:noFill/>
                <a:miter lim="800000"/>
                <a:headEnd/>
                <a:tailEnd/>
              </a:ln>
            </p:spPr>
            <p:txBody>
              <a:bodyPr/>
              <a:lstStyle/>
              <a:p>
                <a:pPr>
                  <a:defRPr/>
                </a:pPr>
                <a:endParaRPr lang="en-US" dirty="0"/>
              </a:p>
            </p:txBody>
          </p:sp>
          <p:sp>
            <p:nvSpPr>
              <p:cNvPr id="1672" name="Rectangle 1162"/>
              <p:cNvSpPr>
                <a:spLocks noChangeArrowheads="1"/>
              </p:cNvSpPr>
              <p:nvPr userDrawn="1"/>
            </p:nvSpPr>
            <p:spPr bwMode="auto">
              <a:xfrm>
                <a:off x="5802" y="1612"/>
                <a:ext cx="6" cy="5"/>
              </a:xfrm>
              <a:prstGeom prst="rect">
                <a:avLst/>
              </a:prstGeom>
              <a:solidFill>
                <a:srgbClr val="CDA959"/>
              </a:solidFill>
              <a:ln w="0">
                <a:noFill/>
                <a:miter lim="800000"/>
                <a:headEnd/>
                <a:tailEnd/>
              </a:ln>
            </p:spPr>
            <p:txBody>
              <a:bodyPr/>
              <a:lstStyle/>
              <a:p>
                <a:pPr>
                  <a:defRPr/>
                </a:pPr>
                <a:endParaRPr lang="en-US" dirty="0"/>
              </a:p>
            </p:txBody>
          </p:sp>
          <p:sp>
            <p:nvSpPr>
              <p:cNvPr id="1673" name="Rectangle 1163"/>
              <p:cNvSpPr>
                <a:spLocks noChangeArrowheads="1"/>
              </p:cNvSpPr>
              <p:nvPr userDrawn="1"/>
            </p:nvSpPr>
            <p:spPr bwMode="auto">
              <a:xfrm>
                <a:off x="3648" y="1617"/>
                <a:ext cx="649" cy="6"/>
              </a:xfrm>
              <a:prstGeom prst="rect">
                <a:avLst/>
              </a:prstGeom>
              <a:solidFill>
                <a:srgbClr val="CDA959"/>
              </a:solidFill>
              <a:ln w="0">
                <a:noFill/>
                <a:miter lim="800000"/>
                <a:headEnd/>
                <a:tailEnd/>
              </a:ln>
            </p:spPr>
            <p:txBody>
              <a:bodyPr/>
              <a:lstStyle/>
              <a:p>
                <a:pPr>
                  <a:defRPr/>
                </a:pPr>
                <a:endParaRPr lang="en-US" dirty="0"/>
              </a:p>
            </p:txBody>
          </p:sp>
          <p:sp>
            <p:nvSpPr>
              <p:cNvPr id="1674" name="Rectangle 1164"/>
              <p:cNvSpPr>
                <a:spLocks noChangeArrowheads="1"/>
              </p:cNvSpPr>
              <p:nvPr userDrawn="1"/>
            </p:nvSpPr>
            <p:spPr bwMode="auto">
              <a:xfrm>
                <a:off x="4538" y="1617"/>
                <a:ext cx="257" cy="6"/>
              </a:xfrm>
              <a:prstGeom prst="rect">
                <a:avLst/>
              </a:prstGeom>
              <a:solidFill>
                <a:srgbClr val="CDA959"/>
              </a:solidFill>
              <a:ln w="0">
                <a:noFill/>
                <a:miter lim="800000"/>
                <a:headEnd/>
                <a:tailEnd/>
              </a:ln>
            </p:spPr>
            <p:txBody>
              <a:bodyPr/>
              <a:lstStyle/>
              <a:p>
                <a:pPr>
                  <a:defRPr/>
                </a:pPr>
                <a:endParaRPr lang="en-US" dirty="0"/>
              </a:p>
            </p:txBody>
          </p:sp>
          <p:sp>
            <p:nvSpPr>
              <p:cNvPr id="1675" name="Rectangle 1165"/>
              <p:cNvSpPr>
                <a:spLocks noChangeArrowheads="1"/>
              </p:cNvSpPr>
              <p:nvPr userDrawn="1"/>
            </p:nvSpPr>
            <p:spPr bwMode="auto">
              <a:xfrm>
                <a:off x="5802" y="1617"/>
                <a:ext cx="6" cy="6"/>
              </a:xfrm>
              <a:prstGeom prst="rect">
                <a:avLst/>
              </a:prstGeom>
              <a:solidFill>
                <a:srgbClr val="CDA959"/>
              </a:solidFill>
              <a:ln w="0">
                <a:noFill/>
                <a:miter lim="800000"/>
                <a:headEnd/>
                <a:tailEnd/>
              </a:ln>
            </p:spPr>
            <p:txBody>
              <a:bodyPr/>
              <a:lstStyle/>
              <a:p>
                <a:pPr>
                  <a:defRPr/>
                </a:pPr>
                <a:endParaRPr lang="en-US" dirty="0"/>
              </a:p>
            </p:txBody>
          </p:sp>
          <p:sp>
            <p:nvSpPr>
              <p:cNvPr id="1676" name="Rectangle 1166"/>
              <p:cNvSpPr>
                <a:spLocks noChangeArrowheads="1"/>
              </p:cNvSpPr>
              <p:nvPr userDrawn="1"/>
            </p:nvSpPr>
            <p:spPr bwMode="auto">
              <a:xfrm>
                <a:off x="3648" y="1623"/>
                <a:ext cx="716" cy="5"/>
              </a:xfrm>
              <a:prstGeom prst="rect">
                <a:avLst/>
              </a:prstGeom>
              <a:solidFill>
                <a:srgbClr val="CDA959"/>
              </a:solidFill>
              <a:ln w="0">
                <a:noFill/>
                <a:miter lim="800000"/>
                <a:headEnd/>
                <a:tailEnd/>
              </a:ln>
            </p:spPr>
            <p:txBody>
              <a:bodyPr/>
              <a:lstStyle/>
              <a:p>
                <a:pPr>
                  <a:defRPr/>
                </a:pPr>
                <a:endParaRPr lang="en-US" dirty="0"/>
              </a:p>
            </p:txBody>
          </p:sp>
          <p:sp>
            <p:nvSpPr>
              <p:cNvPr id="1677" name="Rectangle 1167"/>
              <p:cNvSpPr>
                <a:spLocks noChangeArrowheads="1"/>
              </p:cNvSpPr>
              <p:nvPr userDrawn="1"/>
            </p:nvSpPr>
            <p:spPr bwMode="auto">
              <a:xfrm>
                <a:off x="4543" y="1623"/>
                <a:ext cx="258" cy="5"/>
              </a:xfrm>
              <a:prstGeom prst="rect">
                <a:avLst/>
              </a:prstGeom>
              <a:solidFill>
                <a:srgbClr val="CDA959"/>
              </a:solidFill>
              <a:ln w="0">
                <a:noFill/>
                <a:miter lim="800000"/>
                <a:headEnd/>
                <a:tailEnd/>
              </a:ln>
            </p:spPr>
            <p:txBody>
              <a:bodyPr/>
              <a:lstStyle/>
              <a:p>
                <a:pPr>
                  <a:defRPr/>
                </a:pPr>
                <a:endParaRPr lang="en-US" dirty="0"/>
              </a:p>
            </p:txBody>
          </p:sp>
          <p:sp>
            <p:nvSpPr>
              <p:cNvPr id="1678" name="Rectangle 1168"/>
              <p:cNvSpPr>
                <a:spLocks noChangeArrowheads="1"/>
              </p:cNvSpPr>
              <p:nvPr userDrawn="1"/>
            </p:nvSpPr>
            <p:spPr bwMode="auto">
              <a:xfrm>
                <a:off x="5802" y="1623"/>
                <a:ext cx="6" cy="5"/>
              </a:xfrm>
              <a:prstGeom prst="rect">
                <a:avLst/>
              </a:prstGeom>
              <a:solidFill>
                <a:srgbClr val="CDA959"/>
              </a:solidFill>
              <a:ln w="0">
                <a:noFill/>
                <a:miter lim="800000"/>
                <a:headEnd/>
                <a:tailEnd/>
              </a:ln>
            </p:spPr>
            <p:txBody>
              <a:bodyPr/>
              <a:lstStyle/>
              <a:p>
                <a:pPr>
                  <a:defRPr/>
                </a:pPr>
                <a:endParaRPr lang="en-US" dirty="0"/>
              </a:p>
            </p:txBody>
          </p:sp>
          <p:sp>
            <p:nvSpPr>
              <p:cNvPr id="1679" name="Rectangle 1169"/>
              <p:cNvSpPr>
                <a:spLocks noChangeArrowheads="1"/>
              </p:cNvSpPr>
              <p:nvPr userDrawn="1"/>
            </p:nvSpPr>
            <p:spPr bwMode="auto">
              <a:xfrm>
                <a:off x="3648" y="1628"/>
                <a:ext cx="783" cy="6"/>
              </a:xfrm>
              <a:prstGeom prst="rect">
                <a:avLst/>
              </a:prstGeom>
              <a:solidFill>
                <a:srgbClr val="CDA959"/>
              </a:solidFill>
              <a:ln w="0">
                <a:noFill/>
                <a:miter lim="800000"/>
                <a:headEnd/>
                <a:tailEnd/>
              </a:ln>
            </p:spPr>
            <p:txBody>
              <a:bodyPr/>
              <a:lstStyle/>
              <a:p>
                <a:pPr>
                  <a:defRPr/>
                </a:pPr>
                <a:endParaRPr lang="en-US" dirty="0"/>
              </a:p>
            </p:txBody>
          </p:sp>
          <p:sp>
            <p:nvSpPr>
              <p:cNvPr id="1680" name="Rectangle 1170"/>
              <p:cNvSpPr>
                <a:spLocks noChangeArrowheads="1"/>
              </p:cNvSpPr>
              <p:nvPr userDrawn="1"/>
            </p:nvSpPr>
            <p:spPr bwMode="auto">
              <a:xfrm>
                <a:off x="4549" y="1628"/>
                <a:ext cx="252" cy="6"/>
              </a:xfrm>
              <a:prstGeom prst="rect">
                <a:avLst/>
              </a:prstGeom>
              <a:solidFill>
                <a:srgbClr val="CDA959"/>
              </a:solidFill>
              <a:ln w="0">
                <a:noFill/>
                <a:miter lim="800000"/>
                <a:headEnd/>
                <a:tailEnd/>
              </a:ln>
            </p:spPr>
            <p:txBody>
              <a:bodyPr/>
              <a:lstStyle/>
              <a:p>
                <a:pPr>
                  <a:defRPr/>
                </a:pPr>
                <a:endParaRPr lang="en-US" dirty="0"/>
              </a:p>
            </p:txBody>
          </p:sp>
          <p:sp>
            <p:nvSpPr>
              <p:cNvPr id="1681" name="Rectangle 1171"/>
              <p:cNvSpPr>
                <a:spLocks noChangeArrowheads="1"/>
              </p:cNvSpPr>
              <p:nvPr userDrawn="1"/>
            </p:nvSpPr>
            <p:spPr bwMode="auto">
              <a:xfrm>
                <a:off x="5802" y="1628"/>
                <a:ext cx="6" cy="6"/>
              </a:xfrm>
              <a:prstGeom prst="rect">
                <a:avLst/>
              </a:prstGeom>
              <a:solidFill>
                <a:srgbClr val="CDA959"/>
              </a:solidFill>
              <a:ln w="0">
                <a:noFill/>
                <a:miter lim="800000"/>
                <a:headEnd/>
                <a:tailEnd/>
              </a:ln>
            </p:spPr>
            <p:txBody>
              <a:bodyPr/>
              <a:lstStyle/>
              <a:p>
                <a:pPr>
                  <a:defRPr/>
                </a:pPr>
                <a:endParaRPr lang="en-US" dirty="0"/>
              </a:p>
            </p:txBody>
          </p:sp>
          <p:sp>
            <p:nvSpPr>
              <p:cNvPr id="1682" name="Rectangle 1172"/>
              <p:cNvSpPr>
                <a:spLocks noChangeArrowheads="1"/>
              </p:cNvSpPr>
              <p:nvPr userDrawn="1"/>
            </p:nvSpPr>
            <p:spPr bwMode="auto">
              <a:xfrm>
                <a:off x="3648" y="1634"/>
                <a:ext cx="851" cy="6"/>
              </a:xfrm>
              <a:prstGeom prst="rect">
                <a:avLst/>
              </a:prstGeom>
              <a:solidFill>
                <a:srgbClr val="CDA959"/>
              </a:solidFill>
              <a:ln w="0">
                <a:noFill/>
                <a:miter lim="800000"/>
                <a:headEnd/>
                <a:tailEnd/>
              </a:ln>
            </p:spPr>
            <p:txBody>
              <a:bodyPr/>
              <a:lstStyle/>
              <a:p>
                <a:pPr>
                  <a:defRPr/>
                </a:pPr>
                <a:endParaRPr lang="en-US" dirty="0"/>
              </a:p>
            </p:txBody>
          </p:sp>
          <p:sp>
            <p:nvSpPr>
              <p:cNvPr id="1683" name="Rectangle 1173"/>
              <p:cNvSpPr>
                <a:spLocks noChangeArrowheads="1"/>
              </p:cNvSpPr>
              <p:nvPr userDrawn="1"/>
            </p:nvSpPr>
            <p:spPr bwMode="auto">
              <a:xfrm>
                <a:off x="4555" y="1634"/>
                <a:ext cx="246" cy="6"/>
              </a:xfrm>
              <a:prstGeom prst="rect">
                <a:avLst/>
              </a:prstGeom>
              <a:solidFill>
                <a:srgbClr val="CDA959"/>
              </a:solidFill>
              <a:ln w="0">
                <a:noFill/>
                <a:miter lim="800000"/>
                <a:headEnd/>
                <a:tailEnd/>
              </a:ln>
            </p:spPr>
            <p:txBody>
              <a:bodyPr/>
              <a:lstStyle/>
              <a:p>
                <a:pPr>
                  <a:defRPr/>
                </a:pPr>
                <a:endParaRPr lang="en-US" dirty="0"/>
              </a:p>
            </p:txBody>
          </p:sp>
          <p:sp>
            <p:nvSpPr>
              <p:cNvPr id="1684" name="Rectangle 1174"/>
              <p:cNvSpPr>
                <a:spLocks noChangeArrowheads="1"/>
              </p:cNvSpPr>
              <p:nvPr userDrawn="1"/>
            </p:nvSpPr>
            <p:spPr bwMode="auto">
              <a:xfrm>
                <a:off x="5802" y="1634"/>
                <a:ext cx="6" cy="6"/>
              </a:xfrm>
              <a:prstGeom prst="rect">
                <a:avLst/>
              </a:prstGeom>
              <a:solidFill>
                <a:srgbClr val="CDA959"/>
              </a:solidFill>
              <a:ln w="0">
                <a:noFill/>
                <a:miter lim="800000"/>
                <a:headEnd/>
                <a:tailEnd/>
              </a:ln>
            </p:spPr>
            <p:txBody>
              <a:bodyPr/>
              <a:lstStyle/>
              <a:p>
                <a:pPr>
                  <a:defRPr/>
                </a:pPr>
                <a:endParaRPr lang="en-US" dirty="0"/>
              </a:p>
            </p:txBody>
          </p:sp>
          <p:sp>
            <p:nvSpPr>
              <p:cNvPr id="1685" name="Rectangle 1175"/>
              <p:cNvSpPr>
                <a:spLocks noChangeArrowheads="1"/>
              </p:cNvSpPr>
              <p:nvPr userDrawn="1"/>
            </p:nvSpPr>
            <p:spPr bwMode="auto">
              <a:xfrm>
                <a:off x="3648" y="1640"/>
                <a:ext cx="1158" cy="5"/>
              </a:xfrm>
              <a:prstGeom prst="rect">
                <a:avLst/>
              </a:prstGeom>
              <a:solidFill>
                <a:srgbClr val="CDA959"/>
              </a:solidFill>
              <a:ln w="0">
                <a:noFill/>
                <a:miter lim="800000"/>
                <a:headEnd/>
                <a:tailEnd/>
              </a:ln>
            </p:spPr>
            <p:txBody>
              <a:bodyPr/>
              <a:lstStyle/>
              <a:p>
                <a:pPr>
                  <a:defRPr/>
                </a:pPr>
                <a:endParaRPr lang="en-US" dirty="0"/>
              </a:p>
            </p:txBody>
          </p:sp>
          <p:sp>
            <p:nvSpPr>
              <p:cNvPr id="1686" name="Rectangle 1176"/>
              <p:cNvSpPr>
                <a:spLocks noChangeArrowheads="1"/>
              </p:cNvSpPr>
              <p:nvPr userDrawn="1"/>
            </p:nvSpPr>
            <p:spPr bwMode="auto">
              <a:xfrm>
                <a:off x="5802" y="1640"/>
                <a:ext cx="6" cy="5"/>
              </a:xfrm>
              <a:prstGeom prst="rect">
                <a:avLst/>
              </a:prstGeom>
              <a:solidFill>
                <a:srgbClr val="CDA959"/>
              </a:solidFill>
              <a:ln w="0">
                <a:noFill/>
                <a:miter lim="800000"/>
                <a:headEnd/>
                <a:tailEnd/>
              </a:ln>
            </p:spPr>
            <p:txBody>
              <a:bodyPr/>
              <a:lstStyle/>
              <a:p>
                <a:pPr>
                  <a:defRPr/>
                </a:pPr>
                <a:endParaRPr lang="en-US" dirty="0"/>
              </a:p>
            </p:txBody>
          </p:sp>
          <p:sp>
            <p:nvSpPr>
              <p:cNvPr id="1687" name="Rectangle 1177"/>
              <p:cNvSpPr>
                <a:spLocks noChangeArrowheads="1"/>
              </p:cNvSpPr>
              <p:nvPr userDrawn="1"/>
            </p:nvSpPr>
            <p:spPr bwMode="auto">
              <a:xfrm>
                <a:off x="3648" y="1645"/>
                <a:ext cx="173" cy="6"/>
              </a:xfrm>
              <a:prstGeom prst="rect">
                <a:avLst/>
              </a:prstGeom>
              <a:solidFill>
                <a:srgbClr val="CDA959"/>
              </a:solidFill>
              <a:ln w="0">
                <a:noFill/>
                <a:miter lim="800000"/>
                <a:headEnd/>
                <a:tailEnd/>
              </a:ln>
            </p:spPr>
            <p:txBody>
              <a:bodyPr/>
              <a:lstStyle/>
              <a:p>
                <a:pPr>
                  <a:defRPr/>
                </a:pPr>
                <a:endParaRPr lang="en-US" dirty="0"/>
              </a:p>
            </p:txBody>
          </p:sp>
          <p:sp>
            <p:nvSpPr>
              <p:cNvPr id="1688" name="Rectangle 1178"/>
              <p:cNvSpPr>
                <a:spLocks noChangeArrowheads="1"/>
              </p:cNvSpPr>
              <p:nvPr userDrawn="1"/>
            </p:nvSpPr>
            <p:spPr bwMode="auto">
              <a:xfrm>
                <a:off x="3889" y="1645"/>
                <a:ext cx="917" cy="6"/>
              </a:xfrm>
              <a:prstGeom prst="rect">
                <a:avLst/>
              </a:prstGeom>
              <a:solidFill>
                <a:srgbClr val="CDA959"/>
              </a:solidFill>
              <a:ln w="0">
                <a:noFill/>
                <a:miter lim="800000"/>
                <a:headEnd/>
                <a:tailEnd/>
              </a:ln>
            </p:spPr>
            <p:txBody>
              <a:bodyPr/>
              <a:lstStyle/>
              <a:p>
                <a:pPr>
                  <a:defRPr/>
                </a:pPr>
                <a:endParaRPr lang="en-US" dirty="0"/>
              </a:p>
            </p:txBody>
          </p:sp>
          <p:sp>
            <p:nvSpPr>
              <p:cNvPr id="1689" name="Rectangle 1179"/>
              <p:cNvSpPr>
                <a:spLocks noChangeArrowheads="1"/>
              </p:cNvSpPr>
              <p:nvPr userDrawn="1"/>
            </p:nvSpPr>
            <p:spPr bwMode="auto">
              <a:xfrm>
                <a:off x="5802" y="1645"/>
                <a:ext cx="6" cy="6"/>
              </a:xfrm>
              <a:prstGeom prst="rect">
                <a:avLst/>
              </a:prstGeom>
              <a:solidFill>
                <a:srgbClr val="CDA959"/>
              </a:solidFill>
              <a:ln w="0">
                <a:noFill/>
                <a:miter lim="800000"/>
                <a:headEnd/>
                <a:tailEnd/>
              </a:ln>
            </p:spPr>
            <p:txBody>
              <a:bodyPr/>
              <a:lstStyle/>
              <a:p>
                <a:pPr>
                  <a:defRPr/>
                </a:pPr>
                <a:endParaRPr lang="en-US" dirty="0"/>
              </a:p>
            </p:txBody>
          </p:sp>
          <p:sp>
            <p:nvSpPr>
              <p:cNvPr id="1690" name="Rectangle 1180"/>
              <p:cNvSpPr>
                <a:spLocks noChangeArrowheads="1"/>
              </p:cNvSpPr>
              <p:nvPr userDrawn="1"/>
            </p:nvSpPr>
            <p:spPr bwMode="auto">
              <a:xfrm>
                <a:off x="3648" y="1651"/>
                <a:ext cx="151" cy="5"/>
              </a:xfrm>
              <a:prstGeom prst="rect">
                <a:avLst/>
              </a:prstGeom>
              <a:solidFill>
                <a:srgbClr val="CDA959"/>
              </a:solidFill>
              <a:ln w="0">
                <a:noFill/>
                <a:miter lim="800000"/>
                <a:headEnd/>
                <a:tailEnd/>
              </a:ln>
            </p:spPr>
            <p:txBody>
              <a:bodyPr/>
              <a:lstStyle/>
              <a:p>
                <a:pPr>
                  <a:defRPr/>
                </a:pPr>
                <a:endParaRPr lang="en-US" dirty="0"/>
              </a:p>
            </p:txBody>
          </p:sp>
          <p:sp>
            <p:nvSpPr>
              <p:cNvPr id="1691" name="Rectangle 1181"/>
              <p:cNvSpPr>
                <a:spLocks noChangeArrowheads="1"/>
              </p:cNvSpPr>
              <p:nvPr userDrawn="1"/>
            </p:nvSpPr>
            <p:spPr bwMode="auto">
              <a:xfrm>
                <a:off x="3956" y="1651"/>
                <a:ext cx="856" cy="5"/>
              </a:xfrm>
              <a:prstGeom prst="rect">
                <a:avLst/>
              </a:prstGeom>
              <a:solidFill>
                <a:srgbClr val="CDA959"/>
              </a:solidFill>
              <a:ln w="0">
                <a:noFill/>
                <a:miter lim="800000"/>
                <a:headEnd/>
                <a:tailEnd/>
              </a:ln>
            </p:spPr>
            <p:txBody>
              <a:bodyPr/>
              <a:lstStyle/>
              <a:p>
                <a:pPr>
                  <a:defRPr/>
                </a:pPr>
                <a:endParaRPr lang="en-US" dirty="0"/>
              </a:p>
            </p:txBody>
          </p:sp>
          <p:sp>
            <p:nvSpPr>
              <p:cNvPr id="1692" name="Rectangle 1182"/>
              <p:cNvSpPr>
                <a:spLocks noChangeArrowheads="1"/>
              </p:cNvSpPr>
              <p:nvPr userDrawn="1"/>
            </p:nvSpPr>
            <p:spPr bwMode="auto">
              <a:xfrm>
                <a:off x="5802" y="1651"/>
                <a:ext cx="6" cy="5"/>
              </a:xfrm>
              <a:prstGeom prst="rect">
                <a:avLst/>
              </a:prstGeom>
              <a:solidFill>
                <a:srgbClr val="CDA959"/>
              </a:solidFill>
              <a:ln w="0">
                <a:noFill/>
                <a:miter lim="800000"/>
                <a:headEnd/>
                <a:tailEnd/>
              </a:ln>
            </p:spPr>
            <p:txBody>
              <a:bodyPr/>
              <a:lstStyle/>
              <a:p>
                <a:pPr>
                  <a:defRPr/>
                </a:pPr>
                <a:endParaRPr lang="en-US" dirty="0"/>
              </a:p>
            </p:txBody>
          </p:sp>
          <p:sp>
            <p:nvSpPr>
              <p:cNvPr id="1693" name="Rectangle 1183"/>
              <p:cNvSpPr>
                <a:spLocks noChangeArrowheads="1"/>
              </p:cNvSpPr>
              <p:nvPr userDrawn="1"/>
            </p:nvSpPr>
            <p:spPr bwMode="auto">
              <a:xfrm>
                <a:off x="3648" y="1656"/>
                <a:ext cx="123" cy="6"/>
              </a:xfrm>
              <a:prstGeom prst="rect">
                <a:avLst/>
              </a:prstGeom>
              <a:solidFill>
                <a:srgbClr val="CDA959"/>
              </a:solidFill>
              <a:ln w="0">
                <a:noFill/>
                <a:miter lim="800000"/>
                <a:headEnd/>
                <a:tailEnd/>
              </a:ln>
            </p:spPr>
            <p:txBody>
              <a:bodyPr/>
              <a:lstStyle/>
              <a:p>
                <a:pPr>
                  <a:defRPr/>
                </a:pPr>
                <a:endParaRPr lang="en-US" dirty="0"/>
              </a:p>
            </p:txBody>
          </p:sp>
          <p:sp>
            <p:nvSpPr>
              <p:cNvPr id="1694" name="Rectangle 1184"/>
              <p:cNvSpPr>
                <a:spLocks noChangeArrowheads="1"/>
              </p:cNvSpPr>
              <p:nvPr userDrawn="1"/>
            </p:nvSpPr>
            <p:spPr bwMode="auto">
              <a:xfrm>
                <a:off x="4017" y="1656"/>
                <a:ext cx="795" cy="6"/>
              </a:xfrm>
              <a:prstGeom prst="rect">
                <a:avLst/>
              </a:prstGeom>
              <a:solidFill>
                <a:srgbClr val="CDA959"/>
              </a:solidFill>
              <a:ln w="0">
                <a:noFill/>
                <a:miter lim="800000"/>
                <a:headEnd/>
                <a:tailEnd/>
              </a:ln>
            </p:spPr>
            <p:txBody>
              <a:bodyPr/>
              <a:lstStyle/>
              <a:p>
                <a:pPr>
                  <a:defRPr/>
                </a:pPr>
                <a:endParaRPr lang="en-US" dirty="0"/>
              </a:p>
            </p:txBody>
          </p:sp>
          <p:sp>
            <p:nvSpPr>
              <p:cNvPr id="1695" name="Rectangle 1185"/>
              <p:cNvSpPr>
                <a:spLocks noChangeArrowheads="1"/>
              </p:cNvSpPr>
              <p:nvPr userDrawn="1"/>
            </p:nvSpPr>
            <p:spPr bwMode="auto">
              <a:xfrm>
                <a:off x="5802" y="1656"/>
                <a:ext cx="6" cy="6"/>
              </a:xfrm>
              <a:prstGeom prst="rect">
                <a:avLst/>
              </a:prstGeom>
              <a:solidFill>
                <a:srgbClr val="CDA959"/>
              </a:solidFill>
              <a:ln w="0">
                <a:noFill/>
                <a:miter lim="800000"/>
                <a:headEnd/>
                <a:tailEnd/>
              </a:ln>
            </p:spPr>
            <p:txBody>
              <a:bodyPr/>
              <a:lstStyle/>
              <a:p>
                <a:pPr>
                  <a:defRPr/>
                </a:pPr>
                <a:endParaRPr lang="en-US" dirty="0"/>
              </a:p>
            </p:txBody>
          </p:sp>
          <p:sp>
            <p:nvSpPr>
              <p:cNvPr id="1696" name="Rectangle 1186"/>
              <p:cNvSpPr>
                <a:spLocks noChangeArrowheads="1"/>
              </p:cNvSpPr>
              <p:nvPr userDrawn="1"/>
            </p:nvSpPr>
            <p:spPr bwMode="auto">
              <a:xfrm>
                <a:off x="3648" y="1662"/>
                <a:ext cx="118" cy="6"/>
              </a:xfrm>
              <a:prstGeom prst="rect">
                <a:avLst/>
              </a:prstGeom>
              <a:solidFill>
                <a:srgbClr val="CDA959"/>
              </a:solidFill>
              <a:ln w="0">
                <a:noFill/>
                <a:miter lim="800000"/>
                <a:headEnd/>
                <a:tailEnd/>
              </a:ln>
            </p:spPr>
            <p:txBody>
              <a:bodyPr/>
              <a:lstStyle/>
              <a:p>
                <a:pPr>
                  <a:defRPr/>
                </a:pPr>
                <a:endParaRPr lang="en-US" dirty="0"/>
              </a:p>
            </p:txBody>
          </p:sp>
          <p:sp>
            <p:nvSpPr>
              <p:cNvPr id="1697" name="Rectangle 1187"/>
              <p:cNvSpPr>
                <a:spLocks noChangeArrowheads="1"/>
              </p:cNvSpPr>
              <p:nvPr userDrawn="1"/>
            </p:nvSpPr>
            <p:spPr bwMode="auto">
              <a:xfrm>
                <a:off x="4084" y="1662"/>
                <a:ext cx="734" cy="6"/>
              </a:xfrm>
              <a:prstGeom prst="rect">
                <a:avLst/>
              </a:prstGeom>
              <a:solidFill>
                <a:srgbClr val="CDA959"/>
              </a:solidFill>
              <a:ln w="0">
                <a:noFill/>
                <a:miter lim="800000"/>
                <a:headEnd/>
                <a:tailEnd/>
              </a:ln>
            </p:spPr>
            <p:txBody>
              <a:bodyPr/>
              <a:lstStyle/>
              <a:p>
                <a:pPr>
                  <a:defRPr/>
                </a:pPr>
                <a:endParaRPr lang="en-US" dirty="0"/>
              </a:p>
            </p:txBody>
          </p:sp>
          <p:sp>
            <p:nvSpPr>
              <p:cNvPr id="1698" name="Rectangle 1188"/>
              <p:cNvSpPr>
                <a:spLocks noChangeArrowheads="1"/>
              </p:cNvSpPr>
              <p:nvPr userDrawn="1"/>
            </p:nvSpPr>
            <p:spPr bwMode="auto">
              <a:xfrm>
                <a:off x="5802" y="1662"/>
                <a:ext cx="6" cy="6"/>
              </a:xfrm>
              <a:prstGeom prst="rect">
                <a:avLst/>
              </a:prstGeom>
              <a:solidFill>
                <a:srgbClr val="CDA959"/>
              </a:solidFill>
              <a:ln w="0">
                <a:noFill/>
                <a:miter lim="800000"/>
                <a:headEnd/>
                <a:tailEnd/>
              </a:ln>
            </p:spPr>
            <p:txBody>
              <a:bodyPr/>
              <a:lstStyle/>
              <a:p>
                <a:pPr>
                  <a:defRPr/>
                </a:pPr>
                <a:endParaRPr lang="en-US" dirty="0"/>
              </a:p>
            </p:txBody>
          </p:sp>
          <p:sp>
            <p:nvSpPr>
              <p:cNvPr id="1699" name="Rectangle 1189"/>
              <p:cNvSpPr>
                <a:spLocks noChangeArrowheads="1"/>
              </p:cNvSpPr>
              <p:nvPr userDrawn="1"/>
            </p:nvSpPr>
            <p:spPr bwMode="auto">
              <a:xfrm>
                <a:off x="3648" y="1668"/>
                <a:ext cx="112" cy="5"/>
              </a:xfrm>
              <a:prstGeom prst="rect">
                <a:avLst/>
              </a:prstGeom>
              <a:solidFill>
                <a:srgbClr val="CDA959"/>
              </a:solidFill>
              <a:ln w="0">
                <a:noFill/>
                <a:miter lim="800000"/>
                <a:headEnd/>
                <a:tailEnd/>
              </a:ln>
            </p:spPr>
            <p:txBody>
              <a:bodyPr/>
              <a:lstStyle/>
              <a:p>
                <a:pPr>
                  <a:defRPr/>
                </a:pPr>
                <a:endParaRPr lang="en-US" dirty="0"/>
              </a:p>
            </p:txBody>
          </p:sp>
          <p:sp>
            <p:nvSpPr>
              <p:cNvPr id="1700" name="Rectangle 1190"/>
              <p:cNvSpPr>
                <a:spLocks noChangeArrowheads="1"/>
              </p:cNvSpPr>
              <p:nvPr userDrawn="1"/>
            </p:nvSpPr>
            <p:spPr bwMode="auto">
              <a:xfrm>
                <a:off x="4146" y="1668"/>
                <a:ext cx="672" cy="5"/>
              </a:xfrm>
              <a:prstGeom prst="rect">
                <a:avLst/>
              </a:prstGeom>
              <a:solidFill>
                <a:srgbClr val="CDA959"/>
              </a:solidFill>
              <a:ln w="0">
                <a:noFill/>
                <a:miter lim="800000"/>
                <a:headEnd/>
                <a:tailEnd/>
              </a:ln>
            </p:spPr>
            <p:txBody>
              <a:bodyPr/>
              <a:lstStyle/>
              <a:p>
                <a:pPr>
                  <a:defRPr/>
                </a:pPr>
                <a:endParaRPr lang="en-US" dirty="0"/>
              </a:p>
            </p:txBody>
          </p:sp>
          <p:sp>
            <p:nvSpPr>
              <p:cNvPr id="1701" name="Rectangle 1191"/>
              <p:cNvSpPr>
                <a:spLocks noChangeArrowheads="1"/>
              </p:cNvSpPr>
              <p:nvPr userDrawn="1"/>
            </p:nvSpPr>
            <p:spPr bwMode="auto">
              <a:xfrm>
                <a:off x="5802" y="1668"/>
                <a:ext cx="6" cy="5"/>
              </a:xfrm>
              <a:prstGeom prst="rect">
                <a:avLst/>
              </a:prstGeom>
              <a:solidFill>
                <a:srgbClr val="CDA959"/>
              </a:solidFill>
              <a:ln w="0">
                <a:noFill/>
                <a:miter lim="800000"/>
                <a:headEnd/>
                <a:tailEnd/>
              </a:ln>
            </p:spPr>
            <p:txBody>
              <a:bodyPr/>
              <a:lstStyle/>
              <a:p>
                <a:pPr>
                  <a:defRPr/>
                </a:pPr>
                <a:endParaRPr lang="en-US" dirty="0"/>
              </a:p>
            </p:txBody>
          </p:sp>
          <p:sp>
            <p:nvSpPr>
              <p:cNvPr id="1702" name="Rectangle 1192"/>
              <p:cNvSpPr>
                <a:spLocks noChangeArrowheads="1"/>
              </p:cNvSpPr>
              <p:nvPr userDrawn="1"/>
            </p:nvSpPr>
            <p:spPr bwMode="auto">
              <a:xfrm>
                <a:off x="3648" y="1673"/>
                <a:ext cx="101" cy="6"/>
              </a:xfrm>
              <a:prstGeom prst="rect">
                <a:avLst/>
              </a:prstGeom>
              <a:solidFill>
                <a:srgbClr val="CDA959"/>
              </a:solidFill>
              <a:ln w="0">
                <a:noFill/>
                <a:miter lim="800000"/>
                <a:headEnd/>
                <a:tailEnd/>
              </a:ln>
            </p:spPr>
            <p:txBody>
              <a:bodyPr/>
              <a:lstStyle/>
              <a:p>
                <a:pPr>
                  <a:defRPr/>
                </a:pPr>
                <a:endParaRPr lang="en-US" dirty="0"/>
              </a:p>
            </p:txBody>
          </p:sp>
          <p:sp>
            <p:nvSpPr>
              <p:cNvPr id="1703" name="Rectangle 1193"/>
              <p:cNvSpPr>
                <a:spLocks noChangeArrowheads="1"/>
              </p:cNvSpPr>
              <p:nvPr userDrawn="1"/>
            </p:nvSpPr>
            <p:spPr bwMode="auto">
              <a:xfrm>
                <a:off x="4213" y="1673"/>
                <a:ext cx="605" cy="6"/>
              </a:xfrm>
              <a:prstGeom prst="rect">
                <a:avLst/>
              </a:prstGeom>
              <a:solidFill>
                <a:srgbClr val="CDA959"/>
              </a:solidFill>
              <a:ln w="0">
                <a:noFill/>
                <a:miter lim="800000"/>
                <a:headEnd/>
                <a:tailEnd/>
              </a:ln>
            </p:spPr>
            <p:txBody>
              <a:bodyPr/>
              <a:lstStyle/>
              <a:p>
                <a:pPr>
                  <a:defRPr/>
                </a:pPr>
                <a:endParaRPr lang="en-US" dirty="0"/>
              </a:p>
            </p:txBody>
          </p:sp>
          <p:sp>
            <p:nvSpPr>
              <p:cNvPr id="1704" name="Rectangle 1194"/>
              <p:cNvSpPr>
                <a:spLocks noChangeArrowheads="1"/>
              </p:cNvSpPr>
              <p:nvPr userDrawn="1"/>
            </p:nvSpPr>
            <p:spPr bwMode="auto">
              <a:xfrm>
                <a:off x="5802" y="1673"/>
                <a:ext cx="6" cy="6"/>
              </a:xfrm>
              <a:prstGeom prst="rect">
                <a:avLst/>
              </a:prstGeom>
              <a:solidFill>
                <a:srgbClr val="CDA959"/>
              </a:solidFill>
              <a:ln w="0">
                <a:noFill/>
                <a:miter lim="800000"/>
                <a:headEnd/>
                <a:tailEnd/>
              </a:ln>
            </p:spPr>
            <p:txBody>
              <a:bodyPr/>
              <a:lstStyle/>
              <a:p>
                <a:pPr>
                  <a:defRPr/>
                </a:pPr>
                <a:endParaRPr lang="en-US" dirty="0"/>
              </a:p>
            </p:txBody>
          </p:sp>
          <p:sp>
            <p:nvSpPr>
              <p:cNvPr id="1705" name="Rectangle 1195"/>
              <p:cNvSpPr>
                <a:spLocks noChangeArrowheads="1"/>
              </p:cNvSpPr>
              <p:nvPr userDrawn="1"/>
            </p:nvSpPr>
            <p:spPr bwMode="auto">
              <a:xfrm>
                <a:off x="3648" y="1679"/>
                <a:ext cx="95" cy="5"/>
              </a:xfrm>
              <a:prstGeom prst="rect">
                <a:avLst/>
              </a:prstGeom>
              <a:solidFill>
                <a:srgbClr val="CDA959"/>
              </a:solidFill>
              <a:ln w="0">
                <a:noFill/>
                <a:miter lim="800000"/>
                <a:headEnd/>
                <a:tailEnd/>
              </a:ln>
            </p:spPr>
            <p:txBody>
              <a:bodyPr/>
              <a:lstStyle/>
              <a:p>
                <a:pPr>
                  <a:defRPr/>
                </a:pPr>
                <a:endParaRPr lang="en-US" dirty="0"/>
              </a:p>
            </p:txBody>
          </p:sp>
          <p:sp>
            <p:nvSpPr>
              <p:cNvPr id="1706" name="Rectangle 1196"/>
              <p:cNvSpPr>
                <a:spLocks noChangeArrowheads="1"/>
              </p:cNvSpPr>
              <p:nvPr userDrawn="1"/>
            </p:nvSpPr>
            <p:spPr bwMode="auto">
              <a:xfrm>
                <a:off x="4275" y="1679"/>
                <a:ext cx="548" cy="5"/>
              </a:xfrm>
              <a:prstGeom prst="rect">
                <a:avLst/>
              </a:prstGeom>
              <a:solidFill>
                <a:srgbClr val="CDA959"/>
              </a:solidFill>
              <a:ln w="0">
                <a:noFill/>
                <a:miter lim="800000"/>
                <a:headEnd/>
                <a:tailEnd/>
              </a:ln>
            </p:spPr>
            <p:txBody>
              <a:bodyPr/>
              <a:lstStyle/>
              <a:p>
                <a:pPr>
                  <a:defRPr/>
                </a:pPr>
                <a:endParaRPr lang="en-US" dirty="0"/>
              </a:p>
            </p:txBody>
          </p:sp>
          <p:sp>
            <p:nvSpPr>
              <p:cNvPr id="1707" name="Rectangle 1197"/>
              <p:cNvSpPr>
                <a:spLocks noChangeArrowheads="1"/>
              </p:cNvSpPr>
              <p:nvPr userDrawn="1"/>
            </p:nvSpPr>
            <p:spPr bwMode="auto">
              <a:xfrm>
                <a:off x="5802" y="1679"/>
                <a:ext cx="6" cy="5"/>
              </a:xfrm>
              <a:prstGeom prst="rect">
                <a:avLst/>
              </a:prstGeom>
              <a:solidFill>
                <a:srgbClr val="CDA959"/>
              </a:solidFill>
              <a:ln w="0">
                <a:noFill/>
                <a:miter lim="800000"/>
                <a:headEnd/>
                <a:tailEnd/>
              </a:ln>
            </p:spPr>
            <p:txBody>
              <a:bodyPr/>
              <a:lstStyle/>
              <a:p>
                <a:pPr>
                  <a:defRPr/>
                </a:pPr>
                <a:endParaRPr lang="en-US" dirty="0"/>
              </a:p>
            </p:txBody>
          </p:sp>
          <p:sp>
            <p:nvSpPr>
              <p:cNvPr id="1708" name="Rectangle 1198"/>
              <p:cNvSpPr>
                <a:spLocks noChangeArrowheads="1"/>
              </p:cNvSpPr>
              <p:nvPr userDrawn="1"/>
            </p:nvSpPr>
            <p:spPr bwMode="auto">
              <a:xfrm>
                <a:off x="3648" y="1684"/>
                <a:ext cx="84" cy="6"/>
              </a:xfrm>
              <a:prstGeom prst="rect">
                <a:avLst/>
              </a:prstGeom>
              <a:solidFill>
                <a:srgbClr val="CDA959"/>
              </a:solidFill>
              <a:ln w="0">
                <a:noFill/>
                <a:miter lim="800000"/>
                <a:headEnd/>
                <a:tailEnd/>
              </a:ln>
            </p:spPr>
            <p:txBody>
              <a:bodyPr/>
              <a:lstStyle/>
              <a:p>
                <a:pPr>
                  <a:defRPr/>
                </a:pPr>
                <a:endParaRPr lang="en-US" dirty="0"/>
              </a:p>
            </p:txBody>
          </p:sp>
          <p:sp>
            <p:nvSpPr>
              <p:cNvPr id="1709" name="Rectangle 1199"/>
              <p:cNvSpPr>
                <a:spLocks noChangeArrowheads="1"/>
              </p:cNvSpPr>
              <p:nvPr userDrawn="1"/>
            </p:nvSpPr>
            <p:spPr bwMode="auto">
              <a:xfrm>
                <a:off x="4342" y="1684"/>
                <a:ext cx="481" cy="6"/>
              </a:xfrm>
              <a:prstGeom prst="rect">
                <a:avLst/>
              </a:prstGeom>
              <a:solidFill>
                <a:srgbClr val="CDA959"/>
              </a:solidFill>
              <a:ln w="0">
                <a:noFill/>
                <a:miter lim="800000"/>
                <a:headEnd/>
                <a:tailEnd/>
              </a:ln>
            </p:spPr>
            <p:txBody>
              <a:bodyPr/>
              <a:lstStyle/>
              <a:p>
                <a:pPr>
                  <a:defRPr/>
                </a:pPr>
                <a:endParaRPr lang="en-US" dirty="0"/>
              </a:p>
            </p:txBody>
          </p:sp>
          <p:sp>
            <p:nvSpPr>
              <p:cNvPr id="1710" name="Rectangle 1200"/>
              <p:cNvSpPr>
                <a:spLocks noChangeArrowheads="1"/>
              </p:cNvSpPr>
              <p:nvPr userDrawn="1"/>
            </p:nvSpPr>
            <p:spPr bwMode="auto">
              <a:xfrm>
                <a:off x="3648" y="1690"/>
                <a:ext cx="84" cy="6"/>
              </a:xfrm>
              <a:prstGeom prst="rect">
                <a:avLst/>
              </a:prstGeom>
              <a:solidFill>
                <a:srgbClr val="CDA959"/>
              </a:solidFill>
              <a:ln w="0">
                <a:noFill/>
                <a:miter lim="800000"/>
                <a:headEnd/>
                <a:tailEnd/>
              </a:ln>
            </p:spPr>
            <p:txBody>
              <a:bodyPr/>
              <a:lstStyle/>
              <a:p>
                <a:pPr>
                  <a:defRPr/>
                </a:pPr>
                <a:endParaRPr lang="en-US" dirty="0"/>
              </a:p>
            </p:txBody>
          </p:sp>
          <p:sp>
            <p:nvSpPr>
              <p:cNvPr id="1711" name="Rectangle 1201"/>
              <p:cNvSpPr>
                <a:spLocks noChangeArrowheads="1"/>
              </p:cNvSpPr>
              <p:nvPr userDrawn="1"/>
            </p:nvSpPr>
            <p:spPr bwMode="auto">
              <a:xfrm>
                <a:off x="4403" y="1690"/>
                <a:ext cx="426" cy="6"/>
              </a:xfrm>
              <a:prstGeom prst="rect">
                <a:avLst/>
              </a:prstGeom>
              <a:solidFill>
                <a:srgbClr val="CDA959"/>
              </a:solidFill>
              <a:ln w="0">
                <a:noFill/>
                <a:miter lim="800000"/>
                <a:headEnd/>
                <a:tailEnd/>
              </a:ln>
            </p:spPr>
            <p:txBody>
              <a:bodyPr/>
              <a:lstStyle/>
              <a:p>
                <a:pPr>
                  <a:defRPr/>
                </a:pPr>
                <a:endParaRPr lang="en-US" dirty="0"/>
              </a:p>
            </p:txBody>
          </p:sp>
          <p:sp>
            <p:nvSpPr>
              <p:cNvPr id="1712" name="Rectangle 1202"/>
              <p:cNvSpPr>
                <a:spLocks noChangeArrowheads="1"/>
              </p:cNvSpPr>
              <p:nvPr userDrawn="1"/>
            </p:nvSpPr>
            <p:spPr bwMode="auto">
              <a:xfrm>
                <a:off x="3648" y="1696"/>
                <a:ext cx="78" cy="5"/>
              </a:xfrm>
              <a:prstGeom prst="rect">
                <a:avLst/>
              </a:prstGeom>
              <a:solidFill>
                <a:srgbClr val="CDA959"/>
              </a:solidFill>
              <a:ln w="0">
                <a:noFill/>
                <a:miter lim="800000"/>
                <a:headEnd/>
                <a:tailEnd/>
              </a:ln>
            </p:spPr>
            <p:txBody>
              <a:bodyPr/>
              <a:lstStyle/>
              <a:p>
                <a:pPr>
                  <a:defRPr/>
                </a:pPr>
                <a:endParaRPr lang="en-US" dirty="0"/>
              </a:p>
            </p:txBody>
          </p:sp>
          <p:sp>
            <p:nvSpPr>
              <p:cNvPr id="1713" name="Rectangle 1203"/>
              <p:cNvSpPr>
                <a:spLocks noChangeArrowheads="1"/>
              </p:cNvSpPr>
              <p:nvPr userDrawn="1"/>
            </p:nvSpPr>
            <p:spPr bwMode="auto">
              <a:xfrm>
                <a:off x="4471" y="1696"/>
                <a:ext cx="358" cy="5"/>
              </a:xfrm>
              <a:prstGeom prst="rect">
                <a:avLst/>
              </a:prstGeom>
              <a:solidFill>
                <a:srgbClr val="CDA959"/>
              </a:solidFill>
              <a:ln w="0">
                <a:noFill/>
                <a:miter lim="800000"/>
                <a:headEnd/>
                <a:tailEnd/>
              </a:ln>
            </p:spPr>
            <p:txBody>
              <a:bodyPr/>
              <a:lstStyle/>
              <a:p>
                <a:pPr>
                  <a:defRPr/>
                </a:pPr>
                <a:endParaRPr lang="en-US" dirty="0"/>
              </a:p>
            </p:txBody>
          </p:sp>
          <p:sp>
            <p:nvSpPr>
              <p:cNvPr id="1714" name="Rectangle 1204"/>
              <p:cNvSpPr>
                <a:spLocks noChangeArrowheads="1"/>
              </p:cNvSpPr>
              <p:nvPr userDrawn="1"/>
            </p:nvSpPr>
            <p:spPr bwMode="auto">
              <a:xfrm>
                <a:off x="3648" y="1701"/>
                <a:ext cx="73" cy="6"/>
              </a:xfrm>
              <a:prstGeom prst="rect">
                <a:avLst/>
              </a:prstGeom>
              <a:solidFill>
                <a:srgbClr val="CDA959"/>
              </a:solidFill>
              <a:ln w="0">
                <a:noFill/>
                <a:miter lim="800000"/>
                <a:headEnd/>
                <a:tailEnd/>
              </a:ln>
            </p:spPr>
            <p:txBody>
              <a:bodyPr/>
              <a:lstStyle/>
              <a:p>
                <a:pPr>
                  <a:defRPr/>
                </a:pPr>
                <a:endParaRPr lang="en-US" dirty="0"/>
              </a:p>
            </p:txBody>
          </p:sp>
          <p:sp>
            <p:nvSpPr>
              <p:cNvPr id="1715" name="Rectangle 1205"/>
              <p:cNvSpPr>
                <a:spLocks noChangeArrowheads="1"/>
              </p:cNvSpPr>
              <p:nvPr userDrawn="1"/>
            </p:nvSpPr>
            <p:spPr bwMode="auto">
              <a:xfrm>
                <a:off x="4532" y="1701"/>
                <a:ext cx="297" cy="6"/>
              </a:xfrm>
              <a:prstGeom prst="rect">
                <a:avLst/>
              </a:prstGeom>
              <a:solidFill>
                <a:srgbClr val="CDA959"/>
              </a:solidFill>
              <a:ln w="0">
                <a:noFill/>
                <a:miter lim="800000"/>
                <a:headEnd/>
                <a:tailEnd/>
              </a:ln>
            </p:spPr>
            <p:txBody>
              <a:bodyPr/>
              <a:lstStyle/>
              <a:p>
                <a:pPr>
                  <a:defRPr/>
                </a:pPr>
                <a:endParaRPr lang="en-US" dirty="0"/>
              </a:p>
            </p:txBody>
          </p:sp>
          <p:sp>
            <p:nvSpPr>
              <p:cNvPr id="1716" name="Rectangle 1206"/>
              <p:cNvSpPr>
                <a:spLocks noChangeArrowheads="1"/>
              </p:cNvSpPr>
              <p:nvPr userDrawn="1"/>
            </p:nvSpPr>
            <p:spPr bwMode="auto">
              <a:xfrm>
                <a:off x="3648" y="1707"/>
                <a:ext cx="67" cy="5"/>
              </a:xfrm>
              <a:prstGeom prst="rect">
                <a:avLst/>
              </a:prstGeom>
              <a:solidFill>
                <a:srgbClr val="CDA959"/>
              </a:solidFill>
              <a:ln w="0">
                <a:noFill/>
                <a:miter lim="800000"/>
                <a:headEnd/>
                <a:tailEnd/>
              </a:ln>
            </p:spPr>
            <p:txBody>
              <a:bodyPr/>
              <a:lstStyle/>
              <a:p>
                <a:pPr>
                  <a:defRPr/>
                </a:pPr>
                <a:endParaRPr lang="en-US" dirty="0"/>
              </a:p>
            </p:txBody>
          </p:sp>
          <p:sp>
            <p:nvSpPr>
              <p:cNvPr id="1717" name="Rectangle 1207"/>
              <p:cNvSpPr>
                <a:spLocks noChangeArrowheads="1"/>
              </p:cNvSpPr>
              <p:nvPr userDrawn="1"/>
            </p:nvSpPr>
            <p:spPr bwMode="auto">
              <a:xfrm>
                <a:off x="4594" y="1707"/>
                <a:ext cx="240" cy="5"/>
              </a:xfrm>
              <a:prstGeom prst="rect">
                <a:avLst/>
              </a:prstGeom>
              <a:solidFill>
                <a:srgbClr val="CDA959"/>
              </a:solidFill>
              <a:ln w="0">
                <a:noFill/>
                <a:miter lim="800000"/>
                <a:headEnd/>
                <a:tailEnd/>
              </a:ln>
            </p:spPr>
            <p:txBody>
              <a:bodyPr/>
              <a:lstStyle/>
              <a:p>
                <a:pPr>
                  <a:defRPr/>
                </a:pPr>
                <a:endParaRPr lang="en-US" dirty="0"/>
              </a:p>
            </p:txBody>
          </p:sp>
          <p:sp>
            <p:nvSpPr>
              <p:cNvPr id="1718" name="Rectangle 1208"/>
              <p:cNvSpPr>
                <a:spLocks noChangeArrowheads="1"/>
              </p:cNvSpPr>
              <p:nvPr userDrawn="1"/>
            </p:nvSpPr>
            <p:spPr bwMode="auto">
              <a:xfrm>
                <a:off x="3648" y="1712"/>
                <a:ext cx="67" cy="6"/>
              </a:xfrm>
              <a:prstGeom prst="rect">
                <a:avLst/>
              </a:prstGeom>
              <a:solidFill>
                <a:srgbClr val="CDA959"/>
              </a:solidFill>
              <a:ln w="0">
                <a:noFill/>
                <a:miter lim="800000"/>
                <a:headEnd/>
                <a:tailEnd/>
              </a:ln>
            </p:spPr>
            <p:txBody>
              <a:bodyPr/>
              <a:lstStyle/>
              <a:p>
                <a:pPr>
                  <a:defRPr/>
                </a:pPr>
                <a:endParaRPr lang="en-US" dirty="0"/>
              </a:p>
            </p:txBody>
          </p:sp>
          <p:sp>
            <p:nvSpPr>
              <p:cNvPr id="1719" name="Rectangle 1209"/>
              <p:cNvSpPr>
                <a:spLocks noChangeArrowheads="1"/>
              </p:cNvSpPr>
              <p:nvPr userDrawn="1"/>
            </p:nvSpPr>
            <p:spPr bwMode="auto">
              <a:xfrm>
                <a:off x="4594" y="1712"/>
                <a:ext cx="240" cy="6"/>
              </a:xfrm>
              <a:prstGeom prst="rect">
                <a:avLst/>
              </a:prstGeom>
              <a:solidFill>
                <a:srgbClr val="CDA959"/>
              </a:solidFill>
              <a:ln w="0">
                <a:noFill/>
                <a:miter lim="800000"/>
                <a:headEnd/>
                <a:tailEnd/>
              </a:ln>
            </p:spPr>
            <p:txBody>
              <a:bodyPr/>
              <a:lstStyle/>
              <a:p>
                <a:pPr>
                  <a:defRPr/>
                </a:pPr>
                <a:endParaRPr lang="en-US" dirty="0"/>
              </a:p>
            </p:txBody>
          </p:sp>
          <p:sp>
            <p:nvSpPr>
              <p:cNvPr id="1720" name="Rectangle 1210"/>
              <p:cNvSpPr>
                <a:spLocks noChangeArrowheads="1"/>
              </p:cNvSpPr>
              <p:nvPr userDrawn="1"/>
            </p:nvSpPr>
            <p:spPr bwMode="auto">
              <a:xfrm>
                <a:off x="3648" y="1718"/>
                <a:ext cx="62" cy="6"/>
              </a:xfrm>
              <a:prstGeom prst="rect">
                <a:avLst/>
              </a:prstGeom>
              <a:solidFill>
                <a:srgbClr val="CDA959"/>
              </a:solidFill>
              <a:ln w="0">
                <a:noFill/>
                <a:miter lim="800000"/>
                <a:headEnd/>
                <a:tailEnd/>
              </a:ln>
            </p:spPr>
            <p:txBody>
              <a:bodyPr/>
              <a:lstStyle/>
              <a:p>
                <a:pPr>
                  <a:defRPr/>
                </a:pPr>
                <a:endParaRPr lang="en-US" dirty="0"/>
              </a:p>
            </p:txBody>
          </p:sp>
          <p:sp>
            <p:nvSpPr>
              <p:cNvPr id="1721" name="Rectangle 1211"/>
              <p:cNvSpPr>
                <a:spLocks noChangeArrowheads="1"/>
              </p:cNvSpPr>
              <p:nvPr userDrawn="1"/>
            </p:nvSpPr>
            <p:spPr bwMode="auto">
              <a:xfrm>
                <a:off x="4583" y="1718"/>
                <a:ext cx="257" cy="6"/>
              </a:xfrm>
              <a:prstGeom prst="rect">
                <a:avLst/>
              </a:prstGeom>
              <a:solidFill>
                <a:srgbClr val="CDA959"/>
              </a:solidFill>
              <a:ln w="0">
                <a:noFill/>
                <a:miter lim="800000"/>
                <a:headEnd/>
                <a:tailEnd/>
              </a:ln>
            </p:spPr>
            <p:txBody>
              <a:bodyPr/>
              <a:lstStyle/>
              <a:p>
                <a:pPr>
                  <a:defRPr/>
                </a:pPr>
                <a:endParaRPr lang="en-US" dirty="0"/>
              </a:p>
            </p:txBody>
          </p:sp>
          <p:sp>
            <p:nvSpPr>
              <p:cNvPr id="1722" name="Rectangle 1212"/>
              <p:cNvSpPr>
                <a:spLocks noChangeArrowheads="1"/>
              </p:cNvSpPr>
              <p:nvPr userDrawn="1"/>
            </p:nvSpPr>
            <p:spPr bwMode="auto">
              <a:xfrm>
                <a:off x="3648" y="1724"/>
                <a:ext cx="56" cy="5"/>
              </a:xfrm>
              <a:prstGeom prst="rect">
                <a:avLst/>
              </a:prstGeom>
              <a:solidFill>
                <a:srgbClr val="CDA959"/>
              </a:solidFill>
              <a:ln w="0">
                <a:noFill/>
                <a:miter lim="800000"/>
                <a:headEnd/>
                <a:tailEnd/>
              </a:ln>
            </p:spPr>
            <p:txBody>
              <a:bodyPr/>
              <a:lstStyle/>
              <a:p>
                <a:pPr>
                  <a:defRPr/>
                </a:pPr>
                <a:endParaRPr lang="en-US" dirty="0"/>
              </a:p>
            </p:txBody>
          </p:sp>
        </p:grpSp>
        <p:grpSp>
          <p:nvGrpSpPr>
            <p:cNvPr id="19" name="Group 1213"/>
            <p:cNvGrpSpPr>
              <a:grpSpLocks/>
            </p:cNvGrpSpPr>
            <p:nvPr userDrawn="1"/>
          </p:nvGrpSpPr>
          <p:grpSpPr bwMode="auto">
            <a:xfrm>
              <a:off x="3648" y="1724"/>
              <a:ext cx="2154" cy="632"/>
              <a:chOff x="3648" y="1724"/>
              <a:chExt cx="2154" cy="632"/>
            </a:xfrm>
          </p:grpSpPr>
          <p:sp>
            <p:nvSpPr>
              <p:cNvPr id="1323" name="Rectangle 1214"/>
              <p:cNvSpPr>
                <a:spLocks noChangeArrowheads="1"/>
              </p:cNvSpPr>
              <p:nvPr userDrawn="1"/>
            </p:nvSpPr>
            <p:spPr bwMode="auto">
              <a:xfrm>
                <a:off x="4571" y="1724"/>
                <a:ext cx="269" cy="5"/>
              </a:xfrm>
              <a:prstGeom prst="rect">
                <a:avLst/>
              </a:prstGeom>
              <a:solidFill>
                <a:srgbClr val="CDA959"/>
              </a:solidFill>
              <a:ln w="0">
                <a:noFill/>
                <a:miter lim="800000"/>
                <a:headEnd/>
                <a:tailEnd/>
              </a:ln>
            </p:spPr>
            <p:txBody>
              <a:bodyPr/>
              <a:lstStyle/>
              <a:p>
                <a:pPr>
                  <a:defRPr/>
                </a:pPr>
                <a:endParaRPr lang="en-US" dirty="0"/>
              </a:p>
            </p:txBody>
          </p:sp>
          <p:sp>
            <p:nvSpPr>
              <p:cNvPr id="1324" name="Rectangle 1215"/>
              <p:cNvSpPr>
                <a:spLocks noChangeArrowheads="1"/>
              </p:cNvSpPr>
              <p:nvPr userDrawn="1"/>
            </p:nvSpPr>
            <p:spPr bwMode="auto">
              <a:xfrm>
                <a:off x="3648" y="1729"/>
                <a:ext cx="50" cy="6"/>
              </a:xfrm>
              <a:prstGeom prst="rect">
                <a:avLst/>
              </a:prstGeom>
              <a:solidFill>
                <a:srgbClr val="CDA959"/>
              </a:solidFill>
              <a:ln w="0">
                <a:noFill/>
                <a:miter lim="800000"/>
                <a:headEnd/>
                <a:tailEnd/>
              </a:ln>
            </p:spPr>
            <p:txBody>
              <a:bodyPr/>
              <a:lstStyle/>
              <a:p>
                <a:pPr>
                  <a:defRPr/>
                </a:pPr>
                <a:endParaRPr lang="en-US" dirty="0"/>
              </a:p>
            </p:txBody>
          </p:sp>
          <p:sp>
            <p:nvSpPr>
              <p:cNvPr id="1325" name="Rectangle 1216"/>
              <p:cNvSpPr>
                <a:spLocks noChangeArrowheads="1"/>
              </p:cNvSpPr>
              <p:nvPr userDrawn="1"/>
            </p:nvSpPr>
            <p:spPr bwMode="auto">
              <a:xfrm>
                <a:off x="4555" y="1729"/>
                <a:ext cx="291" cy="6"/>
              </a:xfrm>
              <a:prstGeom prst="rect">
                <a:avLst/>
              </a:prstGeom>
              <a:solidFill>
                <a:srgbClr val="CDA959"/>
              </a:solidFill>
              <a:ln w="0">
                <a:noFill/>
                <a:miter lim="800000"/>
                <a:headEnd/>
                <a:tailEnd/>
              </a:ln>
            </p:spPr>
            <p:txBody>
              <a:bodyPr/>
              <a:lstStyle/>
              <a:p>
                <a:pPr>
                  <a:defRPr/>
                </a:pPr>
                <a:endParaRPr lang="en-US" dirty="0"/>
              </a:p>
            </p:txBody>
          </p:sp>
          <p:sp>
            <p:nvSpPr>
              <p:cNvPr id="1326" name="Rectangle 1217"/>
              <p:cNvSpPr>
                <a:spLocks noChangeArrowheads="1"/>
              </p:cNvSpPr>
              <p:nvPr userDrawn="1"/>
            </p:nvSpPr>
            <p:spPr bwMode="auto">
              <a:xfrm>
                <a:off x="3648" y="1735"/>
                <a:ext cx="50" cy="5"/>
              </a:xfrm>
              <a:prstGeom prst="rect">
                <a:avLst/>
              </a:prstGeom>
              <a:solidFill>
                <a:srgbClr val="CDA959"/>
              </a:solidFill>
              <a:ln w="0">
                <a:noFill/>
                <a:miter lim="800000"/>
                <a:headEnd/>
                <a:tailEnd/>
              </a:ln>
            </p:spPr>
            <p:txBody>
              <a:bodyPr/>
              <a:lstStyle/>
              <a:p>
                <a:pPr>
                  <a:defRPr/>
                </a:pPr>
                <a:endParaRPr lang="en-US" dirty="0"/>
              </a:p>
            </p:txBody>
          </p:sp>
          <p:sp>
            <p:nvSpPr>
              <p:cNvPr id="1327" name="Rectangle 1218"/>
              <p:cNvSpPr>
                <a:spLocks noChangeArrowheads="1"/>
              </p:cNvSpPr>
              <p:nvPr userDrawn="1"/>
            </p:nvSpPr>
            <p:spPr bwMode="auto">
              <a:xfrm>
                <a:off x="4543" y="1735"/>
                <a:ext cx="303" cy="5"/>
              </a:xfrm>
              <a:prstGeom prst="rect">
                <a:avLst/>
              </a:prstGeom>
              <a:solidFill>
                <a:srgbClr val="CDA959"/>
              </a:solidFill>
              <a:ln w="0">
                <a:noFill/>
                <a:miter lim="800000"/>
                <a:headEnd/>
                <a:tailEnd/>
              </a:ln>
            </p:spPr>
            <p:txBody>
              <a:bodyPr/>
              <a:lstStyle/>
              <a:p>
                <a:pPr>
                  <a:defRPr/>
                </a:pPr>
                <a:endParaRPr lang="en-US" dirty="0"/>
              </a:p>
            </p:txBody>
          </p:sp>
          <p:sp>
            <p:nvSpPr>
              <p:cNvPr id="1328" name="Rectangle 1219"/>
              <p:cNvSpPr>
                <a:spLocks noChangeArrowheads="1"/>
              </p:cNvSpPr>
              <p:nvPr userDrawn="1"/>
            </p:nvSpPr>
            <p:spPr bwMode="auto">
              <a:xfrm>
                <a:off x="3648" y="1740"/>
                <a:ext cx="50" cy="6"/>
              </a:xfrm>
              <a:prstGeom prst="rect">
                <a:avLst/>
              </a:prstGeom>
              <a:solidFill>
                <a:srgbClr val="CDA959"/>
              </a:solidFill>
              <a:ln w="0">
                <a:noFill/>
                <a:miter lim="800000"/>
                <a:headEnd/>
                <a:tailEnd/>
              </a:ln>
            </p:spPr>
            <p:txBody>
              <a:bodyPr/>
              <a:lstStyle/>
              <a:p>
                <a:pPr>
                  <a:defRPr/>
                </a:pPr>
                <a:endParaRPr lang="en-US" dirty="0"/>
              </a:p>
            </p:txBody>
          </p:sp>
          <p:sp>
            <p:nvSpPr>
              <p:cNvPr id="1329" name="Rectangle 1220"/>
              <p:cNvSpPr>
                <a:spLocks noChangeArrowheads="1"/>
              </p:cNvSpPr>
              <p:nvPr userDrawn="1"/>
            </p:nvSpPr>
            <p:spPr bwMode="auto">
              <a:xfrm>
                <a:off x="4527" y="1740"/>
                <a:ext cx="319" cy="6"/>
              </a:xfrm>
              <a:prstGeom prst="rect">
                <a:avLst/>
              </a:prstGeom>
              <a:solidFill>
                <a:srgbClr val="CDA959"/>
              </a:solidFill>
              <a:ln w="0">
                <a:noFill/>
                <a:miter lim="800000"/>
                <a:headEnd/>
                <a:tailEnd/>
              </a:ln>
            </p:spPr>
            <p:txBody>
              <a:bodyPr/>
              <a:lstStyle/>
              <a:p>
                <a:pPr>
                  <a:defRPr/>
                </a:pPr>
                <a:endParaRPr lang="en-US" dirty="0"/>
              </a:p>
            </p:txBody>
          </p:sp>
          <p:sp>
            <p:nvSpPr>
              <p:cNvPr id="1330" name="Rectangle 1221"/>
              <p:cNvSpPr>
                <a:spLocks noChangeArrowheads="1"/>
              </p:cNvSpPr>
              <p:nvPr userDrawn="1"/>
            </p:nvSpPr>
            <p:spPr bwMode="auto">
              <a:xfrm>
                <a:off x="3648" y="1746"/>
                <a:ext cx="50" cy="6"/>
              </a:xfrm>
              <a:prstGeom prst="rect">
                <a:avLst/>
              </a:prstGeom>
              <a:solidFill>
                <a:srgbClr val="CDA959"/>
              </a:solidFill>
              <a:ln w="0">
                <a:noFill/>
                <a:miter lim="800000"/>
                <a:headEnd/>
                <a:tailEnd/>
              </a:ln>
            </p:spPr>
            <p:txBody>
              <a:bodyPr/>
              <a:lstStyle/>
              <a:p>
                <a:pPr>
                  <a:defRPr/>
                </a:pPr>
                <a:endParaRPr lang="en-US" dirty="0"/>
              </a:p>
            </p:txBody>
          </p:sp>
          <p:sp>
            <p:nvSpPr>
              <p:cNvPr id="1331" name="Rectangle 1222"/>
              <p:cNvSpPr>
                <a:spLocks noChangeArrowheads="1"/>
              </p:cNvSpPr>
              <p:nvPr userDrawn="1"/>
            </p:nvSpPr>
            <p:spPr bwMode="auto">
              <a:xfrm>
                <a:off x="4515" y="1746"/>
                <a:ext cx="336" cy="6"/>
              </a:xfrm>
              <a:prstGeom prst="rect">
                <a:avLst/>
              </a:prstGeom>
              <a:solidFill>
                <a:srgbClr val="CDA959"/>
              </a:solidFill>
              <a:ln w="0">
                <a:noFill/>
                <a:miter lim="800000"/>
                <a:headEnd/>
                <a:tailEnd/>
              </a:ln>
            </p:spPr>
            <p:txBody>
              <a:bodyPr/>
              <a:lstStyle/>
              <a:p>
                <a:pPr>
                  <a:defRPr/>
                </a:pPr>
                <a:endParaRPr lang="en-US" dirty="0"/>
              </a:p>
            </p:txBody>
          </p:sp>
          <p:sp>
            <p:nvSpPr>
              <p:cNvPr id="1332" name="Rectangle 1223"/>
              <p:cNvSpPr>
                <a:spLocks noChangeArrowheads="1"/>
              </p:cNvSpPr>
              <p:nvPr userDrawn="1"/>
            </p:nvSpPr>
            <p:spPr bwMode="auto">
              <a:xfrm>
                <a:off x="3648" y="1752"/>
                <a:ext cx="45" cy="5"/>
              </a:xfrm>
              <a:prstGeom prst="rect">
                <a:avLst/>
              </a:prstGeom>
              <a:solidFill>
                <a:srgbClr val="CDA959"/>
              </a:solidFill>
              <a:ln w="0">
                <a:noFill/>
                <a:miter lim="800000"/>
                <a:headEnd/>
                <a:tailEnd/>
              </a:ln>
            </p:spPr>
            <p:txBody>
              <a:bodyPr/>
              <a:lstStyle/>
              <a:p>
                <a:pPr>
                  <a:defRPr/>
                </a:pPr>
                <a:endParaRPr lang="en-US" dirty="0"/>
              </a:p>
            </p:txBody>
          </p:sp>
          <p:sp>
            <p:nvSpPr>
              <p:cNvPr id="1333" name="Rectangle 1224"/>
              <p:cNvSpPr>
                <a:spLocks noChangeArrowheads="1"/>
              </p:cNvSpPr>
              <p:nvPr userDrawn="1"/>
            </p:nvSpPr>
            <p:spPr bwMode="auto">
              <a:xfrm>
                <a:off x="4499" y="1752"/>
                <a:ext cx="352" cy="5"/>
              </a:xfrm>
              <a:prstGeom prst="rect">
                <a:avLst/>
              </a:prstGeom>
              <a:solidFill>
                <a:srgbClr val="CDA959"/>
              </a:solidFill>
              <a:ln w="0">
                <a:noFill/>
                <a:miter lim="800000"/>
                <a:headEnd/>
                <a:tailEnd/>
              </a:ln>
            </p:spPr>
            <p:txBody>
              <a:bodyPr/>
              <a:lstStyle/>
              <a:p>
                <a:pPr>
                  <a:defRPr/>
                </a:pPr>
                <a:endParaRPr lang="en-US" dirty="0"/>
              </a:p>
            </p:txBody>
          </p:sp>
          <p:sp>
            <p:nvSpPr>
              <p:cNvPr id="1334" name="Rectangle 1225"/>
              <p:cNvSpPr>
                <a:spLocks noChangeArrowheads="1"/>
              </p:cNvSpPr>
              <p:nvPr userDrawn="1"/>
            </p:nvSpPr>
            <p:spPr bwMode="auto">
              <a:xfrm>
                <a:off x="3648" y="1757"/>
                <a:ext cx="45" cy="6"/>
              </a:xfrm>
              <a:prstGeom prst="rect">
                <a:avLst/>
              </a:prstGeom>
              <a:solidFill>
                <a:srgbClr val="CDA959"/>
              </a:solidFill>
              <a:ln w="0">
                <a:noFill/>
                <a:miter lim="800000"/>
                <a:headEnd/>
                <a:tailEnd/>
              </a:ln>
            </p:spPr>
            <p:txBody>
              <a:bodyPr/>
              <a:lstStyle/>
              <a:p>
                <a:pPr>
                  <a:defRPr/>
                </a:pPr>
                <a:endParaRPr lang="en-US" dirty="0"/>
              </a:p>
            </p:txBody>
          </p:sp>
          <p:sp>
            <p:nvSpPr>
              <p:cNvPr id="1335" name="Rectangle 1226"/>
              <p:cNvSpPr>
                <a:spLocks noChangeArrowheads="1"/>
              </p:cNvSpPr>
              <p:nvPr userDrawn="1"/>
            </p:nvSpPr>
            <p:spPr bwMode="auto">
              <a:xfrm>
                <a:off x="4487" y="1757"/>
                <a:ext cx="370" cy="6"/>
              </a:xfrm>
              <a:prstGeom prst="rect">
                <a:avLst/>
              </a:prstGeom>
              <a:solidFill>
                <a:srgbClr val="CDA959"/>
              </a:solidFill>
              <a:ln w="0">
                <a:noFill/>
                <a:miter lim="800000"/>
                <a:headEnd/>
                <a:tailEnd/>
              </a:ln>
            </p:spPr>
            <p:txBody>
              <a:bodyPr/>
              <a:lstStyle/>
              <a:p>
                <a:pPr>
                  <a:defRPr/>
                </a:pPr>
                <a:endParaRPr lang="en-US" dirty="0"/>
              </a:p>
            </p:txBody>
          </p:sp>
          <p:sp>
            <p:nvSpPr>
              <p:cNvPr id="1336" name="Rectangle 1227"/>
              <p:cNvSpPr>
                <a:spLocks noChangeArrowheads="1"/>
              </p:cNvSpPr>
              <p:nvPr userDrawn="1"/>
            </p:nvSpPr>
            <p:spPr bwMode="auto">
              <a:xfrm>
                <a:off x="3648" y="1763"/>
                <a:ext cx="45" cy="5"/>
              </a:xfrm>
              <a:prstGeom prst="rect">
                <a:avLst/>
              </a:prstGeom>
              <a:solidFill>
                <a:srgbClr val="CDA959"/>
              </a:solidFill>
              <a:ln w="0">
                <a:noFill/>
                <a:miter lim="800000"/>
                <a:headEnd/>
                <a:tailEnd/>
              </a:ln>
            </p:spPr>
            <p:txBody>
              <a:bodyPr/>
              <a:lstStyle/>
              <a:p>
                <a:pPr>
                  <a:defRPr/>
                </a:pPr>
                <a:endParaRPr lang="en-US" dirty="0"/>
              </a:p>
            </p:txBody>
          </p:sp>
          <p:sp>
            <p:nvSpPr>
              <p:cNvPr id="1337" name="Rectangle 1228"/>
              <p:cNvSpPr>
                <a:spLocks noChangeArrowheads="1"/>
              </p:cNvSpPr>
              <p:nvPr userDrawn="1"/>
            </p:nvSpPr>
            <p:spPr bwMode="auto">
              <a:xfrm>
                <a:off x="4471" y="1763"/>
                <a:ext cx="386" cy="5"/>
              </a:xfrm>
              <a:prstGeom prst="rect">
                <a:avLst/>
              </a:prstGeom>
              <a:solidFill>
                <a:srgbClr val="CDA959"/>
              </a:solidFill>
              <a:ln w="0">
                <a:noFill/>
                <a:miter lim="800000"/>
                <a:headEnd/>
                <a:tailEnd/>
              </a:ln>
            </p:spPr>
            <p:txBody>
              <a:bodyPr/>
              <a:lstStyle/>
              <a:p>
                <a:pPr>
                  <a:defRPr/>
                </a:pPr>
                <a:endParaRPr lang="en-US" dirty="0"/>
              </a:p>
            </p:txBody>
          </p:sp>
          <p:sp>
            <p:nvSpPr>
              <p:cNvPr id="1338" name="Rectangle 1229"/>
              <p:cNvSpPr>
                <a:spLocks noChangeArrowheads="1"/>
              </p:cNvSpPr>
              <p:nvPr userDrawn="1"/>
            </p:nvSpPr>
            <p:spPr bwMode="auto">
              <a:xfrm>
                <a:off x="3648" y="1768"/>
                <a:ext cx="45" cy="6"/>
              </a:xfrm>
              <a:prstGeom prst="rect">
                <a:avLst/>
              </a:prstGeom>
              <a:solidFill>
                <a:srgbClr val="CDA959"/>
              </a:solidFill>
              <a:ln w="0">
                <a:noFill/>
                <a:miter lim="800000"/>
                <a:headEnd/>
                <a:tailEnd/>
              </a:ln>
            </p:spPr>
            <p:txBody>
              <a:bodyPr/>
              <a:lstStyle/>
              <a:p>
                <a:pPr>
                  <a:defRPr/>
                </a:pPr>
                <a:endParaRPr lang="en-US" dirty="0"/>
              </a:p>
            </p:txBody>
          </p:sp>
          <p:sp>
            <p:nvSpPr>
              <p:cNvPr id="1339" name="Rectangle 1230"/>
              <p:cNvSpPr>
                <a:spLocks noChangeArrowheads="1"/>
              </p:cNvSpPr>
              <p:nvPr userDrawn="1"/>
            </p:nvSpPr>
            <p:spPr bwMode="auto">
              <a:xfrm>
                <a:off x="4459" y="1768"/>
                <a:ext cx="398" cy="6"/>
              </a:xfrm>
              <a:prstGeom prst="rect">
                <a:avLst/>
              </a:prstGeom>
              <a:solidFill>
                <a:srgbClr val="CDA959"/>
              </a:solidFill>
              <a:ln w="0">
                <a:noFill/>
                <a:miter lim="800000"/>
                <a:headEnd/>
                <a:tailEnd/>
              </a:ln>
            </p:spPr>
            <p:txBody>
              <a:bodyPr/>
              <a:lstStyle/>
              <a:p>
                <a:pPr>
                  <a:defRPr/>
                </a:pPr>
                <a:endParaRPr lang="en-US" dirty="0"/>
              </a:p>
            </p:txBody>
          </p:sp>
          <p:sp>
            <p:nvSpPr>
              <p:cNvPr id="1340" name="Rectangle 1231"/>
              <p:cNvSpPr>
                <a:spLocks noChangeArrowheads="1"/>
              </p:cNvSpPr>
              <p:nvPr userDrawn="1"/>
            </p:nvSpPr>
            <p:spPr bwMode="auto">
              <a:xfrm>
                <a:off x="3648" y="1774"/>
                <a:ext cx="39" cy="5"/>
              </a:xfrm>
              <a:prstGeom prst="rect">
                <a:avLst/>
              </a:prstGeom>
              <a:solidFill>
                <a:srgbClr val="CDA959"/>
              </a:solidFill>
              <a:ln w="0">
                <a:noFill/>
                <a:miter lim="800000"/>
                <a:headEnd/>
                <a:tailEnd/>
              </a:ln>
            </p:spPr>
            <p:txBody>
              <a:bodyPr/>
              <a:lstStyle/>
              <a:p>
                <a:pPr>
                  <a:defRPr/>
                </a:pPr>
                <a:endParaRPr lang="en-US" dirty="0"/>
              </a:p>
            </p:txBody>
          </p:sp>
          <p:sp>
            <p:nvSpPr>
              <p:cNvPr id="1341" name="Rectangle 1232"/>
              <p:cNvSpPr>
                <a:spLocks noChangeArrowheads="1"/>
              </p:cNvSpPr>
              <p:nvPr userDrawn="1"/>
            </p:nvSpPr>
            <p:spPr bwMode="auto">
              <a:xfrm>
                <a:off x="4443" y="1774"/>
                <a:ext cx="403" cy="5"/>
              </a:xfrm>
              <a:prstGeom prst="rect">
                <a:avLst/>
              </a:prstGeom>
              <a:solidFill>
                <a:srgbClr val="CDA959"/>
              </a:solidFill>
              <a:ln w="0">
                <a:noFill/>
                <a:miter lim="800000"/>
                <a:headEnd/>
                <a:tailEnd/>
              </a:ln>
            </p:spPr>
            <p:txBody>
              <a:bodyPr/>
              <a:lstStyle/>
              <a:p>
                <a:pPr>
                  <a:defRPr/>
                </a:pPr>
                <a:endParaRPr lang="en-US" dirty="0"/>
              </a:p>
            </p:txBody>
          </p:sp>
          <p:sp>
            <p:nvSpPr>
              <p:cNvPr id="1342" name="Rectangle 1233"/>
              <p:cNvSpPr>
                <a:spLocks noChangeArrowheads="1"/>
              </p:cNvSpPr>
              <p:nvPr userDrawn="1"/>
            </p:nvSpPr>
            <p:spPr bwMode="auto">
              <a:xfrm>
                <a:off x="3648" y="1779"/>
                <a:ext cx="39" cy="6"/>
              </a:xfrm>
              <a:prstGeom prst="rect">
                <a:avLst/>
              </a:prstGeom>
              <a:solidFill>
                <a:srgbClr val="CDA959"/>
              </a:solidFill>
              <a:ln w="0">
                <a:noFill/>
                <a:miter lim="800000"/>
                <a:headEnd/>
                <a:tailEnd/>
              </a:ln>
            </p:spPr>
            <p:txBody>
              <a:bodyPr/>
              <a:lstStyle/>
              <a:p>
                <a:pPr>
                  <a:defRPr/>
                </a:pPr>
                <a:endParaRPr lang="en-US" dirty="0"/>
              </a:p>
            </p:txBody>
          </p:sp>
          <p:sp>
            <p:nvSpPr>
              <p:cNvPr id="1343" name="Rectangle 1234"/>
              <p:cNvSpPr>
                <a:spLocks noChangeArrowheads="1"/>
              </p:cNvSpPr>
              <p:nvPr userDrawn="1"/>
            </p:nvSpPr>
            <p:spPr bwMode="auto">
              <a:xfrm>
                <a:off x="4431" y="1779"/>
                <a:ext cx="403" cy="6"/>
              </a:xfrm>
              <a:prstGeom prst="rect">
                <a:avLst/>
              </a:prstGeom>
              <a:solidFill>
                <a:srgbClr val="CDA959"/>
              </a:solidFill>
              <a:ln w="0">
                <a:noFill/>
                <a:miter lim="800000"/>
                <a:headEnd/>
                <a:tailEnd/>
              </a:ln>
            </p:spPr>
            <p:txBody>
              <a:bodyPr/>
              <a:lstStyle/>
              <a:p>
                <a:pPr>
                  <a:defRPr/>
                </a:pPr>
                <a:endParaRPr lang="en-US" dirty="0"/>
              </a:p>
            </p:txBody>
          </p:sp>
          <p:sp>
            <p:nvSpPr>
              <p:cNvPr id="1344" name="Rectangle 1235"/>
              <p:cNvSpPr>
                <a:spLocks noChangeArrowheads="1"/>
              </p:cNvSpPr>
              <p:nvPr userDrawn="1"/>
            </p:nvSpPr>
            <p:spPr bwMode="auto">
              <a:xfrm>
                <a:off x="3648" y="1785"/>
                <a:ext cx="39" cy="6"/>
              </a:xfrm>
              <a:prstGeom prst="rect">
                <a:avLst/>
              </a:prstGeom>
              <a:solidFill>
                <a:srgbClr val="CDA959"/>
              </a:solidFill>
              <a:ln w="0">
                <a:noFill/>
                <a:miter lim="800000"/>
                <a:headEnd/>
                <a:tailEnd/>
              </a:ln>
            </p:spPr>
            <p:txBody>
              <a:bodyPr/>
              <a:lstStyle/>
              <a:p>
                <a:pPr>
                  <a:defRPr/>
                </a:pPr>
                <a:endParaRPr lang="en-US" dirty="0"/>
              </a:p>
            </p:txBody>
          </p:sp>
          <p:sp>
            <p:nvSpPr>
              <p:cNvPr id="1345" name="Rectangle 1236"/>
              <p:cNvSpPr>
                <a:spLocks noChangeArrowheads="1"/>
              </p:cNvSpPr>
              <p:nvPr userDrawn="1"/>
            </p:nvSpPr>
            <p:spPr bwMode="auto">
              <a:xfrm>
                <a:off x="4415" y="1785"/>
                <a:ext cx="403" cy="6"/>
              </a:xfrm>
              <a:prstGeom prst="rect">
                <a:avLst/>
              </a:prstGeom>
              <a:solidFill>
                <a:srgbClr val="CDA959"/>
              </a:solidFill>
              <a:ln w="0">
                <a:noFill/>
                <a:miter lim="800000"/>
                <a:headEnd/>
                <a:tailEnd/>
              </a:ln>
            </p:spPr>
            <p:txBody>
              <a:bodyPr/>
              <a:lstStyle/>
              <a:p>
                <a:pPr>
                  <a:defRPr/>
                </a:pPr>
                <a:endParaRPr lang="en-US" dirty="0"/>
              </a:p>
            </p:txBody>
          </p:sp>
          <p:sp>
            <p:nvSpPr>
              <p:cNvPr id="1346" name="Rectangle 1237"/>
              <p:cNvSpPr>
                <a:spLocks noChangeArrowheads="1"/>
              </p:cNvSpPr>
              <p:nvPr userDrawn="1"/>
            </p:nvSpPr>
            <p:spPr bwMode="auto">
              <a:xfrm>
                <a:off x="4403" y="1791"/>
                <a:ext cx="403" cy="5"/>
              </a:xfrm>
              <a:prstGeom prst="rect">
                <a:avLst/>
              </a:prstGeom>
              <a:solidFill>
                <a:srgbClr val="CDA959"/>
              </a:solidFill>
              <a:ln w="0">
                <a:noFill/>
                <a:miter lim="800000"/>
                <a:headEnd/>
                <a:tailEnd/>
              </a:ln>
            </p:spPr>
            <p:txBody>
              <a:bodyPr/>
              <a:lstStyle/>
              <a:p>
                <a:pPr>
                  <a:defRPr/>
                </a:pPr>
                <a:endParaRPr lang="en-US" dirty="0"/>
              </a:p>
            </p:txBody>
          </p:sp>
          <p:sp>
            <p:nvSpPr>
              <p:cNvPr id="1347" name="Rectangle 1238"/>
              <p:cNvSpPr>
                <a:spLocks noChangeArrowheads="1"/>
              </p:cNvSpPr>
              <p:nvPr userDrawn="1"/>
            </p:nvSpPr>
            <p:spPr bwMode="auto">
              <a:xfrm>
                <a:off x="4387" y="1796"/>
                <a:ext cx="403" cy="6"/>
              </a:xfrm>
              <a:prstGeom prst="rect">
                <a:avLst/>
              </a:prstGeom>
              <a:solidFill>
                <a:srgbClr val="CDA959"/>
              </a:solidFill>
              <a:ln w="0">
                <a:noFill/>
                <a:miter lim="800000"/>
                <a:headEnd/>
                <a:tailEnd/>
              </a:ln>
            </p:spPr>
            <p:txBody>
              <a:bodyPr/>
              <a:lstStyle/>
              <a:p>
                <a:pPr>
                  <a:defRPr/>
                </a:pPr>
                <a:endParaRPr lang="en-US" dirty="0"/>
              </a:p>
            </p:txBody>
          </p:sp>
          <p:sp>
            <p:nvSpPr>
              <p:cNvPr id="1348" name="Rectangle 1239"/>
              <p:cNvSpPr>
                <a:spLocks noChangeArrowheads="1"/>
              </p:cNvSpPr>
              <p:nvPr userDrawn="1"/>
            </p:nvSpPr>
            <p:spPr bwMode="auto">
              <a:xfrm>
                <a:off x="4375" y="1802"/>
                <a:ext cx="403" cy="5"/>
              </a:xfrm>
              <a:prstGeom prst="rect">
                <a:avLst/>
              </a:prstGeom>
              <a:solidFill>
                <a:srgbClr val="CDA959"/>
              </a:solidFill>
              <a:ln w="0">
                <a:noFill/>
                <a:miter lim="800000"/>
                <a:headEnd/>
                <a:tailEnd/>
              </a:ln>
            </p:spPr>
            <p:txBody>
              <a:bodyPr/>
              <a:lstStyle/>
              <a:p>
                <a:pPr>
                  <a:defRPr/>
                </a:pPr>
                <a:endParaRPr lang="en-US" dirty="0"/>
              </a:p>
            </p:txBody>
          </p:sp>
          <p:sp>
            <p:nvSpPr>
              <p:cNvPr id="1349" name="Rectangle 1240"/>
              <p:cNvSpPr>
                <a:spLocks noChangeArrowheads="1"/>
              </p:cNvSpPr>
              <p:nvPr userDrawn="1"/>
            </p:nvSpPr>
            <p:spPr bwMode="auto">
              <a:xfrm>
                <a:off x="4359" y="1807"/>
                <a:ext cx="403" cy="6"/>
              </a:xfrm>
              <a:prstGeom prst="rect">
                <a:avLst/>
              </a:prstGeom>
              <a:solidFill>
                <a:srgbClr val="CDA959"/>
              </a:solidFill>
              <a:ln w="0">
                <a:noFill/>
                <a:miter lim="800000"/>
                <a:headEnd/>
                <a:tailEnd/>
              </a:ln>
            </p:spPr>
            <p:txBody>
              <a:bodyPr/>
              <a:lstStyle/>
              <a:p>
                <a:pPr>
                  <a:defRPr/>
                </a:pPr>
                <a:endParaRPr lang="en-US" dirty="0"/>
              </a:p>
            </p:txBody>
          </p:sp>
          <p:sp>
            <p:nvSpPr>
              <p:cNvPr id="1350" name="Rectangle 1241"/>
              <p:cNvSpPr>
                <a:spLocks noChangeArrowheads="1"/>
              </p:cNvSpPr>
              <p:nvPr userDrawn="1"/>
            </p:nvSpPr>
            <p:spPr bwMode="auto">
              <a:xfrm>
                <a:off x="4347" y="1813"/>
                <a:ext cx="403" cy="6"/>
              </a:xfrm>
              <a:prstGeom prst="rect">
                <a:avLst/>
              </a:prstGeom>
              <a:solidFill>
                <a:srgbClr val="CDA959"/>
              </a:solidFill>
              <a:ln w="0">
                <a:noFill/>
                <a:miter lim="800000"/>
                <a:headEnd/>
                <a:tailEnd/>
              </a:ln>
            </p:spPr>
            <p:txBody>
              <a:bodyPr/>
              <a:lstStyle/>
              <a:p>
                <a:pPr>
                  <a:defRPr/>
                </a:pPr>
                <a:endParaRPr lang="en-US" dirty="0"/>
              </a:p>
            </p:txBody>
          </p:sp>
          <p:sp>
            <p:nvSpPr>
              <p:cNvPr id="1351" name="Rectangle 1242"/>
              <p:cNvSpPr>
                <a:spLocks noChangeArrowheads="1"/>
              </p:cNvSpPr>
              <p:nvPr userDrawn="1"/>
            </p:nvSpPr>
            <p:spPr bwMode="auto">
              <a:xfrm>
                <a:off x="4331" y="1819"/>
                <a:ext cx="403" cy="5"/>
              </a:xfrm>
              <a:prstGeom prst="rect">
                <a:avLst/>
              </a:prstGeom>
              <a:solidFill>
                <a:srgbClr val="CDA959"/>
              </a:solidFill>
              <a:ln w="0">
                <a:noFill/>
                <a:miter lim="800000"/>
                <a:headEnd/>
                <a:tailEnd/>
              </a:ln>
            </p:spPr>
            <p:txBody>
              <a:bodyPr/>
              <a:lstStyle/>
              <a:p>
                <a:pPr>
                  <a:defRPr/>
                </a:pPr>
                <a:endParaRPr lang="en-US" dirty="0"/>
              </a:p>
            </p:txBody>
          </p:sp>
          <p:sp>
            <p:nvSpPr>
              <p:cNvPr id="1352" name="Rectangle 1243"/>
              <p:cNvSpPr>
                <a:spLocks noChangeArrowheads="1"/>
              </p:cNvSpPr>
              <p:nvPr userDrawn="1"/>
            </p:nvSpPr>
            <p:spPr bwMode="auto">
              <a:xfrm>
                <a:off x="4320" y="1824"/>
                <a:ext cx="402" cy="6"/>
              </a:xfrm>
              <a:prstGeom prst="rect">
                <a:avLst/>
              </a:prstGeom>
              <a:solidFill>
                <a:srgbClr val="CDA959"/>
              </a:solidFill>
              <a:ln w="0">
                <a:noFill/>
                <a:miter lim="800000"/>
                <a:headEnd/>
                <a:tailEnd/>
              </a:ln>
            </p:spPr>
            <p:txBody>
              <a:bodyPr/>
              <a:lstStyle/>
              <a:p>
                <a:pPr>
                  <a:defRPr/>
                </a:pPr>
                <a:endParaRPr lang="en-US" dirty="0"/>
              </a:p>
            </p:txBody>
          </p:sp>
          <p:sp>
            <p:nvSpPr>
              <p:cNvPr id="1353" name="Rectangle 1244"/>
              <p:cNvSpPr>
                <a:spLocks noChangeArrowheads="1"/>
              </p:cNvSpPr>
              <p:nvPr userDrawn="1"/>
            </p:nvSpPr>
            <p:spPr bwMode="auto">
              <a:xfrm>
                <a:off x="4303" y="1830"/>
                <a:ext cx="403" cy="5"/>
              </a:xfrm>
              <a:prstGeom prst="rect">
                <a:avLst/>
              </a:prstGeom>
              <a:solidFill>
                <a:srgbClr val="CDA959"/>
              </a:solidFill>
              <a:ln w="0">
                <a:noFill/>
                <a:miter lim="800000"/>
                <a:headEnd/>
                <a:tailEnd/>
              </a:ln>
            </p:spPr>
            <p:txBody>
              <a:bodyPr/>
              <a:lstStyle/>
              <a:p>
                <a:pPr>
                  <a:defRPr/>
                </a:pPr>
                <a:endParaRPr lang="en-US" dirty="0"/>
              </a:p>
            </p:txBody>
          </p:sp>
          <p:sp>
            <p:nvSpPr>
              <p:cNvPr id="1354" name="Rectangle 1245"/>
              <p:cNvSpPr>
                <a:spLocks noChangeArrowheads="1"/>
              </p:cNvSpPr>
              <p:nvPr userDrawn="1"/>
            </p:nvSpPr>
            <p:spPr bwMode="auto">
              <a:xfrm>
                <a:off x="4292" y="1835"/>
                <a:ext cx="402" cy="6"/>
              </a:xfrm>
              <a:prstGeom prst="rect">
                <a:avLst/>
              </a:prstGeom>
              <a:solidFill>
                <a:srgbClr val="CDA959"/>
              </a:solidFill>
              <a:ln w="0">
                <a:noFill/>
                <a:miter lim="800000"/>
                <a:headEnd/>
                <a:tailEnd/>
              </a:ln>
            </p:spPr>
            <p:txBody>
              <a:bodyPr/>
              <a:lstStyle/>
              <a:p>
                <a:pPr>
                  <a:defRPr/>
                </a:pPr>
                <a:endParaRPr lang="en-US" dirty="0"/>
              </a:p>
            </p:txBody>
          </p:sp>
          <p:sp>
            <p:nvSpPr>
              <p:cNvPr id="1355" name="Rectangle 1246"/>
              <p:cNvSpPr>
                <a:spLocks noChangeArrowheads="1"/>
              </p:cNvSpPr>
              <p:nvPr userDrawn="1"/>
            </p:nvSpPr>
            <p:spPr bwMode="auto">
              <a:xfrm>
                <a:off x="4275" y="1841"/>
                <a:ext cx="408" cy="6"/>
              </a:xfrm>
              <a:prstGeom prst="rect">
                <a:avLst/>
              </a:prstGeom>
              <a:solidFill>
                <a:srgbClr val="CDA959"/>
              </a:solidFill>
              <a:ln w="0">
                <a:noFill/>
                <a:miter lim="800000"/>
                <a:headEnd/>
                <a:tailEnd/>
              </a:ln>
            </p:spPr>
            <p:txBody>
              <a:bodyPr/>
              <a:lstStyle/>
              <a:p>
                <a:pPr>
                  <a:defRPr/>
                </a:pPr>
                <a:endParaRPr lang="en-US" dirty="0"/>
              </a:p>
            </p:txBody>
          </p:sp>
          <p:sp>
            <p:nvSpPr>
              <p:cNvPr id="1356" name="Rectangle 1247"/>
              <p:cNvSpPr>
                <a:spLocks noChangeArrowheads="1"/>
              </p:cNvSpPr>
              <p:nvPr userDrawn="1"/>
            </p:nvSpPr>
            <p:spPr bwMode="auto">
              <a:xfrm>
                <a:off x="4264" y="1847"/>
                <a:ext cx="402" cy="5"/>
              </a:xfrm>
              <a:prstGeom prst="rect">
                <a:avLst/>
              </a:prstGeom>
              <a:solidFill>
                <a:srgbClr val="CDA959"/>
              </a:solidFill>
              <a:ln w="0">
                <a:noFill/>
                <a:miter lim="800000"/>
                <a:headEnd/>
                <a:tailEnd/>
              </a:ln>
            </p:spPr>
            <p:txBody>
              <a:bodyPr/>
              <a:lstStyle/>
              <a:p>
                <a:pPr>
                  <a:defRPr/>
                </a:pPr>
                <a:endParaRPr lang="en-US" dirty="0"/>
              </a:p>
            </p:txBody>
          </p:sp>
          <p:sp>
            <p:nvSpPr>
              <p:cNvPr id="1357" name="Rectangle 1248"/>
              <p:cNvSpPr>
                <a:spLocks noChangeArrowheads="1"/>
              </p:cNvSpPr>
              <p:nvPr userDrawn="1"/>
            </p:nvSpPr>
            <p:spPr bwMode="auto">
              <a:xfrm>
                <a:off x="4247" y="1852"/>
                <a:ext cx="408" cy="6"/>
              </a:xfrm>
              <a:prstGeom prst="rect">
                <a:avLst/>
              </a:prstGeom>
              <a:solidFill>
                <a:srgbClr val="CDA959"/>
              </a:solidFill>
              <a:ln w="0">
                <a:noFill/>
                <a:miter lim="800000"/>
                <a:headEnd/>
                <a:tailEnd/>
              </a:ln>
            </p:spPr>
            <p:txBody>
              <a:bodyPr/>
              <a:lstStyle/>
              <a:p>
                <a:pPr>
                  <a:defRPr/>
                </a:pPr>
                <a:endParaRPr lang="en-US" dirty="0"/>
              </a:p>
            </p:txBody>
          </p:sp>
          <p:sp>
            <p:nvSpPr>
              <p:cNvPr id="1358" name="Rectangle 1249"/>
              <p:cNvSpPr>
                <a:spLocks noChangeArrowheads="1"/>
              </p:cNvSpPr>
              <p:nvPr userDrawn="1"/>
            </p:nvSpPr>
            <p:spPr bwMode="auto">
              <a:xfrm>
                <a:off x="4236" y="1858"/>
                <a:ext cx="402" cy="5"/>
              </a:xfrm>
              <a:prstGeom prst="rect">
                <a:avLst/>
              </a:prstGeom>
              <a:solidFill>
                <a:srgbClr val="CDA959"/>
              </a:solidFill>
              <a:ln w="0">
                <a:noFill/>
                <a:miter lim="800000"/>
                <a:headEnd/>
                <a:tailEnd/>
              </a:ln>
            </p:spPr>
            <p:txBody>
              <a:bodyPr/>
              <a:lstStyle/>
              <a:p>
                <a:pPr>
                  <a:defRPr/>
                </a:pPr>
                <a:endParaRPr lang="en-US" dirty="0"/>
              </a:p>
            </p:txBody>
          </p:sp>
          <p:sp>
            <p:nvSpPr>
              <p:cNvPr id="1359" name="Rectangle 1250"/>
              <p:cNvSpPr>
                <a:spLocks noChangeArrowheads="1"/>
              </p:cNvSpPr>
              <p:nvPr userDrawn="1"/>
            </p:nvSpPr>
            <p:spPr bwMode="auto">
              <a:xfrm>
                <a:off x="4219" y="1863"/>
                <a:ext cx="408" cy="6"/>
              </a:xfrm>
              <a:prstGeom prst="rect">
                <a:avLst/>
              </a:prstGeom>
              <a:solidFill>
                <a:srgbClr val="CDA959"/>
              </a:solidFill>
              <a:ln w="0">
                <a:noFill/>
                <a:miter lim="800000"/>
                <a:headEnd/>
                <a:tailEnd/>
              </a:ln>
            </p:spPr>
            <p:txBody>
              <a:bodyPr/>
              <a:lstStyle/>
              <a:p>
                <a:pPr>
                  <a:defRPr/>
                </a:pPr>
                <a:endParaRPr lang="en-US" dirty="0"/>
              </a:p>
            </p:txBody>
          </p:sp>
          <p:sp>
            <p:nvSpPr>
              <p:cNvPr id="1360" name="Rectangle 1251"/>
              <p:cNvSpPr>
                <a:spLocks noChangeArrowheads="1"/>
              </p:cNvSpPr>
              <p:nvPr userDrawn="1"/>
            </p:nvSpPr>
            <p:spPr bwMode="auto">
              <a:xfrm>
                <a:off x="4208" y="1869"/>
                <a:ext cx="403" cy="6"/>
              </a:xfrm>
              <a:prstGeom prst="rect">
                <a:avLst/>
              </a:prstGeom>
              <a:solidFill>
                <a:srgbClr val="CDA959"/>
              </a:solidFill>
              <a:ln w="0">
                <a:noFill/>
                <a:miter lim="800000"/>
                <a:headEnd/>
                <a:tailEnd/>
              </a:ln>
            </p:spPr>
            <p:txBody>
              <a:bodyPr/>
              <a:lstStyle/>
              <a:p>
                <a:pPr>
                  <a:defRPr/>
                </a:pPr>
                <a:endParaRPr lang="en-US" dirty="0"/>
              </a:p>
            </p:txBody>
          </p:sp>
          <p:sp>
            <p:nvSpPr>
              <p:cNvPr id="1361" name="Rectangle 1252"/>
              <p:cNvSpPr>
                <a:spLocks noChangeArrowheads="1"/>
              </p:cNvSpPr>
              <p:nvPr userDrawn="1"/>
            </p:nvSpPr>
            <p:spPr bwMode="auto">
              <a:xfrm>
                <a:off x="4191" y="1875"/>
                <a:ext cx="408" cy="5"/>
              </a:xfrm>
              <a:prstGeom prst="rect">
                <a:avLst/>
              </a:prstGeom>
              <a:solidFill>
                <a:srgbClr val="CDA959"/>
              </a:solidFill>
              <a:ln w="0">
                <a:noFill/>
                <a:miter lim="800000"/>
                <a:headEnd/>
                <a:tailEnd/>
              </a:ln>
            </p:spPr>
            <p:txBody>
              <a:bodyPr/>
              <a:lstStyle/>
              <a:p>
                <a:pPr>
                  <a:defRPr/>
                </a:pPr>
                <a:endParaRPr lang="en-US" dirty="0"/>
              </a:p>
            </p:txBody>
          </p:sp>
          <p:sp>
            <p:nvSpPr>
              <p:cNvPr id="1362" name="Rectangle 1253"/>
              <p:cNvSpPr>
                <a:spLocks noChangeArrowheads="1"/>
              </p:cNvSpPr>
              <p:nvPr userDrawn="1"/>
            </p:nvSpPr>
            <p:spPr bwMode="auto">
              <a:xfrm>
                <a:off x="4180" y="1880"/>
                <a:ext cx="403" cy="6"/>
              </a:xfrm>
              <a:prstGeom prst="rect">
                <a:avLst/>
              </a:prstGeom>
              <a:solidFill>
                <a:srgbClr val="CDA959"/>
              </a:solidFill>
              <a:ln w="0">
                <a:noFill/>
                <a:miter lim="800000"/>
                <a:headEnd/>
                <a:tailEnd/>
              </a:ln>
            </p:spPr>
            <p:txBody>
              <a:bodyPr/>
              <a:lstStyle/>
              <a:p>
                <a:pPr>
                  <a:defRPr/>
                </a:pPr>
                <a:endParaRPr lang="en-US" dirty="0"/>
              </a:p>
            </p:txBody>
          </p:sp>
          <p:sp>
            <p:nvSpPr>
              <p:cNvPr id="1363" name="Rectangle 1254"/>
              <p:cNvSpPr>
                <a:spLocks noChangeArrowheads="1"/>
              </p:cNvSpPr>
              <p:nvPr userDrawn="1"/>
            </p:nvSpPr>
            <p:spPr bwMode="auto">
              <a:xfrm>
                <a:off x="4163" y="1886"/>
                <a:ext cx="408" cy="5"/>
              </a:xfrm>
              <a:prstGeom prst="rect">
                <a:avLst/>
              </a:prstGeom>
              <a:solidFill>
                <a:srgbClr val="CDA959"/>
              </a:solidFill>
              <a:ln w="0">
                <a:noFill/>
                <a:miter lim="800000"/>
                <a:headEnd/>
                <a:tailEnd/>
              </a:ln>
            </p:spPr>
            <p:txBody>
              <a:bodyPr/>
              <a:lstStyle/>
              <a:p>
                <a:pPr>
                  <a:defRPr/>
                </a:pPr>
                <a:endParaRPr lang="en-US" dirty="0"/>
              </a:p>
            </p:txBody>
          </p:sp>
          <p:sp>
            <p:nvSpPr>
              <p:cNvPr id="1364" name="Rectangle 1255"/>
              <p:cNvSpPr>
                <a:spLocks noChangeArrowheads="1"/>
              </p:cNvSpPr>
              <p:nvPr userDrawn="1"/>
            </p:nvSpPr>
            <p:spPr bwMode="auto">
              <a:xfrm>
                <a:off x="4152" y="1891"/>
                <a:ext cx="403" cy="6"/>
              </a:xfrm>
              <a:prstGeom prst="rect">
                <a:avLst/>
              </a:prstGeom>
              <a:solidFill>
                <a:srgbClr val="CDA959"/>
              </a:solidFill>
              <a:ln w="0">
                <a:noFill/>
                <a:miter lim="800000"/>
                <a:headEnd/>
                <a:tailEnd/>
              </a:ln>
            </p:spPr>
            <p:txBody>
              <a:bodyPr/>
              <a:lstStyle/>
              <a:p>
                <a:pPr>
                  <a:defRPr/>
                </a:pPr>
                <a:endParaRPr lang="en-US" dirty="0"/>
              </a:p>
            </p:txBody>
          </p:sp>
          <p:sp>
            <p:nvSpPr>
              <p:cNvPr id="1365" name="Rectangle 1256"/>
              <p:cNvSpPr>
                <a:spLocks noChangeArrowheads="1"/>
              </p:cNvSpPr>
              <p:nvPr userDrawn="1"/>
            </p:nvSpPr>
            <p:spPr bwMode="auto">
              <a:xfrm>
                <a:off x="4135" y="1897"/>
                <a:ext cx="408" cy="6"/>
              </a:xfrm>
              <a:prstGeom prst="rect">
                <a:avLst/>
              </a:prstGeom>
              <a:solidFill>
                <a:srgbClr val="CDA959"/>
              </a:solidFill>
              <a:ln w="0">
                <a:noFill/>
                <a:miter lim="800000"/>
                <a:headEnd/>
                <a:tailEnd/>
              </a:ln>
            </p:spPr>
            <p:txBody>
              <a:bodyPr/>
              <a:lstStyle/>
              <a:p>
                <a:pPr>
                  <a:defRPr/>
                </a:pPr>
                <a:endParaRPr lang="en-US" dirty="0"/>
              </a:p>
            </p:txBody>
          </p:sp>
          <p:sp>
            <p:nvSpPr>
              <p:cNvPr id="1366" name="Rectangle 1257"/>
              <p:cNvSpPr>
                <a:spLocks noChangeArrowheads="1"/>
              </p:cNvSpPr>
              <p:nvPr userDrawn="1"/>
            </p:nvSpPr>
            <p:spPr bwMode="auto">
              <a:xfrm>
                <a:off x="4124" y="1903"/>
                <a:ext cx="408" cy="5"/>
              </a:xfrm>
              <a:prstGeom prst="rect">
                <a:avLst/>
              </a:prstGeom>
              <a:solidFill>
                <a:srgbClr val="CDA959"/>
              </a:solidFill>
              <a:ln w="0">
                <a:noFill/>
                <a:miter lim="800000"/>
                <a:headEnd/>
                <a:tailEnd/>
              </a:ln>
            </p:spPr>
            <p:txBody>
              <a:bodyPr/>
              <a:lstStyle/>
              <a:p>
                <a:pPr>
                  <a:defRPr/>
                </a:pPr>
                <a:endParaRPr lang="en-US" dirty="0"/>
              </a:p>
            </p:txBody>
          </p:sp>
          <p:sp>
            <p:nvSpPr>
              <p:cNvPr id="1367" name="Rectangle 1258"/>
              <p:cNvSpPr>
                <a:spLocks noChangeArrowheads="1"/>
              </p:cNvSpPr>
              <p:nvPr userDrawn="1"/>
            </p:nvSpPr>
            <p:spPr bwMode="auto">
              <a:xfrm>
                <a:off x="4112" y="1908"/>
                <a:ext cx="403" cy="6"/>
              </a:xfrm>
              <a:prstGeom prst="rect">
                <a:avLst/>
              </a:prstGeom>
              <a:solidFill>
                <a:srgbClr val="CDA959"/>
              </a:solidFill>
              <a:ln w="0">
                <a:noFill/>
                <a:miter lim="800000"/>
                <a:headEnd/>
                <a:tailEnd/>
              </a:ln>
            </p:spPr>
            <p:txBody>
              <a:bodyPr/>
              <a:lstStyle/>
              <a:p>
                <a:pPr>
                  <a:defRPr/>
                </a:pPr>
                <a:endParaRPr lang="en-US" dirty="0"/>
              </a:p>
            </p:txBody>
          </p:sp>
          <p:sp>
            <p:nvSpPr>
              <p:cNvPr id="1368" name="Rectangle 1259"/>
              <p:cNvSpPr>
                <a:spLocks noChangeArrowheads="1"/>
              </p:cNvSpPr>
              <p:nvPr userDrawn="1"/>
            </p:nvSpPr>
            <p:spPr bwMode="auto">
              <a:xfrm>
                <a:off x="4096" y="1914"/>
                <a:ext cx="408" cy="5"/>
              </a:xfrm>
              <a:prstGeom prst="rect">
                <a:avLst/>
              </a:prstGeom>
              <a:solidFill>
                <a:srgbClr val="CDA959"/>
              </a:solidFill>
              <a:ln w="0">
                <a:noFill/>
                <a:miter lim="800000"/>
                <a:headEnd/>
                <a:tailEnd/>
              </a:ln>
            </p:spPr>
            <p:txBody>
              <a:bodyPr/>
              <a:lstStyle/>
              <a:p>
                <a:pPr>
                  <a:defRPr/>
                </a:pPr>
                <a:endParaRPr lang="en-US" dirty="0"/>
              </a:p>
            </p:txBody>
          </p:sp>
          <p:sp>
            <p:nvSpPr>
              <p:cNvPr id="1369" name="Rectangle 1260"/>
              <p:cNvSpPr>
                <a:spLocks noChangeArrowheads="1"/>
              </p:cNvSpPr>
              <p:nvPr userDrawn="1"/>
            </p:nvSpPr>
            <p:spPr bwMode="auto">
              <a:xfrm>
                <a:off x="4084" y="1919"/>
                <a:ext cx="403" cy="6"/>
              </a:xfrm>
              <a:prstGeom prst="rect">
                <a:avLst/>
              </a:prstGeom>
              <a:solidFill>
                <a:srgbClr val="CDA959"/>
              </a:solidFill>
              <a:ln w="0">
                <a:noFill/>
                <a:miter lim="800000"/>
                <a:headEnd/>
                <a:tailEnd/>
              </a:ln>
            </p:spPr>
            <p:txBody>
              <a:bodyPr/>
              <a:lstStyle/>
              <a:p>
                <a:pPr>
                  <a:defRPr/>
                </a:pPr>
                <a:endParaRPr lang="en-US" dirty="0"/>
              </a:p>
            </p:txBody>
          </p:sp>
          <p:sp>
            <p:nvSpPr>
              <p:cNvPr id="1370" name="Rectangle 1261"/>
              <p:cNvSpPr>
                <a:spLocks noChangeArrowheads="1"/>
              </p:cNvSpPr>
              <p:nvPr userDrawn="1"/>
            </p:nvSpPr>
            <p:spPr bwMode="auto">
              <a:xfrm>
                <a:off x="4068" y="1925"/>
                <a:ext cx="408" cy="6"/>
              </a:xfrm>
              <a:prstGeom prst="rect">
                <a:avLst/>
              </a:prstGeom>
              <a:solidFill>
                <a:srgbClr val="CDA959"/>
              </a:solidFill>
              <a:ln w="0">
                <a:noFill/>
                <a:miter lim="800000"/>
                <a:headEnd/>
                <a:tailEnd/>
              </a:ln>
            </p:spPr>
            <p:txBody>
              <a:bodyPr/>
              <a:lstStyle/>
              <a:p>
                <a:pPr>
                  <a:defRPr/>
                </a:pPr>
                <a:endParaRPr lang="en-US" dirty="0"/>
              </a:p>
            </p:txBody>
          </p:sp>
          <p:sp>
            <p:nvSpPr>
              <p:cNvPr id="1371" name="Rectangle 1262"/>
              <p:cNvSpPr>
                <a:spLocks noChangeArrowheads="1"/>
              </p:cNvSpPr>
              <p:nvPr userDrawn="1"/>
            </p:nvSpPr>
            <p:spPr bwMode="auto">
              <a:xfrm>
                <a:off x="5797" y="1925"/>
                <a:ext cx="5" cy="6"/>
              </a:xfrm>
              <a:prstGeom prst="rect">
                <a:avLst/>
              </a:prstGeom>
              <a:solidFill>
                <a:srgbClr val="CDA959"/>
              </a:solidFill>
              <a:ln w="0">
                <a:noFill/>
                <a:miter lim="800000"/>
                <a:headEnd/>
                <a:tailEnd/>
              </a:ln>
            </p:spPr>
            <p:txBody>
              <a:bodyPr/>
              <a:lstStyle/>
              <a:p>
                <a:pPr>
                  <a:defRPr/>
                </a:pPr>
                <a:endParaRPr lang="en-US" dirty="0"/>
              </a:p>
            </p:txBody>
          </p:sp>
          <p:sp>
            <p:nvSpPr>
              <p:cNvPr id="1372" name="Rectangle 1263"/>
              <p:cNvSpPr>
                <a:spLocks noChangeArrowheads="1"/>
              </p:cNvSpPr>
              <p:nvPr userDrawn="1"/>
            </p:nvSpPr>
            <p:spPr bwMode="auto">
              <a:xfrm>
                <a:off x="4057" y="1931"/>
                <a:ext cx="402" cy="5"/>
              </a:xfrm>
              <a:prstGeom prst="rect">
                <a:avLst/>
              </a:prstGeom>
              <a:solidFill>
                <a:srgbClr val="CDA959"/>
              </a:solidFill>
              <a:ln w="0">
                <a:noFill/>
                <a:miter lim="800000"/>
                <a:headEnd/>
                <a:tailEnd/>
              </a:ln>
            </p:spPr>
            <p:txBody>
              <a:bodyPr/>
              <a:lstStyle/>
              <a:p>
                <a:pPr>
                  <a:defRPr/>
                </a:pPr>
                <a:endParaRPr lang="en-US" dirty="0"/>
              </a:p>
            </p:txBody>
          </p:sp>
          <p:sp>
            <p:nvSpPr>
              <p:cNvPr id="1373" name="Rectangle 1264"/>
              <p:cNvSpPr>
                <a:spLocks noChangeArrowheads="1"/>
              </p:cNvSpPr>
              <p:nvPr userDrawn="1"/>
            </p:nvSpPr>
            <p:spPr bwMode="auto">
              <a:xfrm>
                <a:off x="5797" y="1931"/>
                <a:ext cx="5" cy="5"/>
              </a:xfrm>
              <a:prstGeom prst="rect">
                <a:avLst/>
              </a:prstGeom>
              <a:solidFill>
                <a:srgbClr val="CDA959"/>
              </a:solidFill>
              <a:ln w="0">
                <a:noFill/>
                <a:miter lim="800000"/>
                <a:headEnd/>
                <a:tailEnd/>
              </a:ln>
            </p:spPr>
            <p:txBody>
              <a:bodyPr/>
              <a:lstStyle/>
              <a:p>
                <a:pPr>
                  <a:defRPr/>
                </a:pPr>
                <a:endParaRPr lang="en-US" dirty="0"/>
              </a:p>
            </p:txBody>
          </p:sp>
          <p:sp>
            <p:nvSpPr>
              <p:cNvPr id="1374" name="Rectangle 1265"/>
              <p:cNvSpPr>
                <a:spLocks noChangeArrowheads="1"/>
              </p:cNvSpPr>
              <p:nvPr userDrawn="1"/>
            </p:nvSpPr>
            <p:spPr bwMode="auto">
              <a:xfrm>
                <a:off x="4040" y="1936"/>
                <a:ext cx="408" cy="6"/>
              </a:xfrm>
              <a:prstGeom prst="rect">
                <a:avLst/>
              </a:prstGeom>
              <a:solidFill>
                <a:srgbClr val="CDA959"/>
              </a:solidFill>
              <a:ln w="0">
                <a:noFill/>
                <a:miter lim="800000"/>
                <a:headEnd/>
                <a:tailEnd/>
              </a:ln>
            </p:spPr>
            <p:txBody>
              <a:bodyPr/>
              <a:lstStyle/>
              <a:p>
                <a:pPr>
                  <a:defRPr/>
                </a:pPr>
                <a:endParaRPr lang="en-US" dirty="0"/>
              </a:p>
            </p:txBody>
          </p:sp>
          <p:sp>
            <p:nvSpPr>
              <p:cNvPr id="1375" name="Rectangle 1266"/>
              <p:cNvSpPr>
                <a:spLocks noChangeArrowheads="1"/>
              </p:cNvSpPr>
              <p:nvPr userDrawn="1"/>
            </p:nvSpPr>
            <p:spPr bwMode="auto">
              <a:xfrm>
                <a:off x="5797" y="1936"/>
                <a:ext cx="5" cy="6"/>
              </a:xfrm>
              <a:prstGeom prst="rect">
                <a:avLst/>
              </a:prstGeom>
              <a:solidFill>
                <a:srgbClr val="CDA959"/>
              </a:solidFill>
              <a:ln w="0">
                <a:noFill/>
                <a:miter lim="800000"/>
                <a:headEnd/>
                <a:tailEnd/>
              </a:ln>
            </p:spPr>
            <p:txBody>
              <a:bodyPr/>
              <a:lstStyle/>
              <a:p>
                <a:pPr>
                  <a:defRPr/>
                </a:pPr>
                <a:endParaRPr lang="en-US" dirty="0"/>
              </a:p>
            </p:txBody>
          </p:sp>
          <p:sp>
            <p:nvSpPr>
              <p:cNvPr id="1376" name="Rectangle 1267"/>
              <p:cNvSpPr>
                <a:spLocks noChangeArrowheads="1"/>
              </p:cNvSpPr>
              <p:nvPr userDrawn="1"/>
            </p:nvSpPr>
            <p:spPr bwMode="auto">
              <a:xfrm>
                <a:off x="4029" y="1942"/>
                <a:ext cx="402" cy="5"/>
              </a:xfrm>
              <a:prstGeom prst="rect">
                <a:avLst/>
              </a:prstGeom>
              <a:solidFill>
                <a:srgbClr val="CDA959"/>
              </a:solidFill>
              <a:ln w="0">
                <a:noFill/>
                <a:miter lim="800000"/>
                <a:headEnd/>
                <a:tailEnd/>
              </a:ln>
            </p:spPr>
            <p:txBody>
              <a:bodyPr/>
              <a:lstStyle/>
              <a:p>
                <a:pPr>
                  <a:defRPr/>
                </a:pPr>
                <a:endParaRPr lang="en-US" dirty="0"/>
              </a:p>
            </p:txBody>
          </p:sp>
          <p:sp>
            <p:nvSpPr>
              <p:cNvPr id="1377" name="Rectangle 1268"/>
              <p:cNvSpPr>
                <a:spLocks noChangeArrowheads="1"/>
              </p:cNvSpPr>
              <p:nvPr userDrawn="1"/>
            </p:nvSpPr>
            <p:spPr bwMode="auto">
              <a:xfrm>
                <a:off x="5797" y="1942"/>
                <a:ext cx="5" cy="5"/>
              </a:xfrm>
              <a:prstGeom prst="rect">
                <a:avLst/>
              </a:prstGeom>
              <a:solidFill>
                <a:srgbClr val="CDA959"/>
              </a:solidFill>
              <a:ln w="0">
                <a:noFill/>
                <a:miter lim="800000"/>
                <a:headEnd/>
                <a:tailEnd/>
              </a:ln>
            </p:spPr>
            <p:txBody>
              <a:bodyPr/>
              <a:lstStyle/>
              <a:p>
                <a:pPr>
                  <a:defRPr/>
                </a:pPr>
                <a:endParaRPr lang="en-US" dirty="0"/>
              </a:p>
            </p:txBody>
          </p:sp>
          <p:sp>
            <p:nvSpPr>
              <p:cNvPr id="1378" name="Rectangle 1269"/>
              <p:cNvSpPr>
                <a:spLocks noChangeArrowheads="1"/>
              </p:cNvSpPr>
              <p:nvPr userDrawn="1"/>
            </p:nvSpPr>
            <p:spPr bwMode="auto">
              <a:xfrm>
                <a:off x="4012" y="1947"/>
                <a:ext cx="408" cy="6"/>
              </a:xfrm>
              <a:prstGeom prst="rect">
                <a:avLst/>
              </a:prstGeom>
              <a:solidFill>
                <a:srgbClr val="CDA959"/>
              </a:solidFill>
              <a:ln w="0">
                <a:noFill/>
                <a:miter lim="800000"/>
                <a:headEnd/>
                <a:tailEnd/>
              </a:ln>
            </p:spPr>
            <p:txBody>
              <a:bodyPr/>
              <a:lstStyle/>
              <a:p>
                <a:pPr>
                  <a:defRPr/>
                </a:pPr>
                <a:endParaRPr lang="en-US" dirty="0"/>
              </a:p>
            </p:txBody>
          </p:sp>
          <p:sp>
            <p:nvSpPr>
              <p:cNvPr id="1379" name="Rectangle 1270"/>
              <p:cNvSpPr>
                <a:spLocks noChangeArrowheads="1"/>
              </p:cNvSpPr>
              <p:nvPr userDrawn="1"/>
            </p:nvSpPr>
            <p:spPr bwMode="auto">
              <a:xfrm>
                <a:off x="5797" y="1947"/>
                <a:ext cx="5" cy="6"/>
              </a:xfrm>
              <a:prstGeom prst="rect">
                <a:avLst/>
              </a:prstGeom>
              <a:solidFill>
                <a:srgbClr val="CDA959"/>
              </a:solidFill>
              <a:ln w="0">
                <a:noFill/>
                <a:miter lim="800000"/>
                <a:headEnd/>
                <a:tailEnd/>
              </a:ln>
            </p:spPr>
            <p:txBody>
              <a:bodyPr/>
              <a:lstStyle/>
              <a:p>
                <a:pPr>
                  <a:defRPr/>
                </a:pPr>
                <a:endParaRPr lang="en-US" dirty="0"/>
              </a:p>
            </p:txBody>
          </p:sp>
          <p:sp>
            <p:nvSpPr>
              <p:cNvPr id="1380" name="Rectangle 1271"/>
              <p:cNvSpPr>
                <a:spLocks noChangeArrowheads="1"/>
              </p:cNvSpPr>
              <p:nvPr userDrawn="1"/>
            </p:nvSpPr>
            <p:spPr bwMode="auto">
              <a:xfrm>
                <a:off x="4001" y="1953"/>
                <a:ext cx="402" cy="6"/>
              </a:xfrm>
              <a:prstGeom prst="rect">
                <a:avLst/>
              </a:prstGeom>
              <a:solidFill>
                <a:srgbClr val="CDA959"/>
              </a:solidFill>
              <a:ln w="0">
                <a:noFill/>
                <a:miter lim="800000"/>
                <a:headEnd/>
                <a:tailEnd/>
              </a:ln>
            </p:spPr>
            <p:txBody>
              <a:bodyPr/>
              <a:lstStyle/>
              <a:p>
                <a:pPr>
                  <a:defRPr/>
                </a:pPr>
                <a:endParaRPr lang="en-US" dirty="0"/>
              </a:p>
            </p:txBody>
          </p:sp>
          <p:sp>
            <p:nvSpPr>
              <p:cNvPr id="1381" name="Rectangle 1272"/>
              <p:cNvSpPr>
                <a:spLocks noChangeArrowheads="1"/>
              </p:cNvSpPr>
              <p:nvPr userDrawn="1"/>
            </p:nvSpPr>
            <p:spPr bwMode="auto">
              <a:xfrm>
                <a:off x="5797" y="1953"/>
                <a:ext cx="5" cy="6"/>
              </a:xfrm>
              <a:prstGeom prst="rect">
                <a:avLst/>
              </a:prstGeom>
              <a:solidFill>
                <a:srgbClr val="CDA959"/>
              </a:solidFill>
              <a:ln w="0">
                <a:noFill/>
                <a:miter lim="800000"/>
                <a:headEnd/>
                <a:tailEnd/>
              </a:ln>
            </p:spPr>
            <p:txBody>
              <a:bodyPr/>
              <a:lstStyle/>
              <a:p>
                <a:pPr>
                  <a:defRPr/>
                </a:pPr>
                <a:endParaRPr lang="en-US" dirty="0"/>
              </a:p>
            </p:txBody>
          </p:sp>
          <p:sp>
            <p:nvSpPr>
              <p:cNvPr id="1382" name="Rectangle 1273"/>
              <p:cNvSpPr>
                <a:spLocks noChangeArrowheads="1"/>
              </p:cNvSpPr>
              <p:nvPr userDrawn="1"/>
            </p:nvSpPr>
            <p:spPr bwMode="auto">
              <a:xfrm>
                <a:off x="3984" y="1959"/>
                <a:ext cx="408" cy="5"/>
              </a:xfrm>
              <a:prstGeom prst="rect">
                <a:avLst/>
              </a:prstGeom>
              <a:solidFill>
                <a:srgbClr val="CDA959"/>
              </a:solidFill>
              <a:ln w="0">
                <a:noFill/>
                <a:miter lim="800000"/>
                <a:headEnd/>
                <a:tailEnd/>
              </a:ln>
            </p:spPr>
            <p:txBody>
              <a:bodyPr/>
              <a:lstStyle/>
              <a:p>
                <a:pPr>
                  <a:defRPr/>
                </a:pPr>
                <a:endParaRPr lang="en-US" dirty="0"/>
              </a:p>
            </p:txBody>
          </p:sp>
          <p:sp>
            <p:nvSpPr>
              <p:cNvPr id="1383" name="Rectangle 1274"/>
              <p:cNvSpPr>
                <a:spLocks noChangeArrowheads="1"/>
              </p:cNvSpPr>
              <p:nvPr userDrawn="1"/>
            </p:nvSpPr>
            <p:spPr bwMode="auto">
              <a:xfrm>
                <a:off x="5797" y="1959"/>
                <a:ext cx="5" cy="5"/>
              </a:xfrm>
              <a:prstGeom prst="rect">
                <a:avLst/>
              </a:prstGeom>
              <a:solidFill>
                <a:srgbClr val="CDA959"/>
              </a:solidFill>
              <a:ln w="0">
                <a:noFill/>
                <a:miter lim="800000"/>
                <a:headEnd/>
                <a:tailEnd/>
              </a:ln>
            </p:spPr>
            <p:txBody>
              <a:bodyPr/>
              <a:lstStyle/>
              <a:p>
                <a:pPr>
                  <a:defRPr/>
                </a:pPr>
                <a:endParaRPr lang="en-US" dirty="0"/>
              </a:p>
            </p:txBody>
          </p:sp>
          <p:sp>
            <p:nvSpPr>
              <p:cNvPr id="1384" name="Rectangle 1275"/>
              <p:cNvSpPr>
                <a:spLocks noChangeArrowheads="1"/>
              </p:cNvSpPr>
              <p:nvPr userDrawn="1"/>
            </p:nvSpPr>
            <p:spPr bwMode="auto">
              <a:xfrm>
                <a:off x="3973" y="1964"/>
                <a:ext cx="402" cy="6"/>
              </a:xfrm>
              <a:prstGeom prst="rect">
                <a:avLst/>
              </a:prstGeom>
              <a:solidFill>
                <a:srgbClr val="CDA959"/>
              </a:solidFill>
              <a:ln w="0">
                <a:noFill/>
                <a:miter lim="800000"/>
                <a:headEnd/>
                <a:tailEnd/>
              </a:ln>
            </p:spPr>
            <p:txBody>
              <a:bodyPr/>
              <a:lstStyle/>
              <a:p>
                <a:pPr>
                  <a:defRPr/>
                </a:pPr>
                <a:endParaRPr lang="en-US" dirty="0"/>
              </a:p>
            </p:txBody>
          </p:sp>
          <p:sp>
            <p:nvSpPr>
              <p:cNvPr id="1385" name="Rectangle 1276"/>
              <p:cNvSpPr>
                <a:spLocks noChangeArrowheads="1"/>
              </p:cNvSpPr>
              <p:nvPr userDrawn="1"/>
            </p:nvSpPr>
            <p:spPr bwMode="auto">
              <a:xfrm>
                <a:off x="5797" y="1964"/>
                <a:ext cx="5" cy="6"/>
              </a:xfrm>
              <a:prstGeom prst="rect">
                <a:avLst/>
              </a:prstGeom>
              <a:solidFill>
                <a:srgbClr val="CDA959"/>
              </a:solidFill>
              <a:ln w="0">
                <a:noFill/>
                <a:miter lim="800000"/>
                <a:headEnd/>
                <a:tailEnd/>
              </a:ln>
            </p:spPr>
            <p:txBody>
              <a:bodyPr/>
              <a:lstStyle/>
              <a:p>
                <a:pPr>
                  <a:defRPr/>
                </a:pPr>
                <a:endParaRPr lang="en-US" dirty="0"/>
              </a:p>
            </p:txBody>
          </p:sp>
          <p:sp>
            <p:nvSpPr>
              <p:cNvPr id="1386" name="Rectangle 1277"/>
              <p:cNvSpPr>
                <a:spLocks noChangeArrowheads="1"/>
              </p:cNvSpPr>
              <p:nvPr userDrawn="1"/>
            </p:nvSpPr>
            <p:spPr bwMode="auto">
              <a:xfrm>
                <a:off x="3956" y="1970"/>
                <a:ext cx="408" cy="5"/>
              </a:xfrm>
              <a:prstGeom prst="rect">
                <a:avLst/>
              </a:prstGeom>
              <a:solidFill>
                <a:srgbClr val="CDA959"/>
              </a:solidFill>
              <a:ln w="0">
                <a:noFill/>
                <a:miter lim="800000"/>
                <a:headEnd/>
                <a:tailEnd/>
              </a:ln>
            </p:spPr>
            <p:txBody>
              <a:bodyPr/>
              <a:lstStyle/>
              <a:p>
                <a:pPr>
                  <a:defRPr/>
                </a:pPr>
                <a:endParaRPr lang="en-US" dirty="0"/>
              </a:p>
            </p:txBody>
          </p:sp>
          <p:sp>
            <p:nvSpPr>
              <p:cNvPr id="1387" name="Rectangle 1278"/>
              <p:cNvSpPr>
                <a:spLocks noChangeArrowheads="1"/>
              </p:cNvSpPr>
              <p:nvPr userDrawn="1"/>
            </p:nvSpPr>
            <p:spPr bwMode="auto">
              <a:xfrm>
                <a:off x="5797" y="1970"/>
                <a:ext cx="5" cy="5"/>
              </a:xfrm>
              <a:prstGeom prst="rect">
                <a:avLst/>
              </a:prstGeom>
              <a:solidFill>
                <a:srgbClr val="CDA959"/>
              </a:solidFill>
              <a:ln w="0">
                <a:noFill/>
                <a:miter lim="800000"/>
                <a:headEnd/>
                <a:tailEnd/>
              </a:ln>
            </p:spPr>
            <p:txBody>
              <a:bodyPr/>
              <a:lstStyle/>
              <a:p>
                <a:pPr>
                  <a:defRPr/>
                </a:pPr>
                <a:endParaRPr lang="en-US" dirty="0"/>
              </a:p>
            </p:txBody>
          </p:sp>
          <p:sp>
            <p:nvSpPr>
              <p:cNvPr id="1388" name="Rectangle 1279"/>
              <p:cNvSpPr>
                <a:spLocks noChangeArrowheads="1"/>
              </p:cNvSpPr>
              <p:nvPr userDrawn="1"/>
            </p:nvSpPr>
            <p:spPr bwMode="auto">
              <a:xfrm>
                <a:off x="3945" y="1975"/>
                <a:ext cx="408" cy="6"/>
              </a:xfrm>
              <a:prstGeom prst="rect">
                <a:avLst/>
              </a:prstGeom>
              <a:solidFill>
                <a:srgbClr val="CDA959"/>
              </a:solidFill>
              <a:ln w="0">
                <a:noFill/>
                <a:miter lim="800000"/>
                <a:headEnd/>
                <a:tailEnd/>
              </a:ln>
            </p:spPr>
            <p:txBody>
              <a:bodyPr/>
              <a:lstStyle/>
              <a:p>
                <a:pPr>
                  <a:defRPr/>
                </a:pPr>
                <a:endParaRPr lang="en-US" dirty="0"/>
              </a:p>
            </p:txBody>
          </p:sp>
          <p:sp>
            <p:nvSpPr>
              <p:cNvPr id="1389" name="Rectangle 1280"/>
              <p:cNvSpPr>
                <a:spLocks noChangeArrowheads="1"/>
              </p:cNvSpPr>
              <p:nvPr userDrawn="1"/>
            </p:nvSpPr>
            <p:spPr bwMode="auto">
              <a:xfrm>
                <a:off x="5797" y="1975"/>
                <a:ext cx="5" cy="6"/>
              </a:xfrm>
              <a:prstGeom prst="rect">
                <a:avLst/>
              </a:prstGeom>
              <a:solidFill>
                <a:srgbClr val="CDA959"/>
              </a:solidFill>
              <a:ln w="0">
                <a:noFill/>
                <a:miter lim="800000"/>
                <a:headEnd/>
                <a:tailEnd/>
              </a:ln>
            </p:spPr>
            <p:txBody>
              <a:bodyPr/>
              <a:lstStyle/>
              <a:p>
                <a:pPr>
                  <a:defRPr/>
                </a:pPr>
                <a:endParaRPr lang="en-US" dirty="0"/>
              </a:p>
            </p:txBody>
          </p:sp>
          <p:sp>
            <p:nvSpPr>
              <p:cNvPr id="1390" name="Rectangle 1281"/>
              <p:cNvSpPr>
                <a:spLocks noChangeArrowheads="1"/>
              </p:cNvSpPr>
              <p:nvPr userDrawn="1"/>
            </p:nvSpPr>
            <p:spPr bwMode="auto">
              <a:xfrm>
                <a:off x="3928" y="1981"/>
                <a:ext cx="408" cy="6"/>
              </a:xfrm>
              <a:prstGeom prst="rect">
                <a:avLst/>
              </a:prstGeom>
              <a:solidFill>
                <a:srgbClr val="CDA959"/>
              </a:solidFill>
              <a:ln w="0">
                <a:noFill/>
                <a:miter lim="800000"/>
                <a:headEnd/>
                <a:tailEnd/>
              </a:ln>
            </p:spPr>
            <p:txBody>
              <a:bodyPr/>
              <a:lstStyle/>
              <a:p>
                <a:pPr>
                  <a:defRPr/>
                </a:pPr>
                <a:endParaRPr lang="en-US" dirty="0"/>
              </a:p>
            </p:txBody>
          </p:sp>
          <p:sp>
            <p:nvSpPr>
              <p:cNvPr id="1391" name="Rectangle 1282"/>
              <p:cNvSpPr>
                <a:spLocks noChangeArrowheads="1"/>
              </p:cNvSpPr>
              <p:nvPr userDrawn="1"/>
            </p:nvSpPr>
            <p:spPr bwMode="auto">
              <a:xfrm>
                <a:off x="5797" y="1981"/>
                <a:ext cx="5" cy="6"/>
              </a:xfrm>
              <a:prstGeom prst="rect">
                <a:avLst/>
              </a:prstGeom>
              <a:solidFill>
                <a:srgbClr val="CDA959"/>
              </a:solidFill>
              <a:ln w="0">
                <a:noFill/>
                <a:miter lim="800000"/>
                <a:headEnd/>
                <a:tailEnd/>
              </a:ln>
            </p:spPr>
            <p:txBody>
              <a:bodyPr/>
              <a:lstStyle/>
              <a:p>
                <a:pPr>
                  <a:defRPr/>
                </a:pPr>
                <a:endParaRPr lang="en-US" dirty="0"/>
              </a:p>
            </p:txBody>
          </p:sp>
          <p:sp>
            <p:nvSpPr>
              <p:cNvPr id="1392" name="Rectangle 1283"/>
              <p:cNvSpPr>
                <a:spLocks noChangeArrowheads="1"/>
              </p:cNvSpPr>
              <p:nvPr userDrawn="1"/>
            </p:nvSpPr>
            <p:spPr bwMode="auto">
              <a:xfrm>
                <a:off x="3917" y="1987"/>
                <a:ext cx="408" cy="5"/>
              </a:xfrm>
              <a:prstGeom prst="rect">
                <a:avLst/>
              </a:prstGeom>
              <a:solidFill>
                <a:srgbClr val="CDA959"/>
              </a:solidFill>
              <a:ln w="0">
                <a:noFill/>
                <a:miter lim="800000"/>
                <a:headEnd/>
                <a:tailEnd/>
              </a:ln>
            </p:spPr>
            <p:txBody>
              <a:bodyPr/>
              <a:lstStyle/>
              <a:p>
                <a:pPr>
                  <a:defRPr/>
                </a:pPr>
                <a:endParaRPr lang="en-US" dirty="0"/>
              </a:p>
            </p:txBody>
          </p:sp>
          <p:sp>
            <p:nvSpPr>
              <p:cNvPr id="1393" name="Rectangle 1284"/>
              <p:cNvSpPr>
                <a:spLocks noChangeArrowheads="1"/>
              </p:cNvSpPr>
              <p:nvPr userDrawn="1"/>
            </p:nvSpPr>
            <p:spPr bwMode="auto">
              <a:xfrm>
                <a:off x="5797" y="1987"/>
                <a:ext cx="5" cy="5"/>
              </a:xfrm>
              <a:prstGeom prst="rect">
                <a:avLst/>
              </a:prstGeom>
              <a:solidFill>
                <a:srgbClr val="CDA959"/>
              </a:solidFill>
              <a:ln w="0">
                <a:noFill/>
                <a:miter lim="800000"/>
                <a:headEnd/>
                <a:tailEnd/>
              </a:ln>
            </p:spPr>
            <p:txBody>
              <a:bodyPr/>
              <a:lstStyle/>
              <a:p>
                <a:pPr>
                  <a:defRPr/>
                </a:pPr>
                <a:endParaRPr lang="en-US" dirty="0"/>
              </a:p>
            </p:txBody>
          </p:sp>
          <p:sp>
            <p:nvSpPr>
              <p:cNvPr id="1394" name="Rectangle 1285"/>
              <p:cNvSpPr>
                <a:spLocks noChangeArrowheads="1"/>
              </p:cNvSpPr>
              <p:nvPr userDrawn="1"/>
            </p:nvSpPr>
            <p:spPr bwMode="auto">
              <a:xfrm>
                <a:off x="3900" y="1992"/>
                <a:ext cx="408" cy="6"/>
              </a:xfrm>
              <a:prstGeom prst="rect">
                <a:avLst/>
              </a:prstGeom>
              <a:solidFill>
                <a:srgbClr val="CDA959"/>
              </a:solidFill>
              <a:ln w="0">
                <a:noFill/>
                <a:miter lim="800000"/>
                <a:headEnd/>
                <a:tailEnd/>
              </a:ln>
            </p:spPr>
            <p:txBody>
              <a:bodyPr/>
              <a:lstStyle/>
              <a:p>
                <a:pPr>
                  <a:defRPr/>
                </a:pPr>
                <a:endParaRPr lang="en-US" dirty="0"/>
              </a:p>
            </p:txBody>
          </p:sp>
          <p:sp>
            <p:nvSpPr>
              <p:cNvPr id="1395" name="Rectangle 1286"/>
              <p:cNvSpPr>
                <a:spLocks noChangeArrowheads="1"/>
              </p:cNvSpPr>
              <p:nvPr userDrawn="1"/>
            </p:nvSpPr>
            <p:spPr bwMode="auto">
              <a:xfrm>
                <a:off x="5797" y="1992"/>
                <a:ext cx="5" cy="6"/>
              </a:xfrm>
              <a:prstGeom prst="rect">
                <a:avLst/>
              </a:prstGeom>
              <a:solidFill>
                <a:srgbClr val="CDA959"/>
              </a:solidFill>
              <a:ln w="0">
                <a:noFill/>
                <a:miter lim="800000"/>
                <a:headEnd/>
                <a:tailEnd/>
              </a:ln>
            </p:spPr>
            <p:txBody>
              <a:bodyPr/>
              <a:lstStyle/>
              <a:p>
                <a:pPr>
                  <a:defRPr/>
                </a:pPr>
                <a:endParaRPr lang="en-US" dirty="0"/>
              </a:p>
            </p:txBody>
          </p:sp>
          <p:sp>
            <p:nvSpPr>
              <p:cNvPr id="1396" name="Rectangle 1287"/>
              <p:cNvSpPr>
                <a:spLocks noChangeArrowheads="1"/>
              </p:cNvSpPr>
              <p:nvPr userDrawn="1"/>
            </p:nvSpPr>
            <p:spPr bwMode="auto">
              <a:xfrm>
                <a:off x="3889" y="1998"/>
                <a:ext cx="408" cy="5"/>
              </a:xfrm>
              <a:prstGeom prst="rect">
                <a:avLst/>
              </a:prstGeom>
              <a:solidFill>
                <a:srgbClr val="CDA959"/>
              </a:solidFill>
              <a:ln w="0">
                <a:noFill/>
                <a:miter lim="800000"/>
                <a:headEnd/>
                <a:tailEnd/>
              </a:ln>
            </p:spPr>
            <p:txBody>
              <a:bodyPr/>
              <a:lstStyle/>
              <a:p>
                <a:pPr>
                  <a:defRPr/>
                </a:pPr>
                <a:endParaRPr lang="en-US" dirty="0"/>
              </a:p>
            </p:txBody>
          </p:sp>
          <p:sp>
            <p:nvSpPr>
              <p:cNvPr id="1397" name="Rectangle 1288"/>
              <p:cNvSpPr>
                <a:spLocks noChangeArrowheads="1"/>
              </p:cNvSpPr>
              <p:nvPr userDrawn="1"/>
            </p:nvSpPr>
            <p:spPr bwMode="auto">
              <a:xfrm>
                <a:off x="5797" y="1998"/>
                <a:ext cx="5" cy="5"/>
              </a:xfrm>
              <a:prstGeom prst="rect">
                <a:avLst/>
              </a:prstGeom>
              <a:solidFill>
                <a:srgbClr val="CDA959"/>
              </a:solidFill>
              <a:ln w="0">
                <a:noFill/>
                <a:miter lim="800000"/>
                <a:headEnd/>
                <a:tailEnd/>
              </a:ln>
            </p:spPr>
            <p:txBody>
              <a:bodyPr/>
              <a:lstStyle/>
              <a:p>
                <a:pPr>
                  <a:defRPr/>
                </a:pPr>
                <a:endParaRPr lang="en-US" dirty="0"/>
              </a:p>
            </p:txBody>
          </p:sp>
          <p:sp>
            <p:nvSpPr>
              <p:cNvPr id="1398" name="Rectangle 1289"/>
              <p:cNvSpPr>
                <a:spLocks noChangeArrowheads="1"/>
              </p:cNvSpPr>
              <p:nvPr userDrawn="1"/>
            </p:nvSpPr>
            <p:spPr bwMode="auto">
              <a:xfrm>
                <a:off x="3872" y="2003"/>
                <a:ext cx="408" cy="6"/>
              </a:xfrm>
              <a:prstGeom prst="rect">
                <a:avLst/>
              </a:prstGeom>
              <a:solidFill>
                <a:srgbClr val="CDA959"/>
              </a:solidFill>
              <a:ln w="0">
                <a:noFill/>
                <a:miter lim="800000"/>
                <a:headEnd/>
                <a:tailEnd/>
              </a:ln>
            </p:spPr>
            <p:txBody>
              <a:bodyPr/>
              <a:lstStyle/>
              <a:p>
                <a:pPr>
                  <a:defRPr/>
                </a:pPr>
                <a:endParaRPr lang="en-US" dirty="0"/>
              </a:p>
            </p:txBody>
          </p:sp>
          <p:sp>
            <p:nvSpPr>
              <p:cNvPr id="1399" name="Rectangle 1290"/>
              <p:cNvSpPr>
                <a:spLocks noChangeArrowheads="1"/>
              </p:cNvSpPr>
              <p:nvPr userDrawn="1"/>
            </p:nvSpPr>
            <p:spPr bwMode="auto">
              <a:xfrm>
                <a:off x="5797" y="2003"/>
                <a:ext cx="5" cy="6"/>
              </a:xfrm>
              <a:prstGeom prst="rect">
                <a:avLst/>
              </a:prstGeom>
              <a:solidFill>
                <a:srgbClr val="CDA959"/>
              </a:solidFill>
              <a:ln w="0">
                <a:noFill/>
                <a:miter lim="800000"/>
                <a:headEnd/>
                <a:tailEnd/>
              </a:ln>
            </p:spPr>
            <p:txBody>
              <a:bodyPr/>
              <a:lstStyle/>
              <a:p>
                <a:pPr>
                  <a:defRPr/>
                </a:pPr>
                <a:endParaRPr lang="en-US" dirty="0"/>
              </a:p>
            </p:txBody>
          </p:sp>
          <p:sp>
            <p:nvSpPr>
              <p:cNvPr id="1400" name="Rectangle 1291"/>
              <p:cNvSpPr>
                <a:spLocks noChangeArrowheads="1"/>
              </p:cNvSpPr>
              <p:nvPr userDrawn="1"/>
            </p:nvSpPr>
            <p:spPr bwMode="auto">
              <a:xfrm>
                <a:off x="3861" y="2009"/>
                <a:ext cx="408" cy="6"/>
              </a:xfrm>
              <a:prstGeom prst="rect">
                <a:avLst/>
              </a:prstGeom>
              <a:solidFill>
                <a:srgbClr val="CDA959"/>
              </a:solidFill>
              <a:ln w="0">
                <a:noFill/>
                <a:miter lim="800000"/>
                <a:headEnd/>
                <a:tailEnd/>
              </a:ln>
            </p:spPr>
            <p:txBody>
              <a:bodyPr/>
              <a:lstStyle/>
              <a:p>
                <a:pPr>
                  <a:defRPr/>
                </a:pPr>
                <a:endParaRPr lang="en-US" dirty="0"/>
              </a:p>
            </p:txBody>
          </p:sp>
          <p:sp>
            <p:nvSpPr>
              <p:cNvPr id="1401" name="Rectangle 1292"/>
              <p:cNvSpPr>
                <a:spLocks noChangeArrowheads="1"/>
              </p:cNvSpPr>
              <p:nvPr userDrawn="1"/>
            </p:nvSpPr>
            <p:spPr bwMode="auto">
              <a:xfrm>
                <a:off x="5797" y="2009"/>
                <a:ext cx="5" cy="6"/>
              </a:xfrm>
              <a:prstGeom prst="rect">
                <a:avLst/>
              </a:prstGeom>
              <a:solidFill>
                <a:srgbClr val="CDA959"/>
              </a:solidFill>
              <a:ln w="0">
                <a:noFill/>
                <a:miter lim="800000"/>
                <a:headEnd/>
                <a:tailEnd/>
              </a:ln>
            </p:spPr>
            <p:txBody>
              <a:bodyPr/>
              <a:lstStyle/>
              <a:p>
                <a:pPr>
                  <a:defRPr/>
                </a:pPr>
                <a:endParaRPr lang="en-US" dirty="0"/>
              </a:p>
            </p:txBody>
          </p:sp>
          <p:sp>
            <p:nvSpPr>
              <p:cNvPr id="1402" name="Rectangle 1293"/>
              <p:cNvSpPr>
                <a:spLocks noChangeArrowheads="1"/>
              </p:cNvSpPr>
              <p:nvPr userDrawn="1"/>
            </p:nvSpPr>
            <p:spPr bwMode="auto">
              <a:xfrm>
                <a:off x="3844" y="2015"/>
                <a:ext cx="408" cy="5"/>
              </a:xfrm>
              <a:prstGeom prst="rect">
                <a:avLst/>
              </a:prstGeom>
              <a:solidFill>
                <a:srgbClr val="CDA959"/>
              </a:solidFill>
              <a:ln w="0">
                <a:noFill/>
                <a:miter lim="800000"/>
                <a:headEnd/>
                <a:tailEnd/>
              </a:ln>
            </p:spPr>
            <p:txBody>
              <a:bodyPr/>
              <a:lstStyle/>
              <a:p>
                <a:pPr>
                  <a:defRPr/>
                </a:pPr>
                <a:endParaRPr lang="en-US" dirty="0"/>
              </a:p>
            </p:txBody>
          </p:sp>
          <p:sp>
            <p:nvSpPr>
              <p:cNvPr id="1403" name="Rectangle 1294"/>
              <p:cNvSpPr>
                <a:spLocks noChangeArrowheads="1"/>
              </p:cNvSpPr>
              <p:nvPr userDrawn="1"/>
            </p:nvSpPr>
            <p:spPr bwMode="auto">
              <a:xfrm>
                <a:off x="5797" y="2015"/>
                <a:ext cx="5" cy="5"/>
              </a:xfrm>
              <a:prstGeom prst="rect">
                <a:avLst/>
              </a:prstGeom>
              <a:solidFill>
                <a:srgbClr val="CDA959"/>
              </a:solidFill>
              <a:ln w="0">
                <a:noFill/>
                <a:miter lim="800000"/>
                <a:headEnd/>
                <a:tailEnd/>
              </a:ln>
            </p:spPr>
            <p:txBody>
              <a:bodyPr/>
              <a:lstStyle/>
              <a:p>
                <a:pPr>
                  <a:defRPr/>
                </a:pPr>
                <a:endParaRPr lang="en-US" dirty="0"/>
              </a:p>
            </p:txBody>
          </p:sp>
          <p:sp>
            <p:nvSpPr>
              <p:cNvPr id="1404" name="Rectangle 1295"/>
              <p:cNvSpPr>
                <a:spLocks noChangeArrowheads="1"/>
              </p:cNvSpPr>
              <p:nvPr userDrawn="1"/>
            </p:nvSpPr>
            <p:spPr bwMode="auto">
              <a:xfrm>
                <a:off x="3833" y="2020"/>
                <a:ext cx="408" cy="6"/>
              </a:xfrm>
              <a:prstGeom prst="rect">
                <a:avLst/>
              </a:prstGeom>
              <a:solidFill>
                <a:srgbClr val="CDA959"/>
              </a:solidFill>
              <a:ln w="0">
                <a:noFill/>
                <a:miter lim="800000"/>
                <a:headEnd/>
                <a:tailEnd/>
              </a:ln>
            </p:spPr>
            <p:txBody>
              <a:bodyPr/>
              <a:lstStyle/>
              <a:p>
                <a:pPr>
                  <a:defRPr/>
                </a:pPr>
                <a:endParaRPr lang="en-US" dirty="0"/>
              </a:p>
            </p:txBody>
          </p:sp>
          <p:sp>
            <p:nvSpPr>
              <p:cNvPr id="1405" name="Rectangle 1296"/>
              <p:cNvSpPr>
                <a:spLocks noChangeArrowheads="1"/>
              </p:cNvSpPr>
              <p:nvPr userDrawn="1"/>
            </p:nvSpPr>
            <p:spPr bwMode="auto">
              <a:xfrm>
                <a:off x="5797" y="2020"/>
                <a:ext cx="5" cy="6"/>
              </a:xfrm>
              <a:prstGeom prst="rect">
                <a:avLst/>
              </a:prstGeom>
              <a:solidFill>
                <a:srgbClr val="CDA959"/>
              </a:solidFill>
              <a:ln w="0">
                <a:noFill/>
                <a:miter lim="800000"/>
                <a:headEnd/>
                <a:tailEnd/>
              </a:ln>
            </p:spPr>
            <p:txBody>
              <a:bodyPr/>
              <a:lstStyle/>
              <a:p>
                <a:pPr>
                  <a:defRPr/>
                </a:pPr>
                <a:endParaRPr lang="en-US" dirty="0"/>
              </a:p>
            </p:txBody>
          </p:sp>
          <p:sp>
            <p:nvSpPr>
              <p:cNvPr id="1406" name="Rectangle 1297"/>
              <p:cNvSpPr>
                <a:spLocks noChangeArrowheads="1"/>
              </p:cNvSpPr>
              <p:nvPr userDrawn="1"/>
            </p:nvSpPr>
            <p:spPr bwMode="auto">
              <a:xfrm>
                <a:off x="3816" y="2026"/>
                <a:ext cx="408" cy="5"/>
              </a:xfrm>
              <a:prstGeom prst="rect">
                <a:avLst/>
              </a:prstGeom>
              <a:solidFill>
                <a:srgbClr val="CDA959"/>
              </a:solidFill>
              <a:ln w="0">
                <a:noFill/>
                <a:miter lim="800000"/>
                <a:headEnd/>
                <a:tailEnd/>
              </a:ln>
            </p:spPr>
            <p:txBody>
              <a:bodyPr/>
              <a:lstStyle/>
              <a:p>
                <a:pPr>
                  <a:defRPr/>
                </a:pPr>
                <a:endParaRPr lang="en-US" dirty="0"/>
              </a:p>
            </p:txBody>
          </p:sp>
          <p:sp>
            <p:nvSpPr>
              <p:cNvPr id="1407" name="Rectangle 1298"/>
              <p:cNvSpPr>
                <a:spLocks noChangeArrowheads="1"/>
              </p:cNvSpPr>
              <p:nvPr userDrawn="1"/>
            </p:nvSpPr>
            <p:spPr bwMode="auto">
              <a:xfrm>
                <a:off x="5797" y="2026"/>
                <a:ext cx="5" cy="5"/>
              </a:xfrm>
              <a:prstGeom prst="rect">
                <a:avLst/>
              </a:prstGeom>
              <a:solidFill>
                <a:srgbClr val="CDA959"/>
              </a:solidFill>
              <a:ln w="0">
                <a:noFill/>
                <a:miter lim="800000"/>
                <a:headEnd/>
                <a:tailEnd/>
              </a:ln>
            </p:spPr>
            <p:txBody>
              <a:bodyPr/>
              <a:lstStyle/>
              <a:p>
                <a:pPr>
                  <a:defRPr/>
                </a:pPr>
                <a:endParaRPr lang="en-US" dirty="0"/>
              </a:p>
            </p:txBody>
          </p:sp>
          <p:sp>
            <p:nvSpPr>
              <p:cNvPr id="1408" name="Rectangle 1299"/>
              <p:cNvSpPr>
                <a:spLocks noChangeArrowheads="1"/>
              </p:cNvSpPr>
              <p:nvPr userDrawn="1"/>
            </p:nvSpPr>
            <p:spPr bwMode="auto">
              <a:xfrm>
                <a:off x="3805" y="2031"/>
                <a:ext cx="408" cy="6"/>
              </a:xfrm>
              <a:prstGeom prst="rect">
                <a:avLst/>
              </a:prstGeom>
              <a:solidFill>
                <a:srgbClr val="CDA959"/>
              </a:solidFill>
              <a:ln w="0">
                <a:noFill/>
                <a:miter lim="800000"/>
                <a:headEnd/>
                <a:tailEnd/>
              </a:ln>
            </p:spPr>
            <p:txBody>
              <a:bodyPr/>
              <a:lstStyle/>
              <a:p>
                <a:pPr>
                  <a:defRPr/>
                </a:pPr>
                <a:endParaRPr lang="en-US" dirty="0"/>
              </a:p>
            </p:txBody>
          </p:sp>
          <p:sp>
            <p:nvSpPr>
              <p:cNvPr id="1409" name="Rectangle 1300"/>
              <p:cNvSpPr>
                <a:spLocks noChangeArrowheads="1"/>
              </p:cNvSpPr>
              <p:nvPr userDrawn="1"/>
            </p:nvSpPr>
            <p:spPr bwMode="auto">
              <a:xfrm>
                <a:off x="5797" y="2031"/>
                <a:ext cx="5" cy="6"/>
              </a:xfrm>
              <a:prstGeom prst="rect">
                <a:avLst/>
              </a:prstGeom>
              <a:solidFill>
                <a:srgbClr val="CDA959"/>
              </a:solidFill>
              <a:ln w="0">
                <a:noFill/>
                <a:miter lim="800000"/>
                <a:headEnd/>
                <a:tailEnd/>
              </a:ln>
            </p:spPr>
            <p:txBody>
              <a:bodyPr/>
              <a:lstStyle/>
              <a:p>
                <a:pPr>
                  <a:defRPr/>
                </a:pPr>
                <a:endParaRPr lang="en-US" dirty="0"/>
              </a:p>
            </p:txBody>
          </p:sp>
          <p:sp>
            <p:nvSpPr>
              <p:cNvPr id="1410" name="Rectangle 1301"/>
              <p:cNvSpPr>
                <a:spLocks noChangeArrowheads="1"/>
              </p:cNvSpPr>
              <p:nvPr userDrawn="1"/>
            </p:nvSpPr>
            <p:spPr bwMode="auto">
              <a:xfrm>
                <a:off x="3788" y="2037"/>
                <a:ext cx="414" cy="5"/>
              </a:xfrm>
              <a:prstGeom prst="rect">
                <a:avLst/>
              </a:prstGeom>
              <a:solidFill>
                <a:srgbClr val="CDA959"/>
              </a:solidFill>
              <a:ln w="0">
                <a:noFill/>
                <a:miter lim="800000"/>
                <a:headEnd/>
                <a:tailEnd/>
              </a:ln>
            </p:spPr>
            <p:txBody>
              <a:bodyPr/>
              <a:lstStyle/>
              <a:p>
                <a:pPr>
                  <a:defRPr/>
                </a:pPr>
                <a:endParaRPr lang="en-US" dirty="0"/>
              </a:p>
            </p:txBody>
          </p:sp>
          <p:sp>
            <p:nvSpPr>
              <p:cNvPr id="1411" name="Rectangle 1302"/>
              <p:cNvSpPr>
                <a:spLocks noChangeArrowheads="1"/>
              </p:cNvSpPr>
              <p:nvPr userDrawn="1"/>
            </p:nvSpPr>
            <p:spPr bwMode="auto">
              <a:xfrm>
                <a:off x="5797" y="2037"/>
                <a:ext cx="5" cy="5"/>
              </a:xfrm>
              <a:prstGeom prst="rect">
                <a:avLst/>
              </a:prstGeom>
              <a:solidFill>
                <a:srgbClr val="CDA959"/>
              </a:solidFill>
              <a:ln w="0">
                <a:noFill/>
                <a:miter lim="800000"/>
                <a:headEnd/>
                <a:tailEnd/>
              </a:ln>
            </p:spPr>
            <p:txBody>
              <a:bodyPr/>
              <a:lstStyle/>
              <a:p>
                <a:pPr>
                  <a:defRPr/>
                </a:pPr>
                <a:endParaRPr lang="en-US" dirty="0"/>
              </a:p>
            </p:txBody>
          </p:sp>
          <p:sp>
            <p:nvSpPr>
              <p:cNvPr id="1412" name="Rectangle 1303"/>
              <p:cNvSpPr>
                <a:spLocks noChangeArrowheads="1"/>
              </p:cNvSpPr>
              <p:nvPr userDrawn="1"/>
            </p:nvSpPr>
            <p:spPr bwMode="auto">
              <a:xfrm>
                <a:off x="3777" y="2042"/>
                <a:ext cx="408" cy="6"/>
              </a:xfrm>
              <a:prstGeom prst="rect">
                <a:avLst/>
              </a:prstGeom>
              <a:solidFill>
                <a:srgbClr val="CDA959"/>
              </a:solidFill>
              <a:ln w="0">
                <a:noFill/>
                <a:miter lim="800000"/>
                <a:headEnd/>
                <a:tailEnd/>
              </a:ln>
            </p:spPr>
            <p:txBody>
              <a:bodyPr/>
              <a:lstStyle/>
              <a:p>
                <a:pPr>
                  <a:defRPr/>
                </a:pPr>
                <a:endParaRPr lang="en-US" dirty="0"/>
              </a:p>
            </p:txBody>
          </p:sp>
          <p:sp>
            <p:nvSpPr>
              <p:cNvPr id="1413" name="Rectangle 1304"/>
              <p:cNvSpPr>
                <a:spLocks noChangeArrowheads="1"/>
              </p:cNvSpPr>
              <p:nvPr userDrawn="1"/>
            </p:nvSpPr>
            <p:spPr bwMode="auto">
              <a:xfrm>
                <a:off x="5797" y="2042"/>
                <a:ext cx="5" cy="6"/>
              </a:xfrm>
              <a:prstGeom prst="rect">
                <a:avLst/>
              </a:prstGeom>
              <a:solidFill>
                <a:srgbClr val="CDA959"/>
              </a:solidFill>
              <a:ln w="0">
                <a:noFill/>
                <a:miter lim="800000"/>
                <a:headEnd/>
                <a:tailEnd/>
              </a:ln>
            </p:spPr>
            <p:txBody>
              <a:bodyPr/>
              <a:lstStyle/>
              <a:p>
                <a:pPr>
                  <a:defRPr/>
                </a:pPr>
                <a:endParaRPr lang="en-US" dirty="0"/>
              </a:p>
            </p:txBody>
          </p:sp>
          <p:sp>
            <p:nvSpPr>
              <p:cNvPr id="1414" name="Rectangle 1305"/>
              <p:cNvSpPr>
                <a:spLocks noChangeArrowheads="1"/>
              </p:cNvSpPr>
              <p:nvPr userDrawn="1"/>
            </p:nvSpPr>
            <p:spPr bwMode="auto">
              <a:xfrm>
                <a:off x="3760" y="2048"/>
                <a:ext cx="414" cy="6"/>
              </a:xfrm>
              <a:prstGeom prst="rect">
                <a:avLst/>
              </a:prstGeom>
              <a:solidFill>
                <a:srgbClr val="CDA959"/>
              </a:solidFill>
              <a:ln w="0">
                <a:noFill/>
                <a:miter lim="800000"/>
                <a:headEnd/>
                <a:tailEnd/>
              </a:ln>
            </p:spPr>
            <p:txBody>
              <a:bodyPr/>
              <a:lstStyle/>
              <a:p>
                <a:pPr>
                  <a:defRPr/>
                </a:pPr>
                <a:endParaRPr lang="en-US" dirty="0"/>
              </a:p>
            </p:txBody>
          </p:sp>
          <p:sp>
            <p:nvSpPr>
              <p:cNvPr id="1415" name="Rectangle 1306"/>
              <p:cNvSpPr>
                <a:spLocks noChangeArrowheads="1"/>
              </p:cNvSpPr>
              <p:nvPr userDrawn="1"/>
            </p:nvSpPr>
            <p:spPr bwMode="auto">
              <a:xfrm>
                <a:off x="5797" y="2048"/>
                <a:ext cx="5" cy="6"/>
              </a:xfrm>
              <a:prstGeom prst="rect">
                <a:avLst/>
              </a:prstGeom>
              <a:solidFill>
                <a:srgbClr val="CDA959"/>
              </a:solidFill>
              <a:ln w="0">
                <a:noFill/>
                <a:miter lim="800000"/>
                <a:headEnd/>
                <a:tailEnd/>
              </a:ln>
            </p:spPr>
            <p:txBody>
              <a:bodyPr/>
              <a:lstStyle/>
              <a:p>
                <a:pPr>
                  <a:defRPr/>
                </a:pPr>
                <a:endParaRPr lang="en-US" dirty="0"/>
              </a:p>
            </p:txBody>
          </p:sp>
          <p:sp>
            <p:nvSpPr>
              <p:cNvPr id="1416" name="Rectangle 1307"/>
              <p:cNvSpPr>
                <a:spLocks noChangeArrowheads="1"/>
              </p:cNvSpPr>
              <p:nvPr userDrawn="1"/>
            </p:nvSpPr>
            <p:spPr bwMode="auto">
              <a:xfrm>
                <a:off x="3749" y="2054"/>
                <a:ext cx="408" cy="5"/>
              </a:xfrm>
              <a:prstGeom prst="rect">
                <a:avLst/>
              </a:prstGeom>
              <a:solidFill>
                <a:srgbClr val="CDA959"/>
              </a:solidFill>
              <a:ln w="0">
                <a:noFill/>
                <a:miter lim="800000"/>
                <a:headEnd/>
                <a:tailEnd/>
              </a:ln>
            </p:spPr>
            <p:txBody>
              <a:bodyPr/>
              <a:lstStyle/>
              <a:p>
                <a:pPr>
                  <a:defRPr/>
                </a:pPr>
                <a:endParaRPr lang="en-US" dirty="0"/>
              </a:p>
            </p:txBody>
          </p:sp>
          <p:sp>
            <p:nvSpPr>
              <p:cNvPr id="1417" name="Rectangle 1308"/>
              <p:cNvSpPr>
                <a:spLocks noChangeArrowheads="1"/>
              </p:cNvSpPr>
              <p:nvPr userDrawn="1"/>
            </p:nvSpPr>
            <p:spPr bwMode="auto">
              <a:xfrm>
                <a:off x="5797" y="2054"/>
                <a:ext cx="5" cy="5"/>
              </a:xfrm>
              <a:prstGeom prst="rect">
                <a:avLst/>
              </a:prstGeom>
              <a:solidFill>
                <a:srgbClr val="CDA959"/>
              </a:solidFill>
              <a:ln w="0">
                <a:noFill/>
                <a:miter lim="800000"/>
                <a:headEnd/>
                <a:tailEnd/>
              </a:ln>
            </p:spPr>
            <p:txBody>
              <a:bodyPr/>
              <a:lstStyle/>
              <a:p>
                <a:pPr>
                  <a:defRPr/>
                </a:pPr>
                <a:endParaRPr lang="en-US" dirty="0"/>
              </a:p>
            </p:txBody>
          </p:sp>
          <p:sp>
            <p:nvSpPr>
              <p:cNvPr id="1418" name="Rectangle 1309"/>
              <p:cNvSpPr>
                <a:spLocks noChangeArrowheads="1"/>
              </p:cNvSpPr>
              <p:nvPr userDrawn="1"/>
            </p:nvSpPr>
            <p:spPr bwMode="auto">
              <a:xfrm>
                <a:off x="3732" y="2059"/>
                <a:ext cx="414" cy="6"/>
              </a:xfrm>
              <a:prstGeom prst="rect">
                <a:avLst/>
              </a:prstGeom>
              <a:solidFill>
                <a:srgbClr val="CDA959"/>
              </a:solidFill>
              <a:ln w="0">
                <a:noFill/>
                <a:miter lim="800000"/>
                <a:headEnd/>
                <a:tailEnd/>
              </a:ln>
            </p:spPr>
            <p:txBody>
              <a:bodyPr/>
              <a:lstStyle/>
              <a:p>
                <a:pPr>
                  <a:defRPr/>
                </a:pPr>
                <a:endParaRPr lang="en-US" dirty="0"/>
              </a:p>
            </p:txBody>
          </p:sp>
          <p:sp>
            <p:nvSpPr>
              <p:cNvPr id="1419" name="Rectangle 1310"/>
              <p:cNvSpPr>
                <a:spLocks noChangeArrowheads="1"/>
              </p:cNvSpPr>
              <p:nvPr userDrawn="1"/>
            </p:nvSpPr>
            <p:spPr bwMode="auto">
              <a:xfrm>
                <a:off x="5797" y="2059"/>
                <a:ext cx="5" cy="6"/>
              </a:xfrm>
              <a:prstGeom prst="rect">
                <a:avLst/>
              </a:prstGeom>
              <a:solidFill>
                <a:srgbClr val="CDA959"/>
              </a:solidFill>
              <a:ln w="0">
                <a:noFill/>
                <a:miter lim="800000"/>
                <a:headEnd/>
                <a:tailEnd/>
              </a:ln>
            </p:spPr>
            <p:txBody>
              <a:bodyPr/>
              <a:lstStyle/>
              <a:p>
                <a:pPr>
                  <a:defRPr/>
                </a:pPr>
                <a:endParaRPr lang="en-US" dirty="0"/>
              </a:p>
            </p:txBody>
          </p:sp>
          <p:sp>
            <p:nvSpPr>
              <p:cNvPr id="1420" name="Rectangle 1311"/>
              <p:cNvSpPr>
                <a:spLocks noChangeArrowheads="1"/>
              </p:cNvSpPr>
              <p:nvPr userDrawn="1"/>
            </p:nvSpPr>
            <p:spPr bwMode="auto">
              <a:xfrm>
                <a:off x="3721" y="2065"/>
                <a:ext cx="408" cy="5"/>
              </a:xfrm>
              <a:prstGeom prst="rect">
                <a:avLst/>
              </a:prstGeom>
              <a:solidFill>
                <a:srgbClr val="CDA959"/>
              </a:solidFill>
              <a:ln w="0">
                <a:noFill/>
                <a:miter lim="800000"/>
                <a:headEnd/>
                <a:tailEnd/>
              </a:ln>
            </p:spPr>
            <p:txBody>
              <a:bodyPr/>
              <a:lstStyle/>
              <a:p>
                <a:pPr>
                  <a:defRPr/>
                </a:pPr>
                <a:endParaRPr lang="en-US" dirty="0"/>
              </a:p>
            </p:txBody>
          </p:sp>
          <p:sp>
            <p:nvSpPr>
              <p:cNvPr id="1421" name="Rectangle 1312"/>
              <p:cNvSpPr>
                <a:spLocks noChangeArrowheads="1"/>
              </p:cNvSpPr>
              <p:nvPr userDrawn="1"/>
            </p:nvSpPr>
            <p:spPr bwMode="auto">
              <a:xfrm>
                <a:off x="5797" y="2065"/>
                <a:ext cx="5" cy="5"/>
              </a:xfrm>
              <a:prstGeom prst="rect">
                <a:avLst/>
              </a:prstGeom>
              <a:solidFill>
                <a:srgbClr val="CDA959"/>
              </a:solidFill>
              <a:ln w="0">
                <a:noFill/>
                <a:miter lim="800000"/>
                <a:headEnd/>
                <a:tailEnd/>
              </a:ln>
            </p:spPr>
            <p:txBody>
              <a:bodyPr/>
              <a:lstStyle/>
              <a:p>
                <a:pPr>
                  <a:defRPr/>
                </a:pPr>
                <a:endParaRPr lang="en-US" dirty="0"/>
              </a:p>
            </p:txBody>
          </p:sp>
          <p:sp>
            <p:nvSpPr>
              <p:cNvPr id="1422" name="Rectangle 1313"/>
              <p:cNvSpPr>
                <a:spLocks noChangeArrowheads="1"/>
              </p:cNvSpPr>
              <p:nvPr userDrawn="1"/>
            </p:nvSpPr>
            <p:spPr bwMode="auto">
              <a:xfrm>
                <a:off x="3704" y="2070"/>
                <a:ext cx="414" cy="6"/>
              </a:xfrm>
              <a:prstGeom prst="rect">
                <a:avLst/>
              </a:prstGeom>
              <a:solidFill>
                <a:srgbClr val="CDA959"/>
              </a:solidFill>
              <a:ln w="0">
                <a:noFill/>
                <a:miter lim="800000"/>
                <a:headEnd/>
                <a:tailEnd/>
              </a:ln>
            </p:spPr>
            <p:txBody>
              <a:bodyPr/>
              <a:lstStyle/>
              <a:p>
                <a:pPr>
                  <a:defRPr/>
                </a:pPr>
                <a:endParaRPr lang="en-US" dirty="0"/>
              </a:p>
            </p:txBody>
          </p:sp>
          <p:sp>
            <p:nvSpPr>
              <p:cNvPr id="1423" name="Rectangle 1314"/>
              <p:cNvSpPr>
                <a:spLocks noChangeArrowheads="1"/>
              </p:cNvSpPr>
              <p:nvPr userDrawn="1"/>
            </p:nvSpPr>
            <p:spPr bwMode="auto">
              <a:xfrm>
                <a:off x="5797" y="2070"/>
                <a:ext cx="5" cy="6"/>
              </a:xfrm>
              <a:prstGeom prst="rect">
                <a:avLst/>
              </a:prstGeom>
              <a:solidFill>
                <a:srgbClr val="CDA959"/>
              </a:solidFill>
              <a:ln w="0">
                <a:noFill/>
                <a:miter lim="800000"/>
                <a:headEnd/>
                <a:tailEnd/>
              </a:ln>
            </p:spPr>
            <p:txBody>
              <a:bodyPr/>
              <a:lstStyle/>
              <a:p>
                <a:pPr>
                  <a:defRPr/>
                </a:pPr>
                <a:endParaRPr lang="en-US" dirty="0"/>
              </a:p>
            </p:txBody>
          </p:sp>
          <p:sp>
            <p:nvSpPr>
              <p:cNvPr id="1424" name="Rectangle 1315"/>
              <p:cNvSpPr>
                <a:spLocks noChangeArrowheads="1"/>
              </p:cNvSpPr>
              <p:nvPr userDrawn="1"/>
            </p:nvSpPr>
            <p:spPr bwMode="auto">
              <a:xfrm>
                <a:off x="3693" y="2076"/>
                <a:ext cx="408" cy="6"/>
              </a:xfrm>
              <a:prstGeom prst="rect">
                <a:avLst/>
              </a:prstGeom>
              <a:solidFill>
                <a:srgbClr val="CDA959"/>
              </a:solidFill>
              <a:ln w="0">
                <a:noFill/>
                <a:miter lim="800000"/>
                <a:headEnd/>
                <a:tailEnd/>
              </a:ln>
            </p:spPr>
            <p:txBody>
              <a:bodyPr/>
              <a:lstStyle/>
              <a:p>
                <a:pPr>
                  <a:defRPr/>
                </a:pPr>
                <a:endParaRPr lang="en-US" dirty="0"/>
              </a:p>
            </p:txBody>
          </p:sp>
          <p:sp>
            <p:nvSpPr>
              <p:cNvPr id="1425" name="Rectangle 1316"/>
              <p:cNvSpPr>
                <a:spLocks noChangeArrowheads="1"/>
              </p:cNvSpPr>
              <p:nvPr userDrawn="1"/>
            </p:nvSpPr>
            <p:spPr bwMode="auto">
              <a:xfrm>
                <a:off x="5797" y="2076"/>
                <a:ext cx="5" cy="6"/>
              </a:xfrm>
              <a:prstGeom prst="rect">
                <a:avLst/>
              </a:prstGeom>
              <a:solidFill>
                <a:srgbClr val="CDA959"/>
              </a:solidFill>
              <a:ln w="0">
                <a:noFill/>
                <a:miter lim="800000"/>
                <a:headEnd/>
                <a:tailEnd/>
              </a:ln>
            </p:spPr>
            <p:txBody>
              <a:bodyPr/>
              <a:lstStyle/>
              <a:p>
                <a:pPr>
                  <a:defRPr/>
                </a:pPr>
                <a:endParaRPr lang="en-US" dirty="0"/>
              </a:p>
            </p:txBody>
          </p:sp>
          <p:sp>
            <p:nvSpPr>
              <p:cNvPr id="1426" name="Rectangle 1317"/>
              <p:cNvSpPr>
                <a:spLocks noChangeArrowheads="1"/>
              </p:cNvSpPr>
              <p:nvPr userDrawn="1"/>
            </p:nvSpPr>
            <p:spPr bwMode="auto">
              <a:xfrm>
                <a:off x="3676" y="2082"/>
                <a:ext cx="414" cy="5"/>
              </a:xfrm>
              <a:prstGeom prst="rect">
                <a:avLst/>
              </a:prstGeom>
              <a:solidFill>
                <a:srgbClr val="CDA959"/>
              </a:solidFill>
              <a:ln w="0">
                <a:noFill/>
                <a:miter lim="800000"/>
                <a:headEnd/>
                <a:tailEnd/>
              </a:ln>
            </p:spPr>
            <p:txBody>
              <a:bodyPr/>
              <a:lstStyle/>
              <a:p>
                <a:pPr>
                  <a:defRPr/>
                </a:pPr>
                <a:endParaRPr lang="en-US" dirty="0"/>
              </a:p>
            </p:txBody>
          </p:sp>
          <p:sp>
            <p:nvSpPr>
              <p:cNvPr id="1427" name="Rectangle 1318"/>
              <p:cNvSpPr>
                <a:spLocks noChangeArrowheads="1"/>
              </p:cNvSpPr>
              <p:nvPr userDrawn="1"/>
            </p:nvSpPr>
            <p:spPr bwMode="auto">
              <a:xfrm>
                <a:off x="5797" y="2082"/>
                <a:ext cx="5" cy="5"/>
              </a:xfrm>
              <a:prstGeom prst="rect">
                <a:avLst/>
              </a:prstGeom>
              <a:solidFill>
                <a:srgbClr val="CDA959"/>
              </a:solidFill>
              <a:ln w="0">
                <a:noFill/>
                <a:miter lim="800000"/>
                <a:headEnd/>
                <a:tailEnd/>
              </a:ln>
            </p:spPr>
            <p:txBody>
              <a:bodyPr/>
              <a:lstStyle/>
              <a:p>
                <a:pPr>
                  <a:defRPr/>
                </a:pPr>
                <a:endParaRPr lang="en-US" dirty="0"/>
              </a:p>
            </p:txBody>
          </p:sp>
          <p:sp>
            <p:nvSpPr>
              <p:cNvPr id="1428" name="Rectangle 1319"/>
              <p:cNvSpPr>
                <a:spLocks noChangeArrowheads="1"/>
              </p:cNvSpPr>
              <p:nvPr userDrawn="1"/>
            </p:nvSpPr>
            <p:spPr bwMode="auto">
              <a:xfrm>
                <a:off x="3665" y="2087"/>
                <a:ext cx="408" cy="6"/>
              </a:xfrm>
              <a:prstGeom prst="rect">
                <a:avLst/>
              </a:prstGeom>
              <a:solidFill>
                <a:srgbClr val="CDA959"/>
              </a:solidFill>
              <a:ln w="0">
                <a:noFill/>
                <a:miter lim="800000"/>
                <a:headEnd/>
                <a:tailEnd/>
              </a:ln>
            </p:spPr>
            <p:txBody>
              <a:bodyPr/>
              <a:lstStyle/>
              <a:p>
                <a:pPr>
                  <a:defRPr/>
                </a:pPr>
                <a:endParaRPr lang="en-US" dirty="0"/>
              </a:p>
            </p:txBody>
          </p:sp>
          <p:sp>
            <p:nvSpPr>
              <p:cNvPr id="1429" name="Rectangle 1320"/>
              <p:cNvSpPr>
                <a:spLocks noChangeArrowheads="1"/>
              </p:cNvSpPr>
              <p:nvPr userDrawn="1"/>
            </p:nvSpPr>
            <p:spPr bwMode="auto">
              <a:xfrm>
                <a:off x="5797" y="2087"/>
                <a:ext cx="5" cy="6"/>
              </a:xfrm>
              <a:prstGeom prst="rect">
                <a:avLst/>
              </a:prstGeom>
              <a:solidFill>
                <a:srgbClr val="CDA959"/>
              </a:solidFill>
              <a:ln w="0">
                <a:noFill/>
                <a:miter lim="800000"/>
                <a:headEnd/>
                <a:tailEnd/>
              </a:ln>
            </p:spPr>
            <p:txBody>
              <a:bodyPr/>
              <a:lstStyle/>
              <a:p>
                <a:pPr>
                  <a:defRPr/>
                </a:pPr>
                <a:endParaRPr lang="en-US" dirty="0"/>
              </a:p>
            </p:txBody>
          </p:sp>
          <p:sp>
            <p:nvSpPr>
              <p:cNvPr id="1430" name="Rectangle 1321"/>
              <p:cNvSpPr>
                <a:spLocks noChangeArrowheads="1"/>
              </p:cNvSpPr>
              <p:nvPr userDrawn="1"/>
            </p:nvSpPr>
            <p:spPr bwMode="auto">
              <a:xfrm>
                <a:off x="3648" y="2093"/>
                <a:ext cx="414" cy="5"/>
              </a:xfrm>
              <a:prstGeom prst="rect">
                <a:avLst/>
              </a:prstGeom>
              <a:solidFill>
                <a:srgbClr val="CDA959"/>
              </a:solidFill>
              <a:ln w="0">
                <a:noFill/>
                <a:miter lim="800000"/>
                <a:headEnd/>
                <a:tailEnd/>
              </a:ln>
            </p:spPr>
            <p:txBody>
              <a:bodyPr/>
              <a:lstStyle/>
              <a:p>
                <a:pPr>
                  <a:defRPr/>
                </a:pPr>
                <a:endParaRPr lang="en-US" dirty="0"/>
              </a:p>
            </p:txBody>
          </p:sp>
          <p:sp>
            <p:nvSpPr>
              <p:cNvPr id="1431" name="Rectangle 1322"/>
              <p:cNvSpPr>
                <a:spLocks noChangeArrowheads="1"/>
              </p:cNvSpPr>
              <p:nvPr userDrawn="1"/>
            </p:nvSpPr>
            <p:spPr bwMode="auto">
              <a:xfrm>
                <a:off x="5797" y="2093"/>
                <a:ext cx="5" cy="5"/>
              </a:xfrm>
              <a:prstGeom prst="rect">
                <a:avLst/>
              </a:prstGeom>
              <a:solidFill>
                <a:srgbClr val="CDA959"/>
              </a:solidFill>
              <a:ln w="0">
                <a:noFill/>
                <a:miter lim="800000"/>
                <a:headEnd/>
                <a:tailEnd/>
              </a:ln>
            </p:spPr>
            <p:txBody>
              <a:bodyPr/>
              <a:lstStyle/>
              <a:p>
                <a:pPr>
                  <a:defRPr/>
                </a:pPr>
                <a:endParaRPr lang="en-US" dirty="0"/>
              </a:p>
            </p:txBody>
          </p:sp>
          <p:sp>
            <p:nvSpPr>
              <p:cNvPr id="1432" name="Rectangle 1323"/>
              <p:cNvSpPr>
                <a:spLocks noChangeArrowheads="1"/>
              </p:cNvSpPr>
              <p:nvPr userDrawn="1"/>
            </p:nvSpPr>
            <p:spPr bwMode="auto">
              <a:xfrm>
                <a:off x="3648" y="2098"/>
                <a:ext cx="403" cy="6"/>
              </a:xfrm>
              <a:prstGeom prst="rect">
                <a:avLst/>
              </a:prstGeom>
              <a:solidFill>
                <a:srgbClr val="CDA959"/>
              </a:solidFill>
              <a:ln w="0">
                <a:noFill/>
                <a:miter lim="800000"/>
                <a:headEnd/>
                <a:tailEnd/>
              </a:ln>
            </p:spPr>
            <p:txBody>
              <a:bodyPr/>
              <a:lstStyle/>
              <a:p>
                <a:pPr>
                  <a:defRPr/>
                </a:pPr>
                <a:endParaRPr lang="en-US" dirty="0"/>
              </a:p>
            </p:txBody>
          </p:sp>
          <p:sp>
            <p:nvSpPr>
              <p:cNvPr id="1433" name="Rectangle 1324"/>
              <p:cNvSpPr>
                <a:spLocks noChangeArrowheads="1"/>
              </p:cNvSpPr>
              <p:nvPr userDrawn="1"/>
            </p:nvSpPr>
            <p:spPr bwMode="auto">
              <a:xfrm>
                <a:off x="5797" y="2098"/>
                <a:ext cx="5" cy="6"/>
              </a:xfrm>
              <a:prstGeom prst="rect">
                <a:avLst/>
              </a:prstGeom>
              <a:solidFill>
                <a:srgbClr val="CDA959"/>
              </a:solidFill>
              <a:ln w="0">
                <a:noFill/>
                <a:miter lim="800000"/>
                <a:headEnd/>
                <a:tailEnd/>
              </a:ln>
            </p:spPr>
            <p:txBody>
              <a:bodyPr/>
              <a:lstStyle/>
              <a:p>
                <a:pPr>
                  <a:defRPr/>
                </a:pPr>
                <a:endParaRPr lang="en-US" dirty="0"/>
              </a:p>
            </p:txBody>
          </p:sp>
          <p:sp>
            <p:nvSpPr>
              <p:cNvPr id="1434" name="Rectangle 1325"/>
              <p:cNvSpPr>
                <a:spLocks noChangeArrowheads="1"/>
              </p:cNvSpPr>
              <p:nvPr userDrawn="1"/>
            </p:nvSpPr>
            <p:spPr bwMode="auto">
              <a:xfrm>
                <a:off x="3648" y="2104"/>
                <a:ext cx="386" cy="6"/>
              </a:xfrm>
              <a:prstGeom prst="rect">
                <a:avLst/>
              </a:prstGeom>
              <a:solidFill>
                <a:srgbClr val="CDA959"/>
              </a:solidFill>
              <a:ln w="0">
                <a:noFill/>
                <a:miter lim="800000"/>
                <a:headEnd/>
                <a:tailEnd/>
              </a:ln>
            </p:spPr>
            <p:txBody>
              <a:bodyPr/>
              <a:lstStyle/>
              <a:p>
                <a:pPr>
                  <a:defRPr/>
                </a:pPr>
                <a:endParaRPr lang="en-US" dirty="0"/>
              </a:p>
            </p:txBody>
          </p:sp>
          <p:sp>
            <p:nvSpPr>
              <p:cNvPr id="1435" name="Rectangle 1326"/>
              <p:cNvSpPr>
                <a:spLocks noChangeArrowheads="1"/>
              </p:cNvSpPr>
              <p:nvPr userDrawn="1"/>
            </p:nvSpPr>
            <p:spPr bwMode="auto">
              <a:xfrm>
                <a:off x="5797" y="2104"/>
                <a:ext cx="5" cy="6"/>
              </a:xfrm>
              <a:prstGeom prst="rect">
                <a:avLst/>
              </a:prstGeom>
              <a:solidFill>
                <a:srgbClr val="CDA959"/>
              </a:solidFill>
              <a:ln w="0">
                <a:noFill/>
                <a:miter lim="800000"/>
                <a:headEnd/>
                <a:tailEnd/>
              </a:ln>
            </p:spPr>
            <p:txBody>
              <a:bodyPr/>
              <a:lstStyle/>
              <a:p>
                <a:pPr>
                  <a:defRPr/>
                </a:pPr>
                <a:endParaRPr lang="en-US" dirty="0"/>
              </a:p>
            </p:txBody>
          </p:sp>
          <p:sp>
            <p:nvSpPr>
              <p:cNvPr id="1436" name="Rectangle 1327"/>
              <p:cNvSpPr>
                <a:spLocks noChangeArrowheads="1"/>
              </p:cNvSpPr>
              <p:nvPr userDrawn="1"/>
            </p:nvSpPr>
            <p:spPr bwMode="auto">
              <a:xfrm>
                <a:off x="3648" y="2110"/>
                <a:ext cx="375" cy="5"/>
              </a:xfrm>
              <a:prstGeom prst="rect">
                <a:avLst/>
              </a:prstGeom>
              <a:solidFill>
                <a:srgbClr val="CDA959"/>
              </a:solidFill>
              <a:ln w="0">
                <a:noFill/>
                <a:miter lim="800000"/>
                <a:headEnd/>
                <a:tailEnd/>
              </a:ln>
            </p:spPr>
            <p:txBody>
              <a:bodyPr/>
              <a:lstStyle/>
              <a:p>
                <a:pPr>
                  <a:defRPr/>
                </a:pPr>
                <a:endParaRPr lang="en-US" dirty="0"/>
              </a:p>
            </p:txBody>
          </p:sp>
          <p:sp>
            <p:nvSpPr>
              <p:cNvPr id="1437" name="Rectangle 1328"/>
              <p:cNvSpPr>
                <a:spLocks noChangeArrowheads="1"/>
              </p:cNvSpPr>
              <p:nvPr userDrawn="1"/>
            </p:nvSpPr>
            <p:spPr bwMode="auto">
              <a:xfrm>
                <a:off x="5797" y="2110"/>
                <a:ext cx="5" cy="5"/>
              </a:xfrm>
              <a:prstGeom prst="rect">
                <a:avLst/>
              </a:prstGeom>
              <a:solidFill>
                <a:srgbClr val="CDA959"/>
              </a:solidFill>
              <a:ln w="0">
                <a:noFill/>
                <a:miter lim="800000"/>
                <a:headEnd/>
                <a:tailEnd/>
              </a:ln>
            </p:spPr>
            <p:txBody>
              <a:bodyPr/>
              <a:lstStyle/>
              <a:p>
                <a:pPr>
                  <a:defRPr/>
                </a:pPr>
                <a:endParaRPr lang="en-US" dirty="0"/>
              </a:p>
            </p:txBody>
          </p:sp>
          <p:sp>
            <p:nvSpPr>
              <p:cNvPr id="1438" name="Rectangle 1329"/>
              <p:cNvSpPr>
                <a:spLocks noChangeArrowheads="1"/>
              </p:cNvSpPr>
              <p:nvPr userDrawn="1"/>
            </p:nvSpPr>
            <p:spPr bwMode="auto">
              <a:xfrm>
                <a:off x="3648" y="2115"/>
                <a:ext cx="358" cy="6"/>
              </a:xfrm>
              <a:prstGeom prst="rect">
                <a:avLst/>
              </a:prstGeom>
              <a:solidFill>
                <a:srgbClr val="CDA959"/>
              </a:solidFill>
              <a:ln w="0">
                <a:noFill/>
                <a:miter lim="800000"/>
                <a:headEnd/>
                <a:tailEnd/>
              </a:ln>
            </p:spPr>
            <p:txBody>
              <a:bodyPr/>
              <a:lstStyle/>
              <a:p>
                <a:pPr>
                  <a:defRPr/>
                </a:pPr>
                <a:endParaRPr lang="en-US" dirty="0"/>
              </a:p>
            </p:txBody>
          </p:sp>
          <p:sp>
            <p:nvSpPr>
              <p:cNvPr id="1439" name="Rectangle 1330"/>
              <p:cNvSpPr>
                <a:spLocks noChangeArrowheads="1"/>
              </p:cNvSpPr>
              <p:nvPr userDrawn="1"/>
            </p:nvSpPr>
            <p:spPr bwMode="auto">
              <a:xfrm>
                <a:off x="5797" y="2115"/>
                <a:ext cx="5" cy="6"/>
              </a:xfrm>
              <a:prstGeom prst="rect">
                <a:avLst/>
              </a:prstGeom>
              <a:solidFill>
                <a:srgbClr val="CDA959"/>
              </a:solidFill>
              <a:ln w="0">
                <a:noFill/>
                <a:miter lim="800000"/>
                <a:headEnd/>
                <a:tailEnd/>
              </a:ln>
            </p:spPr>
            <p:txBody>
              <a:bodyPr/>
              <a:lstStyle/>
              <a:p>
                <a:pPr>
                  <a:defRPr/>
                </a:pPr>
                <a:endParaRPr lang="en-US" dirty="0"/>
              </a:p>
            </p:txBody>
          </p:sp>
          <p:sp>
            <p:nvSpPr>
              <p:cNvPr id="1440" name="Rectangle 1331"/>
              <p:cNvSpPr>
                <a:spLocks noChangeArrowheads="1"/>
              </p:cNvSpPr>
              <p:nvPr userDrawn="1"/>
            </p:nvSpPr>
            <p:spPr bwMode="auto">
              <a:xfrm>
                <a:off x="3648" y="2121"/>
                <a:ext cx="347" cy="5"/>
              </a:xfrm>
              <a:prstGeom prst="rect">
                <a:avLst/>
              </a:prstGeom>
              <a:solidFill>
                <a:srgbClr val="CDA959"/>
              </a:solidFill>
              <a:ln w="0">
                <a:noFill/>
                <a:miter lim="800000"/>
                <a:headEnd/>
                <a:tailEnd/>
              </a:ln>
            </p:spPr>
            <p:txBody>
              <a:bodyPr/>
              <a:lstStyle/>
              <a:p>
                <a:pPr>
                  <a:defRPr/>
                </a:pPr>
                <a:endParaRPr lang="en-US" dirty="0"/>
              </a:p>
            </p:txBody>
          </p:sp>
          <p:sp>
            <p:nvSpPr>
              <p:cNvPr id="1441" name="Rectangle 1332"/>
              <p:cNvSpPr>
                <a:spLocks noChangeArrowheads="1"/>
              </p:cNvSpPr>
              <p:nvPr userDrawn="1"/>
            </p:nvSpPr>
            <p:spPr bwMode="auto">
              <a:xfrm>
                <a:off x="5797" y="2121"/>
                <a:ext cx="5" cy="5"/>
              </a:xfrm>
              <a:prstGeom prst="rect">
                <a:avLst/>
              </a:prstGeom>
              <a:solidFill>
                <a:srgbClr val="CDA959"/>
              </a:solidFill>
              <a:ln w="0">
                <a:noFill/>
                <a:miter lim="800000"/>
                <a:headEnd/>
                <a:tailEnd/>
              </a:ln>
            </p:spPr>
            <p:txBody>
              <a:bodyPr/>
              <a:lstStyle/>
              <a:p>
                <a:pPr>
                  <a:defRPr/>
                </a:pPr>
                <a:endParaRPr lang="en-US" dirty="0"/>
              </a:p>
            </p:txBody>
          </p:sp>
          <p:sp>
            <p:nvSpPr>
              <p:cNvPr id="1442" name="Rectangle 1333"/>
              <p:cNvSpPr>
                <a:spLocks noChangeArrowheads="1"/>
              </p:cNvSpPr>
              <p:nvPr userDrawn="1"/>
            </p:nvSpPr>
            <p:spPr bwMode="auto">
              <a:xfrm>
                <a:off x="3648" y="2126"/>
                <a:ext cx="330" cy="6"/>
              </a:xfrm>
              <a:prstGeom prst="rect">
                <a:avLst/>
              </a:prstGeom>
              <a:solidFill>
                <a:srgbClr val="CDA959"/>
              </a:solidFill>
              <a:ln w="0">
                <a:noFill/>
                <a:miter lim="800000"/>
                <a:headEnd/>
                <a:tailEnd/>
              </a:ln>
            </p:spPr>
            <p:txBody>
              <a:bodyPr/>
              <a:lstStyle/>
              <a:p>
                <a:pPr>
                  <a:defRPr/>
                </a:pPr>
                <a:endParaRPr lang="en-US" dirty="0"/>
              </a:p>
            </p:txBody>
          </p:sp>
          <p:sp>
            <p:nvSpPr>
              <p:cNvPr id="1443" name="Rectangle 1334"/>
              <p:cNvSpPr>
                <a:spLocks noChangeArrowheads="1"/>
              </p:cNvSpPr>
              <p:nvPr userDrawn="1"/>
            </p:nvSpPr>
            <p:spPr bwMode="auto">
              <a:xfrm>
                <a:off x="5797" y="2126"/>
                <a:ext cx="5" cy="6"/>
              </a:xfrm>
              <a:prstGeom prst="rect">
                <a:avLst/>
              </a:prstGeom>
              <a:solidFill>
                <a:srgbClr val="CDA959"/>
              </a:solidFill>
              <a:ln w="0">
                <a:noFill/>
                <a:miter lim="800000"/>
                <a:headEnd/>
                <a:tailEnd/>
              </a:ln>
            </p:spPr>
            <p:txBody>
              <a:bodyPr/>
              <a:lstStyle/>
              <a:p>
                <a:pPr>
                  <a:defRPr/>
                </a:pPr>
                <a:endParaRPr lang="en-US" dirty="0"/>
              </a:p>
            </p:txBody>
          </p:sp>
          <p:sp>
            <p:nvSpPr>
              <p:cNvPr id="1444" name="Rectangle 1335"/>
              <p:cNvSpPr>
                <a:spLocks noChangeArrowheads="1"/>
              </p:cNvSpPr>
              <p:nvPr userDrawn="1"/>
            </p:nvSpPr>
            <p:spPr bwMode="auto">
              <a:xfrm>
                <a:off x="3665" y="2132"/>
                <a:ext cx="302" cy="6"/>
              </a:xfrm>
              <a:prstGeom prst="rect">
                <a:avLst/>
              </a:prstGeom>
              <a:solidFill>
                <a:srgbClr val="CDA959"/>
              </a:solidFill>
              <a:ln w="0">
                <a:noFill/>
                <a:miter lim="800000"/>
                <a:headEnd/>
                <a:tailEnd/>
              </a:ln>
            </p:spPr>
            <p:txBody>
              <a:bodyPr/>
              <a:lstStyle/>
              <a:p>
                <a:pPr>
                  <a:defRPr/>
                </a:pPr>
                <a:endParaRPr lang="en-US" dirty="0"/>
              </a:p>
            </p:txBody>
          </p:sp>
          <p:sp>
            <p:nvSpPr>
              <p:cNvPr id="1445" name="Rectangle 1336"/>
              <p:cNvSpPr>
                <a:spLocks noChangeArrowheads="1"/>
              </p:cNvSpPr>
              <p:nvPr userDrawn="1"/>
            </p:nvSpPr>
            <p:spPr bwMode="auto">
              <a:xfrm>
                <a:off x="5797" y="2132"/>
                <a:ext cx="5" cy="6"/>
              </a:xfrm>
              <a:prstGeom prst="rect">
                <a:avLst/>
              </a:prstGeom>
              <a:solidFill>
                <a:srgbClr val="CDA959"/>
              </a:solidFill>
              <a:ln w="0">
                <a:noFill/>
                <a:miter lim="800000"/>
                <a:headEnd/>
                <a:tailEnd/>
              </a:ln>
            </p:spPr>
            <p:txBody>
              <a:bodyPr/>
              <a:lstStyle/>
              <a:p>
                <a:pPr>
                  <a:defRPr/>
                </a:pPr>
                <a:endParaRPr lang="en-US" dirty="0"/>
              </a:p>
            </p:txBody>
          </p:sp>
          <p:sp>
            <p:nvSpPr>
              <p:cNvPr id="1446" name="Rectangle 1337"/>
              <p:cNvSpPr>
                <a:spLocks noChangeArrowheads="1"/>
              </p:cNvSpPr>
              <p:nvPr userDrawn="1"/>
            </p:nvSpPr>
            <p:spPr bwMode="auto">
              <a:xfrm>
                <a:off x="3676" y="2138"/>
                <a:ext cx="274" cy="5"/>
              </a:xfrm>
              <a:prstGeom prst="rect">
                <a:avLst/>
              </a:prstGeom>
              <a:solidFill>
                <a:srgbClr val="CDA959"/>
              </a:solidFill>
              <a:ln w="0">
                <a:noFill/>
                <a:miter lim="800000"/>
                <a:headEnd/>
                <a:tailEnd/>
              </a:ln>
            </p:spPr>
            <p:txBody>
              <a:bodyPr/>
              <a:lstStyle/>
              <a:p>
                <a:pPr>
                  <a:defRPr/>
                </a:pPr>
                <a:endParaRPr lang="en-US" dirty="0"/>
              </a:p>
            </p:txBody>
          </p:sp>
          <p:sp>
            <p:nvSpPr>
              <p:cNvPr id="1447" name="Rectangle 1338"/>
              <p:cNvSpPr>
                <a:spLocks noChangeArrowheads="1"/>
              </p:cNvSpPr>
              <p:nvPr userDrawn="1"/>
            </p:nvSpPr>
            <p:spPr bwMode="auto">
              <a:xfrm>
                <a:off x="5797" y="2138"/>
                <a:ext cx="5" cy="5"/>
              </a:xfrm>
              <a:prstGeom prst="rect">
                <a:avLst/>
              </a:prstGeom>
              <a:solidFill>
                <a:srgbClr val="CDA959"/>
              </a:solidFill>
              <a:ln w="0">
                <a:noFill/>
                <a:miter lim="800000"/>
                <a:headEnd/>
                <a:tailEnd/>
              </a:ln>
            </p:spPr>
            <p:txBody>
              <a:bodyPr/>
              <a:lstStyle/>
              <a:p>
                <a:pPr>
                  <a:defRPr/>
                </a:pPr>
                <a:endParaRPr lang="en-US" dirty="0"/>
              </a:p>
            </p:txBody>
          </p:sp>
          <p:sp>
            <p:nvSpPr>
              <p:cNvPr id="1448" name="Rectangle 1339"/>
              <p:cNvSpPr>
                <a:spLocks noChangeArrowheads="1"/>
              </p:cNvSpPr>
              <p:nvPr userDrawn="1"/>
            </p:nvSpPr>
            <p:spPr bwMode="auto">
              <a:xfrm>
                <a:off x="3693" y="2143"/>
                <a:ext cx="246" cy="6"/>
              </a:xfrm>
              <a:prstGeom prst="rect">
                <a:avLst/>
              </a:prstGeom>
              <a:solidFill>
                <a:srgbClr val="CDA959"/>
              </a:solidFill>
              <a:ln w="0">
                <a:noFill/>
                <a:miter lim="800000"/>
                <a:headEnd/>
                <a:tailEnd/>
              </a:ln>
            </p:spPr>
            <p:txBody>
              <a:bodyPr/>
              <a:lstStyle/>
              <a:p>
                <a:pPr>
                  <a:defRPr/>
                </a:pPr>
                <a:endParaRPr lang="en-US" dirty="0"/>
              </a:p>
            </p:txBody>
          </p:sp>
          <p:sp>
            <p:nvSpPr>
              <p:cNvPr id="1449" name="Rectangle 1340"/>
              <p:cNvSpPr>
                <a:spLocks noChangeArrowheads="1"/>
              </p:cNvSpPr>
              <p:nvPr userDrawn="1"/>
            </p:nvSpPr>
            <p:spPr bwMode="auto">
              <a:xfrm>
                <a:off x="5797" y="2143"/>
                <a:ext cx="5" cy="6"/>
              </a:xfrm>
              <a:prstGeom prst="rect">
                <a:avLst/>
              </a:prstGeom>
              <a:solidFill>
                <a:srgbClr val="CDA959"/>
              </a:solidFill>
              <a:ln w="0">
                <a:noFill/>
                <a:miter lim="800000"/>
                <a:headEnd/>
                <a:tailEnd/>
              </a:ln>
            </p:spPr>
            <p:txBody>
              <a:bodyPr/>
              <a:lstStyle/>
              <a:p>
                <a:pPr>
                  <a:defRPr/>
                </a:pPr>
                <a:endParaRPr lang="en-US" dirty="0"/>
              </a:p>
            </p:txBody>
          </p:sp>
          <p:sp>
            <p:nvSpPr>
              <p:cNvPr id="1450" name="Rectangle 1341"/>
              <p:cNvSpPr>
                <a:spLocks noChangeArrowheads="1"/>
              </p:cNvSpPr>
              <p:nvPr userDrawn="1"/>
            </p:nvSpPr>
            <p:spPr bwMode="auto">
              <a:xfrm>
                <a:off x="3704" y="2149"/>
                <a:ext cx="218" cy="5"/>
              </a:xfrm>
              <a:prstGeom prst="rect">
                <a:avLst/>
              </a:prstGeom>
              <a:solidFill>
                <a:srgbClr val="CDA959"/>
              </a:solidFill>
              <a:ln w="0">
                <a:noFill/>
                <a:miter lim="800000"/>
                <a:headEnd/>
                <a:tailEnd/>
              </a:ln>
            </p:spPr>
            <p:txBody>
              <a:bodyPr/>
              <a:lstStyle/>
              <a:p>
                <a:pPr>
                  <a:defRPr/>
                </a:pPr>
                <a:endParaRPr lang="en-US" dirty="0"/>
              </a:p>
            </p:txBody>
          </p:sp>
          <p:sp>
            <p:nvSpPr>
              <p:cNvPr id="1451" name="Rectangle 1342"/>
              <p:cNvSpPr>
                <a:spLocks noChangeArrowheads="1"/>
              </p:cNvSpPr>
              <p:nvPr userDrawn="1"/>
            </p:nvSpPr>
            <p:spPr bwMode="auto">
              <a:xfrm>
                <a:off x="5797" y="2149"/>
                <a:ext cx="5" cy="5"/>
              </a:xfrm>
              <a:prstGeom prst="rect">
                <a:avLst/>
              </a:prstGeom>
              <a:solidFill>
                <a:srgbClr val="CDA959"/>
              </a:solidFill>
              <a:ln w="0">
                <a:noFill/>
                <a:miter lim="800000"/>
                <a:headEnd/>
                <a:tailEnd/>
              </a:ln>
            </p:spPr>
            <p:txBody>
              <a:bodyPr/>
              <a:lstStyle/>
              <a:p>
                <a:pPr>
                  <a:defRPr/>
                </a:pPr>
                <a:endParaRPr lang="en-US" dirty="0"/>
              </a:p>
            </p:txBody>
          </p:sp>
          <p:sp>
            <p:nvSpPr>
              <p:cNvPr id="1452" name="Rectangle 1343"/>
              <p:cNvSpPr>
                <a:spLocks noChangeArrowheads="1"/>
              </p:cNvSpPr>
              <p:nvPr userDrawn="1"/>
            </p:nvSpPr>
            <p:spPr bwMode="auto">
              <a:xfrm>
                <a:off x="3721" y="2154"/>
                <a:ext cx="190" cy="6"/>
              </a:xfrm>
              <a:prstGeom prst="rect">
                <a:avLst/>
              </a:prstGeom>
              <a:solidFill>
                <a:srgbClr val="CDA959"/>
              </a:solidFill>
              <a:ln w="0">
                <a:noFill/>
                <a:miter lim="800000"/>
                <a:headEnd/>
                <a:tailEnd/>
              </a:ln>
            </p:spPr>
            <p:txBody>
              <a:bodyPr/>
              <a:lstStyle/>
              <a:p>
                <a:pPr>
                  <a:defRPr/>
                </a:pPr>
                <a:endParaRPr lang="en-US" dirty="0"/>
              </a:p>
            </p:txBody>
          </p:sp>
          <p:sp>
            <p:nvSpPr>
              <p:cNvPr id="1453" name="Rectangle 1344"/>
              <p:cNvSpPr>
                <a:spLocks noChangeArrowheads="1"/>
              </p:cNvSpPr>
              <p:nvPr userDrawn="1"/>
            </p:nvSpPr>
            <p:spPr bwMode="auto">
              <a:xfrm>
                <a:off x="5797" y="2154"/>
                <a:ext cx="5" cy="6"/>
              </a:xfrm>
              <a:prstGeom prst="rect">
                <a:avLst/>
              </a:prstGeom>
              <a:solidFill>
                <a:srgbClr val="CDA959"/>
              </a:solidFill>
              <a:ln w="0">
                <a:noFill/>
                <a:miter lim="800000"/>
                <a:headEnd/>
                <a:tailEnd/>
              </a:ln>
            </p:spPr>
            <p:txBody>
              <a:bodyPr/>
              <a:lstStyle/>
              <a:p>
                <a:pPr>
                  <a:defRPr/>
                </a:pPr>
                <a:endParaRPr lang="en-US" dirty="0"/>
              </a:p>
            </p:txBody>
          </p:sp>
          <p:sp>
            <p:nvSpPr>
              <p:cNvPr id="1454" name="Rectangle 1345"/>
              <p:cNvSpPr>
                <a:spLocks noChangeArrowheads="1"/>
              </p:cNvSpPr>
              <p:nvPr userDrawn="1"/>
            </p:nvSpPr>
            <p:spPr bwMode="auto">
              <a:xfrm>
                <a:off x="3732" y="2160"/>
                <a:ext cx="162" cy="6"/>
              </a:xfrm>
              <a:prstGeom prst="rect">
                <a:avLst/>
              </a:prstGeom>
              <a:solidFill>
                <a:srgbClr val="CDA959"/>
              </a:solidFill>
              <a:ln w="0">
                <a:noFill/>
                <a:miter lim="800000"/>
                <a:headEnd/>
                <a:tailEnd/>
              </a:ln>
            </p:spPr>
            <p:txBody>
              <a:bodyPr/>
              <a:lstStyle/>
              <a:p>
                <a:pPr>
                  <a:defRPr/>
                </a:pPr>
                <a:endParaRPr lang="en-US" dirty="0"/>
              </a:p>
            </p:txBody>
          </p:sp>
          <p:sp>
            <p:nvSpPr>
              <p:cNvPr id="1455" name="Rectangle 1346"/>
              <p:cNvSpPr>
                <a:spLocks noChangeArrowheads="1"/>
              </p:cNvSpPr>
              <p:nvPr userDrawn="1"/>
            </p:nvSpPr>
            <p:spPr bwMode="auto">
              <a:xfrm>
                <a:off x="5797" y="2160"/>
                <a:ext cx="5" cy="6"/>
              </a:xfrm>
              <a:prstGeom prst="rect">
                <a:avLst/>
              </a:prstGeom>
              <a:solidFill>
                <a:srgbClr val="CDA959"/>
              </a:solidFill>
              <a:ln w="0">
                <a:noFill/>
                <a:miter lim="800000"/>
                <a:headEnd/>
                <a:tailEnd/>
              </a:ln>
            </p:spPr>
            <p:txBody>
              <a:bodyPr/>
              <a:lstStyle/>
              <a:p>
                <a:pPr>
                  <a:defRPr/>
                </a:pPr>
                <a:endParaRPr lang="en-US" dirty="0"/>
              </a:p>
            </p:txBody>
          </p:sp>
          <p:sp>
            <p:nvSpPr>
              <p:cNvPr id="1456" name="Rectangle 1347"/>
              <p:cNvSpPr>
                <a:spLocks noChangeArrowheads="1"/>
              </p:cNvSpPr>
              <p:nvPr userDrawn="1"/>
            </p:nvSpPr>
            <p:spPr bwMode="auto">
              <a:xfrm>
                <a:off x="3743" y="2166"/>
                <a:ext cx="168" cy="5"/>
              </a:xfrm>
              <a:prstGeom prst="rect">
                <a:avLst/>
              </a:prstGeom>
              <a:solidFill>
                <a:srgbClr val="CDA959"/>
              </a:solidFill>
              <a:ln w="0">
                <a:noFill/>
                <a:miter lim="800000"/>
                <a:headEnd/>
                <a:tailEnd/>
              </a:ln>
            </p:spPr>
            <p:txBody>
              <a:bodyPr/>
              <a:lstStyle/>
              <a:p>
                <a:pPr>
                  <a:defRPr/>
                </a:pPr>
                <a:endParaRPr lang="en-US" dirty="0"/>
              </a:p>
            </p:txBody>
          </p:sp>
          <p:sp>
            <p:nvSpPr>
              <p:cNvPr id="1457" name="Rectangle 1348"/>
              <p:cNvSpPr>
                <a:spLocks noChangeArrowheads="1"/>
              </p:cNvSpPr>
              <p:nvPr userDrawn="1"/>
            </p:nvSpPr>
            <p:spPr bwMode="auto">
              <a:xfrm>
                <a:off x="5791" y="2166"/>
                <a:ext cx="11" cy="5"/>
              </a:xfrm>
              <a:prstGeom prst="rect">
                <a:avLst/>
              </a:prstGeom>
              <a:solidFill>
                <a:srgbClr val="CDA959"/>
              </a:solidFill>
              <a:ln w="0">
                <a:noFill/>
                <a:miter lim="800000"/>
                <a:headEnd/>
                <a:tailEnd/>
              </a:ln>
            </p:spPr>
            <p:txBody>
              <a:bodyPr/>
              <a:lstStyle/>
              <a:p>
                <a:pPr>
                  <a:defRPr/>
                </a:pPr>
                <a:endParaRPr lang="en-US" dirty="0"/>
              </a:p>
            </p:txBody>
          </p:sp>
          <p:sp>
            <p:nvSpPr>
              <p:cNvPr id="1458" name="Rectangle 1349"/>
              <p:cNvSpPr>
                <a:spLocks noChangeArrowheads="1"/>
              </p:cNvSpPr>
              <p:nvPr userDrawn="1"/>
            </p:nvSpPr>
            <p:spPr bwMode="auto">
              <a:xfrm>
                <a:off x="3760" y="2171"/>
                <a:ext cx="162" cy="6"/>
              </a:xfrm>
              <a:prstGeom prst="rect">
                <a:avLst/>
              </a:prstGeom>
              <a:solidFill>
                <a:srgbClr val="CDA959"/>
              </a:solidFill>
              <a:ln w="0">
                <a:noFill/>
                <a:miter lim="800000"/>
                <a:headEnd/>
                <a:tailEnd/>
              </a:ln>
            </p:spPr>
            <p:txBody>
              <a:bodyPr/>
              <a:lstStyle/>
              <a:p>
                <a:pPr>
                  <a:defRPr/>
                </a:pPr>
                <a:endParaRPr lang="en-US" dirty="0"/>
              </a:p>
            </p:txBody>
          </p:sp>
          <p:sp>
            <p:nvSpPr>
              <p:cNvPr id="1459" name="Rectangle 1350"/>
              <p:cNvSpPr>
                <a:spLocks noChangeArrowheads="1"/>
              </p:cNvSpPr>
              <p:nvPr userDrawn="1"/>
            </p:nvSpPr>
            <p:spPr bwMode="auto">
              <a:xfrm>
                <a:off x="5791" y="2171"/>
                <a:ext cx="11" cy="6"/>
              </a:xfrm>
              <a:prstGeom prst="rect">
                <a:avLst/>
              </a:prstGeom>
              <a:solidFill>
                <a:srgbClr val="CDA959"/>
              </a:solidFill>
              <a:ln w="0">
                <a:noFill/>
                <a:miter lim="800000"/>
                <a:headEnd/>
                <a:tailEnd/>
              </a:ln>
            </p:spPr>
            <p:txBody>
              <a:bodyPr/>
              <a:lstStyle/>
              <a:p>
                <a:pPr>
                  <a:defRPr/>
                </a:pPr>
                <a:endParaRPr lang="en-US" dirty="0"/>
              </a:p>
            </p:txBody>
          </p:sp>
          <p:sp>
            <p:nvSpPr>
              <p:cNvPr id="1460" name="Rectangle 1351"/>
              <p:cNvSpPr>
                <a:spLocks noChangeArrowheads="1"/>
              </p:cNvSpPr>
              <p:nvPr userDrawn="1"/>
            </p:nvSpPr>
            <p:spPr bwMode="auto">
              <a:xfrm>
                <a:off x="3771" y="2177"/>
                <a:ext cx="168" cy="5"/>
              </a:xfrm>
              <a:prstGeom prst="rect">
                <a:avLst/>
              </a:prstGeom>
              <a:solidFill>
                <a:srgbClr val="CDA959"/>
              </a:solidFill>
              <a:ln w="0">
                <a:noFill/>
                <a:miter lim="800000"/>
                <a:headEnd/>
                <a:tailEnd/>
              </a:ln>
            </p:spPr>
            <p:txBody>
              <a:bodyPr/>
              <a:lstStyle/>
              <a:p>
                <a:pPr>
                  <a:defRPr/>
                </a:pPr>
                <a:endParaRPr lang="en-US" dirty="0"/>
              </a:p>
            </p:txBody>
          </p:sp>
          <p:sp>
            <p:nvSpPr>
              <p:cNvPr id="1461" name="Rectangle 1352"/>
              <p:cNvSpPr>
                <a:spLocks noChangeArrowheads="1"/>
              </p:cNvSpPr>
              <p:nvPr userDrawn="1"/>
            </p:nvSpPr>
            <p:spPr bwMode="auto">
              <a:xfrm>
                <a:off x="5791" y="2177"/>
                <a:ext cx="11" cy="5"/>
              </a:xfrm>
              <a:prstGeom prst="rect">
                <a:avLst/>
              </a:prstGeom>
              <a:solidFill>
                <a:srgbClr val="CDA959"/>
              </a:solidFill>
              <a:ln w="0">
                <a:noFill/>
                <a:miter lim="800000"/>
                <a:headEnd/>
                <a:tailEnd/>
              </a:ln>
            </p:spPr>
            <p:txBody>
              <a:bodyPr/>
              <a:lstStyle/>
              <a:p>
                <a:pPr>
                  <a:defRPr/>
                </a:pPr>
                <a:endParaRPr lang="en-US" dirty="0"/>
              </a:p>
            </p:txBody>
          </p:sp>
          <p:sp>
            <p:nvSpPr>
              <p:cNvPr id="1462" name="Rectangle 1353"/>
              <p:cNvSpPr>
                <a:spLocks noChangeArrowheads="1"/>
              </p:cNvSpPr>
              <p:nvPr userDrawn="1"/>
            </p:nvSpPr>
            <p:spPr bwMode="auto">
              <a:xfrm>
                <a:off x="3788" y="2182"/>
                <a:ext cx="162" cy="6"/>
              </a:xfrm>
              <a:prstGeom prst="rect">
                <a:avLst/>
              </a:prstGeom>
              <a:solidFill>
                <a:srgbClr val="CDA959"/>
              </a:solidFill>
              <a:ln w="0">
                <a:noFill/>
                <a:miter lim="800000"/>
                <a:headEnd/>
                <a:tailEnd/>
              </a:ln>
            </p:spPr>
            <p:txBody>
              <a:bodyPr/>
              <a:lstStyle/>
              <a:p>
                <a:pPr>
                  <a:defRPr/>
                </a:pPr>
                <a:endParaRPr lang="en-US" dirty="0"/>
              </a:p>
            </p:txBody>
          </p:sp>
          <p:sp>
            <p:nvSpPr>
              <p:cNvPr id="1463" name="Rectangle 1354"/>
              <p:cNvSpPr>
                <a:spLocks noChangeArrowheads="1"/>
              </p:cNvSpPr>
              <p:nvPr userDrawn="1"/>
            </p:nvSpPr>
            <p:spPr bwMode="auto">
              <a:xfrm>
                <a:off x="5791" y="2182"/>
                <a:ext cx="11" cy="6"/>
              </a:xfrm>
              <a:prstGeom prst="rect">
                <a:avLst/>
              </a:prstGeom>
              <a:solidFill>
                <a:srgbClr val="CDA959"/>
              </a:solidFill>
              <a:ln w="0">
                <a:noFill/>
                <a:miter lim="800000"/>
                <a:headEnd/>
                <a:tailEnd/>
              </a:ln>
            </p:spPr>
            <p:txBody>
              <a:bodyPr/>
              <a:lstStyle/>
              <a:p>
                <a:pPr>
                  <a:defRPr/>
                </a:pPr>
                <a:endParaRPr lang="en-US" dirty="0"/>
              </a:p>
            </p:txBody>
          </p:sp>
          <p:sp>
            <p:nvSpPr>
              <p:cNvPr id="1464" name="Rectangle 1355"/>
              <p:cNvSpPr>
                <a:spLocks noChangeArrowheads="1"/>
              </p:cNvSpPr>
              <p:nvPr userDrawn="1"/>
            </p:nvSpPr>
            <p:spPr bwMode="auto">
              <a:xfrm>
                <a:off x="3799" y="2188"/>
                <a:ext cx="168" cy="6"/>
              </a:xfrm>
              <a:prstGeom prst="rect">
                <a:avLst/>
              </a:prstGeom>
              <a:solidFill>
                <a:srgbClr val="CDA959"/>
              </a:solidFill>
              <a:ln w="0">
                <a:noFill/>
                <a:miter lim="800000"/>
                <a:headEnd/>
                <a:tailEnd/>
              </a:ln>
            </p:spPr>
            <p:txBody>
              <a:bodyPr/>
              <a:lstStyle/>
              <a:p>
                <a:pPr>
                  <a:defRPr/>
                </a:pPr>
                <a:endParaRPr lang="en-US" dirty="0"/>
              </a:p>
            </p:txBody>
          </p:sp>
          <p:sp>
            <p:nvSpPr>
              <p:cNvPr id="1465" name="Rectangle 1356"/>
              <p:cNvSpPr>
                <a:spLocks noChangeArrowheads="1"/>
              </p:cNvSpPr>
              <p:nvPr userDrawn="1"/>
            </p:nvSpPr>
            <p:spPr bwMode="auto">
              <a:xfrm>
                <a:off x="5791" y="2188"/>
                <a:ext cx="11" cy="6"/>
              </a:xfrm>
              <a:prstGeom prst="rect">
                <a:avLst/>
              </a:prstGeom>
              <a:solidFill>
                <a:srgbClr val="CDA959"/>
              </a:solidFill>
              <a:ln w="0">
                <a:noFill/>
                <a:miter lim="800000"/>
                <a:headEnd/>
                <a:tailEnd/>
              </a:ln>
            </p:spPr>
            <p:txBody>
              <a:bodyPr/>
              <a:lstStyle/>
              <a:p>
                <a:pPr>
                  <a:defRPr/>
                </a:pPr>
                <a:endParaRPr lang="en-US" dirty="0"/>
              </a:p>
            </p:txBody>
          </p:sp>
          <p:sp>
            <p:nvSpPr>
              <p:cNvPr id="1466" name="Rectangle 1357"/>
              <p:cNvSpPr>
                <a:spLocks noChangeArrowheads="1"/>
              </p:cNvSpPr>
              <p:nvPr userDrawn="1"/>
            </p:nvSpPr>
            <p:spPr bwMode="auto">
              <a:xfrm>
                <a:off x="3810" y="2194"/>
                <a:ext cx="168" cy="5"/>
              </a:xfrm>
              <a:prstGeom prst="rect">
                <a:avLst/>
              </a:prstGeom>
              <a:solidFill>
                <a:srgbClr val="CDA959"/>
              </a:solidFill>
              <a:ln w="0">
                <a:noFill/>
                <a:miter lim="800000"/>
                <a:headEnd/>
                <a:tailEnd/>
              </a:ln>
            </p:spPr>
            <p:txBody>
              <a:bodyPr/>
              <a:lstStyle/>
              <a:p>
                <a:pPr>
                  <a:defRPr/>
                </a:pPr>
                <a:endParaRPr lang="en-US" dirty="0"/>
              </a:p>
            </p:txBody>
          </p:sp>
          <p:sp>
            <p:nvSpPr>
              <p:cNvPr id="1467" name="Rectangle 1358"/>
              <p:cNvSpPr>
                <a:spLocks noChangeArrowheads="1"/>
              </p:cNvSpPr>
              <p:nvPr userDrawn="1"/>
            </p:nvSpPr>
            <p:spPr bwMode="auto">
              <a:xfrm>
                <a:off x="5791" y="2194"/>
                <a:ext cx="11" cy="5"/>
              </a:xfrm>
              <a:prstGeom prst="rect">
                <a:avLst/>
              </a:prstGeom>
              <a:solidFill>
                <a:srgbClr val="CDA959"/>
              </a:solidFill>
              <a:ln w="0">
                <a:noFill/>
                <a:miter lim="800000"/>
                <a:headEnd/>
                <a:tailEnd/>
              </a:ln>
            </p:spPr>
            <p:txBody>
              <a:bodyPr/>
              <a:lstStyle/>
              <a:p>
                <a:pPr>
                  <a:defRPr/>
                </a:pPr>
                <a:endParaRPr lang="en-US" dirty="0"/>
              </a:p>
            </p:txBody>
          </p:sp>
          <p:sp>
            <p:nvSpPr>
              <p:cNvPr id="1468" name="Rectangle 1359"/>
              <p:cNvSpPr>
                <a:spLocks noChangeArrowheads="1"/>
              </p:cNvSpPr>
              <p:nvPr userDrawn="1"/>
            </p:nvSpPr>
            <p:spPr bwMode="auto">
              <a:xfrm>
                <a:off x="3827" y="2199"/>
                <a:ext cx="168" cy="6"/>
              </a:xfrm>
              <a:prstGeom prst="rect">
                <a:avLst/>
              </a:prstGeom>
              <a:solidFill>
                <a:srgbClr val="CDA959"/>
              </a:solidFill>
              <a:ln w="0">
                <a:noFill/>
                <a:miter lim="800000"/>
                <a:headEnd/>
                <a:tailEnd/>
              </a:ln>
            </p:spPr>
            <p:txBody>
              <a:bodyPr/>
              <a:lstStyle/>
              <a:p>
                <a:pPr>
                  <a:defRPr/>
                </a:pPr>
                <a:endParaRPr lang="en-US" dirty="0"/>
              </a:p>
            </p:txBody>
          </p:sp>
          <p:sp>
            <p:nvSpPr>
              <p:cNvPr id="1469" name="Rectangle 1360"/>
              <p:cNvSpPr>
                <a:spLocks noChangeArrowheads="1"/>
              </p:cNvSpPr>
              <p:nvPr userDrawn="1"/>
            </p:nvSpPr>
            <p:spPr bwMode="auto">
              <a:xfrm>
                <a:off x="5791" y="2199"/>
                <a:ext cx="11" cy="6"/>
              </a:xfrm>
              <a:prstGeom prst="rect">
                <a:avLst/>
              </a:prstGeom>
              <a:solidFill>
                <a:srgbClr val="CDA959"/>
              </a:solidFill>
              <a:ln w="0">
                <a:noFill/>
                <a:miter lim="800000"/>
                <a:headEnd/>
                <a:tailEnd/>
              </a:ln>
            </p:spPr>
            <p:txBody>
              <a:bodyPr/>
              <a:lstStyle/>
              <a:p>
                <a:pPr>
                  <a:defRPr/>
                </a:pPr>
                <a:endParaRPr lang="en-US" dirty="0"/>
              </a:p>
            </p:txBody>
          </p:sp>
          <p:sp>
            <p:nvSpPr>
              <p:cNvPr id="1470" name="Rectangle 1361"/>
              <p:cNvSpPr>
                <a:spLocks noChangeArrowheads="1"/>
              </p:cNvSpPr>
              <p:nvPr userDrawn="1"/>
            </p:nvSpPr>
            <p:spPr bwMode="auto">
              <a:xfrm>
                <a:off x="3838" y="2205"/>
                <a:ext cx="168" cy="5"/>
              </a:xfrm>
              <a:prstGeom prst="rect">
                <a:avLst/>
              </a:prstGeom>
              <a:solidFill>
                <a:srgbClr val="CDA959"/>
              </a:solidFill>
              <a:ln w="0">
                <a:noFill/>
                <a:miter lim="800000"/>
                <a:headEnd/>
                <a:tailEnd/>
              </a:ln>
            </p:spPr>
            <p:txBody>
              <a:bodyPr/>
              <a:lstStyle/>
              <a:p>
                <a:pPr>
                  <a:defRPr/>
                </a:pPr>
                <a:endParaRPr lang="en-US" dirty="0"/>
              </a:p>
            </p:txBody>
          </p:sp>
          <p:sp>
            <p:nvSpPr>
              <p:cNvPr id="1471" name="Rectangle 1362"/>
              <p:cNvSpPr>
                <a:spLocks noChangeArrowheads="1"/>
              </p:cNvSpPr>
              <p:nvPr userDrawn="1"/>
            </p:nvSpPr>
            <p:spPr bwMode="auto">
              <a:xfrm>
                <a:off x="5791" y="2205"/>
                <a:ext cx="11" cy="5"/>
              </a:xfrm>
              <a:prstGeom prst="rect">
                <a:avLst/>
              </a:prstGeom>
              <a:solidFill>
                <a:srgbClr val="CDA959"/>
              </a:solidFill>
              <a:ln w="0">
                <a:noFill/>
                <a:miter lim="800000"/>
                <a:headEnd/>
                <a:tailEnd/>
              </a:ln>
            </p:spPr>
            <p:txBody>
              <a:bodyPr/>
              <a:lstStyle/>
              <a:p>
                <a:pPr>
                  <a:defRPr/>
                </a:pPr>
                <a:endParaRPr lang="en-US" dirty="0"/>
              </a:p>
            </p:txBody>
          </p:sp>
          <p:sp>
            <p:nvSpPr>
              <p:cNvPr id="1472" name="Rectangle 1363"/>
              <p:cNvSpPr>
                <a:spLocks noChangeArrowheads="1"/>
              </p:cNvSpPr>
              <p:nvPr userDrawn="1"/>
            </p:nvSpPr>
            <p:spPr bwMode="auto">
              <a:xfrm>
                <a:off x="3855" y="2210"/>
                <a:ext cx="168" cy="6"/>
              </a:xfrm>
              <a:prstGeom prst="rect">
                <a:avLst/>
              </a:prstGeom>
              <a:solidFill>
                <a:srgbClr val="CDA959"/>
              </a:solidFill>
              <a:ln w="0">
                <a:noFill/>
                <a:miter lim="800000"/>
                <a:headEnd/>
                <a:tailEnd/>
              </a:ln>
            </p:spPr>
            <p:txBody>
              <a:bodyPr/>
              <a:lstStyle/>
              <a:p>
                <a:pPr>
                  <a:defRPr/>
                </a:pPr>
                <a:endParaRPr lang="en-US" dirty="0"/>
              </a:p>
            </p:txBody>
          </p:sp>
          <p:sp>
            <p:nvSpPr>
              <p:cNvPr id="1473" name="Rectangle 1364"/>
              <p:cNvSpPr>
                <a:spLocks noChangeArrowheads="1"/>
              </p:cNvSpPr>
              <p:nvPr userDrawn="1"/>
            </p:nvSpPr>
            <p:spPr bwMode="auto">
              <a:xfrm>
                <a:off x="5791" y="2210"/>
                <a:ext cx="11" cy="6"/>
              </a:xfrm>
              <a:prstGeom prst="rect">
                <a:avLst/>
              </a:prstGeom>
              <a:solidFill>
                <a:srgbClr val="CDA959"/>
              </a:solidFill>
              <a:ln w="0">
                <a:noFill/>
                <a:miter lim="800000"/>
                <a:headEnd/>
                <a:tailEnd/>
              </a:ln>
            </p:spPr>
            <p:txBody>
              <a:bodyPr/>
              <a:lstStyle/>
              <a:p>
                <a:pPr>
                  <a:defRPr/>
                </a:pPr>
                <a:endParaRPr lang="en-US" dirty="0"/>
              </a:p>
            </p:txBody>
          </p:sp>
          <p:sp>
            <p:nvSpPr>
              <p:cNvPr id="1474" name="Rectangle 1365"/>
              <p:cNvSpPr>
                <a:spLocks noChangeArrowheads="1"/>
              </p:cNvSpPr>
              <p:nvPr userDrawn="1"/>
            </p:nvSpPr>
            <p:spPr bwMode="auto">
              <a:xfrm>
                <a:off x="3866" y="2216"/>
                <a:ext cx="168" cy="6"/>
              </a:xfrm>
              <a:prstGeom prst="rect">
                <a:avLst/>
              </a:prstGeom>
              <a:solidFill>
                <a:srgbClr val="CDA959"/>
              </a:solidFill>
              <a:ln w="0">
                <a:noFill/>
                <a:miter lim="800000"/>
                <a:headEnd/>
                <a:tailEnd/>
              </a:ln>
            </p:spPr>
            <p:txBody>
              <a:bodyPr/>
              <a:lstStyle/>
              <a:p>
                <a:pPr>
                  <a:defRPr/>
                </a:pPr>
                <a:endParaRPr lang="en-US" dirty="0"/>
              </a:p>
            </p:txBody>
          </p:sp>
          <p:sp>
            <p:nvSpPr>
              <p:cNvPr id="1475" name="Rectangle 1366"/>
              <p:cNvSpPr>
                <a:spLocks noChangeArrowheads="1"/>
              </p:cNvSpPr>
              <p:nvPr userDrawn="1"/>
            </p:nvSpPr>
            <p:spPr bwMode="auto">
              <a:xfrm>
                <a:off x="5791" y="2216"/>
                <a:ext cx="11" cy="6"/>
              </a:xfrm>
              <a:prstGeom prst="rect">
                <a:avLst/>
              </a:prstGeom>
              <a:solidFill>
                <a:srgbClr val="CDA959"/>
              </a:solidFill>
              <a:ln w="0">
                <a:noFill/>
                <a:miter lim="800000"/>
                <a:headEnd/>
                <a:tailEnd/>
              </a:ln>
            </p:spPr>
            <p:txBody>
              <a:bodyPr/>
              <a:lstStyle/>
              <a:p>
                <a:pPr>
                  <a:defRPr/>
                </a:pPr>
                <a:endParaRPr lang="en-US" dirty="0"/>
              </a:p>
            </p:txBody>
          </p:sp>
          <p:sp>
            <p:nvSpPr>
              <p:cNvPr id="1476" name="Rectangle 1367"/>
              <p:cNvSpPr>
                <a:spLocks noChangeArrowheads="1"/>
              </p:cNvSpPr>
              <p:nvPr userDrawn="1"/>
            </p:nvSpPr>
            <p:spPr bwMode="auto">
              <a:xfrm>
                <a:off x="3883" y="2222"/>
                <a:ext cx="168" cy="5"/>
              </a:xfrm>
              <a:prstGeom prst="rect">
                <a:avLst/>
              </a:prstGeom>
              <a:solidFill>
                <a:srgbClr val="CDA959"/>
              </a:solidFill>
              <a:ln w="0">
                <a:noFill/>
                <a:miter lim="800000"/>
                <a:headEnd/>
                <a:tailEnd/>
              </a:ln>
            </p:spPr>
            <p:txBody>
              <a:bodyPr/>
              <a:lstStyle/>
              <a:p>
                <a:pPr>
                  <a:defRPr/>
                </a:pPr>
                <a:endParaRPr lang="en-US" dirty="0"/>
              </a:p>
            </p:txBody>
          </p:sp>
          <p:sp>
            <p:nvSpPr>
              <p:cNvPr id="1477" name="Rectangle 1368"/>
              <p:cNvSpPr>
                <a:spLocks noChangeArrowheads="1"/>
              </p:cNvSpPr>
              <p:nvPr userDrawn="1"/>
            </p:nvSpPr>
            <p:spPr bwMode="auto">
              <a:xfrm>
                <a:off x="5791" y="2222"/>
                <a:ext cx="11" cy="5"/>
              </a:xfrm>
              <a:prstGeom prst="rect">
                <a:avLst/>
              </a:prstGeom>
              <a:solidFill>
                <a:srgbClr val="CDA959"/>
              </a:solidFill>
              <a:ln w="0">
                <a:noFill/>
                <a:miter lim="800000"/>
                <a:headEnd/>
                <a:tailEnd/>
              </a:ln>
            </p:spPr>
            <p:txBody>
              <a:bodyPr/>
              <a:lstStyle/>
              <a:p>
                <a:pPr>
                  <a:defRPr/>
                </a:pPr>
                <a:endParaRPr lang="en-US" dirty="0"/>
              </a:p>
            </p:txBody>
          </p:sp>
          <p:sp>
            <p:nvSpPr>
              <p:cNvPr id="1478" name="Rectangle 1369"/>
              <p:cNvSpPr>
                <a:spLocks noChangeArrowheads="1"/>
              </p:cNvSpPr>
              <p:nvPr userDrawn="1"/>
            </p:nvSpPr>
            <p:spPr bwMode="auto">
              <a:xfrm>
                <a:off x="3894" y="2227"/>
                <a:ext cx="168" cy="6"/>
              </a:xfrm>
              <a:prstGeom prst="rect">
                <a:avLst/>
              </a:prstGeom>
              <a:solidFill>
                <a:srgbClr val="CDA959"/>
              </a:solidFill>
              <a:ln w="0">
                <a:noFill/>
                <a:miter lim="800000"/>
                <a:headEnd/>
                <a:tailEnd/>
              </a:ln>
            </p:spPr>
            <p:txBody>
              <a:bodyPr/>
              <a:lstStyle/>
              <a:p>
                <a:pPr>
                  <a:defRPr/>
                </a:pPr>
                <a:endParaRPr lang="en-US" dirty="0"/>
              </a:p>
            </p:txBody>
          </p:sp>
          <p:sp>
            <p:nvSpPr>
              <p:cNvPr id="1479" name="Rectangle 1370"/>
              <p:cNvSpPr>
                <a:spLocks noChangeArrowheads="1"/>
              </p:cNvSpPr>
              <p:nvPr userDrawn="1"/>
            </p:nvSpPr>
            <p:spPr bwMode="auto">
              <a:xfrm>
                <a:off x="5791" y="2227"/>
                <a:ext cx="11" cy="6"/>
              </a:xfrm>
              <a:prstGeom prst="rect">
                <a:avLst/>
              </a:prstGeom>
              <a:solidFill>
                <a:srgbClr val="CDA959"/>
              </a:solidFill>
              <a:ln w="0">
                <a:noFill/>
                <a:miter lim="800000"/>
                <a:headEnd/>
                <a:tailEnd/>
              </a:ln>
            </p:spPr>
            <p:txBody>
              <a:bodyPr/>
              <a:lstStyle/>
              <a:p>
                <a:pPr>
                  <a:defRPr/>
                </a:pPr>
                <a:endParaRPr lang="en-US" dirty="0"/>
              </a:p>
            </p:txBody>
          </p:sp>
          <p:sp>
            <p:nvSpPr>
              <p:cNvPr id="1480" name="Rectangle 1371"/>
              <p:cNvSpPr>
                <a:spLocks noChangeArrowheads="1"/>
              </p:cNvSpPr>
              <p:nvPr userDrawn="1"/>
            </p:nvSpPr>
            <p:spPr bwMode="auto">
              <a:xfrm>
                <a:off x="3905" y="2233"/>
                <a:ext cx="168" cy="5"/>
              </a:xfrm>
              <a:prstGeom prst="rect">
                <a:avLst/>
              </a:prstGeom>
              <a:solidFill>
                <a:srgbClr val="CDA959"/>
              </a:solidFill>
              <a:ln w="0">
                <a:noFill/>
                <a:miter lim="800000"/>
                <a:headEnd/>
                <a:tailEnd/>
              </a:ln>
            </p:spPr>
            <p:txBody>
              <a:bodyPr/>
              <a:lstStyle/>
              <a:p>
                <a:pPr>
                  <a:defRPr/>
                </a:pPr>
                <a:endParaRPr lang="en-US" dirty="0"/>
              </a:p>
            </p:txBody>
          </p:sp>
          <p:sp>
            <p:nvSpPr>
              <p:cNvPr id="1481" name="Rectangle 1372"/>
              <p:cNvSpPr>
                <a:spLocks noChangeArrowheads="1"/>
              </p:cNvSpPr>
              <p:nvPr userDrawn="1"/>
            </p:nvSpPr>
            <p:spPr bwMode="auto">
              <a:xfrm>
                <a:off x="5791" y="2233"/>
                <a:ext cx="11" cy="5"/>
              </a:xfrm>
              <a:prstGeom prst="rect">
                <a:avLst/>
              </a:prstGeom>
              <a:solidFill>
                <a:srgbClr val="CDA959"/>
              </a:solidFill>
              <a:ln w="0">
                <a:noFill/>
                <a:miter lim="800000"/>
                <a:headEnd/>
                <a:tailEnd/>
              </a:ln>
            </p:spPr>
            <p:txBody>
              <a:bodyPr/>
              <a:lstStyle/>
              <a:p>
                <a:pPr>
                  <a:defRPr/>
                </a:pPr>
                <a:endParaRPr lang="en-US" dirty="0"/>
              </a:p>
            </p:txBody>
          </p:sp>
          <p:sp>
            <p:nvSpPr>
              <p:cNvPr id="1482" name="Rectangle 1373"/>
              <p:cNvSpPr>
                <a:spLocks noChangeArrowheads="1"/>
              </p:cNvSpPr>
              <p:nvPr userDrawn="1"/>
            </p:nvSpPr>
            <p:spPr bwMode="auto">
              <a:xfrm>
                <a:off x="3922" y="2238"/>
                <a:ext cx="168" cy="6"/>
              </a:xfrm>
              <a:prstGeom prst="rect">
                <a:avLst/>
              </a:prstGeom>
              <a:solidFill>
                <a:srgbClr val="CDA959"/>
              </a:solidFill>
              <a:ln w="0">
                <a:noFill/>
                <a:miter lim="800000"/>
                <a:headEnd/>
                <a:tailEnd/>
              </a:ln>
            </p:spPr>
            <p:txBody>
              <a:bodyPr/>
              <a:lstStyle/>
              <a:p>
                <a:pPr>
                  <a:defRPr/>
                </a:pPr>
                <a:endParaRPr lang="en-US" dirty="0"/>
              </a:p>
            </p:txBody>
          </p:sp>
          <p:sp>
            <p:nvSpPr>
              <p:cNvPr id="1483" name="Rectangle 1374"/>
              <p:cNvSpPr>
                <a:spLocks noChangeArrowheads="1"/>
              </p:cNvSpPr>
              <p:nvPr userDrawn="1"/>
            </p:nvSpPr>
            <p:spPr bwMode="auto">
              <a:xfrm>
                <a:off x="5791" y="2238"/>
                <a:ext cx="11" cy="6"/>
              </a:xfrm>
              <a:prstGeom prst="rect">
                <a:avLst/>
              </a:prstGeom>
              <a:solidFill>
                <a:srgbClr val="CDA959"/>
              </a:solidFill>
              <a:ln w="0">
                <a:noFill/>
                <a:miter lim="800000"/>
                <a:headEnd/>
                <a:tailEnd/>
              </a:ln>
            </p:spPr>
            <p:txBody>
              <a:bodyPr/>
              <a:lstStyle/>
              <a:p>
                <a:pPr>
                  <a:defRPr/>
                </a:pPr>
                <a:endParaRPr lang="en-US" dirty="0"/>
              </a:p>
            </p:txBody>
          </p:sp>
          <p:sp>
            <p:nvSpPr>
              <p:cNvPr id="1484" name="Rectangle 1375"/>
              <p:cNvSpPr>
                <a:spLocks noChangeArrowheads="1"/>
              </p:cNvSpPr>
              <p:nvPr userDrawn="1"/>
            </p:nvSpPr>
            <p:spPr bwMode="auto">
              <a:xfrm>
                <a:off x="3933" y="2244"/>
                <a:ext cx="168" cy="6"/>
              </a:xfrm>
              <a:prstGeom prst="rect">
                <a:avLst/>
              </a:prstGeom>
              <a:solidFill>
                <a:srgbClr val="CDA959"/>
              </a:solidFill>
              <a:ln w="0">
                <a:noFill/>
                <a:miter lim="800000"/>
                <a:headEnd/>
                <a:tailEnd/>
              </a:ln>
            </p:spPr>
            <p:txBody>
              <a:bodyPr/>
              <a:lstStyle/>
              <a:p>
                <a:pPr>
                  <a:defRPr/>
                </a:pPr>
                <a:endParaRPr lang="en-US" dirty="0"/>
              </a:p>
            </p:txBody>
          </p:sp>
          <p:sp>
            <p:nvSpPr>
              <p:cNvPr id="1485" name="Rectangle 1376"/>
              <p:cNvSpPr>
                <a:spLocks noChangeArrowheads="1"/>
              </p:cNvSpPr>
              <p:nvPr userDrawn="1"/>
            </p:nvSpPr>
            <p:spPr bwMode="auto">
              <a:xfrm>
                <a:off x="5791" y="2244"/>
                <a:ext cx="11" cy="6"/>
              </a:xfrm>
              <a:prstGeom prst="rect">
                <a:avLst/>
              </a:prstGeom>
              <a:solidFill>
                <a:srgbClr val="CDA959"/>
              </a:solidFill>
              <a:ln w="0">
                <a:noFill/>
                <a:miter lim="800000"/>
                <a:headEnd/>
                <a:tailEnd/>
              </a:ln>
            </p:spPr>
            <p:txBody>
              <a:bodyPr/>
              <a:lstStyle/>
              <a:p>
                <a:pPr>
                  <a:defRPr/>
                </a:pPr>
                <a:endParaRPr lang="en-US" dirty="0"/>
              </a:p>
            </p:txBody>
          </p:sp>
          <p:sp>
            <p:nvSpPr>
              <p:cNvPr id="1486" name="Rectangle 1377"/>
              <p:cNvSpPr>
                <a:spLocks noChangeArrowheads="1"/>
              </p:cNvSpPr>
              <p:nvPr userDrawn="1"/>
            </p:nvSpPr>
            <p:spPr bwMode="auto">
              <a:xfrm>
                <a:off x="3950" y="2250"/>
                <a:ext cx="168" cy="5"/>
              </a:xfrm>
              <a:prstGeom prst="rect">
                <a:avLst/>
              </a:prstGeom>
              <a:solidFill>
                <a:srgbClr val="CDA959"/>
              </a:solidFill>
              <a:ln w="0">
                <a:noFill/>
                <a:miter lim="800000"/>
                <a:headEnd/>
                <a:tailEnd/>
              </a:ln>
            </p:spPr>
            <p:txBody>
              <a:bodyPr/>
              <a:lstStyle/>
              <a:p>
                <a:pPr>
                  <a:defRPr/>
                </a:pPr>
                <a:endParaRPr lang="en-US" dirty="0"/>
              </a:p>
            </p:txBody>
          </p:sp>
          <p:sp>
            <p:nvSpPr>
              <p:cNvPr id="1487" name="Rectangle 1378"/>
              <p:cNvSpPr>
                <a:spLocks noChangeArrowheads="1"/>
              </p:cNvSpPr>
              <p:nvPr userDrawn="1"/>
            </p:nvSpPr>
            <p:spPr bwMode="auto">
              <a:xfrm>
                <a:off x="5791" y="2250"/>
                <a:ext cx="11" cy="5"/>
              </a:xfrm>
              <a:prstGeom prst="rect">
                <a:avLst/>
              </a:prstGeom>
              <a:solidFill>
                <a:srgbClr val="CDA959"/>
              </a:solidFill>
              <a:ln w="0">
                <a:noFill/>
                <a:miter lim="800000"/>
                <a:headEnd/>
                <a:tailEnd/>
              </a:ln>
            </p:spPr>
            <p:txBody>
              <a:bodyPr/>
              <a:lstStyle/>
              <a:p>
                <a:pPr>
                  <a:defRPr/>
                </a:pPr>
                <a:endParaRPr lang="en-US" dirty="0"/>
              </a:p>
            </p:txBody>
          </p:sp>
          <p:sp>
            <p:nvSpPr>
              <p:cNvPr id="1488" name="Rectangle 1379"/>
              <p:cNvSpPr>
                <a:spLocks noChangeArrowheads="1"/>
              </p:cNvSpPr>
              <p:nvPr userDrawn="1"/>
            </p:nvSpPr>
            <p:spPr bwMode="auto">
              <a:xfrm>
                <a:off x="3961" y="2255"/>
                <a:ext cx="168" cy="6"/>
              </a:xfrm>
              <a:prstGeom prst="rect">
                <a:avLst/>
              </a:prstGeom>
              <a:solidFill>
                <a:srgbClr val="CDA959"/>
              </a:solidFill>
              <a:ln w="0">
                <a:noFill/>
                <a:miter lim="800000"/>
                <a:headEnd/>
                <a:tailEnd/>
              </a:ln>
            </p:spPr>
            <p:txBody>
              <a:bodyPr/>
              <a:lstStyle/>
              <a:p>
                <a:pPr>
                  <a:defRPr/>
                </a:pPr>
                <a:endParaRPr lang="en-US" dirty="0"/>
              </a:p>
            </p:txBody>
          </p:sp>
          <p:sp>
            <p:nvSpPr>
              <p:cNvPr id="1489" name="Rectangle 1380"/>
              <p:cNvSpPr>
                <a:spLocks noChangeArrowheads="1"/>
              </p:cNvSpPr>
              <p:nvPr userDrawn="1"/>
            </p:nvSpPr>
            <p:spPr bwMode="auto">
              <a:xfrm>
                <a:off x="5791" y="2255"/>
                <a:ext cx="11" cy="6"/>
              </a:xfrm>
              <a:prstGeom prst="rect">
                <a:avLst/>
              </a:prstGeom>
              <a:solidFill>
                <a:srgbClr val="CDA959"/>
              </a:solidFill>
              <a:ln w="0">
                <a:noFill/>
                <a:miter lim="800000"/>
                <a:headEnd/>
                <a:tailEnd/>
              </a:ln>
            </p:spPr>
            <p:txBody>
              <a:bodyPr/>
              <a:lstStyle/>
              <a:p>
                <a:pPr>
                  <a:defRPr/>
                </a:pPr>
                <a:endParaRPr lang="en-US" dirty="0"/>
              </a:p>
            </p:txBody>
          </p:sp>
          <p:sp>
            <p:nvSpPr>
              <p:cNvPr id="1490" name="Rectangle 1381"/>
              <p:cNvSpPr>
                <a:spLocks noChangeArrowheads="1"/>
              </p:cNvSpPr>
              <p:nvPr userDrawn="1"/>
            </p:nvSpPr>
            <p:spPr bwMode="auto">
              <a:xfrm>
                <a:off x="3973" y="2261"/>
                <a:ext cx="173" cy="5"/>
              </a:xfrm>
              <a:prstGeom prst="rect">
                <a:avLst/>
              </a:prstGeom>
              <a:solidFill>
                <a:srgbClr val="CDA959"/>
              </a:solidFill>
              <a:ln w="0">
                <a:noFill/>
                <a:miter lim="800000"/>
                <a:headEnd/>
                <a:tailEnd/>
              </a:ln>
            </p:spPr>
            <p:txBody>
              <a:bodyPr/>
              <a:lstStyle/>
              <a:p>
                <a:pPr>
                  <a:defRPr/>
                </a:pPr>
                <a:endParaRPr lang="en-US" dirty="0"/>
              </a:p>
            </p:txBody>
          </p:sp>
          <p:sp>
            <p:nvSpPr>
              <p:cNvPr id="1491" name="Rectangle 1382"/>
              <p:cNvSpPr>
                <a:spLocks noChangeArrowheads="1"/>
              </p:cNvSpPr>
              <p:nvPr userDrawn="1"/>
            </p:nvSpPr>
            <p:spPr bwMode="auto">
              <a:xfrm>
                <a:off x="5791" y="2261"/>
                <a:ext cx="11" cy="5"/>
              </a:xfrm>
              <a:prstGeom prst="rect">
                <a:avLst/>
              </a:prstGeom>
              <a:solidFill>
                <a:srgbClr val="CDA959"/>
              </a:solidFill>
              <a:ln w="0">
                <a:noFill/>
                <a:miter lim="800000"/>
                <a:headEnd/>
                <a:tailEnd/>
              </a:ln>
            </p:spPr>
            <p:txBody>
              <a:bodyPr/>
              <a:lstStyle/>
              <a:p>
                <a:pPr>
                  <a:defRPr/>
                </a:pPr>
                <a:endParaRPr lang="en-US" dirty="0"/>
              </a:p>
            </p:txBody>
          </p:sp>
          <p:sp>
            <p:nvSpPr>
              <p:cNvPr id="1492" name="Rectangle 1383"/>
              <p:cNvSpPr>
                <a:spLocks noChangeArrowheads="1"/>
              </p:cNvSpPr>
              <p:nvPr userDrawn="1"/>
            </p:nvSpPr>
            <p:spPr bwMode="auto">
              <a:xfrm>
                <a:off x="3989" y="2266"/>
                <a:ext cx="168" cy="6"/>
              </a:xfrm>
              <a:prstGeom prst="rect">
                <a:avLst/>
              </a:prstGeom>
              <a:solidFill>
                <a:srgbClr val="CDA959"/>
              </a:solidFill>
              <a:ln w="0">
                <a:noFill/>
                <a:miter lim="800000"/>
                <a:headEnd/>
                <a:tailEnd/>
              </a:ln>
            </p:spPr>
            <p:txBody>
              <a:bodyPr/>
              <a:lstStyle/>
              <a:p>
                <a:pPr>
                  <a:defRPr/>
                </a:pPr>
                <a:endParaRPr lang="en-US" dirty="0"/>
              </a:p>
            </p:txBody>
          </p:sp>
          <p:sp>
            <p:nvSpPr>
              <p:cNvPr id="1493" name="Rectangle 1384"/>
              <p:cNvSpPr>
                <a:spLocks noChangeArrowheads="1"/>
              </p:cNvSpPr>
              <p:nvPr userDrawn="1"/>
            </p:nvSpPr>
            <p:spPr bwMode="auto">
              <a:xfrm>
                <a:off x="5791" y="2266"/>
                <a:ext cx="11" cy="6"/>
              </a:xfrm>
              <a:prstGeom prst="rect">
                <a:avLst/>
              </a:prstGeom>
              <a:solidFill>
                <a:srgbClr val="CDA959"/>
              </a:solidFill>
              <a:ln w="0">
                <a:noFill/>
                <a:miter lim="800000"/>
                <a:headEnd/>
                <a:tailEnd/>
              </a:ln>
            </p:spPr>
            <p:txBody>
              <a:bodyPr/>
              <a:lstStyle/>
              <a:p>
                <a:pPr>
                  <a:defRPr/>
                </a:pPr>
                <a:endParaRPr lang="en-US" dirty="0"/>
              </a:p>
            </p:txBody>
          </p:sp>
          <p:sp>
            <p:nvSpPr>
              <p:cNvPr id="1494" name="Rectangle 1385"/>
              <p:cNvSpPr>
                <a:spLocks noChangeArrowheads="1"/>
              </p:cNvSpPr>
              <p:nvPr userDrawn="1"/>
            </p:nvSpPr>
            <p:spPr bwMode="auto">
              <a:xfrm>
                <a:off x="4001" y="2272"/>
                <a:ext cx="173" cy="6"/>
              </a:xfrm>
              <a:prstGeom prst="rect">
                <a:avLst/>
              </a:prstGeom>
              <a:solidFill>
                <a:srgbClr val="CDA959"/>
              </a:solidFill>
              <a:ln w="0">
                <a:noFill/>
                <a:miter lim="800000"/>
                <a:headEnd/>
                <a:tailEnd/>
              </a:ln>
            </p:spPr>
            <p:txBody>
              <a:bodyPr/>
              <a:lstStyle/>
              <a:p>
                <a:pPr>
                  <a:defRPr/>
                </a:pPr>
                <a:endParaRPr lang="en-US" dirty="0"/>
              </a:p>
            </p:txBody>
          </p:sp>
          <p:sp>
            <p:nvSpPr>
              <p:cNvPr id="1495" name="Rectangle 1386"/>
              <p:cNvSpPr>
                <a:spLocks noChangeArrowheads="1"/>
              </p:cNvSpPr>
              <p:nvPr userDrawn="1"/>
            </p:nvSpPr>
            <p:spPr bwMode="auto">
              <a:xfrm>
                <a:off x="5791" y="2272"/>
                <a:ext cx="11" cy="6"/>
              </a:xfrm>
              <a:prstGeom prst="rect">
                <a:avLst/>
              </a:prstGeom>
              <a:solidFill>
                <a:srgbClr val="CDA959"/>
              </a:solidFill>
              <a:ln w="0">
                <a:noFill/>
                <a:miter lim="800000"/>
                <a:headEnd/>
                <a:tailEnd/>
              </a:ln>
            </p:spPr>
            <p:txBody>
              <a:bodyPr/>
              <a:lstStyle/>
              <a:p>
                <a:pPr>
                  <a:defRPr/>
                </a:pPr>
                <a:endParaRPr lang="en-US" dirty="0"/>
              </a:p>
            </p:txBody>
          </p:sp>
          <p:sp>
            <p:nvSpPr>
              <p:cNvPr id="1496" name="Rectangle 1387"/>
              <p:cNvSpPr>
                <a:spLocks noChangeArrowheads="1"/>
              </p:cNvSpPr>
              <p:nvPr userDrawn="1"/>
            </p:nvSpPr>
            <p:spPr bwMode="auto">
              <a:xfrm>
                <a:off x="4017" y="2278"/>
                <a:ext cx="168" cy="5"/>
              </a:xfrm>
              <a:prstGeom prst="rect">
                <a:avLst/>
              </a:prstGeom>
              <a:solidFill>
                <a:srgbClr val="CDA959"/>
              </a:solidFill>
              <a:ln w="0">
                <a:noFill/>
                <a:miter lim="800000"/>
                <a:headEnd/>
                <a:tailEnd/>
              </a:ln>
            </p:spPr>
            <p:txBody>
              <a:bodyPr/>
              <a:lstStyle/>
              <a:p>
                <a:pPr>
                  <a:defRPr/>
                </a:pPr>
                <a:endParaRPr lang="en-US" dirty="0"/>
              </a:p>
            </p:txBody>
          </p:sp>
          <p:sp>
            <p:nvSpPr>
              <p:cNvPr id="1497" name="Rectangle 1388"/>
              <p:cNvSpPr>
                <a:spLocks noChangeArrowheads="1"/>
              </p:cNvSpPr>
              <p:nvPr userDrawn="1"/>
            </p:nvSpPr>
            <p:spPr bwMode="auto">
              <a:xfrm>
                <a:off x="5791" y="2278"/>
                <a:ext cx="11" cy="5"/>
              </a:xfrm>
              <a:prstGeom prst="rect">
                <a:avLst/>
              </a:prstGeom>
              <a:solidFill>
                <a:srgbClr val="CDA959"/>
              </a:solidFill>
              <a:ln w="0">
                <a:noFill/>
                <a:miter lim="800000"/>
                <a:headEnd/>
                <a:tailEnd/>
              </a:ln>
            </p:spPr>
            <p:txBody>
              <a:bodyPr/>
              <a:lstStyle/>
              <a:p>
                <a:pPr>
                  <a:defRPr/>
                </a:pPr>
                <a:endParaRPr lang="en-US" dirty="0"/>
              </a:p>
            </p:txBody>
          </p:sp>
          <p:sp>
            <p:nvSpPr>
              <p:cNvPr id="1498" name="Rectangle 1389"/>
              <p:cNvSpPr>
                <a:spLocks noChangeArrowheads="1"/>
              </p:cNvSpPr>
              <p:nvPr userDrawn="1"/>
            </p:nvSpPr>
            <p:spPr bwMode="auto">
              <a:xfrm>
                <a:off x="4029" y="2283"/>
                <a:ext cx="173" cy="6"/>
              </a:xfrm>
              <a:prstGeom prst="rect">
                <a:avLst/>
              </a:prstGeom>
              <a:solidFill>
                <a:srgbClr val="CDA959"/>
              </a:solidFill>
              <a:ln w="0">
                <a:noFill/>
                <a:miter lim="800000"/>
                <a:headEnd/>
                <a:tailEnd/>
              </a:ln>
            </p:spPr>
            <p:txBody>
              <a:bodyPr/>
              <a:lstStyle/>
              <a:p>
                <a:pPr>
                  <a:defRPr/>
                </a:pPr>
                <a:endParaRPr lang="en-US" dirty="0"/>
              </a:p>
            </p:txBody>
          </p:sp>
          <p:sp>
            <p:nvSpPr>
              <p:cNvPr id="1499" name="Rectangle 1390"/>
              <p:cNvSpPr>
                <a:spLocks noChangeArrowheads="1"/>
              </p:cNvSpPr>
              <p:nvPr userDrawn="1"/>
            </p:nvSpPr>
            <p:spPr bwMode="auto">
              <a:xfrm>
                <a:off x="5791" y="2283"/>
                <a:ext cx="11" cy="6"/>
              </a:xfrm>
              <a:prstGeom prst="rect">
                <a:avLst/>
              </a:prstGeom>
              <a:solidFill>
                <a:srgbClr val="CDA959"/>
              </a:solidFill>
              <a:ln w="0">
                <a:noFill/>
                <a:miter lim="800000"/>
                <a:headEnd/>
                <a:tailEnd/>
              </a:ln>
            </p:spPr>
            <p:txBody>
              <a:bodyPr/>
              <a:lstStyle/>
              <a:p>
                <a:pPr>
                  <a:defRPr/>
                </a:pPr>
                <a:endParaRPr lang="en-US" dirty="0"/>
              </a:p>
            </p:txBody>
          </p:sp>
          <p:sp>
            <p:nvSpPr>
              <p:cNvPr id="1500" name="Rectangle 1391"/>
              <p:cNvSpPr>
                <a:spLocks noChangeArrowheads="1"/>
              </p:cNvSpPr>
              <p:nvPr userDrawn="1"/>
            </p:nvSpPr>
            <p:spPr bwMode="auto">
              <a:xfrm>
                <a:off x="4045" y="2289"/>
                <a:ext cx="168" cy="5"/>
              </a:xfrm>
              <a:prstGeom prst="rect">
                <a:avLst/>
              </a:prstGeom>
              <a:solidFill>
                <a:srgbClr val="CDA959"/>
              </a:solidFill>
              <a:ln w="0">
                <a:noFill/>
                <a:miter lim="800000"/>
                <a:headEnd/>
                <a:tailEnd/>
              </a:ln>
            </p:spPr>
            <p:txBody>
              <a:bodyPr/>
              <a:lstStyle/>
              <a:p>
                <a:pPr>
                  <a:defRPr/>
                </a:pPr>
                <a:endParaRPr lang="en-US" dirty="0"/>
              </a:p>
            </p:txBody>
          </p:sp>
          <p:sp>
            <p:nvSpPr>
              <p:cNvPr id="1501" name="Rectangle 1392"/>
              <p:cNvSpPr>
                <a:spLocks noChangeArrowheads="1"/>
              </p:cNvSpPr>
              <p:nvPr userDrawn="1"/>
            </p:nvSpPr>
            <p:spPr bwMode="auto">
              <a:xfrm>
                <a:off x="5791" y="2289"/>
                <a:ext cx="11" cy="5"/>
              </a:xfrm>
              <a:prstGeom prst="rect">
                <a:avLst/>
              </a:prstGeom>
              <a:solidFill>
                <a:srgbClr val="CDA959"/>
              </a:solidFill>
              <a:ln w="0">
                <a:noFill/>
                <a:miter lim="800000"/>
                <a:headEnd/>
                <a:tailEnd/>
              </a:ln>
            </p:spPr>
            <p:txBody>
              <a:bodyPr/>
              <a:lstStyle/>
              <a:p>
                <a:pPr>
                  <a:defRPr/>
                </a:pPr>
                <a:endParaRPr lang="en-US" dirty="0"/>
              </a:p>
            </p:txBody>
          </p:sp>
          <p:sp>
            <p:nvSpPr>
              <p:cNvPr id="1502" name="Rectangle 1393"/>
              <p:cNvSpPr>
                <a:spLocks noChangeArrowheads="1"/>
              </p:cNvSpPr>
              <p:nvPr userDrawn="1"/>
            </p:nvSpPr>
            <p:spPr bwMode="auto">
              <a:xfrm>
                <a:off x="4057" y="2294"/>
                <a:ext cx="167" cy="6"/>
              </a:xfrm>
              <a:prstGeom prst="rect">
                <a:avLst/>
              </a:prstGeom>
              <a:solidFill>
                <a:srgbClr val="CDA959"/>
              </a:solidFill>
              <a:ln w="0">
                <a:noFill/>
                <a:miter lim="800000"/>
                <a:headEnd/>
                <a:tailEnd/>
              </a:ln>
            </p:spPr>
            <p:txBody>
              <a:bodyPr/>
              <a:lstStyle/>
              <a:p>
                <a:pPr>
                  <a:defRPr/>
                </a:pPr>
                <a:endParaRPr lang="en-US" dirty="0"/>
              </a:p>
            </p:txBody>
          </p:sp>
          <p:sp>
            <p:nvSpPr>
              <p:cNvPr id="1503" name="Rectangle 1394"/>
              <p:cNvSpPr>
                <a:spLocks noChangeArrowheads="1"/>
              </p:cNvSpPr>
              <p:nvPr userDrawn="1"/>
            </p:nvSpPr>
            <p:spPr bwMode="auto">
              <a:xfrm>
                <a:off x="5791" y="2294"/>
                <a:ext cx="11" cy="6"/>
              </a:xfrm>
              <a:prstGeom prst="rect">
                <a:avLst/>
              </a:prstGeom>
              <a:solidFill>
                <a:srgbClr val="CDA959"/>
              </a:solidFill>
              <a:ln w="0">
                <a:noFill/>
                <a:miter lim="800000"/>
                <a:headEnd/>
                <a:tailEnd/>
              </a:ln>
            </p:spPr>
            <p:txBody>
              <a:bodyPr/>
              <a:lstStyle/>
              <a:p>
                <a:pPr>
                  <a:defRPr/>
                </a:pPr>
                <a:endParaRPr lang="en-US" dirty="0"/>
              </a:p>
            </p:txBody>
          </p:sp>
          <p:sp>
            <p:nvSpPr>
              <p:cNvPr id="1504" name="Rectangle 1395"/>
              <p:cNvSpPr>
                <a:spLocks noChangeArrowheads="1"/>
              </p:cNvSpPr>
              <p:nvPr userDrawn="1"/>
            </p:nvSpPr>
            <p:spPr bwMode="auto">
              <a:xfrm>
                <a:off x="4068" y="2300"/>
                <a:ext cx="173" cy="5"/>
              </a:xfrm>
              <a:prstGeom prst="rect">
                <a:avLst/>
              </a:prstGeom>
              <a:solidFill>
                <a:srgbClr val="CDA959"/>
              </a:solidFill>
              <a:ln w="0">
                <a:noFill/>
                <a:miter lim="800000"/>
                <a:headEnd/>
                <a:tailEnd/>
              </a:ln>
            </p:spPr>
            <p:txBody>
              <a:bodyPr/>
              <a:lstStyle/>
              <a:p>
                <a:pPr>
                  <a:defRPr/>
                </a:pPr>
                <a:endParaRPr lang="en-US" dirty="0"/>
              </a:p>
            </p:txBody>
          </p:sp>
          <p:sp>
            <p:nvSpPr>
              <p:cNvPr id="1505" name="Rectangle 1396"/>
              <p:cNvSpPr>
                <a:spLocks noChangeArrowheads="1"/>
              </p:cNvSpPr>
              <p:nvPr userDrawn="1"/>
            </p:nvSpPr>
            <p:spPr bwMode="auto">
              <a:xfrm>
                <a:off x="5791" y="2300"/>
                <a:ext cx="11" cy="5"/>
              </a:xfrm>
              <a:prstGeom prst="rect">
                <a:avLst/>
              </a:prstGeom>
              <a:solidFill>
                <a:srgbClr val="CDA959"/>
              </a:solidFill>
              <a:ln w="0">
                <a:noFill/>
                <a:miter lim="800000"/>
                <a:headEnd/>
                <a:tailEnd/>
              </a:ln>
            </p:spPr>
            <p:txBody>
              <a:bodyPr/>
              <a:lstStyle/>
              <a:p>
                <a:pPr>
                  <a:defRPr/>
                </a:pPr>
                <a:endParaRPr lang="en-US" dirty="0"/>
              </a:p>
            </p:txBody>
          </p:sp>
          <p:sp>
            <p:nvSpPr>
              <p:cNvPr id="1506" name="Rectangle 1397"/>
              <p:cNvSpPr>
                <a:spLocks noChangeArrowheads="1"/>
              </p:cNvSpPr>
              <p:nvPr userDrawn="1"/>
            </p:nvSpPr>
            <p:spPr bwMode="auto">
              <a:xfrm>
                <a:off x="4084" y="2305"/>
                <a:ext cx="168" cy="6"/>
              </a:xfrm>
              <a:prstGeom prst="rect">
                <a:avLst/>
              </a:prstGeom>
              <a:solidFill>
                <a:srgbClr val="CDA959"/>
              </a:solidFill>
              <a:ln w="0">
                <a:noFill/>
                <a:miter lim="800000"/>
                <a:headEnd/>
                <a:tailEnd/>
              </a:ln>
            </p:spPr>
            <p:txBody>
              <a:bodyPr/>
              <a:lstStyle/>
              <a:p>
                <a:pPr>
                  <a:defRPr/>
                </a:pPr>
                <a:endParaRPr lang="en-US" dirty="0"/>
              </a:p>
            </p:txBody>
          </p:sp>
          <p:sp>
            <p:nvSpPr>
              <p:cNvPr id="1507" name="Rectangle 1398"/>
              <p:cNvSpPr>
                <a:spLocks noChangeArrowheads="1"/>
              </p:cNvSpPr>
              <p:nvPr userDrawn="1"/>
            </p:nvSpPr>
            <p:spPr bwMode="auto">
              <a:xfrm>
                <a:off x="5791" y="2305"/>
                <a:ext cx="11" cy="6"/>
              </a:xfrm>
              <a:prstGeom prst="rect">
                <a:avLst/>
              </a:prstGeom>
              <a:solidFill>
                <a:srgbClr val="CDA959"/>
              </a:solidFill>
              <a:ln w="0">
                <a:noFill/>
                <a:miter lim="800000"/>
                <a:headEnd/>
                <a:tailEnd/>
              </a:ln>
            </p:spPr>
            <p:txBody>
              <a:bodyPr/>
              <a:lstStyle/>
              <a:p>
                <a:pPr>
                  <a:defRPr/>
                </a:pPr>
                <a:endParaRPr lang="en-US" dirty="0"/>
              </a:p>
            </p:txBody>
          </p:sp>
          <p:sp>
            <p:nvSpPr>
              <p:cNvPr id="1508" name="Rectangle 1399"/>
              <p:cNvSpPr>
                <a:spLocks noChangeArrowheads="1"/>
              </p:cNvSpPr>
              <p:nvPr userDrawn="1"/>
            </p:nvSpPr>
            <p:spPr bwMode="auto">
              <a:xfrm>
                <a:off x="4096" y="2311"/>
                <a:ext cx="173" cy="6"/>
              </a:xfrm>
              <a:prstGeom prst="rect">
                <a:avLst/>
              </a:prstGeom>
              <a:solidFill>
                <a:srgbClr val="CDA959"/>
              </a:solidFill>
              <a:ln w="0">
                <a:noFill/>
                <a:miter lim="800000"/>
                <a:headEnd/>
                <a:tailEnd/>
              </a:ln>
            </p:spPr>
            <p:txBody>
              <a:bodyPr/>
              <a:lstStyle/>
              <a:p>
                <a:pPr>
                  <a:defRPr/>
                </a:pPr>
                <a:endParaRPr lang="en-US" dirty="0"/>
              </a:p>
            </p:txBody>
          </p:sp>
          <p:sp>
            <p:nvSpPr>
              <p:cNvPr id="1509" name="Rectangle 1400"/>
              <p:cNvSpPr>
                <a:spLocks noChangeArrowheads="1"/>
              </p:cNvSpPr>
              <p:nvPr userDrawn="1"/>
            </p:nvSpPr>
            <p:spPr bwMode="auto">
              <a:xfrm>
                <a:off x="5791" y="2311"/>
                <a:ext cx="11" cy="6"/>
              </a:xfrm>
              <a:prstGeom prst="rect">
                <a:avLst/>
              </a:prstGeom>
              <a:solidFill>
                <a:srgbClr val="CDA959"/>
              </a:solidFill>
              <a:ln w="0">
                <a:noFill/>
                <a:miter lim="800000"/>
                <a:headEnd/>
                <a:tailEnd/>
              </a:ln>
            </p:spPr>
            <p:txBody>
              <a:bodyPr/>
              <a:lstStyle/>
              <a:p>
                <a:pPr>
                  <a:defRPr/>
                </a:pPr>
                <a:endParaRPr lang="en-US" dirty="0"/>
              </a:p>
            </p:txBody>
          </p:sp>
          <p:sp>
            <p:nvSpPr>
              <p:cNvPr id="1510" name="Rectangle 1401"/>
              <p:cNvSpPr>
                <a:spLocks noChangeArrowheads="1"/>
              </p:cNvSpPr>
              <p:nvPr userDrawn="1"/>
            </p:nvSpPr>
            <p:spPr bwMode="auto">
              <a:xfrm>
                <a:off x="4112" y="2317"/>
                <a:ext cx="168" cy="5"/>
              </a:xfrm>
              <a:prstGeom prst="rect">
                <a:avLst/>
              </a:prstGeom>
              <a:solidFill>
                <a:srgbClr val="CDA959"/>
              </a:solidFill>
              <a:ln w="0">
                <a:noFill/>
                <a:miter lim="800000"/>
                <a:headEnd/>
                <a:tailEnd/>
              </a:ln>
            </p:spPr>
            <p:txBody>
              <a:bodyPr/>
              <a:lstStyle/>
              <a:p>
                <a:pPr>
                  <a:defRPr/>
                </a:pPr>
                <a:endParaRPr lang="en-US" dirty="0"/>
              </a:p>
            </p:txBody>
          </p:sp>
          <p:sp>
            <p:nvSpPr>
              <p:cNvPr id="1511" name="Rectangle 1402"/>
              <p:cNvSpPr>
                <a:spLocks noChangeArrowheads="1"/>
              </p:cNvSpPr>
              <p:nvPr userDrawn="1"/>
            </p:nvSpPr>
            <p:spPr bwMode="auto">
              <a:xfrm>
                <a:off x="5791" y="2317"/>
                <a:ext cx="11" cy="5"/>
              </a:xfrm>
              <a:prstGeom prst="rect">
                <a:avLst/>
              </a:prstGeom>
              <a:solidFill>
                <a:srgbClr val="CDA959"/>
              </a:solidFill>
              <a:ln w="0">
                <a:noFill/>
                <a:miter lim="800000"/>
                <a:headEnd/>
                <a:tailEnd/>
              </a:ln>
            </p:spPr>
            <p:txBody>
              <a:bodyPr/>
              <a:lstStyle/>
              <a:p>
                <a:pPr>
                  <a:defRPr/>
                </a:pPr>
                <a:endParaRPr lang="en-US" dirty="0"/>
              </a:p>
            </p:txBody>
          </p:sp>
          <p:sp>
            <p:nvSpPr>
              <p:cNvPr id="1512" name="Rectangle 1403"/>
              <p:cNvSpPr>
                <a:spLocks noChangeArrowheads="1"/>
              </p:cNvSpPr>
              <p:nvPr userDrawn="1"/>
            </p:nvSpPr>
            <p:spPr bwMode="auto">
              <a:xfrm>
                <a:off x="4124" y="2322"/>
                <a:ext cx="173" cy="6"/>
              </a:xfrm>
              <a:prstGeom prst="rect">
                <a:avLst/>
              </a:prstGeom>
              <a:solidFill>
                <a:srgbClr val="CDA959"/>
              </a:solidFill>
              <a:ln w="0">
                <a:noFill/>
                <a:miter lim="800000"/>
                <a:headEnd/>
                <a:tailEnd/>
              </a:ln>
            </p:spPr>
            <p:txBody>
              <a:bodyPr/>
              <a:lstStyle/>
              <a:p>
                <a:pPr>
                  <a:defRPr/>
                </a:pPr>
                <a:endParaRPr lang="en-US" dirty="0"/>
              </a:p>
            </p:txBody>
          </p:sp>
          <p:sp>
            <p:nvSpPr>
              <p:cNvPr id="1513" name="Rectangle 1404"/>
              <p:cNvSpPr>
                <a:spLocks noChangeArrowheads="1"/>
              </p:cNvSpPr>
              <p:nvPr userDrawn="1"/>
            </p:nvSpPr>
            <p:spPr bwMode="auto">
              <a:xfrm>
                <a:off x="5791" y="2322"/>
                <a:ext cx="11" cy="6"/>
              </a:xfrm>
              <a:prstGeom prst="rect">
                <a:avLst/>
              </a:prstGeom>
              <a:solidFill>
                <a:srgbClr val="CDA959"/>
              </a:solidFill>
              <a:ln w="0">
                <a:noFill/>
                <a:miter lim="800000"/>
                <a:headEnd/>
                <a:tailEnd/>
              </a:ln>
            </p:spPr>
            <p:txBody>
              <a:bodyPr/>
              <a:lstStyle/>
              <a:p>
                <a:pPr>
                  <a:defRPr/>
                </a:pPr>
                <a:endParaRPr lang="en-US" dirty="0"/>
              </a:p>
            </p:txBody>
          </p:sp>
          <p:sp>
            <p:nvSpPr>
              <p:cNvPr id="1514" name="Rectangle 1405"/>
              <p:cNvSpPr>
                <a:spLocks noChangeArrowheads="1"/>
              </p:cNvSpPr>
              <p:nvPr userDrawn="1"/>
            </p:nvSpPr>
            <p:spPr bwMode="auto">
              <a:xfrm>
                <a:off x="4135" y="2328"/>
                <a:ext cx="173" cy="5"/>
              </a:xfrm>
              <a:prstGeom prst="rect">
                <a:avLst/>
              </a:prstGeom>
              <a:solidFill>
                <a:srgbClr val="CDA959"/>
              </a:solidFill>
              <a:ln w="0">
                <a:noFill/>
                <a:miter lim="800000"/>
                <a:headEnd/>
                <a:tailEnd/>
              </a:ln>
            </p:spPr>
            <p:txBody>
              <a:bodyPr/>
              <a:lstStyle/>
              <a:p>
                <a:pPr>
                  <a:defRPr/>
                </a:pPr>
                <a:endParaRPr lang="en-US" dirty="0"/>
              </a:p>
            </p:txBody>
          </p:sp>
          <p:sp>
            <p:nvSpPr>
              <p:cNvPr id="1515" name="Rectangle 1406"/>
              <p:cNvSpPr>
                <a:spLocks noChangeArrowheads="1"/>
              </p:cNvSpPr>
              <p:nvPr userDrawn="1"/>
            </p:nvSpPr>
            <p:spPr bwMode="auto">
              <a:xfrm>
                <a:off x="5791" y="2328"/>
                <a:ext cx="11" cy="5"/>
              </a:xfrm>
              <a:prstGeom prst="rect">
                <a:avLst/>
              </a:prstGeom>
              <a:solidFill>
                <a:srgbClr val="CDA959"/>
              </a:solidFill>
              <a:ln w="0">
                <a:noFill/>
                <a:miter lim="800000"/>
                <a:headEnd/>
                <a:tailEnd/>
              </a:ln>
            </p:spPr>
            <p:txBody>
              <a:bodyPr/>
              <a:lstStyle/>
              <a:p>
                <a:pPr>
                  <a:defRPr/>
                </a:pPr>
                <a:endParaRPr lang="en-US" dirty="0"/>
              </a:p>
            </p:txBody>
          </p:sp>
          <p:sp>
            <p:nvSpPr>
              <p:cNvPr id="1516" name="Rectangle 1407"/>
              <p:cNvSpPr>
                <a:spLocks noChangeArrowheads="1"/>
              </p:cNvSpPr>
              <p:nvPr userDrawn="1"/>
            </p:nvSpPr>
            <p:spPr bwMode="auto">
              <a:xfrm>
                <a:off x="4152" y="2333"/>
                <a:ext cx="173" cy="6"/>
              </a:xfrm>
              <a:prstGeom prst="rect">
                <a:avLst/>
              </a:prstGeom>
              <a:solidFill>
                <a:srgbClr val="CDA959"/>
              </a:solidFill>
              <a:ln w="0">
                <a:noFill/>
                <a:miter lim="800000"/>
                <a:headEnd/>
                <a:tailEnd/>
              </a:ln>
            </p:spPr>
            <p:txBody>
              <a:bodyPr/>
              <a:lstStyle/>
              <a:p>
                <a:pPr>
                  <a:defRPr/>
                </a:pPr>
                <a:endParaRPr lang="en-US" dirty="0"/>
              </a:p>
            </p:txBody>
          </p:sp>
          <p:sp>
            <p:nvSpPr>
              <p:cNvPr id="1517" name="Rectangle 1408"/>
              <p:cNvSpPr>
                <a:spLocks noChangeArrowheads="1"/>
              </p:cNvSpPr>
              <p:nvPr userDrawn="1"/>
            </p:nvSpPr>
            <p:spPr bwMode="auto">
              <a:xfrm>
                <a:off x="5791" y="2333"/>
                <a:ext cx="11" cy="6"/>
              </a:xfrm>
              <a:prstGeom prst="rect">
                <a:avLst/>
              </a:prstGeom>
              <a:solidFill>
                <a:srgbClr val="CDA959"/>
              </a:solidFill>
              <a:ln w="0">
                <a:noFill/>
                <a:miter lim="800000"/>
                <a:headEnd/>
                <a:tailEnd/>
              </a:ln>
            </p:spPr>
            <p:txBody>
              <a:bodyPr/>
              <a:lstStyle/>
              <a:p>
                <a:pPr>
                  <a:defRPr/>
                </a:pPr>
                <a:endParaRPr lang="en-US" dirty="0"/>
              </a:p>
            </p:txBody>
          </p:sp>
          <p:sp>
            <p:nvSpPr>
              <p:cNvPr id="1518" name="Rectangle 1409"/>
              <p:cNvSpPr>
                <a:spLocks noChangeArrowheads="1"/>
              </p:cNvSpPr>
              <p:nvPr userDrawn="1"/>
            </p:nvSpPr>
            <p:spPr bwMode="auto">
              <a:xfrm>
                <a:off x="4163" y="2339"/>
                <a:ext cx="173" cy="6"/>
              </a:xfrm>
              <a:prstGeom prst="rect">
                <a:avLst/>
              </a:prstGeom>
              <a:solidFill>
                <a:srgbClr val="CDA959"/>
              </a:solidFill>
              <a:ln w="0">
                <a:noFill/>
                <a:miter lim="800000"/>
                <a:headEnd/>
                <a:tailEnd/>
              </a:ln>
            </p:spPr>
            <p:txBody>
              <a:bodyPr/>
              <a:lstStyle/>
              <a:p>
                <a:pPr>
                  <a:defRPr/>
                </a:pPr>
                <a:endParaRPr lang="en-US" dirty="0"/>
              </a:p>
            </p:txBody>
          </p:sp>
          <p:sp>
            <p:nvSpPr>
              <p:cNvPr id="1519" name="Rectangle 1410"/>
              <p:cNvSpPr>
                <a:spLocks noChangeArrowheads="1"/>
              </p:cNvSpPr>
              <p:nvPr userDrawn="1"/>
            </p:nvSpPr>
            <p:spPr bwMode="auto">
              <a:xfrm>
                <a:off x="5791" y="2339"/>
                <a:ext cx="11" cy="6"/>
              </a:xfrm>
              <a:prstGeom prst="rect">
                <a:avLst/>
              </a:prstGeom>
              <a:solidFill>
                <a:srgbClr val="CDA959"/>
              </a:solidFill>
              <a:ln w="0">
                <a:noFill/>
                <a:miter lim="800000"/>
                <a:headEnd/>
                <a:tailEnd/>
              </a:ln>
            </p:spPr>
            <p:txBody>
              <a:bodyPr/>
              <a:lstStyle/>
              <a:p>
                <a:pPr>
                  <a:defRPr/>
                </a:pPr>
                <a:endParaRPr lang="en-US" dirty="0"/>
              </a:p>
            </p:txBody>
          </p:sp>
          <p:sp>
            <p:nvSpPr>
              <p:cNvPr id="1520" name="Rectangle 1411"/>
              <p:cNvSpPr>
                <a:spLocks noChangeArrowheads="1"/>
              </p:cNvSpPr>
              <p:nvPr userDrawn="1"/>
            </p:nvSpPr>
            <p:spPr bwMode="auto">
              <a:xfrm>
                <a:off x="4180" y="2345"/>
                <a:ext cx="173" cy="5"/>
              </a:xfrm>
              <a:prstGeom prst="rect">
                <a:avLst/>
              </a:prstGeom>
              <a:solidFill>
                <a:srgbClr val="CDA959"/>
              </a:solidFill>
              <a:ln w="0">
                <a:noFill/>
                <a:miter lim="800000"/>
                <a:headEnd/>
                <a:tailEnd/>
              </a:ln>
            </p:spPr>
            <p:txBody>
              <a:bodyPr/>
              <a:lstStyle/>
              <a:p>
                <a:pPr>
                  <a:defRPr/>
                </a:pPr>
                <a:endParaRPr lang="en-US" dirty="0"/>
              </a:p>
            </p:txBody>
          </p:sp>
          <p:sp>
            <p:nvSpPr>
              <p:cNvPr id="1521" name="Rectangle 1412"/>
              <p:cNvSpPr>
                <a:spLocks noChangeArrowheads="1"/>
              </p:cNvSpPr>
              <p:nvPr userDrawn="1"/>
            </p:nvSpPr>
            <p:spPr bwMode="auto">
              <a:xfrm>
                <a:off x="5791" y="2345"/>
                <a:ext cx="11" cy="5"/>
              </a:xfrm>
              <a:prstGeom prst="rect">
                <a:avLst/>
              </a:prstGeom>
              <a:solidFill>
                <a:srgbClr val="CDA959"/>
              </a:solidFill>
              <a:ln w="0">
                <a:noFill/>
                <a:miter lim="800000"/>
                <a:headEnd/>
                <a:tailEnd/>
              </a:ln>
            </p:spPr>
            <p:txBody>
              <a:bodyPr/>
              <a:lstStyle/>
              <a:p>
                <a:pPr>
                  <a:defRPr/>
                </a:pPr>
                <a:endParaRPr lang="en-US" dirty="0"/>
              </a:p>
            </p:txBody>
          </p:sp>
          <p:sp>
            <p:nvSpPr>
              <p:cNvPr id="1522" name="Rectangle 1413"/>
              <p:cNvSpPr>
                <a:spLocks noChangeArrowheads="1"/>
              </p:cNvSpPr>
              <p:nvPr userDrawn="1"/>
            </p:nvSpPr>
            <p:spPr bwMode="auto">
              <a:xfrm>
                <a:off x="4191" y="2350"/>
                <a:ext cx="173" cy="6"/>
              </a:xfrm>
              <a:prstGeom prst="rect">
                <a:avLst/>
              </a:prstGeom>
              <a:solidFill>
                <a:srgbClr val="CDA959"/>
              </a:solidFill>
              <a:ln w="0">
                <a:noFill/>
                <a:miter lim="800000"/>
                <a:headEnd/>
                <a:tailEnd/>
              </a:ln>
            </p:spPr>
            <p:txBody>
              <a:bodyPr/>
              <a:lstStyle/>
              <a:p>
                <a:pPr>
                  <a:defRPr/>
                </a:pPr>
                <a:endParaRPr lang="en-US" dirty="0"/>
              </a:p>
            </p:txBody>
          </p:sp>
        </p:grpSp>
        <p:grpSp>
          <p:nvGrpSpPr>
            <p:cNvPr id="20" name="Group 1414"/>
            <p:cNvGrpSpPr>
              <a:grpSpLocks/>
            </p:cNvGrpSpPr>
            <p:nvPr userDrawn="1"/>
          </p:nvGrpSpPr>
          <p:grpSpPr bwMode="auto">
            <a:xfrm>
              <a:off x="3648" y="2350"/>
              <a:ext cx="2154" cy="426"/>
              <a:chOff x="3648" y="2350"/>
              <a:chExt cx="2154" cy="426"/>
            </a:xfrm>
          </p:grpSpPr>
          <p:sp>
            <p:nvSpPr>
              <p:cNvPr id="1123" name="Rectangle 1415"/>
              <p:cNvSpPr>
                <a:spLocks noChangeArrowheads="1"/>
              </p:cNvSpPr>
              <p:nvPr userDrawn="1"/>
            </p:nvSpPr>
            <p:spPr bwMode="auto">
              <a:xfrm>
                <a:off x="5791" y="2350"/>
                <a:ext cx="11" cy="6"/>
              </a:xfrm>
              <a:prstGeom prst="rect">
                <a:avLst/>
              </a:prstGeom>
              <a:solidFill>
                <a:srgbClr val="CDA959"/>
              </a:solidFill>
              <a:ln w="0">
                <a:noFill/>
                <a:miter lim="800000"/>
                <a:headEnd/>
                <a:tailEnd/>
              </a:ln>
            </p:spPr>
            <p:txBody>
              <a:bodyPr/>
              <a:lstStyle/>
              <a:p>
                <a:pPr>
                  <a:defRPr/>
                </a:pPr>
                <a:endParaRPr lang="en-US" dirty="0"/>
              </a:p>
            </p:txBody>
          </p:sp>
          <p:sp>
            <p:nvSpPr>
              <p:cNvPr id="1124" name="Rectangle 1416"/>
              <p:cNvSpPr>
                <a:spLocks noChangeArrowheads="1"/>
              </p:cNvSpPr>
              <p:nvPr userDrawn="1"/>
            </p:nvSpPr>
            <p:spPr bwMode="auto">
              <a:xfrm>
                <a:off x="4202" y="2356"/>
                <a:ext cx="173" cy="5"/>
              </a:xfrm>
              <a:prstGeom prst="rect">
                <a:avLst/>
              </a:prstGeom>
              <a:solidFill>
                <a:srgbClr val="CDA959"/>
              </a:solidFill>
              <a:ln w="0">
                <a:noFill/>
                <a:miter lim="800000"/>
                <a:headEnd/>
                <a:tailEnd/>
              </a:ln>
            </p:spPr>
            <p:txBody>
              <a:bodyPr/>
              <a:lstStyle/>
              <a:p>
                <a:pPr>
                  <a:defRPr/>
                </a:pPr>
                <a:endParaRPr lang="en-US" dirty="0"/>
              </a:p>
            </p:txBody>
          </p:sp>
          <p:sp>
            <p:nvSpPr>
              <p:cNvPr id="1125" name="Rectangle 1417"/>
              <p:cNvSpPr>
                <a:spLocks noChangeArrowheads="1"/>
              </p:cNvSpPr>
              <p:nvPr userDrawn="1"/>
            </p:nvSpPr>
            <p:spPr bwMode="auto">
              <a:xfrm>
                <a:off x="5791" y="2356"/>
                <a:ext cx="11" cy="5"/>
              </a:xfrm>
              <a:prstGeom prst="rect">
                <a:avLst/>
              </a:prstGeom>
              <a:solidFill>
                <a:srgbClr val="CDA959"/>
              </a:solidFill>
              <a:ln w="0">
                <a:noFill/>
                <a:miter lim="800000"/>
                <a:headEnd/>
                <a:tailEnd/>
              </a:ln>
            </p:spPr>
            <p:txBody>
              <a:bodyPr/>
              <a:lstStyle/>
              <a:p>
                <a:pPr>
                  <a:defRPr/>
                </a:pPr>
                <a:endParaRPr lang="en-US" dirty="0"/>
              </a:p>
            </p:txBody>
          </p:sp>
          <p:sp>
            <p:nvSpPr>
              <p:cNvPr id="1126" name="Rectangle 1418"/>
              <p:cNvSpPr>
                <a:spLocks noChangeArrowheads="1"/>
              </p:cNvSpPr>
              <p:nvPr userDrawn="1"/>
            </p:nvSpPr>
            <p:spPr bwMode="auto">
              <a:xfrm>
                <a:off x="4219" y="2361"/>
                <a:ext cx="173" cy="6"/>
              </a:xfrm>
              <a:prstGeom prst="rect">
                <a:avLst/>
              </a:prstGeom>
              <a:solidFill>
                <a:srgbClr val="CDA959"/>
              </a:solidFill>
              <a:ln w="0">
                <a:noFill/>
                <a:miter lim="800000"/>
                <a:headEnd/>
                <a:tailEnd/>
              </a:ln>
            </p:spPr>
            <p:txBody>
              <a:bodyPr/>
              <a:lstStyle/>
              <a:p>
                <a:pPr>
                  <a:defRPr/>
                </a:pPr>
                <a:endParaRPr lang="en-US" dirty="0"/>
              </a:p>
            </p:txBody>
          </p:sp>
          <p:sp>
            <p:nvSpPr>
              <p:cNvPr id="1127" name="Rectangle 1419"/>
              <p:cNvSpPr>
                <a:spLocks noChangeArrowheads="1"/>
              </p:cNvSpPr>
              <p:nvPr userDrawn="1"/>
            </p:nvSpPr>
            <p:spPr bwMode="auto">
              <a:xfrm>
                <a:off x="5791" y="2361"/>
                <a:ext cx="11" cy="6"/>
              </a:xfrm>
              <a:prstGeom prst="rect">
                <a:avLst/>
              </a:prstGeom>
              <a:solidFill>
                <a:srgbClr val="CDA959"/>
              </a:solidFill>
              <a:ln w="0">
                <a:noFill/>
                <a:miter lim="800000"/>
                <a:headEnd/>
                <a:tailEnd/>
              </a:ln>
            </p:spPr>
            <p:txBody>
              <a:bodyPr/>
              <a:lstStyle/>
              <a:p>
                <a:pPr>
                  <a:defRPr/>
                </a:pPr>
                <a:endParaRPr lang="en-US" dirty="0"/>
              </a:p>
            </p:txBody>
          </p:sp>
          <p:sp>
            <p:nvSpPr>
              <p:cNvPr id="1128" name="Rectangle 1420"/>
              <p:cNvSpPr>
                <a:spLocks noChangeArrowheads="1"/>
              </p:cNvSpPr>
              <p:nvPr userDrawn="1"/>
            </p:nvSpPr>
            <p:spPr bwMode="auto">
              <a:xfrm>
                <a:off x="4230" y="2367"/>
                <a:ext cx="173" cy="6"/>
              </a:xfrm>
              <a:prstGeom prst="rect">
                <a:avLst/>
              </a:prstGeom>
              <a:solidFill>
                <a:srgbClr val="CDA959"/>
              </a:solidFill>
              <a:ln w="0">
                <a:noFill/>
                <a:miter lim="800000"/>
                <a:headEnd/>
                <a:tailEnd/>
              </a:ln>
            </p:spPr>
            <p:txBody>
              <a:bodyPr/>
              <a:lstStyle/>
              <a:p>
                <a:pPr>
                  <a:defRPr/>
                </a:pPr>
                <a:endParaRPr lang="en-US" dirty="0"/>
              </a:p>
            </p:txBody>
          </p:sp>
          <p:sp>
            <p:nvSpPr>
              <p:cNvPr id="1129" name="Rectangle 1421"/>
              <p:cNvSpPr>
                <a:spLocks noChangeArrowheads="1"/>
              </p:cNvSpPr>
              <p:nvPr userDrawn="1"/>
            </p:nvSpPr>
            <p:spPr bwMode="auto">
              <a:xfrm>
                <a:off x="5791" y="2367"/>
                <a:ext cx="11" cy="6"/>
              </a:xfrm>
              <a:prstGeom prst="rect">
                <a:avLst/>
              </a:prstGeom>
              <a:solidFill>
                <a:srgbClr val="CDA959"/>
              </a:solidFill>
              <a:ln w="0">
                <a:noFill/>
                <a:miter lim="800000"/>
                <a:headEnd/>
                <a:tailEnd/>
              </a:ln>
            </p:spPr>
            <p:txBody>
              <a:bodyPr/>
              <a:lstStyle/>
              <a:p>
                <a:pPr>
                  <a:defRPr/>
                </a:pPr>
                <a:endParaRPr lang="en-US" dirty="0"/>
              </a:p>
            </p:txBody>
          </p:sp>
          <p:sp>
            <p:nvSpPr>
              <p:cNvPr id="1130" name="Rectangle 1422"/>
              <p:cNvSpPr>
                <a:spLocks noChangeArrowheads="1"/>
              </p:cNvSpPr>
              <p:nvPr userDrawn="1"/>
            </p:nvSpPr>
            <p:spPr bwMode="auto">
              <a:xfrm>
                <a:off x="4247" y="2373"/>
                <a:ext cx="173" cy="5"/>
              </a:xfrm>
              <a:prstGeom prst="rect">
                <a:avLst/>
              </a:prstGeom>
              <a:solidFill>
                <a:srgbClr val="CDA959"/>
              </a:solidFill>
              <a:ln w="0">
                <a:noFill/>
                <a:miter lim="800000"/>
                <a:headEnd/>
                <a:tailEnd/>
              </a:ln>
            </p:spPr>
            <p:txBody>
              <a:bodyPr/>
              <a:lstStyle/>
              <a:p>
                <a:pPr>
                  <a:defRPr/>
                </a:pPr>
                <a:endParaRPr lang="en-US" dirty="0"/>
              </a:p>
            </p:txBody>
          </p:sp>
          <p:sp>
            <p:nvSpPr>
              <p:cNvPr id="1131" name="Rectangle 1423"/>
              <p:cNvSpPr>
                <a:spLocks noChangeArrowheads="1"/>
              </p:cNvSpPr>
              <p:nvPr userDrawn="1"/>
            </p:nvSpPr>
            <p:spPr bwMode="auto">
              <a:xfrm>
                <a:off x="5791" y="2373"/>
                <a:ext cx="11" cy="5"/>
              </a:xfrm>
              <a:prstGeom prst="rect">
                <a:avLst/>
              </a:prstGeom>
              <a:solidFill>
                <a:srgbClr val="CDA959"/>
              </a:solidFill>
              <a:ln w="0">
                <a:noFill/>
                <a:miter lim="800000"/>
                <a:headEnd/>
                <a:tailEnd/>
              </a:ln>
            </p:spPr>
            <p:txBody>
              <a:bodyPr/>
              <a:lstStyle/>
              <a:p>
                <a:pPr>
                  <a:defRPr/>
                </a:pPr>
                <a:endParaRPr lang="en-US" dirty="0"/>
              </a:p>
            </p:txBody>
          </p:sp>
          <p:sp>
            <p:nvSpPr>
              <p:cNvPr id="1132" name="Rectangle 1424"/>
              <p:cNvSpPr>
                <a:spLocks noChangeArrowheads="1"/>
              </p:cNvSpPr>
              <p:nvPr userDrawn="1"/>
            </p:nvSpPr>
            <p:spPr bwMode="auto">
              <a:xfrm>
                <a:off x="4258" y="2378"/>
                <a:ext cx="173" cy="6"/>
              </a:xfrm>
              <a:prstGeom prst="rect">
                <a:avLst/>
              </a:prstGeom>
              <a:solidFill>
                <a:srgbClr val="CDA959"/>
              </a:solidFill>
              <a:ln w="0">
                <a:noFill/>
                <a:miter lim="800000"/>
                <a:headEnd/>
                <a:tailEnd/>
              </a:ln>
            </p:spPr>
            <p:txBody>
              <a:bodyPr/>
              <a:lstStyle/>
              <a:p>
                <a:pPr>
                  <a:defRPr/>
                </a:pPr>
                <a:endParaRPr lang="en-US" dirty="0"/>
              </a:p>
            </p:txBody>
          </p:sp>
          <p:sp>
            <p:nvSpPr>
              <p:cNvPr id="1133" name="Rectangle 1425"/>
              <p:cNvSpPr>
                <a:spLocks noChangeArrowheads="1"/>
              </p:cNvSpPr>
              <p:nvPr userDrawn="1"/>
            </p:nvSpPr>
            <p:spPr bwMode="auto">
              <a:xfrm>
                <a:off x="5791" y="2378"/>
                <a:ext cx="11" cy="6"/>
              </a:xfrm>
              <a:prstGeom prst="rect">
                <a:avLst/>
              </a:prstGeom>
              <a:solidFill>
                <a:srgbClr val="CDA959"/>
              </a:solidFill>
              <a:ln w="0">
                <a:noFill/>
                <a:miter lim="800000"/>
                <a:headEnd/>
                <a:tailEnd/>
              </a:ln>
            </p:spPr>
            <p:txBody>
              <a:bodyPr/>
              <a:lstStyle/>
              <a:p>
                <a:pPr>
                  <a:defRPr/>
                </a:pPr>
                <a:endParaRPr lang="en-US" dirty="0"/>
              </a:p>
            </p:txBody>
          </p:sp>
          <p:sp>
            <p:nvSpPr>
              <p:cNvPr id="1134" name="Rectangle 1426"/>
              <p:cNvSpPr>
                <a:spLocks noChangeArrowheads="1"/>
              </p:cNvSpPr>
              <p:nvPr userDrawn="1"/>
            </p:nvSpPr>
            <p:spPr bwMode="auto">
              <a:xfrm>
                <a:off x="4275" y="2384"/>
                <a:ext cx="173" cy="5"/>
              </a:xfrm>
              <a:prstGeom prst="rect">
                <a:avLst/>
              </a:prstGeom>
              <a:solidFill>
                <a:srgbClr val="CDA959"/>
              </a:solidFill>
              <a:ln w="0">
                <a:noFill/>
                <a:miter lim="800000"/>
                <a:headEnd/>
                <a:tailEnd/>
              </a:ln>
            </p:spPr>
            <p:txBody>
              <a:bodyPr/>
              <a:lstStyle/>
              <a:p>
                <a:pPr>
                  <a:defRPr/>
                </a:pPr>
                <a:endParaRPr lang="en-US" dirty="0"/>
              </a:p>
            </p:txBody>
          </p:sp>
          <p:sp>
            <p:nvSpPr>
              <p:cNvPr id="1135" name="Rectangle 1427"/>
              <p:cNvSpPr>
                <a:spLocks noChangeArrowheads="1"/>
              </p:cNvSpPr>
              <p:nvPr userDrawn="1"/>
            </p:nvSpPr>
            <p:spPr bwMode="auto">
              <a:xfrm>
                <a:off x="5791" y="2384"/>
                <a:ext cx="11" cy="5"/>
              </a:xfrm>
              <a:prstGeom prst="rect">
                <a:avLst/>
              </a:prstGeom>
              <a:solidFill>
                <a:srgbClr val="CDA959"/>
              </a:solidFill>
              <a:ln w="0">
                <a:noFill/>
                <a:miter lim="800000"/>
                <a:headEnd/>
                <a:tailEnd/>
              </a:ln>
            </p:spPr>
            <p:txBody>
              <a:bodyPr/>
              <a:lstStyle/>
              <a:p>
                <a:pPr>
                  <a:defRPr/>
                </a:pPr>
                <a:endParaRPr lang="en-US" dirty="0"/>
              </a:p>
            </p:txBody>
          </p:sp>
          <p:sp>
            <p:nvSpPr>
              <p:cNvPr id="1136" name="Rectangle 1428"/>
              <p:cNvSpPr>
                <a:spLocks noChangeArrowheads="1"/>
              </p:cNvSpPr>
              <p:nvPr userDrawn="1"/>
            </p:nvSpPr>
            <p:spPr bwMode="auto">
              <a:xfrm>
                <a:off x="4286" y="2389"/>
                <a:ext cx="173" cy="6"/>
              </a:xfrm>
              <a:prstGeom prst="rect">
                <a:avLst/>
              </a:prstGeom>
              <a:solidFill>
                <a:srgbClr val="CDA959"/>
              </a:solidFill>
              <a:ln w="0">
                <a:noFill/>
                <a:miter lim="800000"/>
                <a:headEnd/>
                <a:tailEnd/>
              </a:ln>
            </p:spPr>
            <p:txBody>
              <a:bodyPr/>
              <a:lstStyle/>
              <a:p>
                <a:pPr>
                  <a:defRPr/>
                </a:pPr>
                <a:endParaRPr lang="en-US" dirty="0"/>
              </a:p>
            </p:txBody>
          </p:sp>
          <p:sp>
            <p:nvSpPr>
              <p:cNvPr id="1137" name="Rectangle 1429"/>
              <p:cNvSpPr>
                <a:spLocks noChangeArrowheads="1"/>
              </p:cNvSpPr>
              <p:nvPr userDrawn="1"/>
            </p:nvSpPr>
            <p:spPr bwMode="auto">
              <a:xfrm>
                <a:off x="5791" y="2389"/>
                <a:ext cx="11" cy="6"/>
              </a:xfrm>
              <a:prstGeom prst="rect">
                <a:avLst/>
              </a:prstGeom>
              <a:solidFill>
                <a:srgbClr val="CDA959"/>
              </a:solidFill>
              <a:ln w="0">
                <a:noFill/>
                <a:miter lim="800000"/>
                <a:headEnd/>
                <a:tailEnd/>
              </a:ln>
            </p:spPr>
            <p:txBody>
              <a:bodyPr/>
              <a:lstStyle/>
              <a:p>
                <a:pPr>
                  <a:defRPr/>
                </a:pPr>
                <a:endParaRPr lang="en-US" dirty="0"/>
              </a:p>
            </p:txBody>
          </p:sp>
          <p:sp>
            <p:nvSpPr>
              <p:cNvPr id="1138" name="Rectangle 1430"/>
              <p:cNvSpPr>
                <a:spLocks noChangeArrowheads="1"/>
              </p:cNvSpPr>
              <p:nvPr userDrawn="1"/>
            </p:nvSpPr>
            <p:spPr bwMode="auto">
              <a:xfrm>
                <a:off x="4297" y="2395"/>
                <a:ext cx="179" cy="6"/>
              </a:xfrm>
              <a:prstGeom prst="rect">
                <a:avLst/>
              </a:prstGeom>
              <a:solidFill>
                <a:srgbClr val="CDA959"/>
              </a:solidFill>
              <a:ln w="0">
                <a:noFill/>
                <a:miter lim="800000"/>
                <a:headEnd/>
                <a:tailEnd/>
              </a:ln>
            </p:spPr>
            <p:txBody>
              <a:bodyPr/>
              <a:lstStyle/>
              <a:p>
                <a:pPr>
                  <a:defRPr/>
                </a:pPr>
                <a:endParaRPr lang="en-US" dirty="0"/>
              </a:p>
            </p:txBody>
          </p:sp>
          <p:sp>
            <p:nvSpPr>
              <p:cNvPr id="1139" name="Rectangle 1431"/>
              <p:cNvSpPr>
                <a:spLocks noChangeArrowheads="1"/>
              </p:cNvSpPr>
              <p:nvPr userDrawn="1"/>
            </p:nvSpPr>
            <p:spPr bwMode="auto">
              <a:xfrm>
                <a:off x="5791" y="2395"/>
                <a:ext cx="11" cy="6"/>
              </a:xfrm>
              <a:prstGeom prst="rect">
                <a:avLst/>
              </a:prstGeom>
              <a:solidFill>
                <a:srgbClr val="CDA959"/>
              </a:solidFill>
              <a:ln w="0">
                <a:noFill/>
                <a:miter lim="800000"/>
                <a:headEnd/>
                <a:tailEnd/>
              </a:ln>
            </p:spPr>
            <p:txBody>
              <a:bodyPr/>
              <a:lstStyle/>
              <a:p>
                <a:pPr>
                  <a:defRPr/>
                </a:pPr>
                <a:endParaRPr lang="en-US" dirty="0"/>
              </a:p>
            </p:txBody>
          </p:sp>
          <p:sp>
            <p:nvSpPr>
              <p:cNvPr id="1140" name="Rectangle 1432"/>
              <p:cNvSpPr>
                <a:spLocks noChangeArrowheads="1"/>
              </p:cNvSpPr>
              <p:nvPr userDrawn="1"/>
            </p:nvSpPr>
            <p:spPr bwMode="auto">
              <a:xfrm>
                <a:off x="4314" y="2401"/>
                <a:ext cx="173" cy="5"/>
              </a:xfrm>
              <a:prstGeom prst="rect">
                <a:avLst/>
              </a:prstGeom>
              <a:solidFill>
                <a:srgbClr val="CDA959"/>
              </a:solidFill>
              <a:ln w="0">
                <a:noFill/>
                <a:miter lim="800000"/>
                <a:headEnd/>
                <a:tailEnd/>
              </a:ln>
            </p:spPr>
            <p:txBody>
              <a:bodyPr/>
              <a:lstStyle/>
              <a:p>
                <a:pPr>
                  <a:defRPr/>
                </a:pPr>
                <a:endParaRPr lang="en-US" dirty="0"/>
              </a:p>
            </p:txBody>
          </p:sp>
          <p:sp>
            <p:nvSpPr>
              <p:cNvPr id="1141" name="Rectangle 1433"/>
              <p:cNvSpPr>
                <a:spLocks noChangeArrowheads="1"/>
              </p:cNvSpPr>
              <p:nvPr userDrawn="1"/>
            </p:nvSpPr>
            <p:spPr bwMode="auto">
              <a:xfrm>
                <a:off x="5791" y="2401"/>
                <a:ext cx="11" cy="5"/>
              </a:xfrm>
              <a:prstGeom prst="rect">
                <a:avLst/>
              </a:prstGeom>
              <a:solidFill>
                <a:srgbClr val="CDA959"/>
              </a:solidFill>
              <a:ln w="0">
                <a:noFill/>
                <a:miter lim="800000"/>
                <a:headEnd/>
                <a:tailEnd/>
              </a:ln>
            </p:spPr>
            <p:txBody>
              <a:bodyPr/>
              <a:lstStyle/>
              <a:p>
                <a:pPr>
                  <a:defRPr/>
                </a:pPr>
                <a:endParaRPr lang="en-US" dirty="0"/>
              </a:p>
            </p:txBody>
          </p:sp>
          <p:sp>
            <p:nvSpPr>
              <p:cNvPr id="1142" name="Rectangle 1434"/>
              <p:cNvSpPr>
                <a:spLocks noChangeArrowheads="1"/>
              </p:cNvSpPr>
              <p:nvPr userDrawn="1"/>
            </p:nvSpPr>
            <p:spPr bwMode="auto">
              <a:xfrm>
                <a:off x="4325" y="2406"/>
                <a:ext cx="179" cy="6"/>
              </a:xfrm>
              <a:prstGeom prst="rect">
                <a:avLst/>
              </a:prstGeom>
              <a:solidFill>
                <a:srgbClr val="CDA959"/>
              </a:solidFill>
              <a:ln w="0">
                <a:noFill/>
                <a:miter lim="800000"/>
                <a:headEnd/>
                <a:tailEnd/>
              </a:ln>
            </p:spPr>
            <p:txBody>
              <a:bodyPr/>
              <a:lstStyle/>
              <a:p>
                <a:pPr>
                  <a:defRPr/>
                </a:pPr>
                <a:endParaRPr lang="en-US" dirty="0"/>
              </a:p>
            </p:txBody>
          </p:sp>
          <p:sp>
            <p:nvSpPr>
              <p:cNvPr id="1143" name="Rectangle 1435"/>
              <p:cNvSpPr>
                <a:spLocks noChangeArrowheads="1"/>
              </p:cNvSpPr>
              <p:nvPr userDrawn="1"/>
            </p:nvSpPr>
            <p:spPr bwMode="auto">
              <a:xfrm>
                <a:off x="5786" y="2406"/>
                <a:ext cx="16" cy="6"/>
              </a:xfrm>
              <a:prstGeom prst="rect">
                <a:avLst/>
              </a:prstGeom>
              <a:solidFill>
                <a:srgbClr val="CDA959"/>
              </a:solidFill>
              <a:ln w="0">
                <a:noFill/>
                <a:miter lim="800000"/>
                <a:headEnd/>
                <a:tailEnd/>
              </a:ln>
            </p:spPr>
            <p:txBody>
              <a:bodyPr/>
              <a:lstStyle/>
              <a:p>
                <a:pPr>
                  <a:defRPr/>
                </a:pPr>
                <a:endParaRPr lang="en-US" dirty="0"/>
              </a:p>
            </p:txBody>
          </p:sp>
          <p:sp>
            <p:nvSpPr>
              <p:cNvPr id="1144" name="Rectangle 1436"/>
              <p:cNvSpPr>
                <a:spLocks noChangeArrowheads="1"/>
              </p:cNvSpPr>
              <p:nvPr userDrawn="1"/>
            </p:nvSpPr>
            <p:spPr bwMode="auto">
              <a:xfrm>
                <a:off x="4342" y="2412"/>
                <a:ext cx="173" cy="5"/>
              </a:xfrm>
              <a:prstGeom prst="rect">
                <a:avLst/>
              </a:prstGeom>
              <a:solidFill>
                <a:srgbClr val="CDA959"/>
              </a:solidFill>
              <a:ln w="0">
                <a:noFill/>
                <a:miter lim="800000"/>
                <a:headEnd/>
                <a:tailEnd/>
              </a:ln>
            </p:spPr>
            <p:txBody>
              <a:bodyPr/>
              <a:lstStyle/>
              <a:p>
                <a:pPr>
                  <a:defRPr/>
                </a:pPr>
                <a:endParaRPr lang="en-US" dirty="0"/>
              </a:p>
            </p:txBody>
          </p:sp>
          <p:sp>
            <p:nvSpPr>
              <p:cNvPr id="1145" name="Rectangle 1437"/>
              <p:cNvSpPr>
                <a:spLocks noChangeArrowheads="1"/>
              </p:cNvSpPr>
              <p:nvPr userDrawn="1"/>
            </p:nvSpPr>
            <p:spPr bwMode="auto">
              <a:xfrm>
                <a:off x="5786" y="2412"/>
                <a:ext cx="16" cy="5"/>
              </a:xfrm>
              <a:prstGeom prst="rect">
                <a:avLst/>
              </a:prstGeom>
              <a:solidFill>
                <a:srgbClr val="CDA959"/>
              </a:solidFill>
              <a:ln w="0">
                <a:noFill/>
                <a:miter lim="800000"/>
                <a:headEnd/>
                <a:tailEnd/>
              </a:ln>
            </p:spPr>
            <p:txBody>
              <a:bodyPr/>
              <a:lstStyle/>
              <a:p>
                <a:pPr>
                  <a:defRPr/>
                </a:pPr>
                <a:endParaRPr lang="en-US" dirty="0"/>
              </a:p>
            </p:txBody>
          </p:sp>
          <p:sp>
            <p:nvSpPr>
              <p:cNvPr id="1146" name="Rectangle 1438"/>
              <p:cNvSpPr>
                <a:spLocks noChangeArrowheads="1"/>
              </p:cNvSpPr>
              <p:nvPr userDrawn="1"/>
            </p:nvSpPr>
            <p:spPr bwMode="auto">
              <a:xfrm>
                <a:off x="4353" y="2417"/>
                <a:ext cx="179" cy="6"/>
              </a:xfrm>
              <a:prstGeom prst="rect">
                <a:avLst/>
              </a:prstGeom>
              <a:solidFill>
                <a:srgbClr val="CDA959"/>
              </a:solidFill>
              <a:ln w="0">
                <a:noFill/>
                <a:miter lim="800000"/>
                <a:headEnd/>
                <a:tailEnd/>
              </a:ln>
            </p:spPr>
            <p:txBody>
              <a:bodyPr/>
              <a:lstStyle/>
              <a:p>
                <a:pPr>
                  <a:defRPr/>
                </a:pPr>
                <a:endParaRPr lang="en-US" dirty="0"/>
              </a:p>
            </p:txBody>
          </p:sp>
          <p:sp>
            <p:nvSpPr>
              <p:cNvPr id="1147" name="Rectangle 1439"/>
              <p:cNvSpPr>
                <a:spLocks noChangeArrowheads="1"/>
              </p:cNvSpPr>
              <p:nvPr userDrawn="1"/>
            </p:nvSpPr>
            <p:spPr bwMode="auto">
              <a:xfrm>
                <a:off x="5786" y="2417"/>
                <a:ext cx="16" cy="6"/>
              </a:xfrm>
              <a:prstGeom prst="rect">
                <a:avLst/>
              </a:prstGeom>
              <a:solidFill>
                <a:srgbClr val="CDA959"/>
              </a:solidFill>
              <a:ln w="0">
                <a:noFill/>
                <a:miter lim="800000"/>
                <a:headEnd/>
                <a:tailEnd/>
              </a:ln>
            </p:spPr>
            <p:txBody>
              <a:bodyPr/>
              <a:lstStyle/>
              <a:p>
                <a:pPr>
                  <a:defRPr/>
                </a:pPr>
                <a:endParaRPr lang="en-US" dirty="0"/>
              </a:p>
            </p:txBody>
          </p:sp>
          <p:sp>
            <p:nvSpPr>
              <p:cNvPr id="1148" name="Rectangle 1440"/>
              <p:cNvSpPr>
                <a:spLocks noChangeArrowheads="1"/>
              </p:cNvSpPr>
              <p:nvPr userDrawn="1"/>
            </p:nvSpPr>
            <p:spPr bwMode="auto">
              <a:xfrm>
                <a:off x="4364" y="2423"/>
                <a:ext cx="179" cy="6"/>
              </a:xfrm>
              <a:prstGeom prst="rect">
                <a:avLst/>
              </a:prstGeom>
              <a:solidFill>
                <a:srgbClr val="CDA959"/>
              </a:solidFill>
              <a:ln w="0">
                <a:noFill/>
                <a:miter lim="800000"/>
                <a:headEnd/>
                <a:tailEnd/>
              </a:ln>
            </p:spPr>
            <p:txBody>
              <a:bodyPr/>
              <a:lstStyle/>
              <a:p>
                <a:pPr>
                  <a:defRPr/>
                </a:pPr>
                <a:endParaRPr lang="en-US" dirty="0"/>
              </a:p>
            </p:txBody>
          </p:sp>
          <p:sp>
            <p:nvSpPr>
              <p:cNvPr id="1149" name="Rectangle 1441"/>
              <p:cNvSpPr>
                <a:spLocks noChangeArrowheads="1"/>
              </p:cNvSpPr>
              <p:nvPr userDrawn="1"/>
            </p:nvSpPr>
            <p:spPr bwMode="auto">
              <a:xfrm>
                <a:off x="5786" y="2423"/>
                <a:ext cx="16" cy="6"/>
              </a:xfrm>
              <a:prstGeom prst="rect">
                <a:avLst/>
              </a:prstGeom>
              <a:solidFill>
                <a:srgbClr val="CDA959"/>
              </a:solidFill>
              <a:ln w="0">
                <a:noFill/>
                <a:miter lim="800000"/>
                <a:headEnd/>
                <a:tailEnd/>
              </a:ln>
            </p:spPr>
            <p:txBody>
              <a:bodyPr/>
              <a:lstStyle/>
              <a:p>
                <a:pPr>
                  <a:defRPr/>
                </a:pPr>
                <a:endParaRPr lang="en-US" dirty="0"/>
              </a:p>
            </p:txBody>
          </p:sp>
          <p:sp>
            <p:nvSpPr>
              <p:cNvPr id="1150" name="Rectangle 1442"/>
              <p:cNvSpPr>
                <a:spLocks noChangeArrowheads="1"/>
              </p:cNvSpPr>
              <p:nvPr userDrawn="1"/>
            </p:nvSpPr>
            <p:spPr bwMode="auto">
              <a:xfrm>
                <a:off x="4381" y="2429"/>
                <a:ext cx="174" cy="5"/>
              </a:xfrm>
              <a:prstGeom prst="rect">
                <a:avLst/>
              </a:prstGeom>
              <a:solidFill>
                <a:srgbClr val="CDA959"/>
              </a:solidFill>
              <a:ln w="0">
                <a:noFill/>
                <a:miter lim="800000"/>
                <a:headEnd/>
                <a:tailEnd/>
              </a:ln>
            </p:spPr>
            <p:txBody>
              <a:bodyPr/>
              <a:lstStyle/>
              <a:p>
                <a:pPr>
                  <a:defRPr/>
                </a:pPr>
                <a:endParaRPr lang="en-US" dirty="0"/>
              </a:p>
            </p:txBody>
          </p:sp>
          <p:sp>
            <p:nvSpPr>
              <p:cNvPr id="1151" name="Rectangle 1443"/>
              <p:cNvSpPr>
                <a:spLocks noChangeArrowheads="1"/>
              </p:cNvSpPr>
              <p:nvPr userDrawn="1"/>
            </p:nvSpPr>
            <p:spPr bwMode="auto">
              <a:xfrm>
                <a:off x="5786" y="2429"/>
                <a:ext cx="16" cy="5"/>
              </a:xfrm>
              <a:prstGeom prst="rect">
                <a:avLst/>
              </a:prstGeom>
              <a:solidFill>
                <a:srgbClr val="CDA959"/>
              </a:solidFill>
              <a:ln w="0">
                <a:noFill/>
                <a:miter lim="800000"/>
                <a:headEnd/>
                <a:tailEnd/>
              </a:ln>
            </p:spPr>
            <p:txBody>
              <a:bodyPr/>
              <a:lstStyle/>
              <a:p>
                <a:pPr>
                  <a:defRPr/>
                </a:pPr>
                <a:endParaRPr lang="en-US" dirty="0"/>
              </a:p>
            </p:txBody>
          </p:sp>
          <p:sp>
            <p:nvSpPr>
              <p:cNvPr id="1152" name="Rectangle 1444"/>
              <p:cNvSpPr>
                <a:spLocks noChangeArrowheads="1"/>
              </p:cNvSpPr>
              <p:nvPr userDrawn="1"/>
            </p:nvSpPr>
            <p:spPr bwMode="auto">
              <a:xfrm>
                <a:off x="4392" y="2434"/>
                <a:ext cx="179" cy="6"/>
              </a:xfrm>
              <a:prstGeom prst="rect">
                <a:avLst/>
              </a:prstGeom>
              <a:solidFill>
                <a:srgbClr val="CDA959"/>
              </a:solidFill>
              <a:ln w="0">
                <a:noFill/>
                <a:miter lim="800000"/>
                <a:headEnd/>
                <a:tailEnd/>
              </a:ln>
            </p:spPr>
            <p:txBody>
              <a:bodyPr/>
              <a:lstStyle/>
              <a:p>
                <a:pPr>
                  <a:defRPr/>
                </a:pPr>
                <a:endParaRPr lang="en-US" dirty="0"/>
              </a:p>
            </p:txBody>
          </p:sp>
          <p:sp>
            <p:nvSpPr>
              <p:cNvPr id="1153" name="Rectangle 1445"/>
              <p:cNvSpPr>
                <a:spLocks noChangeArrowheads="1"/>
              </p:cNvSpPr>
              <p:nvPr userDrawn="1"/>
            </p:nvSpPr>
            <p:spPr bwMode="auto">
              <a:xfrm>
                <a:off x="5786" y="2434"/>
                <a:ext cx="16" cy="6"/>
              </a:xfrm>
              <a:prstGeom prst="rect">
                <a:avLst/>
              </a:prstGeom>
              <a:solidFill>
                <a:srgbClr val="CDA959"/>
              </a:solidFill>
              <a:ln w="0">
                <a:noFill/>
                <a:miter lim="800000"/>
                <a:headEnd/>
                <a:tailEnd/>
              </a:ln>
            </p:spPr>
            <p:txBody>
              <a:bodyPr/>
              <a:lstStyle/>
              <a:p>
                <a:pPr>
                  <a:defRPr/>
                </a:pPr>
                <a:endParaRPr lang="en-US" dirty="0"/>
              </a:p>
            </p:txBody>
          </p:sp>
          <p:sp>
            <p:nvSpPr>
              <p:cNvPr id="1154" name="Rectangle 1446"/>
              <p:cNvSpPr>
                <a:spLocks noChangeArrowheads="1"/>
              </p:cNvSpPr>
              <p:nvPr userDrawn="1"/>
            </p:nvSpPr>
            <p:spPr bwMode="auto">
              <a:xfrm>
                <a:off x="4409" y="2440"/>
                <a:ext cx="174" cy="5"/>
              </a:xfrm>
              <a:prstGeom prst="rect">
                <a:avLst/>
              </a:prstGeom>
              <a:solidFill>
                <a:srgbClr val="CDA959"/>
              </a:solidFill>
              <a:ln w="0">
                <a:noFill/>
                <a:miter lim="800000"/>
                <a:headEnd/>
                <a:tailEnd/>
              </a:ln>
            </p:spPr>
            <p:txBody>
              <a:bodyPr/>
              <a:lstStyle/>
              <a:p>
                <a:pPr>
                  <a:defRPr/>
                </a:pPr>
                <a:endParaRPr lang="en-US" dirty="0"/>
              </a:p>
            </p:txBody>
          </p:sp>
          <p:sp>
            <p:nvSpPr>
              <p:cNvPr id="1155" name="Rectangle 1447"/>
              <p:cNvSpPr>
                <a:spLocks noChangeArrowheads="1"/>
              </p:cNvSpPr>
              <p:nvPr userDrawn="1"/>
            </p:nvSpPr>
            <p:spPr bwMode="auto">
              <a:xfrm>
                <a:off x="5786" y="2440"/>
                <a:ext cx="16" cy="5"/>
              </a:xfrm>
              <a:prstGeom prst="rect">
                <a:avLst/>
              </a:prstGeom>
              <a:solidFill>
                <a:srgbClr val="CDA959"/>
              </a:solidFill>
              <a:ln w="0">
                <a:noFill/>
                <a:miter lim="800000"/>
                <a:headEnd/>
                <a:tailEnd/>
              </a:ln>
            </p:spPr>
            <p:txBody>
              <a:bodyPr/>
              <a:lstStyle/>
              <a:p>
                <a:pPr>
                  <a:defRPr/>
                </a:pPr>
                <a:endParaRPr lang="en-US" dirty="0"/>
              </a:p>
            </p:txBody>
          </p:sp>
          <p:sp>
            <p:nvSpPr>
              <p:cNvPr id="1156" name="Rectangle 1448"/>
              <p:cNvSpPr>
                <a:spLocks noChangeArrowheads="1"/>
              </p:cNvSpPr>
              <p:nvPr userDrawn="1"/>
            </p:nvSpPr>
            <p:spPr bwMode="auto">
              <a:xfrm>
                <a:off x="4420" y="2445"/>
                <a:ext cx="179" cy="6"/>
              </a:xfrm>
              <a:prstGeom prst="rect">
                <a:avLst/>
              </a:prstGeom>
              <a:solidFill>
                <a:srgbClr val="CDA959"/>
              </a:solidFill>
              <a:ln w="0">
                <a:noFill/>
                <a:miter lim="800000"/>
                <a:headEnd/>
                <a:tailEnd/>
              </a:ln>
            </p:spPr>
            <p:txBody>
              <a:bodyPr/>
              <a:lstStyle/>
              <a:p>
                <a:pPr>
                  <a:defRPr/>
                </a:pPr>
                <a:endParaRPr lang="en-US" dirty="0"/>
              </a:p>
            </p:txBody>
          </p:sp>
          <p:sp>
            <p:nvSpPr>
              <p:cNvPr id="1157" name="Rectangle 1449"/>
              <p:cNvSpPr>
                <a:spLocks noChangeArrowheads="1"/>
              </p:cNvSpPr>
              <p:nvPr userDrawn="1"/>
            </p:nvSpPr>
            <p:spPr bwMode="auto">
              <a:xfrm>
                <a:off x="5786" y="2445"/>
                <a:ext cx="16" cy="6"/>
              </a:xfrm>
              <a:prstGeom prst="rect">
                <a:avLst/>
              </a:prstGeom>
              <a:solidFill>
                <a:srgbClr val="CDA959"/>
              </a:solidFill>
              <a:ln w="0">
                <a:noFill/>
                <a:miter lim="800000"/>
                <a:headEnd/>
                <a:tailEnd/>
              </a:ln>
            </p:spPr>
            <p:txBody>
              <a:bodyPr/>
              <a:lstStyle/>
              <a:p>
                <a:pPr>
                  <a:defRPr/>
                </a:pPr>
                <a:endParaRPr lang="en-US" dirty="0"/>
              </a:p>
            </p:txBody>
          </p:sp>
          <p:sp>
            <p:nvSpPr>
              <p:cNvPr id="1158" name="Rectangle 1450"/>
              <p:cNvSpPr>
                <a:spLocks noChangeArrowheads="1"/>
              </p:cNvSpPr>
              <p:nvPr userDrawn="1"/>
            </p:nvSpPr>
            <p:spPr bwMode="auto">
              <a:xfrm>
                <a:off x="4437" y="2451"/>
                <a:ext cx="174" cy="6"/>
              </a:xfrm>
              <a:prstGeom prst="rect">
                <a:avLst/>
              </a:prstGeom>
              <a:solidFill>
                <a:srgbClr val="CDA959"/>
              </a:solidFill>
              <a:ln w="0">
                <a:noFill/>
                <a:miter lim="800000"/>
                <a:headEnd/>
                <a:tailEnd/>
              </a:ln>
            </p:spPr>
            <p:txBody>
              <a:bodyPr/>
              <a:lstStyle/>
              <a:p>
                <a:pPr>
                  <a:defRPr/>
                </a:pPr>
                <a:endParaRPr lang="en-US" dirty="0"/>
              </a:p>
            </p:txBody>
          </p:sp>
          <p:sp>
            <p:nvSpPr>
              <p:cNvPr id="1159" name="Rectangle 1451"/>
              <p:cNvSpPr>
                <a:spLocks noChangeArrowheads="1"/>
              </p:cNvSpPr>
              <p:nvPr userDrawn="1"/>
            </p:nvSpPr>
            <p:spPr bwMode="auto">
              <a:xfrm>
                <a:off x="5786" y="2451"/>
                <a:ext cx="16" cy="6"/>
              </a:xfrm>
              <a:prstGeom prst="rect">
                <a:avLst/>
              </a:prstGeom>
              <a:solidFill>
                <a:srgbClr val="CDA959"/>
              </a:solidFill>
              <a:ln w="0">
                <a:noFill/>
                <a:miter lim="800000"/>
                <a:headEnd/>
                <a:tailEnd/>
              </a:ln>
            </p:spPr>
            <p:txBody>
              <a:bodyPr/>
              <a:lstStyle/>
              <a:p>
                <a:pPr>
                  <a:defRPr/>
                </a:pPr>
                <a:endParaRPr lang="en-US" dirty="0"/>
              </a:p>
            </p:txBody>
          </p:sp>
          <p:sp>
            <p:nvSpPr>
              <p:cNvPr id="1160" name="Rectangle 1452"/>
              <p:cNvSpPr>
                <a:spLocks noChangeArrowheads="1"/>
              </p:cNvSpPr>
              <p:nvPr userDrawn="1"/>
            </p:nvSpPr>
            <p:spPr bwMode="auto">
              <a:xfrm>
                <a:off x="3648" y="2457"/>
                <a:ext cx="34" cy="5"/>
              </a:xfrm>
              <a:prstGeom prst="rect">
                <a:avLst/>
              </a:prstGeom>
              <a:solidFill>
                <a:srgbClr val="CDA959"/>
              </a:solidFill>
              <a:ln w="0">
                <a:noFill/>
                <a:miter lim="800000"/>
                <a:headEnd/>
                <a:tailEnd/>
              </a:ln>
            </p:spPr>
            <p:txBody>
              <a:bodyPr/>
              <a:lstStyle/>
              <a:p>
                <a:pPr>
                  <a:defRPr/>
                </a:pPr>
                <a:endParaRPr lang="en-US" dirty="0"/>
              </a:p>
            </p:txBody>
          </p:sp>
          <p:sp>
            <p:nvSpPr>
              <p:cNvPr id="1161" name="Rectangle 1453"/>
              <p:cNvSpPr>
                <a:spLocks noChangeArrowheads="1"/>
              </p:cNvSpPr>
              <p:nvPr userDrawn="1"/>
            </p:nvSpPr>
            <p:spPr bwMode="auto">
              <a:xfrm>
                <a:off x="4448" y="2457"/>
                <a:ext cx="179" cy="5"/>
              </a:xfrm>
              <a:prstGeom prst="rect">
                <a:avLst/>
              </a:prstGeom>
              <a:solidFill>
                <a:srgbClr val="CDA959"/>
              </a:solidFill>
              <a:ln w="0">
                <a:noFill/>
                <a:miter lim="800000"/>
                <a:headEnd/>
                <a:tailEnd/>
              </a:ln>
            </p:spPr>
            <p:txBody>
              <a:bodyPr/>
              <a:lstStyle/>
              <a:p>
                <a:pPr>
                  <a:defRPr/>
                </a:pPr>
                <a:endParaRPr lang="en-US" dirty="0"/>
              </a:p>
            </p:txBody>
          </p:sp>
          <p:sp>
            <p:nvSpPr>
              <p:cNvPr id="1162" name="Rectangle 1454"/>
              <p:cNvSpPr>
                <a:spLocks noChangeArrowheads="1"/>
              </p:cNvSpPr>
              <p:nvPr userDrawn="1"/>
            </p:nvSpPr>
            <p:spPr bwMode="auto">
              <a:xfrm>
                <a:off x="5786" y="2457"/>
                <a:ext cx="16" cy="5"/>
              </a:xfrm>
              <a:prstGeom prst="rect">
                <a:avLst/>
              </a:prstGeom>
              <a:solidFill>
                <a:srgbClr val="CDA959"/>
              </a:solidFill>
              <a:ln w="0">
                <a:noFill/>
                <a:miter lim="800000"/>
                <a:headEnd/>
                <a:tailEnd/>
              </a:ln>
            </p:spPr>
            <p:txBody>
              <a:bodyPr/>
              <a:lstStyle/>
              <a:p>
                <a:pPr>
                  <a:defRPr/>
                </a:pPr>
                <a:endParaRPr lang="en-US" dirty="0"/>
              </a:p>
            </p:txBody>
          </p:sp>
          <p:sp>
            <p:nvSpPr>
              <p:cNvPr id="1163" name="Rectangle 1455"/>
              <p:cNvSpPr>
                <a:spLocks noChangeArrowheads="1"/>
              </p:cNvSpPr>
              <p:nvPr userDrawn="1"/>
            </p:nvSpPr>
            <p:spPr bwMode="auto">
              <a:xfrm>
                <a:off x="3648" y="2462"/>
                <a:ext cx="39" cy="6"/>
              </a:xfrm>
              <a:prstGeom prst="rect">
                <a:avLst/>
              </a:prstGeom>
              <a:solidFill>
                <a:srgbClr val="CDA959"/>
              </a:solidFill>
              <a:ln w="0">
                <a:noFill/>
                <a:miter lim="800000"/>
                <a:headEnd/>
                <a:tailEnd/>
              </a:ln>
            </p:spPr>
            <p:txBody>
              <a:bodyPr/>
              <a:lstStyle/>
              <a:p>
                <a:pPr>
                  <a:defRPr/>
                </a:pPr>
                <a:endParaRPr lang="en-US" dirty="0"/>
              </a:p>
            </p:txBody>
          </p:sp>
          <p:sp>
            <p:nvSpPr>
              <p:cNvPr id="1164" name="Rectangle 1456"/>
              <p:cNvSpPr>
                <a:spLocks noChangeArrowheads="1"/>
              </p:cNvSpPr>
              <p:nvPr userDrawn="1"/>
            </p:nvSpPr>
            <p:spPr bwMode="auto">
              <a:xfrm>
                <a:off x="4459" y="2462"/>
                <a:ext cx="179" cy="6"/>
              </a:xfrm>
              <a:prstGeom prst="rect">
                <a:avLst/>
              </a:prstGeom>
              <a:solidFill>
                <a:srgbClr val="CDA959"/>
              </a:solidFill>
              <a:ln w="0">
                <a:noFill/>
                <a:miter lim="800000"/>
                <a:headEnd/>
                <a:tailEnd/>
              </a:ln>
            </p:spPr>
            <p:txBody>
              <a:bodyPr/>
              <a:lstStyle/>
              <a:p>
                <a:pPr>
                  <a:defRPr/>
                </a:pPr>
                <a:endParaRPr lang="en-US" dirty="0"/>
              </a:p>
            </p:txBody>
          </p:sp>
          <p:sp>
            <p:nvSpPr>
              <p:cNvPr id="1165" name="Rectangle 1457"/>
              <p:cNvSpPr>
                <a:spLocks noChangeArrowheads="1"/>
              </p:cNvSpPr>
              <p:nvPr userDrawn="1"/>
            </p:nvSpPr>
            <p:spPr bwMode="auto">
              <a:xfrm>
                <a:off x="5786" y="2462"/>
                <a:ext cx="16" cy="6"/>
              </a:xfrm>
              <a:prstGeom prst="rect">
                <a:avLst/>
              </a:prstGeom>
              <a:solidFill>
                <a:srgbClr val="CDA959"/>
              </a:solidFill>
              <a:ln w="0">
                <a:noFill/>
                <a:miter lim="800000"/>
                <a:headEnd/>
                <a:tailEnd/>
              </a:ln>
            </p:spPr>
            <p:txBody>
              <a:bodyPr/>
              <a:lstStyle/>
              <a:p>
                <a:pPr>
                  <a:defRPr/>
                </a:pPr>
                <a:endParaRPr lang="en-US" dirty="0"/>
              </a:p>
            </p:txBody>
          </p:sp>
          <p:sp>
            <p:nvSpPr>
              <p:cNvPr id="1166" name="Rectangle 1458"/>
              <p:cNvSpPr>
                <a:spLocks noChangeArrowheads="1"/>
              </p:cNvSpPr>
              <p:nvPr userDrawn="1"/>
            </p:nvSpPr>
            <p:spPr bwMode="auto">
              <a:xfrm>
                <a:off x="3648" y="2468"/>
                <a:ext cx="39" cy="5"/>
              </a:xfrm>
              <a:prstGeom prst="rect">
                <a:avLst/>
              </a:prstGeom>
              <a:solidFill>
                <a:srgbClr val="CDA959"/>
              </a:solidFill>
              <a:ln w="0">
                <a:noFill/>
                <a:miter lim="800000"/>
                <a:headEnd/>
                <a:tailEnd/>
              </a:ln>
            </p:spPr>
            <p:txBody>
              <a:bodyPr/>
              <a:lstStyle/>
              <a:p>
                <a:pPr>
                  <a:defRPr/>
                </a:pPr>
                <a:endParaRPr lang="en-US" dirty="0"/>
              </a:p>
            </p:txBody>
          </p:sp>
          <p:sp>
            <p:nvSpPr>
              <p:cNvPr id="1167" name="Rectangle 1459"/>
              <p:cNvSpPr>
                <a:spLocks noChangeArrowheads="1"/>
              </p:cNvSpPr>
              <p:nvPr userDrawn="1"/>
            </p:nvSpPr>
            <p:spPr bwMode="auto">
              <a:xfrm>
                <a:off x="4476" y="2468"/>
                <a:ext cx="179" cy="5"/>
              </a:xfrm>
              <a:prstGeom prst="rect">
                <a:avLst/>
              </a:prstGeom>
              <a:solidFill>
                <a:srgbClr val="CDA959"/>
              </a:solidFill>
              <a:ln w="0">
                <a:noFill/>
                <a:miter lim="800000"/>
                <a:headEnd/>
                <a:tailEnd/>
              </a:ln>
            </p:spPr>
            <p:txBody>
              <a:bodyPr/>
              <a:lstStyle/>
              <a:p>
                <a:pPr>
                  <a:defRPr/>
                </a:pPr>
                <a:endParaRPr lang="en-US" dirty="0"/>
              </a:p>
            </p:txBody>
          </p:sp>
          <p:sp>
            <p:nvSpPr>
              <p:cNvPr id="1168" name="Rectangle 1460"/>
              <p:cNvSpPr>
                <a:spLocks noChangeArrowheads="1"/>
              </p:cNvSpPr>
              <p:nvPr userDrawn="1"/>
            </p:nvSpPr>
            <p:spPr bwMode="auto">
              <a:xfrm>
                <a:off x="5786" y="2468"/>
                <a:ext cx="16" cy="5"/>
              </a:xfrm>
              <a:prstGeom prst="rect">
                <a:avLst/>
              </a:prstGeom>
              <a:solidFill>
                <a:srgbClr val="CDA959"/>
              </a:solidFill>
              <a:ln w="0">
                <a:noFill/>
                <a:miter lim="800000"/>
                <a:headEnd/>
                <a:tailEnd/>
              </a:ln>
            </p:spPr>
            <p:txBody>
              <a:bodyPr/>
              <a:lstStyle/>
              <a:p>
                <a:pPr>
                  <a:defRPr/>
                </a:pPr>
                <a:endParaRPr lang="en-US" dirty="0"/>
              </a:p>
            </p:txBody>
          </p:sp>
          <p:sp>
            <p:nvSpPr>
              <p:cNvPr id="1169" name="Rectangle 1461"/>
              <p:cNvSpPr>
                <a:spLocks noChangeArrowheads="1"/>
              </p:cNvSpPr>
              <p:nvPr userDrawn="1"/>
            </p:nvSpPr>
            <p:spPr bwMode="auto">
              <a:xfrm>
                <a:off x="3648" y="2473"/>
                <a:ext cx="39" cy="6"/>
              </a:xfrm>
              <a:prstGeom prst="rect">
                <a:avLst/>
              </a:prstGeom>
              <a:solidFill>
                <a:srgbClr val="CDA959"/>
              </a:solidFill>
              <a:ln w="0">
                <a:noFill/>
                <a:miter lim="800000"/>
                <a:headEnd/>
                <a:tailEnd/>
              </a:ln>
            </p:spPr>
            <p:txBody>
              <a:bodyPr/>
              <a:lstStyle/>
              <a:p>
                <a:pPr>
                  <a:defRPr/>
                </a:pPr>
                <a:endParaRPr lang="en-US" dirty="0"/>
              </a:p>
            </p:txBody>
          </p:sp>
          <p:sp>
            <p:nvSpPr>
              <p:cNvPr id="1170" name="Rectangle 1462"/>
              <p:cNvSpPr>
                <a:spLocks noChangeArrowheads="1"/>
              </p:cNvSpPr>
              <p:nvPr userDrawn="1"/>
            </p:nvSpPr>
            <p:spPr bwMode="auto">
              <a:xfrm>
                <a:off x="4487" y="2473"/>
                <a:ext cx="179" cy="6"/>
              </a:xfrm>
              <a:prstGeom prst="rect">
                <a:avLst/>
              </a:prstGeom>
              <a:solidFill>
                <a:srgbClr val="CDA959"/>
              </a:solidFill>
              <a:ln w="0">
                <a:noFill/>
                <a:miter lim="800000"/>
                <a:headEnd/>
                <a:tailEnd/>
              </a:ln>
            </p:spPr>
            <p:txBody>
              <a:bodyPr/>
              <a:lstStyle/>
              <a:p>
                <a:pPr>
                  <a:defRPr/>
                </a:pPr>
                <a:endParaRPr lang="en-US" dirty="0"/>
              </a:p>
            </p:txBody>
          </p:sp>
          <p:sp>
            <p:nvSpPr>
              <p:cNvPr id="1171" name="Rectangle 1463"/>
              <p:cNvSpPr>
                <a:spLocks noChangeArrowheads="1"/>
              </p:cNvSpPr>
              <p:nvPr userDrawn="1"/>
            </p:nvSpPr>
            <p:spPr bwMode="auto">
              <a:xfrm>
                <a:off x="5786" y="2473"/>
                <a:ext cx="16" cy="6"/>
              </a:xfrm>
              <a:prstGeom prst="rect">
                <a:avLst/>
              </a:prstGeom>
              <a:solidFill>
                <a:srgbClr val="CDA959"/>
              </a:solidFill>
              <a:ln w="0">
                <a:noFill/>
                <a:miter lim="800000"/>
                <a:headEnd/>
                <a:tailEnd/>
              </a:ln>
            </p:spPr>
            <p:txBody>
              <a:bodyPr/>
              <a:lstStyle/>
              <a:p>
                <a:pPr>
                  <a:defRPr/>
                </a:pPr>
                <a:endParaRPr lang="en-US" dirty="0"/>
              </a:p>
            </p:txBody>
          </p:sp>
          <p:sp>
            <p:nvSpPr>
              <p:cNvPr id="1172" name="Rectangle 1464"/>
              <p:cNvSpPr>
                <a:spLocks noChangeArrowheads="1"/>
              </p:cNvSpPr>
              <p:nvPr userDrawn="1"/>
            </p:nvSpPr>
            <p:spPr bwMode="auto">
              <a:xfrm>
                <a:off x="3648" y="2479"/>
                <a:ext cx="45" cy="6"/>
              </a:xfrm>
              <a:prstGeom prst="rect">
                <a:avLst/>
              </a:prstGeom>
              <a:solidFill>
                <a:srgbClr val="CDA959"/>
              </a:solidFill>
              <a:ln w="0">
                <a:noFill/>
                <a:miter lim="800000"/>
                <a:headEnd/>
                <a:tailEnd/>
              </a:ln>
            </p:spPr>
            <p:txBody>
              <a:bodyPr/>
              <a:lstStyle/>
              <a:p>
                <a:pPr>
                  <a:defRPr/>
                </a:pPr>
                <a:endParaRPr lang="en-US" dirty="0"/>
              </a:p>
            </p:txBody>
          </p:sp>
          <p:sp>
            <p:nvSpPr>
              <p:cNvPr id="1173" name="Rectangle 1465"/>
              <p:cNvSpPr>
                <a:spLocks noChangeArrowheads="1"/>
              </p:cNvSpPr>
              <p:nvPr userDrawn="1"/>
            </p:nvSpPr>
            <p:spPr bwMode="auto">
              <a:xfrm>
                <a:off x="4504" y="2479"/>
                <a:ext cx="179" cy="6"/>
              </a:xfrm>
              <a:prstGeom prst="rect">
                <a:avLst/>
              </a:prstGeom>
              <a:solidFill>
                <a:srgbClr val="CDA959"/>
              </a:solidFill>
              <a:ln w="0">
                <a:noFill/>
                <a:miter lim="800000"/>
                <a:headEnd/>
                <a:tailEnd/>
              </a:ln>
            </p:spPr>
            <p:txBody>
              <a:bodyPr/>
              <a:lstStyle/>
              <a:p>
                <a:pPr>
                  <a:defRPr/>
                </a:pPr>
                <a:endParaRPr lang="en-US" dirty="0"/>
              </a:p>
            </p:txBody>
          </p:sp>
          <p:sp>
            <p:nvSpPr>
              <p:cNvPr id="1174" name="Rectangle 1466"/>
              <p:cNvSpPr>
                <a:spLocks noChangeArrowheads="1"/>
              </p:cNvSpPr>
              <p:nvPr userDrawn="1"/>
            </p:nvSpPr>
            <p:spPr bwMode="auto">
              <a:xfrm>
                <a:off x="5786" y="2479"/>
                <a:ext cx="16" cy="6"/>
              </a:xfrm>
              <a:prstGeom prst="rect">
                <a:avLst/>
              </a:prstGeom>
              <a:solidFill>
                <a:srgbClr val="CDA959"/>
              </a:solidFill>
              <a:ln w="0">
                <a:noFill/>
                <a:miter lim="800000"/>
                <a:headEnd/>
                <a:tailEnd/>
              </a:ln>
            </p:spPr>
            <p:txBody>
              <a:bodyPr/>
              <a:lstStyle/>
              <a:p>
                <a:pPr>
                  <a:defRPr/>
                </a:pPr>
                <a:endParaRPr lang="en-US" dirty="0"/>
              </a:p>
            </p:txBody>
          </p:sp>
          <p:sp>
            <p:nvSpPr>
              <p:cNvPr id="1175" name="Rectangle 1467"/>
              <p:cNvSpPr>
                <a:spLocks noChangeArrowheads="1"/>
              </p:cNvSpPr>
              <p:nvPr userDrawn="1"/>
            </p:nvSpPr>
            <p:spPr bwMode="auto">
              <a:xfrm>
                <a:off x="3648" y="2485"/>
                <a:ext cx="45" cy="5"/>
              </a:xfrm>
              <a:prstGeom prst="rect">
                <a:avLst/>
              </a:prstGeom>
              <a:solidFill>
                <a:srgbClr val="CDA959"/>
              </a:solidFill>
              <a:ln w="0">
                <a:noFill/>
                <a:miter lim="800000"/>
                <a:headEnd/>
                <a:tailEnd/>
              </a:ln>
            </p:spPr>
            <p:txBody>
              <a:bodyPr/>
              <a:lstStyle/>
              <a:p>
                <a:pPr>
                  <a:defRPr/>
                </a:pPr>
                <a:endParaRPr lang="en-US" dirty="0"/>
              </a:p>
            </p:txBody>
          </p:sp>
          <p:sp>
            <p:nvSpPr>
              <p:cNvPr id="1176" name="Rectangle 1468"/>
              <p:cNvSpPr>
                <a:spLocks noChangeArrowheads="1"/>
              </p:cNvSpPr>
              <p:nvPr userDrawn="1"/>
            </p:nvSpPr>
            <p:spPr bwMode="auto">
              <a:xfrm>
                <a:off x="4515" y="2485"/>
                <a:ext cx="179" cy="5"/>
              </a:xfrm>
              <a:prstGeom prst="rect">
                <a:avLst/>
              </a:prstGeom>
              <a:solidFill>
                <a:srgbClr val="CDA959"/>
              </a:solidFill>
              <a:ln w="0">
                <a:noFill/>
                <a:miter lim="800000"/>
                <a:headEnd/>
                <a:tailEnd/>
              </a:ln>
            </p:spPr>
            <p:txBody>
              <a:bodyPr/>
              <a:lstStyle/>
              <a:p>
                <a:pPr>
                  <a:defRPr/>
                </a:pPr>
                <a:endParaRPr lang="en-US" dirty="0"/>
              </a:p>
            </p:txBody>
          </p:sp>
          <p:sp>
            <p:nvSpPr>
              <p:cNvPr id="1177" name="Rectangle 1469"/>
              <p:cNvSpPr>
                <a:spLocks noChangeArrowheads="1"/>
              </p:cNvSpPr>
              <p:nvPr userDrawn="1"/>
            </p:nvSpPr>
            <p:spPr bwMode="auto">
              <a:xfrm>
                <a:off x="5786" y="2485"/>
                <a:ext cx="16" cy="5"/>
              </a:xfrm>
              <a:prstGeom prst="rect">
                <a:avLst/>
              </a:prstGeom>
              <a:solidFill>
                <a:srgbClr val="CDA959"/>
              </a:solidFill>
              <a:ln w="0">
                <a:noFill/>
                <a:miter lim="800000"/>
                <a:headEnd/>
                <a:tailEnd/>
              </a:ln>
            </p:spPr>
            <p:txBody>
              <a:bodyPr/>
              <a:lstStyle/>
              <a:p>
                <a:pPr>
                  <a:defRPr/>
                </a:pPr>
                <a:endParaRPr lang="en-US" dirty="0"/>
              </a:p>
            </p:txBody>
          </p:sp>
          <p:sp>
            <p:nvSpPr>
              <p:cNvPr id="1178" name="Rectangle 1470"/>
              <p:cNvSpPr>
                <a:spLocks noChangeArrowheads="1"/>
              </p:cNvSpPr>
              <p:nvPr userDrawn="1"/>
            </p:nvSpPr>
            <p:spPr bwMode="auto">
              <a:xfrm>
                <a:off x="3648" y="2490"/>
                <a:ext cx="45" cy="6"/>
              </a:xfrm>
              <a:prstGeom prst="rect">
                <a:avLst/>
              </a:prstGeom>
              <a:solidFill>
                <a:srgbClr val="CDA959"/>
              </a:solidFill>
              <a:ln w="0">
                <a:noFill/>
                <a:miter lim="800000"/>
                <a:headEnd/>
                <a:tailEnd/>
              </a:ln>
            </p:spPr>
            <p:txBody>
              <a:bodyPr/>
              <a:lstStyle/>
              <a:p>
                <a:pPr>
                  <a:defRPr/>
                </a:pPr>
                <a:endParaRPr lang="en-US" dirty="0"/>
              </a:p>
            </p:txBody>
          </p:sp>
          <p:sp>
            <p:nvSpPr>
              <p:cNvPr id="1179" name="Rectangle 1471"/>
              <p:cNvSpPr>
                <a:spLocks noChangeArrowheads="1"/>
              </p:cNvSpPr>
              <p:nvPr userDrawn="1"/>
            </p:nvSpPr>
            <p:spPr bwMode="auto">
              <a:xfrm>
                <a:off x="4527" y="2490"/>
                <a:ext cx="179" cy="6"/>
              </a:xfrm>
              <a:prstGeom prst="rect">
                <a:avLst/>
              </a:prstGeom>
              <a:solidFill>
                <a:srgbClr val="CDA959"/>
              </a:solidFill>
              <a:ln w="0">
                <a:noFill/>
                <a:miter lim="800000"/>
                <a:headEnd/>
                <a:tailEnd/>
              </a:ln>
            </p:spPr>
            <p:txBody>
              <a:bodyPr/>
              <a:lstStyle/>
              <a:p>
                <a:pPr>
                  <a:defRPr/>
                </a:pPr>
                <a:endParaRPr lang="en-US" dirty="0"/>
              </a:p>
            </p:txBody>
          </p:sp>
          <p:sp>
            <p:nvSpPr>
              <p:cNvPr id="1180" name="Rectangle 1472"/>
              <p:cNvSpPr>
                <a:spLocks noChangeArrowheads="1"/>
              </p:cNvSpPr>
              <p:nvPr userDrawn="1"/>
            </p:nvSpPr>
            <p:spPr bwMode="auto">
              <a:xfrm>
                <a:off x="5786" y="2490"/>
                <a:ext cx="16" cy="6"/>
              </a:xfrm>
              <a:prstGeom prst="rect">
                <a:avLst/>
              </a:prstGeom>
              <a:solidFill>
                <a:srgbClr val="CDA959"/>
              </a:solidFill>
              <a:ln w="0">
                <a:noFill/>
                <a:miter lim="800000"/>
                <a:headEnd/>
                <a:tailEnd/>
              </a:ln>
            </p:spPr>
            <p:txBody>
              <a:bodyPr/>
              <a:lstStyle/>
              <a:p>
                <a:pPr>
                  <a:defRPr/>
                </a:pPr>
                <a:endParaRPr lang="en-US" dirty="0"/>
              </a:p>
            </p:txBody>
          </p:sp>
          <p:sp>
            <p:nvSpPr>
              <p:cNvPr id="1181" name="Rectangle 1473"/>
              <p:cNvSpPr>
                <a:spLocks noChangeArrowheads="1"/>
              </p:cNvSpPr>
              <p:nvPr userDrawn="1"/>
            </p:nvSpPr>
            <p:spPr bwMode="auto">
              <a:xfrm>
                <a:off x="3648" y="2496"/>
                <a:ext cx="45" cy="5"/>
              </a:xfrm>
              <a:prstGeom prst="rect">
                <a:avLst/>
              </a:prstGeom>
              <a:solidFill>
                <a:srgbClr val="CDA959"/>
              </a:solidFill>
              <a:ln w="0">
                <a:noFill/>
                <a:miter lim="800000"/>
                <a:headEnd/>
                <a:tailEnd/>
              </a:ln>
            </p:spPr>
            <p:txBody>
              <a:bodyPr/>
              <a:lstStyle/>
              <a:p>
                <a:pPr>
                  <a:defRPr/>
                </a:pPr>
                <a:endParaRPr lang="en-US" dirty="0"/>
              </a:p>
            </p:txBody>
          </p:sp>
          <p:sp>
            <p:nvSpPr>
              <p:cNvPr id="1182" name="Rectangle 1474"/>
              <p:cNvSpPr>
                <a:spLocks noChangeArrowheads="1"/>
              </p:cNvSpPr>
              <p:nvPr userDrawn="1"/>
            </p:nvSpPr>
            <p:spPr bwMode="auto">
              <a:xfrm>
                <a:off x="4543" y="2496"/>
                <a:ext cx="179" cy="5"/>
              </a:xfrm>
              <a:prstGeom prst="rect">
                <a:avLst/>
              </a:prstGeom>
              <a:solidFill>
                <a:srgbClr val="CDA959"/>
              </a:solidFill>
              <a:ln w="0">
                <a:noFill/>
                <a:miter lim="800000"/>
                <a:headEnd/>
                <a:tailEnd/>
              </a:ln>
            </p:spPr>
            <p:txBody>
              <a:bodyPr/>
              <a:lstStyle/>
              <a:p>
                <a:pPr>
                  <a:defRPr/>
                </a:pPr>
                <a:endParaRPr lang="en-US" dirty="0"/>
              </a:p>
            </p:txBody>
          </p:sp>
          <p:sp>
            <p:nvSpPr>
              <p:cNvPr id="1183" name="Rectangle 1475"/>
              <p:cNvSpPr>
                <a:spLocks noChangeArrowheads="1"/>
              </p:cNvSpPr>
              <p:nvPr userDrawn="1"/>
            </p:nvSpPr>
            <p:spPr bwMode="auto">
              <a:xfrm>
                <a:off x="5786" y="2496"/>
                <a:ext cx="16" cy="5"/>
              </a:xfrm>
              <a:prstGeom prst="rect">
                <a:avLst/>
              </a:prstGeom>
              <a:solidFill>
                <a:srgbClr val="CDA959"/>
              </a:solidFill>
              <a:ln w="0">
                <a:noFill/>
                <a:miter lim="800000"/>
                <a:headEnd/>
                <a:tailEnd/>
              </a:ln>
            </p:spPr>
            <p:txBody>
              <a:bodyPr/>
              <a:lstStyle/>
              <a:p>
                <a:pPr>
                  <a:defRPr/>
                </a:pPr>
                <a:endParaRPr lang="en-US" dirty="0"/>
              </a:p>
            </p:txBody>
          </p:sp>
          <p:sp>
            <p:nvSpPr>
              <p:cNvPr id="1184" name="Rectangle 1476"/>
              <p:cNvSpPr>
                <a:spLocks noChangeArrowheads="1"/>
              </p:cNvSpPr>
              <p:nvPr userDrawn="1"/>
            </p:nvSpPr>
            <p:spPr bwMode="auto">
              <a:xfrm>
                <a:off x="3648" y="2501"/>
                <a:ext cx="50" cy="6"/>
              </a:xfrm>
              <a:prstGeom prst="rect">
                <a:avLst/>
              </a:prstGeom>
              <a:solidFill>
                <a:srgbClr val="CDA959"/>
              </a:solidFill>
              <a:ln w="0">
                <a:noFill/>
                <a:miter lim="800000"/>
                <a:headEnd/>
                <a:tailEnd/>
              </a:ln>
            </p:spPr>
            <p:txBody>
              <a:bodyPr/>
              <a:lstStyle/>
              <a:p>
                <a:pPr>
                  <a:defRPr/>
                </a:pPr>
                <a:endParaRPr lang="en-US" dirty="0"/>
              </a:p>
            </p:txBody>
          </p:sp>
          <p:sp>
            <p:nvSpPr>
              <p:cNvPr id="1185" name="Rectangle 1477"/>
              <p:cNvSpPr>
                <a:spLocks noChangeArrowheads="1"/>
              </p:cNvSpPr>
              <p:nvPr userDrawn="1"/>
            </p:nvSpPr>
            <p:spPr bwMode="auto">
              <a:xfrm>
                <a:off x="4555" y="2501"/>
                <a:ext cx="179" cy="6"/>
              </a:xfrm>
              <a:prstGeom prst="rect">
                <a:avLst/>
              </a:prstGeom>
              <a:solidFill>
                <a:srgbClr val="CDA959"/>
              </a:solidFill>
              <a:ln w="0">
                <a:noFill/>
                <a:miter lim="800000"/>
                <a:headEnd/>
                <a:tailEnd/>
              </a:ln>
            </p:spPr>
            <p:txBody>
              <a:bodyPr/>
              <a:lstStyle/>
              <a:p>
                <a:pPr>
                  <a:defRPr/>
                </a:pPr>
                <a:endParaRPr lang="en-US" dirty="0"/>
              </a:p>
            </p:txBody>
          </p:sp>
          <p:sp>
            <p:nvSpPr>
              <p:cNvPr id="1186" name="Rectangle 1478"/>
              <p:cNvSpPr>
                <a:spLocks noChangeArrowheads="1"/>
              </p:cNvSpPr>
              <p:nvPr userDrawn="1"/>
            </p:nvSpPr>
            <p:spPr bwMode="auto">
              <a:xfrm>
                <a:off x="5786" y="2501"/>
                <a:ext cx="16" cy="6"/>
              </a:xfrm>
              <a:prstGeom prst="rect">
                <a:avLst/>
              </a:prstGeom>
              <a:solidFill>
                <a:srgbClr val="CDA959"/>
              </a:solidFill>
              <a:ln w="0">
                <a:noFill/>
                <a:miter lim="800000"/>
                <a:headEnd/>
                <a:tailEnd/>
              </a:ln>
            </p:spPr>
            <p:txBody>
              <a:bodyPr/>
              <a:lstStyle/>
              <a:p>
                <a:pPr>
                  <a:defRPr/>
                </a:pPr>
                <a:endParaRPr lang="en-US" dirty="0"/>
              </a:p>
            </p:txBody>
          </p:sp>
          <p:sp>
            <p:nvSpPr>
              <p:cNvPr id="1187" name="Rectangle 1479"/>
              <p:cNvSpPr>
                <a:spLocks noChangeArrowheads="1"/>
              </p:cNvSpPr>
              <p:nvPr userDrawn="1"/>
            </p:nvSpPr>
            <p:spPr bwMode="auto">
              <a:xfrm>
                <a:off x="3648" y="2507"/>
                <a:ext cx="50" cy="6"/>
              </a:xfrm>
              <a:prstGeom prst="rect">
                <a:avLst/>
              </a:prstGeom>
              <a:solidFill>
                <a:srgbClr val="CDA959"/>
              </a:solidFill>
              <a:ln w="0">
                <a:noFill/>
                <a:miter lim="800000"/>
                <a:headEnd/>
                <a:tailEnd/>
              </a:ln>
            </p:spPr>
            <p:txBody>
              <a:bodyPr/>
              <a:lstStyle/>
              <a:p>
                <a:pPr>
                  <a:defRPr/>
                </a:pPr>
                <a:endParaRPr lang="en-US" dirty="0"/>
              </a:p>
            </p:txBody>
          </p:sp>
          <p:sp>
            <p:nvSpPr>
              <p:cNvPr id="1188" name="Rectangle 1480"/>
              <p:cNvSpPr>
                <a:spLocks noChangeArrowheads="1"/>
              </p:cNvSpPr>
              <p:nvPr userDrawn="1"/>
            </p:nvSpPr>
            <p:spPr bwMode="auto">
              <a:xfrm>
                <a:off x="4571" y="2507"/>
                <a:ext cx="179" cy="6"/>
              </a:xfrm>
              <a:prstGeom prst="rect">
                <a:avLst/>
              </a:prstGeom>
              <a:solidFill>
                <a:srgbClr val="CDA959"/>
              </a:solidFill>
              <a:ln w="0">
                <a:noFill/>
                <a:miter lim="800000"/>
                <a:headEnd/>
                <a:tailEnd/>
              </a:ln>
            </p:spPr>
            <p:txBody>
              <a:bodyPr/>
              <a:lstStyle/>
              <a:p>
                <a:pPr>
                  <a:defRPr/>
                </a:pPr>
                <a:endParaRPr lang="en-US" dirty="0"/>
              </a:p>
            </p:txBody>
          </p:sp>
          <p:sp>
            <p:nvSpPr>
              <p:cNvPr id="1189" name="Rectangle 1481"/>
              <p:cNvSpPr>
                <a:spLocks noChangeArrowheads="1"/>
              </p:cNvSpPr>
              <p:nvPr userDrawn="1"/>
            </p:nvSpPr>
            <p:spPr bwMode="auto">
              <a:xfrm>
                <a:off x="5786" y="2507"/>
                <a:ext cx="16" cy="6"/>
              </a:xfrm>
              <a:prstGeom prst="rect">
                <a:avLst/>
              </a:prstGeom>
              <a:solidFill>
                <a:srgbClr val="CDA959"/>
              </a:solidFill>
              <a:ln w="0">
                <a:noFill/>
                <a:miter lim="800000"/>
                <a:headEnd/>
                <a:tailEnd/>
              </a:ln>
            </p:spPr>
            <p:txBody>
              <a:bodyPr/>
              <a:lstStyle/>
              <a:p>
                <a:pPr>
                  <a:defRPr/>
                </a:pPr>
                <a:endParaRPr lang="en-US" dirty="0"/>
              </a:p>
            </p:txBody>
          </p:sp>
          <p:sp>
            <p:nvSpPr>
              <p:cNvPr id="1190" name="Rectangle 1482"/>
              <p:cNvSpPr>
                <a:spLocks noChangeArrowheads="1"/>
              </p:cNvSpPr>
              <p:nvPr userDrawn="1"/>
            </p:nvSpPr>
            <p:spPr bwMode="auto">
              <a:xfrm>
                <a:off x="3648" y="2513"/>
                <a:ext cx="50" cy="5"/>
              </a:xfrm>
              <a:prstGeom prst="rect">
                <a:avLst/>
              </a:prstGeom>
              <a:solidFill>
                <a:srgbClr val="CDA959"/>
              </a:solidFill>
              <a:ln w="0">
                <a:noFill/>
                <a:miter lim="800000"/>
                <a:headEnd/>
                <a:tailEnd/>
              </a:ln>
            </p:spPr>
            <p:txBody>
              <a:bodyPr/>
              <a:lstStyle/>
              <a:p>
                <a:pPr>
                  <a:defRPr/>
                </a:pPr>
                <a:endParaRPr lang="en-US" dirty="0"/>
              </a:p>
            </p:txBody>
          </p:sp>
          <p:sp>
            <p:nvSpPr>
              <p:cNvPr id="1191" name="Rectangle 1483"/>
              <p:cNvSpPr>
                <a:spLocks noChangeArrowheads="1"/>
              </p:cNvSpPr>
              <p:nvPr userDrawn="1"/>
            </p:nvSpPr>
            <p:spPr bwMode="auto">
              <a:xfrm>
                <a:off x="4583" y="2513"/>
                <a:ext cx="179" cy="5"/>
              </a:xfrm>
              <a:prstGeom prst="rect">
                <a:avLst/>
              </a:prstGeom>
              <a:solidFill>
                <a:srgbClr val="CDA959"/>
              </a:solidFill>
              <a:ln w="0">
                <a:noFill/>
                <a:miter lim="800000"/>
                <a:headEnd/>
                <a:tailEnd/>
              </a:ln>
            </p:spPr>
            <p:txBody>
              <a:bodyPr/>
              <a:lstStyle/>
              <a:p>
                <a:pPr>
                  <a:defRPr/>
                </a:pPr>
                <a:endParaRPr lang="en-US" dirty="0"/>
              </a:p>
            </p:txBody>
          </p:sp>
          <p:sp>
            <p:nvSpPr>
              <p:cNvPr id="1192" name="Rectangle 1484"/>
              <p:cNvSpPr>
                <a:spLocks noChangeArrowheads="1"/>
              </p:cNvSpPr>
              <p:nvPr userDrawn="1"/>
            </p:nvSpPr>
            <p:spPr bwMode="auto">
              <a:xfrm>
                <a:off x="5786" y="2513"/>
                <a:ext cx="16" cy="5"/>
              </a:xfrm>
              <a:prstGeom prst="rect">
                <a:avLst/>
              </a:prstGeom>
              <a:solidFill>
                <a:srgbClr val="CDA959"/>
              </a:solidFill>
              <a:ln w="0">
                <a:noFill/>
                <a:miter lim="800000"/>
                <a:headEnd/>
                <a:tailEnd/>
              </a:ln>
            </p:spPr>
            <p:txBody>
              <a:bodyPr/>
              <a:lstStyle/>
              <a:p>
                <a:pPr>
                  <a:defRPr/>
                </a:pPr>
                <a:endParaRPr lang="en-US" dirty="0"/>
              </a:p>
            </p:txBody>
          </p:sp>
          <p:sp>
            <p:nvSpPr>
              <p:cNvPr id="1193" name="Rectangle 1485"/>
              <p:cNvSpPr>
                <a:spLocks noChangeArrowheads="1"/>
              </p:cNvSpPr>
              <p:nvPr userDrawn="1"/>
            </p:nvSpPr>
            <p:spPr bwMode="auto">
              <a:xfrm>
                <a:off x="3648" y="2518"/>
                <a:ext cx="50" cy="6"/>
              </a:xfrm>
              <a:prstGeom prst="rect">
                <a:avLst/>
              </a:prstGeom>
              <a:solidFill>
                <a:srgbClr val="CDA959"/>
              </a:solidFill>
              <a:ln w="0">
                <a:noFill/>
                <a:miter lim="800000"/>
                <a:headEnd/>
                <a:tailEnd/>
              </a:ln>
            </p:spPr>
            <p:txBody>
              <a:bodyPr/>
              <a:lstStyle/>
              <a:p>
                <a:pPr>
                  <a:defRPr/>
                </a:pPr>
                <a:endParaRPr lang="en-US" dirty="0"/>
              </a:p>
            </p:txBody>
          </p:sp>
          <p:sp>
            <p:nvSpPr>
              <p:cNvPr id="1194" name="Rectangle 1486"/>
              <p:cNvSpPr>
                <a:spLocks noChangeArrowheads="1"/>
              </p:cNvSpPr>
              <p:nvPr userDrawn="1"/>
            </p:nvSpPr>
            <p:spPr bwMode="auto">
              <a:xfrm>
                <a:off x="4594" y="2518"/>
                <a:ext cx="184" cy="6"/>
              </a:xfrm>
              <a:prstGeom prst="rect">
                <a:avLst/>
              </a:prstGeom>
              <a:solidFill>
                <a:srgbClr val="CDA959"/>
              </a:solidFill>
              <a:ln w="0">
                <a:noFill/>
                <a:miter lim="800000"/>
                <a:headEnd/>
                <a:tailEnd/>
              </a:ln>
            </p:spPr>
            <p:txBody>
              <a:bodyPr/>
              <a:lstStyle/>
              <a:p>
                <a:pPr>
                  <a:defRPr/>
                </a:pPr>
                <a:endParaRPr lang="en-US" dirty="0"/>
              </a:p>
            </p:txBody>
          </p:sp>
          <p:sp>
            <p:nvSpPr>
              <p:cNvPr id="1195" name="Rectangle 1487"/>
              <p:cNvSpPr>
                <a:spLocks noChangeArrowheads="1"/>
              </p:cNvSpPr>
              <p:nvPr userDrawn="1"/>
            </p:nvSpPr>
            <p:spPr bwMode="auto">
              <a:xfrm>
                <a:off x="5786" y="2518"/>
                <a:ext cx="16" cy="6"/>
              </a:xfrm>
              <a:prstGeom prst="rect">
                <a:avLst/>
              </a:prstGeom>
              <a:solidFill>
                <a:srgbClr val="CDA959"/>
              </a:solidFill>
              <a:ln w="0">
                <a:noFill/>
                <a:miter lim="800000"/>
                <a:headEnd/>
                <a:tailEnd/>
              </a:ln>
            </p:spPr>
            <p:txBody>
              <a:bodyPr/>
              <a:lstStyle/>
              <a:p>
                <a:pPr>
                  <a:defRPr/>
                </a:pPr>
                <a:endParaRPr lang="en-US" dirty="0"/>
              </a:p>
            </p:txBody>
          </p:sp>
          <p:sp>
            <p:nvSpPr>
              <p:cNvPr id="1196" name="Rectangle 1488"/>
              <p:cNvSpPr>
                <a:spLocks noChangeArrowheads="1"/>
              </p:cNvSpPr>
              <p:nvPr userDrawn="1"/>
            </p:nvSpPr>
            <p:spPr bwMode="auto">
              <a:xfrm>
                <a:off x="3648" y="2524"/>
                <a:ext cx="56" cy="5"/>
              </a:xfrm>
              <a:prstGeom prst="rect">
                <a:avLst/>
              </a:prstGeom>
              <a:solidFill>
                <a:srgbClr val="CDA959"/>
              </a:solidFill>
              <a:ln w="0">
                <a:noFill/>
                <a:miter lim="800000"/>
                <a:headEnd/>
                <a:tailEnd/>
              </a:ln>
            </p:spPr>
            <p:txBody>
              <a:bodyPr/>
              <a:lstStyle/>
              <a:p>
                <a:pPr>
                  <a:defRPr/>
                </a:pPr>
                <a:endParaRPr lang="en-US" dirty="0"/>
              </a:p>
            </p:txBody>
          </p:sp>
          <p:sp>
            <p:nvSpPr>
              <p:cNvPr id="1197" name="Rectangle 1489"/>
              <p:cNvSpPr>
                <a:spLocks noChangeArrowheads="1"/>
              </p:cNvSpPr>
              <p:nvPr userDrawn="1"/>
            </p:nvSpPr>
            <p:spPr bwMode="auto">
              <a:xfrm>
                <a:off x="4594" y="2524"/>
                <a:ext cx="196" cy="5"/>
              </a:xfrm>
              <a:prstGeom prst="rect">
                <a:avLst/>
              </a:prstGeom>
              <a:solidFill>
                <a:srgbClr val="CDA959"/>
              </a:solidFill>
              <a:ln w="0">
                <a:noFill/>
                <a:miter lim="800000"/>
                <a:headEnd/>
                <a:tailEnd/>
              </a:ln>
            </p:spPr>
            <p:txBody>
              <a:bodyPr/>
              <a:lstStyle/>
              <a:p>
                <a:pPr>
                  <a:defRPr/>
                </a:pPr>
                <a:endParaRPr lang="en-US" dirty="0"/>
              </a:p>
            </p:txBody>
          </p:sp>
          <p:sp>
            <p:nvSpPr>
              <p:cNvPr id="1198" name="Rectangle 1490"/>
              <p:cNvSpPr>
                <a:spLocks noChangeArrowheads="1"/>
              </p:cNvSpPr>
              <p:nvPr userDrawn="1"/>
            </p:nvSpPr>
            <p:spPr bwMode="auto">
              <a:xfrm>
                <a:off x="5786" y="2524"/>
                <a:ext cx="16" cy="5"/>
              </a:xfrm>
              <a:prstGeom prst="rect">
                <a:avLst/>
              </a:prstGeom>
              <a:solidFill>
                <a:srgbClr val="CDA959"/>
              </a:solidFill>
              <a:ln w="0">
                <a:noFill/>
                <a:miter lim="800000"/>
                <a:headEnd/>
                <a:tailEnd/>
              </a:ln>
            </p:spPr>
            <p:txBody>
              <a:bodyPr/>
              <a:lstStyle/>
              <a:p>
                <a:pPr>
                  <a:defRPr/>
                </a:pPr>
                <a:endParaRPr lang="en-US" dirty="0"/>
              </a:p>
            </p:txBody>
          </p:sp>
          <p:sp>
            <p:nvSpPr>
              <p:cNvPr id="1199" name="Rectangle 1491"/>
              <p:cNvSpPr>
                <a:spLocks noChangeArrowheads="1"/>
              </p:cNvSpPr>
              <p:nvPr userDrawn="1"/>
            </p:nvSpPr>
            <p:spPr bwMode="auto">
              <a:xfrm>
                <a:off x="3648" y="2529"/>
                <a:ext cx="62" cy="6"/>
              </a:xfrm>
              <a:prstGeom prst="rect">
                <a:avLst/>
              </a:prstGeom>
              <a:solidFill>
                <a:srgbClr val="CDA959"/>
              </a:solidFill>
              <a:ln w="0">
                <a:noFill/>
                <a:miter lim="800000"/>
                <a:headEnd/>
                <a:tailEnd/>
              </a:ln>
            </p:spPr>
            <p:txBody>
              <a:bodyPr/>
              <a:lstStyle/>
              <a:p>
                <a:pPr>
                  <a:defRPr/>
                </a:pPr>
                <a:endParaRPr lang="en-US" dirty="0"/>
              </a:p>
            </p:txBody>
          </p:sp>
          <p:sp>
            <p:nvSpPr>
              <p:cNvPr id="1200" name="Rectangle 1492"/>
              <p:cNvSpPr>
                <a:spLocks noChangeArrowheads="1"/>
              </p:cNvSpPr>
              <p:nvPr userDrawn="1"/>
            </p:nvSpPr>
            <p:spPr bwMode="auto">
              <a:xfrm>
                <a:off x="4521" y="2529"/>
                <a:ext cx="285" cy="6"/>
              </a:xfrm>
              <a:prstGeom prst="rect">
                <a:avLst/>
              </a:prstGeom>
              <a:solidFill>
                <a:srgbClr val="CDA959"/>
              </a:solidFill>
              <a:ln w="0">
                <a:noFill/>
                <a:miter lim="800000"/>
                <a:headEnd/>
                <a:tailEnd/>
              </a:ln>
            </p:spPr>
            <p:txBody>
              <a:bodyPr/>
              <a:lstStyle/>
              <a:p>
                <a:pPr>
                  <a:defRPr/>
                </a:pPr>
                <a:endParaRPr lang="en-US" dirty="0"/>
              </a:p>
            </p:txBody>
          </p:sp>
          <p:sp>
            <p:nvSpPr>
              <p:cNvPr id="1201" name="Rectangle 1493"/>
              <p:cNvSpPr>
                <a:spLocks noChangeArrowheads="1"/>
              </p:cNvSpPr>
              <p:nvPr userDrawn="1"/>
            </p:nvSpPr>
            <p:spPr bwMode="auto">
              <a:xfrm>
                <a:off x="5786" y="2529"/>
                <a:ext cx="16" cy="6"/>
              </a:xfrm>
              <a:prstGeom prst="rect">
                <a:avLst/>
              </a:prstGeom>
              <a:solidFill>
                <a:srgbClr val="CDA959"/>
              </a:solidFill>
              <a:ln w="0">
                <a:noFill/>
                <a:miter lim="800000"/>
                <a:headEnd/>
                <a:tailEnd/>
              </a:ln>
            </p:spPr>
            <p:txBody>
              <a:bodyPr/>
              <a:lstStyle/>
              <a:p>
                <a:pPr>
                  <a:defRPr/>
                </a:pPr>
                <a:endParaRPr lang="en-US" dirty="0"/>
              </a:p>
            </p:txBody>
          </p:sp>
          <p:sp>
            <p:nvSpPr>
              <p:cNvPr id="1202" name="Rectangle 1494"/>
              <p:cNvSpPr>
                <a:spLocks noChangeArrowheads="1"/>
              </p:cNvSpPr>
              <p:nvPr userDrawn="1"/>
            </p:nvSpPr>
            <p:spPr bwMode="auto">
              <a:xfrm>
                <a:off x="3648" y="2535"/>
                <a:ext cx="67" cy="6"/>
              </a:xfrm>
              <a:prstGeom prst="rect">
                <a:avLst/>
              </a:prstGeom>
              <a:solidFill>
                <a:srgbClr val="CDA959"/>
              </a:solidFill>
              <a:ln w="0">
                <a:noFill/>
                <a:miter lim="800000"/>
                <a:headEnd/>
                <a:tailEnd/>
              </a:ln>
            </p:spPr>
            <p:txBody>
              <a:bodyPr/>
              <a:lstStyle/>
              <a:p>
                <a:pPr>
                  <a:defRPr/>
                </a:pPr>
                <a:endParaRPr lang="en-US" dirty="0"/>
              </a:p>
            </p:txBody>
          </p:sp>
          <p:sp>
            <p:nvSpPr>
              <p:cNvPr id="1203" name="Rectangle 1495"/>
              <p:cNvSpPr>
                <a:spLocks noChangeArrowheads="1"/>
              </p:cNvSpPr>
              <p:nvPr userDrawn="1"/>
            </p:nvSpPr>
            <p:spPr bwMode="auto">
              <a:xfrm>
                <a:off x="4448" y="2535"/>
                <a:ext cx="370" cy="6"/>
              </a:xfrm>
              <a:prstGeom prst="rect">
                <a:avLst/>
              </a:prstGeom>
              <a:solidFill>
                <a:srgbClr val="CDA959"/>
              </a:solidFill>
              <a:ln w="0">
                <a:noFill/>
                <a:miter lim="800000"/>
                <a:headEnd/>
                <a:tailEnd/>
              </a:ln>
            </p:spPr>
            <p:txBody>
              <a:bodyPr/>
              <a:lstStyle/>
              <a:p>
                <a:pPr>
                  <a:defRPr/>
                </a:pPr>
                <a:endParaRPr lang="en-US" dirty="0"/>
              </a:p>
            </p:txBody>
          </p:sp>
          <p:sp>
            <p:nvSpPr>
              <p:cNvPr id="1204" name="Rectangle 1496"/>
              <p:cNvSpPr>
                <a:spLocks noChangeArrowheads="1"/>
              </p:cNvSpPr>
              <p:nvPr userDrawn="1"/>
            </p:nvSpPr>
            <p:spPr bwMode="auto">
              <a:xfrm>
                <a:off x="5786" y="2535"/>
                <a:ext cx="16" cy="6"/>
              </a:xfrm>
              <a:prstGeom prst="rect">
                <a:avLst/>
              </a:prstGeom>
              <a:solidFill>
                <a:srgbClr val="CDA959"/>
              </a:solidFill>
              <a:ln w="0">
                <a:noFill/>
                <a:miter lim="800000"/>
                <a:headEnd/>
                <a:tailEnd/>
              </a:ln>
            </p:spPr>
            <p:txBody>
              <a:bodyPr/>
              <a:lstStyle/>
              <a:p>
                <a:pPr>
                  <a:defRPr/>
                </a:pPr>
                <a:endParaRPr lang="en-US" dirty="0"/>
              </a:p>
            </p:txBody>
          </p:sp>
          <p:sp>
            <p:nvSpPr>
              <p:cNvPr id="1205" name="Rectangle 1497"/>
              <p:cNvSpPr>
                <a:spLocks noChangeArrowheads="1"/>
              </p:cNvSpPr>
              <p:nvPr userDrawn="1"/>
            </p:nvSpPr>
            <p:spPr bwMode="auto">
              <a:xfrm>
                <a:off x="3648" y="2541"/>
                <a:ext cx="73" cy="5"/>
              </a:xfrm>
              <a:prstGeom prst="rect">
                <a:avLst/>
              </a:prstGeom>
              <a:solidFill>
                <a:srgbClr val="CDA959"/>
              </a:solidFill>
              <a:ln w="0">
                <a:noFill/>
                <a:miter lim="800000"/>
                <a:headEnd/>
                <a:tailEnd/>
              </a:ln>
            </p:spPr>
            <p:txBody>
              <a:bodyPr/>
              <a:lstStyle/>
              <a:p>
                <a:pPr>
                  <a:defRPr/>
                </a:pPr>
                <a:endParaRPr lang="en-US" dirty="0"/>
              </a:p>
            </p:txBody>
          </p:sp>
          <p:sp>
            <p:nvSpPr>
              <p:cNvPr id="1206" name="Rectangle 1498"/>
              <p:cNvSpPr>
                <a:spLocks noChangeArrowheads="1"/>
              </p:cNvSpPr>
              <p:nvPr userDrawn="1"/>
            </p:nvSpPr>
            <p:spPr bwMode="auto">
              <a:xfrm>
                <a:off x="4375" y="2541"/>
                <a:ext cx="459" cy="5"/>
              </a:xfrm>
              <a:prstGeom prst="rect">
                <a:avLst/>
              </a:prstGeom>
              <a:solidFill>
                <a:srgbClr val="CDA959"/>
              </a:solidFill>
              <a:ln w="0">
                <a:noFill/>
                <a:miter lim="800000"/>
                <a:headEnd/>
                <a:tailEnd/>
              </a:ln>
            </p:spPr>
            <p:txBody>
              <a:bodyPr/>
              <a:lstStyle/>
              <a:p>
                <a:pPr>
                  <a:defRPr/>
                </a:pPr>
                <a:endParaRPr lang="en-US" dirty="0"/>
              </a:p>
            </p:txBody>
          </p:sp>
          <p:sp>
            <p:nvSpPr>
              <p:cNvPr id="1207" name="Rectangle 1499"/>
              <p:cNvSpPr>
                <a:spLocks noChangeArrowheads="1"/>
              </p:cNvSpPr>
              <p:nvPr userDrawn="1"/>
            </p:nvSpPr>
            <p:spPr bwMode="auto">
              <a:xfrm>
                <a:off x="5786" y="2541"/>
                <a:ext cx="16" cy="5"/>
              </a:xfrm>
              <a:prstGeom prst="rect">
                <a:avLst/>
              </a:prstGeom>
              <a:solidFill>
                <a:srgbClr val="CDA959"/>
              </a:solidFill>
              <a:ln w="0">
                <a:noFill/>
                <a:miter lim="800000"/>
                <a:headEnd/>
                <a:tailEnd/>
              </a:ln>
            </p:spPr>
            <p:txBody>
              <a:bodyPr/>
              <a:lstStyle/>
              <a:p>
                <a:pPr>
                  <a:defRPr/>
                </a:pPr>
                <a:endParaRPr lang="en-US" dirty="0"/>
              </a:p>
            </p:txBody>
          </p:sp>
          <p:sp>
            <p:nvSpPr>
              <p:cNvPr id="1208" name="Rectangle 1500"/>
              <p:cNvSpPr>
                <a:spLocks noChangeArrowheads="1"/>
              </p:cNvSpPr>
              <p:nvPr userDrawn="1"/>
            </p:nvSpPr>
            <p:spPr bwMode="auto">
              <a:xfrm>
                <a:off x="3648" y="2546"/>
                <a:ext cx="78" cy="6"/>
              </a:xfrm>
              <a:prstGeom prst="rect">
                <a:avLst/>
              </a:prstGeom>
              <a:solidFill>
                <a:srgbClr val="CDA959"/>
              </a:solidFill>
              <a:ln w="0">
                <a:noFill/>
                <a:miter lim="800000"/>
                <a:headEnd/>
                <a:tailEnd/>
              </a:ln>
            </p:spPr>
            <p:txBody>
              <a:bodyPr/>
              <a:lstStyle/>
              <a:p>
                <a:pPr>
                  <a:defRPr/>
                </a:pPr>
                <a:endParaRPr lang="en-US" dirty="0"/>
              </a:p>
            </p:txBody>
          </p:sp>
          <p:sp>
            <p:nvSpPr>
              <p:cNvPr id="1209" name="Rectangle 1501"/>
              <p:cNvSpPr>
                <a:spLocks noChangeArrowheads="1"/>
              </p:cNvSpPr>
              <p:nvPr userDrawn="1"/>
            </p:nvSpPr>
            <p:spPr bwMode="auto">
              <a:xfrm>
                <a:off x="4303" y="2546"/>
                <a:ext cx="543" cy="6"/>
              </a:xfrm>
              <a:prstGeom prst="rect">
                <a:avLst/>
              </a:prstGeom>
              <a:solidFill>
                <a:srgbClr val="CDA959"/>
              </a:solidFill>
              <a:ln w="0">
                <a:noFill/>
                <a:miter lim="800000"/>
                <a:headEnd/>
                <a:tailEnd/>
              </a:ln>
            </p:spPr>
            <p:txBody>
              <a:bodyPr/>
              <a:lstStyle/>
              <a:p>
                <a:pPr>
                  <a:defRPr/>
                </a:pPr>
                <a:endParaRPr lang="en-US" dirty="0"/>
              </a:p>
            </p:txBody>
          </p:sp>
          <p:sp>
            <p:nvSpPr>
              <p:cNvPr id="1210" name="Rectangle 1502"/>
              <p:cNvSpPr>
                <a:spLocks noChangeArrowheads="1"/>
              </p:cNvSpPr>
              <p:nvPr userDrawn="1"/>
            </p:nvSpPr>
            <p:spPr bwMode="auto">
              <a:xfrm>
                <a:off x="5786" y="2546"/>
                <a:ext cx="16" cy="6"/>
              </a:xfrm>
              <a:prstGeom prst="rect">
                <a:avLst/>
              </a:prstGeom>
              <a:solidFill>
                <a:srgbClr val="CDA959"/>
              </a:solidFill>
              <a:ln w="0">
                <a:noFill/>
                <a:miter lim="800000"/>
                <a:headEnd/>
                <a:tailEnd/>
              </a:ln>
            </p:spPr>
            <p:txBody>
              <a:bodyPr/>
              <a:lstStyle/>
              <a:p>
                <a:pPr>
                  <a:defRPr/>
                </a:pPr>
                <a:endParaRPr lang="en-US" dirty="0"/>
              </a:p>
            </p:txBody>
          </p:sp>
          <p:sp>
            <p:nvSpPr>
              <p:cNvPr id="1211" name="Rectangle 1503"/>
              <p:cNvSpPr>
                <a:spLocks noChangeArrowheads="1"/>
              </p:cNvSpPr>
              <p:nvPr userDrawn="1"/>
            </p:nvSpPr>
            <p:spPr bwMode="auto">
              <a:xfrm>
                <a:off x="3648" y="2552"/>
                <a:ext cx="84" cy="5"/>
              </a:xfrm>
              <a:prstGeom prst="rect">
                <a:avLst/>
              </a:prstGeom>
              <a:solidFill>
                <a:srgbClr val="CDA959"/>
              </a:solidFill>
              <a:ln w="0">
                <a:noFill/>
                <a:miter lim="800000"/>
                <a:headEnd/>
                <a:tailEnd/>
              </a:ln>
            </p:spPr>
            <p:txBody>
              <a:bodyPr/>
              <a:lstStyle/>
              <a:p>
                <a:pPr>
                  <a:defRPr/>
                </a:pPr>
                <a:endParaRPr lang="en-US" dirty="0"/>
              </a:p>
            </p:txBody>
          </p:sp>
          <p:sp>
            <p:nvSpPr>
              <p:cNvPr id="1212" name="Rectangle 1504"/>
              <p:cNvSpPr>
                <a:spLocks noChangeArrowheads="1"/>
              </p:cNvSpPr>
              <p:nvPr userDrawn="1"/>
            </p:nvSpPr>
            <p:spPr bwMode="auto">
              <a:xfrm>
                <a:off x="4224" y="2552"/>
                <a:ext cx="633" cy="5"/>
              </a:xfrm>
              <a:prstGeom prst="rect">
                <a:avLst/>
              </a:prstGeom>
              <a:solidFill>
                <a:srgbClr val="CDA959"/>
              </a:solidFill>
              <a:ln w="0">
                <a:noFill/>
                <a:miter lim="800000"/>
                <a:headEnd/>
                <a:tailEnd/>
              </a:ln>
            </p:spPr>
            <p:txBody>
              <a:bodyPr/>
              <a:lstStyle/>
              <a:p>
                <a:pPr>
                  <a:defRPr/>
                </a:pPr>
                <a:endParaRPr lang="en-US" dirty="0"/>
              </a:p>
            </p:txBody>
          </p:sp>
          <p:sp>
            <p:nvSpPr>
              <p:cNvPr id="1213" name="Rectangle 1505"/>
              <p:cNvSpPr>
                <a:spLocks noChangeArrowheads="1"/>
              </p:cNvSpPr>
              <p:nvPr userDrawn="1"/>
            </p:nvSpPr>
            <p:spPr bwMode="auto">
              <a:xfrm>
                <a:off x="5786" y="2552"/>
                <a:ext cx="16" cy="5"/>
              </a:xfrm>
              <a:prstGeom prst="rect">
                <a:avLst/>
              </a:prstGeom>
              <a:solidFill>
                <a:srgbClr val="CDA959"/>
              </a:solidFill>
              <a:ln w="0">
                <a:noFill/>
                <a:miter lim="800000"/>
                <a:headEnd/>
                <a:tailEnd/>
              </a:ln>
            </p:spPr>
            <p:txBody>
              <a:bodyPr/>
              <a:lstStyle/>
              <a:p>
                <a:pPr>
                  <a:defRPr/>
                </a:pPr>
                <a:endParaRPr lang="en-US" dirty="0"/>
              </a:p>
            </p:txBody>
          </p:sp>
          <p:sp>
            <p:nvSpPr>
              <p:cNvPr id="1214" name="Rectangle 1506"/>
              <p:cNvSpPr>
                <a:spLocks noChangeArrowheads="1"/>
              </p:cNvSpPr>
              <p:nvPr userDrawn="1"/>
            </p:nvSpPr>
            <p:spPr bwMode="auto">
              <a:xfrm>
                <a:off x="3648" y="2557"/>
                <a:ext cx="84" cy="6"/>
              </a:xfrm>
              <a:prstGeom prst="rect">
                <a:avLst/>
              </a:prstGeom>
              <a:solidFill>
                <a:srgbClr val="CDA959"/>
              </a:solidFill>
              <a:ln w="0">
                <a:noFill/>
                <a:miter lim="800000"/>
                <a:headEnd/>
                <a:tailEnd/>
              </a:ln>
            </p:spPr>
            <p:txBody>
              <a:bodyPr/>
              <a:lstStyle/>
              <a:p>
                <a:pPr>
                  <a:defRPr/>
                </a:pPr>
                <a:endParaRPr lang="en-US" dirty="0"/>
              </a:p>
            </p:txBody>
          </p:sp>
          <p:sp>
            <p:nvSpPr>
              <p:cNvPr id="1215" name="Rectangle 1507"/>
              <p:cNvSpPr>
                <a:spLocks noChangeArrowheads="1"/>
              </p:cNvSpPr>
              <p:nvPr userDrawn="1"/>
            </p:nvSpPr>
            <p:spPr bwMode="auto">
              <a:xfrm>
                <a:off x="4152" y="2557"/>
                <a:ext cx="705" cy="6"/>
              </a:xfrm>
              <a:prstGeom prst="rect">
                <a:avLst/>
              </a:prstGeom>
              <a:solidFill>
                <a:srgbClr val="CDA959"/>
              </a:solidFill>
              <a:ln w="0">
                <a:noFill/>
                <a:miter lim="800000"/>
                <a:headEnd/>
                <a:tailEnd/>
              </a:ln>
            </p:spPr>
            <p:txBody>
              <a:bodyPr/>
              <a:lstStyle/>
              <a:p>
                <a:pPr>
                  <a:defRPr/>
                </a:pPr>
                <a:endParaRPr lang="en-US" dirty="0"/>
              </a:p>
            </p:txBody>
          </p:sp>
          <p:sp>
            <p:nvSpPr>
              <p:cNvPr id="1216" name="Rectangle 1508"/>
              <p:cNvSpPr>
                <a:spLocks noChangeArrowheads="1"/>
              </p:cNvSpPr>
              <p:nvPr userDrawn="1"/>
            </p:nvSpPr>
            <p:spPr bwMode="auto">
              <a:xfrm>
                <a:off x="5786" y="2557"/>
                <a:ext cx="16" cy="6"/>
              </a:xfrm>
              <a:prstGeom prst="rect">
                <a:avLst/>
              </a:prstGeom>
              <a:solidFill>
                <a:srgbClr val="CDA959"/>
              </a:solidFill>
              <a:ln w="0">
                <a:noFill/>
                <a:miter lim="800000"/>
                <a:headEnd/>
                <a:tailEnd/>
              </a:ln>
            </p:spPr>
            <p:txBody>
              <a:bodyPr/>
              <a:lstStyle/>
              <a:p>
                <a:pPr>
                  <a:defRPr/>
                </a:pPr>
                <a:endParaRPr lang="en-US" dirty="0"/>
              </a:p>
            </p:txBody>
          </p:sp>
          <p:sp>
            <p:nvSpPr>
              <p:cNvPr id="1217" name="Rectangle 1509"/>
              <p:cNvSpPr>
                <a:spLocks noChangeArrowheads="1"/>
              </p:cNvSpPr>
              <p:nvPr userDrawn="1"/>
            </p:nvSpPr>
            <p:spPr bwMode="auto">
              <a:xfrm>
                <a:off x="3648" y="2563"/>
                <a:ext cx="101" cy="5"/>
              </a:xfrm>
              <a:prstGeom prst="rect">
                <a:avLst/>
              </a:prstGeom>
              <a:solidFill>
                <a:srgbClr val="CDA959"/>
              </a:solidFill>
              <a:ln w="0">
                <a:noFill/>
                <a:miter lim="800000"/>
                <a:headEnd/>
                <a:tailEnd/>
              </a:ln>
            </p:spPr>
            <p:txBody>
              <a:bodyPr/>
              <a:lstStyle/>
              <a:p>
                <a:pPr>
                  <a:defRPr/>
                </a:pPr>
                <a:endParaRPr lang="en-US" dirty="0"/>
              </a:p>
            </p:txBody>
          </p:sp>
          <p:sp>
            <p:nvSpPr>
              <p:cNvPr id="1218" name="Rectangle 1510"/>
              <p:cNvSpPr>
                <a:spLocks noChangeArrowheads="1"/>
              </p:cNvSpPr>
              <p:nvPr userDrawn="1"/>
            </p:nvSpPr>
            <p:spPr bwMode="auto">
              <a:xfrm>
                <a:off x="4079" y="2563"/>
                <a:ext cx="778" cy="5"/>
              </a:xfrm>
              <a:prstGeom prst="rect">
                <a:avLst/>
              </a:prstGeom>
              <a:solidFill>
                <a:srgbClr val="CDA959"/>
              </a:solidFill>
              <a:ln w="0">
                <a:noFill/>
                <a:miter lim="800000"/>
                <a:headEnd/>
                <a:tailEnd/>
              </a:ln>
            </p:spPr>
            <p:txBody>
              <a:bodyPr/>
              <a:lstStyle/>
              <a:p>
                <a:pPr>
                  <a:defRPr/>
                </a:pPr>
                <a:endParaRPr lang="en-US" dirty="0"/>
              </a:p>
            </p:txBody>
          </p:sp>
          <p:sp>
            <p:nvSpPr>
              <p:cNvPr id="1219" name="Rectangle 1511"/>
              <p:cNvSpPr>
                <a:spLocks noChangeArrowheads="1"/>
              </p:cNvSpPr>
              <p:nvPr userDrawn="1"/>
            </p:nvSpPr>
            <p:spPr bwMode="auto">
              <a:xfrm>
                <a:off x="5786" y="2563"/>
                <a:ext cx="16" cy="5"/>
              </a:xfrm>
              <a:prstGeom prst="rect">
                <a:avLst/>
              </a:prstGeom>
              <a:solidFill>
                <a:srgbClr val="CDA959"/>
              </a:solidFill>
              <a:ln w="0">
                <a:noFill/>
                <a:miter lim="800000"/>
                <a:headEnd/>
                <a:tailEnd/>
              </a:ln>
            </p:spPr>
            <p:txBody>
              <a:bodyPr/>
              <a:lstStyle/>
              <a:p>
                <a:pPr>
                  <a:defRPr/>
                </a:pPr>
                <a:endParaRPr lang="en-US" dirty="0"/>
              </a:p>
            </p:txBody>
          </p:sp>
          <p:sp>
            <p:nvSpPr>
              <p:cNvPr id="1220" name="Rectangle 1512"/>
              <p:cNvSpPr>
                <a:spLocks noChangeArrowheads="1"/>
              </p:cNvSpPr>
              <p:nvPr userDrawn="1"/>
            </p:nvSpPr>
            <p:spPr bwMode="auto">
              <a:xfrm>
                <a:off x="3648" y="2568"/>
                <a:ext cx="118" cy="6"/>
              </a:xfrm>
              <a:prstGeom prst="rect">
                <a:avLst/>
              </a:prstGeom>
              <a:solidFill>
                <a:srgbClr val="CDA959"/>
              </a:solidFill>
              <a:ln w="0">
                <a:noFill/>
                <a:miter lim="800000"/>
                <a:headEnd/>
                <a:tailEnd/>
              </a:ln>
            </p:spPr>
            <p:txBody>
              <a:bodyPr/>
              <a:lstStyle/>
              <a:p>
                <a:pPr>
                  <a:defRPr/>
                </a:pPr>
                <a:endParaRPr lang="en-US" dirty="0"/>
              </a:p>
            </p:txBody>
          </p:sp>
          <p:sp>
            <p:nvSpPr>
              <p:cNvPr id="1221" name="Rectangle 1513"/>
              <p:cNvSpPr>
                <a:spLocks noChangeArrowheads="1"/>
              </p:cNvSpPr>
              <p:nvPr userDrawn="1"/>
            </p:nvSpPr>
            <p:spPr bwMode="auto">
              <a:xfrm>
                <a:off x="4006" y="2568"/>
                <a:ext cx="845" cy="6"/>
              </a:xfrm>
              <a:prstGeom prst="rect">
                <a:avLst/>
              </a:prstGeom>
              <a:solidFill>
                <a:srgbClr val="CDA959"/>
              </a:solidFill>
              <a:ln w="0">
                <a:noFill/>
                <a:miter lim="800000"/>
                <a:headEnd/>
                <a:tailEnd/>
              </a:ln>
            </p:spPr>
            <p:txBody>
              <a:bodyPr/>
              <a:lstStyle/>
              <a:p>
                <a:pPr>
                  <a:defRPr/>
                </a:pPr>
                <a:endParaRPr lang="en-US" dirty="0"/>
              </a:p>
            </p:txBody>
          </p:sp>
          <p:sp>
            <p:nvSpPr>
              <p:cNvPr id="1222" name="Rectangle 1514"/>
              <p:cNvSpPr>
                <a:spLocks noChangeArrowheads="1"/>
              </p:cNvSpPr>
              <p:nvPr userDrawn="1"/>
            </p:nvSpPr>
            <p:spPr bwMode="auto">
              <a:xfrm>
                <a:off x="5786" y="2568"/>
                <a:ext cx="16" cy="6"/>
              </a:xfrm>
              <a:prstGeom prst="rect">
                <a:avLst/>
              </a:prstGeom>
              <a:solidFill>
                <a:srgbClr val="CDA959"/>
              </a:solidFill>
              <a:ln w="0">
                <a:noFill/>
                <a:miter lim="800000"/>
                <a:headEnd/>
                <a:tailEnd/>
              </a:ln>
            </p:spPr>
            <p:txBody>
              <a:bodyPr/>
              <a:lstStyle/>
              <a:p>
                <a:pPr>
                  <a:defRPr/>
                </a:pPr>
                <a:endParaRPr lang="en-US" dirty="0"/>
              </a:p>
            </p:txBody>
          </p:sp>
          <p:sp>
            <p:nvSpPr>
              <p:cNvPr id="1223" name="Rectangle 1515"/>
              <p:cNvSpPr>
                <a:spLocks noChangeArrowheads="1"/>
              </p:cNvSpPr>
              <p:nvPr userDrawn="1"/>
            </p:nvSpPr>
            <p:spPr bwMode="auto">
              <a:xfrm>
                <a:off x="3648" y="2574"/>
                <a:ext cx="134" cy="6"/>
              </a:xfrm>
              <a:prstGeom prst="rect">
                <a:avLst/>
              </a:prstGeom>
              <a:solidFill>
                <a:srgbClr val="CDA959"/>
              </a:solidFill>
              <a:ln w="0">
                <a:noFill/>
                <a:miter lim="800000"/>
                <a:headEnd/>
                <a:tailEnd/>
              </a:ln>
            </p:spPr>
            <p:txBody>
              <a:bodyPr/>
              <a:lstStyle/>
              <a:p>
                <a:pPr>
                  <a:defRPr/>
                </a:pPr>
                <a:endParaRPr lang="en-US" dirty="0"/>
              </a:p>
            </p:txBody>
          </p:sp>
          <p:sp>
            <p:nvSpPr>
              <p:cNvPr id="1224" name="Rectangle 1516"/>
              <p:cNvSpPr>
                <a:spLocks noChangeArrowheads="1"/>
              </p:cNvSpPr>
              <p:nvPr userDrawn="1"/>
            </p:nvSpPr>
            <p:spPr bwMode="auto">
              <a:xfrm>
                <a:off x="3933" y="2574"/>
                <a:ext cx="918" cy="6"/>
              </a:xfrm>
              <a:prstGeom prst="rect">
                <a:avLst/>
              </a:prstGeom>
              <a:solidFill>
                <a:srgbClr val="CDA959"/>
              </a:solidFill>
              <a:ln w="0">
                <a:noFill/>
                <a:miter lim="800000"/>
                <a:headEnd/>
                <a:tailEnd/>
              </a:ln>
            </p:spPr>
            <p:txBody>
              <a:bodyPr/>
              <a:lstStyle/>
              <a:p>
                <a:pPr>
                  <a:defRPr/>
                </a:pPr>
                <a:endParaRPr lang="en-US" dirty="0"/>
              </a:p>
            </p:txBody>
          </p:sp>
          <p:sp>
            <p:nvSpPr>
              <p:cNvPr id="1225" name="Rectangle 1517"/>
              <p:cNvSpPr>
                <a:spLocks noChangeArrowheads="1"/>
              </p:cNvSpPr>
              <p:nvPr userDrawn="1"/>
            </p:nvSpPr>
            <p:spPr bwMode="auto">
              <a:xfrm>
                <a:off x="5786" y="2574"/>
                <a:ext cx="16" cy="6"/>
              </a:xfrm>
              <a:prstGeom prst="rect">
                <a:avLst/>
              </a:prstGeom>
              <a:solidFill>
                <a:srgbClr val="CDA959"/>
              </a:solidFill>
              <a:ln w="0">
                <a:noFill/>
                <a:miter lim="800000"/>
                <a:headEnd/>
                <a:tailEnd/>
              </a:ln>
            </p:spPr>
            <p:txBody>
              <a:bodyPr/>
              <a:lstStyle/>
              <a:p>
                <a:pPr>
                  <a:defRPr/>
                </a:pPr>
                <a:endParaRPr lang="en-US" dirty="0"/>
              </a:p>
            </p:txBody>
          </p:sp>
          <p:sp>
            <p:nvSpPr>
              <p:cNvPr id="1226" name="Rectangle 1518"/>
              <p:cNvSpPr>
                <a:spLocks noChangeArrowheads="1"/>
              </p:cNvSpPr>
              <p:nvPr userDrawn="1"/>
            </p:nvSpPr>
            <p:spPr bwMode="auto">
              <a:xfrm>
                <a:off x="3648" y="2580"/>
                <a:ext cx="1198" cy="5"/>
              </a:xfrm>
              <a:prstGeom prst="rect">
                <a:avLst/>
              </a:prstGeom>
              <a:solidFill>
                <a:srgbClr val="CDA959"/>
              </a:solidFill>
              <a:ln w="0">
                <a:noFill/>
                <a:miter lim="800000"/>
                <a:headEnd/>
                <a:tailEnd/>
              </a:ln>
            </p:spPr>
            <p:txBody>
              <a:bodyPr/>
              <a:lstStyle/>
              <a:p>
                <a:pPr>
                  <a:defRPr/>
                </a:pPr>
                <a:endParaRPr lang="en-US" dirty="0"/>
              </a:p>
            </p:txBody>
          </p:sp>
          <p:sp>
            <p:nvSpPr>
              <p:cNvPr id="1227" name="Rectangle 1519"/>
              <p:cNvSpPr>
                <a:spLocks noChangeArrowheads="1"/>
              </p:cNvSpPr>
              <p:nvPr userDrawn="1"/>
            </p:nvSpPr>
            <p:spPr bwMode="auto">
              <a:xfrm>
                <a:off x="5786" y="2580"/>
                <a:ext cx="16" cy="5"/>
              </a:xfrm>
              <a:prstGeom prst="rect">
                <a:avLst/>
              </a:prstGeom>
              <a:solidFill>
                <a:srgbClr val="CDA959"/>
              </a:solidFill>
              <a:ln w="0">
                <a:noFill/>
                <a:miter lim="800000"/>
                <a:headEnd/>
                <a:tailEnd/>
              </a:ln>
            </p:spPr>
            <p:txBody>
              <a:bodyPr/>
              <a:lstStyle/>
              <a:p>
                <a:pPr>
                  <a:defRPr/>
                </a:pPr>
                <a:endParaRPr lang="en-US" dirty="0"/>
              </a:p>
            </p:txBody>
          </p:sp>
          <p:sp>
            <p:nvSpPr>
              <p:cNvPr id="1228" name="Rectangle 1520"/>
              <p:cNvSpPr>
                <a:spLocks noChangeArrowheads="1"/>
              </p:cNvSpPr>
              <p:nvPr userDrawn="1"/>
            </p:nvSpPr>
            <p:spPr bwMode="auto">
              <a:xfrm>
                <a:off x="3648" y="2585"/>
                <a:ext cx="1198" cy="6"/>
              </a:xfrm>
              <a:prstGeom prst="rect">
                <a:avLst/>
              </a:prstGeom>
              <a:solidFill>
                <a:srgbClr val="CDA959"/>
              </a:solidFill>
              <a:ln w="0">
                <a:noFill/>
                <a:miter lim="800000"/>
                <a:headEnd/>
                <a:tailEnd/>
              </a:ln>
            </p:spPr>
            <p:txBody>
              <a:bodyPr/>
              <a:lstStyle/>
              <a:p>
                <a:pPr>
                  <a:defRPr/>
                </a:pPr>
                <a:endParaRPr lang="en-US" dirty="0"/>
              </a:p>
            </p:txBody>
          </p:sp>
          <p:sp>
            <p:nvSpPr>
              <p:cNvPr id="1229" name="Rectangle 1521"/>
              <p:cNvSpPr>
                <a:spLocks noChangeArrowheads="1"/>
              </p:cNvSpPr>
              <p:nvPr userDrawn="1"/>
            </p:nvSpPr>
            <p:spPr bwMode="auto">
              <a:xfrm>
                <a:off x="5786" y="2585"/>
                <a:ext cx="16" cy="6"/>
              </a:xfrm>
              <a:prstGeom prst="rect">
                <a:avLst/>
              </a:prstGeom>
              <a:solidFill>
                <a:srgbClr val="CDA959"/>
              </a:solidFill>
              <a:ln w="0">
                <a:noFill/>
                <a:miter lim="800000"/>
                <a:headEnd/>
                <a:tailEnd/>
              </a:ln>
            </p:spPr>
            <p:txBody>
              <a:bodyPr/>
              <a:lstStyle/>
              <a:p>
                <a:pPr>
                  <a:defRPr/>
                </a:pPr>
                <a:endParaRPr lang="en-US" dirty="0"/>
              </a:p>
            </p:txBody>
          </p:sp>
          <p:sp>
            <p:nvSpPr>
              <p:cNvPr id="1230" name="Rectangle 1522"/>
              <p:cNvSpPr>
                <a:spLocks noChangeArrowheads="1"/>
              </p:cNvSpPr>
              <p:nvPr userDrawn="1"/>
            </p:nvSpPr>
            <p:spPr bwMode="auto">
              <a:xfrm>
                <a:off x="3648" y="2591"/>
                <a:ext cx="1198" cy="5"/>
              </a:xfrm>
              <a:prstGeom prst="rect">
                <a:avLst/>
              </a:prstGeom>
              <a:solidFill>
                <a:srgbClr val="CDA959"/>
              </a:solidFill>
              <a:ln w="0">
                <a:noFill/>
                <a:miter lim="800000"/>
                <a:headEnd/>
                <a:tailEnd/>
              </a:ln>
            </p:spPr>
            <p:txBody>
              <a:bodyPr/>
              <a:lstStyle/>
              <a:p>
                <a:pPr>
                  <a:defRPr/>
                </a:pPr>
                <a:endParaRPr lang="en-US" dirty="0"/>
              </a:p>
            </p:txBody>
          </p:sp>
          <p:sp>
            <p:nvSpPr>
              <p:cNvPr id="1231" name="Rectangle 1523"/>
              <p:cNvSpPr>
                <a:spLocks noChangeArrowheads="1"/>
              </p:cNvSpPr>
              <p:nvPr userDrawn="1"/>
            </p:nvSpPr>
            <p:spPr bwMode="auto">
              <a:xfrm>
                <a:off x="5786" y="2591"/>
                <a:ext cx="16" cy="5"/>
              </a:xfrm>
              <a:prstGeom prst="rect">
                <a:avLst/>
              </a:prstGeom>
              <a:solidFill>
                <a:srgbClr val="CDA959"/>
              </a:solidFill>
              <a:ln w="0">
                <a:noFill/>
                <a:miter lim="800000"/>
                <a:headEnd/>
                <a:tailEnd/>
              </a:ln>
            </p:spPr>
            <p:txBody>
              <a:bodyPr/>
              <a:lstStyle/>
              <a:p>
                <a:pPr>
                  <a:defRPr/>
                </a:pPr>
                <a:endParaRPr lang="en-US" dirty="0"/>
              </a:p>
            </p:txBody>
          </p:sp>
          <p:sp>
            <p:nvSpPr>
              <p:cNvPr id="1232" name="Rectangle 1524"/>
              <p:cNvSpPr>
                <a:spLocks noChangeArrowheads="1"/>
              </p:cNvSpPr>
              <p:nvPr userDrawn="1"/>
            </p:nvSpPr>
            <p:spPr bwMode="auto">
              <a:xfrm>
                <a:off x="3648" y="2596"/>
                <a:ext cx="1192" cy="6"/>
              </a:xfrm>
              <a:prstGeom prst="rect">
                <a:avLst/>
              </a:prstGeom>
              <a:solidFill>
                <a:srgbClr val="CDA959"/>
              </a:solidFill>
              <a:ln w="0">
                <a:noFill/>
                <a:miter lim="800000"/>
                <a:headEnd/>
                <a:tailEnd/>
              </a:ln>
            </p:spPr>
            <p:txBody>
              <a:bodyPr/>
              <a:lstStyle/>
              <a:p>
                <a:pPr>
                  <a:defRPr/>
                </a:pPr>
                <a:endParaRPr lang="en-US" dirty="0"/>
              </a:p>
            </p:txBody>
          </p:sp>
          <p:sp>
            <p:nvSpPr>
              <p:cNvPr id="1233" name="Rectangle 1525"/>
              <p:cNvSpPr>
                <a:spLocks noChangeArrowheads="1"/>
              </p:cNvSpPr>
              <p:nvPr userDrawn="1"/>
            </p:nvSpPr>
            <p:spPr bwMode="auto">
              <a:xfrm>
                <a:off x="5786" y="2596"/>
                <a:ext cx="16" cy="6"/>
              </a:xfrm>
              <a:prstGeom prst="rect">
                <a:avLst/>
              </a:prstGeom>
              <a:solidFill>
                <a:srgbClr val="CDA959"/>
              </a:solidFill>
              <a:ln w="0">
                <a:noFill/>
                <a:miter lim="800000"/>
                <a:headEnd/>
                <a:tailEnd/>
              </a:ln>
            </p:spPr>
            <p:txBody>
              <a:bodyPr/>
              <a:lstStyle/>
              <a:p>
                <a:pPr>
                  <a:defRPr/>
                </a:pPr>
                <a:endParaRPr lang="en-US" dirty="0"/>
              </a:p>
            </p:txBody>
          </p:sp>
          <p:sp>
            <p:nvSpPr>
              <p:cNvPr id="1234" name="Rectangle 1526"/>
              <p:cNvSpPr>
                <a:spLocks noChangeArrowheads="1"/>
              </p:cNvSpPr>
              <p:nvPr userDrawn="1"/>
            </p:nvSpPr>
            <p:spPr bwMode="auto">
              <a:xfrm>
                <a:off x="3648" y="2602"/>
                <a:ext cx="1192" cy="6"/>
              </a:xfrm>
              <a:prstGeom prst="rect">
                <a:avLst/>
              </a:prstGeom>
              <a:solidFill>
                <a:srgbClr val="CDA959"/>
              </a:solidFill>
              <a:ln w="0">
                <a:noFill/>
                <a:miter lim="800000"/>
                <a:headEnd/>
                <a:tailEnd/>
              </a:ln>
            </p:spPr>
            <p:txBody>
              <a:bodyPr/>
              <a:lstStyle/>
              <a:p>
                <a:pPr>
                  <a:defRPr/>
                </a:pPr>
                <a:endParaRPr lang="en-US" dirty="0"/>
              </a:p>
            </p:txBody>
          </p:sp>
          <p:sp>
            <p:nvSpPr>
              <p:cNvPr id="1235" name="Rectangle 1527"/>
              <p:cNvSpPr>
                <a:spLocks noChangeArrowheads="1"/>
              </p:cNvSpPr>
              <p:nvPr userDrawn="1"/>
            </p:nvSpPr>
            <p:spPr bwMode="auto">
              <a:xfrm>
                <a:off x="5786" y="2602"/>
                <a:ext cx="16" cy="6"/>
              </a:xfrm>
              <a:prstGeom prst="rect">
                <a:avLst/>
              </a:prstGeom>
              <a:solidFill>
                <a:srgbClr val="CDA959"/>
              </a:solidFill>
              <a:ln w="0">
                <a:noFill/>
                <a:miter lim="800000"/>
                <a:headEnd/>
                <a:tailEnd/>
              </a:ln>
            </p:spPr>
            <p:txBody>
              <a:bodyPr/>
              <a:lstStyle/>
              <a:p>
                <a:pPr>
                  <a:defRPr/>
                </a:pPr>
                <a:endParaRPr lang="en-US" dirty="0"/>
              </a:p>
            </p:txBody>
          </p:sp>
          <p:sp>
            <p:nvSpPr>
              <p:cNvPr id="1236" name="Rectangle 1528"/>
              <p:cNvSpPr>
                <a:spLocks noChangeArrowheads="1"/>
              </p:cNvSpPr>
              <p:nvPr userDrawn="1"/>
            </p:nvSpPr>
            <p:spPr bwMode="auto">
              <a:xfrm>
                <a:off x="3648" y="2608"/>
                <a:ext cx="1186" cy="5"/>
              </a:xfrm>
              <a:prstGeom prst="rect">
                <a:avLst/>
              </a:prstGeom>
              <a:solidFill>
                <a:srgbClr val="CDA959"/>
              </a:solidFill>
              <a:ln w="0">
                <a:noFill/>
                <a:miter lim="800000"/>
                <a:headEnd/>
                <a:tailEnd/>
              </a:ln>
            </p:spPr>
            <p:txBody>
              <a:bodyPr/>
              <a:lstStyle/>
              <a:p>
                <a:pPr>
                  <a:defRPr/>
                </a:pPr>
                <a:endParaRPr lang="en-US" dirty="0"/>
              </a:p>
            </p:txBody>
          </p:sp>
          <p:sp>
            <p:nvSpPr>
              <p:cNvPr id="1237" name="Rectangle 1529"/>
              <p:cNvSpPr>
                <a:spLocks noChangeArrowheads="1"/>
              </p:cNvSpPr>
              <p:nvPr userDrawn="1"/>
            </p:nvSpPr>
            <p:spPr bwMode="auto">
              <a:xfrm>
                <a:off x="5786" y="2608"/>
                <a:ext cx="16" cy="5"/>
              </a:xfrm>
              <a:prstGeom prst="rect">
                <a:avLst/>
              </a:prstGeom>
              <a:solidFill>
                <a:srgbClr val="CDA959"/>
              </a:solidFill>
              <a:ln w="0">
                <a:noFill/>
                <a:miter lim="800000"/>
                <a:headEnd/>
                <a:tailEnd/>
              </a:ln>
            </p:spPr>
            <p:txBody>
              <a:bodyPr/>
              <a:lstStyle/>
              <a:p>
                <a:pPr>
                  <a:defRPr/>
                </a:pPr>
                <a:endParaRPr lang="en-US" dirty="0"/>
              </a:p>
            </p:txBody>
          </p:sp>
          <p:sp>
            <p:nvSpPr>
              <p:cNvPr id="1238" name="Rectangle 1530"/>
              <p:cNvSpPr>
                <a:spLocks noChangeArrowheads="1"/>
              </p:cNvSpPr>
              <p:nvPr userDrawn="1"/>
            </p:nvSpPr>
            <p:spPr bwMode="auto">
              <a:xfrm>
                <a:off x="3648" y="2613"/>
                <a:ext cx="1186" cy="6"/>
              </a:xfrm>
              <a:prstGeom prst="rect">
                <a:avLst/>
              </a:prstGeom>
              <a:solidFill>
                <a:srgbClr val="CDA959"/>
              </a:solidFill>
              <a:ln w="0">
                <a:noFill/>
                <a:miter lim="800000"/>
                <a:headEnd/>
                <a:tailEnd/>
              </a:ln>
            </p:spPr>
            <p:txBody>
              <a:bodyPr/>
              <a:lstStyle/>
              <a:p>
                <a:pPr>
                  <a:defRPr/>
                </a:pPr>
                <a:endParaRPr lang="en-US" dirty="0"/>
              </a:p>
            </p:txBody>
          </p:sp>
          <p:sp>
            <p:nvSpPr>
              <p:cNvPr id="1239" name="Rectangle 1531"/>
              <p:cNvSpPr>
                <a:spLocks noChangeArrowheads="1"/>
              </p:cNvSpPr>
              <p:nvPr userDrawn="1"/>
            </p:nvSpPr>
            <p:spPr bwMode="auto">
              <a:xfrm>
                <a:off x="5786" y="2613"/>
                <a:ext cx="16" cy="6"/>
              </a:xfrm>
              <a:prstGeom prst="rect">
                <a:avLst/>
              </a:prstGeom>
              <a:solidFill>
                <a:srgbClr val="CDA959"/>
              </a:solidFill>
              <a:ln w="0">
                <a:noFill/>
                <a:miter lim="800000"/>
                <a:headEnd/>
                <a:tailEnd/>
              </a:ln>
            </p:spPr>
            <p:txBody>
              <a:bodyPr/>
              <a:lstStyle/>
              <a:p>
                <a:pPr>
                  <a:defRPr/>
                </a:pPr>
                <a:endParaRPr lang="en-US" dirty="0"/>
              </a:p>
            </p:txBody>
          </p:sp>
          <p:sp>
            <p:nvSpPr>
              <p:cNvPr id="1240" name="Rectangle 1532"/>
              <p:cNvSpPr>
                <a:spLocks noChangeArrowheads="1"/>
              </p:cNvSpPr>
              <p:nvPr userDrawn="1"/>
            </p:nvSpPr>
            <p:spPr bwMode="auto">
              <a:xfrm>
                <a:off x="3648" y="2619"/>
                <a:ext cx="1181" cy="5"/>
              </a:xfrm>
              <a:prstGeom prst="rect">
                <a:avLst/>
              </a:prstGeom>
              <a:solidFill>
                <a:srgbClr val="CDA959"/>
              </a:solidFill>
              <a:ln w="0">
                <a:noFill/>
                <a:miter lim="800000"/>
                <a:headEnd/>
                <a:tailEnd/>
              </a:ln>
            </p:spPr>
            <p:txBody>
              <a:bodyPr/>
              <a:lstStyle/>
              <a:p>
                <a:pPr>
                  <a:defRPr/>
                </a:pPr>
                <a:endParaRPr lang="en-US" dirty="0"/>
              </a:p>
            </p:txBody>
          </p:sp>
          <p:sp>
            <p:nvSpPr>
              <p:cNvPr id="1241" name="Rectangle 1533"/>
              <p:cNvSpPr>
                <a:spLocks noChangeArrowheads="1"/>
              </p:cNvSpPr>
              <p:nvPr userDrawn="1"/>
            </p:nvSpPr>
            <p:spPr bwMode="auto">
              <a:xfrm>
                <a:off x="5786" y="2619"/>
                <a:ext cx="16" cy="5"/>
              </a:xfrm>
              <a:prstGeom prst="rect">
                <a:avLst/>
              </a:prstGeom>
              <a:solidFill>
                <a:srgbClr val="CDA959"/>
              </a:solidFill>
              <a:ln w="0">
                <a:noFill/>
                <a:miter lim="800000"/>
                <a:headEnd/>
                <a:tailEnd/>
              </a:ln>
            </p:spPr>
            <p:txBody>
              <a:bodyPr/>
              <a:lstStyle/>
              <a:p>
                <a:pPr>
                  <a:defRPr/>
                </a:pPr>
                <a:endParaRPr lang="en-US" dirty="0"/>
              </a:p>
            </p:txBody>
          </p:sp>
          <p:sp>
            <p:nvSpPr>
              <p:cNvPr id="1242" name="Rectangle 1534"/>
              <p:cNvSpPr>
                <a:spLocks noChangeArrowheads="1"/>
              </p:cNvSpPr>
              <p:nvPr userDrawn="1"/>
            </p:nvSpPr>
            <p:spPr bwMode="auto">
              <a:xfrm>
                <a:off x="3648" y="2624"/>
                <a:ext cx="1181" cy="6"/>
              </a:xfrm>
              <a:prstGeom prst="rect">
                <a:avLst/>
              </a:prstGeom>
              <a:solidFill>
                <a:srgbClr val="CDA959"/>
              </a:solidFill>
              <a:ln w="0">
                <a:noFill/>
                <a:miter lim="800000"/>
                <a:headEnd/>
                <a:tailEnd/>
              </a:ln>
            </p:spPr>
            <p:txBody>
              <a:bodyPr/>
              <a:lstStyle/>
              <a:p>
                <a:pPr>
                  <a:defRPr/>
                </a:pPr>
                <a:endParaRPr lang="en-US" dirty="0"/>
              </a:p>
            </p:txBody>
          </p:sp>
          <p:sp>
            <p:nvSpPr>
              <p:cNvPr id="1243" name="Rectangle 1535"/>
              <p:cNvSpPr>
                <a:spLocks noChangeArrowheads="1"/>
              </p:cNvSpPr>
              <p:nvPr userDrawn="1"/>
            </p:nvSpPr>
            <p:spPr bwMode="auto">
              <a:xfrm>
                <a:off x="5786" y="2624"/>
                <a:ext cx="16" cy="6"/>
              </a:xfrm>
              <a:prstGeom prst="rect">
                <a:avLst/>
              </a:prstGeom>
              <a:solidFill>
                <a:srgbClr val="CDA959"/>
              </a:solidFill>
              <a:ln w="0">
                <a:noFill/>
                <a:miter lim="800000"/>
                <a:headEnd/>
                <a:tailEnd/>
              </a:ln>
            </p:spPr>
            <p:txBody>
              <a:bodyPr/>
              <a:lstStyle/>
              <a:p>
                <a:pPr>
                  <a:defRPr/>
                </a:pPr>
                <a:endParaRPr lang="en-US" dirty="0"/>
              </a:p>
            </p:txBody>
          </p:sp>
          <p:sp>
            <p:nvSpPr>
              <p:cNvPr id="1244" name="Rectangle 1536"/>
              <p:cNvSpPr>
                <a:spLocks noChangeArrowheads="1"/>
              </p:cNvSpPr>
              <p:nvPr userDrawn="1"/>
            </p:nvSpPr>
            <p:spPr bwMode="auto">
              <a:xfrm>
                <a:off x="3648" y="2630"/>
                <a:ext cx="1181" cy="6"/>
              </a:xfrm>
              <a:prstGeom prst="rect">
                <a:avLst/>
              </a:prstGeom>
              <a:solidFill>
                <a:srgbClr val="CDA959"/>
              </a:solidFill>
              <a:ln w="0">
                <a:noFill/>
                <a:miter lim="800000"/>
                <a:headEnd/>
                <a:tailEnd/>
              </a:ln>
            </p:spPr>
            <p:txBody>
              <a:bodyPr/>
              <a:lstStyle/>
              <a:p>
                <a:pPr>
                  <a:defRPr/>
                </a:pPr>
                <a:endParaRPr lang="en-US" dirty="0"/>
              </a:p>
            </p:txBody>
          </p:sp>
          <p:sp>
            <p:nvSpPr>
              <p:cNvPr id="1245" name="Rectangle 1537"/>
              <p:cNvSpPr>
                <a:spLocks noChangeArrowheads="1"/>
              </p:cNvSpPr>
              <p:nvPr userDrawn="1"/>
            </p:nvSpPr>
            <p:spPr bwMode="auto">
              <a:xfrm>
                <a:off x="5786" y="2630"/>
                <a:ext cx="16" cy="6"/>
              </a:xfrm>
              <a:prstGeom prst="rect">
                <a:avLst/>
              </a:prstGeom>
              <a:solidFill>
                <a:srgbClr val="CDA959"/>
              </a:solidFill>
              <a:ln w="0">
                <a:noFill/>
                <a:miter lim="800000"/>
                <a:headEnd/>
                <a:tailEnd/>
              </a:ln>
            </p:spPr>
            <p:txBody>
              <a:bodyPr/>
              <a:lstStyle/>
              <a:p>
                <a:pPr>
                  <a:defRPr/>
                </a:pPr>
                <a:endParaRPr lang="en-US" dirty="0"/>
              </a:p>
            </p:txBody>
          </p:sp>
          <p:sp>
            <p:nvSpPr>
              <p:cNvPr id="1246" name="Rectangle 1538"/>
              <p:cNvSpPr>
                <a:spLocks noChangeArrowheads="1"/>
              </p:cNvSpPr>
              <p:nvPr userDrawn="1"/>
            </p:nvSpPr>
            <p:spPr bwMode="auto">
              <a:xfrm>
                <a:off x="3648" y="2636"/>
                <a:ext cx="1175" cy="5"/>
              </a:xfrm>
              <a:prstGeom prst="rect">
                <a:avLst/>
              </a:prstGeom>
              <a:solidFill>
                <a:srgbClr val="CDA959"/>
              </a:solidFill>
              <a:ln w="0">
                <a:noFill/>
                <a:miter lim="800000"/>
                <a:headEnd/>
                <a:tailEnd/>
              </a:ln>
            </p:spPr>
            <p:txBody>
              <a:bodyPr/>
              <a:lstStyle/>
              <a:p>
                <a:pPr>
                  <a:defRPr/>
                </a:pPr>
                <a:endParaRPr lang="en-US" dirty="0"/>
              </a:p>
            </p:txBody>
          </p:sp>
          <p:sp>
            <p:nvSpPr>
              <p:cNvPr id="1247" name="Rectangle 1539"/>
              <p:cNvSpPr>
                <a:spLocks noChangeArrowheads="1"/>
              </p:cNvSpPr>
              <p:nvPr userDrawn="1"/>
            </p:nvSpPr>
            <p:spPr bwMode="auto">
              <a:xfrm>
                <a:off x="5786" y="2636"/>
                <a:ext cx="16" cy="5"/>
              </a:xfrm>
              <a:prstGeom prst="rect">
                <a:avLst/>
              </a:prstGeom>
              <a:solidFill>
                <a:srgbClr val="CDA959"/>
              </a:solidFill>
              <a:ln w="0">
                <a:noFill/>
                <a:miter lim="800000"/>
                <a:headEnd/>
                <a:tailEnd/>
              </a:ln>
            </p:spPr>
            <p:txBody>
              <a:bodyPr/>
              <a:lstStyle/>
              <a:p>
                <a:pPr>
                  <a:defRPr/>
                </a:pPr>
                <a:endParaRPr lang="en-US" dirty="0"/>
              </a:p>
            </p:txBody>
          </p:sp>
          <p:sp>
            <p:nvSpPr>
              <p:cNvPr id="1248" name="Rectangle 1540"/>
              <p:cNvSpPr>
                <a:spLocks noChangeArrowheads="1"/>
              </p:cNvSpPr>
              <p:nvPr userDrawn="1"/>
            </p:nvSpPr>
            <p:spPr bwMode="auto">
              <a:xfrm>
                <a:off x="3648" y="2641"/>
                <a:ext cx="1175" cy="6"/>
              </a:xfrm>
              <a:prstGeom prst="rect">
                <a:avLst/>
              </a:prstGeom>
              <a:solidFill>
                <a:srgbClr val="CDA959"/>
              </a:solidFill>
              <a:ln w="0">
                <a:noFill/>
                <a:miter lim="800000"/>
                <a:headEnd/>
                <a:tailEnd/>
              </a:ln>
            </p:spPr>
            <p:txBody>
              <a:bodyPr/>
              <a:lstStyle/>
              <a:p>
                <a:pPr>
                  <a:defRPr/>
                </a:pPr>
                <a:endParaRPr lang="en-US" dirty="0"/>
              </a:p>
            </p:txBody>
          </p:sp>
          <p:sp>
            <p:nvSpPr>
              <p:cNvPr id="1249" name="Rectangle 1541"/>
              <p:cNvSpPr>
                <a:spLocks noChangeArrowheads="1"/>
              </p:cNvSpPr>
              <p:nvPr userDrawn="1"/>
            </p:nvSpPr>
            <p:spPr bwMode="auto">
              <a:xfrm>
                <a:off x="5786" y="2641"/>
                <a:ext cx="16" cy="6"/>
              </a:xfrm>
              <a:prstGeom prst="rect">
                <a:avLst/>
              </a:prstGeom>
              <a:solidFill>
                <a:srgbClr val="CDA959"/>
              </a:solidFill>
              <a:ln w="0">
                <a:noFill/>
                <a:miter lim="800000"/>
                <a:headEnd/>
                <a:tailEnd/>
              </a:ln>
            </p:spPr>
            <p:txBody>
              <a:bodyPr/>
              <a:lstStyle/>
              <a:p>
                <a:pPr>
                  <a:defRPr/>
                </a:pPr>
                <a:endParaRPr lang="en-US" dirty="0"/>
              </a:p>
            </p:txBody>
          </p:sp>
          <p:sp>
            <p:nvSpPr>
              <p:cNvPr id="1250" name="Rectangle 1542"/>
              <p:cNvSpPr>
                <a:spLocks noChangeArrowheads="1"/>
              </p:cNvSpPr>
              <p:nvPr userDrawn="1"/>
            </p:nvSpPr>
            <p:spPr bwMode="auto">
              <a:xfrm>
                <a:off x="3648" y="2647"/>
                <a:ext cx="1170" cy="5"/>
              </a:xfrm>
              <a:prstGeom prst="rect">
                <a:avLst/>
              </a:prstGeom>
              <a:solidFill>
                <a:srgbClr val="CDA959"/>
              </a:solidFill>
              <a:ln w="0">
                <a:noFill/>
                <a:miter lim="800000"/>
                <a:headEnd/>
                <a:tailEnd/>
              </a:ln>
            </p:spPr>
            <p:txBody>
              <a:bodyPr/>
              <a:lstStyle/>
              <a:p>
                <a:pPr>
                  <a:defRPr/>
                </a:pPr>
                <a:endParaRPr lang="en-US" dirty="0"/>
              </a:p>
            </p:txBody>
          </p:sp>
          <p:sp>
            <p:nvSpPr>
              <p:cNvPr id="1251" name="Rectangle 1543"/>
              <p:cNvSpPr>
                <a:spLocks noChangeArrowheads="1"/>
              </p:cNvSpPr>
              <p:nvPr userDrawn="1"/>
            </p:nvSpPr>
            <p:spPr bwMode="auto">
              <a:xfrm>
                <a:off x="5780" y="2647"/>
                <a:ext cx="22" cy="5"/>
              </a:xfrm>
              <a:prstGeom prst="rect">
                <a:avLst/>
              </a:prstGeom>
              <a:solidFill>
                <a:srgbClr val="CDA959"/>
              </a:solidFill>
              <a:ln w="0">
                <a:noFill/>
                <a:miter lim="800000"/>
                <a:headEnd/>
                <a:tailEnd/>
              </a:ln>
            </p:spPr>
            <p:txBody>
              <a:bodyPr/>
              <a:lstStyle/>
              <a:p>
                <a:pPr>
                  <a:defRPr/>
                </a:pPr>
                <a:endParaRPr lang="en-US" dirty="0"/>
              </a:p>
            </p:txBody>
          </p:sp>
          <p:sp>
            <p:nvSpPr>
              <p:cNvPr id="1252" name="Rectangle 1544"/>
              <p:cNvSpPr>
                <a:spLocks noChangeArrowheads="1"/>
              </p:cNvSpPr>
              <p:nvPr userDrawn="1"/>
            </p:nvSpPr>
            <p:spPr bwMode="auto">
              <a:xfrm>
                <a:off x="3648" y="2652"/>
                <a:ext cx="1170" cy="6"/>
              </a:xfrm>
              <a:prstGeom prst="rect">
                <a:avLst/>
              </a:prstGeom>
              <a:solidFill>
                <a:srgbClr val="CDA959"/>
              </a:solidFill>
              <a:ln w="0">
                <a:noFill/>
                <a:miter lim="800000"/>
                <a:headEnd/>
                <a:tailEnd/>
              </a:ln>
            </p:spPr>
            <p:txBody>
              <a:bodyPr/>
              <a:lstStyle/>
              <a:p>
                <a:pPr>
                  <a:defRPr/>
                </a:pPr>
                <a:endParaRPr lang="en-US" dirty="0"/>
              </a:p>
            </p:txBody>
          </p:sp>
          <p:sp>
            <p:nvSpPr>
              <p:cNvPr id="1253" name="Rectangle 1545"/>
              <p:cNvSpPr>
                <a:spLocks noChangeArrowheads="1"/>
              </p:cNvSpPr>
              <p:nvPr userDrawn="1"/>
            </p:nvSpPr>
            <p:spPr bwMode="auto">
              <a:xfrm>
                <a:off x="5780" y="2652"/>
                <a:ext cx="22" cy="6"/>
              </a:xfrm>
              <a:prstGeom prst="rect">
                <a:avLst/>
              </a:prstGeom>
              <a:solidFill>
                <a:srgbClr val="CDA959"/>
              </a:solidFill>
              <a:ln w="0">
                <a:noFill/>
                <a:miter lim="800000"/>
                <a:headEnd/>
                <a:tailEnd/>
              </a:ln>
            </p:spPr>
            <p:txBody>
              <a:bodyPr/>
              <a:lstStyle/>
              <a:p>
                <a:pPr>
                  <a:defRPr/>
                </a:pPr>
                <a:endParaRPr lang="en-US" dirty="0"/>
              </a:p>
            </p:txBody>
          </p:sp>
          <p:sp>
            <p:nvSpPr>
              <p:cNvPr id="1254" name="Rectangle 1546"/>
              <p:cNvSpPr>
                <a:spLocks noChangeArrowheads="1"/>
              </p:cNvSpPr>
              <p:nvPr userDrawn="1"/>
            </p:nvSpPr>
            <p:spPr bwMode="auto">
              <a:xfrm>
                <a:off x="3648" y="2658"/>
                <a:ext cx="1164" cy="6"/>
              </a:xfrm>
              <a:prstGeom prst="rect">
                <a:avLst/>
              </a:prstGeom>
              <a:solidFill>
                <a:srgbClr val="CDA959"/>
              </a:solidFill>
              <a:ln w="0">
                <a:noFill/>
                <a:miter lim="800000"/>
                <a:headEnd/>
                <a:tailEnd/>
              </a:ln>
            </p:spPr>
            <p:txBody>
              <a:bodyPr/>
              <a:lstStyle/>
              <a:p>
                <a:pPr>
                  <a:defRPr/>
                </a:pPr>
                <a:endParaRPr lang="en-US" dirty="0"/>
              </a:p>
            </p:txBody>
          </p:sp>
          <p:sp>
            <p:nvSpPr>
              <p:cNvPr id="1255" name="Rectangle 1547"/>
              <p:cNvSpPr>
                <a:spLocks noChangeArrowheads="1"/>
              </p:cNvSpPr>
              <p:nvPr userDrawn="1"/>
            </p:nvSpPr>
            <p:spPr bwMode="auto">
              <a:xfrm>
                <a:off x="5780" y="2658"/>
                <a:ext cx="22" cy="6"/>
              </a:xfrm>
              <a:prstGeom prst="rect">
                <a:avLst/>
              </a:prstGeom>
              <a:solidFill>
                <a:srgbClr val="CDA959"/>
              </a:solidFill>
              <a:ln w="0">
                <a:noFill/>
                <a:miter lim="800000"/>
                <a:headEnd/>
                <a:tailEnd/>
              </a:ln>
            </p:spPr>
            <p:txBody>
              <a:bodyPr/>
              <a:lstStyle/>
              <a:p>
                <a:pPr>
                  <a:defRPr/>
                </a:pPr>
                <a:endParaRPr lang="en-US" dirty="0"/>
              </a:p>
            </p:txBody>
          </p:sp>
          <p:sp>
            <p:nvSpPr>
              <p:cNvPr id="1256" name="Rectangle 1548"/>
              <p:cNvSpPr>
                <a:spLocks noChangeArrowheads="1"/>
              </p:cNvSpPr>
              <p:nvPr userDrawn="1"/>
            </p:nvSpPr>
            <p:spPr bwMode="auto">
              <a:xfrm>
                <a:off x="3648" y="2664"/>
                <a:ext cx="1164" cy="5"/>
              </a:xfrm>
              <a:prstGeom prst="rect">
                <a:avLst/>
              </a:prstGeom>
              <a:solidFill>
                <a:srgbClr val="CDA959"/>
              </a:solidFill>
              <a:ln w="0">
                <a:noFill/>
                <a:miter lim="800000"/>
                <a:headEnd/>
                <a:tailEnd/>
              </a:ln>
            </p:spPr>
            <p:txBody>
              <a:bodyPr/>
              <a:lstStyle/>
              <a:p>
                <a:pPr>
                  <a:defRPr/>
                </a:pPr>
                <a:endParaRPr lang="en-US" dirty="0"/>
              </a:p>
            </p:txBody>
          </p:sp>
          <p:sp>
            <p:nvSpPr>
              <p:cNvPr id="1257" name="Rectangle 1549"/>
              <p:cNvSpPr>
                <a:spLocks noChangeArrowheads="1"/>
              </p:cNvSpPr>
              <p:nvPr userDrawn="1"/>
            </p:nvSpPr>
            <p:spPr bwMode="auto">
              <a:xfrm>
                <a:off x="5780" y="2664"/>
                <a:ext cx="22" cy="5"/>
              </a:xfrm>
              <a:prstGeom prst="rect">
                <a:avLst/>
              </a:prstGeom>
              <a:solidFill>
                <a:srgbClr val="CDA959"/>
              </a:solidFill>
              <a:ln w="0">
                <a:noFill/>
                <a:miter lim="800000"/>
                <a:headEnd/>
                <a:tailEnd/>
              </a:ln>
            </p:spPr>
            <p:txBody>
              <a:bodyPr/>
              <a:lstStyle/>
              <a:p>
                <a:pPr>
                  <a:defRPr/>
                </a:pPr>
                <a:endParaRPr lang="en-US" dirty="0"/>
              </a:p>
            </p:txBody>
          </p:sp>
          <p:sp>
            <p:nvSpPr>
              <p:cNvPr id="1258" name="Rectangle 1550"/>
              <p:cNvSpPr>
                <a:spLocks noChangeArrowheads="1"/>
              </p:cNvSpPr>
              <p:nvPr userDrawn="1"/>
            </p:nvSpPr>
            <p:spPr bwMode="auto">
              <a:xfrm>
                <a:off x="3648" y="2669"/>
                <a:ext cx="1164" cy="6"/>
              </a:xfrm>
              <a:prstGeom prst="rect">
                <a:avLst/>
              </a:prstGeom>
              <a:solidFill>
                <a:srgbClr val="CDA959"/>
              </a:solidFill>
              <a:ln w="0">
                <a:noFill/>
                <a:miter lim="800000"/>
                <a:headEnd/>
                <a:tailEnd/>
              </a:ln>
            </p:spPr>
            <p:txBody>
              <a:bodyPr/>
              <a:lstStyle/>
              <a:p>
                <a:pPr>
                  <a:defRPr/>
                </a:pPr>
                <a:endParaRPr lang="en-US" dirty="0"/>
              </a:p>
            </p:txBody>
          </p:sp>
          <p:sp>
            <p:nvSpPr>
              <p:cNvPr id="1259" name="Rectangle 1551"/>
              <p:cNvSpPr>
                <a:spLocks noChangeArrowheads="1"/>
              </p:cNvSpPr>
              <p:nvPr userDrawn="1"/>
            </p:nvSpPr>
            <p:spPr bwMode="auto">
              <a:xfrm>
                <a:off x="5780" y="2669"/>
                <a:ext cx="22" cy="6"/>
              </a:xfrm>
              <a:prstGeom prst="rect">
                <a:avLst/>
              </a:prstGeom>
              <a:solidFill>
                <a:srgbClr val="CDA959"/>
              </a:solidFill>
              <a:ln w="0">
                <a:noFill/>
                <a:miter lim="800000"/>
                <a:headEnd/>
                <a:tailEnd/>
              </a:ln>
            </p:spPr>
            <p:txBody>
              <a:bodyPr/>
              <a:lstStyle/>
              <a:p>
                <a:pPr>
                  <a:defRPr/>
                </a:pPr>
                <a:endParaRPr lang="en-US" dirty="0"/>
              </a:p>
            </p:txBody>
          </p:sp>
          <p:sp>
            <p:nvSpPr>
              <p:cNvPr id="1260" name="Rectangle 1552"/>
              <p:cNvSpPr>
                <a:spLocks noChangeArrowheads="1"/>
              </p:cNvSpPr>
              <p:nvPr userDrawn="1"/>
            </p:nvSpPr>
            <p:spPr bwMode="auto">
              <a:xfrm>
                <a:off x="3648" y="2675"/>
                <a:ext cx="1158" cy="5"/>
              </a:xfrm>
              <a:prstGeom prst="rect">
                <a:avLst/>
              </a:prstGeom>
              <a:solidFill>
                <a:srgbClr val="CDA959"/>
              </a:solidFill>
              <a:ln w="0">
                <a:noFill/>
                <a:miter lim="800000"/>
                <a:headEnd/>
                <a:tailEnd/>
              </a:ln>
            </p:spPr>
            <p:txBody>
              <a:bodyPr/>
              <a:lstStyle/>
              <a:p>
                <a:pPr>
                  <a:defRPr/>
                </a:pPr>
                <a:endParaRPr lang="en-US" dirty="0"/>
              </a:p>
            </p:txBody>
          </p:sp>
          <p:sp>
            <p:nvSpPr>
              <p:cNvPr id="1261" name="Rectangle 1553"/>
              <p:cNvSpPr>
                <a:spLocks noChangeArrowheads="1"/>
              </p:cNvSpPr>
              <p:nvPr userDrawn="1"/>
            </p:nvSpPr>
            <p:spPr bwMode="auto">
              <a:xfrm>
                <a:off x="5780" y="2675"/>
                <a:ext cx="22" cy="5"/>
              </a:xfrm>
              <a:prstGeom prst="rect">
                <a:avLst/>
              </a:prstGeom>
              <a:solidFill>
                <a:srgbClr val="CDA959"/>
              </a:solidFill>
              <a:ln w="0">
                <a:noFill/>
                <a:miter lim="800000"/>
                <a:headEnd/>
                <a:tailEnd/>
              </a:ln>
            </p:spPr>
            <p:txBody>
              <a:bodyPr/>
              <a:lstStyle/>
              <a:p>
                <a:pPr>
                  <a:defRPr/>
                </a:pPr>
                <a:endParaRPr lang="en-US" dirty="0"/>
              </a:p>
            </p:txBody>
          </p:sp>
          <p:sp>
            <p:nvSpPr>
              <p:cNvPr id="1262" name="Rectangle 1554"/>
              <p:cNvSpPr>
                <a:spLocks noChangeArrowheads="1"/>
              </p:cNvSpPr>
              <p:nvPr userDrawn="1"/>
            </p:nvSpPr>
            <p:spPr bwMode="auto">
              <a:xfrm>
                <a:off x="3648" y="2680"/>
                <a:ext cx="845" cy="6"/>
              </a:xfrm>
              <a:prstGeom prst="rect">
                <a:avLst/>
              </a:prstGeom>
              <a:solidFill>
                <a:srgbClr val="CDA959"/>
              </a:solidFill>
              <a:ln w="0">
                <a:noFill/>
                <a:miter lim="800000"/>
                <a:headEnd/>
                <a:tailEnd/>
              </a:ln>
            </p:spPr>
            <p:txBody>
              <a:bodyPr/>
              <a:lstStyle/>
              <a:p>
                <a:pPr>
                  <a:defRPr/>
                </a:pPr>
                <a:endParaRPr lang="en-US" dirty="0"/>
              </a:p>
            </p:txBody>
          </p:sp>
          <p:sp>
            <p:nvSpPr>
              <p:cNvPr id="1263" name="Rectangle 1555"/>
              <p:cNvSpPr>
                <a:spLocks noChangeArrowheads="1"/>
              </p:cNvSpPr>
              <p:nvPr userDrawn="1"/>
            </p:nvSpPr>
            <p:spPr bwMode="auto">
              <a:xfrm>
                <a:off x="4555" y="2680"/>
                <a:ext cx="251" cy="6"/>
              </a:xfrm>
              <a:prstGeom prst="rect">
                <a:avLst/>
              </a:prstGeom>
              <a:solidFill>
                <a:srgbClr val="CDA959"/>
              </a:solidFill>
              <a:ln w="0">
                <a:noFill/>
                <a:miter lim="800000"/>
                <a:headEnd/>
                <a:tailEnd/>
              </a:ln>
            </p:spPr>
            <p:txBody>
              <a:bodyPr/>
              <a:lstStyle/>
              <a:p>
                <a:pPr>
                  <a:defRPr/>
                </a:pPr>
                <a:endParaRPr lang="en-US" dirty="0"/>
              </a:p>
            </p:txBody>
          </p:sp>
          <p:sp>
            <p:nvSpPr>
              <p:cNvPr id="1264" name="Rectangle 1556"/>
              <p:cNvSpPr>
                <a:spLocks noChangeArrowheads="1"/>
              </p:cNvSpPr>
              <p:nvPr userDrawn="1"/>
            </p:nvSpPr>
            <p:spPr bwMode="auto">
              <a:xfrm>
                <a:off x="5780" y="2680"/>
                <a:ext cx="22" cy="6"/>
              </a:xfrm>
              <a:prstGeom prst="rect">
                <a:avLst/>
              </a:prstGeom>
              <a:solidFill>
                <a:srgbClr val="CDA959"/>
              </a:solidFill>
              <a:ln w="0">
                <a:noFill/>
                <a:miter lim="800000"/>
                <a:headEnd/>
                <a:tailEnd/>
              </a:ln>
            </p:spPr>
            <p:txBody>
              <a:bodyPr/>
              <a:lstStyle/>
              <a:p>
                <a:pPr>
                  <a:defRPr/>
                </a:pPr>
                <a:endParaRPr lang="en-US" dirty="0"/>
              </a:p>
            </p:txBody>
          </p:sp>
          <p:sp>
            <p:nvSpPr>
              <p:cNvPr id="1265" name="Rectangle 1557"/>
              <p:cNvSpPr>
                <a:spLocks noChangeArrowheads="1"/>
              </p:cNvSpPr>
              <p:nvPr userDrawn="1"/>
            </p:nvSpPr>
            <p:spPr bwMode="auto">
              <a:xfrm>
                <a:off x="3648" y="2686"/>
                <a:ext cx="778" cy="6"/>
              </a:xfrm>
              <a:prstGeom prst="rect">
                <a:avLst/>
              </a:prstGeom>
              <a:solidFill>
                <a:srgbClr val="CDA959"/>
              </a:solidFill>
              <a:ln w="0">
                <a:noFill/>
                <a:miter lim="800000"/>
                <a:headEnd/>
                <a:tailEnd/>
              </a:ln>
            </p:spPr>
            <p:txBody>
              <a:bodyPr/>
              <a:lstStyle/>
              <a:p>
                <a:pPr>
                  <a:defRPr/>
                </a:pPr>
                <a:endParaRPr lang="en-US" dirty="0"/>
              </a:p>
            </p:txBody>
          </p:sp>
          <p:sp>
            <p:nvSpPr>
              <p:cNvPr id="1266" name="Rectangle 1558"/>
              <p:cNvSpPr>
                <a:spLocks noChangeArrowheads="1"/>
              </p:cNvSpPr>
              <p:nvPr userDrawn="1"/>
            </p:nvSpPr>
            <p:spPr bwMode="auto">
              <a:xfrm>
                <a:off x="4549" y="2686"/>
                <a:ext cx="252" cy="6"/>
              </a:xfrm>
              <a:prstGeom prst="rect">
                <a:avLst/>
              </a:prstGeom>
              <a:solidFill>
                <a:srgbClr val="CDA959"/>
              </a:solidFill>
              <a:ln w="0">
                <a:noFill/>
                <a:miter lim="800000"/>
                <a:headEnd/>
                <a:tailEnd/>
              </a:ln>
            </p:spPr>
            <p:txBody>
              <a:bodyPr/>
              <a:lstStyle/>
              <a:p>
                <a:pPr>
                  <a:defRPr/>
                </a:pPr>
                <a:endParaRPr lang="en-US" dirty="0"/>
              </a:p>
            </p:txBody>
          </p:sp>
          <p:sp>
            <p:nvSpPr>
              <p:cNvPr id="1267" name="Rectangle 1559"/>
              <p:cNvSpPr>
                <a:spLocks noChangeArrowheads="1"/>
              </p:cNvSpPr>
              <p:nvPr userDrawn="1"/>
            </p:nvSpPr>
            <p:spPr bwMode="auto">
              <a:xfrm>
                <a:off x="5780" y="2686"/>
                <a:ext cx="22" cy="6"/>
              </a:xfrm>
              <a:prstGeom prst="rect">
                <a:avLst/>
              </a:prstGeom>
              <a:solidFill>
                <a:srgbClr val="CDA959"/>
              </a:solidFill>
              <a:ln w="0">
                <a:noFill/>
                <a:miter lim="800000"/>
                <a:headEnd/>
                <a:tailEnd/>
              </a:ln>
            </p:spPr>
            <p:txBody>
              <a:bodyPr/>
              <a:lstStyle/>
              <a:p>
                <a:pPr>
                  <a:defRPr/>
                </a:pPr>
                <a:endParaRPr lang="en-US" dirty="0"/>
              </a:p>
            </p:txBody>
          </p:sp>
          <p:sp>
            <p:nvSpPr>
              <p:cNvPr id="1268" name="Rectangle 1560"/>
              <p:cNvSpPr>
                <a:spLocks noChangeArrowheads="1"/>
              </p:cNvSpPr>
              <p:nvPr userDrawn="1"/>
            </p:nvSpPr>
            <p:spPr bwMode="auto">
              <a:xfrm>
                <a:off x="3648" y="2692"/>
                <a:ext cx="711" cy="5"/>
              </a:xfrm>
              <a:prstGeom prst="rect">
                <a:avLst/>
              </a:prstGeom>
              <a:solidFill>
                <a:srgbClr val="CDA959"/>
              </a:solidFill>
              <a:ln w="0">
                <a:noFill/>
                <a:miter lim="800000"/>
                <a:headEnd/>
                <a:tailEnd/>
              </a:ln>
            </p:spPr>
            <p:txBody>
              <a:bodyPr/>
              <a:lstStyle/>
              <a:p>
                <a:pPr>
                  <a:defRPr/>
                </a:pPr>
                <a:endParaRPr lang="en-US" dirty="0"/>
              </a:p>
            </p:txBody>
          </p:sp>
          <p:sp>
            <p:nvSpPr>
              <p:cNvPr id="1269" name="Rectangle 1561"/>
              <p:cNvSpPr>
                <a:spLocks noChangeArrowheads="1"/>
              </p:cNvSpPr>
              <p:nvPr userDrawn="1"/>
            </p:nvSpPr>
            <p:spPr bwMode="auto">
              <a:xfrm>
                <a:off x="4543" y="2692"/>
                <a:ext cx="258" cy="5"/>
              </a:xfrm>
              <a:prstGeom prst="rect">
                <a:avLst/>
              </a:prstGeom>
              <a:solidFill>
                <a:srgbClr val="CDA959"/>
              </a:solidFill>
              <a:ln w="0">
                <a:noFill/>
                <a:miter lim="800000"/>
                <a:headEnd/>
                <a:tailEnd/>
              </a:ln>
            </p:spPr>
            <p:txBody>
              <a:bodyPr/>
              <a:lstStyle/>
              <a:p>
                <a:pPr>
                  <a:defRPr/>
                </a:pPr>
                <a:endParaRPr lang="en-US" dirty="0"/>
              </a:p>
            </p:txBody>
          </p:sp>
          <p:sp>
            <p:nvSpPr>
              <p:cNvPr id="1270" name="Rectangle 1562"/>
              <p:cNvSpPr>
                <a:spLocks noChangeArrowheads="1"/>
              </p:cNvSpPr>
              <p:nvPr userDrawn="1"/>
            </p:nvSpPr>
            <p:spPr bwMode="auto">
              <a:xfrm>
                <a:off x="5780" y="2692"/>
                <a:ext cx="22" cy="5"/>
              </a:xfrm>
              <a:prstGeom prst="rect">
                <a:avLst/>
              </a:prstGeom>
              <a:solidFill>
                <a:srgbClr val="CDA959"/>
              </a:solidFill>
              <a:ln w="0">
                <a:noFill/>
                <a:miter lim="800000"/>
                <a:headEnd/>
                <a:tailEnd/>
              </a:ln>
            </p:spPr>
            <p:txBody>
              <a:bodyPr/>
              <a:lstStyle/>
              <a:p>
                <a:pPr>
                  <a:defRPr/>
                </a:pPr>
                <a:endParaRPr lang="en-US" dirty="0"/>
              </a:p>
            </p:txBody>
          </p:sp>
          <p:sp>
            <p:nvSpPr>
              <p:cNvPr id="1271" name="Rectangle 1563"/>
              <p:cNvSpPr>
                <a:spLocks noChangeArrowheads="1"/>
              </p:cNvSpPr>
              <p:nvPr userDrawn="1"/>
            </p:nvSpPr>
            <p:spPr bwMode="auto">
              <a:xfrm>
                <a:off x="3648" y="2697"/>
                <a:ext cx="644" cy="6"/>
              </a:xfrm>
              <a:prstGeom prst="rect">
                <a:avLst/>
              </a:prstGeom>
              <a:solidFill>
                <a:srgbClr val="CDA959"/>
              </a:solidFill>
              <a:ln w="0">
                <a:noFill/>
                <a:miter lim="800000"/>
                <a:headEnd/>
                <a:tailEnd/>
              </a:ln>
            </p:spPr>
            <p:txBody>
              <a:bodyPr/>
              <a:lstStyle/>
              <a:p>
                <a:pPr>
                  <a:defRPr/>
                </a:pPr>
                <a:endParaRPr lang="en-US" dirty="0"/>
              </a:p>
            </p:txBody>
          </p:sp>
          <p:sp>
            <p:nvSpPr>
              <p:cNvPr id="1272" name="Rectangle 1564"/>
              <p:cNvSpPr>
                <a:spLocks noChangeArrowheads="1"/>
              </p:cNvSpPr>
              <p:nvPr userDrawn="1"/>
            </p:nvSpPr>
            <p:spPr bwMode="auto">
              <a:xfrm>
                <a:off x="4538" y="2697"/>
                <a:ext cx="257" cy="6"/>
              </a:xfrm>
              <a:prstGeom prst="rect">
                <a:avLst/>
              </a:prstGeom>
              <a:solidFill>
                <a:srgbClr val="CDA959"/>
              </a:solidFill>
              <a:ln w="0">
                <a:noFill/>
                <a:miter lim="800000"/>
                <a:headEnd/>
                <a:tailEnd/>
              </a:ln>
            </p:spPr>
            <p:txBody>
              <a:bodyPr/>
              <a:lstStyle/>
              <a:p>
                <a:pPr>
                  <a:defRPr/>
                </a:pPr>
                <a:endParaRPr lang="en-US" dirty="0"/>
              </a:p>
            </p:txBody>
          </p:sp>
          <p:sp>
            <p:nvSpPr>
              <p:cNvPr id="1273" name="Rectangle 1565"/>
              <p:cNvSpPr>
                <a:spLocks noChangeArrowheads="1"/>
              </p:cNvSpPr>
              <p:nvPr userDrawn="1"/>
            </p:nvSpPr>
            <p:spPr bwMode="auto">
              <a:xfrm>
                <a:off x="5780" y="2697"/>
                <a:ext cx="22" cy="6"/>
              </a:xfrm>
              <a:prstGeom prst="rect">
                <a:avLst/>
              </a:prstGeom>
              <a:solidFill>
                <a:srgbClr val="CDA959"/>
              </a:solidFill>
              <a:ln w="0">
                <a:noFill/>
                <a:miter lim="800000"/>
                <a:headEnd/>
                <a:tailEnd/>
              </a:ln>
            </p:spPr>
            <p:txBody>
              <a:bodyPr/>
              <a:lstStyle/>
              <a:p>
                <a:pPr>
                  <a:defRPr/>
                </a:pPr>
                <a:endParaRPr lang="en-US" dirty="0"/>
              </a:p>
            </p:txBody>
          </p:sp>
          <p:sp>
            <p:nvSpPr>
              <p:cNvPr id="1274" name="Rectangle 1566"/>
              <p:cNvSpPr>
                <a:spLocks noChangeArrowheads="1"/>
              </p:cNvSpPr>
              <p:nvPr userDrawn="1"/>
            </p:nvSpPr>
            <p:spPr bwMode="auto">
              <a:xfrm>
                <a:off x="3648" y="2703"/>
                <a:ext cx="571" cy="5"/>
              </a:xfrm>
              <a:prstGeom prst="rect">
                <a:avLst/>
              </a:prstGeom>
              <a:solidFill>
                <a:srgbClr val="CDA959"/>
              </a:solidFill>
              <a:ln w="0">
                <a:noFill/>
                <a:miter lim="800000"/>
                <a:headEnd/>
                <a:tailEnd/>
              </a:ln>
            </p:spPr>
            <p:txBody>
              <a:bodyPr/>
              <a:lstStyle/>
              <a:p>
                <a:pPr>
                  <a:defRPr/>
                </a:pPr>
                <a:endParaRPr lang="en-US" dirty="0"/>
              </a:p>
            </p:txBody>
          </p:sp>
          <p:sp>
            <p:nvSpPr>
              <p:cNvPr id="1275" name="Rectangle 1567"/>
              <p:cNvSpPr>
                <a:spLocks noChangeArrowheads="1"/>
              </p:cNvSpPr>
              <p:nvPr userDrawn="1"/>
            </p:nvSpPr>
            <p:spPr bwMode="auto">
              <a:xfrm>
                <a:off x="4532" y="2703"/>
                <a:ext cx="90" cy="5"/>
              </a:xfrm>
              <a:prstGeom prst="rect">
                <a:avLst/>
              </a:prstGeom>
              <a:solidFill>
                <a:srgbClr val="CDA959"/>
              </a:solidFill>
              <a:ln w="0">
                <a:noFill/>
                <a:miter lim="800000"/>
                <a:headEnd/>
                <a:tailEnd/>
              </a:ln>
            </p:spPr>
            <p:txBody>
              <a:bodyPr/>
              <a:lstStyle/>
              <a:p>
                <a:pPr>
                  <a:defRPr/>
                </a:pPr>
                <a:endParaRPr lang="en-US" dirty="0"/>
              </a:p>
            </p:txBody>
          </p:sp>
          <p:sp>
            <p:nvSpPr>
              <p:cNvPr id="1276" name="Rectangle 1568"/>
              <p:cNvSpPr>
                <a:spLocks noChangeArrowheads="1"/>
              </p:cNvSpPr>
              <p:nvPr userDrawn="1"/>
            </p:nvSpPr>
            <p:spPr bwMode="auto">
              <a:xfrm>
                <a:off x="4633" y="2703"/>
                <a:ext cx="162" cy="5"/>
              </a:xfrm>
              <a:prstGeom prst="rect">
                <a:avLst/>
              </a:prstGeom>
              <a:solidFill>
                <a:srgbClr val="CDA959"/>
              </a:solidFill>
              <a:ln w="0">
                <a:noFill/>
                <a:miter lim="800000"/>
                <a:headEnd/>
                <a:tailEnd/>
              </a:ln>
            </p:spPr>
            <p:txBody>
              <a:bodyPr/>
              <a:lstStyle/>
              <a:p>
                <a:pPr>
                  <a:defRPr/>
                </a:pPr>
                <a:endParaRPr lang="en-US" dirty="0"/>
              </a:p>
            </p:txBody>
          </p:sp>
          <p:sp>
            <p:nvSpPr>
              <p:cNvPr id="1277" name="Rectangle 1569"/>
              <p:cNvSpPr>
                <a:spLocks noChangeArrowheads="1"/>
              </p:cNvSpPr>
              <p:nvPr userDrawn="1"/>
            </p:nvSpPr>
            <p:spPr bwMode="auto">
              <a:xfrm>
                <a:off x="5780" y="2703"/>
                <a:ext cx="22" cy="5"/>
              </a:xfrm>
              <a:prstGeom prst="rect">
                <a:avLst/>
              </a:prstGeom>
              <a:solidFill>
                <a:srgbClr val="CDA959"/>
              </a:solidFill>
              <a:ln w="0">
                <a:noFill/>
                <a:miter lim="800000"/>
                <a:headEnd/>
                <a:tailEnd/>
              </a:ln>
            </p:spPr>
            <p:txBody>
              <a:bodyPr/>
              <a:lstStyle/>
              <a:p>
                <a:pPr>
                  <a:defRPr/>
                </a:pPr>
                <a:endParaRPr lang="en-US" dirty="0"/>
              </a:p>
            </p:txBody>
          </p:sp>
          <p:sp>
            <p:nvSpPr>
              <p:cNvPr id="1278" name="Rectangle 1570"/>
              <p:cNvSpPr>
                <a:spLocks noChangeArrowheads="1"/>
              </p:cNvSpPr>
              <p:nvPr userDrawn="1"/>
            </p:nvSpPr>
            <p:spPr bwMode="auto">
              <a:xfrm>
                <a:off x="3648" y="2708"/>
                <a:ext cx="504" cy="6"/>
              </a:xfrm>
              <a:prstGeom prst="rect">
                <a:avLst/>
              </a:prstGeom>
              <a:solidFill>
                <a:srgbClr val="CDA959"/>
              </a:solidFill>
              <a:ln w="0">
                <a:noFill/>
                <a:miter lim="800000"/>
                <a:headEnd/>
                <a:tailEnd/>
              </a:ln>
            </p:spPr>
            <p:txBody>
              <a:bodyPr/>
              <a:lstStyle/>
              <a:p>
                <a:pPr>
                  <a:defRPr/>
                </a:pPr>
                <a:endParaRPr lang="en-US" dirty="0"/>
              </a:p>
            </p:txBody>
          </p:sp>
          <p:sp>
            <p:nvSpPr>
              <p:cNvPr id="1279" name="Rectangle 1571"/>
              <p:cNvSpPr>
                <a:spLocks noChangeArrowheads="1"/>
              </p:cNvSpPr>
              <p:nvPr userDrawn="1"/>
            </p:nvSpPr>
            <p:spPr bwMode="auto">
              <a:xfrm>
                <a:off x="4521" y="2708"/>
                <a:ext cx="95" cy="6"/>
              </a:xfrm>
              <a:prstGeom prst="rect">
                <a:avLst/>
              </a:prstGeom>
              <a:solidFill>
                <a:srgbClr val="CDA959"/>
              </a:solidFill>
              <a:ln w="0">
                <a:noFill/>
                <a:miter lim="800000"/>
                <a:headEnd/>
                <a:tailEnd/>
              </a:ln>
            </p:spPr>
            <p:txBody>
              <a:bodyPr/>
              <a:lstStyle/>
              <a:p>
                <a:pPr>
                  <a:defRPr/>
                </a:pPr>
                <a:endParaRPr lang="en-US" dirty="0"/>
              </a:p>
            </p:txBody>
          </p:sp>
          <p:sp>
            <p:nvSpPr>
              <p:cNvPr id="1280" name="Rectangle 1572"/>
              <p:cNvSpPr>
                <a:spLocks noChangeArrowheads="1"/>
              </p:cNvSpPr>
              <p:nvPr userDrawn="1"/>
            </p:nvSpPr>
            <p:spPr bwMode="auto">
              <a:xfrm>
                <a:off x="4633" y="2708"/>
                <a:ext cx="162" cy="6"/>
              </a:xfrm>
              <a:prstGeom prst="rect">
                <a:avLst/>
              </a:prstGeom>
              <a:solidFill>
                <a:srgbClr val="CDA959"/>
              </a:solidFill>
              <a:ln w="0">
                <a:noFill/>
                <a:miter lim="800000"/>
                <a:headEnd/>
                <a:tailEnd/>
              </a:ln>
            </p:spPr>
            <p:txBody>
              <a:bodyPr/>
              <a:lstStyle/>
              <a:p>
                <a:pPr>
                  <a:defRPr/>
                </a:pPr>
                <a:endParaRPr lang="en-US" dirty="0"/>
              </a:p>
            </p:txBody>
          </p:sp>
          <p:sp>
            <p:nvSpPr>
              <p:cNvPr id="1281" name="Rectangle 1573"/>
              <p:cNvSpPr>
                <a:spLocks noChangeArrowheads="1"/>
              </p:cNvSpPr>
              <p:nvPr userDrawn="1"/>
            </p:nvSpPr>
            <p:spPr bwMode="auto">
              <a:xfrm>
                <a:off x="5780" y="2708"/>
                <a:ext cx="22" cy="6"/>
              </a:xfrm>
              <a:prstGeom prst="rect">
                <a:avLst/>
              </a:prstGeom>
              <a:solidFill>
                <a:srgbClr val="CDA959"/>
              </a:solidFill>
              <a:ln w="0">
                <a:noFill/>
                <a:miter lim="800000"/>
                <a:headEnd/>
                <a:tailEnd/>
              </a:ln>
            </p:spPr>
            <p:txBody>
              <a:bodyPr/>
              <a:lstStyle/>
              <a:p>
                <a:pPr>
                  <a:defRPr/>
                </a:pPr>
                <a:endParaRPr lang="en-US" dirty="0"/>
              </a:p>
            </p:txBody>
          </p:sp>
          <p:sp>
            <p:nvSpPr>
              <p:cNvPr id="1282" name="Rectangle 1574"/>
              <p:cNvSpPr>
                <a:spLocks noChangeArrowheads="1"/>
              </p:cNvSpPr>
              <p:nvPr userDrawn="1"/>
            </p:nvSpPr>
            <p:spPr bwMode="auto">
              <a:xfrm>
                <a:off x="3648" y="2714"/>
                <a:ext cx="436" cy="6"/>
              </a:xfrm>
              <a:prstGeom prst="rect">
                <a:avLst/>
              </a:prstGeom>
              <a:solidFill>
                <a:srgbClr val="CDA959"/>
              </a:solidFill>
              <a:ln w="0">
                <a:noFill/>
                <a:miter lim="800000"/>
                <a:headEnd/>
                <a:tailEnd/>
              </a:ln>
            </p:spPr>
            <p:txBody>
              <a:bodyPr/>
              <a:lstStyle/>
              <a:p>
                <a:pPr>
                  <a:defRPr/>
                </a:pPr>
                <a:endParaRPr lang="en-US" dirty="0"/>
              </a:p>
            </p:txBody>
          </p:sp>
          <p:sp>
            <p:nvSpPr>
              <p:cNvPr id="1283" name="Rectangle 1575"/>
              <p:cNvSpPr>
                <a:spLocks noChangeArrowheads="1"/>
              </p:cNvSpPr>
              <p:nvPr userDrawn="1"/>
            </p:nvSpPr>
            <p:spPr bwMode="auto">
              <a:xfrm>
                <a:off x="4515" y="2714"/>
                <a:ext cx="96" cy="6"/>
              </a:xfrm>
              <a:prstGeom prst="rect">
                <a:avLst/>
              </a:prstGeom>
              <a:solidFill>
                <a:srgbClr val="CDA959"/>
              </a:solidFill>
              <a:ln w="0">
                <a:noFill/>
                <a:miter lim="800000"/>
                <a:headEnd/>
                <a:tailEnd/>
              </a:ln>
            </p:spPr>
            <p:txBody>
              <a:bodyPr/>
              <a:lstStyle/>
              <a:p>
                <a:pPr>
                  <a:defRPr/>
                </a:pPr>
                <a:endParaRPr lang="en-US" dirty="0"/>
              </a:p>
            </p:txBody>
          </p:sp>
          <p:sp>
            <p:nvSpPr>
              <p:cNvPr id="1284" name="Rectangle 1576"/>
              <p:cNvSpPr>
                <a:spLocks noChangeArrowheads="1"/>
              </p:cNvSpPr>
              <p:nvPr userDrawn="1"/>
            </p:nvSpPr>
            <p:spPr bwMode="auto">
              <a:xfrm>
                <a:off x="4633" y="2714"/>
                <a:ext cx="157" cy="6"/>
              </a:xfrm>
              <a:prstGeom prst="rect">
                <a:avLst/>
              </a:prstGeom>
              <a:solidFill>
                <a:srgbClr val="CDA959"/>
              </a:solidFill>
              <a:ln w="0">
                <a:noFill/>
                <a:miter lim="800000"/>
                <a:headEnd/>
                <a:tailEnd/>
              </a:ln>
            </p:spPr>
            <p:txBody>
              <a:bodyPr/>
              <a:lstStyle/>
              <a:p>
                <a:pPr>
                  <a:defRPr/>
                </a:pPr>
                <a:endParaRPr lang="en-US" dirty="0"/>
              </a:p>
            </p:txBody>
          </p:sp>
          <p:sp>
            <p:nvSpPr>
              <p:cNvPr id="1285" name="Rectangle 1577"/>
              <p:cNvSpPr>
                <a:spLocks noChangeArrowheads="1"/>
              </p:cNvSpPr>
              <p:nvPr userDrawn="1"/>
            </p:nvSpPr>
            <p:spPr bwMode="auto">
              <a:xfrm>
                <a:off x="5780" y="2714"/>
                <a:ext cx="22" cy="6"/>
              </a:xfrm>
              <a:prstGeom prst="rect">
                <a:avLst/>
              </a:prstGeom>
              <a:solidFill>
                <a:srgbClr val="CDA959"/>
              </a:solidFill>
              <a:ln w="0">
                <a:noFill/>
                <a:miter lim="800000"/>
                <a:headEnd/>
                <a:tailEnd/>
              </a:ln>
            </p:spPr>
            <p:txBody>
              <a:bodyPr/>
              <a:lstStyle/>
              <a:p>
                <a:pPr>
                  <a:defRPr/>
                </a:pPr>
                <a:endParaRPr lang="en-US" dirty="0"/>
              </a:p>
            </p:txBody>
          </p:sp>
          <p:sp>
            <p:nvSpPr>
              <p:cNvPr id="1286" name="Rectangle 1578"/>
              <p:cNvSpPr>
                <a:spLocks noChangeArrowheads="1"/>
              </p:cNvSpPr>
              <p:nvPr userDrawn="1"/>
            </p:nvSpPr>
            <p:spPr bwMode="auto">
              <a:xfrm>
                <a:off x="3648" y="2720"/>
                <a:ext cx="369" cy="5"/>
              </a:xfrm>
              <a:prstGeom prst="rect">
                <a:avLst/>
              </a:prstGeom>
              <a:solidFill>
                <a:srgbClr val="CDA959"/>
              </a:solidFill>
              <a:ln w="0">
                <a:noFill/>
                <a:miter lim="800000"/>
                <a:headEnd/>
                <a:tailEnd/>
              </a:ln>
            </p:spPr>
            <p:txBody>
              <a:bodyPr/>
              <a:lstStyle/>
              <a:p>
                <a:pPr>
                  <a:defRPr/>
                </a:pPr>
                <a:endParaRPr lang="en-US" dirty="0"/>
              </a:p>
            </p:txBody>
          </p:sp>
          <p:sp>
            <p:nvSpPr>
              <p:cNvPr id="1287" name="Rectangle 1579"/>
              <p:cNvSpPr>
                <a:spLocks noChangeArrowheads="1"/>
              </p:cNvSpPr>
              <p:nvPr userDrawn="1"/>
            </p:nvSpPr>
            <p:spPr bwMode="auto">
              <a:xfrm>
                <a:off x="4510" y="2720"/>
                <a:ext cx="95" cy="5"/>
              </a:xfrm>
              <a:prstGeom prst="rect">
                <a:avLst/>
              </a:prstGeom>
              <a:solidFill>
                <a:srgbClr val="CDA959"/>
              </a:solidFill>
              <a:ln w="0">
                <a:noFill/>
                <a:miter lim="800000"/>
                <a:headEnd/>
                <a:tailEnd/>
              </a:ln>
            </p:spPr>
            <p:txBody>
              <a:bodyPr/>
              <a:lstStyle/>
              <a:p>
                <a:pPr>
                  <a:defRPr/>
                </a:pPr>
                <a:endParaRPr lang="en-US" dirty="0"/>
              </a:p>
            </p:txBody>
          </p:sp>
          <p:sp>
            <p:nvSpPr>
              <p:cNvPr id="1288" name="Rectangle 1580"/>
              <p:cNvSpPr>
                <a:spLocks noChangeArrowheads="1"/>
              </p:cNvSpPr>
              <p:nvPr userDrawn="1"/>
            </p:nvSpPr>
            <p:spPr bwMode="auto">
              <a:xfrm>
                <a:off x="4627" y="2720"/>
                <a:ext cx="163" cy="5"/>
              </a:xfrm>
              <a:prstGeom prst="rect">
                <a:avLst/>
              </a:prstGeom>
              <a:solidFill>
                <a:srgbClr val="CDA959"/>
              </a:solidFill>
              <a:ln w="0">
                <a:noFill/>
                <a:miter lim="800000"/>
                <a:headEnd/>
                <a:tailEnd/>
              </a:ln>
            </p:spPr>
            <p:txBody>
              <a:bodyPr/>
              <a:lstStyle/>
              <a:p>
                <a:pPr>
                  <a:defRPr/>
                </a:pPr>
                <a:endParaRPr lang="en-US" dirty="0"/>
              </a:p>
            </p:txBody>
          </p:sp>
          <p:sp>
            <p:nvSpPr>
              <p:cNvPr id="1289" name="Rectangle 1581"/>
              <p:cNvSpPr>
                <a:spLocks noChangeArrowheads="1"/>
              </p:cNvSpPr>
              <p:nvPr userDrawn="1"/>
            </p:nvSpPr>
            <p:spPr bwMode="auto">
              <a:xfrm>
                <a:off x="5780" y="2720"/>
                <a:ext cx="22" cy="5"/>
              </a:xfrm>
              <a:prstGeom prst="rect">
                <a:avLst/>
              </a:prstGeom>
              <a:solidFill>
                <a:srgbClr val="CDA959"/>
              </a:solidFill>
              <a:ln w="0">
                <a:noFill/>
                <a:miter lim="800000"/>
                <a:headEnd/>
                <a:tailEnd/>
              </a:ln>
            </p:spPr>
            <p:txBody>
              <a:bodyPr/>
              <a:lstStyle/>
              <a:p>
                <a:pPr>
                  <a:defRPr/>
                </a:pPr>
                <a:endParaRPr lang="en-US" dirty="0"/>
              </a:p>
            </p:txBody>
          </p:sp>
          <p:sp>
            <p:nvSpPr>
              <p:cNvPr id="1290" name="Rectangle 1582"/>
              <p:cNvSpPr>
                <a:spLocks noChangeArrowheads="1"/>
              </p:cNvSpPr>
              <p:nvPr userDrawn="1"/>
            </p:nvSpPr>
            <p:spPr bwMode="auto">
              <a:xfrm>
                <a:off x="3648" y="2725"/>
                <a:ext cx="302" cy="6"/>
              </a:xfrm>
              <a:prstGeom prst="rect">
                <a:avLst/>
              </a:prstGeom>
              <a:solidFill>
                <a:srgbClr val="CDA959"/>
              </a:solidFill>
              <a:ln w="0">
                <a:noFill/>
                <a:miter lim="800000"/>
                <a:headEnd/>
                <a:tailEnd/>
              </a:ln>
            </p:spPr>
            <p:txBody>
              <a:bodyPr/>
              <a:lstStyle/>
              <a:p>
                <a:pPr>
                  <a:defRPr/>
                </a:pPr>
                <a:endParaRPr lang="en-US" dirty="0"/>
              </a:p>
            </p:txBody>
          </p:sp>
          <p:sp>
            <p:nvSpPr>
              <p:cNvPr id="1291" name="Rectangle 1583"/>
              <p:cNvSpPr>
                <a:spLocks noChangeArrowheads="1"/>
              </p:cNvSpPr>
              <p:nvPr userDrawn="1"/>
            </p:nvSpPr>
            <p:spPr bwMode="auto">
              <a:xfrm>
                <a:off x="4504" y="2725"/>
                <a:ext cx="95" cy="6"/>
              </a:xfrm>
              <a:prstGeom prst="rect">
                <a:avLst/>
              </a:prstGeom>
              <a:solidFill>
                <a:srgbClr val="CDA959"/>
              </a:solidFill>
              <a:ln w="0">
                <a:noFill/>
                <a:miter lim="800000"/>
                <a:headEnd/>
                <a:tailEnd/>
              </a:ln>
            </p:spPr>
            <p:txBody>
              <a:bodyPr/>
              <a:lstStyle/>
              <a:p>
                <a:pPr>
                  <a:defRPr/>
                </a:pPr>
                <a:endParaRPr lang="en-US" dirty="0"/>
              </a:p>
            </p:txBody>
          </p:sp>
          <p:sp>
            <p:nvSpPr>
              <p:cNvPr id="1292" name="Rectangle 1584"/>
              <p:cNvSpPr>
                <a:spLocks noChangeArrowheads="1"/>
              </p:cNvSpPr>
              <p:nvPr userDrawn="1"/>
            </p:nvSpPr>
            <p:spPr bwMode="auto">
              <a:xfrm>
                <a:off x="4627" y="2725"/>
                <a:ext cx="157" cy="6"/>
              </a:xfrm>
              <a:prstGeom prst="rect">
                <a:avLst/>
              </a:prstGeom>
              <a:solidFill>
                <a:srgbClr val="CDA959"/>
              </a:solidFill>
              <a:ln w="0">
                <a:noFill/>
                <a:miter lim="800000"/>
                <a:headEnd/>
                <a:tailEnd/>
              </a:ln>
            </p:spPr>
            <p:txBody>
              <a:bodyPr/>
              <a:lstStyle/>
              <a:p>
                <a:pPr>
                  <a:defRPr/>
                </a:pPr>
                <a:endParaRPr lang="en-US" dirty="0"/>
              </a:p>
            </p:txBody>
          </p:sp>
          <p:sp>
            <p:nvSpPr>
              <p:cNvPr id="1293" name="Rectangle 1585"/>
              <p:cNvSpPr>
                <a:spLocks noChangeArrowheads="1"/>
              </p:cNvSpPr>
              <p:nvPr userDrawn="1"/>
            </p:nvSpPr>
            <p:spPr bwMode="auto">
              <a:xfrm>
                <a:off x="5780" y="2725"/>
                <a:ext cx="22" cy="6"/>
              </a:xfrm>
              <a:prstGeom prst="rect">
                <a:avLst/>
              </a:prstGeom>
              <a:solidFill>
                <a:srgbClr val="CDA959"/>
              </a:solidFill>
              <a:ln w="0">
                <a:noFill/>
                <a:miter lim="800000"/>
                <a:headEnd/>
                <a:tailEnd/>
              </a:ln>
            </p:spPr>
            <p:txBody>
              <a:bodyPr/>
              <a:lstStyle/>
              <a:p>
                <a:pPr>
                  <a:defRPr/>
                </a:pPr>
                <a:endParaRPr lang="en-US" dirty="0"/>
              </a:p>
            </p:txBody>
          </p:sp>
          <p:sp>
            <p:nvSpPr>
              <p:cNvPr id="1294" name="Rectangle 1586"/>
              <p:cNvSpPr>
                <a:spLocks noChangeArrowheads="1"/>
              </p:cNvSpPr>
              <p:nvPr userDrawn="1"/>
            </p:nvSpPr>
            <p:spPr bwMode="auto">
              <a:xfrm>
                <a:off x="3648" y="2731"/>
                <a:ext cx="229" cy="5"/>
              </a:xfrm>
              <a:prstGeom prst="rect">
                <a:avLst/>
              </a:prstGeom>
              <a:solidFill>
                <a:srgbClr val="CDA959"/>
              </a:solidFill>
              <a:ln w="0">
                <a:noFill/>
                <a:miter lim="800000"/>
                <a:headEnd/>
                <a:tailEnd/>
              </a:ln>
            </p:spPr>
            <p:txBody>
              <a:bodyPr/>
              <a:lstStyle/>
              <a:p>
                <a:pPr>
                  <a:defRPr/>
                </a:pPr>
                <a:endParaRPr lang="en-US" dirty="0"/>
              </a:p>
            </p:txBody>
          </p:sp>
          <p:sp>
            <p:nvSpPr>
              <p:cNvPr id="1295" name="Rectangle 1587"/>
              <p:cNvSpPr>
                <a:spLocks noChangeArrowheads="1"/>
              </p:cNvSpPr>
              <p:nvPr userDrawn="1"/>
            </p:nvSpPr>
            <p:spPr bwMode="auto">
              <a:xfrm>
                <a:off x="4499" y="2731"/>
                <a:ext cx="89" cy="5"/>
              </a:xfrm>
              <a:prstGeom prst="rect">
                <a:avLst/>
              </a:prstGeom>
              <a:solidFill>
                <a:srgbClr val="CDA959"/>
              </a:solidFill>
              <a:ln w="0">
                <a:noFill/>
                <a:miter lim="800000"/>
                <a:headEnd/>
                <a:tailEnd/>
              </a:ln>
            </p:spPr>
            <p:txBody>
              <a:bodyPr/>
              <a:lstStyle/>
              <a:p>
                <a:pPr>
                  <a:defRPr/>
                </a:pPr>
                <a:endParaRPr lang="en-US" dirty="0"/>
              </a:p>
            </p:txBody>
          </p:sp>
          <p:sp>
            <p:nvSpPr>
              <p:cNvPr id="1296" name="Rectangle 1588"/>
              <p:cNvSpPr>
                <a:spLocks noChangeArrowheads="1"/>
              </p:cNvSpPr>
              <p:nvPr userDrawn="1"/>
            </p:nvSpPr>
            <p:spPr bwMode="auto">
              <a:xfrm>
                <a:off x="4622" y="2731"/>
                <a:ext cx="162" cy="5"/>
              </a:xfrm>
              <a:prstGeom prst="rect">
                <a:avLst/>
              </a:prstGeom>
              <a:solidFill>
                <a:srgbClr val="CDA959"/>
              </a:solidFill>
              <a:ln w="0">
                <a:noFill/>
                <a:miter lim="800000"/>
                <a:headEnd/>
                <a:tailEnd/>
              </a:ln>
            </p:spPr>
            <p:txBody>
              <a:bodyPr/>
              <a:lstStyle/>
              <a:p>
                <a:pPr>
                  <a:defRPr/>
                </a:pPr>
                <a:endParaRPr lang="en-US" dirty="0"/>
              </a:p>
            </p:txBody>
          </p:sp>
          <p:sp>
            <p:nvSpPr>
              <p:cNvPr id="1297" name="Rectangle 1589"/>
              <p:cNvSpPr>
                <a:spLocks noChangeArrowheads="1"/>
              </p:cNvSpPr>
              <p:nvPr userDrawn="1"/>
            </p:nvSpPr>
            <p:spPr bwMode="auto">
              <a:xfrm>
                <a:off x="5780" y="2731"/>
                <a:ext cx="22" cy="5"/>
              </a:xfrm>
              <a:prstGeom prst="rect">
                <a:avLst/>
              </a:prstGeom>
              <a:solidFill>
                <a:srgbClr val="CDA959"/>
              </a:solidFill>
              <a:ln w="0">
                <a:noFill/>
                <a:miter lim="800000"/>
                <a:headEnd/>
                <a:tailEnd/>
              </a:ln>
            </p:spPr>
            <p:txBody>
              <a:bodyPr/>
              <a:lstStyle/>
              <a:p>
                <a:pPr>
                  <a:defRPr/>
                </a:pPr>
                <a:endParaRPr lang="en-US" dirty="0"/>
              </a:p>
            </p:txBody>
          </p:sp>
          <p:sp>
            <p:nvSpPr>
              <p:cNvPr id="1298" name="Rectangle 1590"/>
              <p:cNvSpPr>
                <a:spLocks noChangeArrowheads="1"/>
              </p:cNvSpPr>
              <p:nvPr userDrawn="1"/>
            </p:nvSpPr>
            <p:spPr bwMode="auto">
              <a:xfrm>
                <a:off x="3648" y="2736"/>
                <a:ext cx="185" cy="6"/>
              </a:xfrm>
              <a:prstGeom prst="rect">
                <a:avLst/>
              </a:prstGeom>
              <a:solidFill>
                <a:srgbClr val="CDA959"/>
              </a:solidFill>
              <a:ln w="0">
                <a:noFill/>
                <a:miter lim="800000"/>
                <a:headEnd/>
                <a:tailEnd/>
              </a:ln>
            </p:spPr>
            <p:txBody>
              <a:bodyPr/>
              <a:lstStyle/>
              <a:p>
                <a:pPr>
                  <a:defRPr/>
                </a:pPr>
                <a:endParaRPr lang="en-US" dirty="0"/>
              </a:p>
            </p:txBody>
          </p:sp>
          <p:sp>
            <p:nvSpPr>
              <p:cNvPr id="1299" name="Rectangle 1591"/>
              <p:cNvSpPr>
                <a:spLocks noChangeArrowheads="1"/>
              </p:cNvSpPr>
              <p:nvPr userDrawn="1"/>
            </p:nvSpPr>
            <p:spPr bwMode="auto">
              <a:xfrm>
                <a:off x="4487" y="2736"/>
                <a:ext cx="96" cy="6"/>
              </a:xfrm>
              <a:prstGeom prst="rect">
                <a:avLst/>
              </a:prstGeom>
              <a:solidFill>
                <a:srgbClr val="CDA959"/>
              </a:solidFill>
              <a:ln w="0">
                <a:noFill/>
                <a:miter lim="800000"/>
                <a:headEnd/>
                <a:tailEnd/>
              </a:ln>
            </p:spPr>
            <p:txBody>
              <a:bodyPr/>
              <a:lstStyle/>
              <a:p>
                <a:pPr>
                  <a:defRPr/>
                </a:pPr>
                <a:endParaRPr lang="en-US" dirty="0"/>
              </a:p>
            </p:txBody>
          </p:sp>
          <p:sp>
            <p:nvSpPr>
              <p:cNvPr id="1300" name="Rectangle 1592"/>
              <p:cNvSpPr>
                <a:spLocks noChangeArrowheads="1"/>
              </p:cNvSpPr>
              <p:nvPr userDrawn="1"/>
            </p:nvSpPr>
            <p:spPr bwMode="auto">
              <a:xfrm>
                <a:off x="4622" y="2736"/>
                <a:ext cx="156" cy="6"/>
              </a:xfrm>
              <a:prstGeom prst="rect">
                <a:avLst/>
              </a:prstGeom>
              <a:solidFill>
                <a:srgbClr val="CDA959"/>
              </a:solidFill>
              <a:ln w="0">
                <a:noFill/>
                <a:miter lim="800000"/>
                <a:headEnd/>
                <a:tailEnd/>
              </a:ln>
            </p:spPr>
            <p:txBody>
              <a:bodyPr/>
              <a:lstStyle/>
              <a:p>
                <a:pPr>
                  <a:defRPr/>
                </a:pPr>
                <a:endParaRPr lang="en-US" dirty="0"/>
              </a:p>
            </p:txBody>
          </p:sp>
          <p:sp>
            <p:nvSpPr>
              <p:cNvPr id="1301" name="Rectangle 1593"/>
              <p:cNvSpPr>
                <a:spLocks noChangeArrowheads="1"/>
              </p:cNvSpPr>
              <p:nvPr userDrawn="1"/>
            </p:nvSpPr>
            <p:spPr bwMode="auto">
              <a:xfrm>
                <a:off x="5780" y="2736"/>
                <a:ext cx="22" cy="6"/>
              </a:xfrm>
              <a:prstGeom prst="rect">
                <a:avLst/>
              </a:prstGeom>
              <a:solidFill>
                <a:srgbClr val="CDA959"/>
              </a:solidFill>
              <a:ln w="0">
                <a:noFill/>
                <a:miter lim="800000"/>
                <a:headEnd/>
                <a:tailEnd/>
              </a:ln>
            </p:spPr>
            <p:txBody>
              <a:bodyPr/>
              <a:lstStyle/>
              <a:p>
                <a:pPr>
                  <a:defRPr/>
                </a:pPr>
                <a:endParaRPr lang="en-US" dirty="0"/>
              </a:p>
            </p:txBody>
          </p:sp>
          <p:sp>
            <p:nvSpPr>
              <p:cNvPr id="1302" name="Rectangle 1594"/>
              <p:cNvSpPr>
                <a:spLocks noChangeArrowheads="1"/>
              </p:cNvSpPr>
              <p:nvPr userDrawn="1"/>
            </p:nvSpPr>
            <p:spPr bwMode="auto">
              <a:xfrm>
                <a:off x="3648" y="2742"/>
                <a:ext cx="140" cy="6"/>
              </a:xfrm>
              <a:prstGeom prst="rect">
                <a:avLst/>
              </a:prstGeom>
              <a:solidFill>
                <a:srgbClr val="CDA959"/>
              </a:solidFill>
              <a:ln w="0">
                <a:noFill/>
                <a:miter lim="800000"/>
                <a:headEnd/>
                <a:tailEnd/>
              </a:ln>
            </p:spPr>
            <p:txBody>
              <a:bodyPr/>
              <a:lstStyle/>
              <a:p>
                <a:pPr>
                  <a:defRPr/>
                </a:pPr>
                <a:endParaRPr lang="en-US" dirty="0"/>
              </a:p>
            </p:txBody>
          </p:sp>
          <p:sp>
            <p:nvSpPr>
              <p:cNvPr id="1303" name="Rectangle 1595"/>
              <p:cNvSpPr>
                <a:spLocks noChangeArrowheads="1"/>
              </p:cNvSpPr>
              <p:nvPr userDrawn="1"/>
            </p:nvSpPr>
            <p:spPr bwMode="auto">
              <a:xfrm>
                <a:off x="4482" y="2742"/>
                <a:ext cx="95" cy="6"/>
              </a:xfrm>
              <a:prstGeom prst="rect">
                <a:avLst/>
              </a:prstGeom>
              <a:solidFill>
                <a:srgbClr val="CDA959"/>
              </a:solidFill>
              <a:ln w="0">
                <a:noFill/>
                <a:miter lim="800000"/>
                <a:headEnd/>
                <a:tailEnd/>
              </a:ln>
            </p:spPr>
            <p:txBody>
              <a:bodyPr/>
              <a:lstStyle/>
              <a:p>
                <a:pPr>
                  <a:defRPr/>
                </a:pPr>
                <a:endParaRPr lang="en-US" dirty="0"/>
              </a:p>
            </p:txBody>
          </p:sp>
          <p:sp>
            <p:nvSpPr>
              <p:cNvPr id="1304" name="Rectangle 1596"/>
              <p:cNvSpPr>
                <a:spLocks noChangeArrowheads="1"/>
              </p:cNvSpPr>
              <p:nvPr userDrawn="1"/>
            </p:nvSpPr>
            <p:spPr bwMode="auto">
              <a:xfrm>
                <a:off x="4622" y="2742"/>
                <a:ext cx="156" cy="6"/>
              </a:xfrm>
              <a:prstGeom prst="rect">
                <a:avLst/>
              </a:prstGeom>
              <a:solidFill>
                <a:srgbClr val="CDA959"/>
              </a:solidFill>
              <a:ln w="0">
                <a:noFill/>
                <a:miter lim="800000"/>
                <a:headEnd/>
                <a:tailEnd/>
              </a:ln>
            </p:spPr>
            <p:txBody>
              <a:bodyPr/>
              <a:lstStyle/>
              <a:p>
                <a:pPr>
                  <a:defRPr/>
                </a:pPr>
                <a:endParaRPr lang="en-US" dirty="0"/>
              </a:p>
            </p:txBody>
          </p:sp>
          <p:sp>
            <p:nvSpPr>
              <p:cNvPr id="1305" name="Rectangle 1597"/>
              <p:cNvSpPr>
                <a:spLocks noChangeArrowheads="1"/>
              </p:cNvSpPr>
              <p:nvPr userDrawn="1"/>
            </p:nvSpPr>
            <p:spPr bwMode="auto">
              <a:xfrm>
                <a:off x="5780" y="2742"/>
                <a:ext cx="22" cy="6"/>
              </a:xfrm>
              <a:prstGeom prst="rect">
                <a:avLst/>
              </a:prstGeom>
              <a:solidFill>
                <a:srgbClr val="CDA959"/>
              </a:solidFill>
              <a:ln w="0">
                <a:noFill/>
                <a:miter lim="800000"/>
                <a:headEnd/>
                <a:tailEnd/>
              </a:ln>
            </p:spPr>
            <p:txBody>
              <a:bodyPr/>
              <a:lstStyle/>
              <a:p>
                <a:pPr>
                  <a:defRPr/>
                </a:pPr>
                <a:endParaRPr lang="en-US" dirty="0"/>
              </a:p>
            </p:txBody>
          </p:sp>
          <p:sp>
            <p:nvSpPr>
              <p:cNvPr id="1306" name="Rectangle 1598"/>
              <p:cNvSpPr>
                <a:spLocks noChangeArrowheads="1"/>
              </p:cNvSpPr>
              <p:nvPr userDrawn="1"/>
            </p:nvSpPr>
            <p:spPr bwMode="auto">
              <a:xfrm>
                <a:off x="3648" y="2748"/>
                <a:ext cx="129" cy="5"/>
              </a:xfrm>
              <a:prstGeom prst="rect">
                <a:avLst/>
              </a:prstGeom>
              <a:solidFill>
                <a:srgbClr val="CDA959"/>
              </a:solidFill>
              <a:ln w="0">
                <a:noFill/>
                <a:miter lim="800000"/>
                <a:headEnd/>
                <a:tailEnd/>
              </a:ln>
            </p:spPr>
            <p:txBody>
              <a:bodyPr/>
              <a:lstStyle/>
              <a:p>
                <a:pPr>
                  <a:defRPr/>
                </a:pPr>
                <a:endParaRPr lang="en-US" dirty="0"/>
              </a:p>
            </p:txBody>
          </p:sp>
          <p:sp>
            <p:nvSpPr>
              <p:cNvPr id="1307" name="Rectangle 1599"/>
              <p:cNvSpPr>
                <a:spLocks noChangeArrowheads="1"/>
              </p:cNvSpPr>
              <p:nvPr userDrawn="1"/>
            </p:nvSpPr>
            <p:spPr bwMode="auto">
              <a:xfrm>
                <a:off x="4476" y="2748"/>
                <a:ext cx="95" cy="5"/>
              </a:xfrm>
              <a:prstGeom prst="rect">
                <a:avLst/>
              </a:prstGeom>
              <a:solidFill>
                <a:srgbClr val="CDA959"/>
              </a:solidFill>
              <a:ln w="0">
                <a:noFill/>
                <a:miter lim="800000"/>
                <a:headEnd/>
                <a:tailEnd/>
              </a:ln>
            </p:spPr>
            <p:txBody>
              <a:bodyPr/>
              <a:lstStyle/>
              <a:p>
                <a:pPr>
                  <a:defRPr/>
                </a:pPr>
                <a:endParaRPr lang="en-US" dirty="0"/>
              </a:p>
            </p:txBody>
          </p:sp>
          <p:sp>
            <p:nvSpPr>
              <p:cNvPr id="1308" name="Rectangle 1600"/>
              <p:cNvSpPr>
                <a:spLocks noChangeArrowheads="1"/>
              </p:cNvSpPr>
              <p:nvPr userDrawn="1"/>
            </p:nvSpPr>
            <p:spPr bwMode="auto">
              <a:xfrm>
                <a:off x="4616" y="2748"/>
                <a:ext cx="162" cy="5"/>
              </a:xfrm>
              <a:prstGeom prst="rect">
                <a:avLst/>
              </a:prstGeom>
              <a:solidFill>
                <a:srgbClr val="CDA959"/>
              </a:solidFill>
              <a:ln w="0">
                <a:noFill/>
                <a:miter lim="800000"/>
                <a:headEnd/>
                <a:tailEnd/>
              </a:ln>
            </p:spPr>
            <p:txBody>
              <a:bodyPr/>
              <a:lstStyle/>
              <a:p>
                <a:pPr>
                  <a:defRPr/>
                </a:pPr>
                <a:endParaRPr lang="en-US" dirty="0"/>
              </a:p>
            </p:txBody>
          </p:sp>
          <p:sp>
            <p:nvSpPr>
              <p:cNvPr id="1309" name="Rectangle 1601"/>
              <p:cNvSpPr>
                <a:spLocks noChangeArrowheads="1"/>
              </p:cNvSpPr>
              <p:nvPr userDrawn="1"/>
            </p:nvSpPr>
            <p:spPr bwMode="auto">
              <a:xfrm>
                <a:off x="5780" y="2748"/>
                <a:ext cx="22" cy="5"/>
              </a:xfrm>
              <a:prstGeom prst="rect">
                <a:avLst/>
              </a:prstGeom>
              <a:solidFill>
                <a:srgbClr val="CDA959"/>
              </a:solidFill>
              <a:ln w="0">
                <a:noFill/>
                <a:miter lim="800000"/>
                <a:headEnd/>
                <a:tailEnd/>
              </a:ln>
            </p:spPr>
            <p:txBody>
              <a:bodyPr/>
              <a:lstStyle/>
              <a:p>
                <a:pPr>
                  <a:defRPr/>
                </a:pPr>
                <a:endParaRPr lang="en-US" dirty="0"/>
              </a:p>
            </p:txBody>
          </p:sp>
          <p:sp>
            <p:nvSpPr>
              <p:cNvPr id="1310" name="Rectangle 1602"/>
              <p:cNvSpPr>
                <a:spLocks noChangeArrowheads="1"/>
              </p:cNvSpPr>
              <p:nvPr userDrawn="1"/>
            </p:nvSpPr>
            <p:spPr bwMode="auto">
              <a:xfrm>
                <a:off x="3648" y="2753"/>
                <a:ext cx="112" cy="6"/>
              </a:xfrm>
              <a:prstGeom prst="rect">
                <a:avLst/>
              </a:prstGeom>
              <a:solidFill>
                <a:srgbClr val="CDA959"/>
              </a:solidFill>
              <a:ln w="0">
                <a:noFill/>
                <a:miter lim="800000"/>
                <a:headEnd/>
                <a:tailEnd/>
              </a:ln>
            </p:spPr>
            <p:txBody>
              <a:bodyPr/>
              <a:lstStyle/>
              <a:p>
                <a:pPr>
                  <a:defRPr/>
                </a:pPr>
                <a:endParaRPr lang="en-US" dirty="0"/>
              </a:p>
            </p:txBody>
          </p:sp>
          <p:sp>
            <p:nvSpPr>
              <p:cNvPr id="1311" name="Rectangle 1603"/>
              <p:cNvSpPr>
                <a:spLocks noChangeArrowheads="1"/>
              </p:cNvSpPr>
              <p:nvPr userDrawn="1"/>
            </p:nvSpPr>
            <p:spPr bwMode="auto">
              <a:xfrm>
                <a:off x="4471" y="2753"/>
                <a:ext cx="95" cy="6"/>
              </a:xfrm>
              <a:prstGeom prst="rect">
                <a:avLst/>
              </a:prstGeom>
              <a:solidFill>
                <a:srgbClr val="CDA959"/>
              </a:solidFill>
              <a:ln w="0">
                <a:noFill/>
                <a:miter lim="800000"/>
                <a:headEnd/>
                <a:tailEnd/>
              </a:ln>
            </p:spPr>
            <p:txBody>
              <a:bodyPr/>
              <a:lstStyle/>
              <a:p>
                <a:pPr>
                  <a:defRPr/>
                </a:pPr>
                <a:endParaRPr lang="en-US" dirty="0"/>
              </a:p>
            </p:txBody>
          </p:sp>
          <p:sp>
            <p:nvSpPr>
              <p:cNvPr id="1312" name="Rectangle 1604"/>
              <p:cNvSpPr>
                <a:spLocks noChangeArrowheads="1"/>
              </p:cNvSpPr>
              <p:nvPr userDrawn="1"/>
            </p:nvSpPr>
            <p:spPr bwMode="auto">
              <a:xfrm>
                <a:off x="4616" y="2753"/>
                <a:ext cx="157" cy="6"/>
              </a:xfrm>
              <a:prstGeom prst="rect">
                <a:avLst/>
              </a:prstGeom>
              <a:solidFill>
                <a:srgbClr val="CDA959"/>
              </a:solidFill>
              <a:ln w="0">
                <a:noFill/>
                <a:miter lim="800000"/>
                <a:headEnd/>
                <a:tailEnd/>
              </a:ln>
            </p:spPr>
            <p:txBody>
              <a:bodyPr/>
              <a:lstStyle/>
              <a:p>
                <a:pPr>
                  <a:defRPr/>
                </a:pPr>
                <a:endParaRPr lang="en-US" dirty="0"/>
              </a:p>
            </p:txBody>
          </p:sp>
          <p:sp>
            <p:nvSpPr>
              <p:cNvPr id="1313" name="Rectangle 1605"/>
              <p:cNvSpPr>
                <a:spLocks noChangeArrowheads="1"/>
              </p:cNvSpPr>
              <p:nvPr userDrawn="1"/>
            </p:nvSpPr>
            <p:spPr bwMode="auto">
              <a:xfrm>
                <a:off x="5780" y="2753"/>
                <a:ext cx="22" cy="6"/>
              </a:xfrm>
              <a:prstGeom prst="rect">
                <a:avLst/>
              </a:prstGeom>
              <a:solidFill>
                <a:srgbClr val="CDA959"/>
              </a:solidFill>
              <a:ln w="0">
                <a:noFill/>
                <a:miter lim="800000"/>
                <a:headEnd/>
                <a:tailEnd/>
              </a:ln>
            </p:spPr>
            <p:txBody>
              <a:bodyPr/>
              <a:lstStyle/>
              <a:p>
                <a:pPr>
                  <a:defRPr/>
                </a:pPr>
                <a:endParaRPr lang="en-US" dirty="0"/>
              </a:p>
            </p:txBody>
          </p:sp>
          <p:sp>
            <p:nvSpPr>
              <p:cNvPr id="1314" name="Rectangle 1606"/>
              <p:cNvSpPr>
                <a:spLocks noChangeArrowheads="1"/>
              </p:cNvSpPr>
              <p:nvPr userDrawn="1"/>
            </p:nvSpPr>
            <p:spPr bwMode="auto">
              <a:xfrm>
                <a:off x="3648" y="2759"/>
                <a:ext cx="101" cy="5"/>
              </a:xfrm>
              <a:prstGeom prst="rect">
                <a:avLst/>
              </a:prstGeom>
              <a:solidFill>
                <a:srgbClr val="CDA959"/>
              </a:solidFill>
              <a:ln w="0">
                <a:noFill/>
                <a:miter lim="800000"/>
                <a:headEnd/>
                <a:tailEnd/>
              </a:ln>
            </p:spPr>
            <p:txBody>
              <a:bodyPr/>
              <a:lstStyle/>
              <a:p>
                <a:pPr>
                  <a:defRPr/>
                </a:pPr>
                <a:endParaRPr lang="en-US" dirty="0"/>
              </a:p>
            </p:txBody>
          </p:sp>
          <p:sp>
            <p:nvSpPr>
              <p:cNvPr id="1315" name="Rectangle 1607"/>
              <p:cNvSpPr>
                <a:spLocks noChangeArrowheads="1"/>
              </p:cNvSpPr>
              <p:nvPr userDrawn="1"/>
            </p:nvSpPr>
            <p:spPr bwMode="auto">
              <a:xfrm>
                <a:off x="4465" y="2759"/>
                <a:ext cx="90" cy="5"/>
              </a:xfrm>
              <a:prstGeom prst="rect">
                <a:avLst/>
              </a:prstGeom>
              <a:solidFill>
                <a:srgbClr val="CDA959"/>
              </a:solidFill>
              <a:ln w="0">
                <a:noFill/>
                <a:miter lim="800000"/>
                <a:headEnd/>
                <a:tailEnd/>
              </a:ln>
            </p:spPr>
            <p:txBody>
              <a:bodyPr/>
              <a:lstStyle/>
              <a:p>
                <a:pPr>
                  <a:defRPr/>
                </a:pPr>
                <a:endParaRPr lang="en-US" dirty="0"/>
              </a:p>
            </p:txBody>
          </p:sp>
          <p:sp>
            <p:nvSpPr>
              <p:cNvPr id="1316" name="Rectangle 1608"/>
              <p:cNvSpPr>
                <a:spLocks noChangeArrowheads="1"/>
              </p:cNvSpPr>
              <p:nvPr userDrawn="1"/>
            </p:nvSpPr>
            <p:spPr bwMode="auto">
              <a:xfrm>
                <a:off x="4611" y="2759"/>
                <a:ext cx="162" cy="5"/>
              </a:xfrm>
              <a:prstGeom prst="rect">
                <a:avLst/>
              </a:prstGeom>
              <a:solidFill>
                <a:srgbClr val="CDA959"/>
              </a:solidFill>
              <a:ln w="0">
                <a:noFill/>
                <a:miter lim="800000"/>
                <a:headEnd/>
                <a:tailEnd/>
              </a:ln>
            </p:spPr>
            <p:txBody>
              <a:bodyPr/>
              <a:lstStyle/>
              <a:p>
                <a:pPr>
                  <a:defRPr/>
                </a:pPr>
                <a:endParaRPr lang="en-US" dirty="0"/>
              </a:p>
            </p:txBody>
          </p:sp>
          <p:sp>
            <p:nvSpPr>
              <p:cNvPr id="1317" name="Rectangle 1609"/>
              <p:cNvSpPr>
                <a:spLocks noChangeArrowheads="1"/>
              </p:cNvSpPr>
              <p:nvPr userDrawn="1"/>
            </p:nvSpPr>
            <p:spPr bwMode="auto">
              <a:xfrm>
                <a:off x="5780" y="2759"/>
                <a:ext cx="22" cy="5"/>
              </a:xfrm>
              <a:prstGeom prst="rect">
                <a:avLst/>
              </a:prstGeom>
              <a:solidFill>
                <a:srgbClr val="CDA959"/>
              </a:solidFill>
              <a:ln w="0">
                <a:noFill/>
                <a:miter lim="800000"/>
                <a:headEnd/>
                <a:tailEnd/>
              </a:ln>
            </p:spPr>
            <p:txBody>
              <a:bodyPr/>
              <a:lstStyle/>
              <a:p>
                <a:pPr>
                  <a:defRPr/>
                </a:pPr>
                <a:endParaRPr lang="en-US" dirty="0"/>
              </a:p>
            </p:txBody>
          </p:sp>
          <p:sp>
            <p:nvSpPr>
              <p:cNvPr id="1318" name="Rectangle 1610"/>
              <p:cNvSpPr>
                <a:spLocks noChangeArrowheads="1"/>
              </p:cNvSpPr>
              <p:nvPr userDrawn="1"/>
            </p:nvSpPr>
            <p:spPr bwMode="auto">
              <a:xfrm>
                <a:off x="3648" y="2764"/>
                <a:ext cx="84" cy="6"/>
              </a:xfrm>
              <a:prstGeom prst="rect">
                <a:avLst/>
              </a:prstGeom>
              <a:solidFill>
                <a:srgbClr val="CDA959"/>
              </a:solidFill>
              <a:ln w="0">
                <a:noFill/>
                <a:miter lim="800000"/>
                <a:headEnd/>
                <a:tailEnd/>
              </a:ln>
            </p:spPr>
            <p:txBody>
              <a:bodyPr/>
              <a:lstStyle/>
              <a:p>
                <a:pPr>
                  <a:defRPr/>
                </a:pPr>
                <a:endParaRPr lang="en-US" dirty="0"/>
              </a:p>
            </p:txBody>
          </p:sp>
          <p:sp>
            <p:nvSpPr>
              <p:cNvPr id="1319" name="Rectangle 1611"/>
              <p:cNvSpPr>
                <a:spLocks noChangeArrowheads="1"/>
              </p:cNvSpPr>
              <p:nvPr userDrawn="1"/>
            </p:nvSpPr>
            <p:spPr bwMode="auto">
              <a:xfrm>
                <a:off x="4454" y="2764"/>
                <a:ext cx="95" cy="6"/>
              </a:xfrm>
              <a:prstGeom prst="rect">
                <a:avLst/>
              </a:prstGeom>
              <a:solidFill>
                <a:srgbClr val="CDA959"/>
              </a:solidFill>
              <a:ln w="0">
                <a:noFill/>
                <a:miter lim="800000"/>
                <a:headEnd/>
                <a:tailEnd/>
              </a:ln>
            </p:spPr>
            <p:txBody>
              <a:bodyPr/>
              <a:lstStyle/>
              <a:p>
                <a:pPr>
                  <a:defRPr/>
                </a:pPr>
                <a:endParaRPr lang="en-US" dirty="0"/>
              </a:p>
            </p:txBody>
          </p:sp>
          <p:sp>
            <p:nvSpPr>
              <p:cNvPr id="1320" name="Rectangle 1612"/>
              <p:cNvSpPr>
                <a:spLocks noChangeArrowheads="1"/>
              </p:cNvSpPr>
              <p:nvPr userDrawn="1"/>
            </p:nvSpPr>
            <p:spPr bwMode="auto">
              <a:xfrm>
                <a:off x="4611" y="2764"/>
                <a:ext cx="156" cy="6"/>
              </a:xfrm>
              <a:prstGeom prst="rect">
                <a:avLst/>
              </a:prstGeom>
              <a:solidFill>
                <a:srgbClr val="CDA959"/>
              </a:solidFill>
              <a:ln w="0">
                <a:noFill/>
                <a:miter lim="800000"/>
                <a:headEnd/>
                <a:tailEnd/>
              </a:ln>
            </p:spPr>
            <p:txBody>
              <a:bodyPr/>
              <a:lstStyle/>
              <a:p>
                <a:pPr>
                  <a:defRPr/>
                </a:pPr>
                <a:endParaRPr lang="en-US" dirty="0"/>
              </a:p>
            </p:txBody>
          </p:sp>
          <p:sp>
            <p:nvSpPr>
              <p:cNvPr id="1321" name="Rectangle 1613"/>
              <p:cNvSpPr>
                <a:spLocks noChangeArrowheads="1"/>
              </p:cNvSpPr>
              <p:nvPr userDrawn="1"/>
            </p:nvSpPr>
            <p:spPr bwMode="auto">
              <a:xfrm>
                <a:off x="5780" y="2764"/>
                <a:ext cx="22" cy="6"/>
              </a:xfrm>
              <a:prstGeom prst="rect">
                <a:avLst/>
              </a:prstGeom>
              <a:solidFill>
                <a:srgbClr val="CDA959"/>
              </a:solidFill>
              <a:ln w="0">
                <a:noFill/>
                <a:miter lim="800000"/>
                <a:headEnd/>
                <a:tailEnd/>
              </a:ln>
            </p:spPr>
            <p:txBody>
              <a:bodyPr/>
              <a:lstStyle/>
              <a:p>
                <a:pPr>
                  <a:defRPr/>
                </a:pPr>
                <a:endParaRPr lang="en-US" dirty="0"/>
              </a:p>
            </p:txBody>
          </p:sp>
          <p:sp>
            <p:nvSpPr>
              <p:cNvPr id="1322" name="Rectangle 1614"/>
              <p:cNvSpPr>
                <a:spLocks noChangeArrowheads="1"/>
              </p:cNvSpPr>
              <p:nvPr userDrawn="1"/>
            </p:nvSpPr>
            <p:spPr bwMode="auto">
              <a:xfrm>
                <a:off x="3648" y="2770"/>
                <a:ext cx="84" cy="6"/>
              </a:xfrm>
              <a:prstGeom prst="rect">
                <a:avLst/>
              </a:prstGeom>
              <a:solidFill>
                <a:srgbClr val="CDA959"/>
              </a:solidFill>
              <a:ln w="0">
                <a:noFill/>
                <a:miter lim="800000"/>
                <a:headEnd/>
                <a:tailEnd/>
              </a:ln>
            </p:spPr>
            <p:txBody>
              <a:bodyPr/>
              <a:lstStyle/>
              <a:p>
                <a:pPr>
                  <a:defRPr/>
                </a:pPr>
                <a:endParaRPr lang="en-US" dirty="0"/>
              </a:p>
            </p:txBody>
          </p:sp>
        </p:grpSp>
        <p:grpSp>
          <p:nvGrpSpPr>
            <p:cNvPr id="21" name="Group 1615"/>
            <p:cNvGrpSpPr>
              <a:grpSpLocks/>
            </p:cNvGrpSpPr>
            <p:nvPr userDrawn="1"/>
          </p:nvGrpSpPr>
          <p:grpSpPr bwMode="auto">
            <a:xfrm>
              <a:off x="3648" y="2770"/>
              <a:ext cx="2154" cy="341"/>
              <a:chOff x="3648" y="2770"/>
              <a:chExt cx="2154" cy="341"/>
            </a:xfrm>
          </p:grpSpPr>
          <p:sp>
            <p:nvSpPr>
              <p:cNvPr id="923" name="Rectangle 1616"/>
              <p:cNvSpPr>
                <a:spLocks noChangeArrowheads="1"/>
              </p:cNvSpPr>
              <p:nvPr userDrawn="1"/>
            </p:nvSpPr>
            <p:spPr bwMode="auto">
              <a:xfrm>
                <a:off x="4448" y="2770"/>
                <a:ext cx="95" cy="6"/>
              </a:xfrm>
              <a:prstGeom prst="rect">
                <a:avLst/>
              </a:prstGeom>
              <a:solidFill>
                <a:srgbClr val="CDA959"/>
              </a:solidFill>
              <a:ln w="0">
                <a:noFill/>
                <a:miter lim="800000"/>
                <a:headEnd/>
                <a:tailEnd/>
              </a:ln>
            </p:spPr>
            <p:txBody>
              <a:bodyPr/>
              <a:lstStyle/>
              <a:p>
                <a:pPr>
                  <a:defRPr/>
                </a:pPr>
                <a:endParaRPr lang="en-US" dirty="0"/>
              </a:p>
            </p:txBody>
          </p:sp>
          <p:sp>
            <p:nvSpPr>
              <p:cNvPr id="924" name="Rectangle 1617"/>
              <p:cNvSpPr>
                <a:spLocks noChangeArrowheads="1"/>
              </p:cNvSpPr>
              <p:nvPr userDrawn="1"/>
            </p:nvSpPr>
            <p:spPr bwMode="auto">
              <a:xfrm>
                <a:off x="4605" y="2770"/>
                <a:ext cx="162" cy="6"/>
              </a:xfrm>
              <a:prstGeom prst="rect">
                <a:avLst/>
              </a:prstGeom>
              <a:solidFill>
                <a:srgbClr val="CDA959"/>
              </a:solidFill>
              <a:ln w="0">
                <a:noFill/>
                <a:miter lim="800000"/>
                <a:headEnd/>
                <a:tailEnd/>
              </a:ln>
            </p:spPr>
            <p:txBody>
              <a:bodyPr/>
              <a:lstStyle/>
              <a:p>
                <a:pPr>
                  <a:defRPr/>
                </a:pPr>
                <a:endParaRPr lang="en-US" dirty="0"/>
              </a:p>
            </p:txBody>
          </p:sp>
          <p:sp>
            <p:nvSpPr>
              <p:cNvPr id="925" name="Rectangle 1618"/>
              <p:cNvSpPr>
                <a:spLocks noChangeArrowheads="1"/>
              </p:cNvSpPr>
              <p:nvPr userDrawn="1"/>
            </p:nvSpPr>
            <p:spPr bwMode="auto">
              <a:xfrm>
                <a:off x="5780" y="2770"/>
                <a:ext cx="22" cy="6"/>
              </a:xfrm>
              <a:prstGeom prst="rect">
                <a:avLst/>
              </a:prstGeom>
              <a:solidFill>
                <a:srgbClr val="CDA959"/>
              </a:solidFill>
              <a:ln w="0">
                <a:noFill/>
                <a:miter lim="800000"/>
                <a:headEnd/>
                <a:tailEnd/>
              </a:ln>
            </p:spPr>
            <p:txBody>
              <a:bodyPr/>
              <a:lstStyle/>
              <a:p>
                <a:pPr>
                  <a:defRPr/>
                </a:pPr>
                <a:endParaRPr lang="en-US" dirty="0"/>
              </a:p>
            </p:txBody>
          </p:sp>
          <p:sp>
            <p:nvSpPr>
              <p:cNvPr id="926" name="Rectangle 1619"/>
              <p:cNvSpPr>
                <a:spLocks noChangeArrowheads="1"/>
              </p:cNvSpPr>
              <p:nvPr userDrawn="1"/>
            </p:nvSpPr>
            <p:spPr bwMode="auto">
              <a:xfrm>
                <a:off x="3648" y="2776"/>
                <a:ext cx="78" cy="5"/>
              </a:xfrm>
              <a:prstGeom prst="rect">
                <a:avLst/>
              </a:prstGeom>
              <a:solidFill>
                <a:srgbClr val="CDA959"/>
              </a:solidFill>
              <a:ln w="0">
                <a:noFill/>
                <a:miter lim="800000"/>
                <a:headEnd/>
                <a:tailEnd/>
              </a:ln>
            </p:spPr>
            <p:txBody>
              <a:bodyPr/>
              <a:lstStyle/>
              <a:p>
                <a:pPr>
                  <a:defRPr/>
                </a:pPr>
                <a:endParaRPr lang="en-US" dirty="0"/>
              </a:p>
            </p:txBody>
          </p:sp>
          <p:sp>
            <p:nvSpPr>
              <p:cNvPr id="927" name="Rectangle 1620"/>
              <p:cNvSpPr>
                <a:spLocks noChangeArrowheads="1"/>
              </p:cNvSpPr>
              <p:nvPr userDrawn="1"/>
            </p:nvSpPr>
            <p:spPr bwMode="auto">
              <a:xfrm>
                <a:off x="4443" y="2776"/>
                <a:ext cx="95" cy="5"/>
              </a:xfrm>
              <a:prstGeom prst="rect">
                <a:avLst/>
              </a:prstGeom>
              <a:solidFill>
                <a:srgbClr val="CDA959"/>
              </a:solidFill>
              <a:ln w="0">
                <a:noFill/>
                <a:miter lim="800000"/>
                <a:headEnd/>
                <a:tailEnd/>
              </a:ln>
            </p:spPr>
            <p:txBody>
              <a:bodyPr/>
              <a:lstStyle/>
              <a:p>
                <a:pPr>
                  <a:defRPr/>
                </a:pPr>
                <a:endParaRPr lang="en-US" dirty="0"/>
              </a:p>
            </p:txBody>
          </p:sp>
          <p:sp>
            <p:nvSpPr>
              <p:cNvPr id="928" name="Rectangle 1621"/>
              <p:cNvSpPr>
                <a:spLocks noChangeArrowheads="1"/>
              </p:cNvSpPr>
              <p:nvPr userDrawn="1"/>
            </p:nvSpPr>
            <p:spPr bwMode="auto">
              <a:xfrm>
                <a:off x="4605" y="2776"/>
                <a:ext cx="162" cy="5"/>
              </a:xfrm>
              <a:prstGeom prst="rect">
                <a:avLst/>
              </a:prstGeom>
              <a:solidFill>
                <a:srgbClr val="CDA959"/>
              </a:solidFill>
              <a:ln w="0">
                <a:noFill/>
                <a:miter lim="800000"/>
                <a:headEnd/>
                <a:tailEnd/>
              </a:ln>
            </p:spPr>
            <p:txBody>
              <a:bodyPr/>
              <a:lstStyle/>
              <a:p>
                <a:pPr>
                  <a:defRPr/>
                </a:pPr>
                <a:endParaRPr lang="en-US" dirty="0"/>
              </a:p>
            </p:txBody>
          </p:sp>
          <p:sp>
            <p:nvSpPr>
              <p:cNvPr id="929" name="Rectangle 1622"/>
              <p:cNvSpPr>
                <a:spLocks noChangeArrowheads="1"/>
              </p:cNvSpPr>
              <p:nvPr userDrawn="1"/>
            </p:nvSpPr>
            <p:spPr bwMode="auto">
              <a:xfrm>
                <a:off x="5780" y="2776"/>
                <a:ext cx="22" cy="5"/>
              </a:xfrm>
              <a:prstGeom prst="rect">
                <a:avLst/>
              </a:prstGeom>
              <a:solidFill>
                <a:srgbClr val="CDA959"/>
              </a:solidFill>
              <a:ln w="0">
                <a:noFill/>
                <a:miter lim="800000"/>
                <a:headEnd/>
                <a:tailEnd/>
              </a:ln>
            </p:spPr>
            <p:txBody>
              <a:bodyPr/>
              <a:lstStyle/>
              <a:p>
                <a:pPr>
                  <a:defRPr/>
                </a:pPr>
                <a:endParaRPr lang="en-US" dirty="0"/>
              </a:p>
            </p:txBody>
          </p:sp>
          <p:sp>
            <p:nvSpPr>
              <p:cNvPr id="930" name="Rectangle 1623"/>
              <p:cNvSpPr>
                <a:spLocks noChangeArrowheads="1"/>
              </p:cNvSpPr>
              <p:nvPr userDrawn="1"/>
            </p:nvSpPr>
            <p:spPr bwMode="auto">
              <a:xfrm>
                <a:off x="3648" y="2781"/>
                <a:ext cx="73" cy="6"/>
              </a:xfrm>
              <a:prstGeom prst="rect">
                <a:avLst/>
              </a:prstGeom>
              <a:solidFill>
                <a:srgbClr val="CDA959"/>
              </a:solidFill>
              <a:ln w="0">
                <a:noFill/>
                <a:miter lim="800000"/>
                <a:headEnd/>
                <a:tailEnd/>
              </a:ln>
            </p:spPr>
            <p:txBody>
              <a:bodyPr/>
              <a:lstStyle/>
              <a:p>
                <a:pPr>
                  <a:defRPr/>
                </a:pPr>
                <a:endParaRPr lang="en-US" dirty="0"/>
              </a:p>
            </p:txBody>
          </p:sp>
          <p:sp>
            <p:nvSpPr>
              <p:cNvPr id="931" name="Rectangle 1624"/>
              <p:cNvSpPr>
                <a:spLocks noChangeArrowheads="1"/>
              </p:cNvSpPr>
              <p:nvPr userDrawn="1"/>
            </p:nvSpPr>
            <p:spPr bwMode="auto">
              <a:xfrm>
                <a:off x="4437" y="2781"/>
                <a:ext cx="95" cy="6"/>
              </a:xfrm>
              <a:prstGeom prst="rect">
                <a:avLst/>
              </a:prstGeom>
              <a:solidFill>
                <a:srgbClr val="CDA959"/>
              </a:solidFill>
              <a:ln w="0">
                <a:noFill/>
                <a:miter lim="800000"/>
                <a:headEnd/>
                <a:tailEnd/>
              </a:ln>
            </p:spPr>
            <p:txBody>
              <a:bodyPr/>
              <a:lstStyle/>
              <a:p>
                <a:pPr>
                  <a:defRPr/>
                </a:pPr>
                <a:endParaRPr lang="en-US" dirty="0"/>
              </a:p>
            </p:txBody>
          </p:sp>
          <p:sp>
            <p:nvSpPr>
              <p:cNvPr id="932" name="Rectangle 1625"/>
              <p:cNvSpPr>
                <a:spLocks noChangeArrowheads="1"/>
              </p:cNvSpPr>
              <p:nvPr userDrawn="1"/>
            </p:nvSpPr>
            <p:spPr bwMode="auto">
              <a:xfrm>
                <a:off x="4605" y="2781"/>
                <a:ext cx="157" cy="6"/>
              </a:xfrm>
              <a:prstGeom prst="rect">
                <a:avLst/>
              </a:prstGeom>
              <a:solidFill>
                <a:srgbClr val="CDA959"/>
              </a:solidFill>
              <a:ln w="0">
                <a:noFill/>
                <a:miter lim="800000"/>
                <a:headEnd/>
                <a:tailEnd/>
              </a:ln>
            </p:spPr>
            <p:txBody>
              <a:bodyPr/>
              <a:lstStyle/>
              <a:p>
                <a:pPr>
                  <a:defRPr/>
                </a:pPr>
                <a:endParaRPr lang="en-US" dirty="0"/>
              </a:p>
            </p:txBody>
          </p:sp>
          <p:sp>
            <p:nvSpPr>
              <p:cNvPr id="933" name="Rectangle 1626"/>
              <p:cNvSpPr>
                <a:spLocks noChangeArrowheads="1"/>
              </p:cNvSpPr>
              <p:nvPr userDrawn="1"/>
            </p:nvSpPr>
            <p:spPr bwMode="auto">
              <a:xfrm>
                <a:off x="5780" y="2781"/>
                <a:ext cx="22" cy="6"/>
              </a:xfrm>
              <a:prstGeom prst="rect">
                <a:avLst/>
              </a:prstGeom>
              <a:solidFill>
                <a:srgbClr val="CDA959"/>
              </a:solidFill>
              <a:ln w="0">
                <a:noFill/>
                <a:miter lim="800000"/>
                <a:headEnd/>
                <a:tailEnd/>
              </a:ln>
            </p:spPr>
            <p:txBody>
              <a:bodyPr/>
              <a:lstStyle/>
              <a:p>
                <a:pPr>
                  <a:defRPr/>
                </a:pPr>
                <a:endParaRPr lang="en-US" dirty="0"/>
              </a:p>
            </p:txBody>
          </p:sp>
          <p:sp>
            <p:nvSpPr>
              <p:cNvPr id="934" name="Rectangle 1627"/>
              <p:cNvSpPr>
                <a:spLocks noChangeArrowheads="1"/>
              </p:cNvSpPr>
              <p:nvPr userDrawn="1"/>
            </p:nvSpPr>
            <p:spPr bwMode="auto">
              <a:xfrm>
                <a:off x="3648" y="2787"/>
                <a:ext cx="67" cy="5"/>
              </a:xfrm>
              <a:prstGeom prst="rect">
                <a:avLst/>
              </a:prstGeom>
              <a:solidFill>
                <a:srgbClr val="CDA959"/>
              </a:solidFill>
              <a:ln w="0">
                <a:noFill/>
                <a:miter lim="800000"/>
                <a:headEnd/>
                <a:tailEnd/>
              </a:ln>
            </p:spPr>
            <p:txBody>
              <a:bodyPr/>
              <a:lstStyle/>
              <a:p>
                <a:pPr>
                  <a:defRPr/>
                </a:pPr>
                <a:endParaRPr lang="en-US" dirty="0"/>
              </a:p>
            </p:txBody>
          </p:sp>
          <p:sp>
            <p:nvSpPr>
              <p:cNvPr id="935" name="Rectangle 1628"/>
              <p:cNvSpPr>
                <a:spLocks noChangeArrowheads="1"/>
              </p:cNvSpPr>
              <p:nvPr userDrawn="1"/>
            </p:nvSpPr>
            <p:spPr bwMode="auto">
              <a:xfrm>
                <a:off x="4431" y="2787"/>
                <a:ext cx="90" cy="5"/>
              </a:xfrm>
              <a:prstGeom prst="rect">
                <a:avLst/>
              </a:prstGeom>
              <a:solidFill>
                <a:srgbClr val="CDA959"/>
              </a:solidFill>
              <a:ln w="0">
                <a:noFill/>
                <a:miter lim="800000"/>
                <a:headEnd/>
                <a:tailEnd/>
              </a:ln>
            </p:spPr>
            <p:txBody>
              <a:bodyPr/>
              <a:lstStyle/>
              <a:p>
                <a:pPr>
                  <a:defRPr/>
                </a:pPr>
                <a:endParaRPr lang="en-US" dirty="0"/>
              </a:p>
            </p:txBody>
          </p:sp>
          <p:sp>
            <p:nvSpPr>
              <p:cNvPr id="936" name="Rectangle 1629"/>
              <p:cNvSpPr>
                <a:spLocks noChangeArrowheads="1"/>
              </p:cNvSpPr>
              <p:nvPr userDrawn="1"/>
            </p:nvSpPr>
            <p:spPr bwMode="auto">
              <a:xfrm>
                <a:off x="4599" y="2787"/>
                <a:ext cx="163" cy="5"/>
              </a:xfrm>
              <a:prstGeom prst="rect">
                <a:avLst/>
              </a:prstGeom>
              <a:solidFill>
                <a:srgbClr val="CDA959"/>
              </a:solidFill>
              <a:ln w="0">
                <a:noFill/>
                <a:miter lim="800000"/>
                <a:headEnd/>
                <a:tailEnd/>
              </a:ln>
            </p:spPr>
            <p:txBody>
              <a:bodyPr/>
              <a:lstStyle/>
              <a:p>
                <a:pPr>
                  <a:defRPr/>
                </a:pPr>
                <a:endParaRPr lang="en-US" dirty="0"/>
              </a:p>
            </p:txBody>
          </p:sp>
          <p:sp>
            <p:nvSpPr>
              <p:cNvPr id="937" name="Rectangle 1630"/>
              <p:cNvSpPr>
                <a:spLocks noChangeArrowheads="1"/>
              </p:cNvSpPr>
              <p:nvPr userDrawn="1"/>
            </p:nvSpPr>
            <p:spPr bwMode="auto">
              <a:xfrm>
                <a:off x="5780" y="2787"/>
                <a:ext cx="22" cy="5"/>
              </a:xfrm>
              <a:prstGeom prst="rect">
                <a:avLst/>
              </a:prstGeom>
              <a:solidFill>
                <a:srgbClr val="CDA959"/>
              </a:solidFill>
              <a:ln w="0">
                <a:noFill/>
                <a:miter lim="800000"/>
                <a:headEnd/>
                <a:tailEnd/>
              </a:ln>
            </p:spPr>
            <p:txBody>
              <a:bodyPr/>
              <a:lstStyle/>
              <a:p>
                <a:pPr>
                  <a:defRPr/>
                </a:pPr>
                <a:endParaRPr lang="en-US" dirty="0"/>
              </a:p>
            </p:txBody>
          </p:sp>
          <p:sp>
            <p:nvSpPr>
              <p:cNvPr id="938" name="Rectangle 1631"/>
              <p:cNvSpPr>
                <a:spLocks noChangeArrowheads="1"/>
              </p:cNvSpPr>
              <p:nvPr userDrawn="1"/>
            </p:nvSpPr>
            <p:spPr bwMode="auto">
              <a:xfrm>
                <a:off x="3648" y="2792"/>
                <a:ext cx="62" cy="6"/>
              </a:xfrm>
              <a:prstGeom prst="rect">
                <a:avLst/>
              </a:prstGeom>
              <a:solidFill>
                <a:srgbClr val="CDA959"/>
              </a:solidFill>
              <a:ln w="0">
                <a:noFill/>
                <a:miter lim="800000"/>
                <a:headEnd/>
                <a:tailEnd/>
              </a:ln>
            </p:spPr>
            <p:txBody>
              <a:bodyPr/>
              <a:lstStyle/>
              <a:p>
                <a:pPr>
                  <a:defRPr/>
                </a:pPr>
                <a:endParaRPr lang="en-US" dirty="0"/>
              </a:p>
            </p:txBody>
          </p:sp>
          <p:sp>
            <p:nvSpPr>
              <p:cNvPr id="939" name="Rectangle 1632"/>
              <p:cNvSpPr>
                <a:spLocks noChangeArrowheads="1"/>
              </p:cNvSpPr>
              <p:nvPr userDrawn="1"/>
            </p:nvSpPr>
            <p:spPr bwMode="auto">
              <a:xfrm>
                <a:off x="4420" y="2792"/>
                <a:ext cx="95" cy="6"/>
              </a:xfrm>
              <a:prstGeom prst="rect">
                <a:avLst/>
              </a:prstGeom>
              <a:solidFill>
                <a:srgbClr val="CDA959"/>
              </a:solidFill>
              <a:ln w="0">
                <a:noFill/>
                <a:miter lim="800000"/>
                <a:headEnd/>
                <a:tailEnd/>
              </a:ln>
            </p:spPr>
            <p:txBody>
              <a:bodyPr/>
              <a:lstStyle/>
              <a:p>
                <a:pPr>
                  <a:defRPr/>
                </a:pPr>
                <a:endParaRPr lang="en-US" dirty="0"/>
              </a:p>
            </p:txBody>
          </p:sp>
          <p:sp>
            <p:nvSpPr>
              <p:cNvPr id="940" name="Rectangle 1633"/>
              <p:cNvSpPr>
                <a:spLocks noChangeArrowheads="1"/>
              </p:cNvSpPr>
              <p:nvPr userDrawn="1"/>
            </p:nvSpPr>
            <p:spPr bwMode="auto">
              <a:xfrm>
                <a:off x="4599" y="2792"/>
                <a:ext cx="157" cy="6"/>
              </a:xfrm>
              <a:prstGeom prst="rect">
                <a:avLst/>
              </a:prstGeom>
              <a:solidFill>
                <a:srgbClr val="CDA959"/>
              </a:solidFill>
              <a:ln w="0">
                <a:noFill/>
                <a:miter lim="800000"/>
                <a:headEnd/>
                <a:tailEnd/>
              </a:ln>
            </p:spPr>
            <p:txBody>
              <a:bodyPr/>
              <a:lstStyle/>
              <a:p>
                <a:pPr>
                  <a:defRPr/>
                </a:pPr>
                <a:endParaRPr lang="en-US" dirty="0"/>
              </a:p>
            </p:txBody>
          </p:sp>
          <p:sp>
            <p:nvSpPr>
              <p:cNvPr id="941" name="Rectangle 1634"/>
              <p:cNvSpPr>
                <a:spLocks noChangeArrowheads="1"/>
              </p:cNvSpPr>
              <p:nvPr userDrawn="1"/>
            </p:nvSpPr>
            <p:spPr bwMode="auto">
              <a:xfrm>
                <a:off x="5780" y="2792"/>
                <a:ext cx="22" cy="6"/>
              </a:xfrm>
              <a:prstGeom prst="rect">
                <a:avLst/>
              </a:prstGeom>
              <a:solidFill>
                <a:srgbClr val="CDA959"/>
              </a:solidFill>
              <a:ln w="0">
                <a:noFill/>
                <a:miter lim="800000"/>
                <a:headEnd/>
                <a:tailEnd/>
              </a:ln>
            </p:spPr>
            <p:txBody>
              <a:bodyPr/>
              <a:lstStyle/>
              <a:p>
                <a:pPr>
                  <a:defRPr/>
                </a:pPr>
                <a:endParaRPr lang="en-US" dirty="0"/>
              </a:p>
            </p:txBody>
          </p:sp>
          <p:sp>
            <p:nvSpPr>
              <p:cNvPr id="942" name="Rectangle 1635"/>
              <p:cNvSpPr>
                <a:spLocks noChangeArrowheads="1"/>
              </p:cNvSpPr>
              <p:nvPr userDrawn="1"/>
            </p:nvSpPr>
            <p:spPr bwMode="auto">
              <a:xfrm>
                <a:off x="3648" y="2798"/>
                <a:ext cx="56" cy="6"/>
              </a:xfrm>
              <a:prstGeom prst="rect">
                <a:avLst/>
              </a:prstGeom>
              <a:solidFill>
                <a:srgbClr val="CDA959"/>
              </a:solidFill>
              <a:ln w="0">
                <a:noFill/>
                <a:miter lim="800000"/>
                <a:headEnd/>
                <a:tailEnd/>
              </a:ln>
            </p:spPr>
            <p:txBody>
              <a:bodyPr/>
              <a:lstStyle/>
              <a:p>
                <a:pPr>
                  <a:defRPr/>
                </a:pPr>
                <a:endParaRPr lang="en-US" dirty="0"/>
              </a:p>
            </p:txBody>
          </p:sp>
          <p:sp>
            <p:nvSpPr>
              <p:cNvPr id="943" name="Rectangle 1636"/>
              <p:cNvSpPr>
                <a:spLocks noChangeArrowheads="1"/>
              </p:cNvSpPr>
              <p:nvPr userDrawn="1"/>
            </p:nvSpPr>
            <p:spPr bwMode="auto">
              <a:xfrm>
                <a:off x="4415" y="2798"/>
                <a:ext cx="95" cy="6"/>
              </a:xfrm>
              <a:prstGeom prst="rect">
                <a:avLst/>
              </a:prstGeom>
              <a:solidFill>
                <a:srgbClr val="CDA959"/>
              </a:solidFill>
              <a:ln w="0">
                <a:noFill/>
                <a:miter lim="800000"/>
                <a:headEnd/>
                <a:tailEnd/>
              </a:ln>
            </p:spPr>
            <p:txBody>
              <a:bodyPr/>
              <a:lstStyle/>
              <a:p>
                <a:pPr>
                  <a:defRPr/>
                </a:pPr>
                <a:endParaRPr lang="en-US" dirty="0"/>
              </a:p>
            </p:txBody>
          </p:sp>
          <p:sp>
            <p:nvSpPr>
              <p:cNvPr id="944" name="Rectangle 1637"/>
              <p:cNvSpPr>
                <a:spLocks noChangeArrowheads="1"/>
              </p:cNvSpPr>
              <p:nvPr userDrawn="1"/>
            </p:nvSpPr>
            <p:spPr bwMode="auto">
              <a:xfrm>
                <a:off x="4594" y="2798"/>
                <a:ext cx="162" cy="6"/>
              </a:xfrm>
              <a:prstGeom prst="rect">
                <a:avLst/>
              </a:prstGeom>
              <a:solidFill>
                <a:srgbClr val="CDA959"/>
              </a:solidFill>
              <a:ln w="0">
                <a:noFill/>
                <a:miter lim="800000"/>
                <a:headEnd/>
                <a:tailEnd/>
              </a:ln>
            </p:spPr>
            <p:txBody>
              <a:bodyPr/>
              <a:lstStyle/>
              <a:p>
                <a:pPr>
                  <a:defRPr/>
                </a:pPr>
                <a:endParaRPr lang="en-US" dirty="0"/>
              </a:p>
            </p:txBody>
          </p:sp>
          <p:sp>
            <p:nvSpPr>
              <p:cNvPr id="945" name="Rectangle 1638"/>
              <p:cNvSpPr>
                <a:spLocks noChangeArrowheads="1"/>
              </p:cNvSpPr>
              <p:nvPr userDrawn="1"/>
            </p:nvSpPr>
            <p:spPr bwMode="auto">
              <a:xfrm>
                <a:off x="5780" y="2798"/>
                <a:ext cx="22" cy="6"/>
              </a:xfrm>
              <a:prstGeom prst="rect">
                <a:avLst/>
              </a:prstGeom>
              <a:solidFill>
                <a:srgbClr val="CDA959"/>
              </a:solidFill>
              <a:ln w="0">
                <a:noFill/>
                <a:miter lim="800000"/>
                <a:headEnd/>
                <a:tailEnd/>
              </a:ln>
            </p:spPr>
            <p:txBody>
              <a:bodyPr/>
              <a:lstStyle/>
              <a:p>
                <a:pPr>
                  <a:defRPr/>
                </a:pPr>
                <a:endParaRPr lang="en-US" dirty="0"/>
              </a:p>
            </p:txBody>
          </p:sp>
          <p:sp>
            <p:nvSpPr>
              <p:cNvPr id="946" name="Rectangle 1639"/>
              <p:cNvSpPr>
                <a:spLocks noChangeArrowheads="1"/>
              </p:cNvSpPr>
              <p:nvPr userDrawn="1"/>
            </p:nvSpPr>
            <p:spPr bwMode="auto">
              <a:xfrm>
                <a:off x="3648" y="2804"/>
                <a:ext cx="50" cy="5"/>
              </a:xfrm>
              <a:prstGeom prst="rect">
                <a:avLst/>
              </a:prstGeom>
              <a:solidFill>
                <a:srgbClr val="CDA959"/>
              </a:solidFill>
              <a:ln w="0">
                <a:noFill/>
                <a:miter lim="800000"/>
                <a:headEnd/>
                <a:tailEnd/>
              </a:ln>
            </p:spPr>
            <p:txBody>
              <a:bodyPr/>
              <a:lstStyle/>
              <a:p>
                <a:pPr>
                  <a:defRPr/>
                </a:pPr>
                <a:endParaRPr lang="en-US" dirty="0"/>
              </a:p>
            </p:txBody>
          </p:sp>
          <p:sp>
            <p:nvSpPr>
              <p:cNvPr id="947" name="Rectangle 1640"/>
              <p:cNvSpPr>
                <a:spLocks noChangeArrowheads="1"/>
              </p:cNvSpPr>
              <p:nvPr userDrawn="1"/>
            </p:nvSpPr>
            <p:spPr bwMode="auto">
              <a:xfrm>
                <a:off x="4409" y="2804"/>
                <a:ext cx="95" cy="5"/>
              </a:xfrm>
              <a:prstGeom prst="rect">
                <a:avLst/>
              </a:prstGeom>
              <a:solidFill>
                <a:srgbClr val="CDA959"/>
              </a:solidFill>
              <a:ln w="0">
                <a:noFill/>
                <a:miter lim="800000"/>
                <a:headEnd/>
                <a:tailEnd/>
              </a:ln>
            </p:spPr>
            <p:txBody>
              <a:bodyPr/>
              <a:lstStyle/>
              <a:p>
                <a:pPr>
                  <a:defRPr/>
                </a:pPr>
                <a:endParaRPr lang="en-US" dirty="0"/>
              </a:p>
            </p:txBody>
          </p:sp>
          <p:sp>
            <p:nvSpPr>
              <p:cNvPr id="948" name="Rectangle 1641"/>
              <p:cNvSpPr>
                <a:spLocks noChangeArrowheads="1"/>
              </p:cNvSpPr>
              <p:nvPr userDrawn="1"/>
            </p:nvSpPr>
            <p:spPr bwMode="auto">
              <a:xfrm>
                <a:off x="4594" y="2804"/>
                <a:ext cx="156" cy="5"/>
              </a:xfrm>
              <a:prstGeom prst="rect">
                <a:avLst/>
              </a:prstGeom>
              <a:solidFill>
                <a:srgbClr val="CDA959"/>
              </a:solidFill>
              <a:ln w="0">
                <a:noFill/>
                <a:miter lim="800000"/>
                <a:headEnd/>
                <a:tailEnd/>
              </a:ln>
            </p:spPr>
            <p:txBody>
              <a:bodyPr/>
              <a:lstStyle/>
              <a:p>
                <a:pPr>
                  <a:defRPr/>
                </a:pPr>
                <a:endParaRPr lang="en-US" dirty="0"/>
              </a:p>
            </p:txBody>
          </p:sp>
          <p:sp>
            <p:nvSpPr>
              <p:cNvPr id="949" name="Rectangle 1642"/>
              <p:cNvSpPr>
                <a:spLocks noChangeArrowheads="1"/>
              </p:cNvSpPr>
              <p:nvPr userDrawn="1"/>
            </p:nvSpPr>
            <p:spPr bwMode="auto">
              <a:xfrm>
                <a:off x="5780" y="2804"/>
                <a:ext cx="22" cy="5"/>
              </a:xfrm>
              <a:prstGeom prst="rect">
                <a:avLst/>
              </a:prstGeom>
              <a:solidFill>
                <a:srgbClr val="CDA959"/>
              </a:solidFill>
              <a:ln w="0">
                <a:noFill/>
                <a:miter lim="800000"/>
                <a:headEnd/>
                <a:tailEnd/>
              </a:ln>
            </p:spPr>
            <p:txBody>
              <a:bodyPr/>
              <a:lstStyle/>
              <a:p>
                <a:pPr>
                  <a:defRPr/>
                </a:pPr>
                <a:endParaRPr lang="en-US" dirty="0"/>
              </a:p>
            </p:txBody>
          </p:sp>
          <p:sp>
            <p:nvSpPr>
              <p:cNvPr id="950" name="Rectangle 1643"/>
              <p:cNvSpPr>
                <a:spLocks noChangeArrowheads="1"/>
              </p:cNvSpPr>
              <p:nvPr userDrawn="1"/>
            </p:nvSpPr>
            <p:spPr bwMode="auto">
              <a:xfrm>
                <a:off x="3648" y="2809"/>
                <a:ext cx="50" cy="6"/>
              </a:xfrm>
              <a:prstGeom prst="rect">
                <a:avLst/>
              </a:prstGeom>
              <a:solidFill>
                <a:srgbClr val="CDA959"/>
              </a:solidFill>
              <a:ln w="0">
                <a:noFill/>
                <a:miter lim="800000"/>
                <a:headEnd/>
                <a:tailEnd/>
              </a:ln>
            </p:spPr>
            <p:txBody>
              <a:bodyPr/>
              <a:lstStyle/>
              <a:p>
                <a:pPr>
                  <a:defRPr/>
                </a:pPr>
                <a:endParaRPr lang="en-US" dirty="0"/>
              </a:p>
            </p:txBody>
          </p:sp>
          <p:sp>
            <p:nvSpPr>
              <p:cNvPr id="951" name="Rectangle 1644"/>
              <p:cNvSpPr>
                <a:spLocks noChangeArrowheads="1"/>
              </p:cNvSpPr>
              <p:nvPr userDrawn="1"/>
            </p:nvSpPr>
            <p:spPr bwMode="auto">
              <a:xfrm>
                <a:off x="4403" y="2809"/>
                <a:ext cx="96" cy="6"/>
              </a:xfrm>
              <a:prstGeom prst="rect">
                <a:avLst/>
              </a:prstGeom>
              <a:solidFill>
                <a:srgbClr val="CDA959"/>
              </a:solidFill>
              <a:ln w="0">
                <a:noFill/>
                <a:miter lim="800000"/>
                <a:headEnd/>
                <a:tailEnd/>
              </a:ln>
            </p:spPr>
            <p:txBody>
              <a:bodyPr/>
              <a:lstStyle/>
              <a:p>
                <a:pPr>
                  <a:defRPr/>
                </a:pPr>
                <a:endParaRPr lang="en-US" dirty="0"/>
              </a:p>
            </p:txBody>
          </p:sp>
          <p:sp>
            <p:nvSpPr>
              <p:cNvPr id="952" name="Rectangle 1645"/>
              <p:cNvSpPr>
                <a:spLocks noChangeArrowheads="1"/>
              </p:cNvSpPr>
              <p:nvPr userDrawn="1"/>
            </p:nvSpPr>
            <p:spPr bwMode="auto">
              <a:xfrm>
                <a:off x="4588" y="2809"/>
                <a:ext cx="162" cy="6"/>
              </a:xfrm>
              <a:prstGeom prst="rect">
                <a:avLst/>
              </a:prstGeom>
              <a:solidFill>
                <a:srgbClr val="CDA959"/>
              </a:solidFill>
              <a:ln w="0">
                <a:noFill/>
                <a:miter lim="800000"/>
                <a:headEnd/>
                <a:tailEnd/>
              </a:ln>
            </p:spPr>
            <p:txBody>
              <a:bodyPr/>
              <a:lstStyle/>
              <a:p>
                <a:pPr>
                  <a:defRPr/>
                </a:pPr>
                <a:endParaRPr lang="en-US" dirty="0"/>
              </a:p>
            </p:txBody>
          </p:sp>
          <p:sp>
            <p:nvSpPr>
              <p:cNvPr id="953" name="Rectangle 1646"/>
              <p:cNvSpPr>
                <a:spLocks noChangeArrowheads="1"/>
              </p:cNvSpPr>
              <p:nvPr userDrawn="1"/>
            </p:nvSpPr>
            <p:spPr bwMode="auto">
              <a:xfrm>
                <a:off x="5780" y="2809"/>
                <a:ext cx="22" cy="6"/>
              </a:xfrm>
              <a:prstGeom prst="rect">
                <a:avLst/>
              </a:prstGeom>
              <a:solidFill>
                <a:srgbClr val="CDA959"/>
              </a:solidFill>
              <a:ln w="0">
                <a:noFill/>
                <a:miter lim="800000"/>
                <a:headEnd/>
                <a:tailEnd/>
              </a:ln>
            </p:spPr>
            <p:txBody>
              <a:bodyPr/>
              <a:lstStyle/>
              <a:p>
                <a:pPr>
                  <a:defRPr/>
                </a:pPr>
                <a:endParaRPr lang="en-US" dirty="0"/>
              </a:p>
            </p:txBody>
          </p:sp>
          <p:sp>
            <p:nvSpPr>
              <p:cNvPr id="954" name="Rectangle 1647"/>
              <p:cNvSpPr>
                <a:spLocks noChangeArrowheads="1"/>
              </p:cNvSpPr>
              <p:nvPr userDrawn="1"/>
            </p:nvSpPr>
            <p:spPr bwMode="auto">
              <a:xfrm>
                <a:off x="3648" y="2815"/>
                <a:ext cx="50" cy="5"/>
              </a:xfrm>
              <a:prstGeom prst="rect">
                <a:avLst/>
              </a:prstGeom>
              <a:solidFill>
                <a:srgbClr val="CDA959"/>
              </a:solidFill>
              <a:ln w="0">
                <a:noFill/>
                <a:miter lim="800000"/>
                <a:headEnd/>
                <a:tailEnd/>
              </a:ln>
            </p:spPr>
            <p:txBody>
              <a:bodyPr/>
              <a:lstStyle/>
              <a:p>
                <a:pPr>
                  <a:defRPr/>
                </a:pPr>
                <a:endParaRPr lang="en-US" dirty="0"/>
              </a:p>
            </p:txBody>
          </p:sp>
          <p:sp>
            <p:nvSpPr>
              <p:cNvPr id="955" name="Rectangle 1648"/>
              <p:cNvSpPr>
                <a:spLocks noChangeArrowheads="1"/>
              </p:cNvSpPr>
              <p:nvPr userDrawn="1"/>
            </p:nvSpPr>
            <p:spPr bwMode="auto">
              <a:xfrm>
                <a:off x="4398" y="2815"/>
                <a:ext cx="89" cy="5"/>
              </a:xfrm>
              <a:prstGeom prst="rect">
                <a:avLst/>
              </a:prstGeom>
              <a:solidFill>
                <a:srgbClr val="CDA959"/>
              </a:solidFill>
              <a:ln w="0">
                <a:noFill/>
                <a:miter lim="800000"/>
                <a:headEnd/>
                <a:tailEnd/>
              </a:ln>
            </p:spPr>
            <p:txBody>
              <a:bodyPr/>
              <a:lstStyle/>
              <a:p>
                <a:pPr>
                  <a:defRPr/>
                </a:pPr>
                <a:endParaRPr lang="en-US" dirty="0"/>
              </a:p>
            </p:txBody>
          </p:sp>
          <p:sp>
            <p:nvSpPr>
              <p:cNvPr id="956" name="Rectangle 1649"/>
              <p:cNvSpPr>
                <a:spLocks noChangeArrowheads="1"/>
              </p:cNvSpPr>
              <p:nvPr userDrawn="1"/>
            </p:nvSpPr>
            <p:spPr bwMode="auto">
              <a:xfrm>
                <a:off x="4588" y="2815"/>
                <a:ext cx="162" cy="5"/>
              </a:xfrm>
              <a:prstGeom prst="rect">
                <a:avLst/>
              </a:prstGeom>
              <a:solidFill>
                <a:srgbClr val="CDA959"/>
              </a:solidFill>
              <a:ln w="0">
                <a:noFill/>
                <a:miter lim="800000"/>
                <a:headEnd/>
                <a:tailEnd/>
              </a:ln>
            </p:spPr>
            <p:txBody>
              <a:bodyPr/>
              <a:lstStyle/>
              <a:p>
                <a:pPr>
                  <a:defRPr/>
                </a:pPr>
                <a:endParaRPr lang="en-US" dirty="0"/>
              </a:p>
            </p:txBody>
          </p:sp>
          <p:sp>
            <p:nvSpPr>
              <p:cNvPr id="957" name="Rectangle 1650"/>
              <p:cNvSpPr>
                <a:spLocks noChangeArrowheads="1"/>
              </p:cNvSpPr>
              <p:nvPr userDrawn="1"/>
            </p:nvSpPr>
            <p:spPr bwMode="auto">
              <a:xfrm>
                <a:off x="5780" y="2815"/>
                <a:ext cx="22" cy="5"/>
              </a:xfrm>
              <a:prstGeom prst="rect">
                <a:avLst/>
              </a:prstGeom>
              <a:solidFill>
                <a:srgbClr val="CDA959"/>
              </a:solidFill>
              <a:ln w="0">
                <a:noFill/>
                <a:miter lim="800000"/>
                <a:headEnd/>
                <a:tailEnd/>
              </a:ln>
            </p:spPr>
            <p:txBody>
              <a:bodyPr/>
              <a:lstStyle/>
              <a:p>
                <a:pPr>
                  <a:defRPr/>
                </a:pPr>
                <a:endParaRPr lang="en-US" dirty="0"/>
              </a:p>
            </p:txBody>
          </p:sp>
          <p:sp>
            <p:nvSpPr>
              <p:cNvPr id="958" name="Rectangle 1651"/>
              <p:cNvSpPr>
                <a:spLocks noChangeArrowheads="1"/>
              </p:cNvSpPr>
              <p:nvPr userDrawn="1"/>
            </p:nvSpPr>
            <p:spPr bwMode="auto">
              <a:xfrm>
                <a:off x="3648" y="2820"/>
                <a:ext cx="50" cy="6"/>
              </a:xfrm>
              <a:prstGeom prst="rect">
                <a:avLst/>
              </a:prstGeom>
              <a:solidFill>
                <a:srgbClr val="CDA959"/>
              </a:solidFill>
              <a:ln w="0">
                <a:noFill/>
                <a:miter lim="800000"/>
                <a:headEnd/>
                <a:tailEnd/>
              </a:ln>
            </p:spPr>
            <p:txBody>
              <a:bodyPr/>
              <a:lstStyle/>
              <a:p>
                <a:pPr>
                  <a:defRPr/>
                </a:pPr>
                <a:endParaRPr lang="en-US" dirty="0"/>
              </a:p>
            </p:txBody>
          </p:sp>
          <p:sp>
            <p:nvSpPr>
              <p:cNvPr id="959" name="Rectangle 1652"/>
              <p:cNvSpPr>
                <a:spLocks noChangeArrowheads="1"/>
              </p:cNvSpPr>
              <p:nvPr userDrawn="1"/>
            </p:nvSpPr>
            <p:spPr bwMode="auto">
              <a:xfrm>
                <a:off x="4387" y="2820"/>
                <a:ext cx="95" cy="6"/>
              </a:xfrm>
              <a:prstGeom prst="rect">
                <a:avLst/>
              </a:prstGeom>
              <a:solidFill>
                <a:srgbClr val="CDA959"/>
              </a:solidFill>
              <a:ln w="0">
                <a:noFill/>
                <a:miter lim="800000"/>
                <a:headEnd/>
                <a:tailEnd/>
              </a:ln>
            </p:spPr>
            <p:txBody>
              <a:bodyPr/>
              <a:lstStyle/>
              <a:p>
                <a:pPr>
                  <a:defRPr/>
                </a:pPr>
                <a:endParaRPr lang="en-US" dirty="0"/>
              </a:p>
            </p:txBody>
          </p:sp>
          <p:sp>
            <p:nvSpPr>
              <p:cNvPr id="960" name="Rectangle 1653"/>
              <p:cNvSpPr>
                <a:spLocks noChangeArrowheads="1"/>
              </p:cNvSpPr>
              <p:nvPr userDrawn="1"/>
            </p:nvSpPr>
            <p:spPr bwMode="auto">
              <a:xfrm>
                <a:off x="4588" y="2820"/>
                <a:ext cx="157" cy="6"/>
              </a:xfrm>
              <a:prstGeom prst="rect">
                <a:avLst/>
              </a:prstGeom>
              <a:solidFill>
                <a:srgbClr val="CDA959"/>
              </a:solidFill>
              <a:ln w="0">
                <a:noFill/>
                <a:miter lim="800000"/>
                <a:headEnd/>
                <a:tailEnd/>
              </a:ln>
            </p:spPr>
            <p:txBody>
              <a:bodyPr/>
              <a:lstStyle/>
              <a:p>
                <a:pPr>
                  <a:defRPr/>
                </a:pPr>
                <a:endParaRPr lang="en-US" dirty="0"/>
              </a:p>
            </p:txBody>
          </p:sp>
          <p:sp>
            <p:nvSpPr>
              <p:cNvPr id="961" name="Rectangle 1654"/>
              <p:cNvSpPr>
                <a:spLocks noChangeArrowheads="1"/>
              </p:cNvSpPr>
              <p:nvPr userDrawn="1"/>
            </p:nvSpPr>
            <p:spPr bwMode="auto">
              <a:xfrm>
                <a:off x="5780" y="2820"/>
                <a:ext cx="22" cy="6"/>
              </a:xfrm>
              <a:prstGeom prst="rect">
                <a:avLst/>
              </a:prstGeom>
              <a:solidFill>
                <a:srgbClr val="CDA959"/>
              </a:solidFill>
              <a:ln w="0">
                <a:noFill/>
                <a:miter lim="800000"/>
                <a:headEnd/>
                <a:tailEnd/>
              </a:ln>
            </p:spPr>
            <p:txBody>
              <a:bodyPr/>
              <a:lstStyle/>
              <a:p>
                <a:pPr>
                  <a:defRPr/>
                </a:pPr>
                <a:endParaRPr lang="en-US" dirty="0"/>
              </a:p>
            </p:txBody>
          </p:sp>
          <p:sp>
            <p:nvSpPr>
              <p:cNvPr id="962" name="Rectangle 1655"/>
              <p:cNvSpPr>
                <a:spLocks noChangeArrowheads="1"/>
              </p:cNvSpPr>
              <p:nvPr userDrawn="1"/>
            </p:nvSpPr>
            <p:spPr bwMode="auto">
              <a:xfrm>
                <a:off x="3648" y="2826"/>
                <a:ext cx="45" cy="6"/>
              </a:xfrm>
              <a:prstGeom prst="rect">
                <a:avLst/>
              </a:prstGeom>
              <a:solidFill>
                <a:srgbClr val="CDA959"/>
              </a:solidFill>
              <a:ln w="0">
                <a:noFill/>
                <a:miter lim="800000"/>
                <a:headEnd/>
                <a:tailEnd/>
              </a:ln>
            </p:spPr>
            <p:txBody>
              <a:bodyPr/>
              <a:lstStyle/>
              <a:p>
                <a:pPr>
                  <a:defRPr/>
                </a:pPr>
                <a:endParaRPr lang="en-US" dirty="0"/>
              </a:p>
            </p:txBody>
          </p:sp>
          <p:sp>
            <p:nvSpPr>
              <p:cNvPr id="963" name="Rectangle 1656"/>
              <p:cNvSpPr>
                <a:spLocks noChangeArrowheads="1"/>
              </p:cNvSpPr>
              <p:nvPr userDrawn="1"/>
            </p:nvSpPr>
            <p:spPr bwMode="auto">
              <a:xfrm>
                <a:off x="4381" y="2826"/>
                <a:ext cx="95" cy="6"/>
              </a:xfrm>
              <a:prstGeom prst="rect">
                <a:avLst/>
              </a:prstGeom>
              <a:solidFill>
                <a:srgbClr val="CDA959"/>
              </a:solidFill>
              <a:ln w="0">
                <a:noFill/>
                <a:miter lim="800000"/>
                <a:headEnd/>
                <a:tailEnd/>
              </a:ln>
            </p:spPr>
            <p:txBody>
              <a:bodyPr/>
              <a:lstStyle/>
              <a:p>
                <a:pPr>
                  <a:defRPr/>
                </a:pPr>
                <a:endParaRPr lang="en-US" dirty="0"/>
              </a:p>
            </p:txBody>
          </p:sp>
          <p:sp>
            <p:nvSpPr>
              <p:cNvPr id="964" name="Rectangle 1657"/>
              <p:cNvSpPr>
                <a:spLocks noChangeArrowheads="1"/>
              </p:cNvSpPr>
              <p:nvPr userDrawn="1"/>
            </p:nvSpPr>
            <p:spPr bwMode="auto">
              <a:xfrm>
                <a:off x="4583" y="2826"/>
                <a:ext cx="162" cy="6"/>
              </a:xfrm>
              <a:prstGeom prst="rect">
                <a:avLst/>
              </a:prstGeom>
              <a:solidFill>
                <a:srgbClr val="CDA959"/>
              </a:solidFill>
              <a:ln w="0">
                <a:noFill/>
                <a:miter lim="800000"/>
                <a:headEnd/>
                <a:tailEnd/>
              </a:ln>
            </p:spPr>
            <p:txBody>
              <a:bodyPr/>
              <a:lstStyle/>
              <a:p>
                <a:pPr>
                  <a:defRPr/>
                </a:pPr>
                <a:endParaRPr lang="en-US" dirty="0"/>
              </a:p>
            </p:txBody>
          </p:sp>
          <p:sp>
            <p:nvSpPr>
              <p:cNvPr id="965" name="Rectangle 1658"/>
              <p:cNvSpPr>
                <a:spLocks noChangeArrowheads="1"/>
              </p:cNvSpPr>
              <p:nvPr userDrawn="1"/>
            </p:nvSpPr>
            <p:spPr bwMode="auto">
              <a:xfrm>
                <a:off x="5780" y="2826"/>
                <a:ext cx="22" cy="6"/>
              </a:xfrm>
              <a:prstGeom prst="rect">
                <a:avLst/>
              </a:prstGeom>
              <a:solidFill>
                <a:srgbClr val="CDA959"/>
              </a:solidFill>
              <a:ln w="0">
                <a:noFill/>
                <a:miter lim="800000"/>
                <a:headEnd/>
                <a:tailEnd/>
              </a:ln>
            </p:spPr>
            <p:txBody>
              <a:bodyPr/>
              <a:lstStyle/>
              <a:p>
                <a:pPr>
                  <a:defRPr/>
                </a:pPr>
                <a:endParaRPr lang="en-US" dirty="0"/>
              </a:p>
            </p:txBody>
          </p:sp>
          <p:sp>
            <p:nvSpPr>
              <p:cNvPr id="966" name="Rectangle 1659"/>
              <p:cNvSpPr>
                <a:spLocks noChangeArrowheads="1"/>
              </p:cNvSpPr>
              <p:nvPr userDrawn="1"/>
            </p:nvSpPr>
            <p:spPr bwMode="auto">
              <a:xfrm>
                <a:off x="3648" y="2832"/>
                <a:ext cx="45" cy="5"/>
              </a:xfrm>
              <a:prstGeom prst="rect">
                <a:avLst/>
              </a:prstGeom>
              <a:solidFill>
                <a:srgbClr val="CDA959"/>
              </a:solidFill>
              <a:ln w="0">
                <a:noFill/>
                <a:miter lim="800000"/>
                <a:headEnd/>
                <a:tailEnd/>
              </a:ln>
            </p:spPr>
            <p:txBody>
              <a:bodyPr/>
              <a:lstStyle/>
              <a:p>
                <a:pPr>
                  <a:defRPr/>
                </a:pPr>
                <a:endParaRPr lang="en-US" dirty="0"/>
              </a:p>
            </p:txBody>
          </p:sp>
          <p:sp>
            <p:nvSpPr>
              <p:cNvPr id="967" name="Rectangle 1660"/>
              <p:cNvSpPr>
                <a:spLocks noChangeArrowheads="1"/>
              </p:cNvSpPr>
              <p:nvPr userDrawn="1"/>
            </p:nvSpPr>
            <p:spPr bwMode="auto">
              <a:xfrm>
                <a:off x="4375" y="2832"/>
                <a:ext cx="96" cy="5"/>
              </a:xfrm>
              <a:prstGeom prst="rect">
                <a:avLst/>
              </a:prstGeom>
              <a:solidFill>
                <a:srgbClr val="CDA959"/>
              </a:solidFill>
              <a:ln w="0">
                <a:noFill/>
                <a:miter lim="800000"/>
                <a:headEnd/>
                <a:tailEnd/>
              </a:ln>
            </p:spPr>
            <p:txBody>
              <a:bodyPr/>
              <a:lstStyle/>
              <a:p>
                <a:pPr>
                  <a:defRPr/>
                </a:pPr>
                <a:endParaRPr lang="en-US" dirty="0"/>
              </a:p>
            </p:txBody>
          </p:sp>
          <p:sp>
            <p:nvSpPr>
              <p:cNvPr id="968" name="Rectangle 1661"/>
              <p:cNvSpPr>
                <a:spLocks noChangeArrowheads="1"/>
              </p:cNvSpPr>
              <p:nvPr userDrawn="1"/>
            </p:nvSpPr>
            <p:spPr bwMode="auto">
              <a:xfrm>
                <a:off x="4583" y="2832"/>
                <a:ext cx="156" cy="5"/>
              </a:xfrm>
              <a:prstGeom prst="rect">
                <a:avLst/>
              </a:prstGeom>
              <a:solidFill>
                <a:srgbClr val="CDA959"/>
              </a:solidFill>
              <a:ln w="0">
                <a:noFill/>
                <a:miter lim="800000"/>
                <a:headEnd/>
                <a:tailEnd/>
              </a:ln>
            </p:spPr>
            <p:txBody>
              <a:bodyPr/>
              <a:lstStyle/>
              <a:p>
                <a:pPr>
                  <a:defRPr/>
                </a:pPr>
                <a:endParaRPr lang="en-US" dirty="0"/>
              </a:p>
            </p:txBody>
          </p:sp>
          <p:sp>
            <p:nvSpPr>
              <p:cNvPr id="969" name="Rectangle 1662"/>
              <p:cNvSpPr>
                <a:spLocks noChangeArrowheads="1"/>
              </p:cNvSpPr>
              <p:nvPr userDrawn="1"/>
            </p:nvSpPr>
            <p:spPr bwMode="auto">
              <a:xfrm>
                <a:off x="5780" y="2832"/>
                <a:ext cx="22" cy="5"/>
              </a:xfrm>
              <a:prstGeom prst="rect">
                <a:avLst/>
              </a:prstGeom>
              <a:solidFill>
                <a:srgbClr val="CDA959"/>
              </a:solidFill>
              <a:ln w="0">
                <a:noFill/>
                <a:miter lim="800000"/>
                <a:headEnd/>
                <a:tailEnd/>
              </a:ln>
            </p:spPr>
            <p:txBody>
              <a:bodyPr/>
              <a:lstStyle/>
              <a:p>
                <a:pPr>
                  <a:defRPr/>
                </a:pPr>
                <a:endParaRPr lang="en-US" dirty="0"/>
              </a:p>
            </p:txBody>
          </p:sp>
          <p:sp>
            <p:nvSpPr>
              <p:cNvPr id="970" name="Rectangle 1663"/>
              <p:cNvSpPr>
                <a:spLocks noChangeArrowheads="1"/>
              </p:cNvSpPr>
              <p:nvPr userDrawn="1"/>
            </p:nvSpPr>
            <p:spPr bwMode="auto">
              <a:xfrm>
                <a:off x="3648" y="2837"/>
                <a:ext cx="45" cy="6"/>
              </a:xfrm>
              <a:prstGeom prst="rect">
                <a:avLst/>
              </a:prstGeom>
              <a:solidFill>
                <a:srgbClr val="CDA959"/>
              </a:solidFill>
              <a:ln w="0">
                <a:noFill/>
                <a:miter lim="800000"/>
                <a:headEnd/>
                <a:tailEnd/>
              </a:ln>
            </p:spPr>
            <p:txBody>
              <a:bodyPr/>
              <a:lstStyle/>
              <a:p>
                <a:pPr>
                  <a:defRPr/>
                </a:pPr>
                <a:endParaRPr lang="en-US" dirty="0"/>
              </a:p>
            </p:txBody>
          </p:sp>
          <p:sp>
            <p:nvSpPr>
              <p:cNvPr id="971" name="Rectangle 1664"/>
              <p:cNvSpPr>
                <a:spLocks noChangeArrowheads="1"/>
              </p:cNvSpPr>
              <p:nvPr userDrawn="1"/>
            </p:nvSpPr>
            <p:spPr bwMode="auto">
              <a:xfrm>
                <a:off x="4370" y="2837"/>
                <a:ext cx="95" cy="6"/>
              </a:xfrm>
              <a:prstGeom prst="rect">
                <a:avLst/>
              </a:prstGeom>
              <a:solidFill>
                <a:srgbClr val="CDA959"/>
              </a:solidFill>
              <a:ln w="0">
                <a:noFill/>
                <a:miter lim="800000"/>
                <a:headEnd/>
                <a:tailEnd/>
              </a:ln>
            </p:spPr>
            <p:txBody>
              <a:bodyPr/>
              <a:lstStyle/>
              <a:p>
                <a:pPr>
                  <a:defRPr/>
                </a:pPr>
                <a:endParaRPr lang="en-US" dirty="0"/>
              </a:p>
            </p:txBody>
          </p:sp>
          <p:sp>
            <p:nvSpPr>
              <p:cNvPr id="972" name="Rectangle 1665"/>
              <p:cNvSpPr>
                <a:spLocks noChangeArrowheads="1"/>
              </p:cNvSpPr>
              <p:nvPr userDrawn="1"/>
            </p:nvSpPr>
            <p:spPr bwMode="auto">
              <a:xfrm>
                <a:off x="4577" y="2837"/>
                <a:ext cx="162" cy="6"/>
              </a:xfrm>
              <a:prstGeom prst="rect">
                <a:avLst/>
              </a:prstGeom>
              <a:solidFill>
                <a:srgbClr val="CDA959"/>
              </a:solidFill>
              <a:ln w="0">
                <a:noFill/>
                <a:miter lim="800000"/>
                <a:headEnd/>
                <a:tailEnd/>
              </a:ln>
            </p:spPr>
            <p:txBody>
              <a:bodyPr/>
              <a:lstStyle/>
              <a:p>
                <a:pPr>
                  <a:defRPr/>
                </a:pPr>
                <a:endParaRPr lang="en-US" dirty="0"/>
              </a:p>
            </p:txBody>
          </p:sp>
          <p:sp>
            <p:nvSpPr>
              <p:cNvPr id="973" name="Rectangle 1666"/>
              <p:cNvSpPr>
                <a:spLocks noChangeArrowheads="1"/>
              </p:cNvSpPr>
              <p:nvPr userDrawn="1"/>
            </p:nvSpPr>
            <p:spPr bwMode="auto">
              <a:xfrm>
                <a:off x="5780" y="2837"/>
                <a:ext cx="22" cy="6"/>
              </a:xfrm>
              <a:prstGeom prst="rect">
                <a:avLst/>
              </a:prstGeom>
              <a:solidFill>
                <a:srgbClr val="CDA959"/>
              </a:solidFill>
              <a:ln w="0">
                <a:noFill/>
                <a:miter lim="800000"/>
                <a:headEnd/>
                <a:tailEnd/>
              </a:ln>
            </p:spPr>
            <p:txBody>
              <a:bodyPr/>
              <a:lstStyle/>
              <a:p>
                <a:pPr>
                  <a:defRPr/>
                </a:pPr>
                <a:endParaRPr lang="en-US" dirty="0"/>
              </a:p>
            </p:txBody>
          </p:sp>
          <p:sp>
            <p:nvSpPr>
              <p:cNvPr id="974" name="Rectangle 1667"/>
              <p:cNvSpPr>
                <a:spLocks noChangeArrowheads="1"/>
              </p:cNvSpPr>
              <p:nvPr userDrawn="1"/>
            </p:nvSpPr>
            <p:spPr bwMode="auto">
              <a:xfrm>
                <a:off x="3648" y="2843"/>
                <a:ext cx="45" cy="5"/>
              </a:xfrm>
              <a:prstGeom prst="rect">
                <a:avLst/>
              </a:prstGeom>
              <a:solidFill>
                <a:srgbClr val="CDA959"/>
              </a:solidFill>
              <a:ln w="0">
                <a:noFill/>
                <a:miter lim="800000"/>
                <a:headEnd/>
                <a:tailEnd/>
              </a:ln>
            </p:spPr>
            <p:txBody>
              <a:bodyPr/>
              <a:lstStyle/>
              <a:p>
                <a:pPr>
                  <a:defRPr/>
                </a:pPr>
                <a:endParaRPr lang="en-US" dirty="0"/>
              </a:p>
            </p:txBody>
          </p:sp>
          <p:sp>
            <p:nvSpPr>
              <p:cNvPr id="975" name="Rectangle 1668"/>
              <p:cNvSpPr>
                <a:spLocks noChangeArrowheads="1"/>
              </p:cNvSpPr>
              <p:nvPr userDrawn="1"/>
            </p:nvSpPr>
            <p:spPr bwMode="auto">
              <a:xfrm>
                <a:off x="4364" y="2843"/>
                <a:ext cx="90" cy="5"/>
              </a:xfrm>
              <a:prstGeom prst="rect">
                <a:avLst/>
              </a:prstGeom>
              <a:solidFill>
                <a:srgbClr val="CDA959"/>
              </a:solidFill>
              <a:ln w="0">
                <a:noFill/>
                <a:miter lim="800000"/>
                <a:headEnd/>
                <a:tailEnd/>
              </a:ln>
            </p:spPr>
            <p:txBody>
              <a:bodyPr/>
              <a:lstStyle/>
              <a:p>
                <a:pPr>
                  <a:defRPr/>
                </a:pPr>
                <a:endParaRPr lang="en-US" dirty="0"/>
              </a:p>
            </p:txBody>
          </p:sp>
          <p:sp>
            <p:nvSpPr>
              <p:cNvPr id="976" name="Rectangle 1669"/>
              <p:cNvSpPr>
                <a:spLocks noChangeArrowheads="1"/>
              </p:cNvSpPr>
              <p:nvPr userDrawn="1"/>
            </p:nvSpPr>
            <p:spPr bwMode="auto">
              <a:xfrm>
                <a:off x="4577" y="2843"/>
                <a:ext cx="157" cy="5"/>
              </a:xfrm>
              <a:prstGeom prst="rect">
                <a:avLst/>
              </a:prstGeom>
              <a:solidFill>
                <a:srgbClr val="CDA959"/>
              </a:solidFill>
              <a:ln w="0">
                <a:noFill/>
                <a:miter lim="800000"/>
                <a:headEnd/>
                <a:tailEnd/>
              </a:ln>
            </p:spPr>
            <p:txBody>
              <a:bodyPr/>
              <a:lstStyle/>
              <a:p>
                <a:pPr>
                  <a:defRPr/>
                </a:pPr>
                <a:endParaRPr lang="en-US" dirty="0"/>
              </a:p>
            </p:txBody>
          </p:sp>
          <p:sp>
            <p:nvSpPr>
              <p:cNvPr id="977" name="Rectangle 1670"/>
              <p:cNvSpPr>
                <a:spLocks noChangeArrowheads="1"/>
              </p:cNvSpPr>
              <p:nvPr userDrawn="1"/>
            </p:nvSpPr>
            <p:spPr bwMode="auto">
              <a:xfrm>
                <a:off x="5780" y="2843"/>
                <a:ext cx="22" cy="5"/>
              </a:xfrm>
              <a:prstGeom prst="rect">
                <a:avLst/>
              </a:prstGeom>
              <a:solidFill>
                <a:srgbClr val="CDA959"/>
              </a:solidFill>
              <a:ln w="0">
                <a:noFill/>
                <a:miter lim="800000"/>
                <a:headEnd/>
                <a:tailEnd/>
              </a:ln>
            </p:spPr>
            <p:txBody>
              <a:bodyPr/>
              <a:lstStyle/>
              <a:p>
                <a:pPr>
                  <a:defRPr/>
                </a:pPr>
                <a:endParaRPr lang="en-US" dirty="0"/>
              </a:p>
            </p:txBody>
          </p:sp>
          <p:sp>
            <p:nvSpPr>
              <p:cNvPr id="978" name="Rectangle 1671"/>
              <p:cNvSpPr>
                <a:spLocks noChangeArrowheads="1"/>
              </p:cNvSpPr>
              <p:nvPr userDrawn="1"/>
            </p:nvSpPr>
            <p:spPr bwMode="auto">
              <a:xfrm>
                <a:off x="3648" y="2848"/>
                <a:ext cx="39" cy="6"/>
              </a:xfrm>
              <a:prstGeom prst="rect">
                <a:avLst/>
              </a:prstGeom>
              <a:solidFill>
                <a:srgbClr val="CDA959"/>
              </a:solidFill>
              <a:ln w="0">
                <a:noFill/>
                <a:miter lim="800000"/>
                <a:headEnd/>
                <a:tailEnd/>
              </a:ln>
            </p:spPr>
            <p:txBody>
              <a:bodyPr/>
              <a:lstStyle/>
              <a:p>
                <a:pPr>
                  <a:defRPr/>
                </a:pPr>
                <a:endParaRPr lang="en-US" dirty="0"/>
              </a:p>
            </p:txBody>
          </p:sp>
          <p:sp>
            <p:nvSpPr>
              <p:cNvPr id="979" name="Rectangle 1672"/>
              <p:cNvSpPr>
                <a:spLocks noChangeArrowheads="1"/>
              </p:cNvSpPr>
              <p:nvPr userDrawn="1"/>
            </p:nvSpPr>
            <p:spPr bwMode="auto">
              <a:xfrm>
                <a:off x="4353" y="2848"/>
                <a:ext cx="95" cy="6"/>
              </a:xfrm>
              <a:prstGeom prst="rect">
                <a:avLst/>
              </a:prstGeom>
              <a:solidFill>
                <a:srgbClr val="CDA959"/>
              </a:solidFill>
              <a:ln w="0">
                <a:noFill/>
                <a:miter lim="800000"/>
                <a:headEnd/>
                <a:tailEnd/>
              </a:ln>
            </p:spPr>
            <p:txBody>
              <a:bodyPr/>
              <a:lstStyle/>
              <a:p>
                <a:pPr>
                  <a:defRPr/>
                </a:pPr>
                <a:endParaRPr lang="en-US" dirty="0"/>
              </a:p>
            </p:txBody>
          </p:sp>
          <p:sp>
            <p:nvSpPr>
              <p:cNvPr id="980" name="Rectangle 1673"/>
              <p:cNvSpPr>
                <a:spLocks noChangeArrowheads="1"/>
              </p:cNvSpPr>
              <p:nvPr userDrawn="1"/>
            </p:nvSpPr>
            <p:spPr bwMode="auto">
              <a:xfrm>
                <a:off x="4577" y="2848"/>
                <a:ext cx="157" cy="6"/>
              </a:xfrm>
              <a:prstGeom prst="rect">
                <a:avLst/>
              </a:prstGeom>
              <a:solidFill>
                <a:srgbClr val="CDA959"/>
              </a:solidFill>
              <a:ln w="0">
                <a:noFill/>
                <a:miter lim="800000"/>
                <a:headEnd/>
                <a:tailEnd/>
              </a:ln>
            </p:spPr>
            <p:txBody>
              <a:bodyPr/>
              <a:lstStyle/>
              <a:p>
                <a:pPr>
                  <a:defRPr/>
                </a:pPr>
                <a:endParaRPr lang="en-US" dirty="0"/>
              </a:p>
            </p:txBody>
          </p:sp>
          <p:sp>
            <p:nvSpPr>
              <p:cNvPr id="981" name="Rectangle 1674"/>
              <p:cNvSpPr>
                <a:spLocks noChangeArrowheads="1"/>
              </p:cNvSpPr>
              <p:nvPr userDrawn="1"/>
            </p:nvSpPr>
            <p:spPr bwMode="auto">
              <a:xfrm>
                <a:off x="5780" y="2848"/>
                <a:ext cx="22" cy="6"/>
              </a:xfrm>
              <a:prstGeom prst="rect">
                <a:avLst/>
              </a:prstGeom>
              <a:solidFill>
                <a:srgbClr val="CDA959"/>
              </a:solidFill>
              <a:ln w="0">
                <a:noFill/>
                <a:miter lim="800000"/>
                <a:headEnd/>
                <a:tailEnd/>
              </a:ln>
            </p:spPr>
            <p:txBody>
              <a:bodyPr/>
              <a:lstStyle/>
              <a:p>
                <a:pPr>
                  <a:defRPr/>
                </a:pPr>
                <a:endParaRPr lang="en-US" dirty="0"/>
              </a:p>
            </p:txBody>
          </p:sp>
          <p:sp>
            <p:nvSpPr>
              <p:cNvPr id="982" name="Rectangle 1675"/>
              <p:cNvSpPr>
                <a:spLocks noChangeArrowheads="1"/>
              </p:cNvSpPr>
              <p:nvPr userDrawn="1"/>
            </p:nvSpPr>
            <p:spPr bwMode="auto">
              <a:xfrm>
                <a:off x="3648" y="2854"/>
                <a:ext cx="39" cy="5"/>
              </a:xfrm>
              <a:prstGeom prst="rect">
                <a:avLst/>
              </a:prstGeom>
              <a:solidFill>
                <a:srgbClr val="CDA959"/>
              </a:solidFill>
              <a:ln w="0">
                <a:noFill/>
                <a:miter lim="800000"/>
                <a:headEnd/>
                <a:tailEnd/>
              </a:ln>
            </p:spPr>
            <p:txBody>
              <a:bodyPr/>
              <a:lstStyle/>
              <a:p>
                <a:pPr>
                  <a:defRPr/>
                </a:pPr>
                <a:endParaRPr lang="en-US" dirty="0"/>
              </a:p>
            </p:txBody>
          </p:sp>
          <p:sp>
            <p:nvSpPr>
              <p:cNvPr id="983" name="Rectangle 1676"/>
              <p:cNvSpPr>
                <a:spLocks noChangeArrowheads="1"/>
              </p:cNvSpPr>
              <p:nvPr userDrawn="1"/>
            </p:nvSpPr>
            <p:spPr bwMode="auto">
              <a:xfrm>
                <a:off x="4347" y="2854"/>
                <a:ext cx="96" cy="5"/>
              </a:xfrm>
              <a:prstGeom prst="rect">
                <a:avLst/>
              </a:prstGeom>
              <a:solidFill>
                <a:srgbClr val="CDA959"/>
              </a:solidFill>
              <a:ln w="0">
                <a:noFill/>
                <a:miter lim="800000"/>
                <a:headEnd/>
                <a:tailEnd/>
              </a:ln>
            </p:spPr>
            <p:txBody>
              <a:bodyPr/>
              <a:lstStyle/>
              <a:p>
                <a:pPr>
                  <a:defRPr/>
                </a:pPr>
                <a:endParaRPr lang="en-US" dirty="0"/>
              </a:p>
            </p:txBody>
          </p:sp>
          <p:sp>
            <p:nvSpPr>
              <p:cNvPr id="984" name="Rectangle 1677"/>
              <p:cNvSpPr>
                <a:spLocks noChangeArrowheads="1"/>
              </p:cNvSpPr>
              <p:nvPr userDrawn="1"/>
            </p:nvSpPr>
            <p:spPr bwMode="auto">
              <a:xfrm>
                <a:off x="4571" y="2854"/>
                <a:ext cx="163" cy="5"/>
              </a:xfrm>
              <a:prstGeom prst="rect">
                <a:avLst/>
              </a:prstGeom>
              <a:solidFill>
                <a:srgbClr val="CDA959"/>
              </a:solidFill>
              <a:ln w="0">
                <a:noFill/>
                <a:miter lim="800000"/>
                <a:headEnd/>
                <a:tailEnd/>
              </a:ln>
            </p:spPr>
            <p:txBody>
              <a:bodyPr/>
              <a:lstStyle/>
              <a:p>
                <a:pPr>
                  <a:defRPr/>
                </a:pPr>
                <a:endParaRPr lang="en-US" dirty="0"/>
              </a:p>
            </p:txBody>
          </p:sp>
          <p:sp>
            <p:nvSpPr>
              <p:cNvPr id="985" name="Rectangle 1678"/>
              <p:cNvSpPr>
                <a:spLocks noChangeArrowheads="1"/>
              </p:cNvSpPr>
              <p:nvPr userDrawn="1"/>
            </p:nvSpPr>
            <p:spPr bwMode="auto">
              <a:xfrm>
                <a:off x="5780" y="2854"/>
                <a:ext cx="22" cy="5"/>
              </a:xfrm>
              <a:prstGeom prst="rect">
                <a:avLst/>
              </a:prstGeom>
              <a:solidFill>
                <a:srgbClr val="CDA959"/>
              </a:solidFill>
              <a:ln w="0">
                <a:noFill/>
                <a:miter lim="800000"/>
                <a:headEnd/>
                <a:tailEnd/>
              </a:ln>
            </p:spPr>
            <p:txBody>
              <a:bodyPr/>
              <a:lstStyle/>
              <a:p>
                <a:pPr>
                  <a:defRPr/>
                </a:pPr>
                <a:endParaRPr lang="en-US" dirty="0"/>
              </a:p>
            </p:txBody>
          </p:sp>
          <p:sp>
            <p:nvSpPr>
              <p:cNvPr id="986" name="Rectangle 1679"/>
              <p:cNvSpPr>
                <a:spLocks noChangeArrowheads="1"/>
              </p:cNvSpPr>
              <p:nvPr userDrawn="1"/>
            </p:nvSpPr>
            <p:spPr bwMode="auto">
              <a:xfrm>
                <a:off x="3648" y="2859"/>
                <a:ext cx="39" cy="6"/>
              </a:xfrm>
              <a:prstGeom prst="rect">
                <a:avLst/>
              </a:prstGeom>
              <a:solidFill>
                <a:srgbClr val="CDA959"/>
              </a:solidFill>
              <a:ln w="0">
                <a:noFill/>
                <a:miter lim="800000"/>
                <a:headEnd/>
                <a:tailEnd/>
              </a:ln>
            </p:spPr>
            <p:txBody>
              <a:bodyPr/>
              <a:lstStyle/>
              <a:p>
                <a:pPr>
                  <a:defRPr/>
                </a:pPr>
                <a:endParaRPr lang="en-US" dirty="0"/>
              </a:p>
            </p:txBody>
          </p:sp>
          <p:sp>
            <p:nvSpPr>
              <p:cNvPr id="987" name="Rectangle 1680"/>
              <p:cNvSpPr>
                <a:spLocks noChangeArrowheads="1"/>
              </p:cNvSpPr>
              <p:nvPr userDrawn="1"/>
            </p:nvSpPr>
            <p:spPr bwMode="auto">
              <a:xfrm>
                <a:off x="4342" y="2859"/>
                <a:ext cx="95" cy="6"/>
              </a:xfrm>
              <a:prstGeom prst="rect">
                <a:avLst/>
              </a:prstGeom>
              <a:solidFill>
                <a:srgbClr val="CDA959"/>
              </a:solidFill>
              <a:ln w="0">
                <a:noFill/>
                <a:miter lim="800000"/>
                <a:headEnd/>
                <a:tailEnd/>
              </a:ln>
            </p:spPr>
            <p:txBody>
              <a:bodyPr/>
              <a:lstStyle/>
              <a:p>
                <a:pPr>
                  <a:defRPr/>
                </a:pPr>
                <a:endParaRPr lang="en-US" dirty="0"/>
              </a:p>
            </p:txBody>
          </p:sp>
          <p:sp>
            <p:nvSpPr>
              <p:cNvPr id="988" name="Rectangle 1681"/>
              <p:cNvSpPr>
                <a:spLocks noChangeArrowheads="1"/>
              </p:cNvSpPr>
              <p:nvPr userDrawn="1"/>
            </p:nvSpPr>
            <p:spPr bwMode="auto">
              <a:xfrm>
                <a:off x="4571" y="2859"/>
                <a:ext cx="157" cy="6"/>
              </a:xfrm>
              <a:prstGeom prst="rect">
                <a:avLst/>
              </a:prstGeom>
              <a:solidFill>
                <a:srgbClr val="CDA959"/>
              </a:solidFill>
              <a:ln w="0">
                <a:noFill/>
                <a:miter lim="800000"/>
                <a:headEnd/>
                <a:tailEnd/>
              </a:ln>
            </p:spPr>
            <p:txBody>
              <a:bodyPr/>
              <a:lstStyle/>
              <a:p>
                <a:pPr>
                  <a:defRPr/>
                </a:pPr>
                <a:endParaRPr lang="en-US" dirty="0"/>
              </a:p>
            </p:txBody>
          </p:sp>
          <p:sp>
            <p:nvSpPr>
              <p:cNvPr id="989" name="Rectangle 1682"/>
              <p:cNvSpPr>
                <a:spLocks noChangeArrowheads="1"/>
              </p:cNvSpPr>
              <p:nvPr userDrawn="1"/>
            </p:nvSpPr>
            <p:spPr bwMode="auto">
              <a:xfrm>
                <a:off x="5780" y="2859"/>
                <a:ext cx="22" cy="6"/>
              </a:xfrm>
              <a:prstGeom prst="rect">
                <a:avLst/>
              </a:prstGeom>
              <a:solidFill>
                <a:srgbClr val="CDA959"/>
              </a:solidFill>
              <a:ln w="0">
                <a:noFill/>
                <a:miter lim="800000"/>
                <a:headEnd/>
                <a:tailEnd/>
              </a:ln>
            </p:spPr>
            <p:txBody>
              <a:bodyPr/>
              <a:lstStyle/>
              <a:p>
                <a:pPr>
                  <a:defRPr/>
                </a:pPr>
                <a:endParaRPr lang="en-US" dirty="0"/>
              </a:p>
            </p:txBody>
          </p:sp>
          <p:sp>
            <p:nvSpPr>
              <p:cNvPr id="990" name="Rectangle 1683"/>
              <p:cNvSpPr>
                <a:spLocks noChangeArrowheads="1"/>
              </p:cNvSpPr>
              <p:nvPr userDrawn="1"/>
            </p:nvSpPr>
            <p:spPr bwMode="auto">
              <a:xfrm>
                <a:off x="3648" y="2865"/>
                <a:ext cx="39" cy="6"/>
              </a:xfrm>
              <a:prstGeom prst="rect">
                <a:avLst/>
              </a:prstGeom>
              <a:solidFill>
                <a:srgbClr val="CDA959"/>
              </a:solidFill>
              <a:ln w="0">
                <a:noFill/>
                <a:miter lim="800000"/>
                <a:headEnd/>
                <a:tailEnd/>
              </a:ln>
            </p:spPr>
            <p:txBody>
              <a:bodyPr/>
              <a:lstStyle/>
              <a:p>
                <a:pPr>
                  <a:defRPr/>
                </a:pPr>
                <a:endParaRPr lang="en-US" dirty="0"/>
              </a:p>
            </p:txBody>
          </p:sp>
          <p:sp>
            <p:nvSpPr>
              <p:cNvPr id="991" name="Rectangle 1684"/>
              <p:cNvSpPr>
                <a:spLocks noChangeArrowheads="1"/>
              </p:cNvSpPr>
              <p:nvPr userDrawn="1"/>
            </p:nvSpPr>
            <p:spPr bwMode="auto">
              <a:xfrm>
                <a:off x="4336" y="2865"/>
                <a:ext cx="95" cy="6"/>
              </a:xfrm>
              <a:prstGeom prst="rect">
                <a:avLst/>
              </a:prstGeom>
              <a:solidFill>
                <a:srgbClr val="CDA959"/>
              </a:solidFill>
              <a:ln w="0">
                <a:noFill/>
                <a:miter lim="800000"/>
                <a:headEnd/>
                <a:tailEnd/>
              </a:ln>
            </p:spPr>
            <p:txBody>
              <a:bodyPr/>
              <a:lstStyle/>
              <a:p>
                <a:pPr>
                  <a:defRPr/>
                </a:pPr>
                <a:endParaRPr lang="en-US" dirty="0"/>
              </a:p>
            </p:txBody>
          </p:sp>
          <p:sp>
            <p:nvSpPr>
              <p:cNvPr id="992" name="Rectangle 1685"/>
              <p:cNvSpPr>
                <a:spLocks noChangeArrowheads="1"/>
              </p:cNvSpPr>
              <p:nvPr userDrawn="1"/>
            </p:nvSpPr>
            <p:spPr bwMode="auto">
              <a:xfrm>
                <a:off x="4566" y="2865"/>
                <a:ext cx="162" cy="6"/>
              </a:xfrm>
              <a:prstGeom prst="rect">
                <a:avLst/>
              </a:prstGeom>
              <a:solidFill>
                <a:srgbClr val="CDA959"/>
              </a:solidFill>
              <a:ln w="0">
                <a:noFill/>
                <a:miter lim="800000"/>
                <a:headEnd/>
                <a:tailEnd/>
              </a:ln>
            </p:spPr>
            <p:txBody>
              <a:bodyPr/>
              <a:lstStyle/>
              <a:p>
                <a:pPr>
                  <a:defRPr/>
                </a:pPr>
                <a:endParaRPr lang="en-US" dirty="0"/>
              </a:p>
            </p:txBody>
          </p:sp>
          <p:sp>
            <p:nvSpPr>
              <p:cNvPr id="993" name="Rectangle 1686"/>
              <p:cNvSpPr>
                <a:spLocks noChangeArrowheads="1"/>
              </p:cNvSpPr>
              <p:nvPr userDrawn="1"/>
            </p:nvSpPr>
            <p:spPr bwMode="auto">
              <a:xfrm>
                <a:off x="5780" y="2865"/>
                <a:ext cx="22" cy="6"/>
              </a:xfrm>
              <a:prstGeom prst="rect">
                <a:avLst/>
              </a:prstGeom>
              <a:solidFill>
                <a:srgbClr val="CDA959"/>
              </a:solidFill>
              <a:ln w="0">
                <a:noFill/>
                <a:miter lim="800000"/>
                <a:headEnd/>
                <a:tailEnd/>
              </a:ln>
            </p:spPr>
            <p:txBody>
              <a:bodyPr/>
              <a:lstStyle/>
              <a:p>
                <a:pPr>
                  <a:defRPr/>
                </a:pPr>
                <a:endParaRPr lang="en-US" dirty="0"/>
              </a:p>
            </p:txBody>
          </p:sp>
          <p:sp>
            <p:nvSpPr>
              <p:cNvPr id="994" name="Rectangle 1687"/>
              <p:cNvSpPr>
                <a:spLocks noChangeArrowheads="1"/>
              </p:cNvSpPr>
              <p:nvPr userDrawn="1"/>
            </p:nvSpPr>
            <p:spPr bwMode="auto">
              <a:xfrm>
                <a:off x="4331" y="2871"/>
                <a:ext cx="89" cy="5"/>
              </a:xfrm>
              <a:prstGeom prst="rect">
                <a:avLst/>
              </a:prstGeom>
              <a:solidFill>
                <a:srgbClr val="CDA959"/>
              </a:solidFill>
              <a:ln w="0">
                <a:noFill/>
                <a:miter lim="800000"/>
                <a:headEnd/>
                <a:tailEnd/>
              </a:ln>
            </p:spPr>
            <p:txBody>
              <a:bodyPr/>
              <a:lstStyle/>
              <a:p>
                <a:pPr>
                  <a:defRPr/>
                </a:pPr>
                <a:endParaRPr lang="en-US" dirty="0"/>
              </a:p>
            </p:txBody>
          </p:sp>
          <p:sp>
            <p:nvSpPr>
              <p:cNvPr id="995" name="Rectangle 1688"/>
              <p:cNvSpPr>
                <a:spLocks noChangeArrowheads="1"/>
              </p:cNvSpPr>
              <p:nvPr userDrawn="1"/>
            </p:nvSpPr>
            <p:spPr bwMode="auto">
              <a:xfrm>
                <a:off x="4566" y="2871"/>
                <a:ext cx="156" cy="5"/>
              </a:xfrm>
              <a:prstGeom prst="rect">
                <a:avLst/>
              </a:prstGeom>
              <a:solidFill>
                <a:srgbClr val="CDA959"/>
              </a:solidFill>
              <a:ln w="0">
                <a:noFill/>
                <a:miter lim="800000"/>
                <a:headEnd/>
                <a:tailEnd/>
              </a:ln>
            </p:spPr>
            <p:txBody>
              <a:bodyPr/>
              <a:lstStyle/>
              <a:p>
                <a:pPr>
                  <a:defRPr/>
                </a:pPr>
                <a:endParaRPr lang="en-US" dirty="0"/>
              </a:p>
            </p:txBody>
          </p:sp>
          <p:sp>
            <p:nvSpPr>
              <p:cNvPr id="996" name="Rectangle 1689"/>
              <p:cNvSpPr>
                <a:spLocks noChangeArrowheads="1"/>
              </p:cNvSpPr>
              <p:nvPr userDrawn="1"/>
            </p:nvSpPr>
            <p:spPr bwMode="auto">
              <a:xfrm>
                <a:off x="5780" y="2871"/>
                <a:ext cx="22" cy="5"/>
              </a:xfrm>
              <a:prstGeom prst="rect">
                <a:avLst/>
              </a:prstGeom>
              <a:solidFill>
                <a:srgbClr val="CDA959"/>
              </a:solidFill>
              <a:ln w="0">
                <a:noFill/>
                <a:miter lim="800000"/>
                <a:headEnd/>
                <a:tailEnd/>
              </a:ln>
            </p:spPr>
            <p:txBody>
              <a:bodyPr/>
              <a:lstStyle/>
              <a:p>
                <a:pPr>
                  <a:defRPr/>
                </a:pPr>
                <a:endParaRPr lang="en-US" dirty="0"/>
              </a:p>
            </p:txBody>
          </p:sp>
          <p:sp>
            <p:nvSpPr>
              <p:cNvPr id="997" name="Rectangle 1690"/>
              <p:cNvSpPr>
                <a:spLocks noChangeArrowheads="1"/>
              </p:cNvSpPr>
              <p:nvPr userDrawn="1"/>
            </p:nvSpPr>
            <p:spPr bwMode="auto">
              <a:xfrm>
                <a:off x="4320" y="2876"/>
                <a:ext cx="95" cy="6"/>
              </a:xfrm>
              <a:prstGeom prst="rect">
                <a:avLst/>
              </a:prstGeom>
              <a:solidFill>
                <a:srgbClr val="CDA959"/>
              </a:solidFill>
              <a:ln w="0">
                <a:noFill/>
                <a:miter lim="800000"/>
                <a:headEnd/>
                <a:tailEnd/>
              </a:ln>
            </p:spPr>
            <p:txBody>
              <a:bodyPr/>
              <a:lstStyle/>
              <a:p>
                <a:pPr>
                  <a:defRPr/>
                </a:pPr>
                <a:endParaRPr lang="en-US" dirty="0"/>
              </a:p>
            </p:txBody>
          </p:sp>
          <p:sp>
            <p:nvSpPr>
              <p:cNvPr id="998" name="Rectangle 1691"/>
              <p:cNvSpPr>
                <a:spLocks noChangeArrowheads="1"/>
              </p:cNvSpPr>
              <p:nvPr userDrawn="1"/>
            </p:nvSpPr>
            <p:spPr bwMode="auto">
              <a:xfrm>
                <a:off x="4560" y="2876"/>
                <a:ext cx="162" cy="6"/>
              </a:xfrm>
              <a:prstGeom prst="rect">
                <a:avLst/>
              </a:prstGeom>
              <a:solidFill>
                <a:srgbClr val="CDA959"/>
              </a:solidFill>
              <a:ln w="0">
                <a:noFill/>
                <a:miter lim="800000"/>
                <a:headEnd/>
                <a:tailEnd/>
              </a:ln>
            </p:spPr>
            <p:txBody>
              <a:bodyPr/>
              <a:lstStyle/>
              <a:p>
                <a:pPr>
                  <a:defRPr/>
                </a:pPr>
                <a:endParaRPr lang="en-US" dirty="0"/>
              </a:p>
            </p:txBody>
          </p:sp>
          <p:sp>
            <p:nvSpPr>
              <p:cNvPr id="999" name="Rectangle 1692"/>
              <p:cNvSpPr>
                <a:spLocks noChangeArrowheads="1"/>
              </p:cNvSpPr>
              <p:nvPr userDrawn="1"/>
            </p:nvSpPr>
            <p:spPr bwMode="auto">
              <a:xfrm>
                <a:off x="5780" y="2876"/>
                <a:ext cx="22" cy="6"/>
              </a:xfrm>
              <a:prstGeom prst="rect">
                <a:avLst/>
              </a:prstGeom>
              <a:solidFill>
                <a:srgbClr val="CDA959"/>
              </a:solidFill>
              <a:ln w="0">
                <a:noFill/>
                <a:miter lim="800000"/>
                <a:headEnd/>
                <a:tailEnd/>
              </a:ln>
            </p:spPr>
            <p:txBody>
              <a:bodyPr/>
              <a:lstStyle/>
              <a:p>
                <a:pPr>
                  <a:defRPr/>
                </a:pPr>
                <a:endParaRPr lang="en-US" dirty="0"/>
              </a:p>
            </p:txBody>
          </p:sp>
          <p:sp>
            <p:nvSpPr>
              <p:cNvPr id="1000" name="Rectangle 1693"/>
              <p:cNvSpPr>
                <a:spLocks noChangeArrowheads="1"/>
              </p:cNvSpPr>
              <p:nvPr userDrawn="1"/>
            </p:nvSpPr>
            <p:spPr bwMode="auto">
              <a:xfrm>
                <a:off x="4314" y="2882"/>
                <a:ext cx="95" cy="5"/>
              </a:xfrm>
              <a:prstGeom prst="rect">
                <a:avLst/>
              </a:prstGeom>
              <a:solidFill>
                <a:srgbClr val="CDA959"/>
              </a:solidFill>
              <a:ln w="0">
                <a:noFill/>
                <a:miter lim="800000"/>
                <a:headEnd/>
                <a:tailEnd/>
              </a:ln>
            </p:spPr>
            <p:txBody>
              <a:bodyPr/>
              <a:lstStyle/>
              <a:p>
                <a:pPr>
                  <a:defRPr/>
                </a:pPr>
                <a:endParaRPr lang="en-US" dirty="0"/>
              </a:p>
            </p:txBody>
          </p:sp>
          <p:sp>
            <p:nvSpPr>
              <p:cNvPr id="1001" name="Rectangle 1694"/>
              <p:cNvSpPr>
                <a:spLocks noChangeArrowheads="1"/>
              </p:cNvSpPr>
              <p:nvPr userDrawn="1"/>
            </p:nvSpPr>
            <p:spPr bwMode="auto">
              <a:xfrm>
                <a:off x="4560" y="2882"/>
                <a:ext cx="157" cy="5"/>
              </a:xfrm>
              <a:prstGeom prst="rect">
                <a:avLst/>
              </a:prstGeom>
              <a:solidFill>
                <a:srgbClr val="CDA959"/>
              </a:solidFill>
              <a:ln w="0">
                <a:noFill/>
                <a:miter lim="800000"/>
                <a:headEnd/>
                <a:tailEnd/>
              </a:ln>
            </p:spPr>
            <p:txBody>
              <a:bodyPr/>
              <a:lstStyle/>
              <a:p>
                <a:pPr>
                  <a:defRPr/>
                </a:pPr>
                <a:endParaRPr lang="en-US" dirty="0"/>
              </a:p>
            </p:txBody>
          </p:sp>
          <p:sp>
            <p:nvSpPr>
              <p:cNvPr id="1002" name="Rectangle 1695"/>
              <p:cNvSpPr>
                <a:spLocks noChangeArrowheads="1"/>
              </p:cNvSpPr>
              <p:nvPr userDrawn="1"/>
            </p:nvSpPr>
            <p:spPr bwMode="auto">
              <a:xfrm>
                <a:off x="5774" y="2882"/>
                <a:ext cx="28" cy="5"/>
              </a:xfrm>
              <a:prstGeom prst="rect">
                <a:avLst/>
              </a:prstGeom>
              <a:solidFill>
                <a:srgbClr val="CDA959"/>
              </a:solidFill>
              <a:ln w="0">
                <a:noFill/>
                <a:miter lim="800000"/>
                <a:headEnd/>
                <a:tailEnd/>
              </a:ln>
            </p:spPr>
            <p:txBody>
              <a:bodyPr/>
              <a:lstStyle/>
              <a:p>
                <a:pPr>
                  <a:defRPr/>
                </a:pPr>
                <a:endParaRPr lang="en-US" dirty="0"/>
              </a:p>
            </p:txBody>
          </p:sp>
          <p:sp>
            <p:nvSpPr>
              <p:cNvPr id="1003" name="Rectangle 1696"/>
              <p:cNvSpPr>
                <a:spLocks noChangeArrowheads="1"/>
              </p:cNvSpPr>
              <p:nvPr userDrawn="1"/>
            </p:nvSpPr>
            <p:spPr bwMode="auto">
              <a:xfrm>
                <a:off x="4308" y="2887"/>
                <a:ext cx="95" cy="6"/>
              </a:xfrm>
              <a:prstGeom prst="rect">
                <a:avLst/>
              </a:prstGeom>
              <a:solidFill>
                <a:srgbClr val="CDA959"/>
              </a:solidFill>
              <a:ln w="0">
                <a:noFill/>
                <a:miter lim="800000"/>
                <a:headEnd/>
                <a:tailEnd/>
              </a:ln>
            </p:spPr>
            <p:txBody>
              <a:bodyPr/>
              <a:lstStyle/>
              <a:p>
                <a:pPr>
                  <a:defRPr/>
                </a:pPr>
                <a:endParaRPr lang="en-US" dirty="0"/>
              </a:p>
            </p:txBody>
          </p:sp>
          <p:sp>
            <p:nvSpPr>
              <p:cNvPr id="1004" name="Rectangle 1697"/>
              <p:cNvSpPr>
                <a:spLocks noChangeArrowheads="1"/>
              </p:cNvSpPr>
              <p:nvPr userDrawn="1"/>
            </p:nvSpPr>
            <p:spPr bwMode="auto">
              <a:xfrm>
                <a:off x="4560" y="2887"/>
                <a:ext cx="157" cy="6"/>
              </a:xfrm>
              <a:prstGeom prst="rect">
                <a:avLst/>
              </a:prstGeom>
              <a:solidFill>
                <a:srgbClr val="CDA959"/>
              </a:solidFill>
              <a:ln w="0">
                <a:noFill/>
                <a:miter lim="800000"/>
                <a:headEnd/>
                <a:tailEnd/>
              </a:ln>
            </p:spPr>
            <p:txBody>
              <a:bodyPr/>
              <a:lstStyle/>
              <a:p>
                <a:pPr>
                  <a:defRPr/>
                </a:pPr>
                <a:endParaRPr lang="en-US" dirty="0"/>
              </a:p>
            </p:txBody>
          </p:sp>
          <p:sp>
            <p:nvSpPr>
              <p:cNvPr id="1005" name="Rectangle 1698"/>
              <p:cNvSpPr>
                <a:spLocks noChangeArrowheads="1"/>
              </p:cNvSpPr>
              <p:nvPr userDrawn="1"/>
            </p:nvSpPr>
            <p:spPr bwMode="auto">
              <a:xfrm>
                <a:off x="5774" y="2887"/>
                <a:ext cx="28" cy="6"/>
              </a:xfrm>
              <a:prstGeom prst="rect">
                <a:avLst/>
              </a:prstGeom>
              <a:solidFill>
                <a:srgbClr val="CDA959"/>
              </a:solidFill>
              <a:ln w="0">
                <a:noFill/>
                <a:miter lim="800000"/>
                <a:headEnd/>
                <a:tailEnd/>
              </a:ln>
            </p:spPr>
            <p:txBody>
              <a:bodyPr/>
              <a:lstStyle/>
              <a:p>
                <a:pPr>
                  <a:defRPr/>
                </a:pPr>
                <a:endParaRPr lang="en-US" dirty="0"/>
              </a:p>
            </p:txBody>
          </p:sp>
          <p:sp>
            <p:nvSpPr>
              <p:cNvPr id="1006" name="Rectangle 1699"/>
              <p:cNvSpPr>
                <a:spLocks noChangeArrowheads="1"/>
              </p:cNvSpPr>
              <p:nvPr userDrawn="1"/>
            </p:nvSpPr>
            <p:spPr bwMode="auto">
              <a:xfrm>
                <a:off x="4303" y="2893"/>
                <a:ext cx="95" cy="6"/>
              </a:xfrm>
              <a:prstGeom prst="rect">
                <a:avLst/>
              </a:prstGeom>
              <a:solidFill>
                <a:srgbClr val="CDA959"/>
              </a:solidFill>
              <a:ln w="0">
                <a:noFill/>
                <a:miter lim="800000"/>
                <a:headEnd/>
                <a:tailEnd/>
              </a:ln>
            </p:spPr>
            <p:txBody>
              <a:bodyPr/>
              <a:lstStyle/>
              <a:p>
                <a:pPr>
                  <a:defRPr/>
                </a:pPr>
                <a:endParaRPr lang="en-US" dirty="0"/>
              </a:p>
            </p:txBody>
          </p:sp>
          <p:sp>
            <p:nvSpPr>
              <p:cNvPr id="1007" name="Rectangle 1700"/>
              <p:cNvSpPr>
                <a:spLocks noChangeArrowheads="1"/>
              </p:cNvSpPr>
              <p:nvPr userDrawn="1"/>
            </p:nvSpPr>
            <p:spPr bwMode="auto">
              <a:xfrm>
                <a:off x="4555" y="2893"/>
                <a:ext cx="162" cy="6"/>
              </a:xfrm>
              <a:prstGeom prst="rect">
                <a:avLst/>
              </a:prstGeom>
              <a:solidFill>
                <a:srgbClr val="CDA959"/>
              </a:solidFill>
              <a:ln w="0">
                <a:noFill/>
                <a:miter lim="800000"/>
                <a:headEnd/>
                <a:tailEnd/>
              </a:ln>
            </p:spPr>
            <p:txBody>
              <a:bodyPr/>
              <a:lstStyle/>
              <a:p>
                <a:pPr>
                  <a:defRPr/>
                </a:pPr>
                <a:endParaRPr lang="en-US" dirty="0"/>
              </a:p>
            </p:txBody>
          </p:sp>
          <p:sp>
            <p:nvSpPr>
              <p:cNvPr id="1008" name="Rectangle 1701"/>
              <p:cNvSpPr>
                <a:spLocks noChangeArrowheads="1"/>
              </p:cNvSpPr>
              <p:nvPr userDrawn="1"/>
            </p:nvSpPr>
            <p:spPr bwMode="auto">
              <a:xfrm>
                <a:off x="5774" y="2893"/>
                <a:ext cx="28" cy="6"/>
              </a:xfrm>
              <a:prstGeom prst="rect">
                <a:avLst/>
              </a:prstGeom>
              <a:solidFill>
                <a:srgbClr val="CDA959"/>
              </a:solidFill>
              <a:ln w="0">
                <a:noFill/>
                <a:miter lim="800000"/>
                <a:headEnd/>
                <a:tailEnd/>
              </a:ln>
            </p:spPr>
            <p:txBody>
              <a:bodyPr/>
              <a:lstStyle/>
              <a:p>
                <a:pPr>
                  <a:defRPr/>
                </a:pPr>
                <a:endParaRPr lang="en-US" dirty="0"/>
              </a:p>
            </p:txBody>
          </p:sp>
          <p:sp>
            <p:nvSpPr>
              <p:cNvPr id="1009" name="Rectangle 1702"/>
              <p:cNvSpPr>
                <a:spLocks noChangeArrowheads="1"/>
              </p:cNvSpPr>
              <p:nvPr userDrawn="1"/>
            </p:nvSpPr>
            <p:spPr bwMode="auto">
              <a:xfrm>
                <a:off x="4297" y="2899"/>
                <a:ext cx="90" cy="5"/>
              </a:xfrm>
              <a:prstGeom prst="rect">
                <a:avLst/>
              </a:prstGeom>
              <a:solidFill>
                <a:srgbClr val="CDA959"/>
              </a:solidFill>
              <a:ln w="0">
                <a:noFill/>
                <a:miter lim="800000"/>
                <a:headEnd/>
                <a:tailEnd/>
              </a:ln>
            </p:spPr>
            <p:txBody>
              <a:bodyPr/>
              <a:lstStyle/>
              <a:p>
                <a:pPr>
                  <a:defRPr/>
                </a:pPr>
                <a:endParaRPr lang="en-US" dirty="0"/>
              </a:p>
            </p:txBody>
          </p:sp>
          <p:sp>
            <p:nvSpPr>
              <p:cNvPr id="1010" name="Rectangle 1703"/>
              <p:cNvSpPr>
                <a:spLocks noChangeArrowheads="1"/>
              </p:cNvSpPr>
              <p:nvPr userDrawn="1"/>
            </p:nvSpPr>
            <p:spPr bwMode="auto">
              <a:xfrm>
                <a:off x="4555" y="2899"/>
                <a:ext cx="156" cy="5"/>
              </a:xfrm>
              <a:prstGeom prst="rect">
                <a:avLst/>
              </a:prstGeom>
              <a:solidFill>
                <a:srgbClr val="CDA959"/>
              </a:solidFill>
              <a:ln w="0">
                <a:noFill/>
                <a:miter lim="800000"/>
                <a:headEnd/>
                <a:tailEnd/>
              </a:ln>
            </p:spPr>
            <p:txBody>
              <a:bodyPr/>
              <a:lstStyle/>
              <a:p>
                <a:pPr>
                  <a:defRPr/>
                </a:pPr>
                <a:endParaRPr lang="en-US" dirty="0"/>
              </a:p>
            </p:txBody>
          </p:sp>
          <p:sp>
            <p:nvSpPr>
              <p:cNvPr id="1011" name="Rectangle 1704"/>
              <p:cNvSpPr>
                <a:spLocks noChangeArrowheads="1"/>
              </p:cNvSpPr>
              <p:nvPr userDrawn="1"/>
            </p:nvSpPr>
            <p:spPr bwMode="auto">
              <a:xfrm>
                <a:off x="5774" y="2899"/>
                <a:ext cx="28" cy="5"/>
              </a:xfrm>
              <a:prstGeom prst="rect">
                <a:avLst/>
              </a:prstGeom>
              <a:solidFill>
                <a:srgbClr val="CDA959"/>
              </a:solidFill>
              <a:ln w="0">
                <a:noFill/>
                <a:miter lim="800000"/>
                <a:headEnd/>
                <a:tailEnd/>
              </a:ln>
            </p:spPr>
            <p:txBody>
              <a:bodyPr/>
              <a:lstStyle/>
              <a:p>
                <a:pPr>
                  <a:defRPr/>
                </a:pPr>
                <a:endParaRPr lang="en-US" dirty="0"/>
              </a:p>
            </p:txBody>
          </p:sp>
          <p:sp>
            <p:nvSpPr>
              <p:cNvPr id="1012" name="Rectangle 1705"/>
              <p:cNvSpPr>
                <a:spLocks noChangeArrowheads="1"/>
              </p:cNvSpPr>
              <p:nvPr userDrawn="1"/>
            </p:nvSpPr>
            <p:spPr bwMode="auto">
              <a:xfrm>
                <a:off x="4292" y="2904"/>
                <a:ext cx="89" cy="6"/>
              </a:xfrm>
              <a:prstGeom prst="rect">
                <a:avLst/>
              </a:prstGeom>
              <a:solidFill>
                <a:srgbClr val="CDA959"/>
              </a:solidFill>
              <a:ln w="0">
                <a:noFill/>
                <a:miter lim="800000"/>
                <a:headEnd/>
                <a:tailEnd/>
              </a:ln>
            </p:spPr>
            <p:txBody>
              <a:bodyPr/>
              <a:lstStyle/>
              <a:p>
                <a:pPr>
                  <a:defRPr/>
                </a:pPr>
                <a:endParaRPr lang="en-US" dirty="0"/>
              </a:p>
            </p:txBody>
          </p:sp>
          <p:sp>
            <p:nvSpPr>
              <p:cNvPr id="1013" name="Rectangle 1706"/>
              <p:cNvSpPr>
                <a:spLocks noChangeArrowheads="1"/>
              </p:cNvSpPr>
              <p:nvPr userDrawn="1"/>
            </p:nvSpPr>
            <p:spPr bwMode="auto">
              <a:xfrm>
                <a:off x="4549" y="2904"/>
                <a:ext cx="162" cy="6"/>
              </a:xfrm>
              <a:prstGeom prst="rect">
                <a:avLst/>
              </a:prstGeom>
              <a:solidFill>
                <a:srgbClr val="CDA959"/>
              </a:solidFill>
              <a:ln w="0">
                <a:noFill/>
                <a:miter lim="800000"/>
                <a:headEnd/>
                <a:tailEnd/>
              </a:ln>
            </p:spPr>
            <p:txBody>
              <a:bodyPr/>
              <a:lstStyle/>
              <a:p>
                <a:pPr>
                  <a:defRPr/>
                </a:pPr>
                <a:endParaRPr lang="en-US" dirty="0"/>
              </a:p>
            </p:txBody>
          </p:sp>
          <p:sp>
            <p:nvSpPr>
              <p:cNvPr id="1014" name="Rectangle 1707"/>
              <p:cNvSpPr>
                <a:spLocks noChangeArrowheads="1"/>
              </p:cNvSpPr>
              <p:nvPr userDrawn="1"/>
            </p:nvSpPr>
            <p:spPr bwMode="auto">
              <a:xfrm>
                <a:off x="5774" y="2904"/>
                <a:ext cx="28" cy="6"/>
              </a:xfrm>
              <a:prstGeom prst="rect">
                <a:avLst/>
              </a:prstGeom>
              <a:solidFill>
                <a:srgbClr val="CDA959"/>
              </a:solidFill>
              <a:ln w="0">
                <a:noFill/>
                <a:miter lim="800000"/>
                <a:headEnd/>
                <a:tailEnd/>
              </a:ln>
            </p:spPr>
            <p:txBody>
              <a:bodyPr/>
              <a:lstStyle/>
              <a:p>
                <a:pPr>
                  <a:defRPr/>
                </a:pPr>
                <a:endParaRPr lang="en-US" dirty="0"/>
              </a:p>
            </p:txBody>
          </p:sp>
          <p:sp>
            <p:nvSpPr>
              <p:cNvPr id="1015" name="Rectangle 1708"/>
              <p:cNvSpPr>
                <a:spLocks noChangeArrowheads="1"/>
              </p:cNvSpPr>
              <p:nvPr userDrawn="1"/>
            </p:nvSpPr>
            <p:spPr bwMode="auto">
              <a:xfrm>
                <a:off x="4280" y="2910"/>
                <a:ext cx="95" cy="5"/>
              </a:xfrm>
              <a:prstGeom prst="rect">
                <a:avLst/>
              </a:prstGeom>
              <a:solidFill>
                <a:srgbClr val="CDA959"/>
              </a:solidFill>
              <a:ln w="0">
                <a:noFill/>
                <a:miter lim="800000"/>
                <a:headEnd/>
                <a:tailEnd/>
              </a:ln>
            </p:spPr>
            <p:txBody>
              <a:bodyPr/>
              <a:lstStyle/>
              <a:p>
                <a:pPr>
                  <a:defRPr/>
                </a:pPr>
                <a:endParaRPr lang="en-US" dirty="0"/>
              </a:p>
            </p:txBody>
          </p:sp>
          <p:sp>
            <p:nvSpPr>
              <p:cNvPr id="1016" name="Rectangle 1709"/>
              <p:cNvSpPr>
                <a:spLocks noChangeArrowheads="1"/>
              </p:cNvSpPr>
              <p:nvPr userDrawn="1"/>
            </p:nvSpPr>
            <p:spPr bwMode="auto">
              <a:xfrm>
                <a:off x="4549" y="2910"/>
                <a:ext cx="157" cy="5"/>
              </a:xfrm>
              <a:prstGeom prst="rect">
                <a:avLst/>
              </a:prstGeom>
              <a:solidFill>
                <a:srgbClr val="CDA959"/>
              </a:solidFill>
              <a:ln w="0">
                <a:noFill/>
                <a:miter lim="800000"/>
                <a:headEnd/>
                <a:tailEnd/>
              </a:ln>
            </p:spPr>
            <p:txBody>
              <a:bodyPr/>
              <a:lstStyle/>
              <a:p>
                <a:pPr>
                  <a:defRPr/>
                </a:pPr>
                <a:endParaRPr lang="en-US" dirty="0"/>
              </a:p>
            </p:txBody>
          </p:sp>
          <p:sp>
            <p:nvSpPr>
              <p:cNvPr id="1017" name="Rectangle 1710"/>
              <p:cNvSpPr>
                <a:spLocks noChangeArrowheads="1"/>
              </p:cNvSpPr>
              <p:nvPr userDrawn="1"/>
            </p:nvSpPr>
            <p:spPr bwMode="auto">
              <a:xfrm>
                <a:off x="5774" y="2910"/>
                <a:ext cx="28" cy="5"/>
              </a:xfrm>
              <a:prstGeom prst="rect">
                <a:avLst/>
              </a:prstGeom>
              <a:solidFill>
                <a:srgbClr val="CDA959"/>
              </a:solidFill>
              <a:ln w="0">
                <a:noFill/>
                <a:miter lim="800000"/>
                <a:headEnd/>
                <a:tailEnd/>
              </a:ln>
            </p:spPr>
            <p:txBody>
              <a:bodyPr/>
              <a:lstStyle/>
              <a:p>
                <a:pPr>
                  <a:defRPr/>
                </a:pPr>
                <a:endParaRPr lang="en-US" dirty="0"/>
              </a:p>
            </p:txBody>
          </p:sp>
          <p:sp>
            <p:nvSpPr>
              <p:cNvPr id="1018" name="Rectangle 1711"/>
              <p:cNvSpPr>
                <a:spLocks noChangeArrowheads="1"/>
              </p:cNvSpPr>
              <p:nvPr userDrawn="1"/>
            </p:nvSpPr>
            <p:spPr bwMode="auto">
              <a:xfrm>
                <a:off x="4275" y="2915"/>
                <a:ext cx="95" cy="6"/>
              </a:xfrm>
              <a:prstGeom prst="rect">
                <a:avLst/>
              </a:prstGeom>
              <a:solidFill>
                <a:srgbClr val="CDA959"/>
              </a:solidFill>
              <a:ln w="0">
                <a:noFill/>
                <a:miter lim="800000"/>
                <a:headEnd/>
                <a:tailEnd/>
              </a:ln>
            </p:spPr>
            <p:txBody>
              <a:bodyPr/>
              <a:lstStyle/>
              <a:p>
                <a:pPr>
                  <a:defRPr/>
                </a:pPr>
                <a:endParaRPr lang="en-US" dirty="0"/>
              </a:p>
            </p:txBody>
          </p:sp>
          <p:sp>
            <p:nvSpPr>
              <p:cNvPr id="1019" name="Rectangle 1712"/>
              <p:cNvSpPr>
                <a:spLocks noChangeArrowheads="1"/>
              </p:cNvSpPr>
              <p:nvPr userDrawn="1"/>
            </p:nvSpPr>
            <p:spPr bwMode="auto">
              <a:xfrm>
                <a:off x="4543" y="2915"/>
                <a:ext cx="163" cy="6"/>
              </a:xfrm>
              <a:prstGeom prst="rect">
                <a:avLst/>
              </a:prstGeom>
              <a:solidFill>
                <a:srgbClr val="CDA959"/>
              </a:solidFill>
              <a:ln w="0">
                <a:noFill/>
                <a:miter lim="800000"/>
                <a:headEnd/>
                <a:tailEnd/>
              </a:ln>
            </p:spPr>
            <p:txBody>
              <a:bodyPr/>
              <a:lstStyle/>
              <a:p>
                <a:pPr>
                  <a:defRPr/>
                </a:pPr>
                <a:endParaRPr lang="en-US" dirty="0"/>
              </a:p>
            </p:txBody>
          </p:sp>
          <p:sp>
            <p:nvSpPr>
              <p:cNvPr id="1020" name="Rectangle 1713"/>
              <p:cNvSpPr>
                <a:spLocks noChangeArrowheads="1"/>
              </p:cNvSpPr>
              <p:nvPr userDrawn="1"/>
            </p:nvSpPr>
            <p:spPr bwMode="auto">
              <a:xfrm>
                <a:off x="5774" y="2915"/>
                <a:ext cx="28" cy="6"/>
              </a:xfrm>
              <a:prstGeom prst="rect">
                <a:avLst/>
              </a:prstGeom>
              <a:solidFill>
                <a:srgbClr val="CDA959"/>
              </a:solidFill>
              <a:ln w="0">
                <a:noFill/>
                <a:miter lim="800000"/>
                <a:headEnd/>
                <a:tailEnd/>
              </a:ln>
            </p:spPr>
            <p:txBody>
              <a:bodyPr/>
              <a:lstStyle/>
              <a:p>
                <a:pPr>
                  <a:defRPr/>
                </a:pPr>
                <a:endParaRPr lang="en-US" dirty="0"/>
              </a:p>
            </p:txBody>
          </p:sp>
          <p:sp>
            <p:nvSpPr>
              <p:cNvPr id="1021" name="Rectangle 1714"/>
              <p:cNvSpPr>
                <a:spLocks noChangeArrowheads="1"/>
              </p:cNvSpPr>
              <p:nvPr userDrawn="1"/>
            </p:nvSpPr>
            <p:spPr bwMode="auto">
              <a:xfrm>
                <a:off x="4269" y="2921"/>
                <a:ext cx="95" cy="6"/>
              </a:xfrm>
              <a:prstGeom prst="rect">
                <a:avLst/>
              </a:prstGeom>
              <a:solidFill>
                <a:srgbClr val="CDA959"/>
              </a:solidFill>
              <a:ln w="0">
                <a:noFill/>
                <a:miter lim="800000"/>
                <a:headEnd/>
                <a:tailEnd/>
              </a:ln>
            </p:spPr>
            <p:txBody>
              <a:bodyPr/>
              <a:lstStyle/>
              <a:p>
                <a:pPr>
                  <a:defRPr/>
                </a:pPr>
                <a:endParaRPr lang="en-US" dirty="0"/>
              </a:p>
            </p:txBody>
          </p:sp>
          <p:sp>
            <p:nvSpPr>
              <p:cNvPr id="1022" name="Rectangle 1715"/>
              <p:cNvSpPr>
                <a:spLocks noChangeArrowheads="1"/>
              </p:cNvSpPr>
              <p:nvPr userDrawn="1"/>
            </p:nvSpPr>
            <p:spPr bwMode="auto">
              <a:xfrm>
                <a:off x="4543" y="2921"/>
                <a:ext cx="157" cy="6"/>
              </a:xfrm>
              <a:prstGeom prst="rect">
                <a:avLst/>
              </a:prstGeom>
              <a:solidFill>
                <a:srgbClr val="CDA959"/>
              </a:solidFill>
              <a:ln w="0">
                <a:noFill/>
                <a:miter lim="800000"/>
                <a:headEnd/>
                <a:tailEnd/>
              </a:ln>
            </p:spPr>
            <p:txBody>
              <a:bodyPr/>
              <a:lstStyle/>
              <a:p>
                <a:pPr>
                  <a:defRPr/>
                </a:pPr>
                <a:endParaRPr lang="en-US" dirty="0"/>
              </a:p>
            </p:txBody>
          </p:sp>
          <p:sp>
            <p:nvSpPr>
              <p:cNvPr id="1023" name="Rectangle 1716"/>
              <p:cNvSpPr>
                <a:spLocks noChangeArrowheads="1"/>
              </p:cNvSpPr>
              <p:nvPr userDrawn="1"/>
            </p:nvSpPr>
            <p:spPr bwMode="auto">
              <a:xfrm>
                <a:off x="5774" y="2921"/>
                <a:ext cx="28" cy="6"/>
              </a:xfrm>
              <a:prstGeom prst="rect">
                <a:avLst/>
              </a:prstGeom>
              <a:solidFill>
                <a:srgbClr val="CDA959"/>
              </a:solidFill>
              <a:ln w="0">
                <a:noFill/>
                <a:miter lim="800000"/>
                <a:headEnd/>
                <a:tailEnd/>
              </a:ln>
            </p:spPr>
            <p:txBody>
              <a:bodyPr/>
              <a:lstStyle/>
              <a:p>
                <a:pPr>
                  <a:defRPr/>
                </a:pPr>
                <a:endParaRPr lang="en-US" dirty="0"/>
              </a:p>
            </p:txBody>
          </p:sp>
          <p:sp>
            <p:nvSpPr>
              <p:cNvPr id="1024" name="Rectangle 1717"/>
              <p:cNvSpPr>
                <a:spLocks noChangeArrowheads="1"/>
              </p:cNvSpPr>
              <p:nvPr userDrawn="1"/>
            </p:nvSpPr>
            <p:spPr bwMode="auto">
              <a:xfrm>
                <a:off x="4264" y="2927"/>
                <a:ext cx="89" cy="5"/>
              </a:xfrm>
              <a:prstGeom prst="rect">
                <a:avLst/>
              </a:prstGeom>
              <a:solidFill>
                <a:srgbClr val="CDA959"/>
              </a:solidFill>
              <a:ln w="0">
                <a:noFill/>
                <a:miter lim="800000"/>
                <a:headEnd/>
                <a:tailEnd/>
              </a:ln>
            </p:spPr>
            <p:txBody>
              <a:bodyPr/>
              <a:lstStyle/>
              <a:p>
                <a:pPr>
                  <a:defRPr/>
                </a:pPr>
                <a:endParaRPr lang="en-US" dirty="0"/>
              </a:p>
            </p:txBody>
          </p:sp>
          <p:sp>
            <p:nvSpPr>
              <p:cNvPr id="1025" name="Rectangle 1718"/>
              <p:cNvSpPr>
                <a:spLocks noChangeArrowheads="1"/>
              </p:cNvSpPr>
              <p:nvPr userDrawn="1"/>
            </p:nvSpPr>
            <p:spPr bwMode="auto">
              <a:xfrm>
                <a:off x="4543" y="2927"/>
                <a:ext cx="157" cy="5"/>
              </a:xfrm>
              <a:prstGeom prst="rect">
                <a:avLst/>
              </a:prstGeom>
              <a:solidFill>
                <a:srgbClr val="CDA959"/>
              </a:solidFill>
              <a:ln w="0">
                <a:noFill/>
                <a:miter lim="800000"/>
                <a:headEnd/>
                <a:tailEnd/>
              </a:ln>
            </p:spPr>
            <p:txBody>
              <a:bodyPr/>
              <a:lstStyle/>
              <a:p>
                <a:pPr>
                  <a:defRPr/>
                </a:pPr>
                <a:endParaRPr lang="en-US" dirty="0"/>
              </a:p>
            </p:txBody>
          </p:sp>
          <p:sp>
            <p:nvSpPr>
              <p:cNvPr id="1026" name="Rectangle 1719"/>
              <p:cNvSpPr>
                <a:spLocks noChangeArrowheads="1"/>
              </p:cNvSpPr>
              <p:nvPr userDrawn="1"/>
            </p:nvSpPr>
            <p:spPr bwMode="auto">
              <a:xfrm>
                <a:off x="5774" y="2927"/>
                <a:ext cx="28" cy="5"/>
              </a:xfrm>
              <a:prstGeom prst="rect">
                <a:avLst/>
              </a:prstGeom>
              <a:solidFill>
                <a:srgbClr val="CDA959"/>
              </a:solidFill>
              <a:ln w="0">
                <a:noFill/>
                <a:miter lim="800000"/>
                <a:headEnd/>
                <a:tailEnd/>
              </a:ln>
            </p:spPr>
            <p:txBody>
              <a:bodyPr/>
              <a:lstStyle/>
              <a:p>
                <a:pPr>
                  <a:defRPr/>
                </a:pPr>
                <a:endParaRPr lang="en-US" dirty="0"/>
              </a:p>
            </p:txBody>
          </p:sp>
          <p:sp>
            <p:nvSpPr>
              <p:cNvPr id="1027" name="Rectangle 1720"/>
              <p:cNvSpPr>
                <a:spLocks noChangeArrowheads="1"/>
              </p:cNvSpPr>
              <p:nvPr userDrawn="1"/>
            </p:nvSpPr>
            <p:spPr bwMode="auto">
              <a:xfrm>
                <a:off x="4258" y="2932"/>
                <a:ext cx="89" cy="6"/>
              </a:xfrm>
              <a:prstGeom prst="rect">
                <a:avLst/>
              </a:prstGeom>
              <a:solidFill>
                <a:srgbClr val="CDA959"/>
              </a:solidFill>
              <a:ln w="0">
                <a:noFill/>
                <a:miter lim="800000"/>
                <a:headEnd/>
                <a:tailEnd/>
              </a:ln>
            </p:spPr>
            <p:txBody>
              <a:bodyPr/>
              <a:lstStyle/>
              <a:p>
                <a:pPr>
                  <a:defRPr/>
                </a:pPr>
                <a:endParaRPr lang="en-US" dirty="0"/>
              </a:p>
            </p:txBody>
          </p:sp>
          <p:sp>
            <p:nvSpPr>
              <p:cNvPr id="1028" name="Rectangle 1721"/>
              <p:cNvSpPr>
                <a:spLocks noChangeArrowheads="1"/>
              </p:cNvSpPr>
              <p:nvPr userDrawn="1"/>
            </p:nvSpPr>
            <p:spPr bwMode="auto">
              <a:xfrm>
                <a:off x="4538" y="2932"/>
                <a:ext cx="162" cy="6"/>
              </a:xfrm>
              <a:prstGeom prst="rect">
                <a:avLst/>
              </a:prstGeom>
              <a:solidFill>
                <a:srgbClr val="CDA959"/>
              </a:solidFill>
              <a:ln w="0">
                <a:noFill/>
                <a:miter lim="800000"/>
                <a:headEnd/>
                <a:tailEnd/>
              </a:ln>
            </p:spPr>
            <p:txBody>
              <a:bodyPr/>
              <a:lstStyle/>
              <a:p>
                <a:pPr>
                  <a:defRPr/>
                </a:pPr>
                <a:endParaRPr lang="en-US" dirty="0"/>
              </a:p>
            </p:txBody>
          </p:sp>
          <p:sp>
            <p:nvSpPr>
              <p:cNvPr id="1029" name="Rectangle 1722"/>
              <p:cNvSpPr>
                <a:spLocks noChangeArrowheads="1"/>
              </p:cNvSpPr>
              <p:nvPr userDrawn="1"/>
            </p:nvSpPr>
            <p:spPr bwMode="auto">
              <a:xfrm>
                <a:off x="5774" y="2932"/>
                <a:ext cx="28" cy="6"/>
              </a:xfrm>
              <a:prstGeom prst="rect">
                <a:avLst/>
              </a:prstGeom>
              <a:solidFill>
                <a:srgbClr val="CDA959"/>
              </a:solidFill>
              <a:ln w="0">
                <a:noFill/>
                <a:miter lim="800000"/>
                <a:headEnd/>
                <a:tailEnd/>
              </a:ln>
            </p:spPr>
            <p:txBody>
              <a:bodyPr/>
              <a:lstStyle/>
              <a:p>
                <a:pPr>
                  <a:defRPr/>
                </a:pPr>
                <a:endParaRPr lang="en-US" dirty="0"/>
              </a:p>
            </p:txBody>
          </p:sp>
          <p:sp>
            <p:nvSpPr>
              <p:cNvPr id="1030" name="Rectangle 1723"/>
              <p:cNvSpPr>
                <a:spLocks noChangeArrowheads="1"/>
              </p:cNvSpPr>
              <p:nvPr userDrawn="1"/>
            </p:nvSpPr>
            <p:spPr bwMode="auto">
              <a:xfrm>
                <a:off x="4247" y="2938"/>
                <a:ext cx="95" cy="5"/>
              </a:xfrm>
              <a:prstGeom prst="rect">
                <a:avLst/>
              </a:prstGeom>
              <a:solidFill>
                <a:srgbClr val="CDA959"/>
              </a:solidFill>
              <a:ln w="0">
                <a:noFill/>
                <a:miter lim="800000"/>
                <a:headEnd/>
                <a:tailEnd/>
              </a:ln>
            </p:spPr>
            <p:txBody>
              <a:bodyPr/>
              <a:lstStyle/>
              <a:p>
                <a:pPr>
                  <a:defRPr/>
                </a:pPr>
                <a:endParaRPr lang="en-US" dirty="0"/>
              </a:p>
            </p:txBody>
          </p:sp>
          <p:sp>
            <p:nvSpPr>
              <p:cNvPr id="1031" name="Rectangle 1724"/>
              <p:cNvSpPr>
                <a:spLocks noChangeArrowheads="1"/>
              </p:cNvSpPr>
              <p:nvPr userDrawn="1"/>
            </p:nvSpPr>
            <p:spPr bwMode="auto">
              <a:xfrm>
                <a:off x="4538" y="2938"/>
                <a:ext cx="156" cy="5"/>
              </a:xfrm>
              <a:prstGeom prst="rect">
                <a:avLst/>
              </a:prstGeom>
              <a:solidFill>
                <a:srgbClr val="CDA959"/>
              </a:solidFill>
              <a:ln w="0">
                <a:noFill/>
                <a:miter lim="800000"/>
                <a:headEnd/>
                <a:tailEnd/>
              </a:ln>
            </p:spPr>
            <p:txBody>
              <a:bodyPr/>
              <a:lstStyle/>
              <a:p>
                <a:pPr>
                  <a:defRPr/>
                </a:pPr>
                <a:endParaRPr lang="en-US" dirty="0"/>
              </a:p>
            </p:txBody>
          </p:sp>
          <p:sp>
            <p:nvSpPr>
              <p:cNvPr id="1032" name="Rectangle 1725"/>
              <p:cNvSpPr>
                <a:spLocks noChangeArrowheads="1"/>
              </p:cNvSpPr>
              <p:nvPr userDrawn="1"/>
            </p:nvSpPr>
            <p:spPr bwMode="auto">
              <a:xfrm>
                <a:off x="5774" y="2938"/>
                <a:ext cx="28" cy="5"/>
              </a:xfrm>
              <a:prstGeom prst="rect">
                <a:avLst/>
              </a:prstGeom>
              <a:solidFill>
                <a:srgbClr val="CDA959"/>
              </a:solidFill>
              <a:ln w="0">
                <a:noFill/>
                <a:miter lim="800000"/>
                <a:headEnd/>
                <a:tailEnd/>
              </a:ln>
            </p:spPr>
            <p:txBody>
              <a:bodyPr/>
              <a:lstStyle/>
              <a:p>
                <a:pPr>
                  <a:defRPr/>
                </a:pPr>
                <a:endParaRPr lang="en-US" dirty="0"/>
              </a:p>
            </p:txBody>
          </p:sp>
          <p:sp>
            <p:nvSpPr>
              <p:cNvPr id="1033" name="Rectangle 1726"/>
              <p:cNvSpPr>
                <a:spLocks noChangeArrowheads="1"/>
              </p:cNvSpPr>
              <p:nvPr userDrawn="1"/>
            </p:nvSpPr>
            <p:spPr bwMode="auto">
              <a:xfrm>
                <a:off x="4241" y="2943"/>
                <a:ext cx="95" cy="6"/>
              </a:xfrm>
              <a:prstGeom prst="rect">
                <a:avLst/>
              </a:prstGeom>
              <a:solidFill>
                <a:srgbClr val="CDA959"/>
              </a:solidFill>
              <a:ln w="0">
                <a:noFill/>
                <a:miter lim="800000"/>
                <a:headEnd/>
                <a:tailEnd/>
              </a:ln>
            </p:spPr>
            <p:txBody>
              <a:bodyPr/>
              <a:lstStyle/>
              <a:p>
                <a:pPr>
                  <a:defRPr/>
                </a:pPr>
                <a:endParaRPr lang="en-US" dirty="0"/>
              </a:p>
            </p:txBody>
          </p:sp>
          <p:sp>
            <p:nvSpPr>
              <p:cNvPr id="1034" name="Rectangle 1727"/>
              <p:cNvSpPr>
                <a:spLocks noChangeArrowheads="1"/>
              </p:cNvSpPr>
              <p:nvPr userDrawn="1"/>
            </p:nvSpPr>
            <p:spPr bwMode="auto">
              <a:xfrm>
                <a:off x="4532" y="2943"/>
                <a:ext cx="162" cy="6"/>
              </a:xfrm>
              <a:prstGeom prst="rect">
                <a:avLst/>
              </a:prstGeom>
              <a:solidFill>
                <a:srgbClr val="CDA959"/>
              </a:solidFill>
              <a:ln w="0">
                <a:noFill/>
                <a:miter lim="800000"/>
                <a:headEnd/>
                <a:tailEnd/>
              </a:ln>
            </p:spPr>
            <p:txBody>
              <a:bodyPr/>
              <a:lstStyle/>
              <a:p>
                <a:pPr>
                  <a:defRPr/>
                </a:pPr>
                <a:endParaRPr lang="en-US" dirty="0"/>
              </a:p>
            </p:txBody>
          </p:sp>
          <p:sp>
            <p:nvSpPr>
              <p:cNvPr id="1035" name="Rectangle 1728"/>
              <p:cNvSpPr>
                <a:spLocks noChangeArrowheads="1"/>
              </p:cNvSpPr>
              <p:nvPr userDrawn="1"/>
            </p:nvSpPr>
            <p:spPr bwMode="auto">
              <a:xfrm>
                <a:off x="5774" y="2943"/>
                <a:ext cx="28" cy="6"/>
              </a:xfrm>
              <a:prstGeom prst="rect">
                <a:avLst/>
              </a:prstGeom>
              <a:solidFill>
                <a:srgbClr val="CDA959"/>
              </a:solidFill>
              <a:ln w="0">
                <a:noFill/>
                <a:miter lim="800000"/>
                <a:headEnd/>
                <a:tailEnd/>
              </a:ln>
            </p:spPr>
            <p:txBody>
              <a:bodyPr/>
              <a:lstStyle/>
              <a:p>
                <a:pPr>
                  <a:defRPr/>
                </a:pPr>
                <a:endParaRPr lang="en-US" dirty="0"/>
              </a:p>
            </p:txBody>
          </p:sp>
          <p:sp>
            <p:nvSpPr>
              <p:cNvPr id="1036" name="Rectangle 1729"/>
              <p:cNvSpPr>
                <a:spLocks noChangeArrowheads="1"/>
              </p:cNvSpPr>
              <p:nvPr userDrawn="1"/>
            </p:nvSpPr>
            <p:spPr bwMode="auto">
              <a:xfrm>
                <a:off x="4236" y="2949"/>
                <a:ext cx="95" cy="6"/>
              </a:xfrm>
              <a:prstGeom prst="rect">
                <a:avLst/>
              </a:prstGeom>
              <a:solidFill>
                <a:srgbClr val="CDA959"/>
              </a:solidFill>
              <a:ln w="0">
                <a:noFill/>
                <a:miter lim="800000"/>
                <a:headEnd/>
                <a:tailEnd/>
              </a:ln>
            </p:spPr>
            <p:txBody>
              <a:bodyPr/>
              <a:lstStyle/>
              <a:p>
                <a:pPr>
                  <a:defRPr/>
                </a:pPr>
                <a:endParaRPr lang="en-US" dirty="0"/>
              </a:p>
            </p:txBody>
          </p:sp>
          <p:sp>
            <p:nvSpPr>
              <p:cNvPr id="1037" name="Rectangle 1730"/>
              <p:cNvSpPr>
                <a:spLocks noChangeArrowheads="1"/>
              </p:cNvSpPr>
              <p:nvPr userDrawn="1"/>
            </p:nvSpPr>
            <p:spPr bwMode="auto">
              <a:xfrm>
                <a:off x="4532" y="2949"/>
                <a:ext cx="157" cy="6"/>
              </a:xfrm>
              <a:prstGeom prst="rect">
                <a:avLst/>
              </a:prstGeom>
              <a:solidFill>
                <a:srgbClr val="CDA959"/>
              </a:solidFill>
              <a:ln w="0">
                <a:noFill/>
                <a:miter lim="800000"/>
                <a:headEnd/>
                <a:tailEnd/>
              </a:ln>
            </p:spPr>
            <p:txBody>
              <a:bodyPr/>
              <a:lstStyle/>
              <a:p>
                <a:pPr>
                  <a:defRPr/>
                </a:pPr>
                <a:endParaRPr lang="en-US" dirty="0"/>
              </a:p>
            </p:txBody>
          </p:sp>
          <p:sp>
            <p:nvSpPr>
              <p:cNvPr id="1038" name="Rectangle 1731"/>
              <p:cNvSpPr>
                <a:spLocks noChangeArrowheads="1"/>
              </p:cNvSpPr>
              <p:nvPr userDrawn="1"/>
            </p:nvSpPr>
            <p:spPr bwMode="auto">
              <a:xfrm>
                <a:off x="5774" y="2949"/>
                <a:ext cx="28" cy="6"/>
              </a:xfrm>
              <a:prstGeom prst="rect">
                <a:avLst/>
              </a:prstGeom>
              <a:solidFill>
                <a:srgbClr val="CDA959"/>
              </a:solidFill>
              <a:ln w="0">
                <a:noFill/>
                <a:miter lim="800000"/>
                <a:headEnd/>
                <a:tailEnd/>
              </a:ln>
            </p:spPr>
            <p:txBody>
              <a:bodyPr/>
              <a:lstStyle/>
              <a:p>
                <a:pPr>
                  <a:defRPr/>
                </a:pPr>
                <a:endParaRPr lang="en-US" dirty="0"/>
              </a:p>
            </p:txBody>
          </p:sp>
          <p:sp>
            <p:nvSpPr>
              <p:cNvPr id="1039" name="Rectangle 1732"/>
              <p:cNvSpPr>
                <a:spLocks noChangeArrowheads="1"/>
              </p:cNvSpPr>
              <p:nvPr userDrawn="1"/>
            </p:nvSpPr>
            <p:spPr bwMode="auto">
              <a:xfrm>
                <a:off x="4230" y="2955"/>
                <a:ext cx="90" cy="5"/>
              </a:xfrm>
              <a:prstGeom prst="rect">
                <a:avLst/>
              </a:prstGeom>
              <a:solidFill>
                <a:srgbClr val="CDA959"/>
              </a:solidFill>
              <a:ln w="0">
                <a:noFill/>
                <a:miter lim="800000"/>
                <a:headEnd/>
                <a:tailEnd/>
              </a:ln>
            </p:spPr>
            <p:txBody>
              <a:bodyPr/>
              <a:lstStyle/>
              <a:p>
                <a:pPr>
                  <a:defRPr/>
                </a:pPr>
                <a:endParaRPr lang="en-US" dirty="0"/>
              </a:p>
            </p:txBody>
          </p:sp>
          <p:sp>
            <p:nvSpPr>
              <p:cNvPr id="1040" name="Rectangle 1733"/>
              <p:cNvSpPr>
                <a:spLocks noChangeArrowheads="1"/>
              </p:cNvSpPr>
              <p:nvPr userDrawn="1"/>
            </p:nvSpPr>
            <p:spPr bwMode="auto">
              <a:xfrm>
                <a:off x="4527" y="2955"/>
                <a:ext cx="162" cy="5"/>
              </a:xfrm>
              <a:prstGeom prst="rect">
                <a:avLst/>
              </a:prstGeom>
              <a:solidFill>
                <a:srgbClr val="CDA959"/>
              </a:solidFill>
              <a:ln w="0">
                <a:noFill/>
                <a:miter lim="800000"/>
                <a:headEnd/>
                <a:tailEnd/>
              </a:ln>
            </p:spPr>
            <p:txBody>
              <a:bodyPr/>
              <a:lstStyle/>
              <a:p>
                <a:pPr>
                  <a:defRPr/>
                </a:pPr>
                <a:endParaRPr lang="en-US" dirty="0"/>
              </a:p>
            </p:txBody>
          </p:sp>
          <p:sp>
            <p:nvSpPr>
              <p:cNvPr id="1041" name="Rectangle 1734"/>
              <p:cNvSpPr>
                <a:spLocks noChangeArrowheads="1"/>
              </p:cNvSpPr>
              <p:nvPr userDrawn="1"/>
            </p:nvSpPr>
            <p:spPr bwMode="auto">
              <a:xfrm>
                <a:off x="5774" y="2955"/>
                <a:ext cx="28" cy="5"/>
              </a:xfrm>
              <a:prstGeom prst="rect">
                <a:avLst/>
              </a:prstGeom>
              <a:solidFill>
                <a:srgbClr val="CDA959"/>
              </a:solidFill>
              <a:ln w="0">
                <a:noFill/>
                <a:miter lim="800000"/>
                <a:headEnd/>
                <a:tailEnd/>
              </a:ln>
            </p:spPr>
            <p:txBody>
              <a:bodyPr/>
              <a:lstStyle/>
              <a:p>
                <a:pPr>
                  <a:defRPr/>
                </a:pPr>
                <a:endParaRPr lang="en-US" dirty="0"/>
              </a:p>
            </p:txBody>
          </p:sp>
          <p:sp>
            <p:nvSpPr>
              <p:cNvPr id="1042" name="Rectangle 1735"/>
              <p:cNvSpPr>
                <a:spLocks noChangeArrowheads="1"/>
              </p:cNvSpPr>
              <p:nvPr userDrawn="1"/>
            </p:nvSpPr>
            <p:spPr bwMode="auto">
              <a:xfrm>
                <a:off x="4224" y="2960"/>
                <a:ext cx="90" cy="6"/>
              </a:xfrm>
              <a:prstGeom prst="rect">
                <a:avLst/>
              </a:prstGeom>
              <a:solidFill>
                <a:srgbClr val="CDA959"/>
              </a:solidFill>
              <a:ln w="0">
                <a:noFill/>
                <a:miter lim="800000"/>
                <a:headEnd/>
                <a:tailEnd/>
              </a:ln>
            </p:spPr>
            <p:txBody>
              <a:bodyPr/>
              <a:lstStyle/>
              <a:p>
                <a:pPr>
                  <a:defRPr/>
                </a:pPr>
                <a:endParaRPr lang="en-US" dirty="0"/>
              </a:p>
            </p:txBody>
          </p:sp>
          <p:sp>
            <p:nvSpPr>
              <p:cNvPr id="1043" name="Rectangle 1736"/>
              <p:cNvSpPr>
                <a:spLocks noChangeArrowheads="1"/>
              </p:cNvSpPr>
              <p:nvPr userDrawn="1"/>
            </p:nvSpPr>
            <p:spPr bwMode="auto">
              <a:xfrm>
                <a:off x="4527" y="2960"/>
                <a:ext cx="162" cy="6"/>
              </a:xfrm>
              <a:prstGeom prst="rect">
                <a:avLst/>
              </a:prstGeom>
              <a:solidFill>
                <a:srgbClr val="CDA959"/>
              </a:solidFill>
              <a:ln w="0">
                <a:noFill/>
                <a:miter lim="800000"/>
                <a:headEnd/>
                <a:tailEnd/>
              </a:ln>
            </p:spPr>
            <p:txBody>
              <a:bodyPr/>
              <a:lstStyle/>
              <a:p>
                <a:pPr>
                  <a:defRPr/>
                </a:pPr>
                <a:endParaRPr lang="en-US" dirty="0"/>
              </a:p>
            </p:txBody>
          </p:sp>
          <p:sp>
            <p:nvSpPr>
              <p:cNvPr id="1044" name="Rectangle 1737"/>
              <p:cNvSpPr>
                <a:spLocks noChangeArrowheads="1"/>
              </p:cNvSpPr>
              <p:nvPr userDrawn="1"/>
            </p:nvSpPr>
            <p:spPr bwMode="auto">
              <a:xfrm>
                <a:off x="5774" y="2960"/>
                <a:ext cx="28" cy="6"/>
              </a:xfrm>
              <a:prstGeom prst="rect">
                <a:avLst/>
              </a:prstGeom>
              <a:solidFill>
                <a:srgbClr val="CDA959"/>
              </a:solidFill>
              <a:ln w="0">
                <a:noFill/>
                <a:miter lim="800000"/>
                <a:headEnd/>
                <a:tailEnd/>
              </a:ln>
            </p:spPr>
            <p:txBody>
              <a:bodyPr/>
              <a:lstStyle/>
              <a:p>
                <a:pPr>
                  <a:defRPr/>
                </a:pPr>
                <a:endParaRPr lang="en-US" dirty="0"/>
              </a:p>
            </p:txBody>
          </p:sp>
          <p:sp>
            <p:nvSpPr>
              <p:cNvPr id="1045" name="Rectangle 1738"/>
              <p:cNvSpPr>
                <a:spLocks noChangeArrowheads="1"/>
              </p:cNvSpPr>
              <p:nvPr userDrawn="1"/>
            </p:nvSpPr>
            <p:spPr bwMode="auto">
              <a:xfrm>
                <a:off x="4213" y="2966"/>
                <a:ext cx="95" cy="5"/>
              </a:xfrm>
              <a:prstGeom prst="rect">
                <a:avLst/>
              </a:prstGeom>
              <a:solidFill>
                <a:srgbClr val="CDA959"/>
              </a:solidFill>
              <a:ln w="0">
                <a:noFill/>
                <a:miter lim="800000"/>
                <a:headEnd/>
                <a:tailEnd/>
              </a:ln>
            </p:spPr>
            <p:txBody>
              <a:bodyPr/>
              <a:lstStyle/>
              <a:p>
                <a:pPr>
                  <a:defRPr/>
                </a:pPr>
                <a:endParaRPr lang="en-US" dirty="0"/>
              </a:p>
            </p:txBody>
          </p:sp>
          <p:sp>
            <p:nvSpPr>
              <p:cNvPr id="1046" name="Rectangle 1739"/>
              <p:cNvSpPr>
                <a:spLocks noChangeArrowheads="1"/>
              </p:cNvSpPr>
              <p:nvPr userDrawn="1"/>
            </p:nvSpPr>
            <p:spPr bwMode="auto">
              <a:xfrm>
                <a:off x="4527" y="2966"/>
                <a:ext cx="156" cy="5"/>
              </a:xfrm>
              <a:prstGeom prst="rect">
                <a:avLst/>
              </a:prstGeom>
              <a:solidFill>
                <a:srgbClr val="CDA959"/>
              </a:solidFill>
              <a:ln w="0">
                <a:noFill/>
                <a:miter lim="800000"/>
                <a:headEnd/>
                <a:tailEnd/>
              </a:ln>
            </p:spPr>
            <p:txBody>
              <a:bodyPr/>
              <a:lstStyle/>
              <a:p>
                <a:pPr>
                  <a:defRPr/>
                </a:pPr>
                <a:endParaRPr lang="en-US" dirty="0"/>
              </a:p>
            </p:txBody>
          </p:sp>
          <p:sp>
            <p:nvSpPr>
              <p:cNvPr id="1047" name="Rectangle 1740"/>
              <p:cNvSpPr>
                <a:spLocks noChangeArrowheads="1"/>
              </p:cNvSpPr>
              <p:nvPr userDrawn="1"/>
            </p:nvSpPr>
            <p:spPr bwMode="auto">
              <a:xfrm>
                <a:off x="5774" y="2966"/>
                <a:ext cx="28" cy="5"/>
              </a:xfrm>
              <a:prstGeom prst="rect">
                <a:avLst/>
              </a:prstGeom>
              <a:solidFill>
                <a:srgbClr val="CDA959"/>
              </a:solidFill>
              <a:ln w="0">
                <a:noFill/>
                <a:miter lim="800000"/>
                <a:headEnd/>
                <a:tailEnd/>
              </a:ln>
            </p:spPr>
            <p:txBody>
              <a:bodyPr/>
              <a:lstStyle/>
              <a:p>
                <a:pPr>
                  <a:defRPr/>
                </a:pPr>
                <a:endParaRPr lang="en-US" dirty="0"/>
              </a:p>
            </p:txBody>
          </p:sp>
          <p:sp>
            <p:nvSpPr>
              <p:cNvPr id="1048" name="Rectangle 1741"/>
              <p:cNvSpPr>
                <a:spLocks noChangeArrowheads="1"/>
              </p:cNvSpPr>
              <p:nvPr userDrawn="1"/>
            </p:nvSpPr>
            <p:spPr bwMode="auto">
              <a:xfrm>
                <a:off x="4208" y="2971"/>
                <a:ext cx="95" cy="6"/>
              </a:xfrm>
              <a:prstGeom prst="rect">
                <a:avLst/>
              </a:prstGeom>
              <a:solidFill>
                <a:srgbClr val="CDA959"/>
              </a:solidFill>
              <a:ln w="0">
                <a:noFill/>
                <a:miter lim="800000"/>
                <a:headEnd/>
                <a:tailEnd/>
              </a:ln>
            </p:spPr>
            <p:txBody>
              <a:bodyPr/>
              <a:lstStyle/>
              <a:p>
                <a:pPr>
                  <a:defRPr/>
                </a:pPr>
                <a:endParaRPr lang="en-US" dirty="0"/>
              </a:p>
            </p:txBody>
          </p:sp>
          <p:sp>
            <p:nvSpPr>
              <p:cNvPr id="1049" name="Rectangle 1742"/>
              <p:cNvSpPr>
                <a:spLocks noChangeArrowheads="1"/>
              </p:cNvSpPr>
              <p:nvPr userDrawn="1"/>
            </p:nvSpPr>
            <p:spPr bwMode="auto">
              <a:xfrm>
                <a:off x="4521" y="2971"/>
                <a:ext cx="162" cy="6"/>
              </a:xfrm>
              <a:prstGeom prst="rect">
                <a:avLst/>
              </a:prstGeom>
              <a:solidFill>
                <a:srgbClr val="CDA959"/>
              </a:solidFill>
              <a:ln w="0">
                <a:noFill/>
                <a:miter lim="800000"/>
                <a:headEnd/>
                <a:tailEnd/>
              </a:ln>
            </p:spPr>
            <p:txBody>
              <a:bodyPr/>
              <a:lstStyle/>
              <a:p>
                <a:pPr>
                  <a:defRPr/>
                </a:pPr>
                <a:endParaRPr lang="en-US" dirty="0"/>
              </a:p>
            </p:txBody>
          </p:sp>
          <p:sp>
            <p:nvSpPr>
              <p:cNvPr id="1050" name="Rectangle 1743"/>
              <p:cNvSpPr>
                <a:spLocks noChangeArrowheads="1"/>
              </p:cNvSpPr>
              <p:nvPr userDrawn="1"/>
            </p:nvSpPr>
            <p:spPr bwMode="auto">
              <a:xfrm>
                <a:off x="5774" y="2971"/>
                <a:ext cx="28" cy="6"/>
              </a:xfrm>
              <a:prstGeom prst="rect">
                <a:avLst/>
              </a:prstGeom>
              <a:solidFill>
                <a:srgbClr val="CDA959"/>
              </a:solidFill>
              <a:ln w="0">
                <a:noFill/>
                <a:miter lim="800000"/>
                <a:headEnd/>
                <a:tailEnd/>
              </a:ln>
            </p:spPr>
            <p:txBody>
              <a:bodyPr/>
              <a:lstStyle/>
              <a:p>
                <a:pPr>
                  <a:defRPr/>
                </a:pPr>
                <a:endParaRPr lang="en-US" dirty="0"/>
              </a:p>
            </p:txBody>
          </p:sp>
          <p:sp>
            <p:nvSpPr>
              <p:cNvPr id="1051" name="Rectangle 1744"/>
              <p:cNvSpPr>
                <a:spLocks noChangeArrowheads="1"/>
              </p:cNvSpPr>
              <p:nvPr userDrawn="1"/>
            </p:nvSpPr>
            <p:spPr bwMode="auto">
              <a:xfrm>
                <a:off x="4202" y="2977"/>
                <a:ext cx="95" cy="6"/>
              </a:xfrm>
              <a:prstGeom prst="rect">
                <a:avLst/>
              </a:prstGeom>
              <a:solidFill>
                <a:srgbClr val="CDA959"/>
              </a:solidFill>
              <a:ln w="0">
                <a:noFill/>
                <a:miter lim="800000"/>
                <a:headEnd/>
                <a:tailEnd/>
              </a:ln>
            </p:spPr>
            <p:txBody>
              <a:bodyPr/>
              <a:lstStyle/>
              <a:p>
                <a:pPr>
                  <a:defRPr/>
                </a:pPr>
                <a:endParaRPr lang="en-US" dirty="0"/>
              </a:p>
            </p:txBody>
          </p:sp>
          <p:sp>
            <p:nvSpPr>
              <p:cNvPr id="1052" name="Rectangle 1745"/>
              <p:cNvSpPr>
                <a:spLocks noChangeArrowheads="1"/>
              </p:cNvSpPr>
              <p:nvPr userDrawn="1"/>
            </p:nvSpPr>
            <p:spPr bwMode="auto">
              <a:xfrm>
                <a:off x="4521" y="2977"/>
                <a:ext cx="157" cy="6"/>
              </a:xfrm>
              <a:prstGeom prst="rect">
                <a:avLst/>
              </a:prstGeom>
              <a:solidFill>
                <a:srgbClr val="CDA959"/>
              </a:solidFill>
              <a:ln w="0">
                <a:noFill/>
                <a:miter lim="800000"/>
                <a:headEnd/>
                <a:tailEnd/>
              </a:ln>
            </p:spPr>
            <p:txBody>
              <a:bodyPr/>
              <a:lstStyle/>
              <a:p>
                <a:pPr>
                  <a:defRPr/>
                </a:pPr>
                <a:endParaRPr lang="en-US" dirty="0"/>
              </a:p>
            </p:txBody>
          </p:sp>
          <p:sp>
            <p:nvSpPr>
              <p:cNvPr id="1053" name="Rectangle 1746"/>
              <p:cNvSpPr>
                <a:spLocks noChangeArrowheads="1"/>
              </p:cNvSpPr>
              <p:nvPr userDrawn="1"/>
            </p:nvSpPr>
            <p:spPr bwMode="auto">
              <a:xfrm>
                <a:off x="5774" y="2977"/>
                <a:ext cx="28" cy="6"/>
              </a:xfrm>
              <a:prstGeom prst="rect">
                <a:avLst/>
              </a:prstGeom>
              <a:solidFill>
                <a:srgbClr val="CDA959"/>
              </a:solidFill>
              <a:ln w="0">
                <a:noFill/>
                <a:miter lim="800000"/>
                <a:headEnd/>
                <a:tailEnd/>
              </a:ln>
            </p:spPr>
            <p:txBody>
              <a:bodyPr/>
              <a:lstStyle/>
              <a:p>
                <a:pPr>
                  <a:defRPr/>
                </a:pPr>
                <a:endParaRPr lang="en-US" dirty="0"/>
              </a:p>
            </p:txBody>
          </p:sp>
          <p:sp>
            <p:nvSpPr>
              <p:cNvPr id="1054" name="Rectangle 1747"/>
              <p:cNvSpPr>
                <a:spLocks noChangeArrowheads="1"/>
              </p:cNvSpPr>
              <p:nvPr userDrawn="1"/>
            </p:nvSpPr>
            <p:spPr bwMode="auto">
              <a:xfrm>
                <a:off x="4196" y="2983"/>
                <a:ext cx="90" cy="5"/>
              </a:xfrm>
              <a:prstGeom prst="rect">
                <a:avLst/>
              </a:prstGeom>
              <a:solidFill>
                <a:srgbClr val="CDA959"/>
              </a:solidFill>
              <a:ln w="0">
                <a:noFill/>
                <a:miter lim="800000"/>
                <a:headEnd/>
                <a:tailEnd/>
              </a:ln>
            </p:spPr>
            <p:txBody>
              <a:bodyPr/>
              <a:lstStyle/>
              <a:p>
                <a:pPr>
                  <a:defRPr/>
                </a:pPr>
                <a:endParaRPr lang="en-US" dirty="0"/>
              </a:p>
            </p:txBody>
          </p:sp>
          <p:sp>
            <p:nvSpPr>
              <p:cNvPr id="1055" name="Rectangle 1748"/>
              <p:cNvSpPr>
                <a:spLocks noChangeArrowheads="1"/>
              </p:cNvSpPr>
              <p:nvPr userDrawn="1"/>
            </p:nvSpPr>
            <p:spPr bwMode="auto">
              <a:xfrm>
                <a:off x="4515" y="2983"/>
                <a:ext cx="163" cy="5"/>
              </a:xfrm>
              <a:prstGeom prst="rect">
                <a:avLst/>
              </a:prstGeom>
              <a:solidFill>
                <a:srgbClr val="CDA959"/>
              </a:solidFill>
              <a:ln w="0">
                <a:noFill/>
                <a:miter lim="800000"/>
                <a:headEnd/>
                <a:tailEnd/>
              </a:ln>
            </p:spPr>
            <p:txBody>
              <a:bodyPr/>
              <a:lstStyle/>
              <a:p>
                <a:pPr>
                  <a:defRPr/>
                </a:pPr>
                <a:endParaRPr lang="en-US" dirty="0"/>
              </a:p>
            </p:txBody>
          </p:sp>
          <p:sp>
            <p:nvSpPr>
              <p:cNvPr id="1056" name="Rectangle 1749"/>
              <p:cNvSpPr>
                <a:spLocks noChangeArrowheads="1"/>
              </p:cNvSpPr>
              <p:nvPr userDrawn="1"/>
            </p:nvSpPr>
            <p:spPr bwMode="auto">
              <a:xfrm>
                <a:off x="5774" y="2983"/>
                <a:ext cx="28" cy="5"/>
              </a:xfrm>
              <a:prstGeom prst="rect">
                <a:avLst/>
              </a:prstGeom>
              <a:solidFill>
                <a:srgbClr val="CDA959"/>
              </a:solidFill>
              <a:ln w="0">
                <a:noFill/>
                <a:miter lim="800000"/>
                <a:headEnd/>
                <a:tailEnd/>
              </a:ln>
            </p:spPr>
            <p:txBody>
              <a:bodyPr/>
              <a:lstStyle/>
              <a:p>
                <a:pPr>
                  <a:defRPr/>
                </a:pPr>
                <a:endParaRPr lang="en-US" dirty="0"/>
              </a:p>
            </p:txBody>
          </p:sp>
          <p:sp>
            <p:nvSpPr>
              <p:cNvPr id="1057" name="Rectangle 1750"/>
              <p:cNvSpPr>
                <a:spLocks noChangeArrowheads="1"/>
              </p:cNvSpPr>
              <p:nvPr userDrawn="1"/>
            </p:nvSpPr>
            <p:spPr bwMode="auto">
              <a:xfrm>
                <a:off x="4191" y="2988"/>
                <a:ext cx="89" cy="6"/>
              </a:xfrm>
              <a:prstGeom prst="rect">
                <a:avLst/>
              </a:prstGeom>
              <a:solidFill>
                <a:srgbClr val="CDA959"/>
              </a:solidFill>
              <a:ln w="0">
                <a:noFill/>
                <a:miter lim="800000"/>
                <a:headEnd/>
                <a:tailEnd/>
              </a:ln>
            </p:spPr>
            <p:txBody>
              <a:bodyPr/>
              <a:lstStyle/>
              <a:p>
                <a:pPr>
                  <a:defRPr/>
                </a:pPr>
                <a:endParaRPr lang="en-US" dirty="0"/>
              </a:p>
            </p:txBody>
          </p:sp>
          <p:sp>
            <p:nvSpPr>
              <p:cNvPr id="1058" name="Rectangle 1751"/>
              <p:cNvSpPr>
                <a:spLocks noChangeArrowheads="1"/>
              </p:cNvSpPr>
              <p:nvPr userDrawn="1"/>
            </p:nvSpPr>
            <p:spPr bwMode="auto">
              <a:xfrm>
                <a:off x="4515" y="2988"/>
                <a:ext cx="157" cy="6"/>
              </a:xfrm>
              <a:prstGeom prst="rect">
                <a:avLst/>
              </a:prstGeom>
              <a:solidFill>
                <a:srgbClr val="CDA959"/>
              </a:solidFill>
              <a:ln w="0">
                <a:noFill/>
                <a:miter lim="800000"/>
                <a:headEnd/>
                <a:tailEnd/>
              </a:ln>
            </p:spPr>
            <p:txBody>
              <a:bodyPr/>
              <a:lstStyle/>
              <a:p>
                <a:pPr>
                  <a:defRPr/>
                </a:pPr>
                <a:endParaRPr lang="en-US" dirty="0"/>
              </a:p>
            </p:txBody>
          </p:sp>
          <p:sp>
            <p:nvSpPr>
              <p:cNvPr id="1059" name="Rectangle 1752"/>
              <p:cNvSpPr>
                <a:spLocks noChangeArrowheads="1"/>
              </p:cNvSpPr>
              <p:nvPr userDrawn="1"/>
            </p:nvSpPr>
            <p:spPr bwMode="auto">
              <a:xfrm>
                <a:off x="5774" y="2988"/>
                <a:ext cx="28" cy="6"/>
              </a:xfrm>
              <a:prstGeom prst="rect">
                <a:avLst/>
              </a:prstGeom>
              <a:solidFill>
                <a:srgbClr val="CDA959"/>
              </a:solidFill>
              <a:ln w="0">
                <a:noFill/>
                <a:miter lim="800000"/>
                <a:headEnd/>
                <a:tailEnd/>
              </a:ln>
            </p:spPr>
            <p:txBody>
              <a:bodyPr/>
              <a:lstStyle/>
              <a:p>
                <a:pPr>
                  <a:defRPr/>
                </a:pPr>
                <a:endParaRPr lang="en-US" dirty="0"/>
              </a:p>
            </p:txBody>
          </p:sp>
          <p:sp>
            <p:nvSpPr>
              <p:cNvPr id="1060" name="Rectangle 1753"/>
              <p:cNvSpPr>
                <a:spLocks noChangeArrowheads="1"/>
              </p:cNvSpPr>
              <p:nvPr userDrawn="1"/>
            </p:nvSpPr>
            <p:spPr bwMode="auto">
              <a:xfrm>
                <a:off x="4180" y="2994"/>
                <a:ext cx="95" cy="5"/>
              </a:xfrm>
              <a:prstGeom prst="rect">
                <a:avLst/>
              </a:prstGeom>
              <a:solidFill>
                <a:srgbClr val="CDA959"/>
              </a:solidFill>
              <a:ln w="0">
                <a:noFill/>
                <a:miter lim="800000"/>
                <a:headEnd/>
                <a:tailEnd/>
              </a:ln>
            </p:spPr>
            <p:txBody>
              <a:bodyPr/>
              <a:lstStyle/>
              <a:p>
                <a:pPr>
                  <a:defRPr/>
                </a:pPr>
                <a:endParaRPr lang="en-US" dirty="0"/>
              </a:p>
            </p:txBody>
          </p:sp>
          <p:sp>
            <p:nvSpPr>
              <p:cNvPr id="1061" name="Rectangle 1754"/>
              <p:cNvSpPr>
                <a:spLocks noChangeArrowheads="1"/>
              </p:cNvSpPr>
              <p:nvPr userDrawn="1"/>
            </p:nvSpPr>
            <p:spPr bwMode="auto">
              <a:xfrm>
                <a:off x="4515" y="2994"/>
                <a:ext cx="157" cy="5"/>
              </a:xfrm>
              <a:prstGeom prst="rect">
                <a:avLst/>
              </a:prstGeom>
              <a:solidFill>
                <a:srgbClr val="CDA959"/>
              </a:solidFill>
              <a:ln w="0">
                <a:noFill/>
                <a:miter lim="800000"/>
                <a:headEnd/>
                <a:tailEnd/>
              </a:ln>
            </p:spPr>
            <p:txBody>
              <a:bodyPr/>
              <a:lstStyle/>
              <a:p>
                <a:pPr>
                  <a:defRPr/>
                </a:pPr>
                <a:endParaRPr lang="en-US" dirty="0"/>
              </a:p>
            </p:txBody>
          </p:sp>
          <p:sp>
            <p:nvSpPr>
              <p:cNvPr id="1062" name="Rectangle 1755"/>
              <p:cNvSpPr>
                <a:spLocks noChangeArrowheads="1"/>
              </p:cNvSpPr>
              <p:nvPr userDrawn="1"/>
            </p:nvSpPr>
            <p:spPr bwMode="auto">
              <a:xfrm>
                <a:off x="5774" y="2994"/>
                <a:ext cx="28" cy="5"/>
              </a:xfrm>
              <a:prstGeom prst="rect">
                <a:avLst/>
              </a:prstGeom>
              <a:solidFill>
                <a:srgbClr val="CDA959"/>
              </a:solidFill>
              <a:ln w="0">
                <a:noFill/>
                <a:miter lim="800000"/>
                <a:headEnd/>
                <a:tailEnd/>
              </a:ln>
            </p:spPr>
            <p:txBody>
              <a:bodyPr/>
              <a:lstStyle/>
              <a:p>
                <a:pPr>
                  <a:defRPr/>
                </a:pPr>
                <a:endParaRPr lang="en-US" dirty="0"/>
              </a:p>
            </p:txBody>
          </p:sp>
          <p:sp>
            <p:nvSpPr>
              <p:cNvPr id="1063" name="Rectangle 1756"/>
              <p:cNvSpPr>
                <a:spLocks noChangeArrowheads="1"/>
              </p:cNvSpPr>
              <p:nvPr userDrawn="1"/>
            </p:nvSpPr>
            <p:spPr bwMode="auto">
              <a:xfrm>
                <a:off x="4174" y="2999"/>
                <a:ext cx="95" cy="6"/>
              </a:xfrm>
              <a:prstGeom prst="rect">
                <a:avLst/>
              </a:prstGeom>
              <a:solidFill>
                <a:srgbClr val="CDA959"/>
              </a:solidFill>
              <a:ln w="0">
                <a:noFill/>
                <a:miter lim="800000"/>
                <a:headEnd/>
                <a:tailEnd/>
              </a:ln>
            </p:spPr>
            <p:txBody>
              <a:bodyPr/>
              <a:lstStyle/>
              <a:p>
                <a:pPr>
                  <a:defRPr/>
                </a:pPr>
                <a:endParaRPr lang="en-US" dirty="0"/>
              </a:p>
            </p:txBody>
          </p:sp>
          <p:sp>
            <p:nvSpPr>
              <p:cNvPr id="1064" name="Rectangle 1757"/>
              <p:cNvSpPr>
                <a:spLocks noChangeArrowheads="1"/>
              </p:cNvSpPr>
              <p:nvPr userDrawn="1"/>
            </p:nvSpPr>
            <p:spPr bwMode="auto">
              <a:xfrm>
                <a:off x="4510" y="2999"/>
                <a:ext cx="162" cy="6"/>
              </a:xfrm>
              <a:prstGeom prst="rect">
                <a:avLst/>
              </a:prstGeom>
              <a:solidFill>
                <a:srgbClr val="CDA959"/>
              </a:solidFill>
              <a:ln w="0">
                <a:noFill/>
                <a:miter lim="800000"/>
                <a:headEnd/>
                <a:tailEnd/>
              </a:ln>
            </p:spPr>
            <p:txBody>
              <a:bodyPr/>
              <a:lstStyle/>
              <a:p>
                <a:pPr>
                  <a:defRPr/>
                </a:pPr>
                <a:endParaRPr lang="en-US" dirty="0"/>
              </a:p>
            </p:txBody>
          </p:sp>
          <p:sp>
            <p:nvSpPr>
              <p:cNvPr id="1065" name="Rectangle 1758"/>
              <p:cNvSpPr>
                <a:spLocks noChangeArrowheads="1"/>
              </p:cNvSpPr>
              <p:nvPr userDrawn="1"/>
            </p:nvSpPr>
            <p:spPr bwMode="auto">
              <a:xfrm>
                <a:off x="5774" y="2999"/>
                <a:ext cx="28" cy="6"/>
              </a:xfrm>
              <a:prstGeom prst="rect">
                <a:avLst/>
              </a:prstGeom>
              <a:solidFill>
                <a:srgbClr val="CDA959"/>
              </a:solidFill>
              <a:ln w="0">
                <a:noFill/>
                <a:miter lim="800000"/>
                <a:headEnd/>
                <a:tailEnd/>
              </a:ln>
            </p:spPr>
            <p:txBody>
              <a:bodyPr/>
              <a:lstStyle/>
              <a:p>
                <a:pPr>
                  <a:defRPr/>
                </a:pPr>
                <a:endParaRPr lang="en-US" dirty="0"/>
              </a:p>
            </p:txBody>
          </p:sp>
          <p:sp>
            <p:nvSpPr>
              <p:cNvPr id="1066" name="Rectangle 1759"/>
              <p:cNvSpPr>
                <a:spLocks noChangeArrowheads="1"/>
              </p:cNvSpPr>
              <p:nvPr userDrawn="1"/>
            </p:nvSpPr>
            <p:spPr bwMode="auto">
              <a:xfrm>
                <a:off x="4168" y="3005"/>
                <a:ext cx="96" cy="6"/>
              </a:xfrm>
              <a:prstGeom prst="rect">
                <a:avLst/>
              </a:prstGeom>
              <a:solidFill>
                <a:srgbClr val="CDA959"/>
              </a:solidFill>
              <a:ln w="0">
                <a:noFill/>
                <a:miter lim="800000"/>
                <a:headEnd/>
                <a:tailEnd/>
              </a:ln>
            </p:spPr>
            <p:txBody>
              <a:bodyPr/>
              <a:lstStyle/>
              <a:p>
                <a:pPr>
                  <a:defRPr/>
                </a:pPr>
                <a:endParaRPr lang="en-US" dirty="0"/>
              </a:p>
            </p:txBody>
          </p:sp>
          <p:sp>
            <p:nvSpPr>
              <p:cNvPr id="1067" name="Rectangle 1760"/>
              <p:cNvSpPr>
                <a:spLocks noChangeArrowheads="1"/>
              </p:cNvSpPr>
              <p:nvPr userDrawn="1"/>
            </p:nvSpPr>
            <p:spPr bwMode="auto">
              <a:xfrm>
                <a:off x="4510" y="3005"/>
                <a:ext cx="156" cy="6"/>
              </a:xfrm>
              <a:prstGeom prst="rect">
                <a:avLst/>
              </a:prstGeom>
              <a:solidFill>
                <a:srgbClr val="CDA959"/>
              </a:solidFill>
              <a:ln w="0">
                <a:noFill/>
                <a:miter lim="800000"/>
                <a:headEnd/>
                <a:tailEnd/>
              </a:ln>
            </p:spPr>
            <p:txBody>
              <a:bodyPr/>
              <a:lstStyle/>
              <a:p>
                <a:pPr>
                  <a:defRPr/>
                </a:pPr>
                <a:endParaRPr lang="en-US" dirty="0"/>
              </a:p>
            </p:txBody>
          </p:sp>
          <p:sp>
            <p:nvSpPr>
              <p:cNvPr id="1068" name="Rectangle 1761"/>
              <p:cNvSpPr>
                <a:spLocks noChangeArrowheads="1"/>
              </p:cNvSpPr>
              <p:nvPr userDrawn="1"/>
            </p:nvSpPr>
            <p:spPr bwMode="auto">
              <a:xfrm>
                <a:off x="5774" y="3005"/>
                <a:ext cx="28" cy="6"/>
              </a:xfrm>
              <a:prstGeom prst="rect">
                <a:avLst/>
              </a:prstGeom>
              <a:solidFill>
                <a:srgbClr val="CDA959"/>
              </a:solidFill>
              <a:ln w="0">
                <a:noFill/>
                <a:miter lim="800000"/>
                <a:headEnd/>
                <a:tailEnd/>
              </a:ln>
            </p:spPr>
            <p:txBody>
              <a:bodyPr/>
              <a:lstStyle/>
              <a:p>
                <a:pPr>
                  <a:defRPr/>
                </a:pPr>
                <a:endParaRPr lang="en-US" dirty="0"/>
              </a:p>
            </p:txBody>
          </p:sp>
          <p:sp>
            <p:nvSpPr>
              <p:cNvPr id="1069" name="Rectangle 1762"/>
              <p:cNvSpPr>
                <a:spLocks noChangeArrowheads="1"/>
              </p:cNvSpPr>
              <p:nvPr userDrawn="1"/>
            </p:nvSpPr>
            <p:spPr bwMode="auto">
              <a:xfrm>
                <a:off x="4163" y="3011"/>
                <a:ext cx="89" cy="5"/>
              </a:xfrm>
              <a:prstGeom prst="rect">
                <a:avLst/>
              </a:prstGeom>
              <a:solidFill>
                <a:srgbClr val="CDA959"/>
              </a:solidFill>
              <a:ln w="0">
                <a:noFill/>
                <a:miter lim="800000"/>
                <a:headEnd/>
                <a:tailEnd/>
              </a:ln>
            </p:spPr>
            <p:txBody>
              <a:bodyPr/>
              <a:lstStyle/>
              <a:p>
                <a:pPr>
                  <a:defRPr/>
                </a:pPr>
                <a:endParaRPr lang="en-US" dirty="0"/>
              </a:p>
            </p:txBody>
          </p:sp>
          <p:sp>
            <p:nvSpPr>
              <p:cNvPr id="1070" name="Rectangle 1763"/>
              <p:cNvSpPr>
                <a:spLocks noChangeArrowheads="1"/>
              </p:cNvSpPr>
              <p:nvPr userDrawn="1"/>
            </p:nvSpPr>
            <p:spPr bwMode="auto">
              <a:xfrm>
                <a:off x="4504" y="3011"/>
                <a:ext cx="162" cy="5"/>
              </a:xfrm>
              <a:prstGeom prst="rect">
                <a:avLst/>
              </a:prstGeom>
              <a:solidFill>
                <a:srgbClr val="CDA959"/>
              </a:solidFill>
              <a:ln w="0">
                <a:noFill/>
                <a:miter lim="800000"/>
                <a:headEnd/>
                <a:tailEnd/>
              </a:ln>
            </p:spPr>
            <p:txBody>
              <a:bodyPr/>
              <a:lstStyle/>
              <a:p>
                <a:pPr>
                  <a:defRPr/>
                </a:pPr>
                <a:endParaRPr lang="en-US" dirty="0"/>
              </a:p>
            </p:txBody>
          </p:sp>
          <p:sp>
            <p:nvSpPr>
              <p:cNvPr id="1071" name="Rectangle 1764"/>
              <p:cNvSpPr>
                <a:spLocks noChangeArrowheads="1"/>
              </p:cNvSpPr>
              <p:nvPr userDrawn="1"/>
            </p:nvSpPr>
            <p:spPr bwMode="auto">
              <a:xfrm>
                <a:off x="5774" y="3011"/>
                <a:ext cx="28" cy="5"/>
              </a:xfrm>
              <a:prstGeom prst="rect">
                <a:avLst/>
              </a:prstGeom>
              <a:solidFill>
                <a:srgbClr val="CDA959"/>
              </a:solidFill>
              <a:ln w="0">
                <a:noFill/>
                <a:miter lim="800000"/>
                <a:headEnd/>
                <a:tailEnd/>
              </a:ln>
            </p:spPr>
            <p:txBody>
              <a:bodyPr/>
              <a:lstStyle/>
              <a:p>
                <a:pPr>
                  <a:defRPr/>
                </a:pPr>
                <a:endParaRPr lang="en-US" dirty="0"/>
              </a:p>
            </p:txBody>
          </p:sp>
          <p:sp>
            <p:nvSpPr>
              <p:cNvPr id="1072" name="Rectangle 1765"/>
              <p:cNvSpPr>
                <a:spLocks noChangeArrowheads="1"/>
              </p:cNvSpPr>
              <p:nvPr userDrawn="1"/>
            </p:nvSpPr>
            <p:spPr bwMode="auto">
              <a:xfrm>
                <a:off x="4157" y="3016"/>
                <a:ext cx="90" cy="6"/>
              </a:xfrm>
              <a:prstGeom prst="rect">
                <a:avLst/>
              </a:prstGeom>
              <a:solidFill>
                <a:srgbClr val="CDA959"/>
              </a:solidFill>
              <a:ln w="0">
                <a:noFill/>
                <a:miter lim="800000"/>
                <a:headEnd/>
                <a:tailEnd/>
              </a:ln>
            </p:spPr>
            <p:txBody>
              <a:bodyPr/>
              <a:lstStyle/>
              <a:p>
                <a:pPr>
                  <a:defRPr/>
                </a:pPr>
                <a:endParaRPr lang="en-US" dirty="0"/>
              </a:p>
            </p:txBody>
          </p:sp>
          <p:sp>
            <p:nvSpPr>
              <p:cNvPr id="1073" name="Rectangle 1766"/>
              <p:cNvSpPr>
                <a:spLocks noChangeArrowheads="1"/>
              </p:cNvSpPr>
              <p:nvPr userDrawn="1"/>
            </p:nvSpPr>
            <p:spPr bwMode="auto">
              <a:xfrm>
                <a:off x="4504" y="3016"/>
                <a:ext cx="157" cy="6"/>
              </a:xfrm>
              <a:prstGeom prst="rect">
                <a:avLst/>
              </a:prstGeom>
              <a:solidFill>
                <a:srgbClr val="CDA959"/>
              </a:solidFill>
              <a:ln w="0">
                <a:noFill/>
                <a:miter lim="800000"/>
                <a:headEnd/>
                <a:tailEnd/>
              </a:ln>
            </p:spPr>
            <p:txBody>
              <a:bodyPr/>
              <a:lstStyle/>
              <a:p>
                <a:pPr>
                  <a:defRPr/>
                </a:pPr>
                <a:endParaRPr lang="en-US" dirty="0"/>
              </a:p>
            </p:txBody>
          </p:sp>
          <p:sp>
            <p:nvSpPr>
              <p:cNvPr id="1074" name="Rectangle 1767"/>
              <p:cNvSpPr>
                <a:spLocks noChangeArrowheads="1"/>
              </p:cNvSpPr>
              <p:nvPr userDrawn="1"/>
            </p:nvSpPr>
            <p:spPr bwMode="auto">
              <a:xfrm>
                <a:off x="5774" y="3016"/>
                <a:ext cx="28" cy="6"/>
              </a:xfrm>
              <a:prstGeom prst="rect">
                <a:avLst/>
              </a:prstGeom>
              <a:solidFill>
                <a:srgbClr val="CDA959"/>
              </a:solidFill>
              <a:ln w="0">
                <a:noFill/>
                <a:miter lim="800000"/>
                <a:headEnd/>
                <a:tailEnd/>
              </a:ln>
            </p:spPr>
            <p:txBody>
              <a:bodyPr/>
              <a:lstStyle/>
              <a:p>
                <a:pPr>
                  <a:defRPr/>
                </a:pPr>
                <a:endParaRPr lang="en-US" dirty="0"/>
              </a:p>
            </p:txBody>
          </p:sp>
          <p:sp>
            <p:nvSpPr>
              <p:cNvPr id="1075" name="Rectangle 1768"/>
              <p:cNvSpPr>
                <a:spLocks noChangeArrowheads="1"/>
              </p:cNvSpPr>
              <p:nvPr userDrawn="1"/>
            </p:nvSpPr>
            <p:spPr bwMode="auto">
              <a:xfrm>
                <a:off x="4146" y="3022"/>
                <a:ext cx="95" cy="5"/>
              </a:xfrm>
              <a:prstGeom prst="rect">
                <a:avLst/>
              </a:prstGeom>
              <a:solidFill>
                <a:srgbClr val="CDA959"/>
              </a:solidFill>
              <a:ln w="0">
                <a:noFill/>
                <a:miter lim="800000"/>
                <a:headEnd/>
                <a:tailEnd/>
              </a:ln>
            </p:spPr>
            <p:txBody>
              <a:bodyPr/>
              <a:lstStyle/>
              <a:p>
                <a:pPr>
                  <a:defRPr/>
                </a:pPr>
                <a:endParaRPr lang="en-US" dirty="0"/>
              </a:p>
            </p:txBody>
          </p:sp>
          <p:sp>
            <p:nvSpPr>
              <p:cNvPr id="1076" name="Rectangle 1769"/>
              <p:cNvSpPr>
                <a:spLocks noChangeArrowheads="1"/>
              </p:cNvSpPr>
              <p:nvPr userDrawn="1"/>
            </p:nvSpPr>
            <p:spPr bwMode="auto">
              <a:xfrm>
                <a:off x="4499" y="3022"/>
                <a:ext cx="162" cy="5"/>
              </a:xfrm>
              <a:prstGeom prst="rect">
                <a:avLst/>
              </a:prstGeom>
              <a:solidFill>
                <a:srgbClr val="CDA959"/>
              </a:solidFill>
              <a:ln w="0">
                <a:noFill/>
                <a:miter lim="800000"/>
                <a:headEnd/>
                <a:tailEnd/>
              </a:ln>
            </p:spPr>
            <p:txBody>
              <a:bodyPr/>
              <a:lstStyle/>
              <a:p>
                <a:pPr>
                  <a:defRPr/>
                </a:pPr>
                <a:endParaRPr lang="en-US" dirty="0"/>
              </a:p>
            </p:txBody>
          </p:sp>
          <p:sp>
            <p:nvSpPr>
              <p:cNvPr id="1077" name="Rectangle 1770"/>
              <p:cNvSpPr>
                <a:spLocks noChangeArrowheads="1"/>
              </p:cNvSpPr>
              <p:nvPr userDrawn="1"/>
            </p:nvSpPr>
            <p:spPr bwMode="auto">
              <a:xfrm>
                <a:off x="5774" y="3022"/>
                <a:ext cx="28" cy="5"/>
              </a:xfrm>
              <a:prstGeom prst="rect">
                <a:avLst/>
              </a:prstGeom>
              <a:solidFill>
                <a:srgbClr val="CDA959"/>
              </a:solidFill>
              <a:ln w="0">
                <a:noFill/>
                <a:miter lim="800000"/>
                <a:headEnd/>
                <a:tailEnd/>
              </a:ln>
            </p:spPr>
            <p:txBody>
              <a:bodyPr/>
              <a:lstStyle/>
              <a:p>
                <a:pPr>
                  <a:defRPr/>
                </a:pPr>
                <a:endParaRPr lang="en-US" dirty="0"/>
              </a:p>
            </p:txBody>
          </p:sp>
          <p:sp>
            <p:nvSpPr>
              <p:cNvPr id="1078" name="Rectangle 1771"/>
              <p:cNvSpPr>
                <a:spLocks noChangeArrowheads="1"/>
              </p:cNvSpPr>
              <p:nvPr userDrawn="1"/>
            </p:nvSpPr>
            <p:spPr bwMode="auto">
              <a:xfrm>
                <a:off x="4140" y="3027"/>
                <a:ext cx="96" cy="6"/>
              </a:xfrm>
              <a:prstGeom prst="rect">
                <a:avLst/>
              </a:prstGeom>
              <a:solidFill>
                <a:srgbClr val="CDA959"/>
              </a:solidFill>
              <a:ln w="0">
                <a:noFill/>
                <a:miter lim="800000"/>
                <a:headEnd/>
                <a:tailEnd/>
              </a:ln>
            </p:spPr>
            <p:txBody>
              <a:bodyPr/>
              <a:lstStyle/>
              <a:p>
                <a:pPr>
                  <a:defRPr/>
                </a:pPr>
                <a:endParaRPr lang="en-US" dirty="0"/>
              </a:p>
            </p:txBody>
          </p:sp>
          <p:sp>
            <p:nvSpPr>
              <p:cNvPr id="1079" name="Rectangle 1772"/>
              <p:cNvSpPr>
                <a:spLocks noChangeArrowheads="1"/>
              </p:cNvSpPr>
              <p:nvPr userDrawn="1"/>
            </p:nvSpPr>
            <p:spPr bwMode="auto">
              <a:xfrm>
                <a:off x="4499" y="3027"/>
                <a:ext cx="156" cy="6"/>
              </a:xfrm>
              <a:prstGeom prst="rect">
                <a:avLst/>
              </a:prstGeom>
              <a:solidFill>
                <a:srgbClr val="CDA959"/>
              </a:solidFill>
              <a:ln w="0">
                <a:noFill/>
                <a:miter lim="800000"/>
                <a:headEnd/>
                <a:tailEnd/>
              </a:ln>
            </p:spPr>
            <p:txBody>
              <a:bodyPr/>
              <a:lstStyle/>
              <a:p>
                <a:pPr>
                  <a:defRPr/>
                </a:pPr>
                <a:endParaRPr lang="en-US" dirty="0"/>
              </a:p>
            </p:txBody>
          </p:sp>
          <p:sp>
            <p:nvSpPr>
              <p:cNvPr id="1080" name="Rectangle 1773"/>
              <p:cNvSpPr>
                <a:spLocks noChangeArrowheads="1"/>
              </p:cNvSpPr>
              <p:nvPr userDrawn="1"/>
            </p:nvSpPr>
            <p:spPr bwMode="auto">
              <a:xfrm>
                <a:off x="5774" y="3027"/>
                <a:ext cx="28" cy="6"/>
              </a:xfrm>
              <a:prstGeom prst="rect">
                <a:avLst/>
              </a:prstGeom>
              <a:solidFill>
                <a:srgbClr val="CDA959"/>
              </a:solidFill>
              <a:ln w="0">
                <a:noFill/>
                <a:miter lim="800000"/>
                <a:headEnd/>
                <a:tailEnd/>
              </a:ln>
            </p:spPr>
            <p:txBody>
              <a:bodyPr/>
              <a:lstStyle/>
              <a:p>
                <a:pPr>
                  <a:defRPr/>
                </a:pPr>
                <a:endParaRPr lang="en-US" dirty="0"/>
              </a:p>
            </p:txBody>
          </p:sp>
          <p:sp>
            <p:nvSpPr>
              <p:cNvPr id="1081" name="Rectangle 1774"/>
              <p:cNvSpPr>
                <a:spLocks noChangeArrowheads="1"/>
              </p:cNvSpPr>
              <p:nvPr userDrawn="1"/>
            </p:nvSpPr>
            <p:spPr bwMode="auto">
              <a:xfrm>
                <a:off x="4135" y="3033"/>
                <a:ext cx="95" cy="6"/>
              </a:xfrm>
              <a:prstGeom prst="rect">
                <a:avLst/>
              </a:prstGeom>
              <a:solidFill>
                <a:srgbClr val="CDA959"/>
              </a:solidFill>
              <a:ln w="0">
                <a:noFill/>
                <a:miter lim="800000"/>
                <a:headEnd/>
                <a:tailEnd/>
              </a:ln>
            </p:spPr>
            <p:txBody>
              <a:bodyPr/>
              <a:lstStyle/>
              <a:p>
                <a:pPr>
                  <a:defRPr/>
                </a:pPr>
                <a:endParaRPr lang="en-US" dirty="0"/>
              </a:p>
            </p:txBody>
          </p:sp>
          <p:sp>
            <p:nvSpPr>
              <p:cNvPr id="1082" name="Rectangle 1775"/>
              <p:cNvSpPr>
                <a:spLocks noChangeArrowheads="1"/>
              </p:cNvSpPr>
              <p:nvPr userDrawn="1"/>
            </p:nvSpPr>
            <p:spPr bwMode="auto">
              <a:xfrm>
                <a:off x="4499" y="3033"/>
                <a:ext cx="156" cy="6"/>
              </a:xfrm>
              <a:prstGeom prst="rect">
                <a:avLst/>
              </a:prstGeom>
              <a:solidFill>
                <a:srgbClr val="CDA959"/>
              </a:solidFill>
              <a:ln w="0">
                <a:noFill/>
                <a:miter lim="800000"/>
                <a:headEnd/>
                <a:tailEnd/>
              </a:ln>
            </p:spPr>
            <p:txBody>
              <a:bodyPr/>
              <a:lstStyle/>
              <a:p>
                <a:pPr>
                  <a:defRPr/>
                </a:pPr>
                <a:endParaRPr lang="en-US" dirty="0"/>
              </a:p>
            </p:txBody>
          </p:sp>
          <p:sp>
            <p:nvSpPr>
              <p:cNvPr id="1083" name="Rectangle 1776"/>
              <p:cNvSpPr>
                <a:spLocks noChangeArrowheads="1"/>
              </p:cNvSpPr>
              <p:nvPr userDrawn="1"/>
            </p:nvSpPr>
            <p:spPr bwMode="auto">
              <a:xfrm>
                <a:off x="5774" y="3033"/>
                <a:ext cx="28" cy="6"/>
              </a:xfrm>
              <a:prstGeom prst="rect">
                <a:avLst/>
              </a:prstGeom>
              <a:solidFill>
                <a:srgbClr val="CDA959"/>
              </a:solidFill>
              <a:ln w="0">
                <a:noFill/>
                <a:miter lim="800000"/>
                <a:headEnd/>
                <a:tailEnd/>
              </a:ln>
            </p:spPr>
            <p:txBody>
              <a:bodyPr/>
              <a:lstStyle/>
              <a:p>
                <a:pPr>
                  <a:defRPr/>
                </a:pPr>
                <a:endParaRPr lang="en-US" dirty="0"/>
              </a:p>
            </p:txBody>
          </p:sp>
          <p:sp>
            <p:nvSpPr>
              <p:cNvPr id="1084" name="Rectangle 1777"/>
              <p:cNvSpPr>
                <a:spLocks noChangeArrowheads="1"/>
              </p:cNvSpPr>
              <p:nvPr userDrawn="1"/>
            </p:nvSpPr>
            <p:spPr bwMode="auto">
              <a:xfrm>
                <a:off x="4129" y="3039"/>
                <a:ext cx="90" cy="5"/>
              </a:xfrm>
              <a:prstGeom prst="rect">
                <a:avLst/>
              </a:prstGeom>
              <a:solidFill>
                <a:srgbClr val="CDA959"/>
              </a:solidFill>
              <a:ln w="0">
                <a:noFill/>
                <a:miter lim="800000"/>
                <a:headEnd/>
                <a:tailEnd/>
              </a:ln>
            </p:spPr>
            <p:txBody>
              <a:bodyPr/>
              <a:lstStyle/>
              <a:p>
                <a:pPr>
                  <a:defRPr/>
                </a:pPr>
                <a:endParaRPr lang="en-US" dirty="0"/>
              </a:p>
            </p:txBody>
          </p:sp>
          <p:sp>
            <p:nvSpPr>
              <p:cNvPr id="1085" name="Rectangle 1778"/>
              <p:cNvSpPr>
                <a:spLocks noChangeArrowheads="1"/>
              </p:cNvSpPr>
              <p:nvPr userDrawn="1"/>
            </p:nvSpPr>
            <p:spPr bwMode="auto">
              <a:xfrm>
                <a:off x="4493" y="3039"/>
                <a:ext cx="162" cy="5"/>
              </a:xfrm>
              <a:prstGeom prst="rect">
                <a:avLst/>
              </a:prstGeom>
              <a:solidFill>
                <a:srgbClr val="CDA959"/>
              </a:solidFill>
              <a:ln w="0">
                <a:noFill/>
                <a:miter lim="800000"/>
                <a:headEnd/>
                <a:tailEnd/>
              </a:ln>
            </p:spPr>
            <p:txBody>
              <a:bodyPr/>
              <a:lstStyle/>
              <a:p>
                <a:pPr>
                  <a:defRPr/>
                </a:pPr>
                <a:endParaRPr lang="en-US" dirty="0"/>
              </a:p>
            </p:txBody>
          </p:sp>
          <p:sp>
            <p:nvSpPr>
              <p:cNvPr id="1086" name="Rectangle 1779"/>
              <p:cNvSpPr>
                <a:spLocks noChangeArrowheads="1"/>
              </p:cNvSpPr>
              <p:nvPr userDrawn="1"/>
            </p:nvSpPr>
            <p:spPr bwMode="auto">
              <a:xfrm>
                <a:off x="5774" y="3039"/>
                <a:ext cx="28" cy="5"/>
              </a:xfrm>
              <a:prstGeom prst="rect">
                <a:avLst/>
              </a:prstGeom>
              <a:solidFill>
                <a:srgbClr val="CDA959"/>
              </a:solidFill>
              <a:ln w="0">
                <a:noFill/>
                <a:miter lim="800000"/>
                <a:headEnd/>
                <a:tailEnd/>
              </a:ln>
            </p:spPr>
            <p:txBody>
              <a:bodyPr/>
              <a:lstStyle/>
              <a:p>
                <a:pPr>
                  <a:defRPr/>
                </a:pPr>
                <a:endParaRPr lang="en-US" dirty="0"/>
              </a:p>
            </p:txBody>
          </p:sp>
          <p:sp>
            <p:nvSpPr>
              <p:cNvPr id="1087" name="Rectangle 1780"/>
              <p:cNvSpPr>
                <a:spLocks noChangeArrowheads="1"/>
              </p:cNvSpPr>
              <p:nvPr userDrawn="1"/>
            </p:nvSpPr>
            <p:spPr bwMode="auto">
              <a:xfrm>
                <a:off x="4124" y="3044"/>
                <a:ext cx="89" cy="6"/>
              </a:xfrm>
              <a:prstGeom prst="rect">
                <a:avLst/>
              </a:prstGeom>
              <a:solidFill>
                <a:srgbClr val="CDA959"/>
              </a:solidFill>
              <a:ln w="0">
                <a:noFill/>
                <a:miter lim="800000"/>
                <a:headEnd/>
                <a:tailEnd/>
              </a:ln>
            </p:spPr>
            <p:txBody>
              <a:bodyPr/>
              <a:lstStyle/>
              <a:p>
                <a:pPr>
                  <a:defRPr/>
                </a:pPr>
                <a:endParaRPr lang="en-US" dirty="0"/>
              </a:p>
            </p:txBody>
          </p:sp>
          <p:sp>
            <p:nvSpPr>
              <p:cNvPr id="1088" name="Rectangle 1781"/>
              <p:cNvSpPr>
                <a:spLocks noChangeArrowheads="1"/>
              </p:cNvSpPr>
              <p:nvPr userDrawn="1"/>
            </p:nvSpPr>
            <p:spPr bwMode="auto">
              <a:xfrm>
                <a:off x="4493" y="3044"/>
                <a:ext cx="157" cy="6"/>
              </a:xfrm>
              <a:prstGeom prst="rect">
                <a:avLst/>
              </a:prstGeom>
              <a:solidFill>
                <a:srgbClr val="CDA959"/>
              </a:solidFill>
              <a:ln w="0">
                <a:noFill/>
                <a:miter lim="800000"/>
                <a:headEnd/>
                <a:tailEnd/>
              </a:ln>
            </p:spPr>
            <p:txBody>
              <a:bodyPr/>
              <a:lstStyle/>
              <a:p>
                <a:pPr>
                  <a:defRPr/>
                </a:pPr>
                <a:endParaRPr lang="en-US" dirty="0"/>
              </a:p>
            </p:txBody>
          </p:sp>
          <p:sp>
            <p:nvSpPr>
              <p:cNvPr id="1089" name="Rectangle 1782"/>
              <p:cNvSpPr>
                <a:spLocks noChangeArrowheads="1"/>
              </p:cNvSpPr>
              <p:nvPr userDrawn="1"/>
            </p:nvSpPr>
            <p:spPr bwMode="auto">
              <a:xfrm>
                <a:off x="5774" y="3044"/>
                <a:ext cx="28" cy="6"/>
              </a:xfrm>
              <a:prstGeom prst="rect">
                <a:avLst/>
              </a:prstGeom>
              <a:solidFill>
                <a:srgbClr val="CDA959"/>
              </a:solidFill>
              <a:ln w="0">
                <a:noFill/>
                <a:miter lim="800000"/>
                <a:headEnd/>
                <a:tailEnd/>
              </a:ln>
            </p:spPr>
            <p:txBody>
              <a:bodyPr/>
              <a:lstStyle/>
              <a:p>
                <a:pPr>
                  <a:defRPr/>
                </a:pPr>
                <a:endParaRPr lang="en-US" dirty="0"/>
              </a:p>
            </p:txBody>
          </p:sp>
          <p:sp>
            <p:nvSpPr>
              <p:cNvPr id="1090" name="Rectangle 1783"/>
              <p:cNvSpPr>
                <a:spLocks noChangeArrowheads="1"/>
              </p:cNvSpPr>
              <p:nvPr userDrawn="1"/>
            </p:nvSpPr>
            <p:spPr bwMode="auto">
              <a:xfrm>
                <a:off x="4112" y="3050"/>
                <a:ext cx="96" cy="5"/>
              </a:xfrm>
              <a:prstGeom prst="rect">
                <a:avLst/>
              </a:prstGeom>
              <a:solidFill>
                <a:srgbClr val="CDA959"/>
              </a:solidFill>
              <a:ln w="0">
                <a:noFill/>
                <a:miter lim="800000"/>
                <a:headEnd/>
                <a:tailEnd/>
              </a:ln>
            </p:spPr>
            <p:txBody>
              <a:bodyPr/>
              <a:lstStyle/>
              <a:p>
                <a:pPr>
                  <a:defRPr/>
                </a:pPr>
                <a:endParaRPr lang="en-US" dirty="0"/>
              </a:p>
            </p:txBody>
          </p:sp>
          <p:sp>
            <p:nvSpPr>
              <p:cNvPr id="1091" name="Rectangle 1784"/>
              <p:cNvSpPr>
                <a:spLocks noChangeArrowheads="1"/>
              </p:cNvSpPr>
              <p:nvPr userDrawn="1"/>
            </p:nvSpPr>
            <p:spPr bwMode="auto">
              <a:xfrm>
                <a:off x="4487" y="3050"/>
                <a:ext cx="163" cy="5"/>
              </a:xfrm>
              <a:prstGeom prst="rect">
                <a:avLst/>
              </a:prstGeom>
              <a:solidFill>
                <a:srgbClr val="CDA959"/>
              </a:solidFill>
              <a:ln w="0">
                <a:noFill/>
                <a:miter lim="800000"/>
                <a:headEnd/>
                <a:tailEnd/>
              </a:ln>
            </p:spPr>
            <p:txBody>
              <a:bodyPr/>
              <a:lstStyle/>
              <a:p>
                <a:pPr>
                  <a:defRPr/>
                </a:pPr>
                <a:endParaRPr lang="en-US" dirty="0"/>
              </a:p>
            </p:txBody>
          </p:sp>
          <p:sp>
            <p:nvSpPr>
              <p:cNvPr id="1092" name="Rectangle 1785"/>
              <p:cNvSpPr>
                <a:spLocks noChangeArrowheads="1"/>
              </p:cNvSpPr>
              <p:nvPr userDrawn="1"/>
            </p:nvSpPr>
            <p:spPr bwMode="auto">
              <a:xfrm>
                <a:off x="5774" y="3050"/>
                <a:ext cx="28" cy="5"/>
              </a:xfrm>
              <a:prstGeom prst="rect">
                <a:avLst/>
              </a:prstGeom>
              <a:solidFill>
                <a:srgbClr val="CDA959"/>
              </a:solidFill>
              <a:ln w="0">
                <a:noFill/>
                <a:miter lim="800000"/>
                <a:headEnd/>
                <a:tailEnd/>
              </a:ln>
            </p:spPr>
            <p:txBody>
              <a:bodyPr/>
              <a:lstStyle/>
              <a:p>
                <a:pPr>
                  <a:defRPr/>
                </a:pPr>
                <a:endParaRPr lang="en-US" dirty="0"/>
              </a:p>
            </p:txBody>
          </p:sp>
          <p:sp>
            <p:nvSpPr>
              <p:cNvPr id="1093" name="Rectangle 1786"/>
              <p:cNvSpPr>
                <a:spLocks noChangeArrowheads="1"/>
              </p:cNvSpPr>
              <p:nvPr userDrawn="1"/>
            </p:nvSpPr>
            <p:spPr bwMode="auto">
              <a:xfrm>
                <a:off x="4107" y="3055"/>
                <a:ext cx="95" cy="6"/>
              </a:xfrm>
              <a:prstGeom prst="rect">
                <a:avLst/>
              </a:prstGeom>
              <a:solidFill>
                <a:srgbClr val="CDA959"/>
              </a:solidFill>
              <a:ln w="0">
                <a:noFill/>
                <a:miter lim="800000"/>
                <a:headEnd/>
                <a:tailEnd/>
              </a:ln>
            </p:spPr>
            <p:txBody>
              <a:bodyPr/>
              <a:lstStyle/>
              <a:p>
                <a:pPr>
                  <a:defRPr/>
                </a:pPr>
                <a:endParaRPr lang="en-US" dirty="0"/>
              </a:p>
            </p:txBody>
          </p:sp>
          <p:sp>
            <p:nvSpPr>
              <p:cNvPr id="1094" name="Rectangle 1787"/>
              <p:cNvSpPr>
                <a:spLocks noChangeArrowheads="1"/>
              </p:cNvSpPr>
              <p:nvPr userDrawn="1"/>
            </p:nvSpPr>
            <p:spPr bwMode="auto">
              <a:xfrm>
                <a:off x="4487" y="3055"/>
                <a:ext cx="157" cy="6"/>
              </a:xfrm>
              <a:prstGeom prst="rect">
                <a:avLst/>
              </a:prstGeom>
              <a:solidFill>
                <a:srgbClr val="CDA959"/>
              </a:solidFill>
              <a:ln w="0">
                <a:noFill/>
                <a:miter lim="800000"/>
                <a:headEnd/>
                <a:tailEnd/>
              </a:ln>
            </p:spPr>
            <p:txBody>
              <a:bodyPr/>
              <a:lstStyle/>
              <a:p>
                <a:pPr>
                  <a:defRPr/>
                </a:pPr>
                <a:endParaRPr lang="en-US" dirty="0"/>
              </a:p>
            </p:txBody>
          </p:sp>
          <p:sp>
            <p:nvSpPr>
              <p:cNvPr id="1095" name="Rectangle 1788"/>
              <p:cNvSpPr>
                <a:spLocks noChangeArrowheads="1"/>
              </p:cNvSpPr>
              <p:nvPr userDrawn="1"/>
            </p:nvSpPr>
            <p:spPr bwMode="auto">
              <a:xfrm>
                <a:off x="5774" y="3055"/>
                <a:ext cx="28" cy="6"/>
              </a:xfrm>
              <a:prstGeom prst="rect">
                <a:avLst/>
              </a:prstGeom>
              <a:solidFill>
                <a:srgbClr val="CDA959"/>
              </a:solidFill>
              <a:ln w="0">
                <a:noFill/>
                <a:miter lim="800000"/>
                <a:headEnd/>
                <a:tailEnd/>
              </a:ln>
            </p:spPr>
            <p:txBody>
              <a:bodyPr/>
              <a:lstStyle/>
              <a:p>
                <a:pPr>
                  <a:defRPr/>
                </a:pPr>
                <a:endParaRPr lang="en-US" dirty="0"/>
              </a:p>
            </p:txBody>
          </p:sp>
          <p:sp>
            <p:nvSpPr>
              <p:cNvPr id="1096" name="Rectangle 1789"/>
              <p:cNvSpPr>
                <a:spLocks noChangeArrowheads="1"/>
              </p:cNvSpPr>
              <p:nvPr userDrawn="1"/>
            </p:nvSpPr>
            <p:spPr bwMode="auto">
              <a:xfrm>
                <a:off x="4101" y="3061"/>
                <a:ext cx="95" cy="6"/>
              </a:xfrm>
              <a:prstGeom prst="rect">
                <a:avLst/>
              </a:prstGeom>
              <a:solidFill>
                <a:srgbClr val="CDA959"/>
              </a:solidFill>
              <a:ln w="0">
                <a:noFill/>
                <a:miter lim="800000"/>
                <a:headEnd/>
                <a:tailEnd/>
              </a:ln>
            </p:spPr>
            <p:txBody>
              <a:bodyPr/>
              <a:lstStyle/>
              <a:p>
                <a:pPr>
                  <a:defRPr/>
                </a:pPr>
                <a:endParaRPr lang="en-US" dirty="0"/>
              </a:p>
            </p:txBody>
          </p:sp>
          <p:sp>
            <p:nvSpPr>
              <p:cNvPr id="1097" name="Rectangle 1790"/>
              <p:cNvSpPr>
                <a:spLocks noChangeArrowheads="1"/>
              </p:cNvSpPr>
              <p:nvPr userDrawn="1"/>
            </p:nvSpPr>
            <p:spPr bwMode="auto">
              <a:xfrm>
                <a:off x="4482" y="3061"/>
                <a:ext cx="162" cy="6"/>
              </a:xfrm>
              <a:prstGeom prst="rect">
                <a:avLst/>
              </a:prstGeom>
              <a:solidFill>
                <a:srgbClr val="CDA959"/>
              </a:solidFill>
              <a:ln w="0">
                <a:noFill/>
                <a:miter lim="800000"/>
                <a:headEnd/>
                <a:tailEnd/>
              </a:ln>
            </p:spPr>
            <p:txBody>
              <a:bodyPr/>
              <a:lstStyle/>
              <a:p>
                <a:pPr>
                  <a:defRPr/>
                </a:pPr>
                <a:endParaRPr lang="en-US" dirty="0"/>
              </a:p>
            </p:txBody>
          </p:sp>
          <p:sp>
            <p:nvSpPr>
              <p:cNvPr id="1098" name="Rectangle 1791"/>
              <p:cNvSpPr>
                <a:spLocks noChangeArrowheads="1"/>
              </p:cNvSpPr>
              <p:nvPr userDrawn="1"/>
            </p:nvSpPr>
            <p:spPr bwMode="auto">
              <a:xfrm>
                <a:off x="5774" y="3061"/>
                <a:ext cx="28" cy="6"/>
              </a:xfrm>
              <a:prstGeom prst="rect">
                <a:avLst/>
              </a:prstGeom>
              <a:solidFill>
                <a:srgbClr val="CDA959"/>
              </a:solidFill>
              <a:ln w="0">
                <a:noFill/>
                <a:miter lim="800000"/>
                <a:headEnd/>
                <a:tailEnd/>
              </a:ln>
            </p:spPr>
            <p:txBody>
              <a:bodyPr/>
              <a:lstStyle/>
              <a:p>
                <a:pPr>
                  <a:defRPr/>
                </a:pPr>
                <a:endParaRPr lang="en-US" dirty="0"/>
              </a:p>
            </p:txBody>
          </p:sp>
          <p:sp>
            <p:nvSpPr>
              <p:cNvPr id="1099" name="Rectangle 1792"/>
              <p:cNvSpPr>
                <a:spLocks noChangeArrowheads="1"/>
              </p:cNvSpPr>
              <p:nvPr userDrawn="1"/>
            </p:nvSpPr>
            <p:spPr bwMode="auto">
              <a:xfrm>
                <a:off x="4096" y="3067"/>
                <a:ext cx="89" cy="5"/>
              </a:xfrm>
              <a:prstGeom prst="rect">
                <a:avLst/>
              </a:prstGeom>
              <a:solidFill>
                <a:srgbClr val="CDA959"/>
              </a:solidFill>
              <a:ln w="0">
                <a:noFill/>
                <a:miter lim="800000"/>
                <a:headEnd/>
                <a:tailEnd/>
              </a:ln>
            </p:spPr>
            <p:txBody>
              <a:bodyPr/>
              <a:lstStyle/>
              <a:p>
                <a:pPr>
                  <a:defRPr/>
                </a:pPr>
                <a:endParaRPr lang="en-US" dirty="0"/>
              </a:p>
            </p:txBody>
          </p:sp>
          <p:sp>
            <p:nvSpPr>
              <p:cNvPr id="1100" name="Rectangle 1793"/>
              <p:cNvSpPr>
                <a:spLocks noChangeArrowheads="1"/>
              </p:cNvSpPr>
              <p:nvPr userDrawn="1"/>
            </p:nvSpPr>
            <p:spPr bwMode="auto">
              <a:xfrm>
                <a:off x="4482" y="3067"/>
                <a:ext cx="156" cy="5"/>
              </a:xfrm>
              <a:prstGeom prst="rect">
                <a:avLst/>
              </a:prstGeom>
              <a:solidFill>
                <a:srgbClr val="CDA959"/>
              </a:solidFill>
              <a:ln w="0">
                <a:noFill/>
                <a:miter lim="800000"/>
                <a:headEnd/>
                <a:tailEnd/>
              </a:ln>
            </p:spPr>
            <p:txBody>
              <a:bodyPr/>
              <a:lstStyle/>
              <a:p>
                <a:pPr>
                  <a:defRPr/>
                </a:pPr>
                <a:endParaRPr lang="en-US" dirty="0"/>
              </a:p>
            </p:txBody>
          </p:sp>
          <p:sp>
            <p:nvSpPr>
              <p:cNvPr id="1101" name="Rectangle 1794"/>
              <p:cNvSpPr>
                <a:spLocks noChangeArrowheads="1"/>
              </p:cNvSpPr>
              <p:nvPr userDrawn="1"/>
            </p:nvSpPr>
            <p:spPr bwMode="auto">
              <a:xfrm>
                <a:off x="5774" y="3067"/>
                <a:ext cx="28" cy="5"/>
              </a:xfrm>
              <a:prstGeom prst="rect">
                <a:avLst/>
              </a:prstGeom>
              <a:solidFill>
                <a:srgbClr val="CDA959"/>
              </a:solidFill>
              <a:ln w="0">
                <a:noFill/>
                <a:miter lim="800000"/>
                <a:headEnd/>
                <a:tailEnd/>
              </a:ln>
            </p:spPr>
            <p:txBody>
              <a:bodyPr/>
              <a:lstStyle/>
              <a:p>
                <a:pPr>
                  <a:defRPr/>
                </a:pPr>
                <a:endParaRPr lang="en-US" dirty="0"/>
              </a:p>
            </p:txBody>
          </p:sp>
          <p:sp>
            <p:nvSpPr>
              <p:cNvPr id="1102" name="Rectangle 1795"/>
              <p:cNvSpPr>
                <a:spLocks noChangeArrowheads="1"/>
              </p:cNvSpPr>
              <p:nvPr userDrawn="1"/>
            </p:nvSpPr>
            <p:spPr bwMode="auto">
              <a:xfrm>
                <a:off x="4090" y="3072"/>
                <a:ext cx="90" cy="6"/>
              </a:xfrm>
              <a:prstGeom prst="rect">
                <a:avLst/>
              </a:prstGeom>
              <a:solidFill>
                <a:srgbClr val="CDA959"/>
              </a:solidFill>
              <a:ln w="0">
                <a:noFill/>
                <a:miter lim="800000"/>
                <a:headEnd/>
                <a:tailEnd/>
              </a:ln>
            </p:spPr>
            <p:txBody>
              <a:bodyPr/>
              <a:lstStyle/>
              <a:p>
                <a:pPr>
                  <a:defRPr/>
                </a:pPr>
                <a:endParaRPr lang="en-US" dirty="0"/>
              </a:p>
            </p:txBody>
          </p:sp>
          <p:sp>
            <p:nvSpPr>
              <p:cNvPr id="1103" name="Rectangle 1796"/>
              <p:cNvSpPr>
                <a:spLocks noChangeArrowheads="1"/>
              </p:cNvSpPr>
              <p:nvPr userDrawn="1"/>
            </p:nvSpPr>
            <p:spPr bwMode="auto">
              <a:xfrm>
                <a:off x="4482" y="3072"/>
                <a:ext cx="156" cy="6"/>
              </a:xfrm>
              <a:prstGeom prst="rect">
                <a:avLst/>
              </a:prstGeom>
              <a:solidFill>
                <a:srgbClr val="CDA959"/>
              </a:solidFill>
              <a:ln w="0">
                <a:noFill/>
                <a:miter lim="800000"/>
                <a:headEnd/>
                <a:tailEnd/>
              </a:ln>
            </p:spPr>
            <p:txBody>
              <a:bodyPr/>
              <a:lstStyle/>
              <a:p>
                <a:pPr>
                  <a:defRPr/>
                </a:pPr>
                <a:endParaRPr lang="en-US" dirty="0"/>
              </a:p>
            </p:txBody>
          </p:sp>
          <p:sp>
            <p:nvSpPr>
              <p:cNvPr id="1104" name="Rectangle 1797"/>
              <p:cNvSpPr>
                <a:spLocks noChangeArrowheads="1"/>
              </p:cNvSpPr>
              <p:nvPr userDrawn="1"/>
            </p:nvSpPr>
            <p:spPr bwMode="auto">
              <a:xfrm>
                <a:off x="5774" y="3072"/>
                <a:ext cx="28" cy="6"/>
              </a:xfrm>
              <a:prstGeom prst="rect">
                <a:avLst/>
              </a:prstGeom>
              <a:solidFill>
                <a:srgbClr val="CDA959"/>
              </a:solidFill>
              <a:ln w="0">
                <a:noFill/>
                <a:miter lim="800000"/>
                <a:headEnd/>
                <a:tailEnd/>
              </a:ln>
            </p:spPr>
            <p:txBody>
              <a:bodyPr/>
              <a:lstStyle/>
              <a:p>
                <a:pPr>
                  <a:defRPr/>
                </a:pPr>
                <a:endParaRPr lang="en-US" dirty="0"/>
              </a:p>
            </p:txBody>
          </p:sp>
          <p:sp>
            <p:nvSpPr>
              <p:cNvPr id="1105" name="Rectangle 1798"/>
              <p:cNvSpPr>
                <a:spLocks noChangeArrowheads="1"/>
              </p:cNvSpPr>
              <p:nvPr userDrawn="1"/>
            </p:nvSpPr>
            <p:spPr bwMode="auto">
              <a:xfrm>
                <a:off x="4079" y="3078"/>
                <a:ext cx="95" cy="5"/>
              </a:xfrm>
              <a:prstGeom prst="rect">
                <a:avLst/>
              </a:prstGeom>
              <a:solidFill>
                <a:srgbClr val="CDA959"/>
              </a:solidFill>
              <a:ln w="0">
                <a:noFill/>
                <a:miter lim="800000"/>
                <a:headEnd/>
                <a:tailEnd/>
              </a:ln>
            </p:spPr>
            <p:txBody>
              <a:bodyPr/>
              <a:lstStyle/>
              <a:p>
                <a:pPr>
                  <a:defRPr/>
                </a:pPr>
                <a:endParaRPr lang="en-US" dirty="0"/>
              </a:p>
            </p:txBody>
          </p:sp>
          <p:sp>
            <p:nvSpPr>
              <p:cNvPr id="1106" name="Rectangle 1799"/>
              <p:cNvSpPr>
                <a:spLocks noChangeArrowheads="1"/>
              </p:cNvSpPr>
              <p:nvPr userDrawn="1"/>
            </p:nvSpPr>
            <p:spPr bwMode="auto">
              <a:xfrm>
                <a:off x="4476" y="3078"/>
                <a:ext cx="162" cy="5"/>
              </a:xfrm>
              <a:prstGeom prst="rect">
                <a:avLst/>
              </a:prstGeom>
              <a:solidFill>
                <a:srgbClr val="CDA959"/>
              </a:solidFill>
              <a:ln w="0">
                <a:noFill/>
                <a:miter lim="800000"/>
                <a:headEnd/>
                <a:tailEnd/>
              </a:ln>
            </p:spPr>
            <p:txBody>
              <a:bodyPr/>
              <a:lstStyle/>
              <a:p>
                <a:pPr>
                  <a:defRPr/>
                </a:pPr>
                <a:endParaRPr lang="en-US" dirty="0"/>
              </a:p>
            </p:txBody>
          </p:sp>
          <p:sp>
            <p:nvSpPr>
              <p:cNvPr id="1107" name="Rectangle 1800"/>
              <p:cNvSpPr>
                <a:spLocks noChangeArrowheads="1"/>
              </p:cNvSpPr>
              <p:nvPr userDrawn="1"/>
            </p:nvSpPr>
            <p:spPr bwMode="auto">
              <a:xfrm>
                <a:off x="5774" y="3078"/>
                <a:ext cx="28" cy="5"/>
              </a:xfrm>
              <a:prstGeom prst="rect">
                <a:avLst/>
              </a:prstGeom>
              <a:solidFill>
                <a:srgbClr val="CDA959"/>
              </a:solidFill>
              <a:ln w="0">
                <a:noFill/>
                <a:miter lim="800000"/>
                <a:headEnd/>
                <a:tailEnd/>
              </a:ln>
            </p:spPr>
            <p:txBody>
              <a:bodyPr/>
              <a:lstStyle/>
              <a:p>
                <a:pPr>
                  <a:defRPr/>
                </a:pPr>
                <a:endParaRPr lang="en-US" dirty="0"/>
              </a:p>
            </p:txBody>
          </p:sp>
          <p:sp>
            <p:nvSpPr>
              <p:cNvPr id="1108" name="Rectangle 1801"/>
              <p:cNvSpPr>
                <a:spLocks noChangeArrowheads="1"/>
              </p:cNvSpPr>
              <p:nvPr userDrawn="1"/>
            </p:nvSpPr>
            <p:spPr bwMode="auto">
              <a:xfrm>
                <a:off x="4073" y="3083"/>
                <a:ext cx="95" cy="6"/>
              </a:xfrm>
              <a:prstGeom prst="rect">
                <a:avLst/>
              </a:prstGeom>
              <a:solidFill>
                <a:srgbClr val="CDA959"/>
              </a:solidFill>
              <a:ln w="0">
                <a:noFill/>
                <a:miter lim="800000"/>
                <a:headEnd/>
                <a:tailEnd/>
              </a:ln>
            </p:spPr>
            <p:txBody>
              <a:bodyPr/>
              <a:lstStyle/>
              <a:p>
                <a:pPr>
                  <a:defRPr/>
                </a:pPr>
                <a:endParaRPr lang="en-US" dirty="0"/>
              </a:p>
            </p:txBody>
          </p:sp>
          <p:sp>
            <p:nvSpPr>
              <p:cNvPr id="1109" name="Rectangle 1802"/>
              <p:cNvSpPr>
                <a:spLocks noChangeArrowheads="1"/>
              </p:cNvSpPr>
              <p:nvPr userDrawn="1"/>
            </p:nvSpPr>
            <p:spPr bwMode="auto">
              <a:xfrm>
                <a:off x="4476" y="3083"/>
                <a:ext cx="157" cy="6"/>
              </a:xfrm>
              <a:prstGeom prst="rect">
                <a:avLst/>
              </a:prstGeom>
              <a:solidFill>
                <a:srgbClr val="CDA959"/>
              </a:solidFill>
              <a:ln w="0">
                <a:noFill/>
                <a:miter lim="800000"/>
                <a:headEnd/>
                <a:tailEnd/>
              </a:ln>
            </p:spPr>
            <p:txBody>
              <a:bodyPr/>
              <a:lstStyle/>
              <a:p>
                <a:pPr>
                  <a:defRPr/>
                </a:pPr>
                <a:endParaRPr lang="en-US" dirty="0"/>
              </a:p>
            </p:txBody>
          </p:sp>
          <p:sp>
            <p:nvSpPr>
              <p:cNvPr id="1110" name="Rectangle 1803"/>
              <p:cNvSpPr>
                <a:spLocks noChangeArrowheads="1"/>
              </p:cNvSpPr>
              <p:nvPr userDrawn="1"/>
            </p:nvSpPr>
            <p:spPr bwMode="auto">
              <a:xfrm>
                <a:off x="5774" y="3083"/>
                <a:ext cx="28" cy="6"/>
              </a:xfrm>
              <a:prstGeom prst="rect">
                <a:avLst/>
              </a:prstGeom>
              <a:solidFill>
                <a:srgbClr val="CDA959"/>
              </a:solidFill>
              <a:ln w="0">
                <a:noFill/>
                <a:miter lim="800000"/>
                <a:headEnd/>
                <a:tailEnd/>
              </a:ln>
            </p:spPr>
            <p:txBody>
              <a:bodyPr/>
              <a:lstStyle/>
              <a:p>
                <a:pPr>
                  <a:defRPr/>
                </a:pPr>
                <a:endParaRPr lang="en-US" dirty="0"/>
              </a:p>
            </p:txBody>
          </p:sp>
          <p:sp>
            <p:nvSpPr>
              <p:cNvPr id="1111" name="Rectangle 1804"/>
              <p:cNvSpPr>
                <a:spLocks noChangeArrowheads="1"/>
              </p:cNvSpPr>
              <p:nvPr userDrawn="1"/>
            </p:nvSpPr>
            <p:spPr bwMode="auto">
              <a:xfrm>
                <a:off x="4068" y="3089"/>
                <a:ext cx="95" cy="6"/>
              </a:xfrm>
              <a:prstGeom prst="rect">
                <a:avLst/>
              </a:prstGeom>
              <a:solidFill>
                <a:srgbClr val="CDA959"/>
              </a:solidFill>
              <a:ln w="0">
                <a:noFill/>
                <a:miter lim="800000"/>
                <a:headEnd/>
                <a:tailEnd/>
              </a:ln>
            </p:spPr>
            <p:txBody>
              <a:bodyPr/>
              <a:lstStyle/>
              <a:p>
                <a:pPr>
                  <a:defRPr/>
                </a:pPr>
                <a:endParaRPr lang="en-US" dirty="0"/>
              </a:p>
            </p:txBody>
          </p:sp>
          <p:sp>
            <p:nvSpPr>
              <p:cNvPr id="1112" name="Rectangle 1805"/>
              <p:cNvSpPr>
                <a:spLocks noChangeArrowheads="1"/>
              </p:cNvSpPr>
              <p:nvPr userDrawn="1"/>
            </p:nvSpPr>
            <p:spPr bwMode="auto">
              <a:xfrm>
                <a:off x="4471" y="3089"/>
                <a:ext cx="162" cy="6"/>
              </a:xfrm>
              <a:prstGeom prst="rect">
                <a:avLst/>
              </a:prstGeom>
              <a:solidFill>
                <a:srgbClr val="CDA959"/>
              </a:solidFill>
              <a:ln w="0">
                <a:noFill/>
                <a:miter lim="800000"/>
                <a:headEnd/>
                <a:tailEnd/>
              </a:ln>
            </p:spPr>
            <p:txBody>
              <a:bodyPr/>
              <a:lstStyle/>
              <a:p>
                <a:pPr>
                  <a:defRPr/>
                </a:pPr>
                <a:endParaRPr lang="en-US" dirty="0"/>
              </a:p>
            </p:txBody>
          </p:sp>
          <p:sp>
            <p:nvSpPr>
              <p:cNvPr id="1113" name="Rectangle 1806"/>
              <p:cNvSpPr>
                <a:spLocks noChangeArrowheads="1"/>
              </p:cNvSpPr>
              <p:nvPr userDrawn="1"/>
            </p:nvSpPr>
            <p:spPr bwMode="auto">
              <a:xfrm>
                <a:off x="5774" y="3089"/>
                <a:ext cx="28" cy="6"/>
              </a:xfrm>
              <a:prstGeom prst="rect">
                <a:avLst/>
              </a:prstGeom>
              <a:solidFill>
                <a:srgbClr val="CDA959"/>
              </a:solidFill>
              <a:ln w="0">
                <a:noFill/>
                <a:miter lim="800000"/>
                <a:headEnd/>
                <a:tailEnd/>
              </a:ln>
            </p:spPr>
            <p:txBody>
              <a:bodyPr/>
              <a:lstStyle/>
              <a:p>
                <a:pPr>
                  <a:defRPr/>
                </a:pPr>
                <a:endParaRPr lang="en-US" dirty="0"/>
              </a:p>
            </p:txBody>
          </p:sp>
          <p:sp>
            <p:nvSpPr>
              <p:cNvPr id="1114" name="Rectangle 1807"/>
              <p:cNvSpPr>
                <a:spLocks noChangeArrowheads="1"/>
              </p:cNvSpPr>
              <p:nvPr userDrawn="1"/>
            </p:nvSpPr>
            <p:spPr bwMode="auto">
              <a:xfrm>
                <a:off x="4062" y="3095"/>
                <a:ext cx="90" cy="5"/>
              </a:xfrm>
              <a:prstGeom prst="rect">
                <a:avLst/>
              </a:prstGeom>
              <a:solidFill>
                <a:srgbClr val="CDA959"/>
              </a:solidFill>
              <a:ln w="0">
                <a:noFill/>
                <a:miter lim="800000"/>
                <a:headEnd/>
                <a:tailEnd/>
              </a:ln>
            </p:spPr>
            <p:txBody>
              <a:bodyPr/>
              <a:lstStyle/>
              <a:p>
                <a:pPr>
                  <a:defRPr/>
                </a:pPr>
                <a:endParaRPr lang="en-US" dirty="0"/>
              </a:p>
            </p:txBody>
          </p:sp>
          <p:sp>
            <p:nvSpPr>
              <p:cNvPr id="1115" name="Rectangle 1808"/>
              <p:cNvSpPr>
                <a:spLocks noChangeArrowheads="1"/>
              </p:cNvSpPr>
              <p:nvPr userDrawn="1"/>
            </p:nvSpPr>
            <p:spPr bwMode="auto">
              <a:xfrm>
                <a:off x="4471" y="3095"/>
                <a:ext cx="156" cy="5"/>
              </a:xfrm>
              <a:prstGeom prst="rect">
                <a:avLst/>
              </a:prstGeom>
              <a:solidFill>
                <a:srgbClr val="CDA959"/>
              </a:solidFill>
              <a:ln w="0">
                <a:noFill/>
                <a:miter lim="800000"/>
                <a:headEnd/>
                <a:tailEnd/>
              </a:ln>
            </p:spPr>
            <p:txBody>
              <a:bodyPr/>
              <a:lstStyle/>
              <a:p>
                <a:pPr>
                  <a:defRPr/>
                </a:pPr>
                <a:endParaRPr lang="en-US" dirty="0"/>
              </a:p>
            </p:txBody>
          </p:sp>
          <p:sp>
            <p:nvSpPr>
              <p:cNvPr id="1116" name="Rectangle 1809"/>
              <p:cNvSpPr>
                <a:spLocks noChangeArrowheads="1"/>
              </p:cNvSpPr>
              <p:nvPr userDrawn="1"/>
            </p:nvSpPr>
            <p:spPr bwMode="auto">
              <a:xfrm>
                <a:off x="5774" y="3095"/>
                <a:ext cx="28" cy="5"/>
              </a:xfrm>
              <a:prstGeom prst="rect">
                <a:avLst/>
              </a:prstGeom>
              <a:solidFill>
                <a:srgbClr val="CDA959"/>
              </a:solidFill>
              <a:ln w="0">
                <a:noFill/>
                <a:miter lim="800000"/>
                <a:headEnd/>
                <a:tailEnd/>
              </a:ln>
            </p:spPr>
            <p:txBody>
              <a:bodyPr/>
              <a:lstStyle/>
              <a:p>
                <a:pPr>
                  <a:defRPr/>
                </a:pPr>
                <a:endParaRPr lang="en-US" dirty="0"/>
              </a:p>
            </p:txBody>
          </p:sp>
          <p:sp>
            <p:nvSpPr>
              <p:cNvPr id="1117" name="Rectangle 1810"/>
              <p:cNvSpPr>
                <a:spLocks noChangeArrowheads="1"/>
              </p:cNvSpPr>
              <p:nvPr userDrawn="1"/>
            </p:nvSpPr>
            <p:spPr bwMode="auto">
              <a:xfrm>
                <a:off x="4057" y="3100"/>
                <a:ext cx="89" cy="6"/>
              </a:xfrm>
              <a:prstGeom prst="rect">
                <a:avLst/>
              </a:prstGeom>
              <a:solidFill>
                <a:srgbClr val="CDA959"/>
              </a:solidFill>
              <a:ln w="0">
                <a:noFill/>
                <a:miter lim="800000"/>
                <a:headEnd/>
                <a:tailEnd/>
              </a:ln>
            </p:spPr>
            <p:txBody>
              <a:bodyPr/>
              <a:lstStyle/>
              <a:p>
                <a:pPr>
                  <a:defRPr/>
                </a:pPr>
                <a:endParaRPr lang="en-US" dirty="0"/>
              </a:p>
            </p:txBody>
          </p:sp>
          <p:sp>
            <p:nvSpPr>
              <p:cNvPr id="1118" name="Rectangle 1811"/>
              <p:cNvSpPr>
                <a:spLocks noChangeArrowheads="1"/>
              </p:cNvSpPr>
              <p:nvPr userDrawn="1"/>
            </p:nvSpPr>
            <p:spPr bwMode="auto">
              <a:xfrm>
                <a:off x="4465" y="3100"/>
                <a:ext cx="162" cy="6"/>
              </a:xfrm>
              <a:prstGeom prst="rect">
                <a:avLst/>
              </a:prstGeom>
              <a:solidFill>
                <a:srgbClr val="CDA959"/>
              </a:solidFill>
              <a:ln w="0">
                <a:noFill/>
                <a:miter lim="800000"/>
                <a:headEnd/>
                <a:tailEnd/>
              </a:ln>
            </p:spPr>
            <p:txBody>
              <a:bodyPr/>
              <a:lstStyle/>
              <a:p>
                <a:pPr>
                  <a:defRPr/>
                </a:pPr>
                <a:endParaRPr lang="en-US" dirty="0"/>
              </a:p>
            </p:txBody>
          </p:sp>
          <p:sp>
            <p:nvSpPr>
              <p:cNvPr id="1119" name="Rectangle 1812"/>
              <p:cNvSpPr>
                <a:spLocks noChangeArrowheads="1"/>
              </p:cNvSpPr>
              <p:nvPr userDrawn="1"/>
            </p:nvSpPr>
            <p:spPr bwMode="auto">
              <a:xfrm>
                <a:off x="5774" y="3100"/>
                <a:ext cx="28" cy="6"/>
              </a:xfrm>
              <a:prstGeom prst="rect">
                <a:avLst/>
              </a:prstGeom>
              <a:solidFill>
                <a:srgbClr val="CDA959"/>
              </a:solidFill>
              <a:ln w="0">
                <a:noFill/>
                <a:miter lim="800000"/>
                <a:headEnd/>
                <a:tailEnd/>
              </a:ln>
            </p:spPr>
            <p:txBody>
              <a:bodyPr/>
              <a:lstStyle/>
              <a:p>
                <a:pPr>
                  <a:defRPr/>
                </a:pPr>
                <a:endParaRPr lang="en-US" dirty="0"/>
              </a:p>
            </p:txBody>
          </p:sp>
          <p:sp>
            <p:nvSpPr>
              <p:cNvPr id="1120" name="Rectangle 1813"/>
              <p:cNvSpPr>
                <a:spLocks noChangeArrowheads="1"/>
              </p:cNvSpPr>
              <p:nvPr userDrawn="1"/>
            </p:nvSpPr>
            <p:spPr bwMode="auto">
              <a:xfrm>
                <a:off x="4045" y="3106"/>
                <a:ext cx="95" cy="5"/>
              </a:xfrm>
              <a:prstGeom prst="rect">
                <a:avLst/>
              </a:prstGeom>
              <a:solidFill>
                <a:srgbClr val="CDA959"/>
              </a:solidFill>
              <a:ln w="0">
                <a:noFill/>
                <a:miter lim="800000"/>
                <a:headEnd/>
                <a:tailEnd/>
              </a:ln>
            </p:spPr>
            <p:txBody>
              <a:bodyPr/>
              <a:lstStyle/>
              <a:p>
                <a:pPr>
                  <a:defRPr/>
                </a:pPr>
                <a:endParaRPr lang="en-US" dirty="0"/>
              </a:p>
            </p:txBody>
          </p:sp>
          <p:sp>
            <p:nvSpPr>
              <p:cNvPr id="1121" name="Rectangle 1814"/>
              <p:cNvSpPr>
                <a:spLocks noChangeArrowheads="1"/>
              </p:cNvSpPr>
              <p:nvPr userDrawn="1"/>
            </p:nvSpPr>
            <p:spPr bwMode="auto">
              <a:xfrm>
                <a:off x="4465" y="3106"/>
                <a:ext cx="157" cy="5"/>
              </a:xfrm>
              <a:prstGeom prst="rect">
                <a:avLst/>
              </a:prstGeom>
              <a:solidFill>
                <a:srgbClr val="CDA959"/>
              </a:solidFill>
              <a:ln w="0">
                <a:noFill/>
                <a:miter lim="800000"/>
                <a:headEnd/>
                <a:tailEnd/>
              </a:ln>
            </p:spPr>
            <p:txBody>
              <a:bodyPr/>
              <a:lstStyle/>
              <a:p>
                <a:pPr>
                  <a:defRPr/>
                </a:pPr>
                <a:endParaRPr lang="en-US" dirty="0"/>
              </a:p>
            </p:txBody>
          </p:sp>
          <p:sp>
            <p:nvSpPr>
              <p:cNvPr id="1122" name="Rectangle 1815"/>
              <p:cNvSpPr>
                <a:spLocks noChangeArrowheads="1"/>
              </p:cNvSpPr>
              <p:nvPr userDrawn="1"/>
            </p:nvSpPr>
            <p:spPr bwMode="auto">
              <a:xfrm>
                <a:off x="5774" y="3106"/>
                <a:ext cx="28" cy="5"/>
              </a:xfrm>
              <a:prstGeom prst="rect">
                <a:avLst/>
              </a:prstGeom>
              <a:solidFill>
                <a:srgbClr val="CDA959"/>
              </a:solidFill>
              <a:ln w="0">
                <a:noFill/>
                <a:miter lim="800000"/>
                <a:headEnd/>
                <a:tailEnd/>
              </a:ln>
            </p:spPr>
            <p:txBody>
              <a:bodyPr/>
              <a:lstStyle/>
              <a:p>
                <a:pPr>
                  <a:defRPr/>
                </a:pPr>
                <a:endParaRPr lang="en-US" dirty="0"/>
              </a:p>
            </p:txBody>
          </p:sp>
        </p:grpSp>
        <p:grpSp>
          <p:nvGrpSpPr>
            <p:cNvPr id="22" name="Group 1816"/>
            <p:cNvGrpSpPr>
              <a:grpSpLocks/>
            </p:cNvGrpSpPr>
            <p:nvPr userDrawn="1"/>
          </p:nvGrpSpPr>
          <p:grpSpPr bwMode="auto">
            <a:xfrm>
              <a:off x="3766" y="3111"/>
              <a:ext cx="2036" cy="252"/>
              <a:chOff x="3766" y="3111"/>
              <a:chExt cx="2036" cy="252"/>
            </a:xfrm>
          </p:grpSpPr>
          <p:sp>
            <p:nvSpPr>
              <p:cNvPr id="723" name="Rectangle 1817"/>
              <p:cNvSpPr>
                <a:spLocks noChangeArrowheads="1"/>
              </p:cNvSpPr>
              <p:nvPr userDrawn="1"/>
            </p:nvSpPr>
            <p:spPr bwMode="auto">
              <a:xfrm>
                <a:off x="4040" y="3111"/>
                <a:ext cx="95" cy="6"/>
              </a:xfrm>
              <a:prstGeom prst="rect">
                <a:avLst/>
              </a:prstGeom>
              <a:solidFill>
                <a:srgbClr val="CDA959"/>
              </a:solidFill>
              <a:ln w="0">
                <a:noFill/>
                <a:miter lim="800000"/>
                <a:headEnd/>
                <a:tailEnd/>
              </a:ln>
            </p:spPr>
            <p:txBody>
              <a:bodyPr/>
              <a:lstStyle/>
              <a:p>
                <a:pPr>
                  <a:defRPr/>
                </a:pPr>
                <a:endParaRPr lang="en-US" dirty="0"/>
              </a:p>
            </p:txBody>
          </p:sp>
          <p:sp>
            <p:nvSpPr>
              <p:cNvPr id="724" name="Rectangle 1818"/>
              <p:cNvSpPr>
                <a:spLocks noChangeArrowheads="1"/>
              </p:cNvSpPr>
              <p:nvPr userDrawn="1"/>
            </p:nvSpPr>
            <p:spPr bwMode="auto">
              <a:xfrm>
                <a:off x="4465" y="3111"/>
                <a:ext cx="157" cy="6"/>
              </a:xfrm>
              <a:prstGeom prst="rect">
                <a:avLst/>
              </a:prstGeom>
              <a:solidFill>
                <a:srgbClr val="CDA959"/>
              </a:solidFill>
              <a:ln w="0">
                <a:noFill/>
                <a:miter lim="800000"/>
                <a:headEnd/>
                <a:tailEnd/>
              </a:ln>
            </p:spPr>
            <p:txBody>
              <a:bodyPr/>
              <a:lstStyle/>
              <a:p>
                <a:pPr>
                  <a:defRPr/>
                </a:pPr>
                <a:endParaRPr lang="en-US" dirty="0"/>
              </a:p>
            </p:txBody>
          </p:sp>
          <p:sp>
            <p:nvSpPr>
              <p:cNvPr id="725" name="Rectangle 1819"/>
              <p:cNvSpPr>
                <a:spLocks noChangeArrowheads="1"/>
              </p:cNvSpPr>
              <p:nvPr userDrawn="1"/>
            </p:nvSpPr>
            <p:spPr bwMode="auto">
              <a:xfrm>
                <a:off x="5774" y="3111"/>
                <a:ext cx="28" cy="6"/>
              </a:xfrm>
              <a:prstGeom prst="rect">
                <a:avLst/>
              </a:prstGeom>
              <a:solidFill>
                <a:srgbClr val="CDA959"/>
              </a:solidFill>
              <a:ln w="0">
                <a:noFill/>
                <a:miter lim="800000"/>
                <a:headEnd/>
                <a:tailEnd/>
              </a:ln>
            </p:spPr>
            <p:txBody>
              <a:bodyPr/>
              <a:lstStyle/>
              <a:p>
                <a:pPr>
                  <a:defRPr/>
                </a:pPr>
                <a:endParaRPr lang="en-US" dirty="0"/>
              </a:p>
            </p:txBody>
          </p:sp>
          <p:sp>
            <p:nvSpPr>
              <p:cNvPr id="726" name="Rectangle 1820"/>
              <p:cNvSpPr>
                <a:spLocks noChangeArrowheads="1"/>
              </p:cNvSpPr>
              <p:nvPr userDrawn="1"/>
            </p:nvSpPr>
            <p:spPr bwMode="auto">
              <a:xfrm>
                <a:off x="4034" y="3117"/>
                <a:ext cx="95" cy="5"/>
              </a:xfrm>
              <a:prstGeom prst="rect">
                <a:avLst/>
              </a:prstGeom>
              <a:solidFill>
                <a:srgbClr val="CDA959"/>
              </a:solidFill>
              <a:ln w="0">
                <a:noFill/>
                <a:miter lim="800000"/>
                <a:headEnd/>
                <a:tailEnd/>
              </a:ln>
            </p:spPr>
            <p:txBody>
              <a:bodyPr/>
              <a:lstStyle/>
              <a:p>
                <a:pPr>
                  <a:defRPr/>
                </a:pPr>
                <a:endParaRPr lang="en-US" dirty="0"/>
              </a:p>
            </p:txBody>
          </p:sp>
          <p:sp>
            <p:nvSpPr>
              <p:cNvPr id="727" name="Rectangle 1821"/>
              <p:cNvSpPr>
                <a:spLocks noChangeArrowheads="1"/>
              </p:cNvSpPr>
              <p:nvPr userDrawn="1"/>
            </p:nvSpPr>
            <p:spPr bwMode="auto">
              <a:xfrm>
                <a:off x="4459" y="3117"/>
                <a:ext cx="163" cy="5"/>
              </a:xfrm>
              <a:prstGeom prst="rect">
                <a:avLst/>
              </a:prstGeom>
              <a:solidFill>
                <a:srgbClr val="CDA959"/>
              </a:solidFill>
              <a:ln w="0">
                <a:noFill/>
                <a:miter lim="800000"/>
                <a:headEnd/>
                <a:tailEnd/>
              </a:ln>
            </p:spPr>
            <p:txBody>
              <a:bodyPr/>
              <a:lstStyle/>
              <a:p>
                <a:pPr>
                  <a:defRPr/>
                </a:pPr>
                <a:endParaRPr lang="en-US" dirty="0"/>
              </a:p>
            </p:txBody>
          </p:sp>
          <p:sp>
            <p:nvSpPr>
              <p:cNvPr id="728" name="Rectangle 1822"/>
              <p:cNvSpPr>
                <a:spLocks noChangeArrowheads="1"/>
              </p:cNvSpPr>
              <p:nvPr userDrawn="1"/>
            </p:nvSpPr>
            <p:spPr bwMode="auto">
              <a:xfrm>
                <a:off x="5400" y="3117"/>
                <a:ext cx="16" cy="5"/>
              </a:xfrm>
              <a:prstGeom prst="rect">
                <a:avLst/>
              </a:prstGeom>
              <a:solidFill>
                <a:srgbClr val="CDA959"/>
              </a:solidFill>
              <a:ln w="0">
                <a:noFill/>
                <a:miter lim="800000"/>
                <a:headEnd/>
                <a:tailEnd/>
              </a:ln>
            </p:spPr>
            <p:txBody>
              <a:bodyPr/>
              <a:lstStyle/>
              <a:p>
                <a:pPr>
                  <a:defRPr/>
                </a:pPr>
                <a:endParaRPr lang="en-US" dirty="0"/>
              </a:p>
            </p:txBody>
          </p:sp>
          <p:sp>
            <p:nvSpPr>
              <p:cNvPr id="729" name="Rectangle 1823"/>
              <p:cNvSpPr>
                <a:spLocks noChangeArrowheads="1"/>
              </p:cNvSpPr>
              <p:nvPr userDrawn="1"/>
            </p:nvSpPr>
            <p:spPr bwMode="auto">
              <a:xfrm>
                <a:off x="5774" y="3117"/>
                <a:ext cx="28" cy="5"/>
              </a:xfrm>
              <a:prstGeom prst="rect">
                <a:avLst/>
              </a:prstGeom>
              <a:solidFill>
                <a:srgbClr val="CDA959"/>
              </a:solidFill>
              <a:ln w="0">
                <a:noFill/>
                <a:miter lim="800000"/>
                <a:headEnd/>
                <a:tailEnd/>
              </a:ln>
            </p:spPr>
            <p:txBody>
              <a:bodyPr/>
              <a:lstStyle/>
              <a:p>
                <a:pPr>
                  <a:defRPr/>
                </a:pPr>
                <a:endParaRPr lang="en-US" dirty="0"/>
              </a:p>
            </p:txBody>
          </p:sp>
          <p:sp>
            <p:nvSpPr>
              <p:cNvPr id="730" name="Rectangle 1824"/>
              <p:cNvSpPr>
                <a:spLocks noChangeArrowheads="1"/>
              </p:cNvSpPr>
              <p:nvPr userDrawn="1"/>
            </p:nvSpPr>
            <p:spPr bwMode="auto">
              <a:xfrm>
                <a:off x="4023" y="3122"/>
                <a:ext cx="95" cy="6"/>
              </a:xfrm>
              <a:prstGeom prst="rect">
                <a:avLst/>
              </a:prstGeom>
              <a:solidFill>
                <a:srgbClr val="CDA959"/>
              </a:solidFill>
              <a:ln w="0">
                <a:noFill/>
                <a:miter lim="800000"/>
                <a:headEnd/>
                <a:tailEnd/>
              </a:ln>
            </p:spPr>
            <p:txBody>
              <a:bodyPr/>
              <a:lstStyle/>
              <a:p>
                <a:pPr>
                  <a:defRPr/>
                </a:pPr>
                <a:endParaRPr lang="en-US" dirty="0"/>
              </a:p>
            </p:txBody>
          </p:sp>
          <p:sp>
            <p:nvSpPr>
              <p:cNvPr id="731" name="Rectangle 1825"/>
              <p:cNvSpPr>
                <a:spLocks noChangeArrowheads="1"/>
              </p:cNvSpPr>
              <p:nvPr userDrawn="1"/>
            </p:nvSpPr>
            <p:spPr bwMode="auto">
              <a:xfrm>
                <a:off x="4459" y="3122"/>
                <a:ext cx="157" cy="6"/>
              </a:xfrm>
              <a:prstGeom prst="rect">
                <a:avLst/>
              </a:prstGeom>
              <a:solidFill>
                <a:srgbClr val="CDA959"/>
              </a:solidFill>
              <a:ln w="0">
                <a:noFill/>
                <a:miter lim="800000"/>
                <a:headEnd/>
                <a:tailEnd/>
              </a:ln>
            </p:spPr>
            <p:txBody>
              <a:bodyPr/>
              <a:lstStyle/>
              <a:p>
                <a:pPr>
                  <a:defRPr/>
                </a:pPr>
                <a:endParaRPr lang="en-US" dirty="0"/>
              </a:p>
            </p:txBody>
          </p:sp>
          <p:sp>
            <p:nvSpPr>
              <p:cNvPr id="732" name="Rectangle 1826"/>
              <p:cNvSpPr>
                <a:spLocks noChangeArrowheads="1"/>
              </p:cNvSpPr>
              <p:nvPr userDrawn="1"/>
            </p:nvSpPr>
            <p:spPr bwMode="auto">
              <a:xfrm>
                <a:off x="5388" y="3122"/>
                <a:ext cx="28" cy="6"/>
              </a:xfrm>
              <a:prstGeom prst="rect">
                <a:avLst/>
              </a:prstGeom>
              <a:solidFill>
                <a:srgbClr val="CDA959"/>
              </a:solidFill>
              <a:ln w="0">
                <a:noFill/>
                <a:miter lim="800000"/>
                <a:headEnd/>
                <a:tailEnd/>
              </a:ln>
            </p:spPr>
            <p:txBody>
              <a:bodyPr/>
              <a:lstStyle/>
              <a:p>
                <a:pPr>
                  <a:defRPr/>
                </a:pPr>
                <a:endParaRPr lang="en-US" dirty="0"/>
              </a:p>
            </p:txBody>
          </p:sp>
          <p:sp>
            <p:nvSpPr>
              <p:cNvPr id="733" name="Rectangle 1827"/>
              <p:cNvSpPr>
                <a:spLocks noChangeArrowheads="1"/>
              </p:cNvSpPr>
              <p:nvPr userDrawn="1"/>
            </p:nvSpPr>
            <p:spPr bwMode="auto">
              <a:xfrm>
                <a:off x="5769" y="3122"/>
                <a:ext cx="33" cy="6"/>
              </a:xfrm>
              <a:prstGeom prst="rect">
                <a:avLst/>
              </a:prstGeom>
              <a:solidFill>
                <a:srgbClr val="CDA959"/>
              </a:solidFill>
              <a:ln w="0">
                <a:noFill/>
                <a:miter lim="800000"/>
                <a:headEnd/>
                <a:tailEnd/>
              </a:ln>
            </p:spPr>
            <p:txBody>
              <a:bodyPr/>
              <a:lstStyle/>
              <a:p>
                <a:pPr>
                  <a:defRPr/>
                </a:pPr>
                <a:endParaRPr lang="en-US" dirty="0"/>
              </a:p>
            </p:txBody>
          </p:sp>
          <p:sp>
            <p:nvSpPr>
              <p:cNvPr id="734" name="Rectangle 1828"/>
              <p:cNvSpPr>
                <a:spLocks noChangeArrowheads="1"/>
              </p:cNvSpPr>
              <p:nvPr userDrawn="1"/>
            </p:nvSpPr>
            <p:spPr bwMode="auto">
              <a:xfrm>
                <a:off x="4017" y="3128"/>
                <a:ext cx="95" cy="6"/>
              </a:xfrm>
              <a:prstGeom prst="rect">
                <a:avLst/>
              </a:prstGeom>
              <a:solidFill>
                <a:srgbClr val="CDA959"/>
              </a:solidFill>
              <a:ln w="0">
                <a:noFill/>
                <a:miter lim="800000"/>
                <a:headEnd/>
                <a:tailEnd/>
              </a:ln>
            </p:spPr>
            <p:txBody>
              <a:bodyPr/>
              <a:lstStyle/>
              <a:p>
                <a:pPr>
                  <a:defRPr/>
                </a:pPr>
                <a:endParaRPr lang="en-US" dirty="0"/>
              </a:p>
            </p:txBody>
          </p:sp>
          <p:sp>
            <p:nvSpPr>
              <p:cNvPr id="735" name="Rectangle 1829"/>
              <p:cNvSpPr>
                <a:spLocks noChangeArrowheads="1"/>
              </p:cNvSpPr>
              <p:nvPr userDrawn="1"/>
            </p:nvSpPr>
            <p:spPr bwMode="auto">
              <a:xfrm>
                <a:off x="4454" y="3128"/>
                <a:ext cx="162" cy="6"/>
              </a:xfrm>
              <a:prstGeom prst="rect">
                <a:avLst/>
              </a:prstGeom>
              <a:solidFill>
                <a:srgbClr val="CDA959"/>
              </a:solidFill>
              <a:ln w="0">
                <a:noFill/>
                <a:miter lim="800000"/>
                <a:headEnd/>
                <a:tailEnd/>
              </a:ln>
            </p:spPr>
            <p:txBody>
              <a:bodyPr/>
              <a:lstStyle/>
              <a:p>
                <a:pPr>
                  <a:defRPr/>
                </a:pPr>
                <a:endParaRPr lang="en-US" dirty="0"/>
              </a:p>
            </p:txBody>
          </p:sp>
          <p:sp>
            <p:nvSpPr>
              <p:cNvPr id="736" name="Rectangle 1830"/>
              <p:cNvSpPr>
                <a:spLocks noChangeArrowheads="1"/>
              </p:cNvSpPr>
              <p:nvPr userDrawn="1"/>
            </p:nvSpPr>
            <p:spPr bwMode="auto">
              <a:xfrm>
                <a:off x="5372" y="3128"/>
                <a:ext cx="50" cy="6"/>
              </a:xfrm>
              <a:prstGeom prst="rect">
                <a:avLst/>
              </a:prstGeom>
              <a:solidFill>
                <a:srgbClr val="CDA959"/>
              </a:solidFill>
              <a:ln w="0">
                <a:noFill/>
                <a:miter lim="800000"/>
                <a:headEnd/>
                <a:tailEnd/>
              </a:ln>
            </p:spPr>
            <p:txBody>
              <a:bodyPr/>
              <a:lstStyle/>
              <a:p>
                <a:pPr>
                  <a:defRPr/>
                </a:pPr>
                <a:endParaRPr lang="en-US" dirty="0"/>
              </a:p>
            </p:txBody>
          </p:sp>
          <p:sp>
            <p:nvSpPr>
              <p:cNvPr id="737" name="Rectangle 1831"/>
              <p:cNvSpPr>
                <a:spLocks noChangeArrowheads="1"/>
              </p:cNvSpPr>
              <p:nvPr userDrawn="1"/>
            </p:nvSpPr>
            <p:spPr bwMode="auto">
              <a:xfrm>
                <a:off x="5769" y="3128"/>
                <a:ext cx="33" cy="6"/>
              </a:xfrm>
              <a:prstGeom prst="rect">
                <a:avLst/>
              </a:prstGeom>
              <a:solidFill>
                <a:srgbClr val="CDA959"/>
              </a:solidFill>
              <a:ln w="0">
                <a:noFill/>
                <a:miter lim="800000"/>
                <a:headEnd/>
                <a:tailEnd/>
              </a:ln>
            </p:spPr>
            <p:txBody>
              <a:bodyPr/>
              <a:lstStyle/>
              <a:p>
                <a:pPr>
                  <a:defRPr/>
                </a:pPr>
                <a:endParaRPr lang="en-US" dirty="0"/>
              </a:p>
            </p:txBody>
          </p:sp>
          <p:sp>
            <p:nvSpPr>
              <p:cNvPr id="738" name="Rectangle 1832"/>
              <p:cNvSpPr>
                <a:spLocks noChangeArrowheads="1"/>
              </p:cNvSpPr>
              <p:nvPr userDrawn="1"/>
            </p:nvSpPr>
            <p:spPr bwMode="auto">
              <a:xfrm>
                <a:off x="4006" y="3134"/>
                <a:ext cx="101" cy="5"/>
              </a:xfrm>
              <a:prstGeom prst="rect">
                <a:avLst/>
              </a:prstGeom>
              <a:solidFill>
                <a:srgbClr val="CDA959"/>
              </a:solidFill>
              <a:ln w="0">
                <a:noFill/>
                <a:miter lim="800000"/>
                <a:headEnd/>
                <a:tailEnd/>
              </a:ln>
            </p:spPr>
            <p:txBody>
              <a:bodyPr/>
              <a:lstStyle/>
              <a:p>
                <a:pPr>
                  <a:defRPr/>
                </a:pPr>
                <a:endParaRPr lang="en-US" dirty="0"/>
              </a:p>
            </p:txBody>
          </p:sp>
          <p:sp>
            <p:nvSpPr>
              <p:cNvPr id="739" name="Rectangle 1833"/>
              <p:cNvSpPr>
                <a:spLocks noChangeArrowheads="1"/>
              </p:cNvSpPr>
              <p:nvPr userDrawn="1"/>
            </p:nvSpPr>
            <p:spPr bwMode="auto">
              <a:xfrm>
                <a:off x="4454" y="3134"/>
                <a:ext cx="157" cy="5"/>
              </a:xfrm>
              <a:prstGeom prst="rect">
                <a:avLst/>
              </a:prstGeom>
              <a:solidFill>
                <a:srgbClr val="CDA959"/>
              </a:solidFill>
              <a:ln w="0">
                <a:noFill/>
                <a:miter lim="800000"/>
                <a:headEnd/>
                <a:tailEnd/>
              </a:ln>
            </p:spPr>
            <p:txBody>
              <a:bodyPr/>
              <a:lstStyle/>
              <a:p>
                <a:pPr>
                  <a:defRPr/>
                </a:pPr>
                <a:endParaRPr lang="en-US" dirty="0"/>
              </a:p>
            </p:txBody>
          </p:sp>
          <p:sp>
            <p:nvSpPr>
              <p:cNvPr id="740" name="Rectangle 1834"/>
              <p:cNvSpPr>
                <a:spLocks noChangeArrowheads="1"/>
              </p:cNvSpPr>
              <p:nvPr userDrawn="1"/>
            </p:nvSpPr>
            <p:spPr bwMode="auto">
              <a:xfrm>
                <a:off x="5360" y="3134"/>
                <a:ext cx="62" cy="5"/>
              </a:xfrm>
              <a:prstGeom prst="rect">
                <a:avLst/>
              </a:prstGeom>
              <a:solidFill>
                <a:srgbClr val="CDA959"/>
              </a:solidFill>
              <a:ln w="0">
                <a:noFill/>
                <a:miter lim="800000"/>
                <a:headEnd/>
                <a:tailEnd/>
              </a:ln>
            </p:spPr>
            <p:txBody>
              <a:bodyPr/>
              <a:lstStyle/>
              <a:p>
                <a:pPr>
                  <a:defRPr/>
                </a:pPr>
                <a:endParaRPr lang="en-US" dirty="0"/>
              </a:p>
            </p:txBody>
          </p:sp>
          <p:sp>
            <p:nvSpPr>
              <p:cNvPr id="741" name="Rectangle 1835"/>
              <p:cNvSpPr>
                <a:spLocks noChangeArrowheads="1"/>
              </p:cNvSpPr>
              <p:nvPr userDrawn="1"/>
            </p:nvSpPr>
            <p:spPr bwMode="auto">
              <a:xfrm>
                <a:off x="5769" y="3134"/>
                <a:ext cx="33" cy="5"/>
              </a:xfrm>
              <a:prstGeom prst="rect">
                <a:avLst/>
              </a:prstGeom>
              <a:solidFill>
                <a:srgbClr val="CDA959"/>
              </a:solidFill>
              <a:ln w="0">
                <a:noFill/>
                <a:miter lim="800000"/>
                <a:headEnd/>
                <a:tailEnd/>
              </a:ln>
            </p:spPr>
            <p:txBody>
              <a:bodyPr/>
              <a:lstStyle/>
              <a:p>
                <a:pPr>
                  <a:defRPr/>
                </a:pPr>
                <a:endParaRPr lang="en-US" dirty="0"/>
              </a:p>
            </p:txBody>
          </p:sp>
          <p:sp>
            <p:nvSpPr>
              <p:cNvPr id="742" name="Rectangle 1836"/>
              <p:cNvSpPr>
                <a:spLocks noChangeArrowheads="1"/>
              </p:cNvSpPr>
              <p:nvPr userDrawn="1"/>
            </p:nvSpPr>
            <p:spPr bwMode="auto">
              <a:xfrm>
                <a:off x="4001" y="3139"/>
                <a:ext cx="100" cy="6"/>
              </a:xfrm>
              <a:prstGeom prst="rect">
                <a:avLst/>
              </a:prstGeom>
              <a:solidFill>
                <a:srgbClr val="CDA959"/>
              </a:solidFill>
              <a:ln w="0">
                <a:noFill/>
                <a:miter lim="800000"/>
                <a:headEnd/>
                <a:tailEnd/>
              </a:ln>
            </p:spPr>
            <p:txBody>
              <a:bodyPr/>
              <a:lstStyle/>
              <a:p>
                <a:pPr>
                  <a:defRPr/>
                </a:pPr>
                <a:endParaRPr lang="en-US" dirty="0"/>
              </a:p>
            </p:txBody>
          </p:sp>
          <p:sp>
            <p:nvSpPr>
              <p:cNvPr id="743" name="Rectangle 1837"/>
              <p:cNvSpPr>
                <a:spLocks noChangeArrowheads="1"/>
              </p:cNvSpPr>
              <p:nvPr userDrawn="1"/>
            </p:nvSpPr>
            <p:spPr bwMode="auto">
              <a:xfrm>
                <a:off x="4454" y="3139"/>
                <a:ext cx="157" cy="6"/>
              </a:xfrm>
              <a:prstGeom prst="rect">
                <a:avLst/>
              </a:prstGeom>
              <a:solidFill>
                <a:srgbClr val="CDA959"/>
              </a:solidFill>
              <a:ln w="0">
                <a:noFill/>
                <a:miter lim="800000"/>
                <a:headEnd/>
                <a:tailEnd/>
              </a:ln>
            </p:spPr>
            <p:txBody>
              <a:bodyPr/>
              <a:lstStyle/>
              <a:p>
                <a:pPr>
                  <a:defRPr/>
                </a:pPr>
                <a:endParaRPr lang="en-US" dirty="0"/>
              </a:p>
            </p:txBody>
          </p:sp>
          <p:sp>
            <p:nvSpPr>
              <p:cNvPr id="744" name="Rectangle 1838"/>
              <p:cNvSpPr>
                <a:spLocks noChangeArrowheads="1"/>
              </p:cNvSpPr>
              <p:nvPr userDrawn="1"/>
            </p:nvSpPr>
            <p:spPr bwMode="auto">
              <a:xfrm>
                <a:off x="5349" y="3139"/>
                <a:ext cx="79" cy="6"/>
              </a:xfrm>
              <a:prstGeom prst="rect">
                <a:avLst/>
              </a:prstGeom>
              <a:solidFill>
                <a:srgbClr val="CDA959"/>
              </a:solidFill>
              <a:ln w="0">
                <a:noFill/>
                <a:miter lim="800000"/>
                <a:headEnd/>
                <a:tailEnd/>
              </a:ln>
            </p:spPr>
            <p:txBody>
              <a:bodyPr/>
              <a:lstStyle/>
              <a:p>
                <a:pPr>
                  <a:defRPr/>
                </a:pPr>
                <a:endParaRPr lang="en-US" dirty="0"/>
              </a:p>
            </p:txBody>
          </p:sp>
          <p:sp>
            <p:nvSpPr>
              <p:cNvPr id="745" name="Rectangle 1839"/>
              <p:cNvSpPr>
                <a:spLocks noChangeArrowheads="1"/>
              </p:cNvSpPr>
              <p:nvPr userDrawn="1"/>
            </p:nvSpPr>
            <p:spPr bwMode="auto">
              <a:xfrm>
                <a:off x="5769" y="3139"/>
                <a:ext cx="33" cy="6"/>
              </a:xfrm>
              <a:prstGeom prst="rect">
                <a:avLst/>
              </a:prstGeom>
              <a:solidFill>
                <a:srgbClr val="CDA959"/>
              </a:solidFill>
              <a:ln w="0">
                <a:noFill/>
                <a:miter lim="800000"/>
                <a:headEnd/>
                <a:tailEnd/>
              </a:ln>
            </p:spPr>
            <p:txBody>
              <a:bodyPr/>
              <a:lstStyle/>
              <a:p>
                <a:pPr>
                  <a:defRPr/>
                </a:pPr>
                <a:endParaRPr lang="en-US" dirty="0"/>
              </a:p>
            </p:txBody>
          </p:sp>
          <p:sp>
            <p:nvSpPr>
              <p:cNvPr id="746" name="Rectangle 1840"/>
              <p:cNvSpPr>
                <a:spLocks noChangeArrowheads="1"/>
              </p:cNvSpPr>
              <p:nvPr userDrawn="1"/>
            </p:nvSpPr>
            <p:spPr bwMode="auto">
              <a:xfrm>
                <a:off x="3989" y="3145"/>
                <a:ext cx="107" cy="5"/>
              </a:xfrm>
              <a:prstGeom prst="rect">
                <a:avLst/>
              </a:prstGeom>
              <a:solidFill>
                <a:srgbClr val="CDA959"/>
              </a:solidFill>
              <a:ln w="0">
                <a:noFill/>
                <a:miter lim="800000"/>
                <a:headEnd/>
                <a:tailEnd/>
              </a:ln>
            </p:spPr>
            <p:txBody>
              <a:bodyPr/>
              <a:lstStyle/>
              <a:p>
                <a:pPr>
                  <a:defRPr/>
                </a:pPr>
                <a:endParaRPr lang="en-US" dirty="0"/>
              </a:p>
            </p:txBody>
          </p:sp>
          <p:sp>
            <p:nvSpPr>
              <p:cNvPr id="747" name="Rectangle 1841"/>
              <p:cNvSpPr>
                <a:spLocks noChangeArrowheads="1"/>
              </p:cNvSpPr>
              <p:nvPr userDrawn="1"/>
            </p:nvSpPr>
            <p:spPr bwMode="auto">
              <a:xfrm>
                <a:off x="4448" y="3145"/>
                <a:ext cx="163" cy="5"/>
              </a:xfrm>
              <a:prstGeom prst="rect">
                <a:avLst/>
              </a:prstGeom>
              <a:solidFill>
                <a:srgbClr val="CDA959"/>
              </a:solidFill>
              <a:ln w="0">
                <a:noFill/>
                <a:miter lim="800000"/>
                <a:headEnd/>
                <a:tailEnd/>
              </a:ln>
            </p:spPr>
            <p:txBody>
              <a:bodyPr/>
              <a:lstStyle/>
              <a:p>
                <a:pPr>
                  <a:defRPr/>
                </a:pPr>
                <a:endParaRPr lang="en-US" dirty="0"/>
              </a:p>
            </p:txBody>
          </p:sp>
          <p:sp>
            <p:nvSpPr>
              <p:cNvPr id="748" name="Rectangle 1842"/>
              <p:cNvSpPr>
                <a:spLocks noChangeArrowheads="1"/>
              </p:cNvSpPr>
              <p:nvPr userDrawn="1"/>
            </p:nvSpPr>
            <p:spPr bwMode="auto">
              <a:xfrm>
                <a:off x="5332" y="3145"/>
                <a:ext cx="96" cy="5"/>
              </a:xfrm>
              <a:prstGeom prst="rect">
                <a:avLst/>
              </a:prstGeom>
              <a:solidFill>
                <a:srgbClr val="CDA959"/>
              </a:solidFill>
              <a:ln w="0">
                <a:noFill/>
                <a:miter lim="800000"/>
                <a:headEnd/>
                <a:tailEnd/>
              </a:ln>
            </p:spPr>
            <p:txBody>
              <a:bodyPr/>
              <a:lstStyle/>
              <a:p>
                <a:pPr>
                  <a:defRPr/>
                </a:pPr>
                <a:endParaRPr lang="en-US" dirty="0"/>
              </a:p>
            </p:txBody>
          </p:sp>
          <p:sp>
            <p:nvSpPr>
              <p:cNvPr id="749" name="Rectangle 1843"/>
              <p:cNvSpPr>
                <a:spLocks noChangeArrowheads="1"/>
              </p:cNvSpPr>
              <p:nvPr userDrawn="1"/>
            </p:nvSpPr>
            <p:spPr bwMode="auto">
              <a:xfrm>
                <a:off x="5769" y="3145"/>
                <a:ext cx="33" cy="5"/>
              </a:xfrm>
              <a:prstGeom prst="rect">
                <a:avLst/>
              </a:prstGeom>
              <a:solidFill>
                <a:srgbClr val="CDA959"/>
              </a:solidFill>
              <a:ln w="0">
                <a:noFill/>
                <a:miter lim="800000"/>
                <a:headEnd/>
                <a:tailEnd/>
              </a:ln>
            </p:spPr>
            <p:txBody>
              <a:bodyPr/>
              <a:lstStyle/>
              <a:p>
                <a:pPr>
                  <a:defRPr/>
                </a:pPr>
                <a:endParaRPr lang="en-US" dirty="0"/>
              </a:p>
            </p:txBody>
          </p:sp>
          <p:sp>
            <p:nvSpPr>
              <p:cNvPr id="750" name="Rectangle 1844"/>
              <p:cNvSpPr>
                <a:spLocks noChangeArrowheads="1"/>
              </p:cNvSpPr>
              <p:nvPr userDrawn="1"/>
            </p:nvSpPr>
            <p:spPr bwMode="auto">
              <a:xfrm>
                <a:off x="3984" y="3150"/>
                <a:ext cx="100" cy="6"/>
              </a:xfrm>
              <a:prstGeom prst="rect">
                <a:avLst/>
              </a:prstGeom>
              <a:solidFill>
                <a:srgbClr val="CDA959"/>
              </a:solidFill>
              <a:ln w="0">
                <a:noFill/>
                <a:miter lim="800000"/>
                <a:headEnd/>
                <a:tailEnd/>
              </a:ln>
            </p:spPr>
            <p:txBody>
              <a:bodyPr/>
              <a:lstStyle/>
              <a:p>
                <a:pPr>
                  <a:defRPr/>
                </a:pPr>
                <a:endParaRPr lang="en-US" dirty="0"/>
              </a:p>
            </p:txBody>
          </p:sp>
          <p:sp>
            <p:nvSpPr>
              <p:cNvPr id="751" name="Rectangle 1845"/>
              <p:cNvSpPr>
                <a:spLocks noChangeArrowheads="1"/>
              </p:cNvSpPr>
              <p:nvPr userDrawn="1"/>
            </p:nvSpPr>
            <p:spPr bwMode="auto">
              <a:xfrm>
                <a:off x="4448" y="3150"/>
                <a:ext cx="157" cy="6"/>
              </a:xfrm>
              <a:prstGeom prst="rect">
                <a:avLst/>
              </a:prstGeom>
              <a:solidFill>
                <a:srgbClr val="CDA959"/>
              </a:solidFill>
              <a:ln w="0">
                <a:noFill/>
                <a:miter lim="800000"/>
                <a:headEnd/>
                <a:tailEnd/>
              </a:ln>
            </p:spPr>
            <p:txBody>
              <a:bodyPr/>
              <a:lstStyle/>
              <a:p>
                <a:pPr>
                  <a:defRPr/>
                </a:pPr>
                <a:endParaRPr lang="en-US" dirty="0"/>
              </a:p>
            </p:txBody>
          </p:sp>
          <p:sp>
            <p:nvSpPr>
              <p:cNvPr id="752" name="Rectangle 1846"/>
              <p:cNvSpPr>
                <a:spLocks noChangeArrowheads="1"/>
              </p:cNvSpPr>
              <p:nvPr userDrawn="1"/>
            </p:nvSpPr>
            <p:spPr bwMode="auto">
              <a:xfrm>
                <a:off x="5321" y="3150"/>
                <a:ext cx="107" cy="6"/>
              </a:xfrm>
              <a:prstGeom prst="rect">
                <a:avLst/>
              </a:prstGeom>
              <a:solidFill>
                <a:srgbClr val="CDA959"/>
              </a:solidFill>
              <a:ln w="0">
                <a:noFill/>
                <a:miter lim="800000"/>
                <a:headEnd/>
                <a:tailEnd/>
              </a:ln>
            </p:spPr>
            <p:txBody>
              <a:bodyPr/>
              <a:lstStyle/>
              <a:p>
                <a:pPr>
                  <a:defRPr/>
                </a:pPr>
                <a:endParaRPr lang="en-US" dirty="0"/>
              </a:p>
            </p:txBody>
          </p:sp>
          <p:sp>
            <p:nvSpPr>
              <p:cNvPr id="753" name="Rectangle 1847"/>
              <p:cNvSpPr>
                <a:spLocks noChangeArrowheads="1"/>
              </p:cNvSpPr>
              <p:nvPr userDrawn="1"/>
            </p:nvSpPr>
            <p:spPr bwMode="auto">
              <a:xfrm>
                <a:off x="5769" y="3150"/>
                <a:ext cx="33" cy="6"/>
              </a:xfrm>
              <a:prstGeom prst="rect">
                <a:avLst/>
              </a:prstGeom>
              <a:solidFill>
                <a:srgbClr val="CDA959"/>
              </a:solidFill>
              <a:ln w="0">
                <a:noFill/>
                <a:miter lim="800000"/>
                <a:headEnd/>
                <a:tailEnd/>
              </a:ln>
            </p:spPr>
            <p:txBody>
              <a:bodyPr/>
              <a:lstStyle/>
              <a:p>
                <a:pPr>
                  <a:defRPr/>
                </a:pPr>
                <a:endParaRPr lang="en-US" dirty="0"/>
              </a:p>
            </p:txBody>
          </p:sp>
          <p:sp>
            <p:nvSpPr>
              <p:cNvPr id="754" name="Rectangle 1848"/>
              <p:cNvSpPr>
                <a:spLocks noChangeArrowheads="1"/>
              </p:cNvSpPr>
              <p:nvPr userDrawn="1"/>
            </p:nvSpPr>
            <p:spPr bwMode="auto">
              <a:xfrm>
                <a:off x="3788" y="3156"/>
                <a:ext cx="17" cy="6"/>
              </a:xfrm>
              <a:prstGeom prst="rect">
                <a:avLst/>
              </a:prstGeom>
              <a:solidFill>
                <a:srgbClr val="CDA959"/>
              </a:solidFill>
              <a:ln w="0">
                <a:noFill/>
                <a:miter lim="800000"/>
                <a:headEnd/>
                <a:tailEnd/>
              </a:ln>
            </p:spPr>
            <p:txBody>
              <a:bodyPr/>
              <a:lstStyle/>
              <a:p>
                <a:pPr>
                  <a:defRPr/>
                </a:pPr>
                <a:endParaRPr lang="en-US" dirty="0"/>
              </a:p>
            </p:txBody>
          </p:sp>
          <p:sp>
            <p:nvSpPr>
              <p:cNvPr id="755" name="Rectangle 1849"/>
              <p:cNvSpPr>
                <a:spLocks noChangeArrowheads="1"/>
              </p:cNvSpPr>
              <p:nvPr userDrawn="1"/>
            </p:nvSpPr>
            <p:spPr bwMode="auto">
              <a:xfrm>
                <a:off x="3973" y="3156"/>
                <a:ext cx="106" cy="6"/>
              </a:xfrm>
              <a:prstGeom prst="rect">
                <a:avLst/>
              </a:prstGeom>
              <a:solidFill>
                <a:srgbClr val="CDA959"/>
              </a:solidFill>
              <a:ln w="0">
                <a:noFill/>
                <a:miter lim="800000"/>
                <a:headEnd/>
                <a:tailEnd/>
              </a:ln>
            </p:spPr>
            <p:txBody>
              <a:bodyPr/>
              <a:lstStyle/>
              <a:p>
                <a:pPr>
                  <a:defRPr/>
                </a:pPr>
                <a:endParaRPr lang="en-US" dirty="0"/>
              </a:p>
            </p:txBody>
          </p:sp>
          <p:sp>
            <p:nvSpPr>
              <p:cNvPr id="756" name="Rectangle 1850"/>
              <p:cNvSpPr>
                <a:spLocks noChangeArrowheads="1"/>
              </p:cNvSpPr>
              <p:nvPr userDrawn="1"/>
            </p:nvSpPr>
            <p:spPr bwMode="auto">
              <a:xfrm>
                <a:off x="4443" y="3156"/>
                <a:ext cx="162" cy="6"/>
              </a:xfrm>
              <a:prstGeom prst="rect">
                <a:avLst/>
              </a:prstGeom>
              <a:solidFill>
                <a:srgbClr val="CDA959"/>
              </a:solidFill>
              <a:ln w="0">
                <a:noFill/>
                <a:miter lim="800000"/>
                <a:headEnd/>
                <a:tailEnd/>
              </a:ln>
            </p:spPr>
            <p:txBody>
              <a:bodyPr/>
              <a:lstStyle/>
              <a:p>
                <a:pPr>
                  <a:defRPr/>
                </a:pPr>
                <a:endParaRPr lang="en-US" dirty="0"/>
              </a:p>
            </p:txBody>
          </p:sp>
          <p:sp>
            <p:nvSpPr>
              <p:cNvPr id="757" name="Rectangle 1851"/>
              <p:cNvSpPr>
                <a:spLocks noChangeArrowheads="1"/>
              </p:cNvSpPr>
              <p:nvPr userDrawn="1"/>
            </p:nvSpPr>
            <p:spPr bwMode="auto">
              <a:xfrm>
                <a:off x="5304" y="3156"/>
                <a:ext cx="129" cy="6"/>
              </a:xfrm>
              <a:prstGeom prst="rect">
                <a:avLst/>
              </a:prstGeom>
              <a:solidFill>
                <a:srgbClr val="CDA959"/>
              </a:solidFill>
              <a:ln w="0">
                <a:noFill/>
                <a:miter lim="800000"/>
                <a:headEnd/>
                <a:tailEnd/>
              </a:ln>
            </p:spPr>
            <p:txBody>
              <a:bodyPr/>
              <a:lstStyle/>
              <a:p>
                <a:pPr>
                  <a:defRPr/>
                </a:pPr>
                <a:endParaRPr lang="en-US" dirty="0"/>
              </a:p>
            </p:txBody>
          </p:sp>
          <p:sp>
            <p:nvSpPr>
              <p:cNvPr id="758" name="Rectangle 1852"/>
              <p:cNvSpPr>
                <a:spLocks noChangeArrowheads="1"/>
              </p:cNvSpPr>
              <p:nvPr userDrawn="1"/>
            </p:nvSpPr>
            <p:spPr bwMode="auto">
              <a:xfrm>
                <a:off x="5769" y="3156"/>
                <a:ext cx="33" cy="6"/>
              </a:xfrm>
              <a:prstGeom prst="rect">
                <a:avLst/>
              </a:prstGeom>
              <a:solidFill>
                <a:srgbClr val="CDA959"/>
              </a:solidFill>
              <a:ln w="0">
                <a:noFill/>
                <a:miter lim="800000"/>
                <a:headEnd/>
                <a:tailEnd/>
              </a:ln>
            </p:spPr>
            <p:txBody>
              <a:bodyPr/>
              <a:lstStyle/>
              <a:p>
                <a:pPr>
                  <a:defRPr/>
                </a:pPr>
                <a:endParaRPr lang="en-US" dirty="0"/>
              </a:p>
            </p:txBody>
          </p:sp>
          <p:sp>
            <p:nvSpPr>
              <p:cNvPr id="759" name="Rectangle 1853"/>
              <p:cNvSpPr>
                <a:spLocks noChangeArrowheads="1"/>
              </p:cNvSpPr>
              <p:nvPr userDrawn="1"/>
            </p:nvSpPr>
            <p:spPr bwMode="auto">
              <a:xfrm>
                <a:off x="3782" y="3162"/>
                <a:ext cx="34" cy="5"/>
              </a:xfrm>
              <a:prstGeom prst="rect">
                <a:avLst/>
              </a:prstGeom>
              <a:solidFill>
                <a:srgbClr val="CDA959"/>
              </a:solidFill>
              <a:ln w="0">
                <a:noFill/>
                <a:miter lim="800000"/>
                <a:headEnd/>
                <a:tailEnd/>
              </a:ln>
            </p:spPr>
            <p:txBody>
              <a:bodyPr/>
              <a:lstStyle/>
              <a:p>
                <a:pPr>
                  <a:defRPr/>
                </a:pPr>
                <a:endParaRPr lang="en-US" dirty="0"/>
              </a:p>
            </p:txBody>
          </p:sp>
          <p:sp>
            <p:nvSpPr>
              <p:cNvPr id="760" name="Rectangle 1854"/>
              <p:cNvSpPr>
                <a:spLocks noChangeArrowheads="1"/>
              </p:cNvSpPr>
              <p:nvPr userDrawn="1"/>
            </p:nvSpPr>
            <p:spPr bwMode="auto">
              <a:xfrm>
                <a:off x="3967" y="3162"/>
                <a:ext cx="106" cy="5"/>
              </a:xfrm>
              <a:prstGeom prst="rect">
                <a:avLst/>
              </a:prstGeom>
              <a:solidFill>
                <a:srgbClr val="CDA959"/>
              </a:solidFill>
              <a:ln w="0">
                <a:noFill/>
                <a:miter lim="800000"/>
                <a:headEnd/>
                <a:tailEnd/>
              </a:ln>
            </p:spPr>
            <p:txBody>
              <a:bodyPr/>
              <a:lstStyle/>
              <a:p>
                <a:pPr>
                  <a:defRPr/>
                </a:pPr>
                <a:endParaRPr lang="en-US" dirty="0"/>
              </a:p>
            </p:txBody>
          </p:sp>
          <p:sp>
            <p:nvSpPr>
              <p:cNvPr id="761" name="Rectangle 1855"/>
              <p:cNvSpPr>
                <a:spLocks noChangeArrowheads="1"/>
              </p:cNvSpPr>
              <p:nvPr userDrawn="1"/>
            </p:nvSpPr>
            <p:spPr bwMode="auto">
              <a:xfrm>
                <a:off x="4443" y="3162"/>
                <a:ext cx="156" cy="5"/>
              </a:xfrm>
              <a:prstGeom prst="rect">
                <a:avLst/>
              </a:prstGeom>
              <a:solidFill>
                <a:srgbClr val="CDA959"/>
              </a:solidFill>
              <a:ln w="0">
                <a:noFill/>
                <a:miter lim="800000"/>
                <a:headEnd/>
                <a:tailEnd/>
              </a:ln>
            </p:spPr>
            <p:txBody>
              <a:bodyPr/>
              <a:lstStyle/>
              <a:p>
                <a:pPr>
                  <a:defRPr/>
                </a:pPr>
                <a:endParaRPr lang="en-US" dirty="0"/>
              </a:p>
            </p:txBody>
          </p:sp>
          <p:sp>
            <p:nvSpPr>
              <p:cNvPr id="762" name="Rectangle 1856"/>
              <p:cNvSpPr>
                <a:spLocks noChangeArrowheads="1"/>
              </p:cNvSpPr>
              <p:nvPr userDrawn="1"/>
            </p:nvSpPr>
            <p:spPr bwMode="auto">
              <a:xfrm>
                <a:off x="5293" y="3162"/>
                <a:ext cx="140" cy="5"/>
              </a:xfrm>
              <a:prstGeom prst="rect">
                <a:avLst/>
              </a:prstGeom>
              <a:solidFill>
                <a:srgbClr val="CDA959"/>
              </a:solidFill>
              <a:ln w="0">
                <a:noFill/>
                <a:miter lim="800000"/>
                <a:headEnd/>
                <a:tailEnd/>
              </a:ln>
            </p:spPr>
            <p:txBody>
              <a:bodyPr/>
              <a:lstStyle/>
              <a:p>
                <a:pPr>
                  <a:defRPr/>
                </a:pPr>
                <a:endParaRPr lang="en-US" dirty="0"/>
              </a:p>
            </p:txBody>
          </p:sp>
          <p:sp>
            <p:nvSpPr>
              <p:cNvPr id="763" name="Rectangle 1857"/>
              <p:cNvSpPr>
                <a:spLocks noChangeArrowheads="1"/>
              </p:cNvSpPr>
              <p:nvPr userDrawn="1"/>
            </p:nvSpPr>
            <p:spPr bwMode="auto">
              <a:xfrm>
                <a:off x="5769" y="3162"/>
                <a:ext cx="33" cy="5"/>
              </a:xfrm>
              <a:prstGeom prst="rect">
                <a:avLst/>
              </a:prstGeom>
              <a:solidFill>
                <a:srgbClr val="CDA959"/>
              </a:solidFill>
              <a:ln w="0">
                <a:noFill/>
                <a:miter lim="800000"/>
                <a:headEnd/>
                <a:tailEnd/>
              </a:ln>
            </p:spPr>
            <p:txBody>
              <a:bodyPr/>
              <a:lstStyle/>
              <a:p>
                <a:pPr>
                  <a:defRPr/>
                </a:pPr>
                <a:endParaRPr lang="en-US" dirty="0"/>
              </a:p>
            </p:txBody>
          </p:sp>
          <p:sp>
            <p:nvSpPr>
              <p:cNvPr id="764" name="Rectangle 1858"/>
              <p:cNvSpPr>
                <a:spLocks noChangeArrowheads="1"/>
              </p:cNvSpPr>
              <p:nvPr userDrawn="1"/>
            </p:nvSpPr>
            <p:spPr bwMode="auto">
              <a:xfrm>
                <a:off x="3777" y="3167"/>
                <a:ext cx="50" cy="6"/>
              </a:xfrm>
              <a:prstGeom prst="rect">
                <a:avLst/>
              </a:prstGeom>
              <a:solidFill>
                <a:srgbClr val="CDA959"/>
              </a:solidFill>
              <a:ln w="0">
                <a:noFill/>
                <a:miter lim="800000"/>
                <a:headEnd/>
                <a:tailEnd/>
              </a:ln>
            </p:spPr>
            <p:txBody>
              <a:bodyPr/>
              <a:lstStyle/>
              <a:p>
                <a:pPr>
                  <a:defRPr/>
                </a:pPr>
                <a:endParaRPr lang="en-US" dirty="0"/>
              </a:p>
            </p:txBody>
          </p:sp>
          <p:sp>
            <p:nvSpPr>
              <p:cNvPr id="765" name="Rectangle 1859"/>
              <p:cNvSpPr>
                <a:spLocks noChangeArrowheads="1"/>
              </p:cNvSpPr>
              <p:nvPr userDrawn="1"/>
            </p:nvSpPr>
            <p:spPr bwMode="auto">
              <a:xfrm>
                <a:off x="3956" y="3167"/>
                <a:ext cx="112" cy="6"/>
              </a:xfrm>
              <a:prstGeom prst="rect">
                <a:avLst/>
              </a:prstGeom>
              <a:solidFill>
                <a:srgbClr val="CDA959"/>
              </a:solidFill>
              <a:ln w="0">
                <a:noFill/>
                <a:miter lim="800000"/>
                <a:headEnd/>
                <a:tailEnd/>
              </a:ln>
            </p:spPr>
            <p:txBody>
              <a:bodyPr/>
              <a:lstStyle/>
              <a:p>
                <a:pPr>
                  <a:defRPr/>
                </a:pPr>
                <a:endParaRPr lang="en-US" dirty="0"/>
              </a:p>
            </p:txBody>
          </p:sp>
          <p:sp>
            <p:nvSpPr>
              <p:cNvPr id="766" name="Rectangle 1860"/>
              <p:cNvSpPr>
                <a:spLocks noChangeArrowheads="1"/>
              </p:cNvSpPr>
              <p:nvPr userDrawn="1"/>
            </p:nvSpPr>
            <p:spPr bwMode="auto">
              <a:xfrm>
                <a:off x="4437" y="3167"/>
                <a:ext cx="162" cy="6"/>
              </a:xfrm>
              <a:prstGeom prst="rect">
                <a:avLst/>
              </a:prstGeom>
              <a:solidFill>
                <a:srgbClr val="CDA959"/>
              </a:solidFill>
              <a:ln w="0">
                <a:noFill/>
                <a:miter lim="800000"/>
                <a:headEnd/>
                <a:tailEnd/>
              </a:ln>
            </p:spPr>
            <p:txBody>
              <a:bodyPr/>
              <a:lstStyle/>
              <a:p>
                <a:pPr>
                  <a:defRPr/>
                </a:pPr>
                <a:endParaRPr lang="en-US" dirty="0"/>
              </a:p>
            </p:txBody>
          </p:sp>
          <p:sp>
            <p:nvSpPr>
              <p:cNvPr id="767" name="Rectangle 1861"/>
              <p:cNvSpPr>
                <a:spLocks noChangeArrowheads="1"/>
              </p:cNvSpPr>
              <p:nvPr userDrawn="1"/>
            </p:nvSpPr>
            <p:spPr bwMode="auto">
              <a:xfrm>
                <a:off x="5282" y="3167"/>
                <a:ext cx="157" cy="6"/>
              </a:xfrm>
              <a:prstGeom prst="rect">
                <a:avLst/>
              </a:prstGeom>
              <a:solidFill>
                <a:srgbClr val="CDA959"/>
              </a:solidFill>
              <a:ln w="0">
                <a:noFill/>
                <a:miter lim="800000"/>
                <a:headEnd/>
                <a:tailEnd/>
              </a:ln>
            </p:spPr>
            <p:txBody>
              <a:bodyPr/>
              <a:lstStyle/>
              <a:p>
                <a:pPr>
                  <a:defRPr/>
                </a:pPr>
                <a:endParaRPr lang="en-US" dirty="0"/>
              </a:p>
            </p:txBody>
          </p:sp>
          <p:sp>
            <p:nvSpPr>
              <p:cNvPr id="768" name="Rectangle 1862"/>
              <p:cNvSpPr>
                <a:spLocks noChangeArrowheads="1"/>
              </p:cNvSpPr>
              <p:nvPr userDrawn="1"/>
            </p:nvSpPr>
            <p:spPr bwMode="auto">
              <a:xfrm>
                <a:off x="5769" y="3167"/>
                <a:ext cx="33" cy="6"/>
              </a:xfrm>
              <a:prstGeom prst="rect">
                <a:avLst/>
              </a:prstGeom>
              <a:solidFill>
                <a:srgbClr val="CDA959"/>
              </a:solidFill>
              <a:ln w="0">
                <a:noFill/>
                <a:miter lim="800000"/>
                <a:headEnd/>
                <a:tailEnd/>
              </a:ln>
            </p:spPr>
            <p:txBody>
              <a:bodyPr/>
              <a:lstStyle/>
              <a:p>
                <a:pPr>
                  <a:defRPr/>
                </a:pPr>
                <a:endParaRPr lang="en-US" dirty="0"/>
              </a:p>
            </p:txBody>
          </p:sp>
          <p:sp>
            <p:nvSpPr>
              <p:cNvPr id="769" name="Rectangle 1863"/>
              <p:cNvSpPr>
                <a:spLocks noChangeArrowheads="1"/>
              </p:cNvSpPr>
              <p:nvPr userDrawn="1"/>
            </p:nvSpPr>
            <p:spPr bwMode="auto">
              <a:xfrm>
                <a:off x="3766" y="3173"/>
                <a:ext cx="72" cy="5"/>
              </a:xfrm>
              <a:prstGeom prst="rect">
                <a:avLst/>
              </a:prstGeom>
              <a:solidFill>
                <a:srgbClr val="CDA959"/>
              </a:solidFill>
              <a:ln w="0">
                <a:noFill/>
                <a:miter lim="800000"/>
                <a:headEnd/>
                <a:tailEnd/>
              </a:ln>
            </p:spPr>
            <p:txBody>
              <a:bodyPr/>
              <a:lstStyle/>
              <a:p>
                <a:pPr>
                  <a:defRPr/>
                </a:pPr>
                <a:endParaRPr lang="en-US" dirty="0"/>
              </a:p>
            </p:txBody>
          </p:sp>
          <p:sp>
            <p:nvSpPr>
              <p:cNvPr id="770" name="Rectangle 1864"/>
              <p:cNvSpPr>
                <a:spLocks noChangeArrowheads="1"/>
              </p:cNvSpPr>
              <p:nvPr userDrawn="1"/>
            </p:nvSpPr>
            <p:spPr bwMode="auto">
              <a:xfrm>
                <a:off x="3950" y="3173"/>
                <a:ext cx="112" cy="5"/>
              </a:xfrm>
              <a:prstGeom prst="rect">
                <a:avLst/>
              </a:prstGeom>
              <a:solidFill>
                <a:srgbClr val="CDA959"/>
              </a:solidFill>
              <a:ln w="0">
                <a:noFill/>
                <a:miter lim="800000"/>
                <a:headEnd/>
                <a:tailEnd/>
              </a:ln>
            </p:spPr>
            <p:txBody>
              <a:bodyPr/>
              <a:lstStyle/>
              <a:p>
                <a:pPr>
                  <a:defRPr/>
                </a:pPr>
                <a:endParaRPr lang="en-US" dirty="0"/>
              </a:p>
            </p:txBody>
          </p:sp>
          <p:sp>
            <p:nvSpPr>
              <p:cNvPr id="771" name="Rectangle 1865"/>
              <p:cNvSpPr>
                <a:spLocks noChangeArrowheads="1"/>
              </p:cNvSpPr>
              <p:nvPr userDrawn="1"/>
            </p:nvSpPr>
            <p:spPr bwMode="auto">
              <a:xfrm>
                <a:off x="4437" y="3173"/>
                <a:ext cx="157" cy="5"/>
              </a:xfrm>
              <a:prstGeom prst="rect">
                <a:avLst/>
              </a:prstGeom>
              <a:solidFill>
                <a:srgbClr val="CDA959"/>
              </a:solidFill>
              <a:ln w="0">
                <a:noFill/>
                <a:miter lim="800000"/>
                <a:headEnd/>
                <a:tailEnd/>
              </a:ln>
            </p:spPr>
            <p:txBody>
              <a:bodyPr/>
              <a:lstStyle/>
              <a:p>
                <a:pPr>
                  <a:defRPr/>
                </a:pPr>
                <a:endParaRPr lang="en-US" dirty="0"/>
              </a:p>
            </p:txBody>
          </p:sp>
          <p:sp>
            <p:nvSpPr>
              <p:cNvPr id="772" name="Rectangle 1866"/>
              <p:cNvSpPr>
                <a:spLocks noChangeArrowheads="1"/>
              </p:cNvSpPr>
              <p:nvPr userDrawn="1"/>
            </p:nvSpPr>
            <p:spPr bwMode="auto">
              <a:xfrm>
                <a:off x="5265" y="3173"/>
                <a:ext cx="174" cy="5"/>
              </a:xfrm>
              <a:prstGeom prst="rect">
                <a:avLst/>
              </a:prstGeom>
              <a:solidFill>
                <a:srgbClr val="CDA959"/>
              </a:solidFill>
              <a:ln w="0">
                <a:noFill/>
                <a:miter lim="800000"/>
                <a:headEnd/>
                <a:tailEnd/>
              </a:ln>
            </p:spPr>
            <p:txBody>
              <a:bodyPr/>
              <a:lstStyle/>
              <a:p>
                <a:pPr>
                  <a:defRPr/>
                </a:pPr>
                <a:endParaRPr lang="en-US" dirty="0"/>
              </a:p>
            </p:txBody>
          </p:sp>
          <p:sp>
            <p:nvSpPr>
              <p:cNvPr id="773" name="Rectangle 1867"/>
              <p:cNvSpPr>
                <a:spLocks noChangeArrowheads="1"/>
              </p:cNvSpPr>
              <p:nvPr userDrawn="1"/>
            </p:nvSpPr>
            <p:spPr bwMode="auto">
              <a:xfrm>
                <a:off x="5769" y="3173"/>
                <a:ext cx="33" cy="5"/>
              </a:xfrm>
              <a:prstGeom prst="rect">
                <a:avLst/>
              </a:prstGeom>
              <a:solidFill>
                <a:srgbClr val="CDA959"/>
              </a:solidFill>
              <a:ln w="0">
                <a:noFill/>
                <a:miter lim="800000"/>
                <a:headEnd/>
                <a:tailEnd/>
              </a:ln>
            </p:spPr>
            <p:txBody>
              <a:bodyPr/>
              <a:lstStyle/>
              <a:p>
                <a:pPr>
                  <a:defRPr/>
                </a:pPr>
                <a:endParaRPr lang="en-US" dirty="0"/>
              </a:p>
            </p:txBody>
          </p:sp>
          <p:sp>
            <p:nvSpPr>
              <p:cNvPr id="774" name="Rectangle 1868"/>
              <p:cNvSpPr>
                <a:spLocks noChangeArrowheads="1"/>
              </p:cNvSpPr>
              <p:nvPr userDrawn="1"/>
            </p:nvSpPr>
            <p:spPr bwMode="auto">
              <a:xfrm>
                <a:off x="3771" y="3178"/>
                <a:ext cx="73" cy="6"/>
              </a:xfrm>
              <a:prstGeom prst="rect">
                <a:avLst/>
              </a:prstGeom>
              <a:solidFill>
                <a:srgbClr val="CDA959"/>
              </a:solidFill>
              <a:ln w="0">
                <a:noFill/>
                <a:miter lim="800000"/>
                <a:headEnd/>
                <a:tailEnd/>
              </a:ln>
            </p:spPr>
            <p:txBody>
              <a:bodyPr/>
              <a:lstStyle/>
              <a:p>
                <a:pPr>
                  <a:defRPr/>
                </a:pPr>
                <a:endParaRPr lang="en-US" dirty="0"/>
              </a:p>
            </p:txBody>
          </p:sp>
          <p:sp>
            <p:nvSpPr>
              <p:cNvPr id="775" name="Rectangle 1869"/>
              <p:cNvSpPr>
                <a:spLocks noChangeArrowheads="1"/>
              </p:cNvSpPr>
              <p:nvPr userDrawn="1"/>
            </p:nvSpPr>
            <p:spPr bwMode="auto">
              <a:xfrm>
                <a:off x="3939" y="3178"/>
                <a:ext cx="118" cy="6"/>
              </a:xfrm>
              <a:prstGeom prst="rect">
                <a:avLst/>
              </a:prstGeom>
              <a:solidFill>
                <a:srgbClr val="CDA959"/>
              </a:solidFill>
              <a:ln w="0">
                <a:noFill/>
                <a:miter lim="800000"/>
                <a:headEnd/>
                <a:tailEnd/>
              </a:ln>
            </p:spPr>
            <p:txBody>
              <a:bodyPr/>
              <a:lstStyle/>
              <a:p>
                <a:pPr>
                  <a:defRPr/>
                </a:pPr>
                <a:endParaRPr lang="en-US" dirty="0"/>
              </a:p>
            </p:txBody>
          </p:sp>
          <p:sp>
            <p:nvSpPr>
              <p:cNvPr id="776" name="Rectangle 1870"/>
              <p:cNvSpPr>
                <a:spLocks noChangeArrowheads="1"/>
              </p:cNvSpPr>
              <p:nvPr userDrawn="1"/>
            </p:nvSpPr>
            <p:spPr bwMode="auto">
              <a:xfrm>
                <a:off x="4437" y="3178"/>
                <a:ext cx="157" cy="6"/>
              </a:xfrm>
              <a:prstGeom prst="rect">
                <a:avLst/>
              </a:prstGeom>
              <a:solidFill>
                <a:srgbClr val="CDA959"/>
              </a:solidFill>
              <a:ln w="0">
                <a:noFill/>
                <a:miter lim="800000"/>
                <a:headEnd/>
                <a:tailEnd/>
              </a:ln>
            </p:spPr>
            <p:txBody>
              <a:bodyPr/>
              <a:lstStyle/>
              <a:p>
                <a:pPr>
                  <a:defRPr/>
                </a:pPr>
                <a:endParaRPr lang="en-US" dirty="0"/>
              </a:p>
            </p:txBody>
          </p:sp>
          <p:sp>
            <p:nvSpPr>
              <p:cNvPr id="777" name="Rectangle 1871"/>
              <p:cNvSpPr>
                <a:spLocks noChangeArrowheads="1"/>
              </p:cNvSpPr>
              <p:nvPr userDrawn="1"/>
            </p:nvSpPr>
            <p:spPr bwMode="auto">
              <a:xfrm>
                <a:off x="5254" y="3178"/>
                <a:ext cx="185" cy="6"/>
              </a:xfrm>
              <a:prstGeom prst="rect">
                <a:avLst/>
              </a:prstGeom>
              <a:solidFill>
                <a:srgbClr val="CDA959"/>
              </a:solidFill>
              <a:ln w="0">
                <a:noFill/>
                <a:miter lim="800000"/>
                <a:headEnd/>
                <a:tailEnd/>
              </a:ln>
            </p:spPr>
            <p:txBody>
              <a:bodyPr/>
              <a:lstStyle/>
              <a:p>
                <a:pPr>
                  <a:defRPr/>
                </a:pPr>
                <a:endParaRPr lang="en-US" dirty="0"/>
              </a:p>
            </p:txBody>
          </p:sp>
          <p:sp>
            <p:nvSpPr>
              <p:cNvPr id="778" name="Rectangle 1872"/>
              <p:cNvSpPr>
                <a:spLocks noChangeArrowheads="1"/>
              </p:cNvSpPr>
              <p:nvPr userDrawn="1"/>
            </p:nvSpPr>
            <p:spPr bwMode="auto">
              <a:xfrm>
                <a:off x="5769" y="3178"/>
                <a:ext cx="33" cy="6"/>
              </a:xfrm>
              <a:prstGeom prst="rect">
                <a:avLst/>
              </a:prstGeom>
              <a:solidFill>
                <a:srgbClr val="CDA959"/>
              </a:solidFill>
              <a:ln w="0">
                <a:noFill/>
                <a:miter lim="800000"/>
                <a:headEnd/>
                <a:tailEnd/>
              </a:ln>
            </p:spPr>
            <p:txBody>
              <a:bodyPr/>
              <a:lstStyle/>
              <a:p>
                <a:pPr>
                  <a:defRPr/>
                </a:pPr>
                <a:endParaRPr lang="en-US" dirty="0"/>
              </a:p>
            </p:txBody>
          </p:sp>
          <p:sp>
            <p:nvSpPr>
              <p:cNvPr id="779" name="Rectangle 1873"/>
              <p:cNvSpPr>
                <a:spLocks noChangeArrowheads="1"/>
              </p:cNvSpPr>
              <p:nvPr userDrawn="1"/>
            </p:nvSpPr>
            <p:spPr bwMode="auto">
              <a:xfrm>
                <a:off x="3777" y="3184"/>
                <a:ext cx="95" cy="6"/>
              </a:xfrm>
              <a:prstGeom prst="rect">
                <a:avLst/>
              </a:prstGeom>
              <a:solidFill>
                <a:srgbClr val="CDA959"/>
              </a:solidFill>
              <a:ln w="0">
                <a:noFill/>
                <a:miter lim="800000"/>
                <a:headEnd/>
                <a:tailEnd/>
              </a:ln>
            </p:spPr>
            <p:txBody>
              <a:bodyPr/>
              <a:lstStyle/>
              <a:p>
                <a:pPr>
                  <a:defRPr/>
                </a:pPr>
                <a:endParaRPr lang="en-US" dirty="0"/>
              </a:p>
            </p:txBody>
          </p:sp>
          <p:sp>
            <p:nvSpPr>
              <p:cNvPr id="780" name="Rectangle 1874"/>
              <p:cNvSpPr>
                <a:spLocks noChangeArrowheads="1"/>
              </p:cNvSpPr>
              <p:nvPr userDrawn="1"/>
            </p:nvSpPr>
            <p:spPr bwMode="auto">
              <a:xfrm>
                <a:off x="3917" y="3184"/>
                <a:ext cx="134" cy="6"/>
              </a:xfrm>
              <a:prstGeom prst="rect">
                <a:avLst/>
              </a:prstGeom>
              <a:solidFill>
                <a:srgbClr val="CDA959"/>
              </a:solidFill>
              <a:ln w="0">
                <a:noFill/>
                <a:miter lim="800000"/>
                <a:headEnd/>
                <a:tailEnd/>
              </a:ln>
            </p:spPr>
            <p:txBody>
              <a:bodyPr/>
              <a:lstStyle/>
              <a:p>
                <a:pPr>
                  <a:defRPr/>
                </a:pPr>
                <a:endParaRPr lang="en-US" dirty="0"/>
              </a:p>
            </p:txBody>
          </p:sp>
          <p:sp>
            <p:nvSpPr>
              <p:cNvPr id="781" name="Rectangle 1875"/>
              <p:cNvSpPr>
                <a:spLocks noChangeArrowheads="1"/>
              </p:cNvSpPr>
              <p:nvPr userDrawn="1"/>
            </p:nvSpPr>
            <p:spPr bwMode="auto">
              <a:xfrm>
                <a:off x="4431" y="3184"/>
                <a:ext cx="163" cy="6"/>
              </a:xfrm>
              <a:prstGeom prst="rect">
                <a:avLst/>
              </a:prstGeom>
              <a:solidFill>
                <a:srgbClr val="CDA959"/>
              </a:solidFill>
              <a:ln w="0">
                <a:noFill/>
                <a:miter lim="800000"/>
                <a:headEnd/>
                <a:tailEnd/>
              </a:ln>
            </p:spPr>
            <p:txBody>
              <a:bodyPr/>
              <a:lstStyle/>
              <a:p>
                <a:pPr>
                  <a:defRPr/>
                </a:pPr>
                <a:endParaRPr lang="en-US" dirty="0"/>
              </a:p>
            </p:txBody>
          </p:sp>
          <p:sp>
            <p:nvSpPr>
              <p:cNvPr id="782" name="Rectangle 1876"/>
              <p:cNvSpPr>
                <a:spLocks noChangeArrowheads="1"/>
              </p:cNvSpPr>
              <p:nvPr userDrawn="1"/>
            </p:nvSpPr>
            <p:spPr bwMode="auto">
              <a:xfrm>
                <a:off x="5237" y="3184"/>
                <a:ext cx="207" cy="6"/>
              </a:xfrm>
              <a:prstGeom prst="rect">
                <a:avLst/>
              </a:prstGeom>
              <a:solidFill>
                <a:srgbClr val="CDA959"/>
              </a:solidFill>
              <a:ln w="0">
                <a:noFill/>
                <a:miter lim="800000"/>
                <a:headEnd/>
                <a:tailEnd/>
              </a:ln>
            </p:spPr>
            <p:txBody>
              <a:bodyPr/>
              <a:lstStyle/>
              <a:p>
                <a:pPr>
                  <a:defRPr/>
                </a:pPr>
                <a:endParaRPr lang="en-US" dirty="0"/>
              </a:p>
            </p:txBody>
          </p:sp>
          <p:sp>
            <p:nvSpPr>
              <p:cNvPr id="783" name="Rectangle 1877"/>
              <p:cNvSpPr>
                <a:spLocks noChangeArrowheads="1"/>
              </p:cNvSpPr>
              <p:nvPr userDrawn="1"/>
            </p:nvSpPr>
            <p:spPr bwMode="auto">
              <a:xfrm>
                <a:off x="5769" y="3184"/>
                <a:ext cx="33" cy="6"/>
              </a:xfrm>
              <a:prstGeom prst="rect">
                <a:avLst/>
              </a:prstGeom>
              <a:solidFill>
                <a:srgbClr val="CDA959"/>
              </a:solidFill>
              <a:ln w="0">
                <a:noFill/>
                <a:miter lim="800000"/>
                <a:headEnd/>
                <a:tailEnd/>
              </a:ln>
            </p:spPr>
            <p:txBody>
              <a:bodyPr/>
              <a:lstStyle/>
              <a:p>
                <a:pPr>
                  <a:defRPr/>
                </a:pPr>
                <a:endParaRPr lang="en-US" dirty="0"/>
              </a:p>
            </p:txBody>
          </p:sp>
          <p:sp>
            <p:nvSpPr>
              <p:cNvPr id="784" name="Rectangle 1878"/>
              <p:cNvSpPr>
                <a:spLocks noChangeArrowheads="1"/>
              </p:cNvSpPr>
              <p:nvPr userDrawn="1"/>
            </p:nvSpPr>
            <p:spPr bwMode="auto">
              <a:xfrm>
                <a:off x="3782" y="3190"/>
                <a:ext cx="263" cy="5"/>
              </a:xfrm>
              <a:prstGeom prst="rect">
                <a:avLst/>
              </a:prstGeom>
              <a:solidFill>
                <a:srgbClr val="CDA959"/>
              </a:solidFill>
              <a:ln w="0">
                <a:noFill/>
                <a:miter lim="800000"/>
                <a:headEnd/>
                <a:tailEnd/>
              </a:ln>
            </p:spPr>
            <p:txBody>
              <a:bodyPr/>
              <a:lstStyle/>
              <a:p>
                <a:pPr>
                  <a:defRPr/>
                </a:pPr>
                <a:endParaRPr lang="en-US" dirty="0"/>
              </a:p>
            </p:txBody>
          </p:sp>
          <p:sp>
            <p:nvSpPr>
              <p:cNvPr id="785" name="Rectangle 1879"/>
              <p:cNvSpPr>
                <a:spLocks noChangeArrowheads="1"/>
              </p:cNvSpPr>
              <p:nvPr userDrawn="1"/>
            </p:nvSpPr>
            <p:spPr bwMode="auto">
              <a:xfrm>
                <a:off x="4431" y="3190"/>
                <a:ext cx="157" cy="5"/>
              </a:xfrm>
              <a:prstGeom prst="rect">
                <a:avLst/>
              </a:prstGeom>
              <a:solidFill>
                <a:srgbClr val="CDA959"/>
              </a:solidFill>
              <a:ln w="0">
                <a:noFill/>
                <a:miter lim="800000"/>
                <a:headEnd/>
                <a:tailEnd/>
              </a:ln>
            </p:spPr>
            <p:txBody>
              <a:bodyPr/>
              <a:lstStyle/>
              <a:p>
                <a:pPr>
                  <a:defRPr/>
                </a:pPr>
                <a:endParaRPr lang="en-US" dirty="0"/>
              </a:p>
            </p:txBody>
          </p:sp>
          <p:sp>
            <p:nvSpPr>
              <p:cNvPr id="786" name="Rectangle 1880"/>
              <p:cNvSpPr>
                <a:spLocks noChangeArrowheads="1"/>
              </p:cNvSpPr>
              <p:nvPr userDrawn="1"/>
            </p:nvSpPr>
            <p:spPr bwMode="auto">
              <a:xfrm>
                <a:off x="5226" y="3190"/>
                <a:ext cx="218" cy="5"/>
              </a:xfrm>
              <a:prstGeom prst="rect">
                <a:avLst/>
              </a:prstGeom>
              <a:solidFill>
                <a:srgbClr val="CDA959"/>
              </a:solidFill>
              <a:ln w="0">
                <a:noFill/>
                <a:miter lim="800000"/>
                <a:headEnd/>
                <a:tailEnd/>
              </a:ln>
            </p:spPr>
            <p:txBody>
              <a:bodyPr/>
              <a:lstStyle/>
              <a:p>
                <a:pPr>
                  <a:defRPr/>
                </a:pPr>
                <a:endParaRPr lang="en-US" dirty="0"/>
              </a:p>
            </p:txBody>
          </p:sp>
          <p:sp>
            <p:nvSpPr>
              <p:cNvPr id="787" name="Rectangle 1881"/>
              <p:cNvSpPr>
                <a:spLocks noChangeArrowheads="1"/>
              </p:cNvSpPr>
              <p:nvPr userDrawn="1"/>
            </p:nvSpPr>
            <p:spPr bwMode="auto">
              <a:xfrm>
                <a:off x="5769" y="3190"/>
                <a:ext cx="33" cy="5"/>
              </a:xfrm>
              <a:prstGeom prst="rect">
                <a:avLst/>
              </a:prstGeom>
              <a:solidFill>
                <a:srgbClr val="CDA959"/>
              </a:solidFill>
              <a:ln w="0">
                <a:noFill/>
                <a:miter lim="800000"/>
                <a:headEnd/>
                <a:tailEnd/>
              </a:ln>
            </p:spPr>
            <p:txBody>
              <a:bodyPr/>
              <a:lstStyle/>
              <a:p>
                <a:pPr>
                  <a:defRPr/>
                </a:pPr>
                <a:endParaRPr lang="en-US" dirty="0"/>
              </a:p>
            </p:txBody>
          </p:sp>
          <p:sp>
            <p:nvSpPr>
              <p:cNvPr id="788" name="Rectangle 1882"/>
              <p:cNvSpPr>
                <a:spLocks noChangeArrowheads="1"/>
              </p:cNvSpPr>
              <p:nvPr userDrawn="1"/>
            </p:nvSpPr>
            <p:spPr bwMode="auto">
              <a:xfrm>
                <a:off x="3788" y="3195"/>
                <a:ext cx="252" cy="6"/>
              </a:xfrm>
              <a:prstGeom prst="rect">
                <a:avLst/>
              </a:prstGeom>
              <a:solidFill>
                <a:srgbClr val="CDA959"/>
              </a:solidFill>
              <a:ln w="0">
                <a:noFill/>
                <a:miter lim="800000"/>
                <a:headEnd/>
                <a:tailEnd/>
              </a:ln>
            </p:spPr>
            <p:txBody>
              <a:bodyPr/>
              <a:lstStyle/>
              <a:p>
                <a:pPr>
                  <a:defRPr/>
                </a:pPr>
                <a:endParaRPr lang="en-US" dirty="0"/>
              </a:p>
            </p:txBody>
          </p:sp>
          <p:sp>
            <p:nvSpPr>
              <p:cNvPr id="789" name="Rectangle 1883"/>
              <p:cNvSpPr>
                <a:spLocks noChangeArrowheads="1"/>
              </p:cNvSpPr>
              <p:nvPr userDrawn="1"/>
            </p:nvSpPr>
            <p:spPr bwMode="auto">
              <a:xfrm>
                <a:off x="4426" y="3195"/>
                <a:ext cx="162" cy="6"/>
              </a:xfrm>
              <a:prstGeom prst="rect">
                <a:avLst/>
              </a:prstGeom>
              <a:solidFill>
                <a:srgbClr val="CDA959"/>
              </a:solidFill>
              <a:ln w="0">
                <a:noFill/>
                <a:miter lim="800000"/>
                <a:headEnd/>
                <a:tailEnd/>
              </a:ln>
            </p:spPr>
            <p:txBody>
              <a:bodyPr/>
              <a:lstStyle/>
              <a:p>
                <a:pPr>
                  <a:defRPr/>
                </a:pPr>
                <a:endParaRPr lang="en-US" dirty="0"/>
              </a:p>
            </p:txBody>
          </p:sp>
          <p:sp>
            <p:nvSpPr>
              <p:cNvPr id="790" name="Rectangle 1884"/>
              <p:cNvSpPr>
                <a:spLocks noChangeArrowheads="1"/>
              </p:cNvSpPr>
              <p:nvPr userDrawn="1"/>
            </p:nvSpPr>
            <p:spPr bwMode="auto">
              <a:xfrm>
                <a:off x="5215" y="3195"/>
                <a:ext cx="235" cy="6"/>
              </a:xfrm>
              <a:prstGeom prst="rect">
                <a:avLst/>
              </a:prstGeom>
              <a:solidFill>
                <a:srgbClr val="CDA959"/>
              </a:solidFill>
              <a:ln w="0">
                <a:noFill/>
                <a:miter lim="800000"/>
                <a:headEnd/>
                <a:tailEnd/>
              </a:ln>
            </p:spPr>
            <p:txBody>
              <a:bodyPr/>
              <a:lstStyle/>
              <a:p>
                <a:pPr>
                  <a:defRPr/>
                </a:pPr>
                <a:endParaRPr lang="en-US" dirty="0"/>
              </a:p>
            </p:txBody>
          </p:sp>
          <p:sp>
            <p:nvSpPr>
              <p:cNvPr id="791" name="Rectangle 1885"/>
              <p:cNvSpPr>
                <a:spLocks noChangeArrowheads="1"/>
              </p:cNvSpPr>
              <p:nvPr userDrawn="1"/>
            </p:nvSpPr>
            <p:spPr bwMode="auto">
              <a:xfrm>
                <a:off x="5769" y="3195"/>
                <a:ext cx="33" cy="6"/>
              </a:xfrm>
              <a:prstGeom prst="rect">
                <a:avLst/>
              </a:prstGeom>
              <a:solidFill>
                <a:srgbClr val="CDA959"/>
              </a:solidFill>
              <a:ln w="0">
                <a:noFill/>
                <a:miter lim="800000"/>
                <a:headEnd/>
                <a:tailEnd/>
              </a:ln>
            </p:spPr>
            <p:txBody>
              <a:bodyPr/>
              <a:lstStyle/>
              <a:p>
                <a:pPr>
                  <a:defRPr/>
                </a:pPr>
                <a:endParaRPr lang="en-US" dirty="0"/>
              </a:p>
            </p:txBody>
          </p:sp>
          <p:sp>
            <p:nvSpPr>
              <p:cNvPr id="792" name="Rectangle 1886"/>
              <p:cNvSpPr>
                <a:spLocks noChangeArrowheads="1"/>
              </p:cNvSpPr>
              <p:nvPr userDrawn="1"/>
            </p:nvSpPr>
            <p:spPr bwMode="auto">
              <a:xfrm>
                <a:off x="3793" y="3201"/>
                <a:ext cx="241" cy="5"/>
              </a:xfrm>
              <a:prstGeom prst="rect">
                <a:avLst/>
              </a:prstGeom>
              <a:solidFill>
                <a:srgbClr val="CDA959"/>
              </a:solidFill>
              <a:ln w="0">
                <a:noFill/>
                <a:miter lim="800000"/>
                <a:headEnd/>
                <a:tailEnd/>
              </a:ln>
            </p:spPr>
            <p:txBody>
              <a:bodyPr/>
              <a:lstStyle/>
              <a:p>
                <a:pPr>
                  <a:defRPr/>
                </a:pPr>
                <a:endParaRPr lang="en-US" dirty="0"/>
              </a:p>
            </p:txBody>
          </p:sp>
          <p:sp>
            <p:nvSpPr>
              <p:cNvPr id="793" name="Rectangle 1887"/>
              <p:cNvSpPr>
                <a:spLocks noChangeArrowheads="1"/>
              </p:cNvSpPr>
              <p:nvPr userDrawn="1"/>
            </p:nvSpPr>
            <p:spPr bwMode="auto">
              <a:xfrm>
                <a:off x="4426" y="3201"/>
                <a:ext cx="157" cy="5"/>
              </a:xfrm>
              <a:prstGeom prst="rect">
                <a:avLst/>
              </a:prstGeom>
              <a:solidFill>
                <a:srgbClr val="CDA959"/>
              </a:solidFill>
              <a:ln w="0">
                <a:noFill/>
                <a:miter lim="800000"/>
                <a:headEnd/>
                <a:tailEnd/>
              </a:ln>
            </p:spPr>
            <p:txBody>
              <a:bodyPr/>
              <a:lstStyle/>
              <a:p>
                <a:pPr>
                  <a:defRPr/>
                </a:pPr>
                <a:endParaRPr lang="en-US" dirty="0"/>
              </a:p>
            </p:txBody>
          </p:sp>
          <p:sp>
            <p:nvSpPr>
              <p:cNvPr id="794" name="Rectangle 1888"/>
              <p:cNvSpPr>
                <a:spLocks noChangeArrowheads="1"/>
              </p:cNvSpPr>
              <p:nvPr userDrawn="1"/>
            </p:nvSpPr>
            <p:spPr bwMode="auto">
              <a:xfrm>
                <a:off x="5198" y="3201"/>
                <a:ext cx="252" cy="5"/>
              </a:xfrm>
              <a:prstGeom prst="rect">
                <a:avLst/>
              </a:prstGeom>
              <a:solidFill>
                <a:srgbClr val="CDA959"/>
              </a:solidFill>
              <a:ln w="0">
                <a:noFill/>
                <a:miter lim="800000"/>
                <a:headEnd/>
                <a:tailEnd/>
              </a:ln>
            </p:spPr>
            <p:txBody>
              <a:bodyPr/>
              <a:lstStyle/>
              <a:p>
                <a:pPr>
                  <a:defRPr/>
                </a:pPr>
                <a:endParaRPr lang="en-US" dirty="0"/>
              </a:p>
            </p:txBody>
          </p:sp>
          <p:sp>
            <p:nvSpPr>
              <p:cNvPr id="795" name="Rectangle 1889"/>
              <p:cNvSpPr>
                <a:spLocks noChangeArrowheads="1"/>
              </p:cNvSpPr>
              <p:nvPr userDrawn="1"/>
            </p:nvSpPr>
            <p:spPr bwMode="auto">
              <a:xfrm>
                <a:off x="5769" y="3201"/>
                <a:ext cx="33" cy="5"/>
              </a:xfrm>
              <a:prstGeom prst="rect">
                <a:avLst/>
              </a:prstGeom>
              <a:solidFill>
                <a:srgbClr val="CDA959"/>
              </a:solidFill>
              <a:ln w="0">
                <a:noFill/>
                <a:miter lim="800000"/>
                <a:headEnd/>
                <a:tailEnd/>
              </a:ln>
            </p:spPr>
            <p:txBody>
              <a:bodyPr/>
              <a:lstStyle/>
              <a:p>
                <a:pPr>
                  <a:defRPr/>
                </a:pPr>
                <a:endParaRPr lang="en-US" dirty="0"/>
              </a:p>
            </p:txBody>
          </p:sp>
          <p:sp>
            <p:nvSpPr>
              <p:cNvPr id="796" name="Rectangle 1890"/>
              <p:cNvSpPr>
                <a:spLocks noChangeArrowheads="1"/>
              </p:cNvSpPr>
              <p:nvPr userDrawn="1"/>
            </p:nvSpPr>
            <p:spPr bwMode="auto">
              <a:xfrm>
                <a:off x="3799" y="3206"/>
                <a:ext cx="230" cy="6"/>
              </a:xfrm>
              <a:prstGeom prst="rect">
                <a:avLst/>
              </a:prstGeom>
              <a:solidFill>
                <a:srgbClr val="CDA959"/>
              </a:solidFill>
              <a:ln w="0">
                <a:noFill/>
                <a:miter lim="800000"/>
                <a:headEnd/>
                <a:tailEnd/>
              </a:ln>
            </p:spPr>
            <p:txBody>
              <a:bodyPr/>
              <a:lstStyle/>
              <a:p>
                <a:pPr>
                  <a:defRPr/>
                </a:pPr>
                <a:endParaRPr lang="en-US" dirty="0"/>
              </a:p>
            </p:txBody>
          </p:sp>
          <p:sp>
            <p:nvSpPr>
              <p:cNvPr id="797" name="Rectangle 1891"/>
              <p:cNvSpPr>
                <a:spLocks noChangeArrowheads="1"/>
              </p:cNvSpPr>
              <p:nvPr userDrawn="1"/>
            </p:nvSpPr>
            <p:spPr bwMode="auto">
              <a:xfrm>
                <a:off x="4420" y="3206"/>
                <a:ext cx="163" cy="6"/>
              </a:xfrm>
              <a:prstGeom prst="rect">
                <a:avLst/>
              </a:prstGeom>
              <a:solidFill>
                <a:srgbClr val="CDA959"/>
              </a:solidFill>
              <a:ln w="0">
                <a:noFill/>
                <a:miter lim="800000"/>
                <a:headEnd/>
                <a:tailEnd/>
              </a:ln>
            </p:spPr>
            <p:txBody>
              <a:bodyPr/>
              <a:lstStyle/>
              <a:p>
                <a:pPr>
                  <a:defRPr/>
                </a:pPr>
                <a:endParaRPr lang="en-US" dirty="0"/>
              </a:p>
            </p:txBody>
          </p:sp>
          <p:sp>
            <p:nvSpPr>
              <p:cNvPr id="798" name="Rectangle 1892"/>
              <p:cNvSpPr>
                <a:spLocks noChangeArrowheads="1"/>
              </p:cNvSpPr>
              <p:nvPr userDrawn="1"/>
            </p:nvSpPr>
            <p:spPr bwMode="auto">
              <a:xfrm>
                <a:off x="5187" y="3206"/>
                <a:ext cx="263" cy="6"/>
              </a:xfrm>
              <a:prstGeom prst="rect">
                <a:avLst/>
              </a:prstGeom>
              <a:solidFill>
                <a:srgbClr val="CDA959"/>
              </a:solidFill>
              <a:ln w="0">
                <a:noFill/>
                <a:miter lim="800000"/>
                <a:headEnd/>
                <a:tailEnd/>
              </a:ln>
            </p:spPr>
            <p:txBody>
              <a:bodyPr/>
              <a:lstStyle/>
              <a:p>
                <a:pPr>
                  <a:defRPr/>
                </a:pPr>
                <a:endParaRPr lang="en-US" dirty="0"/>
              </a:p>
            </p:txBody>
          </p:sp>
          <p:sp>
            <p:nvSpPr>
              <p:cNvPr id="799" name="Rectangle 1893"/>
              <p:cNvSpPr>
                <a:spLocks noChangeArrowheads="1"/>
              </p:cNvSpPr>
              <p:nvPr userDrawn="1"/>
            </p:nvSpPr>
            <p:spPr bwMode="auto">
              <a:xfrm>
                <a:off x="5769" y="3206"/>
                <a:ext cx="33" cy="6"/>
              </a:xfrm>
              <a:prstGeom prst="rect">
                <a:avLst/>
              </a:prstGeom>
              <a:solidFill>
                <a:srgbClr val="CDA959"/>
              </a:solidFill>
              <a:ln w="0">
                <a:noFill/>
                <a:miter lim="800000"/>
                <a:headEnd/>
                <a:tailEnd/>
              </a:ln>
            </p:spPr>
            <p:txBody>
              <a:bodyPr/>
              <a:lstStyle/>
              <a:p>
                <a:pPr>
                  <a:defRPr/>
                </a:pPr>
                <a:endParaRPr lang="en-US" dirty="0"/>
              </a:p>
            </p:txBody>
          </p:sp>
          <p:sp>
            <p:nvSpPr>
              <p:cNvPr id="800" name="Rectangle 1894"/>
              <p:cNvSpPr>
                <a:spLocks noChangeArrowheads="1"/>
              </p:cNvSpPr>
              <p:nvPr userDrawn="1"/>
            </p:nvSpPr>
            <p:spPr bwMode="auto">
              <a:xfrm>
                <a:off x="3805" y="3212"/>
                <a:ext cx="224" cy="6"/>
              </a:xfrm>
              <a:prstGeom prst="rect">
                <a:avLst/>
              </a:prstGeom>
              <a:solidFill>
                <a:srgbClr val="CDA959"/>
              </a:solidFill>
              <a:ln w="0">
                <a:noFill/>
                <a:miter lim="800000"/>
                <a:headEnd/>
                <a:tailEnd/>
              </a:ln>
            </p:spPr>
            <p:txBody>
              <a:bodyPr/>
              <a:lstStyle/>
              <a:p>
                <a:pPr>
                  <a:defRPr/>
                </a:pPr>
                <a:endParaRPr lang="en-US" dirty="0"/>
              </a:p>
            </p:txBody>
          </p:sp>
          <p:sp>
            <p:nvSpPr>
              <p:cNvPr id="801" name="Rectangle 1895"/>
              <p:cNvSpPr>
                <a:spLocks noChangeArrowheads="1"/>
              </p:cNvSpPr>
              <p:nvPr userDrawn="1"/>
            </p:nvSpPr>
            <p:spPr bwMode="auto">
              <a:xfrm>
                <a:off x="4420" y="3212"/>
                <a:ext cx="157" cy="6"/>
              </a:xfrm>
              <a:prstGeom prst="rect">
                <a:avLst/>
              </a:prstGeom>
              <a:solidFill>
                <a:srgbClr val="CDA959"/>
              </a:solidFill>
              <a:ln w="0">
                <a:noFill/>
                <a:miter lim="800000"/>
                <a:headEnd/>
                <a:tailEnd/>
              </a:ln>
            </p:spPr>
            <p:txBody>
              <a:bodyPr/>
              <a:lstStyle/>
              <a:p>
                <a:pPr>
                  <a:defRPr/>
                </a:pPr>
                <a:endParaRPr lang="en-US" dirty="0"/>
              </a:p>
            </p:txBody>
          </p:sp>
          <p:sp>
            <p:nvSpPr>
              <p:cNvPr id="802" name="Rectangle 1896"/>
              <p:cNvSpPr>
                <a:spLocks noChangeArrowheads="1"/>
              </p:cNvSpPr>
              <p:nvPr userDrawn="1"/>
            </p:nvSpPr>
            <p:spPr bwMode="auto">
              <a:xfrm>
                <a:off x="5170" y="3212"/>
                <a:ext cx="285" cy="6"/>
              </a:xfrm>
              <a:prstGeom prst="rect">
                <a:avLst/>
              </a:prstGeom>
              <a:solidFill>
                <a:srgbClr val="CDA959"/>
              </a:solidFill>
              <a:ln w="0">
                <a:noFill/>
                <a:miter lim="800000"/>
                <a:headEnd/>
                <a:tailEnd/>
              </a:ln>
            </p:spPr>
            <p:txBody>
              <a:bodyPr/>
              <a:lstStyle/>
              <a:p>
                <a:pPr>
                  <a:defRPr/>
                </a:pPr>
                <a:endParaRPr lang="en-US" dirty="0"/>
              </a:p>
            </p:txBody>
          </p:sp>
          <p:sp>
            <p:nvSpPr>
              <p:cNvPr id="803" name="Rectangle 1897"/>
              <p:cNvSpPr>
                <a:spLocks noChangeArrowheads="1"/>
              </p:cNvSpPr>
              <p:nvPr userDrawn="1"/>
            </p:nvSpPr>
            <p:spPr bwMode="auto">
              <a:xfrm>
                <a:off x="5769" y="3212"/>
                <a:ext cx="33" cy="6"/>
              </a:xfrm>
              <a:prstGeom prst="rect">
                <a:avLst/>
              </a:prstGeom>
              <a:solidFill>
                <a:srgbClr val="CDA959"/>
              </a:solidFill>
              <a:ln w="0">
                <a:noFill/>
                <a:miter lim="800000"/>
                <a:headEnd/>
                <a:tailEnd/>
              </a:ln>
            </p:spPr>
            <p:txBody>
              <a:bodyPr/>
              <a:lstStyle/>
              <a:p>
                <a:pPr>
                  <a:defRPr/>
                </a:pPr>
                <a:endParaRPr lang="en-US" dirty="0"/>
              </a:p>
            </p:txBody>
          </p:sp>
          <p:sp>
            <p:nvSpPr>
              <p:cNvPr id="804" name="Rectangle 1898"/>
              <p:cNvSpPr>
                <a:spLocks noChangeArrowheads="1"/>
              </p:cNvSpPr>
              <p:nvPr userDrawn="1"/>
            </p:nvSpPr>
            <p:spPr bwMode="auto">
              <a:xfrm>
                <a:off x="3810" y="3218"/>
                <a:ext cx="219" cy="5"/>
              </a:xfrm>
              <a:prstGeom prst="rect">
                <a:avLst/>
              </a:prstGeom>
              <a:solidFill>
                <a:srgbClr val="CDA959"/>
              </a:solidFill>
              <a:ln w="0">
                <a:noFill/>
                <a:miter lim="800000"/>
                <a:headEnd/>
                <a:tailEnd/>
              </a:ln>
            </p:spPr>
            <p:txBody>
              <a:bodyPr/>
              <a:lstStyle/>
              <a:p>
                <a:pPr>
                  <a:defRPr/>
                </a:pPr>
                <a:endParaRPr lang="en-US" dirty="0"/>
              </a:p>
            </p:txBody>
          </p:sp>
          <p:sp>
            <p:nvSpPr>
              <p:cNvPr id="805" name="Rectangle 1899"/>
              <p:cNvSpPr>
                <a:spLocks noChangeArrowheads="1"/>
              </p:cNvSpPr>
              <p:nvPr userDrawn="1"/>
            </p:nvSpPr>
            <p:spPr bwMode="auto">
              <a:xfrm>
                <a:off x="4420" y="3218"/>
                <a:ext cx="157" cy="5"/>
              </a:xfrm>
              <a:prstGeom prst="rect">
                <a:avLst/>
              </a:prstGeom>
              <a:solidFill>
                <a:srgbClr val="CDA959"/>
              </a:solidFill>
              <a:ln w="0">
                <a:noFill/>
                <a:miter lim="800000"/>
                <a:headEnd/>
                <a:tailEnd/>
              </a:ln>
            </p:spPr>
            <p:txBody>
              <a:bodyPr/>
              <a:lstStyle/>
              <a:p>
                <a:pPr>
                  <a:defRPr/>
                </a:pPr>
                <a:endParaRPr lang="en-US" dirty="0"/>
              </a:p>
            </p:txBody>
          </p:sp>
          <p:sp>
            <p:nvSpPr>
              <p:cNvPr id="806" name="Rectangle 1900"/>
              <p:cNvSpPr>
                <a:spLocks noChangeArrowheads="1"/>
              </p:cNvSpPr>
              <p:nvPr userDrawn="1"/>
            </p:nvSpPr>
            <p:spPr bwMode="auto">
              <a:xfrm>
                <a:off x="5159" y="3218"/>
                <a:ext cx="296" cy="5"/>
              </a:xfrm>
              <a:prstGeom prst="rect">
                <a:avLst/>
              </a:prstGeom>
              <a:solidFill>
                <a:srgbClr val="CDA959"/>
              </a:solidFill>
              <a:ln w="0">
                <a:noFill/>
                <a:miter lim="800000"/>
                <a:headEnd/>
                <a:tailEnd/>
              </a:ln>
            </p:spPr>
            <p:txBody>
              <a:bodyPr/>
              <a:lstStyle/>
              <a:p>
                <a:pPr>
                  <a:defRPr/>
                </a:pPr>
                <a:endParaRPr lang="en-US" dirty="0"/>
              </a:p>
            </p:txBody>
          </p:sp>
          <p:sp>
            <p:nvSpPr>
              <p:cNvPr id="807" name="Rectangle 1901"/>
              <p:cNvSpPr>
                <a:spLocks noChangeArrowheads="1"/>
              </p:cNvSpPr>
              <p:nvPr userDrawn="1"/>
            </p:nvSpPr>
            <p:spPr bwMode="auto">
              <a:xfrm>
                <a:off x="5769" y="3218"/>
                <a:ext cx="33" cy="5"/>
              </a:xfrm>
              <a:prstGeom prst="rect">
                <a:avLst/>
              </a:prstGeom>
              <a:solidFill>
                <a:srgbClr val="CDA959"/>
              </a:solidFill>
              <a:ln w="0">
                <a:noFill/>
                <a:miter lim="800000"/>
                <a:headEnd/>
                <a:tailEnd/>
              </a:ln>
            </p:spPr>
            <p:txBody>
              <a:bodyPr/>
              <a:lstStyle/>
              <a:p>
                <a:pPr>
                  <a:defRPr/>
                </a:pPr>
                <a:endParaRPr lang="en-US" dirty="0"/>
              </a:p>
            </p:txBody>
          </p:sp>
          <p:sp>
            <p:nvSpPr>
              <p:cNvPr id="808" name="Rectangle 1902"/>
              <p:cNvSpPr>
                <a:spLocks noChangeArrowheads="1"/>
              </p:cNvSpPr>
              <p:nvPr userDrawn="1"/>
            </p:nvSpPr>
            <p:spPr bwMode="auto">
              <a:xfrm>
                <a:off x="3816" y="3223"/>
                <a:ext cx="207" cy="6"/>
              </a:xfrm>
              <a:prstGeom prst="rect">
                <a:avLst/>
              </a:prstGeom>
              <a:solidFill>
                <a:srgbClr val="CDA959"/>
              </a:solidFill>
              <a:ln w="0">
                <a:noFill/>
                <a:miter lim="800000"/>
                <a:headEnd/>
                <a:tailEnd/>
              </a:ln>
            </p:spPr>
            <p:txBody>
              <a:bodyPr/>
              <a:lstStyle/>
              <a:p>
                <a:pPr>
                  <a:defRPr/>
                </a:pPr>
                <a:endParaRPr lang="en-US" dirty="0"/>
              </a:p>
            </p:txBody>
          </p:sp>
          <p:sp>
            <p:nvSpPr>
              <p:cNvPr id="809" name="Rectangle 1903"/>
              <p:cNvSpPr>
                <a:spLocks noChangeArrowheads="1"/>
              </p:cNvSpPr>
              <p:nvPr userDrawn="1"/>
            </p:nvSpPr>
            <p:spPr bwMode="auto">
              <a:xfrm>
                <a:off x="4415" y="3223"/>
                <a:ext cx="162" cy="6"/>
              </a:xfrm>
              <a:prstGeom prst="rect">
                <a:avLst/>
              </a:prstGeom>
              <a:solidFill>
                <a:srgbClr val="CDA959"/>
              </a:solidFill>
              <a:ln w="0">
                <a:noFill/>
                <a:miter lim="800000"/>
                <a:headEnd/>
                <a:tailEnd/>
              </a:ln>
            </p:spPr>
            <p:txBody>
              <a:bodyPr/>
              <a:lstStyle/>
              <a:p>
                <a:pPr>
                  <a:defRPr/>
                </a:pPr>
                <a:endParaRPr lang="en-US" dirty="0"/>
              </a:p>
            </p:txBody>
          </p:sp>
          <p:sp>
            <p:nvSpPr>
              <p:cNvPr id="810" name="Rectangle 1904"/>
              <p:cNvSpPr>
                <a:spLocks noChangeArrowheads="1"/>
              </p:cNvSpPr>
              <p:nvPr userDrawn="1"/>
            </p:nvSpPr>
            <p:spPr bwMode="auto">
              <a:xfrm>
                <a:off x="5148" y="3223"/>
                <a:ext cx="313" cy="6"/>
              </a:xfrm>
              <a:prstGeom prst="rect">
                <a:avLst/>
              </a:prstGeom>
              <a:solidFill>
                <a:srgbClr val="CDA959"/>
              </a:solidFill>
              <a:ln w="0">
                <a:noFill/>
                <a:miter lim="800000"/>
                <a:headEnd/>
                <a:tailEnd/>
              </a:ln>
            </p:spPr>
            <p:txBody>
              <a:bodyPr/>
              <a:lstStyle/>
              <a:p>
                <a:pPr>
                  <a:defRPr/>
                </a:pPr>
                <a:endParaRPr lang="en-US" dirty="0"/>
              </a:p>
            </p:txBody>
          </p:sp>
          <p:sp>
            <p:nvSpPr>
              <p:cNvPr id="811" name="Rectangle 1905"/>
              <p:cNvSpPr>
                <a:spLocks noChangeArrowheads="1"/>
              </p:cNvSpPr>
              <p:nvPr userDrawn="1"/>
            </p:nvSpPr>
            <p:spPr bwMode="auto">
              <a:xfrm>
                <a:off x="5769" y="3223"/>
                <a:ext cx="33" cy="6"/>
              </a:xfrm>
              <a:prstGeom prst="rect">
                <a:avLst/>
              </a:prstGeom>
              <a:solidFill>
                <a:srgbClr val="CDA959"/>
              </a:solidFill>
              <a:ln w="0">
                <a:noFill/>
                <a:miter lim="800000"/>
                <a:headEnd/>
                <a:tailEnd/>
              </a:ln>
            </p:spPr>
            <p:txBody>
              <a:bodyPr/>
              <a:lstStyle/>
              <a:p>
                <a:pPr>
                  <a:defRPr/>
                </a:pPr>
                <a:endParaRPr lang="en-US" dirty="0"/>
              </a:p>
            </p:txBody>
          </p:sp>
          <p:sp>
            <p:nvSpPr>
              <p:cNvPr id="812" name="Rectangle 1906"/>
              <p:cNvSpPr>
                <a:spLocks noChangeArrowheads="1"/>
              </p:cNvSpPr>
              <p:nvPr userDrawn="1"/>
            </p:nvSpPr>
            <p:spPr bwMode="auto">
              <a:xfrm>
                <a:off x="3821" y="3229"/>
                <a:ext cx="202" cy="5"/>
              </a:xfrm>
              <a:prstGeom prst="rect">
                <a:avLst/>
              </a:prstGeom>
              <a:solidFill>
                <a:srgbClr val="CDA959"/>
              </a:solidFill>
              <a:ln w="0">
                <a:noFill/>
                <a:miter lim="800000"/>
                <a:headEnd/>
                <a:tailEnd/>
              </a:ln>
            </p:spPr>
            <p:txBody>
              <a:bodyPr/>
              <a:lstStyle/>
              <a:p>
                <a:pPr>
                  <a:defRPr/>
                </a:pPr>
                <a:endParaRPr lang="en-US" dirty="0"/>
              </a:p>
            </p:txBody>
          </p:sp>
          <p:sp>
            <p:nvSpPr>
              <p:cNvPr id="813" name="Rectangle 1907"/>
              <p:cNvSpPr>
                <a:spLocks noChangeArrowheads="1"/>
              </p:cNvSpPr>
              <p:nvPr userDrawn="1"/>
            </p:nvSpPr>
            <p:spPr bwMode="auto">
              <a:xfrm>
                <a:off x="4415" y="3229"/>
                <a:ext cx="156" cy="5"/>
              </a:xfrm>
              <a:prstGeom prst="rect">
                <a:avLst/>
              </a:prstGeom>
              <a:solidFill>
                <a:srgbClr val="CDA959"/>
              </a:solidFill>
              <a:ln w="0">
                <a:noFill/>
                <a:miter lim="800000"/>
                <a:headEnd/>
                <a:tailEnd/>
              </a:ln>
            </p:spPr>
            <p:txBody>
              <a:bodyPr/>
              <a:lstStyle/>
              <a:p>
                <a:pPr>
                  <a:defRPr/>
                </a:pPr>
                <a:endParaRPr lang="en-US" dirty="0"/>
              </a:p>
            </p:txBody>
          </p:sp>
          <p:sp>
            <p:nvSpPr>
              <p:cNvPr id="814" name="Rectangle 1908"/>
              <p:cNvSpPr>
                <a:spLocks noChangeArrowheads="1"/>
              </p:cNvSpPr>
              <p:nvPr userDrawn="1"/>
            </p:nvSpPr>
            <p:spPr bwMode="auto">
              <a:xfrm>
                <a:off x="5131" y="3229"/>
                <a:ext cx="330" cy="5"/>
              </a:xfrm>
              <a:prstGeom prst="rect">
                <a:avLst/>
              </a:prstGeom>
              <a:solidFill>
                <a:srgbClr val="CDA959"/>
              </a:solidFill>
              <a:ln w="0">
                <a:noFill/>
                <a:miter lim="800000"/>
                <a:headEnd/>
                <a:tailEnd/>
              </a:ln>
            </p:spPr>
            <p:txBody>
              <a:bodyPr/>
              <a:lstStyle/>
              <a:p>
                <a:pPr>
                  <a:defRPr/>
                </a:pPr>
                <a:endParaRPr lang="en-US" dirty="0"/>
              </a:p>
            </p:txBody>
          </p:sp>
          <p:sp>
            <p:nvSpPr>
              <p:cNvPr id="815" name="Rectangle 1909"/>
              <p:cNvSpPr>
                <a:spLocks noChangeArrowheads="1"/>
              </p:cNvSpPr>
              <p:nvPr userDrawn="1"/>
            </p:nvSpPr>
            <p:spPr bwMode="auto">
              <a:xfrm>
                <a:off x="5769" y="3229"/>
                <a:ext cx="33" cy="5"/>
              </a:xfrm>
              <a:prstGeom prst="rect">
                <a:avLst/>
              </a:prstGeom>
              <a:solidFill>
                <a:srgbClr val="CDA959"/>
              </a:solidFill>
              <a:ln w="0">
                <a:noFill/>
                <a:miter lim="800000"/>
                <a:headEnd/>
                <a:tailEnd/>
              </a:ln>
            </p:spPr>
            <p:txBody>
              <a:bodyPr/>
              <a:lstStyle/>
              <a:p>
                <a:pPr>
                  <a:defRPr/>
                </a:pPr>
                <a:endParaRPr lang="en-US" dirty="0"/>
              </a:p>
            </p:txBody>
          </p:sp>
          <p:sp>
            <p:nvSpPr>
              <p:cNvPr id="816" name="Rectangle 1910"/>
              <p:cNvSpPr>
                <a:spLocks noChangeArrowheads="1"/>
              </p:cNvSpPr>
              <p:nvPr userDrawn="1"/>
            </p:nvSpPr>
            <p:spPr bwMode="auto">
              <a:xfrm>
                <a:off x="3827" y="3234"/>
                <a:ext cx="196" cy="6"/>
              </a:xfrm>
              <a:prstGeom prst="rect">
                <a:avLst/>
              </a:prstGeom>
              <a:solidFill>
                <a:srgbClr val="CDA959"/>
              </a:solidFill>
              <a:ln w="0">
                <a:noFill/>
                <a:miter lim="800000"/>
                <a:headEnd/>
                <a:tailEnd/>
              </a:ln>
            </p:spPr>
            <p:txBody>
              <a:bodyPr/>
              <a:lstStyle/>
              <a:p>
                <a:pPr>
                  <a:defRPr/>
                </a:pPr>
                <a:endParaRPr lang="en-US" dirty="0"/>
              </a:p>
            </p:txBody>
          </p:sp>
          <p:sp>
            <p:nvSpPr>
              <p:cNvPr id="817" name="Rectangle 1911"/>
              <p:cNvSpPr>
                <a:spLocks noChangeArrowheads="1"/>
              </p:cNvSpPr>
              <p:nvPr userDrawn="1"/>
            </p:nvSpPr>
            <p:spPr bwMode="auto">
              <a:xfrm>
                <a:off x="4409" y="3234"/>
                <a:ext cx="162" cy="6"/>
              </a:xfrm>
              <a:prstGeom prst="rect">
                <a:avLst/>
              </a:prstGeom>
              <a:solidFill>
                <a:srgbClr val="CDA959"/>
              </a:solidFill>
              <a:ln w="0">
                <a:noFill/>
                <a:miter lim="800000"/>
                <a:headEnd/>
                <a:tailEnd/>
              </a:ln>
            </p:spPr>
            <p:txBody>
              <a:bodyPr/>
              <a:lstStyle/>
              <a:p>
                <a:pPr>
                  <a:defRPr/>
                </a:pPr>
                <a:endParaRPr lang="en-US" dirty="0"/>
              </a:p>
            </p:txBody>
          </p:sp>
          <p:sp>
            <p:nvSpPr>
              <p:cNvPr id="818" name="Rectangle 1912"/>
              <p:cNvSpPr>
                <a:spLocks noChangeArrowheads="1"/>
              </p:cNvSpPr>
              <p:nvPr userDrawn="1"/>
            </p:nvSpPr>
            <p:spPr bwMode="auto">
              <a:xfrm>
                <a:off x="5120" y="3234"/>
                <a:ext cx="341" cy="6"/>
              </a:xfrm>
              <a:prstGeom prst="rect">
                <a:avLst/>
              </a:prstGeom>
              <a:solidFill>
                <a:srgbClr val="CDA959"/>
              </a:solidFill>
              <a:ln w="0">
                <a:noFill/>
                <a:miter lim="800000"/>
                <a:headEnd/>
                <a:tailEnd/>
              </a:ln>
            </p:spPr>
            <p:txBody>
              <a:bodyPr/>
              <a:lstStyle/>
              <a:p>
                <a:pPr>
                  <a:defRPr/>
                </a:pPr>
                <a:endParaRPr lang="en-US" dirty="0"/>
              </a:p>
            </p:txBody>
          </p:sp>
          <p:sp>
            <p:nvSpPr>
              <p:cNvPr id="819" name="Rectangle 1913"/>
              <p:cNvSpPr>
                <a:spLocks noChangeArrowheads="1"/>
              </p:cNvSpPr>
              <p:nvPr userDrawn="1"/>
            </p:nvSpPr>
            <p:spPr bwMode="auto">
              <a:xfrm>
                <a:off x="5769" y="3234"/>
                <a:ext cx="33" cy="6"/>
              </a:xfrm>
              <a:prstGeom prst="rect">
                <a:avLst/>
              </a:prstGeom>
              <a:solidFill>
                <a:srgbClr val="CDA959"/>
              </a:solidFill>
              <a:ln w="0">
                <a:noFill/>
                <a:miter lim="800000"/>
                <a:headEnd/>
                <a:tailEnd/>
              </a:ln>
            </p:spPr>
            <p:txBody>
              <a:bodyPr/>
              <a:lstStyle/>
              <a:p>
                <a:pPr>
                  <a:defRPr/>
                </a:pPr>
                <a:endParaRPr lang="en-US" dirty="0"/>
              </a:p>
            </p:txBody>
          </p:sp>
          <p:sp>
            <p:nvSpPr>
              <p:cNvPr id="820" name="Rectangle 1914"/>
              <p:cNvSpPr>
                <a:spLocks noChangeArrowheads="1"/>
              </p:cNvSpPr>
              <p:nvPr userDrawn="1"/>
            </p:nvSpPr>
            <p:spPr bwMode="auto">
              <a:xfrm>
                <a:off x="3833" y="3240"/>
                <a:ext cx="184" cy="6"/>
              </a:xfrm>
              <a:prstGeom prst="rect">
                <a:avLst/>
              </a:prstGeom>
              <a:solidFill>
                <a:srgbClr val="CDA959"/>
              </a:solidFill>
              <a:ln w="0">
                <a:noFill/>
                <a:miter lim="800000"/>
                <a:headEnd/>
                <a:tailEnd/>
              </a:ln>
            </p:spPr>
            <p:txBody>
              <a:bodyPr/>
              <a:lstStyle/>
              <a:p>
                <a:pPr>
                  <a:defRPr/>
                </a:pPr>
                <a:endParaRPr lang="en-US" dirty="0"/>
              </a:p>
            </p:txBody>
          </p:sp>
          <p:sp>
            <p:nvSpPr>
              <p:cNvPr id="821" name="Rectangle 1915"/>
              <p:cNvSpPr>
                <a:spLocks noChangeArrowheads="1"/>
              </p:cNvSpPr>
              <p:nvPr userDrawn="1"/>
            </p:nvSpPr>
            <p:spPr bwMode="auto">
              <a:xfrm>
                <a:off x="4409" y="3240"/>
                <a:ext cx="157" cy="6"/>
              </a:xfrm>
              <a:prstGeom prst="rect">
                <a:avLst/>
              </a:prstGeom>
              <a:solidFill>
                <a:srgbClr val="CDA959"/>
              </a:solidFill>
              <a:ln w="0">
                <a:noFill/>
                <a:miter lim="800000"/>
                <a:headEnd/>
                <a:tailEnd/>
              </a:ln>
            </p:spPr>
            <p:txBody>
              <a:bodyPr/>
              <a:lstStyle/>
              <a:p>
                <a:pPr>
                  <a:defRPr/>
                </a:pPr>
                <a:endParaRPr lang="en-US" dirty="0"/>
              </a:p>
            </p:txBody>
          </p:sp>
          <p:sp>
            <p:nvSpPr>
              <p:cNvPr id="822" name="Rectangle 1916"/>
              <p:cNvSpPr>
                <a:spLocks noChangeArrowheads="1"/>
              </p:cNvSpPr>
              <p:nvPr userDrawn="1"/>
            </p:nvSpPr>
            <p:spPr bwMode="auto">
              <a:xfrm>
                <a:off x="5109" y="3240"/>
                <a:ext cx="358" cy="6"/>
              </a:xfrm>
              <a:prstGeom prst="rect">
                <a:avLst/>
              </a:prstGeom>
              <a:solidFill>
                <a:srgbClr val="CDA959"/>
              </a:solidFill>
              <a:ln w="0">
                <a:noFill/>
                <a:miter lim="800000"/>
                <a:headEnd/>
                <a:tailEnd/>
              </a:ln>
            </p:spPr>
            <p:txBody>
              <a:bodyPr/>
              <a:lstStyle/>
              <a:p>
                <a:pPr>
                  <a:defRPr/>
                </a:pPr>
                <a:endParaRPr lang="en-US" dirty="0"/>
              </a:p>
            </p:txBody>
          </p:sp>
          <p:sp>
            <p:nvSpPr>
              <p:cNvPr id="823" name="Rectangle 1917"/>
              <p:cNvSpPr>
                <a:spLocks noChangeArrowheads="1"/>
              </p:cNvSpPr>
              <p:nvPr userDrawn="1"/>
            </p:nvSpPr>
            <p:spPr bwMode="auto">
              <a:xfrm>
                <a:off x="5769" y="3240"/>
                <a:ext cx="33" cy="6"/>
              </a:xfrm>
              <a:prstGeom prst="rect">
                <a:avLst/>
              </a:prstGeom>
              <a:solidFill>
                <a:srgbClr val="CDA959"/>
              </a:solidFill>
              <a:ln w="0">
                <a:noFill/>
                <a:miter lim="800000"/>
                <a:headEnd/>
                <a:tailEnd/>
              </a:ln>
            </p:spPr>
            <p:txBody>
              <a:bodyPr/>
              <a:lstStyle/>
              <a:p>
                <a:pPr>
                  <a:defRPr/>
                </a:pPr>
                <a:endParaRPr lang="en-US" dirty="0"/>
              </a:p>
            </p:txBody>
          </p:sp>
          <p:sp>
            <p:nvSpPr>
              <p:cNvPr id="824" name="Rectangle 1918"/>
              <p:cNvSpPr>
                <a:spLocks noChangeArrowheads="1"/>
              </p:cNvSpPr>
              <p:nvPr userDrawn="1"/>
            </p:nvSpPr>
            <p:spPr bwMode="auto">
              <a:xfrm>
                <a:off x="3838" y="3246"/>
                <a:ext cx="179" cy="5"/>
              </a:xfrm>
              <a:prstGeom prst="rect">
                <a:avLst/>
              </a:prstGeom>
              <a:solidFill>
                <a:srgbClr val="CDA959"/>
              </a:solidFill>
              <a:ln w="0">
                <a:noFill/>
                <a:miter lim="800000"/>
                <a:headEnd/>
                <a:tailEnd/>
              </a:ln>
            </p:spPr>
            <p:txBody>
              <a:bodyPr/>
              <a:lstStyle/>
              <a:p>
                <a:pPr>
                  <a:defRPr/>
                </a:pPr>
                <a:endParaRPr lang="en-US" dirty="0"/>
              </a:p>
            </p:txBody>
          </p:sp>
          <p:sp>
            <p:nvSpPr>
              <p:cNvPr id="825" name="Rectangle 1919"/>
              <p:cNvSpPr>
                <a:spLocks noChangeArrowheads="1"/>
              </p:cNvSpPr>
              <p:nvPr userDrawn="1"/>
            </p:nvSpPr>
            <p:spPr bwMode="auto">
              <a:xfrm>
                <a:off x="4409" y="3246"/>
                <a:ext cx="157" cy="5"/>
              </a:xfrm>
              <a:prstGeom prst="rect">
                <a:avLst/>
              </a:prstGeom>
              <a:solidFill>
                <a:srgbClr val="CDA959"/>
              </a:solidFill>
              <a:ln w="0">
                <a:noFill/>
                <a:miter lim="800000"/>
                <a:headEnd/>
                <a:tailEnd/>
              </a:ln>
            </p:spPr>
            <p:txBody>
              <a:bodyPr/>
              <a:lstStyle/>
              <a:p>
                <a:pPr>
                  <a:defRPr/>
                </a:pPr>
                <a:endParaRPr lang="en-US" dirty="0"/>
              </a:p>
            </p:txBody>
          </p:sp>
          <p:sp>
            <p:nvSpPr>
              <p:cNvPr id="826" name="Rectangle 1920"/>
              <p:cNvSpPr>
                <a:spLocks noChangeArrowheads="1"/>
              </p:cNvSpPr>
              <p:nvPr userDrawn="1"/>
            </p:nvSpPr>
            <p:spPr bwMode="auto">
              <a:xfrm>
                <a:off x="5092" y="3246"/>
                <a:ext cx="375" cy="5"/>
              </a:xfrm>
              <a:prstGeom prst="rect">
                <a:avLst/>
              </a:prstGeom>
              <a:solidFill>
                <a:srgbClr val="CDA959"/>
              </a:solidFill>
              <a:ln w="0">
                <a:noFill/>
                <a:miter lim="800000"/>
                <a:headEnd/>
                <a:tailEnd/>
              </a:ln>
            </p:spPr>
            <p:txBody>
              <a:bodyPr/>
              <a:lstStyle/>
              <a:p>
                <a:pPr>
                  <a:defRPr/>
                </a:pPr>
                <a:endParaRPr lang="en-US" dirty="0"/>
              </a:p>
            </p:txBody>
          </p:sp>
          <p:sp>
            <p:nvSpPr>
              <p:cNvPr id="827" name="Rectangle 1921"/>
              <p:cNvSpPr>
                <a:spLocks noChangeArrowheads="1"/>
              </p:cNvSpPr>
              <p:nvPr userDrawn="1"/>
            </p:nvSpPr>
            <p:spPr bwMode="auto">
              <a:xfrm>
                <a:off x="5769" y="3246"/>
                <a:ext cx="33" cy="5"/>
              </a:xfrm>
              <a:prstGeom prst="rect">
                <a:avLst/>
              </a:prstGeom>
              <a:solidFill>
                <a:srgbClr val="CDA959"/>
              </a:solidFill>
              <a:ln w="0">
                <a:noFill/>
                <a:miter lim="800000"/>
                <a:headEnd/>
                <a:tailEnd/>
              </a:ln>
            </p:spPr>
            <p:txBody>
              <a:bodyPr/>
              <a:lstStyle/>
              <a:p>
                <a:pPr>
                  <a:defRPr/>
                </a:pPr>
                <a:endParaRPr lang="en-US" dirty="0"/>
              </a:p>
            </p:txBody>
          </p:sp>
          <p:sp>
            <p:nvSpPr>
              <p:cNvPr id="828" name="Rectangle 1922"/>
              <p:cNvSpPr>
                <a:spLocks noChangeArrowheads="1"/>
              </p:cNvSpPr>
              <p:nvPr userDrawn="1"/>
            </p:nvSpPr>
            <p:spPr bwMode="auto">
              <a:xfrm>
                <a:off x="3844" y="3251"/>
                <a:ext cx="173" cy="6"/>
              </a:xfrm>
              <a:prstGeom prst="rect">
                <a:avLst/>
              </a:prstGeom>
              <a:solidFill>
                <a:srgbClr val="CDA959"/>
              </a:solidFill>
              <a:ln w="0">
                <a:noFill/>
                <a:miter lim="800000"/>
                <a:headEnd/>
                <a:tailEnd/>
              </a:ln>
            </p:spPr>
            <p:txBody>
              <a:bodyPr/>
              <a:lstStyle/>
              <a:p>
                <a:pPr>
                  <a:defRPr/>
                </a:pPr>
                <a:endParaRPr lang="en-US" dirty="0"/>
              </a:p>
            </p:txBody>
          </p:sp>
          <p:sp>
            <p:nvSpPr>
              <p:cNvPr id="829" name="Rectangle 1923"/>
              <p:cNvSpPr>
                <a:spLocks noChangeArrowheads="1"/>
              </p:cNvSpPr>
              <p:nvPr userDrawn="1"/>
            </p:nvSpPr>
            <p:spPr bwMode="auto">
              <a:xfrm>
                <a:off x="4403" y="3251"/>
                <a:ext cx="157" cy="6"/>
              </a:xfrm>
              <a:prstGeom prst="rect">
                <a:avLst/>
              </a:prstGeom>
              <a:solidFill>
                <a:srgbClr val="CDA959"/>
              </a:solidFill>
              <a:ln w="0">
                <a:noFill/>
                <a:miter lim="800000"/>
                <a:headEnd/>
                <a:tailEnd/>
              </a:ln>
            </p:spPr>
            <p:txBody>
              <a:bodyPr/>
              <a:lstStyle/>
              <a:p>
                <a:pPr>
                  <a:defRPr/>
                </a:pPr>
                <a:endParaRPr lang="en-US" dirty="0"/>
              </a:p>
            </p:txBody>
          </p:sp>
          <p:sp>
            <p:nvSpPr>
              <p:cNvPr id="830" name="Rectangle 1924"/>
              <p:cNvSpPr>
                <a:spLocks noChangeArrowheads="1"/>
              </p:cNvSpPr>
              <p:nvPr userDrawn="1"/>
            </p:nvSpPr>
            <p:spPr bwMode="auto">
              <a:xfrm>
                <a:off x="5081" y="3251"/>
                <a:ext cx="391" cy="6"/>
              </a:xfrm>
              <a:prstGeom prst="rect">
                <a:avLst/>
              </a:prstGeom>
              <a:solidFill>
                <a:srgbClr val="CDA959"/>
              </a:solidFill>
              <a:ln w="0">
                <a:noFill/>
                <a:miter lim="800000"/>
                <a:headEnd/>
                <a:tailEnd/>
              </a:ln>
            </p:spPr>
            <p:txBody>
              <a:bodyPr/>
              <a:lstStyle/>
              <a:p>
                <a:pPr>
                  <a:defRPr/>
                </a:pPr>
                <a:endParaRPr lang="en-US" dirty="0"/>
              </a:p>
            </p:txBody>
          </p:sp>
          <p:sp>
            <p:nvSpPr>
              <p:cNvPr id="831" name="Rectangle 1925"/>
              <p:cNvSpPr>
                <a:spLocks noChangeArrowheads="1"/>
              </p:cNvSpPr>
              <p:nvPr userDrawn="1"/>
            </p:nvSpPr>
            <p:spPr bwMode="auto">
              <a:xfrm>
                <a:off x="5769" y="3251"/>
                <a:ext cx="33" cy="6"/>
              </a:xfrm>
              <a:prstGeom prst="rect">
                <a:avLst/>
              </a:prstGeom>
              <a:solidFill>
                <a:srgbClr val="CDA959"/>
              </a:solidFill>
              <a:ln w="0">
                <a:noFill/>
                <a:miter lim="800000"/>
                <a:headEnd/>
                <a:tailEnd/>
              </a:ln>
            </p:spPr>
            <p:txBody>
              <a:bodyPr/>
              <a:lstStyle/>
              <a:p>
                <a:pPr>
                  <a:defRPr/>
                </a:pPr>
                <a:endParaRPr lang="en-US" dirty="0"/>
              </a:p>
            </p:txBody>
          </p:sp>
          <p:sp>
            <p:nvSpPr>
              <p:cNvPr id="832" name="Rectangle 1926"/>
              <p:cNvSpPr>
                <a:spLocks noChangeArrowheads="1"/>
              </p:cNvSpPr>
              <p:nvPr userDrawn="1"/>
            </p:nvSpPr>
            <p:spPr bwMode="auto">
              <a:xfrm>
                <a:off x="3849" y="3257"/>
                <a:ext cx="163" cy="5"/>
              </a:xfrm>
              <a:prstGeom prst="rect">
                <a:avLst/>
              </a:prstGeom>
              <a:solidFill>
                <a:srgbClr val="CDA959"/>
              </a:solidFill>
              <a:ln w="0">
                <a:noFill/>
                <a:miter lim="800000"/>
                <a:headEnd/>
                <a:tailEnd/>
              </a:ln>
            </p:spPr>
            <p:txBody>
              <a:bodyPr/>
              <a:lstStyle/>
              <a:p>
                <a:pPr>
                  <a:defRPr/>
                </a:pPr>
                <a:endParaRPr lang="en-US" dirty="0"/>
              </a:p>
            </p:txBody>
          </p:sp>
          <p:sp>
            <p:nvSpPr>
              <p:cNvPr id="833" name="Rectangle 1927"/>
              <p:cNvSpPr>
                <a:spLocks noChangeArrowheads="1"/>
              </p:cNvSpPr>
              <p:nvPr userDrawn="1"/>
            </p:nvSpPr>
            <p:spPr bwMode="auto">
              <a:xfrm>
                <a:off x="4403" y="3257"/>
                <a:ext cx="157" cy="5"/>
              </a:xfrm>
              <a:prstGeom prst="rect">
                <a:avLst/>
              </a:prstGeom>
              <a:solidFill>
                <a:srgbClr val="CDA959"/>
              </a:solidFill>
              <a:ln w="0">
                <a:noFill/>
                <a:miter lim="800000"/>
                <a:headEnd/>
                <a:tailEnd/>
              </a:ln>
            </p:spPr>
            <p:txBody>
              <a:bodyPr/>
              <a:lstStyle/>
              <a:p>
                <a:pPr>
                  <a:defRPr/>
                </a:pPr>
                <a:endParaRPr lang="en-US" dirty="0"/>
              </a:p>
            </p:txBody>
          </p:sp>
          <p:sp>
            <p:nvSpPr>
              <p:cNvPr id="834" name="Rectangle 1928"/>
              <p:cNvSpPr>
                <a:spLocks noChangeArrowheads="1"/>
              </p:cNvSpPr>
              <p:nvPr userDrawn="1"/>
            </p:nvSpPr>
            <p:spPr bwMode="auto">
              <a:xfrm>
                <a:off x="5064" y="3257"/>
                <a:ext cx="408" cy="5"/>
              </a:xfrm>
              <a:prstGeom prst="rect">
                <a:avLst/>
              </a:prstGeom>
              <a:solidFill>
                <a:srgbClr val="CDA959"/>
              </a:solidFill>
              <a:ln w="0">
                <a:noFill/>
                <a:miter lim="800000"/>
                <a:headEnd/>
                <a:tailEnd/>
              </a:ln>
            </p:spPr>
            <p:txBody>
              <a:bodyPr/>
              <a:lstStyle/>
              <a:p>
                <a:pPr>
                  <a:defRPr/>
                </a:pPr>
                <a:endParaRPr lang="en-US" dirty="0"/>
              </a:p>
            </p:txBody>
          </p:sp>
          <p:sp>
            <p:nvSpPr>
              <p:cNvPr id="835" name="Rectangle 1929"/>
              <p:cNvSpPr>
                <a:spLocks noChangeArrowheads="1"/>
              </p:cNvSpPr>
              <p:nvPr userDrawn="1"/>
            </p:nvSpPr>
            <p:spPr bwMode="auto">
              <a:xfrm>
                <a:off x="5769" y="3257"/>
                <a:ext cx="33" cy="5"/>
              </a:xfrm>
              <a:prstGeom prst="rect">
                <a:avLst/>
              </a:prstGeom>
              <a:solidFill>
                <a:srgbClr val="CDA959"/>
              </a:solidFill>
              <a:ln w="0">
                <a:noFill/>
                <a:miter lim="800000"/>
                <a:headEnd/>
                <a:tailEnd/>
              </a:ln>
            </p:spPr>
            <p:txBody>
              <a:bodyPr/>
              <a:lstStyle/>
              <a:p>
                <a:pPr>
                  <a:defRPr/>
                </a:pPr>
                <a:endParaRPr lang="en-US" dirty="0"/>
              </a:p>
            </p:txBody>
          </p:sp>
          <p:sp>
            <p:nvSpPr>
              <p:cNvPr id="836" name="Rectangle 1930"/>
              <p:cNvSpPr>
                <a:spLocks noChangeArrowheads="1"/>
              </p:cNvSpPr>
              <p:nvPr userDrawn="1"/>
            </p:nvSpPr>
            <p:spPr bwMode="auto">
              <a:xfrm>
                <a:off x="3855" y="3262"/>
                <a:ext cx="157" cy="6"/>
              </a:xfrm>
              <a:prstGeom prst="rect">
                <a:avLst/>
              </a:prstGeom>
              <a:solidFill>
                <a:srgbClr val="CDA959"/>
              </a:solidFill>
              <a:ln w="0">
                <a:noFill/>
                <a:miter lim="800000"/>
                <a:headEnd/>
                <a:tailEnd/>
              </a:ln>
            </p:spPr>
            <p:txBody>
              <a:bodyPr/>
              <a:lstStyle/>
              <a:p>
                <a:pPr>
                  <a:defRPr/>
                </a:pPr>
                <a:endParaRPr lang="en-US" dirty="0"/>
              </a:p>
            </p:txBody>
          </p:sp>
          <p:sp>
            <p:nvSpPr>
              <p:cNvPr id="837" name="Rectangle 1931"/>
              <p:cNvSpPr>
                <a:spLocks noChangeArrowheads="1"/>
              </p:cNvSpPr>
              <p:nvPr userDrawn="1"/>
            </p:nvSpPr>
            <p:spPr bwMode="auto">
              <a:xfrm>
                <a:off x="4398" y="3262"/>
                <a:ext cx="162" cy="6"/>
              </a:xfrm>
              <a:prstGeom prst="rect">
                <a:avLst/>
              </a:prstGeom>
              <a:solidFill>
                <a:srgbClr val="CDA959"/>
              </a:solidFill>
              <a:ln w="0">
                <a:noFill/>
                <a:miter lim="800000"/>
                <a:headEnd/>
                <a:tailEnd/>
              </a:ln>
            </p:spPr>
            <p:txBody>
              <a:bodyPr/>
              <a:lstStyle/>
              <a:p>
                <a:pPr>
                  <a:defRPr/>
                </a:pPr>
                <a:endParaRPr lang="en-US" dirty="0"/>
              </a:p>
            </p:txBody>
          </p:sp>
          <p:sp>
            <p:nvSpPr>
              <p:cNvPr id="838" name="Rectangle 1932"/>
              <p:cNvSpPr>
                <a:spLocks noChangeArrowheads="1"/>
              </p:cNvSpPr>
              <p:nvPr userDrawn="1"/>
            </p:nvSpPr>
            <p:spPr bwMode="auto">
              <a:xfrm>
                <a:off x="5053" y="3262"/>
                <a:ext cx="419" cy="6"/>
              </a:xfrm>
              <a:prstGeom prst="rect">
                <a:avLst/>
              </a:prstGeom>
              <a:solidFill>
                <a:srgbClr val="CDA959"/>
              </a:solidFill>
              <a:ln w="0">
                <a:noFill/>
                <a:miter lim="800000"/>
                <a:headEnd/>
                <a:tailEnd/>
              </a:ln>
            </p:spPr>
            <p:txBody>
              <a:bodyPr/>
              <a:lstStyle/>
              <a:p>
                <a:pPr>
                  <a:defRPr/>
                </a:pPr>
                <a:endParaRPr lang="en-US" dirty="0"/>
              </a:p>
            </p:txBody>
          </p:sp>
          <p:sp>
            <p:nvSpPr>
              <p:cNvPr id="839" name="Rectangle 1933"/>
              <p:cNvSpPr>
                <a:spLocks noChangeArrowheads="1"/>
              </p:cNvSpPr>
              <p:nvPr userDrawn="1"/>
            </p:nvSpPr>
            <p:spPr bwMode="auto">
              <a:xfrm>
                <a:off x="5769" y="3262"/>
                <a:ext cx="33" cy="6"/>
              </a:xfrm>
              <a:prstGeom prst="rect">
                <a:avLst/>
              </a:prstGeom>
              <a:solidFill>
                <a:srgbClr val="CDA959"/>
              </a:solidFill>
              <a:ln w="0">
                <a:noFill/>
                <a:miter lim="800000"/>
                <a:headEnd/>
                <a:tailEnd/>
              </a:ln>
            </p:spPr>
            <p:txBody>
              <a:bodyPr/>
              <a:lstStyle/>
              <a:p>
                <a:pPr>
                  <a:defRPr/>
                </a:pPr>
                <a:endParaRPr lang="en-US" dirty="0"/>
              </a:p>
            </p:txBody>
          </p:sp>
          <p:sp>
            <p:nvSpPr>
              <p:cNvPr id="840" name="Rectangle 1934"/>
              <p:cNvSpPr>
                <a:spLocks noChangeArrowheads="1"/>
              </p:cNvSpPr>
              <p:nvPr userDrawn="1"/>
            </p:nvSpPr>
            <p:spPr bwMode="auto">
              <a:xfrm>
                <a:off x="3861" y="3268"/>
                <a:ext cx="145" cy="6"/>
              </a:xfrm>
              <a:prstGeom prst="rect">
                <a:avLst/>
              </a:prstGeom>
              <a:solidFill>
                <a:srgbClr val="CDA959"/>
              </a:solidFill>
              <a:ln w="0">
                <a:noFill/>
                <a:miter lim="800000"/>
                <a:headEnd/>
                <a:tailEnd/>
              </a:ln>
            </p:spPr>
            <p:txBody>
              <a:bodyPr/>
              <a:lstStyle/>
              <a:p>
                <a:pPr>
                  <a:defRPr/>
                </a:pPr>
                <a:endParaRPr lang="en-US" dirty="0"/>
              </a:p>
            </p:txBody>
          </p:sp>
          <p:sp>
            <p:nvSpPr>
              <p:cNvPr id="841" name="Rectangle 1935"/>
              <p:cNvSpPr>
                <a:spLocks noChangeArrowheads="1"/>
              </p:cNvSpPr>
              <p:nvPr userDrawn="1"/>
            </p:nvSpPr>
            <p:spPr bwMode="auto">
              <a:xfrm>
                <a:off x="4398" y="3268"/>
                <a:ext cx="157" cy="6"/>
              </a:xfrm>
              <a:prstGeom prst="rect">
                <a:avLst/>
              </a:prstGeom>
              <a:solidFill>
                <a:srgbClr val="CDA959"/>
              </a:solidFill>
              <a:ln w="0">
                <a:noFill/>
                <a:miter lim="800000"/>
                <a:headEnd/>
                <a:tailEnd/>
              </a:ln>
            </p:spPr>
            <p:txBody>
              <a:bodyPr/>
              <a:lstStyle/>
              <a:p>
                <a:pPr>
                  <a:defRPr/>
                </a:pPr>
                <a:endParaRPr lang="en-US" dirty="0"/>
              </a:p>
            </p:txBody>
          </p:sp>
          <p:sp>
            <p:nvSpPr>
              <p:cNvPr id="842" name="Rectangle 1936"/>
              <p:cNvSpPr>
                <a:spLocks noChangeArrowheads="1"/>
              </p:cNvSpPr>
              <p:nvPr userDrawn="1"/>
            </p:nvSpPr>
            <p:spPr bwMode="auto">
              <a:xfrm>
                <a:off x="5041" y="3268"/>
                <a:ext cx="437" cy="6"/>
              </a:xfrm>
              <a:prstGeom prst="rect">
                <a:avLst/>
              </a:prstGeom>
              <a:solidFill>
                <a:srgbClr val="CDA959"/>
              </a:solidFill>
              <a:ln w="0">
                <a:noFill/>
                <a:miter lim="800000"/>
                <a:headEnd/>
                <a:tailEnd/>
              </a:ln>
            </p:spPr>
            <p:txBody>
              <a:bodyPr/>
              <a:lstStyle/>
              <a:p>
                <a:pPr>
                  <a:defRPr/>
                </a:pPr>
                <a:endParaRPr lang="en-US" dirty="0"/>
              </a:p>
            </p:txBody>
          </p:sp>
          <p:sp>
            <p:nvSpPr>
              <p:cNvPr id="843" name="Rectangle 1937"/>
              <p:cNvSpPr>
                <a:spLocks noChangeArrowheads="1"/>
              </p:cNvSpPr>
              <p:nvPr userDrawn="1"/>
            </p:nvSpPr>
            <p:spPr bwMode="auto">
              <a:xfrm>
                <a:off x="5769" y="3268"/>
                <a:ext cx="33" cy="6"/>
              </a:xfrm>
              <a:prstGeom prst="rect">
                <a:avLst/>
              </a:prstGeom>
              <a:solidFill>
                <a:srgbClr val="CDA959"/>
              </a:solidFill>
              <a:ln w="0">
                <a:noFill/>
                <a:miter lim="800000"/>
                <a:headEnd/>
                <a:tailEnd/>
              </a:ln>
            </p:spPr>
            <p:txBody>
              <a:bodyPr/>
              <a:lstStyle/>
              <a:p>
                <a:pPr>
                  <a:defRPr/>
                </a:pPr>
                <a:endParaRPr lang="en-US" dirty="0"/>
              </a:p>
            </p:txBody>
          </p:sp>
          <p:sp>
            <p:nvSpPr>
              <p:cNvPr id="844" name="Rectangle 1938"/>
              <p:cNvSpPr>
                <a:spLocks noChangeArrowheads="1"/>
              </p:cNvSpPr>
              <p:nvPr userDrawn="1"/>
            </p:nvSpPr>
            <p:spPr bwMode="auto">
              <a:xfrm>
                <a:off x="3866" y="3274"/>
                <a:ext cx="140" cy="5"/>
              </a:xfrm>
              <a:prstGeom prst="rect">
                <a:avLst/>
              </a:prstGeom>
              <a:solidFill>
                <a:srgbClr val="CDA959"/>
              </a:solidFill>
              <a:ln w="0">
                <a:noFill/>
                <a:miter lim="800000"/>
                <a:headEnd/>
                <a:tailEnd/>
              </a:ln>
            </p:spPr>
            <p:txBody>
              <a:bodyPr/>
              <a:lstStyle/>
              <a:p>
                <a:pPr>
                  <a:defRPr/>
                </a:pPr>
                <a:endParaRPr lang="en-US" dirty="0"/>
              </a:p>
            </p:txBody>
          </p:sp>
          <p:sp>
            <p:nvSpPr>
              <p:cNvPr id="845" name="Rectangle 1939"/>
              <p:cNvSpPr>
                <a:spLocks noChangeArrowheads="1"/>
              </p:cNvSpPr>
              <p:nvPr userDrawn="1"/>
            </p:nvSpPr>
            <p:spPr bwMode="auto">
              <a:xfrm>
                <a:off x="4392" y="3274"/>
                <a:ext cx="163" cy="5"/>
              </a:xfrm>
              <a:prstGeom prst="rect">
                <a:avLst/>
              </a:prstGeom>
              <a:solidFill>
                <a:srgbClr val="CDA959"/>
              </a:solidFill>
              <a:ln w="0">
                <a:noFill/>
                <a:miter lim="800000"/>
                <a:headEnd/>
                <a:tailEnd/>
              </a:ln>
            </p:spPr>
            <p:txBody>
              <a:bodyPr/>
              <a:lstStyle/>
              <a:p>
                <a:pPr>
                  <a:defRPr/>
                </a:pPr>
                <a:endParaRPr lang="en-US" dirty="0"/>
              </a:p>
            </p:txBody>
          </p:sp>
          <p:sp>
            <p:nvSpPr>
              <p:cNvPr id="846" name="Rectangle 1940"/>
              <p:cNvSpPr>
                <a:spLocks noChangeArrowheads="1"/>
              </p:cNvSpPr>
              <p:nvPr userDrawn="1"/>
            </p:nvSpPr>
            <p:spPr bwMode="auto">
              <a:xfrm>
                <a:off x="5025" y="3274"/>
                <a:ext cx="167" cy="5"/>
              </a:xfrm>
              <a:prstGeom prst="rect">
                <a:avLst/>
              </a:prstGeom>
              <a:solidFill>
                <a:srgbClr val="CDA959"/>
              </a:solidFill>
              <a:ln w="0">
                <a:noFill/>
                <a:miter lim="800000"/>
                <a:headEnd/>
                <a:tailEnd/>
              </a:ln>
            </p:spPr>
            <p:txBody>
              <a:bodyPr/>
              <a:lstStyle/>
              <a:p>
                <a:pPr>
                  <a:defRPr/>
                </a:pPr>
                <a:endParaRPr lang="en-US" dirty="0"/>
              </a:p>
            </p:txBody>
          </p:sp>
          <p:sp>
            <p:nvSpPr>
              <p:cNvPr id="847" name="Rectangle 1941"/>
              <p:cNvSpPr>
                <a:spLocks noChangeArrowheads="1"/>
              </p:cNvSpPr>
              <p:nvPr userDrawn="1"/>
            </p:nvSpPr>
            <p:spPr bwMode="auto">
              <a:xfrm>
                <a:off x="5204" y="3274"/>
                <a:ext cx="274" cy="5"/>
              </a:xfrm>
              <a:prstGeom prst="rect">
                <a:avLst/>
              </a:prstGeom>
              <a:solidFill>
                <a:srgbClr val="CDA959"/>
              </a:solidFill>
              <a:ln w="0">
                <a:noFill/>
                <a:miter lim="800000"/>
                <a:headEnd/>
                <a:tailEnd/>
              </a:ln>
            </p:spPr>
            <p:txBody>
              <a:bodyPr/>
              <a:lstStyle/>
              <a:p>
                <a:pPr>
                  <a:defRPr/>
                </a:pPr>
                <a:endParaRPr lang="en-US" dirty="0"/>
              </a:p>
            </p:txBody>
          </p:sp>
          <p:sp>
            <p:nvSpPr>
              <p:cNvPr id="848" name="Rectangle 1942"/>
              <p:cNvSpPr>
                <a:spLocks noChangeArrowheads="1"/>
              </p:cNvSpPr>
              <p:nvPr userDrawn="1"/>
            </p:nvSpPr>
            <p:spPr bwMode="auto">
              <a:xfrm>
                <a:off x="5769" y="3274"/>
                <a:ext cx="33" cy="5"/>
              </a:xfrm>
              <a:prstGeom prst="rect">
                <a:avLst/>
              </a:prstGeom>
              <a:solidFill>
                <a:srgbClr val="CDA959"/>
              </a:solidFill>
              <a:ln w="0">
                <a:noFill/>
                <a:miter lim="800000"/>
                <a:headEnd/>
                <a:tailEnd/>
              </a:ln>
            </p:spPr>
            <p:txBody>
              <a:bodyPr/>
              <a:lstStyle/>
              <a:p>
                <a:pPr>
                  <a:defRPr/>
                </a:pPr>
                <a:endParaRPr lang="en-US" dirty="0"/>
              </a:p>
            </p:txBody>
          </p:sp>
          <p:sp>
            <p:nvSpPr>
              <p:cNvPr id="849" name="Rectangle 1943"/>
              <p:cNvSpPr>
                <a:spLocks noChangeArrowheads="1"/>
              </p:cNvSpPr>
              <p:nvPr userDrawn="1"/>
            </p:nvSpPr>
            <p:spPr bwMode="auto">
              <a:xfrm>
                <a:off x="3872" y="3279"/>
                <a:ext cx="134" cy="6"/>
              </a:xfrm>
              <a:prstGeom prst="rect">
                <a:avLst/>
              </a:prstGeom>
              <a:solidFill>
                <a:srgbClr val="CDA959"/>
              </a:solidFill>
              <a:ln w="0">
                <a:noFill/>
                <a:miter lim="800000"/>
                <a:headEnd/>
                <a:tailEnd/>
              </a:ln>
            </p:spPr>
            <p:txBody>
              <a:bodyPr/>
              <a:lstStyle/>
              <a:p>
                <a:pPr>
                  <a:defRPr/>
                </a:pPr>
                <a:endParaRPr lang="en-US" dirty="0"/>
              </a:p>
            </p:txBody>
          </p:sp>
          <p:sp>
            <p:nvSpPr>
              <p:cNvPr id="850" name="Rectangle 1944"/>
              <p:cNvSpPr>
                <a:spLocks noChangeArrowheads="1"/>
              </p:cNvSpPr>
              <p:nvPr userDrawn="1"/>
            </p:nvSpPr>
            <p:spPr bwMode="auto">
              <a:xfrm>
                <a:off x="4392" y="3279"/>
                <a:ext cx="157" cy="6"/>
              </a:xfrm>
              <a:prstGeom prst="rect">
                <a:avLst/>
              </a:prstGeom>
              <a:solidFill>
                <a:srgbClr val="CDA959"/>
              </a:solidFill>
              <a:ln w="0">
                <a:noFill/>
                <a:miter lim="800000"/>
                <a:headEnd/>
                <a:tailEnd/>
              </a:ln>
            </p:spPr>
            <p:txBody>
              <a:bodyPr/>
              <a:lstStyle/>
              <a:p>
                <a:pPr>
                  <a:defRPr/>
                </a:pPr>
                <a:endParaRPr lang="en-US" dirty="0"/>
              </a:p>
            </p:txBody>
          </p:sp>
          <p:sp>
            <p:nvSpPr>
              <p:cNvPr id="851" name="Rectangle 1945"/>
              <p:cNvSpPr>
                <a:spLocks noChangeArrowheads="1"/>
              </p:cNvSpPr>
              <p:nvPr userDrawn="1"/>
            </p:nvSpPr>
            <p:spPr bwMode="auto">
              <a:xfrm>
                <a:off x="5013" y="3279"/>
                <a:ext cx="168" cy="6"/>
              </a:xfrm>
              <a:prstGeom prst="rect">
                <a:avLst/>
              </a:prstGeom>
              <a:solidFill>
                <a:srgbClr val="CDA959"/>
              </a:solidFill>
              <a:ln w="0">
                <a:noFill/>
                <a:miter lim="800000"/>
                <a:headEnd/>
                <a:tailEnd/>
              </a:ln>
            </p:spPr>
            <p:txBody>
              <a:bodyPr/>
              <a:lstStyle/>
              <a:p>
                <a:pPr>
                  <a:defRPr/>
                </a:pPr>
                <a:endParaRPr lang="en-US" dirty="0"/>
              </a:p>
            </p:txBody>
          </p:sp>
          <p:sp>
            <p:nvSpPr>
              <p:cNvPr id="852" name="Rectangle 1946"/>
              <p:cNvSpPr>
                <a:spLocks noChangeArrowheads="1"/>
              </p:cNvSpPr>
              <p:nvPr userDrawn="1"/>
            </p:nvSpPr>
            <p:spPr bwMode="auto">
              <a:xfrm>
                <a:off x="5204" y="3279"/>
                <a:ext cx="279" cy="6"/>
              </a:xfrm>
              <a:prstGeom prst="rect">
                <a:avLst/>
              </a:prstGeom>
              <a:solidFill>
                <a:srgbClr val="CDA959"/>
              </a:solidFill>
              <a:ln w="0">
                <a:noFill/>
                <a:miter lim="800000"/>
                <a:headEnd/>
                <a:tailEnd/>
              </a:ln>
            </p:spPr>
            <p:txBody>
              <a:bodyPr/>
              <a:lstStyle/>
              <a:p>
                <a:pPr>
                  <a:defRPr/>
                </a:pPr>
                <a:endParaRPr lang="en-US" dirty="0"/>
              </a:p>
            </p:txBody>
          </p:sp>
          <p:sp>
            <p:nvSpPr>
              <p:cNvPr id="853" name="Rectangle 1947"/>
              <p:cNvSpPr>
                <a:spLocks noChangeArrowheads="1"/>
              </p:cNvSpPr>
              <p:nvPr userDrawn="1"/>
            </p:nvSpPr>
            <p:spPr bwMode="auto">
              <a:xfrm>
                <a:off x="5769" y="3279"/>
                <a:ext cx="33" cy="6"/>
              </a:xfrm>
              <a:prstGeom prst="rect">
                <a:avLst/>
              </a:prstGeom>
              <a:solidFill>
                <a:srgbClr val="CDA959"/>
              </a:solidFill>
              <a:ln w="0">
                <a:noFill/>
                <a:miter lim="800000"/>
                <a:headEnd/>
                <a:tailEnd/>
              </a:ln>
            </p:spPr>
            <p:txBody>
              <a:bodyPr/>
              <a:lstStyle/>
              <a:p>
                <a:pPr>
                  <a:defRPr/>
                </a:pPr>
                <a:endParaRPr lang="en-US" dirty="0"/>
              </a:p>
            </p:txBody>
          </p:sp>
          <p:sp>
            <p:nvSpPr>
              <p:cNvPr id="854" name="Rectangle 1948"/>
              <p:cNvSpPr>
                <a:spLocks noChangeArrowheads="1"/>
              </p:cNvSpPr>
              <p:nvPr userDrawn="1"/>
            </p:nvSpPr>
            <p:spPr bwMode="auto">
              <a:xfrm>
                <a:off x="3877" y="3285"/>
                <a:ext cx="129" cy="5"/>
              </a:xfrm>
              <a:prstGeom prst="rect">
                <a:avLst/>
              </a:prstGeom>
              <a:solidFill>
                <a:srgbClr val="CDA959"/>
              </a:solidFill>
              <a:ln w="0">
                <a:noFill/>
                <a:miter lim="800000"/>
                <a:headEnd/>
                <a:tailEnd/>
              </a:ln>
            </p:spPr>
            <p:txBody>
              <a:bodyPr/>
              <a:lstStyle/>
              <a:p>
                <a:pPr>
                  <a:defRPr/>
                </a:pPr>
                <a:endParaRPr lang="en-US" dirty="0"/>
              </a:p>
            </p:txBody>
          </p:sp>
          <p:sp>
            <p:nvSpPr>
              <p:cNvPr id="855" name="Rectangle 1949"/>
              <p:cNvSpPr>
                <a:spLocks noChangeArrowheads="1"/>
              </p:cNvSpPr>
              <p:nvPr userDrawn="1"/>
            </p:nvSpPr>
            <p:spPr bwMode="auto">
              <a:xfrm>
                <a:off x="4392" y="3285"/>
                <a:ext cx="157" cy="5"/>
              </a:xfrm>
              <a:prstGeom prst="rect">
                <a:avLst/>
              </a:prstGeom>
              <a:solidFill>
                <a:srgbClr val="CDA959"/>
              </a:solidFill>
              <a:ln w="0">
                <a:noFill/>
                <a:miter lim="800000"/>
                <a:headEnd/>
                <a:tailEnd/>
              </a:ln>
            </p:spPr>
            <p:txBody>
              <a:bodyPr/>
              <a:lstStyle/>
              <a:p>
                <a:pPr>
                  <a:defRPr/>
                </a:pPr>
                <a:endParaRPr lang="en-US" dirty="0"/>
              </a:p>
            </p:txBody>
          </p:sp>
          <p:sp>
            <p:nvSpPr>
              <p:cNvPr id="856" name="Rectangle 1950"/>
              <p:cNvSpPr>
                <a:spLocks noChangeArrowheads="1"/>
              </p:cNvSpPr>
              <p:nvPr userDrawn="1"/>
            </p:nvSpPr>
            <p:spPr bwMode="auto">
              <a:xfrm>
                <a:off x="4997" y="3285"/>
                <a:ext cx="168" cy="5"/>
              </a:xfrm>
              <a:prstGeom prst="rect">
                <a:avLst/>
              </a:prstGeom>
              <a:solidFill>
                <a:srgbClr val="CDA959"/>
              </a:solidFill>
              <a:ln w="0">
                <a:noFill/>
                <a:miter lim="800000"/>
                <a:headEnd/>
                <a:tailEnd/>
              </a:ln>
            </p:spPr>
            <p:txBody>
              <a:bodyPr/>
              <a:lstStyle/>
              <a:p>
                <a:pPr>
                  <a:defRPr/>
                </a:pPr>
                <a:endParaRPr lang="en-US" dirty="0"/>
              </a:p>
            </p:txBody>
          </p:sp>
          <p:sp>
            <p:nvSpPr>
              <p:cNvPr id="857" name="Rectangle 1951"/>
              <p:cNvSpPr>
                <a:spLocks noChangeArrowheads="1"/>
              </p:cNvSpPr>
              <p:nvPr userDrawn="1"/>
            </p:nvSpPr>
            <p:spPr bwMode="auto">
              <a:xfrm>
                <a:off x="5198" y="3285"/>
                <a:ext cx="285" cy="5"/>
              </a:xfrm>
              <a:prstGeom prst="rect">
                <a:avLst/>
              </a:prstGeom>
              <a:solidFill>
                <a:srgbClr val="CDA959"/>
              </a:solidFill>
              <a:ln w="0">
                <a:noFill/>
                <a:miter lim="800000"/>
                <a:headEnd/>
                <a:tailEnd/>
              </a:ln>
            </p:spPr>
            <p:txBody>
              <a:bodyPr/>
              <a:lstStyle/>
              <a:p>
                <a:pPr>
                  <a:defRPr/>
                </a:pPr>
                <a:endParaRPr lang="en-US" dirty="0"/>
              </a:p>
            </p:txBody>
          </p:sp>
          <p:sp>
            <p:nvSpPr>
              <p:cNvPr id="858" name="Rectangle 1952"/>
              <p:cNvSpPr>
                <a:spLocks noChangeArrowheads="1"/>
              </p:cNvSpPr>
              <p:nvPr userDrawn="1"/>
            </p:nvSpPr>
            <p:spPr bwMode="auto">
              <a:xfrm>
                <a:off x="5769" y="3285"/>
                <a:ext cx="33" cy="5"/>
              </a:xfrm>
              <a:prstGeom prst="rect">
                <a:avLst/>
              </a:prstGeom>
              <a:solidFill>
                <a:srgbClr val="CDA959"/>
              </a:solidFill>
              <a:ln w="0">
                <a:noFill/>
                <a:miter lim="800000"/>
                <a:headEnd/>
                <a:tailEnd/>
              </a:ln>
            </p:spPr>
            <p:txBody>
              <a:bodyPr/>
              <a:lstStyle/>
              <a:p>
                <a:pPr>
                  <a:defRPr/>
                </a:pPr>
                <a:endParaRPr lang="en-US" dirty="0"/>
              </a:p>
            </p:txBody>
          </p:sp>
          <p:sp>
            <p:nvSpPr>
              <p:cNvPr id="859" name="Rectangle 1953"/>
              <p:cNvSpPr>
                <a:spLocks noChangeArrowheads="1"/>
              </p:cNvSpPr>
              <p:nvPr userDrawn="1"/>
            </p:nvSpPr>
            <p:spPr bwMode="auto">
              <a:xfrm>
                <a:off x="3883" y="3290"/>
                <a:ext cx="123" cy="6"/>
              </a:xfrm>
              <a:prstGeom prst="rect">
                <a:avLst/>
              </a:prstGeom>
              <a:solidFill>
                <a:srgbClr val="CDA959"/>
              </a:solidFill>
              <a:ln w="0">
                <a:noFill/>
                <a:miter lim="800000"/>
                <a:headEnd/>
                <a:tailEnd/>
              </a:ln>
            </p:spPr>
            <p:txBody>
              <a:bodyPr/>
              <a:lstStyle/>
              <a:p>
                <a:pPr>
                  <a:defRPr/>
                </a:pPr>
                <a:endParaRPr lang="en-US" dirty="0"/>
              </a:p>
            </p:txBody>
          </p:sp>
          <p:sp>
            <p:nvSpPr>
              <p:cNvPr id="860" name="Rectangle 1954"/>
              <p:cNvSpPr>
                <a:spLocks noChangeArrowheads="1"/>
              </p:cNvSpPr>
              <p:nvPr userDrawn="1"/>
            </p:nvSpPr>
            <p:spPr bwMode="auto">
              <a:xfrm>
                <a:off x="4387" y="3290"/>
                <a:ext cx="156" cy="6"/>
              </a:xfrm>
              <a:prstGeom prst="rect">
                <a:avLst/>
              </a:prstGeom>
              <a:solidFill>
                <a:srgbClr val="CDA959"/>
              </a:solidFill>
              <a:ln w="0">
                <a:noFill/>
                <a:miter lim="800000"/>
                <a:headEnd/>
                <a:tailEnd/>
              </a:ln>
            </p:spPr>
            <p:txBody>
              <a:bodyPr/>
              <a:lstStyle/>
              <a:p>
                <a:pPr>
                  <a:defRPr/>
                </a:pPr>
                <a:endParaRPr lang="en-US" dirty="0"/>
              </a:p>
            </p:txBody>
          </p:sp>
          <p:sp>
            <p:nvSpPr>
              <p:cNvPr id="861" name="Rectangle 1955"/>
              <p:cNvSpPr>
                <a:spLocks noChangeArrowheads="1"/>
              </p:cNvSpPr>
              <p:nvPr userDrawn="1"/>
            </p:nvSpPr>
            <p:spPr bwMode="auto">
              <a:xfrm>
                <a:off x="4985" y="3290"/>
                <a:ext cx="168" cy="6"/>
              </a:xfrm>
              <a:prstGeom prst="rect">
                <a:avLst/>
              </a:prstGeom>
              <a:solidFill>
                <a:srgbClr val="CDA959"/>
              </a:solidFill>
              <a:ln w="0">
                <a:noFill/>
                <a:miter lim="800000"/>
                <a:headEnd/>
                <a:tailEnd/>
              </a:ln>
            </p:spPr>
            <p:txBody>
              <a:bodyPr/>
              <a:lstStyle/>
              <a:p>
                <a:pPr>
                  <a:defRPr/>
                </a:pPr>
                <a:endParaRPr lang="en-US" dirty="0"/>
              </a:p>
            </p:txBody>
          </p:sp>
          <p:sp>
            <p:nvSpPr>
              <p:cNvPr id="862" name="Rectangle 1956"/>
              <p:cNvSpPr>
                <a:spLocks noChangeArrowheads="1"/>
              </p:cNvSpPr>
              <p:nvPr userDrawn="1"/>
            </p:nvSpPr>
            <p:spPr bwMode="auto">
              <a:xfrm>
                <a:off x="5192" y="3290"/>
                <a:ext cx="297" cy="6"/>
              </a:xfrm>
              <a:prstGeom prst="rect">
                <a:avLst/>
              </a:prstGeom>
              <a:solidFill>
                <a:srgbClr val="CDA959"/>
              </a:solidFill>
              <a:ln w="0">
                <a:noFill/>
                <a:miter lim="800000"/>
                <a:headEnd/>
                <a:tailEnd/>
              </a:ln>
            </p:spPr>
            <p:txBody>
              <a:bodyPr/>
              <a:lstStyle/>
              <a:p>
                <a:pPr>
                  <a:defRPr/>
                </a:pPr>
                <a:endParaRPr lang="en-US" dirty="0"/>
              </a:p>
            </p:txBody>
          </p:sp>
          <p:sp>
            <p:nvSpPr>
              <p:cNvPr id="863" name="Rectangle 1957"/>
              <p:cNvSpPr>
                <a:spLocks noChangeArrowheads="1"/>
              </p:cNvSpPr>
              <p:nvPr userDrawn="1"/>
            </p:nvSpPr>
            <p:spPr bwMode="auto">
              <a:xfrm>
                <a:off x="5769" y="3290"/>
                <a:ext cx="33" cy="6"/>
              </a:xfrm>
              <a:prstGeom prst="rect">
                <a:avLst/>
              </a:prstGeom>
              <a:solidFill>
                <a:srgbClr val="CDA959"/>
              </a:solidFill>
              <a:ln w="0">
                <a:noFill/>
                <a:miter lim="800000"/>
                <a:headEnd/>
                <a:tailEnd/>
              </a:ln>
            </p:spPr>
            <p:txBody>
              <a:bodyPr/>
              <a:lstStyle/>
              <a:p>
                <a:pPr>
                  <a:defRPr/>
                </a:pPr>
                <a:endParaRPr lang="en-US" dirty="0"/>
              </a:p>
            </p:txBody>
          </p:sp>
          <p:sp>
            <p:nvSpPr>
              <p:cNvPr id="864" name="Rectangle 1958"/>
              <p:cNvSpPr>
                <a:spLocks noChangeArrowheads="1"/>
              </p:cNvSpPr>
              <p:nvPr userDrawn="1"/>
            </p:nvSpPr>
            <p:spPr bwMode="auto">
              <a:xfrm>
                <a:off x="3889" y="3296"/>
                <a:ext cx="117" cy="6"/>
              </a:xfrm>
              <a:prstGeom prst="rect">
                <a:avLst/>
              </a:prstGeom>
              <a:solidFill>
                <a:srgbClr val="CDA959"/>
              </a:solidFill>
              <a:ln w="0">
                <a:noFill/>
                <a:miter lim="800000"/>
                <a:headEnd/>
                <a:tailEnd/>
              </a:ln>
            </p:spPr>
            <p:txBody>
              <a:bodyPr/>
              <a:lstStyle/>
              <a:p>
                <a:pPr>
                  <a:defRPr/>
                </a:pPr>
                <a:endParaRPr lang="en-US" dirty="0"/>
              </a:p>
            </p:txBody>
          </p:sp>
          <p:sp>
            <p:nvSpPr>
              <p:cNvPr id="865" name="Rectangle 1959"/>
              <p:cNvSpPr>
                <a:spLocks noChangeArrowheads="1"/>
              </p:cNvSpPr>
              <p:nvPr userDrawn="1"/>
            </p:nvSpPr>
            <p:spPr bwMode="auto">
              <a:xfrm>
                <a:off x="4387" y="3296"/>
                <a:ext cx="156" cy="6"/>
              </a:xfrm>
              <a:prstGeom prst="rect">
                <a:avLst/>
              </a:prstGeom>
              <a:solidFill>
                <a:srgbClr val="CDA959"/>
              </a:solidFill>
              <a:ln w="0">
                <a:noFill/>
                <a:miter lim="800000"/>
                <a:headEnd/>
                <a:tailEnd/>
              </a:ln>
            </p:spPr>
            <p:txBody>
              <a:bodyPr/>
              <a:lstStyle/>
              <a:p>
                <a:pPr>
                  <a:defRPr/>
                </a:pPr>
                <a:endParaRPr lang="en-US" dirty="0"/>
              </a:p>
            </p:txBody>
          </p:sp>
          <p:sp>
            <p:nvSpPr>
              <p:cNvPr id="866" name="Rectangle 1960"/>
              <p:cNvSpPr>
                <a:spLocks noChangeArrowheads="1"/>
              </p:cNvSpPr>
              <p:nvPr userDrawn="1"/>
            </p:nvSpPr>
            <p:spPr bwMode="auto">
              <a:xfrm>
                <a:off x="4974" y="3296"/>
                <a:ext cx="163" cy="6"/>
              </a:xfrm>
              <a:prstGeom prst="rect">
                <a:avLst/>
              </a:prstGeom>
              <a:solidFill>
                <a:srgbClr val="CDA959"/>
              </a:solidFill>
              <a:ln w="0">
                <a:noFill/>
                <a:miter lim="800000"/>
                <a:headEnd/>
                <a:tailEnd/>
              </a:ln>
            </p:spPr>
            <p:txBody>
              <a:bodyPr/>
              <a:lstStyle/>
              <a:p>
                <a:pPr>
                  <a:defRPr/>
                </a:pPr>
                <a:endParaRPr lang="en-US" dirty="0"/>
              </a:p>
            </p:txBody>
          </p:sp>
          <p:sp>
            <p:nvSpPr>
              <p:cNvPr id="867" name="Rectangle 1961"/>
              <p:cNvSpPr>
                <a:spLocks noChangeArrowheads="1"/>
              </p:cNvSpPr>
              <p:nvPr userDrawn="1"/>
            </p:nvSpPr>
            <p:spPr bwMode="auto">
              <a:xfrm>
                <a:off x="5187" y="3296"/>
                <a:ext cx="302" cy="6"/>
              </a:xfrm>
              <a:prstGeom prst="rect">
                <a:avLst/>
              </a:prstGeom>
              <a:solidFill>
                <a:srgbClr val="CDA959"/>
              </a:solidFill>
              <a:ln w="0">
                <a:noFill/>
                <a:miter lim="800000"/>
                <a:headEnd/>
                <a:tailEnd/>
              </a:ln>
            </p:spPr>
            <p:txBody>
              <a:bodyPr/>
              <a:lstStyle/>
              <a:p>
                <a:pPr>
                  <a:defRPr/>
                </a:pPr>
                <a:endParaRPr lang="en-US" dirty="0"/>
              </a:p>
            </p:txBody>
          </p:sp>
          <p:sp>
            <p:nvSpPr>
              <p:cNvPr id="868" name="Rectangle 1962"/>
              <p:cNvSpPr>
                <a:spLocks noChangeArrowheads="1"/>
              </p:cNvSpPr>
              <p:nvPr userDrawn="1"/>
            </p:nvSpPr>
            <p:spPr bwMode="auto">
              <a:xfrm>
                <a:off x="5769" y="3296"/>
                <a:ext cx="33" cy="6"/>
              </a:xfrm>
              <a:prstGeom prst="rect">
                <a:avLst/>
              </a:prstGeom>
              <a:solidFill>
                <a:srgbClr val="CDA959"/>
              </a:solidFill>
              <a:ln w="0">
                <a:noFill/>
                <a:miter lim="800000"/>
                <a:headEnd/>
                <a:tailEnd/>
              </a:ln>
            </p:spPr>
            <p:txBody>
              <a:bodyPr/>
              <a:lstStyle/>
              <a:p>
                <a:pPr>
                  <a:defRPr/>
                </a:pPr>
                <a:endParaRPr lang="en-US" dirty="0"/>
              </a:p>
            </p:txBody>
          </p:sp>
          <p:sp>
            <p:nvSpPr>
              <p:cNvPr id="869" name="Rectangle 1963"/>
              <p:cNvSpPr>
                <a:spLocks noChangeArrowheads="1"/>
              </p:cNvSpPr>
              <p:nvPr userDrawn="1"/>
            </p:nvSpPr>
            <p:spPr bwMode="auto">
              <a:xfrm>
                <a:off x="3894" y="3302"/>
                <a:ext cx="112" cy="5"/>
              </a:xfrm>
              <a:prstGeom prst="rect">
                <a:avLst/>
              </a:prstGeom>
              <a:solidFill>
                <a:srgbClr val="CDA959"/>
              </a:solidFill>
              <a:ln w="0">
                <a:noFill/>
                <a:miter lim="800000"/>
                <a:headEnd/>
                <a:tailEnd/>
              </a:ln>
            </p:spPr>
            <p:txBody>
              <a:bodyPr/>
              <a:lstStyle/>
              <a:p>
                <a:pPr>
                  <a:defRPr/>
                </a:pPr>
                <a:endParaRPr lang="en-US" dirty="0"/>
              </a:p>
            </p:txBody>
          </p:sp>
          <p:sp>
            <p:nvSpPr>
              <p:cNvPr id="870" name="Rectangle 1964"/>
              <p:cNvSpPr>
                <a:spLocks noChangeArrowheads="1"/>
              </p:cNvSpPr>
              <p:nvPr userDrawn="1"/>
            </p:nvSpPr>
            <p:spPr bwMode="auto">
              <a:xfrm>
                <a:off x="4381" y="3302"/>
                <a:ext cx="162" cy="5"/>
              </a:xfrm>
              <a:prstGeom prst="rect">
                <a:avLst/>
              </a:prstGeom>
              <a:solidFill>
                <a:srgbClr val="CDA959"/>
              </a:solidFill>
              <a:ln w="0">
                <a:noFill/>
                <a:miter lim="800000"/>
                <a:headEnd/>
                <a:tailEnd/>
              </a:ln>
            </p:spPr>
            <p:txBody>
              <a:bodyPr/>
              <a:lstStyle/>
              <a:p>
                <a:pPr>
                  <a:defRPr/>
                </a:pPr>
                <a:endParaRPr lang="en-US" dirty="0"/>
              </a:p>
            </p:txBody>
          </p:sp>
          <p:sp>
            <p:nvSpPr>
              <p:cNvPr id="871" name="Rectangle 1965"/>
              <p:cNvSpPr>
                <a:spLocks noChangeArrowheads="1"/>
              </p:cNvSpPr>
              <p:nvPr userDrawn="1"/>
            </p:nvSpPr>
            <p:spPr bwMode="auto">
              <a:xfrm>
                <a:off x="4957" y="3302"/>
                <a:ext cx="168" cy="5"/>
              </a:xfrm>
              <a:prstGeom prst="rect">
                <a:avLst/>
              </a:prstGeom>
              <a:solidFill>
                <a:srgbClr val="CDA959"/>
              </a:solidFill>
              <a:ln w="0">
                <a:noFill/>
                <a:miter lim="800000"/>
                <a:headEnd/>
                <a:tailEnd/>
              </a:ln>
            </p:spPr>
            <p:txBody>
              <a:bodyPr/>
              <a:lstStyle/>
              <a:p>
                <a:pPr>
                  <a:defRPr/>
                </a:pPr>
                <a:endParaRPr lang="en-US" dirty="0"/>
              </a:p>
            </p:txBody>
          </p:sp>
          <p:sp>
            <p:nvSpPr>
              <p:cNvPr id="872" name="Rectangle 1966"/>
              <p:cNvSpPr>
                <a:spLocks noChangeArrowheads="1"/>
              </p:cNvSpPr>
              <p:nvPr userDrawn="1"/>
            </p:nvSpPr>
            <p:spPr bwMode="auto">
              <a:xfrm>
                <a:off x="5181" y="3302"/>
                <a:ext cx="308" cy="5"/>
              </a:xfrm>
              <a:prstGeom prst="rect">
                <a:avLst/>
              </a:prstGeom>
              <a:solidFill>
                <a:srgbClr val="CDA959"/>
              </a:solidFill>
              <a:ln w="0">
                <a:noFill/>
                <a:miter lim="800000"/>
                <a:headEnd/>
                <a:tailEnd/>
              </a:ln>
            </p:spPr>
            <p:txBody>
              <a:bodyPr/>
              <a:lstStyle/>
              <a:p>
                <a:pPr>
                  <a:defRPr/>
                </a:pPr>
                <a:endParaRPr lang="en-US" dirty="0"/>
              </a:p>
            </p:txBody>
          </p:sp>
          <p:sp>
            <p:nvSpPr>
              <p:cNvPr id="873" name="Rectangle 1967"/>
              <p:cNvSpPr>
                <a:spLocks noChangeArrowheads="1"/>
              </p:cNvSpPr>
              <p:nvPr userDrawn="1"/>
            </p:nvSpPr>
            <p:spPr bwMode="auto">
              <a:xfrm>
                <a:off x="5769" y="3302"/>
                <a:ext cx="33" cy="5"/>
              </a:xfrm>
              <a:prstGeom prst="rect">
                <a:avLst/>
              </a:prstGeom>
              <a:solidFill>
                <a:srgbClr val="CDA959"/>
              </a:solidFill>
              <a:ln w="0">
                <a:noFill/>
                <a:miter lim="800000"/>
                <a:headEnd/>
                <a:tailEnd/>
              </a:ln>
            </p:spPr>
            <p:txBody>
              <a:bodyPr/>
              <a:lstStyle/>
              <a:p>
                <a:pPr>
                  <a:defRPr/>
                </a:pPr>
                <a:endParaRPr lang="en-US" dirty="0"/>
              </a:p>
            </p:txBody>
          </p:sp>
          <p:sp>
            <p:nvSpPr>
              <p:cNvPr id="874" name="Rectangle 1968"/>
              <p:cNvSpPr>
                <a:spLocks noChangeArrowheads="1"/>
              </p:cNvSpPr>
              <p:nvPr userDrawn="1"/>
            </p:nvSpPr>
            <p:spPr bwMode="auto">
              <a:xfrm>
                <a:off x="3900" y="3307"/>
                <a:ext cx="106" cy="6"/>
              </a:xfrm>
              <a:prstGeom prst="rect">
                <a:avLst/>
              </a:prstGeom>
              <a:solidFill>
                <a:srgbClr val="CDA959"/>
              </a:solidFill>
              <a:ln w="0">
                <a:noFill/>
                <a:miter lim="800000"/>
                <a:headEnd/>
                <a:tailEnd/>
              </a:ln>
            </p:spPr>
            <p:txBody>
              <a:bodyPr/>
              <a:lstStyle/>
              <a:p>
                <a:pPr>
                  <a:defRPr/>
                </a:pPr>
                <a:endParaRPr lang="en-US" dirty="0"/>
              </a:p>
            </p:txBody>
          </p:sp>
          <p:sp>
            <p:nvSpPr>
              <p:cNvPr id="875" name="Rectangle 1969"/>
              <p:cNvSpPr>
                <a:spLocks noChangeArrowheads="1"/>
              </p:cNvSpPr>
              <p:nvPr userDrawn="1"/>
            </p:nvSpPr>
            <p:spPr bwMode="auto">
              <a:xfrm>
                <a:off x="4381" y="3307"/>
                <a:ext cx="157" cy="6"/>
              </a:xfrm>
              <a:prstGeom prst="rect">
                <a:avLst/>
              </a:prstGeom>
              <a:solidFill>
                <a:srgbClr val="CDA959"/>
              </a:solidFill>
              <a:ln w="0">
                <a:noFill/>
                <a:miter lim="800000"/>
                <a:headEnd/>
                <a:tailEnd/>
              </a:ln>
            </p:spPr>
            <p:txBody>
              <a:bodyPr/>
              <a:lstStyle/>
              <a:p>
                <a:pPr>
                  <a:defRPr/>
                </a:pPr>
                <a:endParaRPr lang="en-US" dirty="0"/>
              </a:p>
            </p:txBody>
          </p:sp>
          <p:sp>
            <p:nvSpPr>
              <p:cNvPr id="876" name="Rectangle 1970"/>
              <p:cNvSpPr>
                <a:spLocks noChangeArrowheads="1"/>
              </p:cNvSpPr>
              <p:nvPr userDrawn="1"/>
            </p:nvSpPr>
            <p:spPr bwMode="auto">
              <a:xfrm>
                <a:off x="4946" y="3307"/>
                <a:ext cx="163" cy="6"/>
              </a:xfrm>
              <a:prstGeom prst="rect">
                <a:avLst/>
              </a:prstGeom>
              <a:solidFill>
                <a:srgbClr val="CDA959"/>
              </a:solidFill>
              <a:ln w="0">
                <a:noFill/>
                <a:miter lim="800000"/>
                <a:headEnd/>
                <a:tailEnd/>
              </a:ln>
            </p:spPr>
            <p:txBody>
              <a:bodyPr/>
              <a:lstStyle/>
              <a:p>
                <a:pPr>
                  <a:defRPr/>
                </a:pPr>
                <a:endParaRPr lang="en-US" dirty="0"/>
              </a:p>
            </p:txBody>
          </p:sp>
          <p:sp>
            <p:nvSpPr>
              <p:cNvPr id="877" name="Rectangle 1971"/>
              <p:cNvSpPr>
                <a:spLocks noChangeArrowheads="1"/>
              </p:cNvSpPr>
              <p:nvPr userDrawn="1"/>
            </p:nvSpPr>
            <p:spPr bwMode="auto">
              <a:xfrm>
                <a:off x="5176" y="3307"/>
                <a:ext cx="319" cy="6"/>
              </a:xfrm>
              <a:prstGeom prst="rect">
                <a:avLst/>
              </a:prstGeom>
              <a:solidFill>
                <a:srgbClr val="CDA959"/>
              </a:solidFill>
              <a:ln w="0">
                <a:noFill/>
                <a:miter lim="800000"/>
                <a:headEnd/>
                <a:tailEnd/>
              </a:ln>
            </p:spPr>
            <p:txBody>
              <a:bodyPr/>
              <a:lstStyle/>
              <a:p>
                <a:pPr>
                  <a:defRPr/>
                </a:pPr>
                <a:endParaRPr lang="en-US" dirty="0"/>
              </a:p>
            </p:txBody>
          </p:sp>
          <p:sp>
            <p:nvSpPr>
              <p:cNvPr id="878" name="Rectangle 1972"/>
              <p:cNvSpPr>
                <a:spLocks noChangeArrowheads="1"/>
              </p:cNvSpPr>
              <p:nvPr userDrawn="1"/>
            </p:nvSpPr>
            <p:spPr bwMode="auto">
              <a:xfrm>
                <a:off x="5769" y="3307"/>
                <a:ext cx="33" cy="6"/>
              </a:xfrm>
              <a:prstGeom prst="rect">
                <a:avLst/>
              </a:prstGeom>
              <a:solidFill>
                <a:srgbClr val="CDA959"/>
              </a:solidFill>
              <a:ln w="0">
                <a:noFill/>
                <a:miter lim="800000"/>
                <a:headEnd/>
                <a:tailEnd/>
              </a:ln>
            </p:spPr>
            <p:txBody>
              <a:bodyPr/>
              <a:lstStyle/>
              <a:p>
                <a:pPr>
                  <a:defRPr/>
                </a:pPr>
                <a:endParaRPr lang="en-US" dirty="0"/>
              </a:p>
            </p:txBody>
          </p:sp>
          <p:sp>
            <p:nvSpPr>
              <p:cNvPr id="879" name="Rectangle 1973"/>
              <p:cNvSpPr>
                <a:spLocks noChangeArrowheads="1"/>
              </p:cNvSpPr>
              <p:nvPr userDrawn="1"/>
            </p:nvSpPr>
            <p:spPr bwMode="auto">
              <a:xfrm>
                <a:off x="3905" y="3313"/>
                <a:ext cx="101" cy="5"/>
              </a:xfrm>
              <a:prstGeom prst="rect">
                <a:avLst/>
              </a:prstGeom>
              <a:solidFill>
                <a:srgbClr val="CDA959"/>
              </a:solidFill>
              <a:ln w="0">
                <a:noFill/>
                <a:miter lim="800000"/>
                <a:headEnd/>
                <a:tailEnd/>
              </a:ln>
            </p:spPr>
            <p:txBody>
              <a:bodyPr/>
              <a:lstStyle/>
              <a:p>
                <a:pPr>
                  <a:defRPr/>
                </a:pPr>
                <a:endParaRPr lang="en-US" dirty="0"/>
              </a:p>
            </p:txBody>
          </p:sp>
          <p:sp>
            <p:nvSpPr>
              <p:cNvPr id="880" name="Rectangle 1974"/>
              <p:cNvSpPr>
                <a:spLocks noChangeArrowheads="1"/>
              </p:cNvSpPr>
              <p:nvPr userDrawn="1"/>
            </p:nvSpPr>
            <p:spPr bwMode="auto">
              <a:xfrm>
                <a:off x="4375" y="3313"/>
                <a:ext cx="163" cy="5"/>
              </a:xfrm>
              <a:prstGeom prst="rect">
                <a:avLst/>
              </a:prstGeom>
              <a:solidFill>
                <a:srgbClr val="CDA959"/>
              </a:solidFill>
              <a:ln w="0">
                <a:noFill/>
                <a:miter lim="800000"/>
                <a:headEnd/>
                <a:tailEnd/>
              </a:ln>
            </p:spPr>
            <p:txBody>
              <a:bodyPr/>
              <a:lstStyle/>
              <a:p>
                <a:pPr>
                  <a:defRPr/>
                </a:pPr>
                <a:endParaRPr lang="en-US" dirty="0"/>
              </a:p>
            </p:txBody>
          </p:sp>
          <p:sp>
            <p:nvSpPr>
              <p:cNvPr id="881" name="Rectangle 1975"/>
              <p:cNvSpPr>
                <a:spLocks noChangeArrowheads="1"/>
              </p:cNvSpPr>
              <p:nvPr userDrawn="1"/>
            </p:nvSpPr>
            <p:spPr bwMode="auto">
              <a:xfrm>
                <a:off x="4929" y="3313"/>
                <a:ext cx="168" cy="5"/>
              </a:xfrm>
              <a:prstGeom prst="rect">
                <a:avLst/>
              </a:prstGeom>
              <a:solidFill>
                <a:srgbClr val="CDA959"/>
              </a:solidFill>
              <a:ln w="0">
                <a:noFill/>
                <a:miter lim="800000"/>
                <a:headEnd/>
                <a:tailEnd/>
              </a:ln>
            </p:spPr>
            <p:txBody>
              <a:bodyPr/>
              <a:lstStyle/>
              <a:p>
                <a:pPr>
                  <a:defRPr/>
                </a:pPr>
                <a:endParaRPr lang="en-US" dirty="0"/>
              </a:p>
            </p:txBody>
          </p:sp>
          <p:sp>
            <p:nvSpPr>
              <p:cNvPr id="882" name="Rectangle 1976"/>
              <p:cNvSpPr>
                <a:spLocks noChangeArrowheads="1"/>
              </p:cNvSpPr>
              <p:nvPr userDrawn="1"/>
            </p:nvSpPr>
            <p:spPr bwMode="auto">
              <a:xfrm>
                <a:off x="5176" y="3313"/>
                <a:ext cx="319" cy="5"/>
              </a:xfrm>
              <a:prstGeom prst="rect">
                <a:avLst/>
              </a:prstGeom>
              <a:solidFill>
                <a:srgbClr val="CDA959"/>
              </a:solidFill>
              <a:ln w="0">
                <a:noFill/>
                <a:miter lim="800000"/>
                <a:headEnd/>
                <a:tailEnd/>
              </a:ln>
            </p:spPr>
            <p:txBody>
              <a:bodyPr/>
              <a:lstStyle/>
              <a:p>
                <a:pPr>
                  <a:defRPr/>
                </a:pPr>
                <a:endParaRPr lang="en-US" dirty="0"/>
              </a:p>
            </p:txBody>
          </p:sp>
          <p:sp>
            <p:nvSpPr>
              <p:cNvPr id="883" name="Rectangle 1977"/>
              <p:cNvSpPr>
                <a:spLocks noChangeArrowheads="1"/>
              </p:cNvSpPr>
              <p:nvPr userDrawn="1"/>
            </p:nvSpPr>
            <p:spPr bwMode="auto">
              <a:xfrm>
                <a:off x="5769" y="3313"/>
                <a:ext cx="33" cy="5"/>
              </a:xfrm>
              <a:prstGeom prst="rect">
                <a:avLst/>
              </a:prstGeom>
              <a:solidFill>
                <a:srgbClr val="CDA959"/>
              </a:solidFill>
              <a:ln w="0">
                <a:noFill/>
                <a:miter lim="800000"/>
                <a:headEnd/>
                <a:tailEnd/>
              </a:ln>
            </p:spPr>
            <p:txBody>
              <a:bodyPr/>
              <a:lstStyle/>
              <a:p>
                <a:pPr>
                  <a:defRPr/>
                </a:pPr>
                <a:endParaRPr lang="en-US" dirty="0"/>
              </a:p>
            </p:txBody>
          </p:sp>
          <p:sp>
            <p:nvSpPr>
              <p:cNvPr id="884" name="Rectangle 1978"/>
              <p:cNvSpPr>
                <a:spLocks noChangeArrowheads="1"/>
              </p:cNvSpPr>
              <p:nvPr userDrawn="1"/>
            </p:nvSpPr>
            <p:spPr bwMode="auto">
              <a:xfrm>
                <a:off x="3911" y="3318"/>
                <a:ext cx="95" cy="6"/>
              </a:xfrm>
              <a:prstGeom prst="rect">
                <a:avLst/>
              </a:prstGeom>
              <a:solidFill>
                <a:srgbClr val="CDA959"/>
              </a:solidFill>
              <a:ln w="0">
                <a:noFill/>
                <a:miter lim="800000"/>
                <a:headEnd/>
                <a:tailEnd/>
              </a:ln>
            </p:spPr>
            <p:txBody>
              <a:bodyPr/>
              <a:lstStyle/>
              <a:p>
                <a:pPr>
                  <a:defRPr/>
                </a:pPr>
                <a:endParaRPr lang="en-US" dirty="0"/>
              </a:p>
            </p:txBody>
          </p:sp>
          <p:sp>
            <p:nvSpPr>
              <p:cNvPr id="885" name="Rectangle 1979"/>
              <p:cNvSpPr>
                <a:spLocks noChangeArrowheads="1"/>
              </p:cNvSpPr>
              <p:nvPr userDrawn="1"/>
            </p:nvSpPr>
            <p:spPr bwMode="auto">
              <a:xfrm>
                <a:off x="4375" y="3318"/>
                <a:ext cx="157" cy="6"/>
              </a:xfrm>
              <a:prstGeom prst="rect">
                <a:avLst/>
              </a:prstGeom>
              <a:solidFill>
                <a:srgbClr val="CDA959"/>
              </a:solidFill>
              <a:ln w="0">
                <a:noFill/>
                <a:miter lim="800000"/>
                <a:headEnd/>
                <a:tailEnd/>
              </a:ln>
            </p:spPr>
            <p:txBody>
              <a:bodyPr/>
              <a:lstStyle/>
              <a:p>
                <a:pPr>
                  <a:defRPr/>
                </a:pPr>
                <a:endParaRPr lang="en-US" dirty="0"/>
              </a:p>
            </p:txBody>
          </p:sp>
          <p:sp>
            <p:nvSpPr>
              <p:cNvPr id="886" name="Rectangle 1980"/>
              <p:cNvSpPr>
                <a:spLocks noChangeArrowheads="1"/>
              </p:cNvSpPr>
              <p:nvPr userDrawn="1"/>
            </p:nvSpPr>
            <p:spPr bwMode="auto">
              <a:xfrm>
                <a:off x="4918" y="3318"/>
                <a:ext cx="168" cy="6"/>
              </a:xfrm>
              <a:prstGeom prst="rect">
                <a:avLst/>
              </a:prstGeom>
              <a:solidFill>
                <a:srgbClr val="CDA959"/>
              </a:solidFill>
              <a:ln w="0">
                <a:noFill/>
                <a:miter lim="800000"/>
                <a:headEnd/>
                <a:tailEnd/>
              </a:ln>
            </p:spPr>
            <p:txBody>
              <a:bodyPr/>
              <a:lstStyle/>
              <a:p>
                <a:pPr>
                  <a:defRPr/>
                </a:pPr>
                <a:endParaRPr lang="en-US" dirty="0"/>
              </a:p>
            </p:txBody>
          </p:sp>
          <p:sp>
            <p:nvSpPr>
              <p:cNvPr id="887" name="Rectangle 1981"/>
              <p:cNvSpPr>
                <a:spLocks noChangeArrowheads="1"/>
              </p:cNvSpPr>
              <p:nvPr userDrawn="1"/>
            </p:nvSpPr>
            <p:spPr bwMode="auto">
              <a:xfrm>
                <a:off x="5170" y="3318"/>
                <a:ext cx="330" cy="6"/>
              </a:xfrm>
              <a:prstGeom prst="rect">
                <a:avLst/>
              </a:prstGeom>
              <a:solidFill>
                <a:srgbClr val="CDA959"/>
              </a:solidFill>
              <a:ln w="0">
                <a:noFill/>
                <a:miter lim="800000"/>
                <a:headEnd/>
                <a:tailEnd/>
              </a:ln>
            </p:spPr>
            <p:txBody>
              <a:bodyPr/>
              <a:lstStyle/>
              <a:p>
                <a:pPr>
                  <a:defRPr/>
                </a:pPr>
                <a:endParaRPr lang="en-US" dirty="0"/>
              </a:p>
            </p:txBody>
          </p:sp>
          <p:sp>
            <p:nvSpPr>
              <p:cNvPr id="888" name="Rectangle 1982"/>
              <p:cNvSpPr>
                <a:spLocks noChangeArrowheads="1"/>
              </p:cNvSpPr>
              <p:nvPr userDrawn="1"/>
            </p:nvSpPr>
            <p:spPr bwMode="auto">
              <a:xfrm>
                <a:off x="5769" y="3318"/>
                <a:ext cx="33" cy="6"/>
              </a:xfrm>
              <a:prstGeom prst="rect">
                <a:avLst/>
              </a:prstGeom>
              <a:solidFill>
                <a:srgbClr val="CDA959"/>
              </a:solidFill>
              <a:ln w="0">
                <a:noFill/>
                <a:miter lim="800000"/>
                <a:headEnd/>
                <a:tailEnd/>
              </a:ln>
            </p:spPr>
            <p:txBody>
              <a:bodyPr/>
              <a:lstStyle/>
              <a:p>
                <a:pPr>
                  <a:defRPr/>
                </a:pPr>
                <a:endParaRPr lang="en-US" dirty="0"/>
              </a:p>
            </p:txBody>
          </p:sp>
          <p:sp>
            <p:nvSpPr>
              <p:cNvPr id="889" name="Rectangle 1983"/>
              <p:cNvSpPr>
                <a:spLocks noChangeArrowheads="1"/>
              </p:cNvSpPr>
              <p:nvPr userDrawn="1"/>
            </p:nvSpPr>
            <p:spPr bwMode="auto">
              <a:xfrm>
                <a:off x="3917" y="3324"/>
                <a:ext cx="89" cy="6"/>
              </a:xfrm>
              <a:prstGeom prst="rect">
                <a:avLst/>
              </a:prstGeom>
              <a:solidFill>
                <a:srgbClr val="CDA959"/>
              </a:solidFill>
              <a:ln w="0">
                <a:noFill/>
                <a:miter lim="800000"/>
                <a:headEnd/>
                <a:tailEnd/>
              </a:ln>
            </p:spPr>
            <p:txBody>
              <a:bodyPr/>
              <a:lstStyle/>
              <a:p>
                <a:pPr>
                  <a:defRPr/>
                </a:pPr>
                <a:endParaRPr lang="en-US" dirty="0"/>
              </a:p>
            </p:txBody>
          </p:sp>
          <p:sp>
            <p:nvSpPr>
              <p:cNvPr id="890" name="Rectangle 1984"/>
              <p:cNvSpPr>
                <a:spLocks noChangeArrowheads="1"/>
              </p:cNvSpPr>
              <p:nvPr userDrawn="1"/>
            </p:nvSpPr>
            <p:spPr bwMode="auto">
              <a:xfrm>
                <a:off x="4375" y="3324"/>
                <a:ext cx="157" cy="6"/>
              </a:xfrm>
              <a:prstGeom prst="rect">
                <a:avLst/>
              </a:prstGeom>
              <a:solidFill>
                <a:srgbClr val="CDA959"/>
              </a:solidFill>
              <a:ln w="0">
                <a:noFill/>
                <a:miter lim="800000"/>
                <a:headEnd/>
                <a:tailEnd/>
              </a:ln>
            </p:spPr>
            <p:txBody>
              <a:bodyPr/>
              <a:lstStyle/>
              <a:p>
                <a:pPr>
                  <a:defRPr/>
                </a:pPr>
                <a:endParaRPr lang="en-US" dirty="0"/>
              </a:p>
            </p:txBody>
          </p:sp>
          <p:sp>
            <p:nvSpPr>
              <p:cNvPr id="891" name="Rectangle 1985"/>
              <p:cNvSpPr>
                <a:spLocks noChangeArrowheads="1"/>
              </p:cNvSpPr>
              <p:nvPr userDrawn="1"/>
            </p:nvSpPr>
            <p:spPr bwMode="auto">
              <a:xfrm>
                <a:off x="4907" y="3324"/>
                <a:ext cx="162" cy="6"/>
              </a:xfrm>
              <a:prstGeom prst="rect">
                <a:avLst/>
              </a:prstGeom>
              <a:solidFill>
                <a:srgbClr val="CDA959"/>
              </a:solidFill>
              <a:ln w="0">
                <a:noFill/>
                <a:miter lim="800000"/>
                <a:headEnd/>
                <a:tailEnd/>
              </a:ln>
            </p:spPr>
            <p:txBody>
              <a:bodyPr/>
              <a:lstStyle/>
              <a:p>
                <a:pPr>
                  <a:defRPr/>
                </a:pPr>
                <a:endParaRPr lang="en-US" dirty="0"/>
              </a:p>
            </p:txBody>
          </p:sp>
          <p:sp>
            <p:nvSpPr>
              <p:cNvPr id="892" name="Rectangle 1986"/>
              <p:cNvSpPr>
                <a:spLocks noChangeArrowheads="1"/>
              </p:cNvSpPr>
              <p:nvPr userDrawn="1"/>
            </p:nvSpPr>
            <p:spPr bwMode="auto">
              <a:xfrm>
                <a:off x="5165" y="3324"/>
                <a:ext cx="335" cy="6"/>
              </a:xfrm>
              <a:prstGeom prst="rect">
                <a:avLst/>
              </a:prstGeom>
              <a:solidFill>
                <a:srgbClr val="CDA959"/>
              </a:solidFill>
              <a:ln w="0">
                <a:noFill/>
                <a:miter lim="800000"/>
                <a:headEnd/>
                <a:tailEnd/>
              </a:ln>
            </p:spPr>
            <p:txBody>
              <a:bodyPr/>
              <a:lstStyle/>
              <a:p>
                <a:pPr>
                  <a:defRPr/>
                </a:pPr>
                <a:endParaRPr lang="en-US" dirty="0"/>
              </a:p>
            </p:txBody>
          </p:sp>
          <p:sp>
            <p:nvSpPr>
              <p:cNvPr id="893" name="Rectangle 1987"/>
              <p:cNvSpPr>
                <a:spLocks noChangeArrowheads="1"/>
              </p:cNvSpPr>
              <p:nvPr userDrawn="1"/>
            </p:nvSpPr>
            <p:spPr bwMode="auto">
              <a:xfrm>
                <a:off x="5769" y="3324"/>
                <a:ext cx="33" cy="6"/>
              </a:xfrm>
              <a:prstGeom prst="rect">
                <a:avLst/>
              </a:prstGeom>
              <a:solidFill>
                <a:srgbClr val="CDA959"/>
              </a:solidFill>
              <a:ln w="0">
                <a:noFill/>
                <a:miter lim="800000"/>
                <a:headEnd/>
                <a:tailEnd/>
              </a:ln>
            </p:spPr>
            <p:txBody>
              <a:bodyPr/>
              <a:lstStyle/>
              <a:p>
                <a:pPr>
                  <a:defRPr/>
                </a:pPr>
                <a:endParaRPr lang="en-US" dirty="0"/>
              </a:p>
            </p:txBody>
          </p:sp>
          <p:sp>
            <p:nvSpPr>
              <p:cNvPr id="894" name="Rectangle 1988"/>
              <p:cNvSpPr>
                <a:spLocks noChangeArrowheads="1"/>
              </p:cNvSpPr>
              <p:nvPr userDrawn="1"/>
            </p:nvSpPr>
            <p:spPr bwMode="auto">
              <a:xfrm>
                <a:off x="3922" y="3330"/>
                <a:ext cx="84" cy="5"/>
              </a:xfrm>
              <a:prstGeom prst="rect">
                <a:avLst/>
              </a:prstGeom>
              <a:solidFill>
                <a:srgbClr val="CDA959"/>
              </a:solidFill>
              <a:ln w="0">
                <a:noFill/>
                <a:miter lim="800000"/>
                <a:headEnd/>
                <a:tailEnd/>
              </a:ln>
            </p:spPr>
            <p:txBody>
              <a:bodyPr/>
              <a:lstStyle/>
              <a:p>
                <a:pPr>
                  <a:defRPr/>
                </a:pPr>
                <a:endParaRPr lang="en-US" dirty="0"/>
              </a:p>
            </p:txBody>
          </p:sp>
          <p:sp>
            <p:nvSpPr>
              <p:cNvPr id="895" name="Rectangle 1989"/>
              <p:cNvSpPr>
                <a:spLocks noChangeArrowheads="1"/>
              </p:cNvSpPr>
              <p:nvPr userDrawn="1"/>
            </p:nvSpPr>
            <p:spPr bwMode="auto">
              <a:xfrm>
                <a:off x="4370" y="3330"/>
                <a:ext cx="162" cy="5"/>
              </a:xfrm>
              <a:prstGeom prst="rect">
                <a:avLst/>
              </a:prstGeom>
              <a:solidFill>
                <a:srgbClr val="CDA959"/>
              </a:solidFill>
              <a:ln w="0">
                <a:noFill/>
                <a:miter lim="800000"/>
                <a:headEnd/>
                <a:tailEnd/>
              </a:ln>
            </p:spPr>
            <p:txBody>
              <a:bodyPr/>
              <a:lstStyle/>
              <a:p>
                <a:pPr>
                  <a:defRPr/>
                </a:pPr>
                <a:endParaRPr lang="en-US" dirty="0"/>
              </a:p>
            </p:txBody>
          </p:sp>
          <p:sp>
            <p:nvSpPr>
              <p:cNvPr id="896" name="Rectangle 1990"/>
              <p:cNvSpPr>
                <a:spLocks noChangeArrowheads="1"/>
              </p:cNvSpPr>
              <p:nvPr userDrawn="1"/>
            </p:nvSpPr>
            <p:spPr bwMode="auto">
              <a:xfrm>
                <a:off x="4890" y="3330"/>
                <a:ext cx="168" cy="5"/>
              </a:xfrm>
              <a:prstGeom prst="rect">
                <a:avLst/>
              </a:prstGeom>
              <a:solidFill>
                <a:srgbClr val="CDA959"/>
              </a:solidFill>
              <a:ln w="0">
                <a:noFill/>
                <a:miter lim="800000"/>
                <a:headEnd/>
                <a:tailEnd/>
              </a:ln>
            </p:spPr>
            <p:txBody>
              <a:bodyPr/>
              <a:lstStyle/>
              <a:p>
                <a:pPr>
                  <a:defRPr/>
                </a:pPr>
                <a:endParaRPr lang="en-US" dirty="0"/>
              </a:p>
            </p:txBody>
          </p:sp>
          <p:sp>
            <p:nvSpPr>
              <p:cNvPr id="897" name="Rectangle 1991"/>
              <p:cNvSpPr>
                <a:spLocks noChangeArrowheads="1"/>
              </p:cNvSpPr>
              <p:nvPr userDrawn="1"/>
            </p:nvSpPr>
            <p:spPr bwMode="auto">
              <a:xfrm>
                <a:off x="5159" y="3330"/>
                <a:ext cx="341" cy="5"/>
              </a:xfrm>
              <a:prstGeom prst="rect">
                <a:avLst/>
              </a:prstGeom>
              <a:solidFill>
                <a:srgbClr val="CDA959"/>
              </a:solidFill>
              <a:ln w="0">
                <a:noFill/>
                <a:miter lim="800000"/>
                <a:headEnd/>
                <a:tailEnd/>
              </a:ln>
            </p:spPr>
            <p:txBody>
              <a:bodyPr/>
              <a:lstStyle/>
              <a:p>
                <a:pPr>
                  <a:defRPr/>
                </a:pPr>
                <a:endParaRPr lang="en-US" dirty="0"/>
              </a:p>
            </p:txBody>
          </p:sp>
          <p:sp>
            <p:nvSpPr>
              <p:cNvPr id="898" name="Rectangle 1992"/>
              <p:cNvSpPr>
                <a:spLocks noChangeArrowheads="1"/>
              </p:cNvSpPr>
              <p:nvPr userDrawn="1"/>
            </p:nvSpPr>
            <p:spPr bwMode="auto">
              <a:xfrm>
                <a:off x="5769" y="3330"/>
                <a:ext cx="33" cy="5"/>
              </a:xfrm>
              <a:prstGeom prst="rect">
                <a:avLst/>
              </a:prstGeom>
              <a:solidFill>
                <a:srgbClr val="CDA959"/>
              </a:solidFill>
              <a:ln w="0">
                <a:noFill/>
                <a:miter lim="800000"/>
                <a:headEnd/>
                <a:tailEnd/>
              </a:ln>
            </p:spPr>
            <p:txBody>
              <a:bodyPr/>
              <a:lstStyle/>
              <a:p>
                <a:pPr>
                  <a:defRPr/>
                </a:pPr>
                <a:endParaRPr lang="en-US" dirty="0"/>
              </a:p>
            </p:txBody>
          </p:sp>
          <p:sp>
            <p:nvSpPr>
              <p:cNvPr id="899" name="Rectangle 1993"/>
              <p:cNvSpPr>
                <a:spLocks noChangeArrowheads="1"/>
              </p:cNvSpPr>
              <p:nvPr userDrawn="1"/>
            </p:nvSpPr>
            <p:spPr bwMode="auto">
              <a:xfrm>
                <a:off x="3928" y="3335"/>
                <a:ext cx="84" cy="6"/>
              </a:xfrm>
              <a:prstGeom prst="rect">
                <a:avLst/>
              </a:prstGeom>
              <a:solidFill>
                <a:srgbClr val="CDA959"/>
              </a:solidFill>
              <a:ln w="0">
                <a:noFill/>
                <a:miter lim="800000"/>
                <a:headEnd/>
                <a:tailEnd/>
              </a:ln>
            </p:spPr>
            <p:txBody>
              <a:bodyPr/>
              <a:lstStyle/>
              <a:p>
                <a:pPr>
                  <a:defRPr/>
                </a:pPr>
                <a:endParaRPr lang="en-US" dirty="0"/>
              </a:p>
            </p:txBody>
          </p:sp>
          <p:sp>
            <p:nvSpPr>
              <p:cNvPr id="900" name="Rectangle 1994"/>
              <p:cNvSpPr>
                <a:spLocks noChangeArrowheads="1"/>
              </p:cNvSpPr>
              <p:nvPr userDrawn="1"/>
            </p:nvSpPr>
            <p:spPr bwMode="auto">
              <a:xfrm>
                <a:off x="4370" y="3335"/>
                <a:ext cx="157" cy="6"/>
              </a:xfrm>
              <a:prstGeom prst="rect">
                <a:avLst/>
              </a:prstGeom>
              <a:solidFill>
                <a:srgbClr val="CDA959"/>
              </a:solidFill>
              <a:ln w="0">
                <a:noFill/>
                <a:miter lim="800000"/>
                <a:headEnd/>
                <a:tailEnd/>
              </a:ln>
            </p:spPr>
            <p:txBody>
              <a:bodyPr/>
              <a:lstStyle/>
              <a:p>
                <a:pPr>
                  <a:defRPr/>
                </a:pPr>
                <a:endParaRPr lang="en-US" dirty="0"/>
              </a:p>
            </p:txBody>
          </p:sp>
          <p:sp>
            <p:nvSpPr>
              <p:cNvPr id="901" name="Rectangle 1995"/>
              <p:cNvSpPr>
                <a:spLocks noChangeArrowheads="1"/>
              </p:cNvSpPr>
              <p:nvPr userDrawn="1"/>
            </p:nvSpPr>
            <p:spPr bwMode="auto">
              <a:xfrm>
                <a:off x="4879" y="3335"/>
                <a:ext cx="162" cy="6"/>
              </a:xfrm>
              <a:prstGeom prst="rect">
                <a:avLst/>
              </a:prstGeom>
              <a:solidFill>
                <a:srgbClr val="CDA959"/>
              </a:solidFill>
              <a:ln w="0">
                <a:noFill/>
                <a:miter lim="800000"/>
                <a:headEnd/>
                <a:tailEnd/>
              </a:ln>
            </p:spPr>
            <p:txBody>
              <a:bodyPr/>
              <a:lstStyle/>
              <a:p>
                <a:pPr>
                  <a:defRPr/>
                </a:pPr>
                <a:endParaRPr lang="en-US" dirty="0"/>
              </a:p>
            </p:txBody>
          </p:sp>
          <p:sp>
            <p:nvSpPr>
              <p:cNvPr id="902" name="Rectangle 1996"/>
              <p:cNvSpPr>
                <a:spLocks noChangeArrowheads="1"/>
              </p:cNvSpPr>
              <p:nvPr userDrawn="1"/>
            </p:nvSpPr>
            <p:spPr bwMode="auto">
              <a:xfrm>
                <a:off x="5153" y="3335"/>
                <a:ext cx="353" cy="6"/>
              </a:xfrm>
              <a:prstGeom prst="rect">
                <a:avLst/>
              </a:prstGeom>
              <a:solidFill>
                <a:srgbClr val="CDA959"/>
              </a:solidFill>
              <a:ln w="0">
                <a:noFill/>
                <a:miter lim="800000"/>
                <a:headEnd/>
                <a:tailEnd/>
              </a:ln>
            </p:spPr>
            <p:txBody>
              <a:bodyPr/>
              <a:lstStyle/>
              <a:p>
                <a:pPr>
                  <a:defRPr/>
                </a:pPr>
                <a:endParaRPr lang="en-US" dirty="0"/>
              </a:p>
            </p:txBody>
          </p:sp>
          <p:sp>
            <p:nvSpPr>
              <p:cNvPr id="903" name="Rectangle 1997"/>
              <p:cNvSpPr>
                <a:spLocks noChangeArrowheads="1"/>
              </p:cNvSpPr>
              <p:nvPr userDrawn="1"/>
            </p:nvSpPr>
            <p:spPr bwMode="auto">
              <a:xfrm>
                <a:off x="5769" y="3335"/>
                <a:ext cx="33" cy="6"/>
              </a:xfrm>
              <a:prstGeom prst="rect">
                <a:avLst/>
              </a:prstGeom>
              <a:solidFill>
                <a:srgbClr val="CDA959"/>
              </a:solidFill>
              <a:ln w="0">
                <a:noFill/>
                <a:miter lim="800000"/>
                <a:headEnd/>
                <a:tailEnd/>
              </a:ln>
            </p:spPr>
            <p:txBody>
              <a:bodyPr/>
              <a:lstStyle/>
              <a:p>
                <a:pPr>
                  <a:defRPr/>
                </a:pPr>
                <a:endParaRPr lang="en-US" dirty="0"/>
              </a:p>
            </p:txBody>
          </p:sp>
          <p:sp>
            <p:nvSpPr>
              <p:cNvPr id="904" name="Rectangle 1998"/>
              <p:cNvSpPr>
                <a:spLocks noChangeArrowheads="1"/>
              </p:cNvSpPr>
              <p:nvPr userDrawn="1"/>
            </p:nvSpPr>
            <p:spPr bwMode="auto">
              <a:xfrm>
                <a:off x="3933" y="3341"/>
                <a:ext cx="79" cy="5"/>
              </a:xfrm>
              <a:prstGeom prst="rect">
                <a:avLst/>
              </a:prstGeom>
              <a:solidFill>
                <a:srgbClr val="CDA959"/>
              </a:solidFill>
              <a:ln w="0">
                <a:noFill/>
                <a:miter lim="800000"/>
                <a:headEnd/>
                <a:tailEnd/>
              </a:ln>
            </p:spPr>
            <p:txBody>
              <a:bodyPr/>
              <a:lstStyle/>
              <a:p>
                <a:pPr>
                  <a:defRPr/>
                </a:pPr>
                <a:endParaRPr lang="en-US" dirty="0"/>
              </a:p>
            </p:txBody>
          </p:sp>
          <p:sp>
            <p:nvSpPr>
              <p:cNvPr id="905" name="Rectangle 1999"/>
              <p:cNvSpPr>
                <a:spLocks noChangeArrowheads="1"/>
              </p:cNvSpPr>
              <p:nvPr userDrawn="1"/>
            </p:nvSpPr>
            <p:spPr bwMode="auto">
              <a:xfrm>
                <a:off x="4364" y="3341"/>
                <a:ext cx="163" cy="5"/>
              </a:xfrm>
              <a:prstGeom prst="rect">
                <a:avLst/>
              </a:prstGeom>
              <a:solidFill>
                <a:srgbClr val="CDA959"/>
              </a:solidFill>
              <a:ln w="0">
                <a:noFill/>
                <a:miter lim="800000"/>
                <a:headEnd/>
                <a:tailEnd/>
              </a:ln>
            </p:spPr>
            <p:txBody>
              <a:bodyPr/>
              <a:lstStyle/>
              <a:p>
                <a:pPr>
                  <a:defRPr/>
                </a:pPr>
                <a:endParaRPr lang="en-US" dirty="0"/>
              </a:p>
            </p:txBody>
          </p:sp>
          <p:sp>
            <p:nvSpPr>
              <p:cNvPr id="906" name="Rectangle 2000"/>
              <p:cNvSpPr>
                <a:spLocks noChangeArrowheads="1"/>
              </p:cNvSpPr>
              <p:nvPr userDrawn="1"/>
            </p:nvSpPr>
            <p:spPr bwMode="auto">
              <a:xfrm>
                <a:off x="4868" y="3341"/>
                <a:ext cx="162" cy="5"/>
              </a:xfrm>
              <a:prstGeom prst="rect">
                <a:avLst/>
              </a:prstGeom>
              <a:solidFill>
                <a:srgbClr val="CDA959"/>
              </a:solidFill>
              <a:ln w="0">
                <a:noFill/>
                <a:miter lim="800000"/>
                <a:headEnd/>
                <a:tailEnd/>
              </a:ln>
            </p:spPr>
            <p:txBody>
              <a:bodyPr/>
              <a:lstStyle/>
              <a:p>
                <a:pPr>
                  <a:defRPr/>
                </a:pPr>
                <a:endParaRPr lang="en-US" dirty="0"/>
              </a:p>
            </p:txBody>
          </p:sp>
          <p:sp>
            <p:nvSpPr>
              <p:cNvPr id="907" name="Rectangle 2001"/>
              <p:cNvSpPr>
                <a:spLocks noChangeArrowheads="1"/>
              </p:cNvSpPr>
              <p:nvPr userDrawn="1"/>
            </p:nvSpPr>
            <p:spPr bwMode="auto">
              <a:xfrm>
                <a:off x="5148" y="3341"/>
                <a:ext cx="358" cy="5"/>
              </a:xfrm>
              <a:prstGeom prst="rect">
                <a:avLst/>
              </a:prstGeom>
              <a:solidFill>
                <a:srgbClr val="CDA959"/>
              </a:solidFill>
              <a:ln w="0">
                <a:noFill/>
                <a:miter lim="800000"/>
                <a:headEnd/>
                <a:tailEnd/>
              </a:ln>
            </p:spPr>
            <p:txBody>
              <a:bodyPr/>
              <a:lstStyle/>
              <a:p>
                <a:pPr>
                  <a:defRPr/>
                </a:pPr>
                <a:endParaRPr lang="en-US" dirty="0"/>
              </a:p>
            </p:txBody>
          </p:sp>
          <p:sp>
            <p:nvSpPr>
              <p:cNvPr id="908" name="Rectangle 2002"/>
              <p:cNvSpPr>
                <a:spLocks noChangeArrowheads="1"/>
              </p:cNvSpPr>
              <p:nvPr userDrawn="1"/>
            </p:nvSpPr>
            <p:spPr bwMode="auto">
              <a:xfrm>
                <a:off x="5769" y="3341"/>
                <a:ext cx="33" cy="5"/>
              </a:xfrm>
              <a:prstGeom prst="rect">
                <a:avLst/>
              </a:prstGeom>
              <a:solidFill>
                <a:srgbClr val="CDA959"/>
              </a:solidFill>
              <a:ln w="0">
                <a:noFill/>
                <a:miter lim="800000"/>
                <a:headEnd/>
                <a:tailEnd/>
              </a:ln>
            </p:spPr>
            <p:txBody>
              <a:bodyPr/>
              <a:lstStyle/>
              <a:p>
                <a:pPr>
                  <a:defRPr/>
                </a:pPr>
                <a:endParaRPr lang="en-US" dirty="0"/>
              </a:p>
            </p:txBody>
          </p:sp>
          <p:sp>
            <p:nvSpPr>
              <p:cNvPr id="909" name="Rectangle 2003"/>
              <p:cNvSpPr>
                <a:spLocks noChangeArrowheads="1"/>
              </p:cNvSpPr>
              <p:nvPr userDrawn="1"/>
            </p:nvSpPr>
            <p:spPr bwMode="auto">
              <a:xfrm>
                <a:off x="3939" y="3346"/>
                <a:ext cx="78" cy="6"/>
              </a:xfrm>
              <a:prstGeom prst="rect">
                <a:avLst/>
              </a:prstGeom>
              <a:solidFill>
                <a:srgbClr val="CDA959"/>
              </a:solidFill>
              <a:ln w="0">
                <a:noFill/>
                <a:miter lim="800000"/>
                <a:headEnd/>
                <a:tailEnd/>
              </a:ln>
            </p:spPr>
            <p:txBody>
              <a:bodyPr/>
              <a:lstStyle/>
              <a:p>
                <a:pPr>
                  <a:defRPr/>
                </a:pPr>
                <a:endParaRPr lang="en-US" dirty="0"/>
              </a:p>
            </p:txBody>
          </p:sp>
          <p:sp>
            <p:nvSpPr>
              <p:cNvPr id="910" name="Rectangle 2004"/>
              <p:cNvSpPr>
                <a:spLocks noChangeArrowheads="1"/>
              </p:cNvSpPr>
              <p:nvPr userDrawn="1"/>
            </p:nvSpPr>
            <p:spPr bwMode="auto">
              <a:xfrm>
                <a:off x="4364" y="3346"/>
                <a:ext cx="157" cy="6"/>
              </a:xfrm>
              <a:prstGeom prst="rect">
                <a:avLst/>
              </a:prstGeom>
              <a:solidFill>
                <a:srgbClr val="CDA959"/>
              </a:solidFill>
              <a:ln w="0">
                <a:noFill/>
                <a:miter lim="800000"/>
                <a:headEnd/>
                <a:tailEnd/>
              </a:ln>
            </p:spPr>
            <p:txBody>
              <a:bodyPr/>
              <a:lstStyle/>
              <a:p>
                <a:pPr>
                  <a:defRPr/>
                </a:pPr>
                <a:endParaRPr lang="en-US" dirty="0"/>
              </a:p>
            </p:txBody>
          </p:sp>
          <p:sp>
            <p:nvSpPr>
              <p:cNvPr id="911" name="Rectangle 2005"/>
              <p:cNvSpPr>
                <a:spLocks noChangeArrowheads="1"/>
              </p:cNvSpPr>
              <p:nvPr userDrawn="1"/>
            </p:nvSpPr>
            <p:spPr bwMode="auto">
              <a:xfrm>
                <a:off x="4851" y="3346"/>
                <a:ext cx="162" cy="6"/>
              </a:xfrm>
              <a:prstGeom prst="rect">
                <a:avLst/>
              </a:prstGeom>
              <a:solidFill>
                <a:srgbClr val="CDA959"/>
              </a:solidFill>
              <a:ln w="0">
                <a:noFill/>
                <a:miter lim="800000"/>
                <a:headEnd/>
                <a:tailEnd/>
              </a:ln>
            </p:spPr>
            <p:txBody>
              <a:bodyPr/>
              <a:lstStyle/>
              <a:p>
                <a:pPr>
                  <a:defRPr/>
                </a:pPr>
                <a:endParaRPr lang="en-US" dirty="0"/>
              </a:p>
            </p:txBody>
          </p:sp>
          <p:sp>
            <p:nvSpPr>
              <p:cNvPr id="912" name="Rectangle 2006"/>
              <p:cNvSpPr>
                <a:spLocks noChangeArrowheads="1"/>
              </p:cNvSpPr>
              <p:nvPr userDrawn="1"/>
            </p:nvSpPr>
            <p:spPr bwMode="auto">
              <a:xfrm>
                <a:off x="5142" y="3346"/>
                <a:ext cx="369" cy="6"/>
              </a:xfrm>
              <a:prstGeom prst="rect">
                <a:avLst/>
              </a:prstGeom>
              <a:solidFill>
                <a:srgbClr val="CDA959"/>
              </a:solidFill>
              <a:ln w="0">
                <a:noFill/>
                <a:miter lim="800000"/>
                <a:headEnd/>
                <a:tailEnd/>
              </a:ln>
            </p:spPr>
            <p:txBody>
              <a:bodyPr/>
              <a:lstStyle/>
              <a:p>
                <a:pPr>
                  <a:defRPr/>
                </a:pPr>
                <a:endParaRPr lang="en-US" dirty="0"/>
              </a:p>
            </p:txBody>
          </p:sp>
          <p:sp>
            <p:nvSpPr>
              <p:cNvPr id="913" name="Rectangle 2007"/>
              <p:cNvSpPr>
                <a:spLocks noChangeArrowheads="1"/>
              </p:cNvSpPr>
              <p:nvPr userDrawn="1"/>
            </p:nvSpPr>
            <p:spPr bwMode="auto">
              <a:xfrm>
                <a:off x="5769" y="3346"/>
                <a:ext cx="33" cy="6"/>
              </a:xfrm>
              <a:prstGeom prst="rect">
                <a:avLst/>
              </a:prstGeom>
              <a:solidFill>
                <a:srgbClr val="CDA959"/>
              </a:solidFill>
              <a:ln w="0">
                <a:noFill/>
                <a:miter lim="800000"/>
                <a:headEnd/>
                <a:tailEnd/>
              </a:ln>
            </p:spPr>
            <p:txBody>
              <a:bodyPr/>
              <a:lstStyle/>
              <a:p>
                <a:pPr>
                  <a:defRPr/>
                </a:pPr>
                <a:endParaRPr lang="en-US" dirty="0"/>
              </a:p>
            </p:txBody>
          </p:sp>
          <p:sp>
            <p:nvSpPr>
              <p:cNvPr id="914" name="Rectangle 2008"/>
              <p:cNvSpPr>
                <a:spLocks noChangeArrowheads="1"/>
              </p:cNvSpPr>
              <p:nvPr userDrawn="1"/>
            </p:nvSpPr>
            <p:spPr bwMode="auto">
              <a:xfrm>
                <a:off x="3945" y="3352"/>
                <a:ext cx="72" cy="6"/>
              </a:xfrm>
              <a:prstGeom prst="rect">
                <a:avLst/>
              </a:prstGeom>
              <a:solidFill>
                <a:srgbClr val="CDA959"/>
              </a:solidFill>
              <a:ln w="0">
                <a:noFill/>
                <a:miter lim="800000"/>
                <a:headEnd/>
                <a:tailEnd/>
              </a:ln>
            </p:spPr>
            <p:txBody>
              <a:bodyPr/>
              <a:lstStyle/>
              <a:p>
                <a:pPr>
                  <a:defRPr/>
                </a:pPr>
                <a:endParaRPr lang="en-US" dirty="0"/>
              </a:p>
            </p:txBody>
          </p:sp>
          <p:sp>
            <p:nvSpPr>
              <p:cNvPr id="915" name="Rectangle 2009"/>
              <p:cNvSpPr>
                <a:spLocks noChangeArrowheads="1"/>
              </p:cNvSpPr>
              <p:nvPr userDrawn="1"/>
            </p:nvSpPr>
            <p:spPr bwMode="auto">
              <a:xfrm>
                <a:off x="4359" y="3352"/>
                <a:ext cx="162" cy="6"/>
              </a:xfrm>
              <a:prstGeom prst="rect">
                <a:avLst/>
              </a:prstGeom>
              <a:solidFill>
                <a:srgbClr val="CDA959"/>
              </a:solidFill>
              <a:ln w="0">
                <a:noFill/>
                <a:miter lim="800000"/>
                <a:headEnd/>
                <a:tailEnd/>
              </a:ln>
            </p:spPr>
            <p:txBody>
              <a:bodyPr/>
              <a:lstStyle/>
              <a:p>
                <a:pPr>
                  <a:defRPr/>
                </a:pPr>
                <a:endParaRPr lang="en-US" dirty="0"/>
              </a:p>
            </p:txBody>
          </p:sp>
          <p:sp>
            <p:nvSpPr>
              <p:cNvPr id="916" name="Rectangle 2010"/>
              <p:cNvSpPr>
                <a:spLocks noChangeArrowheads="1"/>
              </p:cNvSpPr>
              <p:nvPr userDrawn="1"/>
            </p:nvSpPr>
            <p:spPr bwMode="auto">
              <a:xfrm>
                <a:off x="4840" y="3352"/>
                <a:ext cx="162" cy="6"/>
              </a:xfrm>
              <a:prstGeom prst="rect">
                <a:avLst/>
              </a:prstGeom>
              <a:solidFill>
                <a:srgbClr val="CDA959"/>
              </a:solidFill>
              <a:ln w="0">
                <a:noFill/>
                <a:miter lim="800000"/>
                <a:headEnd/>
                <a:tailEnd/>
              </a:ln>
            </p:spPr>
            <p:txBody>
              <a:bodyPr/>
              <a:lstStyle/>
              <a:p>
                <a:pPr>
                  <a:defRPr/>
                </a:pPr>
                <a:endParaRPr lang="en-US" dirty="0"/>
              </a:p>
            </p:txBody>
          </p:sp>
          <p:sp>
            <p:nvSpPr>
              <p:cNvPr id="917" name="Rectangle 2011"/>
              <p:cNvSpPr>
                <a:spLocks noChangeArrowheads="1"/>
              </p:cNvSpPr>
              <p:nvPr userDrawn="1"/>
            </p:nvSpPr>
            <p:spPr bwMode="auto">
              <a:xfrm>
                <a:off x="5142" y="3352"/>
                <a:ext cx="369" cy="6"/>
              </a:xfrm>
              <a:prstGeom prst="rect">
                <a:avLst/>
              </a:prstGeom>
              <a:solidFill>
                <a:srgbClr val="CDA959"/>
              </a:solidFill>
              <a:ln w="0">
                <a:noFill/>
                <a:miter lim="800000"/>
                <a:headEnd/>
                <a:tailEnd/>
              </a:ln>
            </p:spPr>
            <p:txBody>
              <a:bodyPr/>
              <a:lstStyle/>
              <a:p>
                <a:pPr>
                  <a:defRPr/>
                </a:pPr>
                <a:endParaRPr lang="en-US" dirty="0"/>
              </a:p>
            </p:txBody>
          </p:sp>
          <p:sp>
            <p:nvSpPr>
              <p:cNvPr id="918" name="Rectangle 2012"/>
              <p:cNvSpPr>
                <a:spLocks noChangeArrowheads="1"/>
              </p:cNvSpPr>
              <p:nvPr userDrawn="1"/>
            </p:nvSpPr>
            <p:spPr bwMode="auto">
              <a:xfrm>
                <a:off x="5769" y="3352"/>
                <a:ext cx="33" cy="6"/>
              </a:xfrm>
              <a:prstGeom prst="rect">
                <a:avLst/>
              </a:prstGeom>
              <a:solidFill>
                <a:srgbClr val="CDA959"/>
              </a:solidFill>
              <a:ln w="0">
                <a:noFill/>
                <a:miter lim="800000"/>
                <a:headEnd/>
                <a:tailEnd/>
              </a:ln>
            </p:spPr>
            <p:txBody>
              <a:bodyPr/>
              <a:lstStyle/>
              <a:p>
                <a:pPr>
                  <a:defRPr/>
                </a:pPr>
                <a:endParaRPr lang="en-US" dirty="0"/>
              </a:p>
            </p:txBody>
          </p:sp>
          <p:sp>
            <p:nvSpPr>
              <p:cNvPr id="919" name="Rectangle 2013"/>
              <p:cNvSpPr>
                <a:spLocks noChangeArrowheads="1"/>
              </p:cNvSpPr>
              <p:nvPr userDrawn="1"/>
            </p:nvSpPr>
            <p:spPr bwMode="auto">
              <a:xfrm>
                <a:off x="3950" y="3358"/>
                <a:ext cx="73" cy="5"/>
              </a:xfrm>
              <a:prstGeom prst="rect">
                <a:avLst/>
              </a:prstGeom>
              <a:solidFill>
                <a:srgbClr val="CDA959"/>
              </a:solidFill>
              <a:ln w="0">
                <a:noFill/>
                <a:miter lim="800000"/>
                <a:headEnd/>
                <a:tailEnd/>
              </a:ln>
            </p:spPr>
            <p:txBody>
              <a:bodyPr/>
              <a:lstStyle/>
              <a:p>
                <a:pPr>
                  <a:defRPr/>
                </a:pPr>
                <a:endParaRPr lang="en-US" dirty="0"/>
              </a:p>
            </p:txBody>
          </p:sp>
          <p:sp>
            <p:nvSpPr>
              <p:cNvPr id="920" name="Rectangle 2014"/>
              <p:cNvSpPr>
                <a:spLocks noChangeArrowheads="1"/>
              </p:cNvSpPr>
              <p:nvPr userDrawn="1"/>
            </p:nvSpPr>
            <p:spPr bwMode="auto">
              <a:xfrm>
                <a:off x="4359" y="3358"/>
                <a:ext cx="156" cy="5"/>
              </a:xfrm>
              <a:prstGeom prst="rect">
                <a:avLst/>
              </a:prstGeom>
              <a:solidFill>
                <a:srgbClr val="CDA959"/>
              </a:solidFill>
              <a:ln w="0">
                <a:noFill/>
                <a:miter lim="800000"/>
                <a:headEnd/>
                <a:tailEnd/>
              </a:ln>
            </p:spPr>
            <p:txBody>
              <a:bodyPr/>
              <a:lstStyle/>
              <a:p>
                <a:pPr>
                  <a:defRPr/>
                </a:pPr>
                <a:endParaRPr lang="en-US" dirty="0"/>
              </a:p>
            </p:txBody>
          </p:sp>
          <p:sp>
            <p:nvSpPr>
              <p:cNvPr id="921" name="Rectangle 2015"/>
              <p:cNvSpPr>
                <a:spLocks noChangeArrowheads="1"/>
              </p:cNvSpPr>
              <p:nvPr userDrawn="1"/>
            </p:nvSpPr>
            <p:spPr bwMode="auto">
              <a:xfrm>
                <a:off x="4823" y="3358"/>
                <a:ext cx="168" cy="5"/>
              </a:xfrm>
              <a:prstGeom prst="rect">
                <a:avLst/>
              </a:prstGeom>
              <a:solidFill>
                <a:srgbClr val="CDA959"/>
              </a:solidFill>
              <a:ln w="0">
                <a:noFill/>
                <a:miter lim="800000"/>
                <a:headEnd/>
                <a:tailEnd/>
              </a:ln>
            </p:spPr>
            <p:txBody>
              <a:bodyPr/>
              <a:lstStyle/>
              <a:p>
                <a:pPr>
                  <a:defRPr/>
                </a:pPr>
                <a:endParaRPr lang="en-US" dirty="0"/>
              </a:p>
            </p:txBody>
          </p:sp>
          <p:sp>
            <p:nvSpPr>
              <p:cNvPr id="922" name="Rectangle 2016"/>
              <p:cNvSpPr>
                <a:spLocks noChangeArrowheads="1"/>
              </p:cNvSpPr>
              <p:nvPr userDrawn="1"/>
            </p:nvSpPr>
            <p:spPr bwMode="auto">
              <a:xfrm>
                <a:off x="5137" y="3358"/>
                <a:ext cx="374" cy="5"/>
              </a:xfrm>
              <a:prstGeom prst="rect">
                <a:avLst/>
              </a:prstGeom>
              <a:solidFill>
                <a:srgbClr val="CDA959"/>
              </a:solidFill>
              <a:ln w="0">
                <a:noFill/>
                <a:miter lim="800000"/>
                <a:headEnd/>
                <a:tailEnd/>
              </a:ln>
            </p:spPr>
            <p:txBody>
              <a:bodyPr/>
              <a:lstStyle/>
              <a:p>
                <a:pPr>
                  <a:defRPr/>
                </a:pPr>
                <a:endParaRPr lang="en-US" dirty="0"/>
              </a:p>
            </p:txBody>
          </p:sp>
        </p:grpSp>
        <p:grpSp>
          <p:nvGrpSpPr>
            <p:cNvPr id="23" name="Group 2017"/>
            <p:cNvGrpSpPr>
              <a:grpSpLocks/>
            </p:cNvGrpSpPr>
            <p:nvPr userDrawn="1"/>
          </p:nvGrpSpPr>
          <p:grpSpPr bwMode="auto">
            <a:xfrm>
              <a:off x="3956" y="3358"/>
              <a:ext cx="1846" cy="201"/>
              <a:chOff x="3956" y="3358"/>
              <a:chExt cx="1846" cy="201"/>
            </a:xfrm>
          </p:grpSpPr>
          <p:sp>
            <p:nvSpPr>
              <p:cNvPr id="523" name="Rectangle 2018"/>
              <p:cNvSpPr>
                <a:spLocks noChangeArrowheads="1"/>
              </p:cNvSpPr>
              <p:nvPr userDrawn="1"/>
            </p:nvSpPr>
            <p:spPr bwMode="auto">
              <a:xfrm>
                <a:off x="5769" y="3358"/>
                <a:ext cx="33" cy="5"/>
              </a:xfrm>
              <a:prstGeom prst="rect">
                <a:avLst/>
              </a:prstGeom>
              <a:solidFill>
                <a:srgbClr val="CDA959"/>
              </a:solidFill>
              <a:ln w="0">
                <a:noFill/>
                <a:miter lim="800000"/>
                <a:headEnd/>
                <a:tailEnd/>
              </a:ln>
            </p:spPr>
            <p:txBody>
              <a:bodyPr/>
              <a:lstStyle/>
              <a:p>
                <a:pPr>
                  <a:defRPr/>
                </a:pPr>
                <a:endParaRPr lang="en-US" dirty="0"/>
              </a:p>
            </p:txBody>
          </p:sp>
          <p:sp>
            <p:nvSpPr>
              <p:cNvPr id="524" name="Rectangle 2019"/>
              <p:cNvSpPr>
                <a:spLocks noChangeArrowheads="1"/>
              </p:cNvSpPr>
              <p:nvPr userDrawn="1"/>
            </p:nvSpPr>
            <p:spPr bwMode="auto">
              <a:xfrm>
                <a:off x="3956" y="3363"/>
                <a:ext cx="67" cy="6"/>
              </a:xfrm>
              <a:prstGeom prst="rect">
                <a:avLst/>
              </a:prstGeom>
              <a:solidFill>
                <a:srgbClr val="CDA959"/>
              </a:solidFill>
              <a:ln w="0">
                <a:noFill/>
                <a:miter lim="800000"/>
                <a:headEnd/>
                <a:tailEnd/>
              </a:ln>
            </p:spPr>
            <p:txBody>
              <a:bodyPr/>
              <a:lstStyle/>
              <a:p>
                <a:pPr>
                  <a:defRPr/>
                </a:pPr>
                <a:endParaRPr lang="en-US" dirty="0"/>
              </a:p>
            </p:txBody>
          </p:sp>
          <p:sp>
            <p:nvSpPr>
              <p:cNvPr id="525" name="Rectangle 2020"/>
              <p:cNvSpPr>
                <a:spLocks noChangeArrowheads="1"/>
              </p:cNvSpPr>
              <p:nvPr userDrawn="1"/>
            </p:nvSpPr>
            <p:spPr bwMode="auto">
              <a:xfrm>
                <a:off x="4359" y="3363"/>
                <a:ext cx="156" cy="6"/>
              </a:xfrm>
              <a:prstGeom prst="rect">
                <a:avLst/>
              </a:prstGeom>
              <a:solidFill>
                <a:srgbClr val="CDA959"/>
              </a:solidFill>
              <a:ln w="0">
                <a:noFill/>
                <a:miter lim="800000"/>
                <a:headEnd/>
                <a:tailEnd/>
              </a:ln>
            </p:spPr>
            <p:txBody>
              <a:bodyPr/>
              <a:lstStyle/>
              <a:p>
                <a:pPr>
                  <a:defRPr/>
                </a:pPr>
                <a:endParaRPr lang="en-US" dirty="0"/>
              </a:p>
            </p:txBody>
          </p:sp>
          <p:sp>
            <p:nvSpPr>
              <p:cNvPr id="526" name="Rectangle 2021"/>
              <p:cNvSpPr>
                <a:spLocks noChangeArrowheads="1"/>
              </p:cNvSpPr>
              <p:nvPr userDrawn="1"/>
            </p:nvSpPr>
            <p:spPr bwMode="auto">
              <a:xfrm>
                <a:off x="4812" y="3363"/>
                <a:ext cx="162" cy="6"/>
              </a:xfrm>
              <a:prstGeom prst="rect">
                <a:avLst/>
              </a:prstGeom>
              <a:solidFill>
                <a:srgbClr val="CDA959"/>
              </a:solidFill>
              <a:ln w="0">
                <a:noFill/>
                <a:miter lim="800000"/>
                <a:headEnd/>
                <a:tailEnd/>
              </a:ln>
            </p:spPr>
            <p:txBody>
              <a:bodyPr/>
              <a:lstStyle/>
              <a:p>
                <a:pPr>
                  <a:defRPr/>
                </a:pPr>
                <a:endParaRPr lang="en-US" dirty="0"/>
              </a:p>
            </p:txBody>
          </p:sp>
          <p:sp>
            <p:nvSpPr>
              <p:cNvPr id="527" name="Rectangle 2022"/>
              <p:cNvSpPr>
                <a:spLocks noChangeArrowheads="1"/>
              </p:cNvSpPr>
              <p:nvPr userDrawn="1"/>
            </p:nvSpPr>
            <p:spPr bwMode="auto">
              <a:xfrm>
                <a:off x="5131" y="3363"/>
                <a:ext cx="386" cy="6"/>
              </a:xfrm>
              <a:prstGeom prst="rect">
                <a:avLst/>
              </a:prstGeom>
              <a:solidFill>
                <a:srgbClr val="CDA959"/>
              </a:solidFill>
              <a:ln w="0">
                <a:noFill/>
                <a:miter lim="800000"/>
                <a:headEnd/>
                <a:tailEnd/>
              </a:ln>
            </p:spPr>
            <p:txBody>
              <a:bodyPr/>
              <a:lstStyle/>
              <a:p>
                <a:pPr>
                  <a:defRPr/>
                </a:pPr>
                <a:endParaRPr lang="en-US" dirty="0"/>
              </a:p>
            </p:txBody>
          </p:sp>
          <p:sp>
            <p:nvSpPr>
              <p:cNvPr id="528" name="Rectangle 2023"/>
              <p:cNvSpPr>
                <a:spLocks noChangeArrowheads="1"/>
              </p:cNvSpPr>
              <p:nvPr userDrawn="1"/>
            </p:nvSpPr>
            <p:spPr bwMode="auto">
              <a:xfrm>
                <a:off x="5763" y="3363"/>
                <a:ext cx="39" cy="6"/>
              </a:xfrm>
              <a:prstGeom prst="rect">
                <a:avLst/>
              </a:prstGeom>
              <a:solidFill>
                <a:srgbClr val="CDA959"/>
              </a:solidFill>
              <a:ln w="0">
                <a:noFill/>
                <a:miter lim="800000"/>
                <a:headEnd/>
                <a:tailEnd/>
              </a:ln>
            </p:spPr>
            <p:txBody>
              <a:bodyPr/>
              <a:lstStyle/>
              <a:p>
                <a:pPr>
                  <a:defRPr/>
                </a:pPr>
                <a:endParaRPr lang="en-US" dirty="0"/>
              </a:p>
            </p:txBody>
          </p:sp>
          <p:sp>
            <p:nvSpPr>
              <p:cNvPr id="529" name="Rectangle 2024"/>
              <p:cNvSpPr>
                <a:spLocks noChangeArrowheads="1"/>
              </p:cNvSpPr>
              <p:nvPr userDrawn="1"/>
            </p:nvSpPr>
            <p:spPr bwMode="auto">
              <a:xfrm>
                <a:off x="3961" y="3369"/>
                <a:ext cx="68" cy="5"/>
              </a:xfrm>
              <a:prstGeom prst="rect">
                <a:avLst/>
              </a:prstGeom>
              <a:solidFill>
                <a:srgbClr val="CDA959"/>
              </a:solidFill>
              <a:ln w="0">
                <a:noFill/>
                <a:miter lim="800000"/>
                <a:headEnd/>
                <a:tailEnd/>
              </a:ln>
            </p:spPr>
            <p:txBody>
              <a:bodyPr/>
              <a:lstStyle/>
              <a:p>
                <a:pPr>
                  <a:defRPr/>
                </a:pPr>
                <a:endParaRPr lang="en-US" dirty="0"/>
              </a:p>
            </p:txBody>
          </p:sp>
          <p:sp>
            <p:nvSpPr>
              <p:cNvPr id="530" name="Rectangle 2025"/>
              <p:cNvSpPr>
                <a:spLocks noChangeArrowheads="1"/>
              </p:cNvSpPr>
              <p:nvPr userDrawn="1"/>
            </p:nvSpPr>
            <p:spPr bwMode="auto">
              <a:xfrm>
                <a:off x="4353" y="3369"/>
                <a:ext cx="162" cy="5"/>
              </a:xfrm>
              <a:prstGeom prst="rect">
                <a:avLst/>
              </a:prstGeom>
              <a:solidFill>
                <a:srgbClr val="CDA959"/>
              </a:solidFill>
              <a:ln w="0">
                <a:noFill/>
                <a:miter lim="800000"/>
                <a:headEnd/>
                <a:tailEnd/>
              </a:ln>
            </p:spPr>
            <p:txBody>
              <a:bodyPr/>
              <a:lstStyle/>
              <a:p>
                <a:pPr>
                  <a:defRPr/>
                </a:pPr>
                <a:endParaRPr lang="en-US" dirty="0"/>
              </a:p>
            </p:txBody>
          </p:sp>
          <p:sp>
            <p:nvSpPr>
              <p:cNvPr id="531" name="Rectangle 2026"/>
              <p:cNvSpPr>
                <a:spLocks noChangeArrowheads="1"/>
              </p:cNvSpPr>
              <p:nvPr userDrawn="1"/>
            </p:nvSpPr>
            <p:spPr bwMode="auto">
              <a:xfrm>
                <a:off x="4801" y="3369"/>
                <a:ext cx="162" cy="5"/>
              </a:xfrm>
              <a:prstGeom prst="rect">
                <a:avLst/>
              </a:prstGeom>
              <a:solidFill>
                <a:srgbClr val="CDA959"/>
              </a:solidFill>
              <a:ln w="0">
                <a:noFill/>
                <a:miter lim="800000"/>
                <a:headEnd/>
                <a:tailEnd/>
              </a:ln>
            </p:spPr>
            <p:txBody>
              <a:bodyPr/>
              <a:lstStyle/>
              <a:p>
                <a:pPr>
                  <a:defRPr/>
                </a:pPr>
                <a:endParaRPr lang="en-US" dirty="0"/>
              </a:p>
            </p:txBody>
          </p:sp>
          <p:sp>
            <p:nvSpPr>
              <p:cNvPr id="532" name="Rectangle 2027"/>
              <p:cNvSpPr>
                <a:spLocks noChangeArrowheads="1"/>
              </p:cNvSpPr>
              <p:nvPr userDrawn="1"/>
            </p:nvSpPr>
            <p:spPr bwMode="auto">
              <a:xfrm>
                <a:off x="5125" y="3369"/>
                <a:ext cx="392" cy="5"/>
              </a:xfrm>
              <a:prstGeom prst="rect">
                <a:avLst/>
              </a:prstGeom>
              <a:solidFill>
                <a:srgbClr val="CDA959"/>
              </a:solidFill>
              <a:ln w="0">
                <a:noFill/>
                <a:miter lim="800000"/>
                <a:headEnd/>
                <a:tailEnd/>
              </a:ln>
            </p:spPr>
            <p:txBody>
              <a:bodyPr/>
              <a:lstStyle/>
              <a:p>
                <a:pPr>
                  <a:defRPr/>
                </a:pPr>
                <a:endParaRPr lang="en-US" dirty="0"/>
              </a:p>
            </p:txBody>
          </p:sp>
          <p:sp>
            <p:nvSpPr>
              <p:cNvPr id="533" name="Rectangle 2028"/>
              <p:cNvSpPr>
                <a:spLocks noChangeArrowheads="1"/>
              </p:cNvSpPr>
              <p:nvPr userDrawn="1"/>
            </p:nvSpPr>
            <p:spPr bwMode="auto">
              <a:xfrm>
                <a:off x="5763" y="3369"/>
                <a:ext cx="39" cy="5"/>
              </a:xfrm>
              <a:prstGeom prst="rect">
                <a:avLst/>
              </a:prstGeom>
              <a:solidFill>
                <a:srgbClr val="CDA959"/>
              </a:solidFill>
              <a:ln w="0">
                <a:noFill/>
                <a:miter lim="800000"/>
                <a:headEnd/>
                <a:tailEnd/>
              </a:ln>
            </p:spPr>
            <p:txBody>
              <a:bodyPr/>
              <a:lstStyle/>
              <a:p>
                <a:pPr>
                  <a:defRPr/>
                </a:pPr>
                <a:endParaRPr lang="en-US" dirty="0"/>
              </a:p>
            </p:txBody>
          </p:sp>
          <p:sp>
            <p:nvSpPr>
              <p:cNvPr id="534" name="Rectangle 2029"/>
              <p:cNvSpPr>
                <a:spLocks noChangeArrowheads="1"/>
              </p:cNvSpPr>
              <p:nvPr userDrawn="1"/>
            </p:nvSpPr>
            <p:spPr bwMode="auto">
              <a:xfrm>
                <a:off x="3967" y="3374"/>
                <a:ext cx="62" cy="6"/>
              </a:xfrm>
              <a:prstGeom prst="rect">
                <a:avLst/>
              </a:prstGeom>
              <a:solidFill>
                <a:srgbClr val="CDA959"/>
              </a:solidFill>
              <a:ln w="0">
                <a:noFill/>
                <a:miter lim="800000"/>
                <a:headEnd/>
                <a:tailEnd/>
              </a:ln>
            </p:spPr>
            <p:txBody>
              <a:bodyPr/>
              <a:lstStyle/>
              <a:p>
                <a:pPr>
                  <a:defRPr/>
                </a:pPr>
                <a:endParaRPr lang="en-US" dirty="0"/>
              </a:p>
            </p:txBody>
          </p:sp>
          <p:sp>
            <p:nvSpPr>
              <p:cNvPr id="535" name="Rectangle 2030"/>
              <p:cNvSpPr>
                <a:spLocks noChangeArrowheads="1"/>
              </p:cNvSpPr>
              <p:nvPr userDrawn="1"/>
            </p:nvSpPr>
            <p:spPr bwMode="auto">
              <a:xfrm>
                <a:off x="4353" y="3374"/>
                <a:ext cx="157" cy="6"/>
              </a:xfrm>
              <a:prstGeom prst="rect">
                <a:avLst/>
              </a:prstGeom>
              <a:solidFill>
                <a:srgbClr val="CDA959"/>
              </a:solidFill>
              <a:ln w="0">
                <a:noFill/>
                <a:miter lim="800000"/>
                <a:headEnd/>
                <a:tailEnd/>
              </a:ln>
            </p:spPr>
            <p:txBody>
              <a:bodyPr/>
              <a:lstStyle/>
              <a:p>
                <a:pPr>
                  <a:defRPr/>
                </a:pPr>
                <a:endParaRPr lang="en-US" dirty="0"/>
              </a:p>
            </p:txBody>
          </p:sp>
          <p:sp>
            <p:nvSpPr>
              <p:cNvPr id="536" name="Rectangle 2031"/>
              <p:cNvSpPr>
                <a:spLocks noChangeArrowheads="1"/>
              </p:cNvSpPr>
              <p:nvPr userDrawn="1"/>
            </p:nvSpPr>
            <p:spPr bwMode="auto">
              <a:xfrm>
                <a:off x="4784" y="3374"/>
                <a:ext cx="162" cy="6"/>
              </a:xfrm>
              <a:prstGeom prst="rect">
                <a:avLst/>
              </a:prstGeom>
              <a:solidFill>
                <a:srgbClr val="CDA959"/>
              </a:solidFill>
              <a:ln w="0">
                <a:noFill/>
                <a:miter lim="800000"/>
                <a:headEnd/>
                <a:tailEnd/>
              </a:ln>
            </p:spPr>
            <p:txBody>
              <a:bodyPr/>
              <a:lstStyle/>
              <a:p>
                <a:pPr>
                  <a:defRPr/>
                </a:pPr>
                <a:endParaRPr lang="en-US" dirty="0"/>
              </a:p>
            </p:txBody>
          </p:sp>
          <p:sp>
            <p:nvSpPr>
              <p:cNvPr id="537" name="Rectangle 2032"/>
              <p:cNvSpPr>
                <a:spLocks noChangeArrowheads="1"/>
              </p:cNvSpPr>
              <p:nvPr userDrawn="1"/>
            </p:nvSpPr>
            <p:spPr bwMode="auto">
              <a:xfrm>
                <a:off x="5120" y="3374"/>
                <a:ext cx="403" cy="6"/>
              </a:xfrm>
              <a:prstGeom prst="rect">
                <a:avLst/>
              </a:prstGeom>
              <a:solidFill>
                <a:srgbClr val="CDA959"/>
              </a:solidFill>
              <a:ln w="0">
                <a:noFill/>
                <a:miter lim="800000"/>
                <a:headEnd/>
                <a:tailEnd/>
              </a:ln>
            </p:spPr>
            <p:txBody>
              <a:bodyPr/>
              <a:lstStyle/>
              <a:p>
                <a:pPr>
                  <a:defRPr/>
                </a:pPr>
                <a:endParaRPr lang="en-US" dirty="0"/>
              </a:p>
            </p:txBody>
          </p:sp>
          <p:sp>
            <p:nvSpPr>
              <p:cNvPr id="538" name="Rectangle 2033"/>
              <p:cNvSpPr>
                <a:spLocks noChangeArrowheads="1"/>
              </p:cNvSpPr>
              <p:nvPr userDrawn="1"/>
            </p:nvSpPr>
            <p:spPr bwMode="auto">
              <a:xfrm>
                <a:off x="5763" y="3374"/>
                <a:ext cx="39" cy="6"/>
              </a:xfrm>
              <a:prstGeom prst="rect">
                <a:avLst/>
              </a:prstGeom>
              <a:solidFill>
                <a:srgbClr val="CDA959"/>
              </a:solidFill>
              <a:ln w="0">
                <a:noFill/>
                <a:miter lim="800000"/>
                <a:headEnd/>
                <a:tailEnd/>
              </a:ln>
            </p:spPr>
            <p:txBody>
              <a:bodyPr/>
              <a:lstStyle/>
              <a:p>
                <a:pPr>
                  <a:defRPr/>
                </a:pPr>
                <a:endParaRPr lang="en-US" dirty="0"/>
              </a:p>
            </p:txBody>
          </p:sp>
          <p:sp>
            <p:nvSpPr>
              <p:cNvPr id="539" name="Rectangle 2034"/>
              <p:cNvSpPr>
                <a:spLocks noChangeArrowheads="1"/>
              </p:cNvSpPr>
              <p:nvPr userDrawn="1"/>
            </p:nvSpPr>
            <p:spPr bwMode="auto">
              <a:xfrm>
                <a:off x="3973" y="3380"/>
                <a:ext cx="61" cy="5"/>
              </a:xfrm>
              <a:prstGeom prst="rect">
                <a:avLst/>
              </a:prstGeom>
              <a:solidFill>
                <a:srgbClr val="CDA959"/>
              </a:solidFill>
              <a:ln w="0">
                <a:noFill/>
                <a:miter lim="800000"/>
                <a:headEnd/>
                <a:tailEnd/>
              </a:ln>
            </p:spPr>
            <p:txBody>
              <a:bodyPr/>
              <a:lstStyle/>
              <a:p>
                <a:pPr>
                  <a:defRPr/>
                </a:pPr>
                <a:endParaRPr lang="en-US" dirty="0"/>
              </a:p>
            </p:txBody>
          </p:sp>
          <p:sp>
            <p:nvSpPr>
              <p:cNvPr id="540" name="Rectangle 2035"/>
              <p:cNvSpPr>
                <a:spLocks noChangeArrowheads="1"/>
              </p:cNvSpPr>
              <p:nvPr userDrawn="1"/>
            </p:nvSpPr>
            <p:spPr bwMode="auto">
              <a:xfrm>
                <a:off x="4347" y="3380"/>
                <a:ext cx="163" cy="5"/>
              </a:xfrm>
              <a:prstGeom prst="rect">
                <a:avLst/>
              </a:prstGeom>
              <a:solidFill>
                <a:srgbClr val="CDA959"/>
              </a:solidFill>
              <a:ln w="0">
                <a:noFill/>
                <a:miter lim="800000"/>
                <a:headEnd/>
                <a:tailEnd/>
              </a:ln>
            </p:spPr>
            <p:txBody>
              <a:bodyPr/>
              <a:lstStyle/>
              <a:p>
                <a:pPr>
                  <a:defRPr/>
                </a:pPr>
                <a:endParaRPr lang="en-US" dirty="0"/>
              </a:p>
            </p:txBody>
          </p:sp>
          <p:sp>
            <p:nvSpPr>
              <p:cNvPr id="541" name="Rectangle 2036"/>
              <p:cNvSpPr>
                <a:spLocks noChangeArrowheads="1"/>
              </p:cNvSpPr>
              <p:nvPr userDrawn="1"/>
            </p:nvSpPr>
            <p:spPr bwMode="auto">
              <a:xfrm>
                <a:off x="4773" y="3380"/>
                <a:ext cx="162" cy="5"/>
              </a:xfrm>
              <a:prstGeom prst="rect">
                <a:avLst/>
              </a:prstGeom>
              <a:solidFill>
                <a:srgbClr val="CDA959"/>
              </a:solidFill>
              <a:ln w="0">
                <a:noFill/>
                <a:miter lim="800000"/>
                <a:headEnd/>
                <a:tailEnd/>
              </a:ln>
            </p:spPr>
            <p:txBody>
              <a:bodyPr/>
              <a:lstStyle/>
              <a:p>
                <a:pPr>
                  <a:defRPr/>
                </a:pPr>
                <a:endParaRPr lang="en-US" dirty="0"/>
              </a:p>
            </p:txBody>
          </p:sp>
          <p:sp>
            <p:nvSpPr>
              <p:cNvPr id="542" name="Rectangle 2037"/>
              <p:cNvSpPr>
                <a:spLocks noChangeArrowheads="1"/>
              </p:cNvSpPr>
              <p:nvPr userDrawn="1"/>
            </p:nvSpPr>
            <p:spPr bwMode="auto">
              <a:xfrm>
                <a:off x="5114" y="3380"/>
                <a:ext cx="241" cy="5"/>
              </a:xfrm>
              <a:prstGeom prst="rect">
                <a:avLst/>
              </a:prstGeom>
              <a:solidFill>
                <a:srgbClr val="CDA959"/>
              </a:solidFill>
              <a:ln w="0">
                <a:noFill/>
                <a:miter lim="800000"/>
                <a:headEnd/>
                <a:tailEnd/>
              </a:ln>
            </p:spPr>
            <p:txBody>
              <a:bodyPr/>
              <a:lstStyle/>
              <a:p>
                <a:pPr>
                  <a:defRPr/>
                </a:pPr>
                <a:endParaRPr lang="en-US" dirty="0"/>
              </a:p>
            </p:txBody>
          </p:sp>
          <p:sp>
            <p:nvSpPr>
              <p:cNvPr id="543" name="Rectangle 2038"/>
              <p:cNvSpPr>
                <a:spLocks noChangeArrowheads="1"/>
              </p:cNvSpPr>
              <p:nvPr userDrawn="1"/>
            </p:nvSpPr>
            <p:spPr bwMode="auto">
              <a:xfrm>
                <a:off x="5360" y="3380"/>
                <a:ext cx="163" cy="5"/>
              </a:xfrm>
              <a:prstGeom prst="rect">
                <a:avLst/>
              </a:prstGeom>
              <a:solidFill>
                <a:srgbClr val="CDA959"/>
              </a:solidFill>
              <a:ln w="0">
                <a:noFill/>
                <a:miter lim="800000"/>
                <a:headEnd/>
                <a:tailEnd/>
              </a:ln>
            </p:spPr>
            <p:txBody>
              <a:bodyPr/>
              <a:lstStyle/>
              <a:p>
                <a:pPr>
                  <a:defRPr/>
                </a:pPr>
                <a:endParaRPr lang="en-US" dirty="0"/>
              </a:p>
            </p:txBody>
          </p:sp>
          <p:sp>
            <p:nvSpPr>
              <p:cNvPr id="544" name="Rectangle 2039"/>
              <p:cNvSpPr>
                <a:spLocks noChangeArrowheads="1"/>
              </p:cNvSpPr>
              <p:nvPr userDrawn="1"/>
            </p:nvSpPr>
            <p:spPr bwMode="auto">
              <a:xfrm>
                <a:off x="5763" y="3380"/>
                <a:ext cx="39" cy="5"/>
              </a:xfrm>
              <a:prstGeom prst="rect">
                <a:avLst/>
              </a:prstGeom>
              <a:solidFill>
                <a:srgbClr val="CDA959"/>
              </a:solidFill>
              <a:ln w="0">
                <a:noFill/>
                <a:miter lim="800000"/>
                <a:headEnd/>
                <a:tailEnd/>
              </a:ln>
            </p:spPr>
            <p:txBody>
              <a:bodyPr/>
              <a:lstStyle/>
              <a:p>
                <a:pPr>
                  <a:defRPr/>
                </a:pPr>
                <a:endParaRPr lang="en-US" dirty="0"/>
              </a:p>
            </p:txBody>
          </p:sp>
          <p:sp>
            <p:nvSpPr>
              <p:cNvPr id="545" name="Rectangle 2040"/>
              <p:cNvSpPr>
                <a:spLocks noChangeArrowheads="1"/>
              </p:cNvSpPr>
              <p:nvPr userDrawn="1"/>
            </p:nvSpPr>
            <p:spPr bwMode="auto">
              <a:xfrm>
                <a:off x="3978" y="3385"/>
                <a:ext cx="56" cy="6"/>
              </a:xfrm>
              <a:prstGeom prst="rect">
                <a:avLst/>
              </a:prstGeom>
              <a:solidFill>
                <a:srgbClr val="CDA959"/>
              </a:solidFill>
              <a:ln w="0">
                <a:noFill/>
                <a:miter lim="800000"/>
                <a:headEnd/>
                <a:tailEnd/>
              </a:ln>
            </p:spPr>
            <p:txBody>
              <a:bodyPr/>
              <a:lstStyle/>
              <a:p>
                <a:pPr>
                  <a:defRPr/>
                </a:pPr>
                <a:endParaRPr lang="en-US" dirty="0"/>
              </a:p>
            </p:txBody>
          </p:sp>
          <p:sp>
            <p:nvSpPr>
              <p:cNvPr id="546" name="Rectangle 2041"/>
              <p:cNvSpPr>
                <a:spLocks noChangeArrowheads="1"/>
              </p:cNvSpPr>
              <p:nvPr userDrawn="1"/>
            </p:nvSpPr>
            <p:spPr bwMode="auto">
              <a:xfrm>
                <a:off x="4347" y="3385"/>
                <a:ext cx="157" cy="6"/>
              </a:xfrm>
              <a:prstGeom prst="rect">
                <a:avLst/>
              </a:prstGeom>
              <a:solidFill>
                <a:srgbClr val="CDA959"/>
              </a:solidFill>
              <a:ln w="0">
                <a:noFill/>
                <a:miter lim="800000"/>
                <a:headEnd/>
                <a:tailEnd/>
              </a:ln>
            </p:spPr>
            <p:txBody>
              <a:bodyPr/>
              <a:lstStyle/>
              <a:p>
                <a:pPr>
                  <a:defRPr/>
                </a:pPr>
                <a:endParaRPr lang="en-US" dirty="0"/>
              </a:p>
            </p:txBody>
          </p:sp>
          <p:sp>
            <p:nvSpPr>
              <p:cNvPr id="547" name="Rectangle 2042"/>
              <p:cNvSpPr>
                <a:spLocks noChangeArrowheads="1"/>
              </p:cNvSpPr>
              <p:nvPr userDrawn="1"/>
            </p:nvSpPr>
            <p:spPr bwMode="auto">
              <a:xfrm>
                <a:off x="4756" y="3385"/>
                <a:ext cx="162" cy="6"/>
              </a:xfrm>
              <a:prstGeom prst="rect">
                <a:avLst/>
              </a:prstGeom>
              <a:solidFill>
                <a:srgbClr val="CDA959"/>
              </a:solidFill>
              <a:ln w="0">
                <a:noFill/>
                <a:miter lim="800000"/>
                <a:headEnd/>
                <a:tailEnd/>
              </a:ln>
            </p:spPr>
            <p:txBody>
              <a:bodyPr/>
              <a:lstStyle/>
              <a:p>
                <a:pPr>
                  <a:defRPr/>
                </a:pPr>
                <a:endParaRPr lang="en-US" dirty="0"/>
              </a:p>
            </p:txBody>
          </p:sp>
          <p:sp>
            <p:nvSpPr>
              <p:cNvPr id="548" name="Rectangle 2043"/>
              <p:cNvSpPr>
                <a:spLocks noChangeArrowheads="1"/>
              </p:cNvSpPr>
              <p:nvPr userDrawn="1"/>
            </p:nvSpPr>
            <p:spPr bwMode="auto">
              <a:xfrm>
                <a:off x="5109" y="3385"/>
                <a:ext cx="246" cy="6"/>
              </a:xfrm>
              <a:prstGeom prst="rect">
                <a:avLst/>
              </a:prstGeom>
              <a:solidFill>
                <a:srgbClr val="CDA959"/>
              </a:solidFill>
              <a:ln w="0">
                <a:noFill/>
                <a:miter lim="800000"/>
                <a:headEnd/>
                <a:tailEnd/>
              </a:ln>
            </p:spPr>
            <p:txBody>
              <a:bodyPr/>
              <a:lstStyle/>
              <a:p>
                <a:pPr>
                  <a:defRPr/>
                </a:pPr>
                <a:endParaRPr lang="en-US" dirty="0"/>
              </a:p>
            </p:txBody>
          </p:sp>
          <p:sp>
            <p:nvSpPr>
              <p:cNvPr id="549" name="Rectangle 2044"/>
              <p:cNvSpPr>
                <a:spLocks noChangeArrowheads="1"/>
              </p:cNvSpPr>
              <p:nvPr userDrawn="1"/>
            </p:nvSpPr>
            <p:spPr bwMode="auto">
              <a:xfrm>
                <a:off x="5360" y="3385"/>
                <a:ext cx="163" cy="6"/>
              </a:xfrm>
              <a:prstGeom prst="rect">
                <a:avLst/>
              </a:prstGeom>
              <a:solidFill>
                <a:srgbClr val="CDA959"/>
              </a:solidFill>
              <a:ln w="0">
                <a:noFill/>
                <a:miter lim="800000"/>
                <a:headEnd/>
                <a:tailEnd/>
              </a:ln>
            </p:spPr>
            <p:txBody>
              <a:bodyPr/>
              <a:lstStyle/>
              <a:p>
                <a:pPr>
                  <a:defRPr/>
                </a:pPr>
                <a:endParaRPr lang="en-US" dirty="0"/>
              </a:p>
            </p:txBody>
          </p:sp>
          <p:sp>
            <p:nvSpPr>
              <p:cNvPr id="550" name="Rectangle 2045"/>
              <p:cNvSpPr>
                <a:spLocks noChangeArrowheads="1"/>
              </p:cNvSpPr>
              <p:nvPr userDrawn="1"/>
            </p:nvSpPr>
            <p:spPr bwMode="auto">
              <a:xfrm>
                <a:off x="5763" y="3385"/>
                <a:ext cx="39" cy="6"/>
              </a:xfrm>
              <a:prstGeom prst="rect">
                <a:avLst/>
              </a:prstGeom>
              <a:solidFill>
                <a:srgbClr val="CDA959"/>
              </a:solidFill>
              <a:ln w="0">
                <a:noFill/>
                <a:miter lim="800000"/>
                <a:headEnd/>
                <a:tailEnd/>
              </a:ln>
            </p:spPr>
            <p:txBody>
              <a:bodyPr/>
              <a:lstStyle/>
              <a:p>
                <a:pPr>
                  <a:defRPr/>
                </a:pPr>
                <a:endParaRPr lang="en-US" dirty="0"/>
              </a:p>
            </p:txBody>
          </p:sp>
          <p:sp>
            <p:nvSpPr>
              <p:cNvPr id="551" name="Rectangle 2046"/>
              <p:cNvSpPr>
                <a:spLocks noChangeArrowheads="1"/>
              </p:cNvSpPr>
              <p:nvPr userDrawn="1"/>
            </p:nvSpPr>
            <p:spPr bwMode="auto">
              <a:xfrm>
                <a:off x="3984" y="3391"/>
                <a:ext cx="56" cy="6"/>
              </a:xfrm>
              <a:prstGeom prst="rect">
                <a:avLst/>
              </a:prstGeom>
              <a:solidFill>
                <a:srgbClr val="CDA959"/>
              </a:solidFill>
              <a:ln w="0">
                <a:noFill/>
                <a:miter lim="800000"/>
                <a:headEnd/>
                <a:tailEnd/>
              </a:ln>
            </p:spPr>
            <p:txBody>
              <a:bodyPr/>
              <a:lstStyle/>
              <a:p>
                <a:pPr>
                  <a:defRPr/>
                </a:pPr>
                <a:endParaRPr lang="en-US" dirty="0"/>
              </a:p>
            </p:txBody>
          </p:sp>
          <p:sp>
            <p:nvSpPr>
              <p:cNvPr id="552" name="Rectangle 2047"/>
              <p:cNvSpPr>
                <a:spLocks noChangeArrowheads="1"/>
              </p:cNvSpPr>
              <p:nvPr userDrawn="1"/>
            </p:nvSpPr>
            <p:spPr bwMode="auto">
              <a:xfrm>
                <a:off x="4347" y="3391"/>
                <a:ext cx="157" cy="6"/>
              </a:xfrm>
              <a:prstGeom prst="rect">
                <a:avLst/>
              </a:prstGeom>
              <a:solidFill>
                <a:srgbClr val="CDA959"/>
              </a:solidFill>
              <a:ln w="0">
                <a:noFill/>
                <a:miter lim="800000"/>
                <a:headEnd/>
                <a:tailEnd/>
              </a:ln>
            </p:spPr>
            <p:txBody>
              <a:bodyPr/>
              <a:lstStyle/>
              <a:p>
                <a:pPr>
                  <a:defRPr/>
                </a:pPr>
                <a:endParaRPr lang="en-US" dirty="0"/>
              </a:p>
            </p:txBody>
          </p:sp>
          <p:sp>
            <p:nvSpPr>
              <p:cNvPr id="553" name="Rectangle 2048"/>
              <p:cNvSpPr>
                <a:spLocks noChangeArrowheads="1"/>
              </p:cNvSpPr>
              <p:nvPr userDrawn="1"/>
            </p:nvSpPr>
            <p:spPr bwMode="auto">
              <a:xfrm>
                <a:off x="4745" y="3391"/>
                <a:ext cx="162" cy="6"/>
              </a:xfrm>
              <a:prstGeom prst="rect">
                <a:avLst/>
              </a:prstGeom>
              <a:solidFill>
                <a:srgbClr val="CDA959"/>
              </a:solidFill>
              <a:ln w="0">
                <a:noFill/>
                <a:miter lim="800000"/>
                <a:headEnd/>
                <a:tailEnd/>
              </a:ln>
            </p:spPr>
            <p:txBody>
              <a:bodyPr/>
              <a:lstStyle/>
              <a:p>
                <a:pPr>
                  <a:defRPr/>
                </a:pPr>
                <a:endParaRPr lang="en-US" dirty="0"/>
              </a:p>
            </p:txBody>
          </p:sp>
          <p:sp>
            <p:nvSpPr>
              <p:cNvPr id="554" name="Rectangle 2049"/>
              <p:cNvSpPr>
                <a:spLocks noChangeArrowheads="1"/>
              </p:cNvSpPr>
              <p:nvPr userDrawn="1"/>
            </p:nvSpPr>
            <p:spPr bwMode="auto">
              <a:xfrm>
                <a:off x="5109" y="3391"/>
                <a:ext cx="246" cy="6"/>
              </a:xfrm>
              <a:prstGeom prst="rect">
                <a:avLst/>
              </a:prstGeom>
              <a:solidFill>
                <a:srgbClr val="CDA959"/>
              </a:solidFill>
              <a:ln w="0">
                <a:noFill/>
                <a:miter lim="800000"/>
                <a:headEnd/>
                <a:tailEnd/>
              </a:ln>
            </p:spPr>
            <p:txBody>
              <a:bodyPr/>
              <a:lstStyle/>
              <a:p>
                <a:pPr>
                  <a:defRPr/>
                </a:pPr>
                <a:endParaRPr lang="en-US" dirty="0"/>
              </a:p>
            </p:txBody>
          </p:sp>
          <p:sp>
            <p:nvSpPr>
              <p:cNvPr id="555" name="Rectangle 2050"/>
              <p:cNvSpPr>
                <a:spLocks noChangeArrowheads="1"/>
              </p:cNvSpPr>
              <p:nvPr userDrawn="1"/>
            </p:nvSpPr>
            <p:spPr bwMode="auto">
              <a:xfrm>
                <a:off x="5366" y="3391"/>
                <a:ext cx="162" cy="6"/>
              </a:xfrm>
              <a:prstGeom prst="rect">
                <a:avLst/>
              </a:prstGeom>
              <a:solidFill>
                <a:srgbClr val="CDA959"/>
              </a:solidFill>
              <a:ln w="0">
                <a:noFill/>
                <a:miter lim="800000"/>
                <a:headEnd/>
                <a:tailEnd/>
              </a:ln>
            </p:spPr>
            <p:txBody>
              <a:bodyPr/>
              <a:lstStyle/>
              <a:p>
                <a:pPr>
                  <a:defRPr/>
                </a:pPr>
                <a:endParaRPr lang="en-US" dirty="0"/>
              </a:p>
            </p:txBody>
          </p:sp>
          <p:sp>
            <p:nvSpPr>
              <p:cNvPr id="556" name="Rectangle 2051"/>
              <p:cNvSpPr>
                <a:spLocks noChangeArrowheads="1"/>
              </p:cNvSpPr>
              <p:nvPr userDrawn="1"/>
            </p:nvSpPr>
            <p:spPr bwMode="auto">
              <a:xfrm>
                <a:off x="5763" y="3391"/>
                <a:ext cx="39" cy="6"/>
              </a:xfrm>
              <a:prstGeom prst="rect">
                <a:avLst/>
              </a:prstGeom>
              <a:solidFill>
                <a:srgbClr val="CDA959"/>
              </a:solidFill>
              <a:ln w="0">
                <a:noFill/>
                <a:miter lim="800000"/>
                <a:headEnd/>
                <a:tailEnd/>
              </a:ln>
            </p:spPr>
            <p:txBody>
              <a:bodyPr/>
              <a:lstStyle/>
              <a:p>
                <a:pPr>
                  <a:defRPr/>
                </a:pPr>
                <a:endParaRPr lang="en-US" dirty="0"/>
              </a:p>
            </p:txBody>
          </p:sp>
          <p:sp>
            <p:nvSpPr>
              <p:cNvPr id="557" name="Rectangle 2052"/>
              <p:cNvSpPr>
                <a:spLocks noChangeArrowheads="1"/>
              </p:cNvSpPr>
              <p:nvPr userDrawn="1"/>
            </p:nvSpPr>
            <p:spPr bwMode="auto">
              <a:xfrm>
                <a:off x="3989" y="3397"/>
                <a:ext cx="51" cy="5"/>
              </a:xfrm>
              <a:prstGeom prst="rect">
                <a:avLst/>
              </a:prstGeom>
              <a:solidFill>
                <a:srgbClr val="CDA959"/>
              </a:solidFill>
              <a:ln w="0">
                <a:noFill/>
                <a:miter lim="800000"/>
                <a:headEnd/>
                <a:tailEnd/>
              </a:ln>
            </p:spPr>
            <p:txBody>
              <a:bodyPr/>
              <a:lstStyle/>
              <a:p>
                <a:pPr>
                  <a:defRPr/>
                </a:pPr>
                <a:endParaRPr lang="en-US" dirty="0"/>
              </a:p>
            </p:txBody>
          </p:sp>
          <p:sp>
            <p:nvSpPr>
              <p:cNvPr id="558" name="Rectangle 2053"/>
              <p:cNvSpPr>
                <a:spLocks noChangeArrowheads="1"/>
              </p:cNvSpPr>
              <p:nvPr userDrawn="1"/>
            </p:nvSpPr>
            <p:spPr bwMode="auto">
              <a:xfrm>
                <a:off x="4342" y="3397"/>
                <a:ext cx="157" cy="5"/>
              </a:xfrm>
              <a:prstGeom prst="rect">
                <a:avLst/>
              </a:prstGeom>
              <a:solidFill>
                <a:srgbClr val="CDA959"/>
              </a:solidFill>
              <a:ln w="0">
                <a:noFill/>
                <a:miter lim="800000"/>
                <a:headEnd/>
                <a:tailEnd/>
              </a:ln>
            </p:spPr>
            <p:txBody>
              <a:bodyPr/>
              <a:lstStyle/>
              <a:p>
                <a:pPr>
                  <a:defRPr/>
                </a:pPr>
                <a:endParaRPr lang="en-US" dirty="0"/>
              </a:p>
            </p:txBody>
          </p:sp>
          <p:sp>
            <p:nvSpPr>
              <p:cNvPr id="559" name="Rectangle 2054"/>
              <p:cNvSpPr>
                <a:spLocks noChangeArrowheads="1"/>
              </p:cNvSpPr>
              <p:nvPr userDrawn="1"/>
            </p:nvSpPr>
            <p:spPr bwMode="auto">
              <a:xfrm>
                <a:off x="4734" y="3397"/>
                <a:ext cx="162" cy="5"/>
              </a:xfrm>
              <a:prstGeom prst="rect">
                <a:avLst/>
              </a:prstGeom>
              <a:solidFill>
                <a:srgbClr val="CDA959"/>
              </a:solidFill>
              <a:ln w="0">
                <a:noFill/>
                <a:miter lim="800000"/>
                <a:headEnd/>
                <a:tailEnd/>
              </a:ln>
            </p:spPr>
            <p:txBody>
              <a:bodyPr/>
              <a:lstStyle/>
              <a:p>
                <a:pPr>
                  <a:defRPr/>
                </a:pPr>
                <a:endParaRPr lang="en-US" dirty="0"/>
              </a:p>
            </p:txBody>
          </p:sp>
          <p:sp>
            <p:nvSpPr>
              <p:cNvPr id="560" name="Rectangle 2055"/>
              <p:cNvSpPr>
                <a:spLocks noChangeArrowheads="1"/>
              </p:cNvSpPr>
              <p:nvPr userDrawn="1"/>
            </p:nvSpPr>
            <p:spPr bwMode="auto">
              <a:xfrm>
                <a:off x="5103" y="3397"/>
                <a:ext cx="252" cy="5"/>
              </a:xfrm>
              <a:prstGeom prst="rect">
                <a:avLst/>
              </a:prstGeom>
              <a:solidFill>
                <a:srgbClr val="CDA959"/>
              </a:solidFill>
              <a:ln w="0">
                <a:noFill/>
                <a:miter lim="800000"/>
                <a:headEnd/>
                <a:tailEnd/>
              </a:ln>
            </p:spPr>
            <p:txBody>
              <a:bodyPr/>
              <a:lstStyle/>
              <a:p>
                <a:pPr>
                  <a:defRPr/>
                </a:pPr>
                <a:endParaRPr lang="en-US" dirty="0"/>
              </a:p>
            </p:txBody>
          </p:sp>
          <p:sp>
            <p:nvSpPr>
              <p:cNvPr id="561" name="Rectangle 2056"/>
              <p:cNvSpPr>
                <a:spLocks noChangeArrowheads="1"/>
              </p:cNvSpPr>
              <p:nvPr userDrawn="1"/>
            </p:nvSpPr>
            <p:spPr bwMode="auto">
              <a:xfrm>
                <a:off x="5366" y="3397"/>
                <a:ext cx="162" cy="5"/>
              </a:xfrm>
              <a:prstGeom prst="rect">
                <a:avLst/>
              </a:prstGeom>
              <a:solidFill>
                <a:srgbClr val="CDA959"/>
              </a:solidFill>
              <a:ln w="0">
                <a:noFill/>
                <a:miter lim="800000"/>
                <a:headEnd/>
                <a:tailEnd/>
              </a:ln>
            </p:spPr>
            <p:txBody>
              <a:bodyPr/>
              <a:lstStyle/>
              <a:p>
                <a:pPr>
                  <a:defRPr/>
                </a:pPr>
                <a:endParaRPr lang="en-US" dirty="0"/>
              </a:p>
            </p:txBody>
          </p:sp>
          <p:sp>
            <p:nvSpPr>
              <p:cNvPr id="562" name="Rectangle 2057"/>
              <p:cNvSpPr>
                <a:spLocks noChangeArrowheads="1"/>
              </p:cNvSpPr>
              <p:nvPr userDrawn="1"/>
            </p:nvSpPr>
            <p:spPr bwMode="auto">
              <a:xfrm>
                <a:off x="5763" y="3397"/>
                <a:ext cx="39" cy="5"/>
              </a:xfrm>
              <a:prstGeom prst="rect">
                <a:avLst/>
              </a:prstGeom>
              <a:solidFill>
                <a:srgbClr val="CDA959"/>
              </a:solidFill>
              <a:ln w="0">
                <a:noFill/>
                <a:miter lim="800000"/>
                <a:headEnd/>
                <a:tailEnd/>
              </a:ln>
            </p:spPr>
            <p:txBody>
              <a:bodyPr/>
              <a:lstStyle/>
              <a:p>
                <a:pPr>
                  <a:defRPr/>
                </a:pPr>
                <a:endParaRPr lang="en-US" dirty="0"/>
              </a:p>
            </p:txBody>
          </p:sp>
          <p:sp>
            <p:nvSpPr>
              <p:cNvPr id="563" name="Rectangle 2058"/>
              <p:cNvSpPr>
                <a:spLocks noChangeArrowheads="1"/>
              </p:cNvSpPr>
              <p:nvPr userDrawn="1"/>
            </p:nvSpPr>
            <p:spPr bwMode="auto">
              <a:xfrm>
                <a:off x="3995" y="3402"/>
                <a:ext cx="45" cy="6"/>
              </a:xfrm>
              <a:prstGeom prst="rect">
                <a:avLst/>
              </a:prstGeom>
              <a:solidFill>
                <a:srgbClr val="CDA959"/>
              </a:solidFill>
              <a:ln w="0">
                <a:noFill/>
                <a:miter lim="800000"/>
                <a:headEnd/>
                <a:tailEnd/>
              </a:ln>
            </p:spPr>
            <p:txBody>
              <a:bodyPr/>
              <a:lstStyle/>
              <a:p>
                <a:pPr>
                  <a:defRPr/>
                </a:pPr>
                <a:endParaRPr lang="en-US" dirty="0"/>
              </a:p>
            </p:txBody>
          </p:sp>
          <p:sp>
            <p:nvSpPr>
              <p:cNvPr id="564" name="Rectangle 2059"/>
              <p:cNvSpPr>
                <a:spLocks noChangeArrowheads="1"/>
              </p:cNvSpPr>
              <p:nvPr userDrawn="1"/>
            </p:nvSpPr>
            <p:spPr bwMode="auto">
              <a:xfrm>
                <a:off x="4342" y="3402"/>
                <a:ext cx="157" cy="6"/>
              </a:xfrm>
              <a:prstGeom prst="rect">
                <a:avLst/>
              </a:prstGeom>
              <a:solidFill>
                <a:srgbClr val="CDA959"/>
              </a:solidFill>
              <a:ln w="0">
                <a:noFill/>
                <a:miter lim="800000"/>
                <a:headEnd/>
                <a:tailEnd/>
              </a:ln>
            </p:spPr>
            <p:txBody>
              <a:bodyPr/>
              <a:lstStyle/>
              <a:p>
                <a:pPr>
                  <a:defRPr/>
                </a:pPr>
                <a:endParaRPr lang="en-US" dirty="0"/>
              </a:p>
            </p:txBody>
          </p:sp>
          <p:sp>
            <p:nvSpPr>
              <p:cNvPr id="565" name="Rectangle 2060"/>
              <p:cNvSpPr>
                <a:spLocks noChangeArrowheads="1"/>
              </p:cNvSpPr>
              <p:nvPr userDrawn="1"/>
            </p:nvSpPr>
            <p:spPr bwMode="auto">
              <a:xfrm>
                <a:off x="4717" y="3402"/>
                <a:ext cx="162" cy="6"/>
              </a:xfrm>
              <a:prstGeom prst="rect">
                <a:avLst/>
              </a:prstGeom>
              <a:solidFill>
                <a:srgbClr val="CDA959"/>
              </a:solidFill>
              <a:ln w="0">
                <a:noFill/>
                <a:miter lim="800000"/>
                <a:headEnd/>
                <a:tailEnd/>
              </a:ln>
            </p:spPr>
            <p:txBody>
              <a:bodyPr/>
              <a:lstStyle/>
              <a:p>
                <a:pPr>
                  <a:defRPr/>
                </a:pPr>
                <a:endParaRPr lang="en-US" dirty="0"/>
              </a:p>
            </p:txBody>
          </p:sp>
          <p:sp>
            <p:nvSpPr>
              <p:cNvPr id="566" name="Rectangle 2061"/>
              <p:cNvSpPr>
                <a:spLocks noChangeArrowheads="1"/>
              </p:cNvSpPr>
              <p:nvPr userDrawn="1"/>
            </p:nvSpPr>
            <p:spPr bwMode="auto">
              <a:xfrm>
                <a:off x="5097" y="3402"/>
                <a:ext cx="258" cy="6"/>
              </a:xfrm>
              <a:prstGeom prst="rect">
                <a:avLst/>
              </a:prstGeom>
              <a:solidFill>
                <a:srgbClr val="CDA959"/>
              </a:solidFill>
              <a:ln w="0">
                <a:noFill/>
                <a:miter lim="800000"/>
                <a:headEnd/>
                <a:tailEnd/>
              </a:ln>
            </p:spPr>
            <p:txBody>
              <a:bodyPr/>
              <a:lstStyle/>
              <a:p>
                <a:pPr>
                  <a:defRPr/>
                </a:pPr>
                <a:endParaRPr lang="en-US" dirty="0"/>
              </a:p>
            </p:txBody>
          </p:sp>
          <p:sp>
            <p:nvSpPr>
              <p:cNvPr id="567" name="Rectangle 2062"/>
              <p:cNvSpPr>
                <a:spLocks noChangeArrowheads="1"/>
              </p:cNvSpPr>
              <p:nvPr userDrawn="1"/>
            </p:nvSpPr>
            <p:spPr bwMode="auto">
              <a:xfrm>
                <a:off x="5372" y="3402"/>
                <a:ext cx="162" cy="6"/>
              </a:xfrm>
              <a:prstGeom prst="rect">
                <a:avLst/>
              </a:prstGeom>
              <a:solidFill>
                <a:srgbClr val="CDA959"/>
              </a:solidFill>
              <a:ln w="0">
                <a:noFill/>
                <a:miter lim="800000"/>
                <a:headEnd/>
                <a:tailEnd/>
              </a:ln>
            </p:spPr>
            <p:txBody>
              <a:bodyPr/>
              <a:lstStyle/>
              <a:p>
                <a:pPr>
                  <a:defRPr/>
                </a:pPr>
                <a:endParaRPr lang="en-US" dirty="0"/>
              </a:p>
            </p:txBody>
          </p:sp>
          <p:sp>
            <p:nvSpPr>
              <p:cNvPr id="568" name="Rectangle 2063"/>
              <p:cNvSpPr>
                <a:spLocks noChangeArrowheads="1"/>
              </p:cNvSpPr>
              <p:nvPr userDrawn="1"/>
            </p:nvSpPr>
            <p:spPr bwMode="auto">
              <a:xfrm>
                <a:off x="5763" y="3402"/>
                <a:ext cx="39" cy="6"/>
              </a:xfrm>
              <a:prstGeom prst="rect">
                <a:avLst/>
              </a:prstGeom>
              <a:solidFill>
                <a:srgbClr val="CDA959"/>
              </a:solidFill>
              <a:ln w="0">
                <a:noFill/>
                <a:miter lim="800000"/>
                <a:headEnd/>
                <a:tailEnd/>
              </a:ln>
            </p:spPr>
            <p:txBody>
              <a:bodyPr/>
              <a:lstStyle/>
              <a:p>
                <a:pPr>
                  <a:defRPr/>
                </a:pPr>
                <a:endParaRPr lang="en-US" dirty="0"/>
              </a:p>
            </p:txBody>
          </p:sp>
          <p:sp>
            <p:nvSpPr>
              <p:cNvPr id="569" name="Rectangle 2064"/>
              <p:cNvSpPr>
                <a:spLocks noChangeArrowheads="1"/>
              </p:cNvSpPr>
              <p:nvPr userDrawn="1"/>
            </p:nvSpPr>
            <p:spPr bwMode="auto">
              <a:xfrm>
                <a:off x="4001" y="3408"/>
                <a:ext cx="33" cy="5"/>
              </a:xfrm>
              <a:prstGeom prst="rect">
                <a:avLst/>
              </a:prstGeom>
              <a:solidFill>
                <a:srgbClr val="CDA959"/>
              </a:solidFill>
              <a:ln w="0">
                <a:noFill/>
                <a:miter lim="800000"/>
                <a:headEnd/>
                <a:tailEnd/>
              </a:ln>
            </p:spPr>
            <p:txBody>
              <a:bodyPr/>
              <a:lstStyle/>
              <a:p>
                <a:pPr>
                  <a:defRPr/>
                </a:pPr>
                <a:endParaRPr lang="en-US" dirty="0"/>
              </a:p>
            </p:txBody>
          </p:sp>
          <p:sp>
            <p:nvSpPr>
              <p:cNvPr id="570" name="Rectangle 2065"/>
              <p:cNvSpPr>
                <a:spLocks noChangeArrowheads="1"/>
              </p:cNvSpPr>
              <p:nvPr userDrawn="1"/>
            </p:nvSpPr>
            <p:spPr bwMode="auto">
              <a:xfrm>
                <a:off x="4336" y="3408"/>
                <a:ext cx="163" cy="5"/>
              </a:xfrm>
              <a:prstGeom prst="rect">
                <a:avLst/>
              </a:prstGeom>
              <a:solidFill>
                <a:srgbClr val="CDA959"/>
              </a:solidFill>
              <a:ln w="0">
                <a:noFill/>
                <a:miter lim="800000"/>
                <a:headEnd/>
                <a:tailEnd/>
              </a:ln>
            </p:spPr>
            <p:txBody>
              <a:bodyPr/>
              <a:lstStyle/>
              <a:p>
                <a:pPr>
                  <a:defRPr/>
                </a:pPr>
                <a:endParaRPr lang="en-US" dirty="0"/>
              </a:p>
            </p:txBody>
          </p:sp>
          <p:sp>
            <p:nvSpPr>
              <p:cNvPr id="571" name="Rectangle 2066"/>
              <p:cNvSpPr>
                <a:spLocks noChangeArrowheads="1"/>
              </p:cNvSpPr>
              <p:nvPr userDrawn="1"/>
            </p:nvSpPr>
            <p:spPr bwMode="auto">
              <a:xfrm>
                <a:off x="4706" y="3408"/>
                <a:ext cx="162" cy="5"/>
              </a:xfrm>
              <a:prstGeom prst="rect">
                <a:avLst/>
              </a:prstGeom>
              <a:solidFill>
                <a:srgbClr val="CDA959"/>
              </a:solidFill>
              <a:ln w="0">
                <a:noFill/>
                <a:miter lim="800000"/>
                <a:headEnd/>
                <a:tailEnd/>
              </a:ln>
            </p:spPr>
            <p:txBody>
              <a:bodyPr/>
              <a:lstStyle/>
              <a:p>
                <a:pPr>
                  <a:defRPr/>
                </a:pPr>
                <a:endParaRPr lang="en-US" dirty="0"/>
              </a:p>
            </p:txBody>
          </p:sp>
          <p:sp>
            <p:nvSpPr>
              <p:cNvPr id="572" name="Rectangle 2067"/>
              <p:cNvSpPr>
                <a:spLocks noChangeArrowheads="1"/>
              </p:cNvSpPr>
              <p:nvPr userDrawn="1"/>
            </p:nvSpPr>
            <p:spPr bwMode="auto">
              <a:xfrm>
                <a:off x="5092" y="3408"/>
                <a:ext cx="263" cy="5"/>
              </a:xfrm>
              <a:prstGeom prst="rect">
                <a:avLst/>
              </a:prstGeom>
              <a:solidFill>
                <a:srgbClr val="CDA959"/>
              </a:solidFill>
              <a:ln w="0">
                <a:noFill/>
                <a:miter lim="800000"/>
                <a:headEnd/>
                <a:tailEnd/>
              </a:ln>
            </p:spPr>
            <p:txBody>
              <a:bodyPr/>
              <a:lstStyle/>
              <a:p>
                <a:pPr>
                  <a:defRPr/>
                </a:pPr>
                <a:endParaRPr lang="en-US" dirty="0"/>
              </a:p>
            </p:txBody>
          </p:sp>
          <p:sp>
            <p:nvSpPr>
              <p:cNvPr id="573" name="Rectangle 2068"/>
              <p:cNvSpPr>
                <a:spLocks noChangeArrowheads="1"/>
              </p:cNvSpPr>
              <p:nvPr userDrawn="1"/>
            </p:nvSpPr>
            <p:spPr bwMode="auto">
              <a:xfrm>
                <a:off x="5372" y="3408"/>
                <a:ext cx="162" cy="5"/>
              </a:xfrm>
              <a:prstGeom prst="rect">
                <a:avLst/>
              </a:prstGeom>
              <a:solidFill>
                <a:srgbClr val="CDA959"/>
              </a:solidFill>
              <a:ln w="0">
                <a:noFill/>
                <a:miter lim="800000"/>
                <a:headEnd/>
                <a:tailEnd/>
              </a:ln>
            </p:spPr>
            <p:txBody>
              <a:bodyPr/>
              <a:lstStyle/>
              <a:p>
                <a:pPr>
                  <a:defRPr/>
                </a:pPr>
                <a:endParaRPr lang="en-US" dirty="0"/>
              </a:p>
            </p:txBody>
          </p:sp>
          <p:sp>
            <p:nvSpPr>
              <p:cNvPr id="574" name="Rectangle 2069"/>
              <p:cNvSpPr>
                <a:spLocks noChangeArrowheads="1"/>
              </p:cNvSpPr>
              <p:nvPr userDrawn="1"/>
            </p:nvSpPr>
            <p:spPr bwMode="auto">
              <a:xfrm>
                <a:off x="5763" y="3408"/>
                <a:ext cx="39" cy="5"/>
              </a:xfrm>
              <a:prstGeom prst="rect">
                <a:avLst/>
              </a:prstGeom>
              <a:solidFill>
                <a:srgbClr val="CDA959"/>
              </a:solidFill>
              <a:ln w="0">
                <a:noFill/>
                <a:miter lim="800000"/>
                <a:headEnd/>
                <a:tailEnd/>
              </a:ln>
            </p:spPr>
            <p:txBody>
              <a:bodyPr/>
              <a:lstStyle/>
              <a:p>
                <a:pPr>
                  <a:defRPr/>
                </a:pPr>
                <a:endParaRPr lang="en-US" dirty="0"/>
              </a:p>
            </p:txBody>
          </p:sp>
          <p:sp>
            <p:nvSpPr>
              <p:cNvPr id="575" name="Rectangle 2070"/>
              <p:cNvSpPr>
                <a:spLocks noChangeArrowheads="1"/>
              </p:cNvSpPr>
              <p:nvPr userDrawn="1"/>
            </p:nvSpPr>
            <p:spPr bwMode="auto">
              <a:xfrm>
                <a:off x="4006" y="3413"/>
                <a:ext cx="23" cy="6"/>
              </a:xfrm>
              <a:prstGeom prst="rect">
                <a:avLst/>
              </a:prstGeom>
              <a:solidFill>
                <a:srgbClr val="CDA959"/>
              </a:solidFill>
              <a:ln w="0">
                <a:noFill/>
                <a:miter lim="800000"/>
                <a:headEnd/>
                <a:tailEnd/>
              </a:ln>
            </p:spPr>
            <p:txBody>
              <a:bodyPr/>
              <a:lstStyle/>
              <a:p>
                <a:pPr>
                  <a:defRPr/>
                </a:pPr>
                <a:endParaRPr lang="en-US" dirty="0"/>
              </a:p>
            </p:txBody>
          </p:sp>
          <p:sp>
            <p:nvSpPr>
              <p:cNvPr id="576" name="Rectangle 2071"/>
              <p:cNvSpPr>
                <a:spLocks noChangeArrowheads="1"/>
              </p:cNvSpPr>
              <p:nvPr userDrawn="1"/>
            </p:nvSpPr>
            <p:spPr bwMode="auto">
              <a:xfrm>
                <a:off x="4336" y="3413"/>
                <a:ext cx="157" cy="6"/>
              </a:xfrm>
              <a:prstGeom prst="rect">
                <a:avLst/>
              </a:prstGeom>
              <a:solidFill>
                <a:srgbClr val="CDA959"/>
              </a:solidFill>
              <a:ln w="0">
                <a:noFill/>
                <a:miter lim="800000"/>
                <a:headEnd/>
                <a:tailEnd/>
              </a:ln>
            </p:spPr>
            <p:txBody>
              <a:bodyPr/>
              <a:lstStyle/>
              <a:p>
                <a:pPr>
                  <a:defRPr/>
                </a:pPr>
                <a:endParaRPr lang="en-US" dirty="0"/>
              </a:p>
            </p:txBody>
          </p:sp>
          <p:sp>
            <p:nvSpPr>
              <p:cNvPr id="577" name="Rectangle 2072"/>
              <p:cNvSpPr>
                <a:spLocks noChangeArrowheads="1"/>
              </p:cNvSpPr>
              <p:nvPr userDrawn="1"/>
            </p:nvSpPr>
            <p:spPr bwMode="auto">
              <a:xfrm>
                <a:off x="4689" y="3413"/>
                <a:ext cx="162" cy="6"/>
              </a:xfrm>
              <a:prstGeom prst="rect">
                <a:avLst/>
              </a:prstGeom>
              <a:solidFill>
                <a:srgbClr val="CDA959"/>
              </a:solidFill>
              <a:ln w="0">
                <a:noFill/>
                <a:miter lim="800000"/>
                <a:headEnd/>
                <a:tailEnd/>
              </a:ln>
            </p:spPr>
            <p:txBody>
              <a:bodyPr/>
              <a:lstStyle/>
              <a:p>
                <a:pPr>
                  <a:defRPr/>
                </a:pPr>
                <a:endParaRPr lang="en-US" dirty="0"/>
              </a:p>
            </p:txBody>
          </p:sp>
          <p:sp>
            <p:nvSpPr>
              <p:cNvPr id="578" name="Rectangle 2073"/>
              <p:cNvSpPr>
                <a:spLocks noChangeArrowheads="1"/>
              </p:cNvSpPr>
              <p:nvPr userDrawn="1"/>
            </p:nvSpPr>
            <p:spPr bwMode="auto">
              <a:xfrm>
                <a:off x="5086" y="3413"/>
                <a:ext cx="269" cy="6"/>
              </a:xfrm>
              <a:prstGeom prst="rect">
                <a:avLst/>
              </a:prstGeom>
              <a:solidFill>
                <a:srgbClr val="CDA959"/>
              </a:solidFill>
              <a:ln w="0">
                <a:noFill/>
                <a:miter lim="800000"/>
                <a:headEnd/>
                <a:tailEnd/>
              </a:ln>
            </p:spPr>
            <p:txBody>
              <a:bodyPr/>
              <a:lstStyle/>
              <a:p>
                <a:pPr>
                  <a:defRPr/>
                </a:pPr>
                <a:endParaRPr lang="en-US" dirty="0"/>
              </a:p>
            </p:txBody>
          </p:sp>
          <p:sp>
            <p:nvSpPr>
              <p:cNvPr id="579" name="Rectangle 2074"/>
              <p:cNvSpPr>
                <a:spLocks noChangeArrowheads="1"/>
              </p:cNvSpPr>
              <p:nvPr userDrawn="1"/>
            </p:nvSpPr>
            <p:spPr bwMode="auto">
              <a:xfrm>
                <a:off x="5372" y="3413"/>
                <a:ext cx="162" cy="6"/>
              </a:xfrm>
              <a:prstGeom prst="rect">
                <a:avLst/>
              </a:prstGeom>
              <a:solidFill>
                <a:srgbClr val="CDA959"/>
              </a:solidFill>
              <a:ln w="0">
                <a:noFill/>
                <a:miter lim="800000"/>
                <a:headEnd/>
                <a:tailEnd/>
              </a:ln>
            </p:spPr>
            <p:txBody>
              <a:bodyPr/>
              <a:lstStyle/>
              <a:p>
                <a:pPr>
                  <a:defRPr/>
                </a:pPr>
                <a:endParaRPr lang="en-US" dirty="0"/>
              </a:p>
            </p:txBody>
          </p:sp>
          <p:sp>
            <p:nvSpPr>
              <p:cNvPr id="580" name="Rectangle 2075"/>
              <p:cNvSpPr>
                <a:spLocks noChangeArrowheads="1"/>
              </p:cNvSpPr>
              <p:nvPr userDrawn="1"/>
            </p:nvSpPr>
            <p:spPr bwMode="auto">
              <a:xfrm>
                <a:off x="5763" y="3413"/>
                <a:ext cx="39" cy="6"/>
              </a:xfrm>
              <a:prstGeom prst="rect">
                <a:avLst/>
              </a:prstGeom>
              <a:solidFill>
                <a:srgbClr val="CDA959"/>
              </a:solidFill>
              <a:ln w="0">
                <a:noFill/>
                <a:miter lim="800000"/>
                <a:headEnd/>
                <a:tailEnd/>
              </a:ln>
            </p:spPr>
            <p:txBody>
              <a:bodyPr/>
              <a:lstStyle/>
              <a:p>
                <a:pPr>
                  <a:defRPr/>
                </a:pPr>
                <a:endParaRPr lang="en-US" dirty="0"/>
              </a:p>
            </p:txBody>
          </p:sp>
          <p:sp>
            <p:nvSpPr>
              <p:cNvPr id="581" name="Rectangle 2076"/>
              <p:cNvSpPr>
                <a:spLocks noChangeArrowheads="1"/>
              </p:cNvSpPr>
              <p:nvPr userDrawn="1"/>
            </p:nvSpPr>
            <p:spPr bwMode="auto">
              <a:xfrm>
                <a:off x="4012" y="3419"/>
                <a:ext cx="11" cy="6"/>
              </a:xfrm>
              <a:prstGeom prst="rect">
                <a:avLst/>
              </a:prstGeom>
              <a:solidFill>
                <a:srgbClr val="CDA959"/>
              </a:solidFill>
              <a:ln w="0">
                <a:noFill/>
                <a:miter lim="800000"/>
                <a:headEnd/>
                <a:tailEnd/>
              </a:ln>
            </p:spPr>
            <p:txBody>
              <a:bodyPr/>
              <a:lstStyle/>
              <a:p>
                <a:pPr>
                  <a:defRPr/>
                </a:pPr>
                <a:endParaRPr lang="en-US" dirty="0"/>
              </a:p>
            </p:txBody>
          </p:sp>
          <p:sp>
            <p:nvSpPr>
              <p:cNvPr id="582" name="Rectangle 2077"/>
              <p:cNvSpPr>
                <a:spLocks noChangeArrowheads="1"/>
              </p:cNvSpPr>
              <p:nvPr userDrawn="1"/>
            </p:nvSpPr>
            <p:spPr bwMode="auto">
              <a:xfrm>
                <a:off x="4331" y="3419"/>
                <a:ext cx="162" cy="6"/>
              </a:xfrm>
              <a:prstGeom prst="rect">
                <a:avLst/>
              </a:prstGeom>
              <a:solidFill>
                <a:srgbClr val="CDA959"/>
              </a:solidFill>
              <a:ln w="0">
                <a:noFill/>
                <a:miter lim="800000"/>
                <a:headEnd/>
                <a:tailEnd/>
              </a:ln>
            </p:spPr>
            <p:txBody>
              <a:bodyPr/>
              <a:lstStyle/>
              <a:p>
                <a:pPr>
                  <a:defRPr/>
                </a:pPr>
                <a:endParaRPr lang="en-US" dirty="0"/>
              </a:p>
            </p:txBody>
          </p:sp>
          <p:sp>
            <p:nvSpPr>
              <p:cNvPr id="583" name="Rectangle 2078"/>
              <p:cNvSpPr>
                <a:spLocks noChangeArrowheads="1"/>
              </p:cNvSpPr>
              <p:nvPr userDrawn="1"/>
            </p:nvSpPr>
            <p:spPr bwMode="auto">
              <a:xfrm>
                <a:off x="4678" y="3419"/>
                <a:ext cx="162" cy="6"/>
              </a:xfrm>
              <a:prstGeom prst="rect">
                <a:avLst/>
              </a:prstGeom>
              <a:solidFill>
                <a:srgbClr val="CDA959"/>
              </a:solidFill>
              <a:ln w="0">
                <a:noFill/>
                <a:miter lim="800000"/>
                <a:headEnd/>
                <a:tailEnd/>
              </a:ln>
            </p:spPr>
            <p:txBody>
              <a:bodyPr/>
              <a:lstStyle/>
              <a:p>
                <a:pPr>
                  <a:defRPr/>
                </a:pPr>
                <a:endParaRPr lang="en-US" dirty="0"/>
              </a:p>
            </p:txBody>
          </p:sp>
          <p:sp>
            <p:nvSpPr>
              <p:cNvPr id="584" name="Rectangle 2079"/>
              <p:cNvSpPr>
                <a:spLocks noChangeArrowheads="1"/>
              </p:cNvSpPr>
              <p:nvPr userDrawn="1"/>
            </p:nvSpPr>
            <p:spPr bwMode="auto">
              <a:xfrm>
                <a:off x="5081" y="3419"/>
                <a:ext cx="201" cy="6"/>
              </a:xfrm>
              <a:prstGeom prst="rect">
                <a:avLst/>
              </a:prstGeom>
              <a:solidFill>
                <a:srgbClr val="CDA959"/>
              </a:solidFill>
              <a:ln w="0">
                <a:noFill/>
                <a:miter lim="800000"/>
                <a:headEnd/>
                <a:tailEnd/>
              </a:ln>
            </p:spPr>
            <p:txBody>
              <a:bodyPr/>
              <a:lstStyle/>
              <a:p>
                <a:pPr>
                  <a:defRPr/>
                </a:pPr>
                <a:endParaRPr lang="en-US" dirty="0"/>
              </a:p>
            </p:txBody>
          </p:sp>
          <p:sp>
            <p:nvSpPr>
              <p:cNvPr id="585" name="Rectangle 2080"/>
              <p:cNvSpPr>
                <a:spLocks noChangeArrowheads="1"/>
              </p:cNvSpPr>
              <p:nvPr userDrawn="1"/>
            </p:nvSpPr>
            <p:spPr bwMode="auto">
              <a:xfrm>
                <a:off x="5288" y="3419"/>
                <a:ext cx="67" cy="6"/>
              </a:xfrm>
              <a:prstGeom prst="rect">
                <a:avLst/>
              </a:prstGeom>
              <a:solidFill>
                <a:srgbClr val="CDA959"/>
              </a:solidFill>
              <a:ln w="0">
                <a:noFill/>
                <a:miter lim="800000"/>
                <a:headEnd/>
                <a:tailEnd/>
              </a:ln>
            </p:spPr>
            <p:txBody>
              <a:bodyPr/>
              <a:lstStyle/>
              <a:p>
                <a:pPr>
                  <a:defRPr/>
                </a:pPr>
                <a:endParaRPr lang="en-US" dirty="0"/>
              </a:p>
            </p:txBody>
          </p:sp>
          <p:sp>
            <p:nvSpPr>
              <p:cNvPr id="586" name="Rectangle 2081"/>
              <p:cNvSpPr>
                <a:spLocks noChangeArrowheads="1"/>
              </p:cNvSpPr>
              <p:nvPr userDrawn="1"/>
            </p:nvSpPr>
            <p:spPr bwMode="auto">
              <a:xfrm>
                <a:off x="5377" y="3419"/>
                <a:ext cx="162" cy="6"/>
              </a:xfrm>
              <a:prstGeom prst="rect">
                <a:avLst/>
              </a:prstGeom>
              <a:solidFill>
                <a:srgbClr val="CDA959"/>
              </a:solidFill>
              <a:ln w="0">
                <a:noFill/>
                <a:miter lim="800000"/>
                <a:headEnd/>
                <a:tailEnd/>
              </a:ln>
            </p:spPr>
            <p:txBody>
              <a:bodyPr/>
              <a:lstStyle/>
              <a:p>
                <a:pPr>
                  <a:defRPr/>
                </a:pPr>
                <a:endParaRPr lang="en-US" dirty="0"/>
              </a:p>
            </p:txBody>
          </p:sp>
          <p:sp>
            <p:nvSpPr>
              <p:cNvPr id="587" name="Rectangle 2082"/>
              <p:cNvSpPr>
                <a:spLocks noChangeArrowheads="1"/>
              </p:cNvSpPr>
              <p:nvPr userDrawn="1"/>
            </p:nvSpPr>
            <p:spPr bwMode="auto">
              <a:xfrm>
                <a:off x="5763" y="3419"/>
                <a:ext cx="39" cy="6"/>
              </a:xfrm>
              <a:prstGeom prst="rect">
                <a:avLst/>
              </a:prstGeom>
              <a:solidFill>
                <a:srgbClr val="CDA959"/>
              </a:solidFill>
              <a:ln w="0">
                <a:noFill/>
                <a:miter lim="800000"/>
                <a:headEnd/>
                <a:tailEnd/>
              </a:ln>
            </p:spPr>
            <p:txBody>
              <a:bodyPr/>
              <a:lstStyle/>
              <a:p>
                <a:pPr>
                  <a:defRPr/>
                </a:pPr>
                <a:endParaRPr lang="en-US" dirty="0"/>
              </a:p>
            </p:txBody>
          </p:sp>
          <p:sp>
            <p:nvSpPr>
              <p:cNvPr id="588" name="Rectangle 2083"/>
              <p:cNvSpPr>
                <a:spLocks noChangeArrowheads="1"/>
              </p:cNvSpPr>
              <p:nvPr userDrawn="1"/>
            </p:nvSpPr>
            <p:spPr bwMode="auto">
              <a:xfrm>
                <a:off x="4331" y="3425"/>
                <a:ext cx="156" cy="5"/>
              </a:xfrm>
              <a:prstGeom prst="rect">
                <a:avLst/>
              </a:prstGeom>
              <a:solidFill>
                <a:srgbClr val="CDA959"/>
              </a:solidFill>
              <a:ln w="0">
                <a:noFill/>
                <a:miter lim="800000"/>
                <a:headEnd/>
                <a:tailEnd/>
              </a:ln>
            </p:spPr>
            <p:txBody>
              <a:bodyPr/>
              <a:lstStyle/>
              <a:p>
                <a:pPr>
                  <a:defRPr/>
                </a:pPr>
                <a:endParaRPr lang="en-US" dirty="0"/>
              </a:p>
            </p:txBody>
          </p:sp>
          <p:sp>
            <p:nvSpPr>
              <p:cNvPr id="589" name="Rectangle 2084"/>
              <p:cNvSpPr>
                <a:spLocks noChangeArrowheads="1"/>
              </p:cNvSpPr>
              <p:nvPr userDrawn="1"/>
            </p:nvSpPr>
            <p:spPr bwMode="auto">
              <a:xfrm>
                <a:off x="4666" y="3425"/>
                <a:ext cx="157" cy="5"/>
              </a:xfrm>
              <a:prstGeom prst="rect">
                <a:avLst/>
              </a:prstGeom>
              <a:solidFill>
                <a:srgbClr val="CDA959"/>
              </a:solidFill>
              <a:ln w="0">
                <a:noFill/>
                <a:miter lim="800000"/>
                <a:headEnd/>
                <a:tailEnd/>
              </a:ln>
            </p:spPr>
            <p:txBody>
              <a:bodyPr/>
              <a:lstStyle/>
              <a:p>
                <a:pPr>
                  <a:defRPr/>
                </a:pPr>
                <a:endParaRPr lang="en-US" dirty="0"/>
              </a:p>
            </p:txBody>
          </p:sp>
          <p:sp>
            <p:nvSpPr>
              <p:cNvPr id="590" name="Rectangle 2085"/>
              <p:cNvSpPr>
                <a:spLocks noChangeArrowheads="1"/>
              </p:cNvSpPr>
              <p:nvPr userDrawn="1"/>
            </p:nvSpPr>
            <p:spPr bwMode="auto">
              <a:xfrm>
                <a:off x="5081" y="3425"/>
                <a:ext cx="195" cy="5"/>
              </a:xfrm>
              <a:prstGeom prst="rect">
                <a:avLst/>
              </a:prstGeom>
              <a:solidFill>
                <a:srgbClr val="CDA959"/>
              </a:solidFill>
              <a:ln w="0">
                <a:noFill/>
                <a:miter lim="800000"/>
                <a:headEnd/>
                <a:tailEnd/>
              </a:ln>
            </p:spPr>
            <p:txBody>
              <a:bodyPr/>
              <a:lstStyle/>
              <a:p>
                <a:pPr>
                  <a:defRPr/>
                </a:pPr>
                <a:endParaRPr lang="en-US" dirty="0"/>
              </a:p>
            </p:txBody>
          </p:sp>
          <p:sp>
            <p:nvSpPr>
              <p:cNvPr id="591" name="Rectangle 2086"/>
              <p:cNvSpPr>
                <a:spLocks noChangeArrowheads="1"/>
              </p:cNvSpPr>
              <p:nvPr userDrawn="1"/>
            </p:nvSpPr>
            <p:spPr bwMode="auto">
              <a:xfrm>
                <a:off x="5288" y="3425"/>
                <a:ext cx="67" cy="5"/>
              </a:xfrm>
              <a:prstGeom prst="rect">
                <a:avLst/>
              </a:prstGeom>
              <a:solidFill>
                <a:srgbClr val="CDA959"/>
              </a:solidFill>
              <a:ln w="0">
                <a:noFill/>
                <a:miter lim="800000"/>
                <a:headEnd/>
                <a:tailEnd/>
              </a:ln>
            </p:spPr>
            <p:txBody>
              <a:bodyPr/>
              <a:lstStyle/>
              <a:p>
                <a:pPr>
                  <a:defRPr/>
                </a:pPr>
                <a:endParaRPr lang="en-US" dirty="0"/>
              </a:p>
            </p:txBody>
          </p:sp>
          <p:sp>
            <p:nvSpPr>
              <p:cNvPr id="592" name="Rectangle 2087"/>
              <p:cNvSpPr>
                <a:spLocks noChangeArrowheads="1"/>
              </p:cNvSpPr>
              <p:nvPr userDrawn="1"/>
            </p:nvSpPr>
            <p:spPr bwMode="auto">
              <a:xfrm>
                <a:off x="5377" y="3425"/>
                <a:ext cx="162" cy="5"/>
              </a:xfrm>
              <a:prstGeom prst="rect">
                <a:avLst/>
              </a:prstGeom>
              <a:solidFill>
                <a:srgbClr val="CDA959"/>
              </a:solidFill>
              <a:ln w="0">
                <a:noFill/>
                <a:miter lim="800000"/>
                <a:headEnd/>
                <a:tailEnd/>
              </a:ln>
            </p:spPr>
            <p:txBody>
              <a:bodyPr/>
              <a:lstStyle/>
              <a:p>
                <a:pPr>
                  <a:defRPr/>
                </a:pPr>
                <a:endParaRPr lang="en-US" dirty="0"/>
              </a:p>
            </p:txBody>
          </p:sp>
          <p:sp>
            <p:nvSpPr>
              <p:cNvPr id="593" name="Rectangle 2088"/>
              <p:cNvSpPr>
                <a:spLocks noChangeArrowheads="1"/>
              </p:cNvSpPr>
              <p:nvPr userDrawn="1"/>
            </p:nvSpPr>
            <p:spPr bwMode="auto">
              <a:xfrm>
                <a:off x="5763" y="3425"/>
                <a:ext cx="39" cy="5"/>
              </a:xfrm>
              <a:prstGeom prst="rect">
                <a:avLst/>
              </a:prstGeom>
              <a:solidFill>
                <a:srgbClr val="CDA959"/>
              </a:solidFill>
              <a:ln w="0">
                <a:noFill/>
                <a:miter lim="800000"/>
                <a:headEnd/>
                <a:tailEnd/>
              </a:ln>
            </p:spPr>
            <p:txBody>
              <a:bodyPr/>
              <a:lstStyle/>
              <a:p>
                <a:pPr>
                  <a:defRPr/>
                </a:pPr>
                <a:endParaRPr lang="en-US" dirty="0"/>
              </a:p>
            </p:txBody>
          </p:sp>
          <p:sp>
            <p:nvSpPr>
              <p:cNvPr id="594" name="Rectangle 2089"/>
              <p:cNvSpPr>
                <a:spLocks noChangeArrowheads="1"/>
              </p:cNvSpPr>
              <p:nvPr userDrawn="1"/>
            </p:nvSpPr>
            <p:spPr bwMode="auto">
              <a:xfrm>
                <a:off x="4331" y="3430"/>
                <a:ext cx="156" cy="6"/>
              </a:xfrm>
              <a:prstGeom prst="rect">
                <a:avLst/>
              </a:prstGeom>
              <a:solidFill>
                <a:srgbClr val="CDA959"/>
              </a:solidFill>
              <a:ln w="0">
                <a:noFill/>
                <a:miter lim="800000"/>
                <a:headEnd/>
                <a:tailEnd/>
              </a:ln>
            </p:spPr>
            <p:txBody>
              <a:bodyPr/>
              <a:lstStyle/>
              <a:p>
                <a:pPr>
                  <a:defRPr/>
                </a:pPr>
                <a:endParaRPr lang="en-US" dirty="0"/>
              </a:p>
            </p:txBody>
          </p:sp>
          <p:sp>
            <p:nvSpPr>
              <p:cNvPr id="595" name="Rectangle 2090"/>
              <p:cNvSpPr>
                <a:spLocks noChangeArrowheads="1"/>
              </p:cNvSpPr>
              <p:nvPr userDrawn="1"/>
            </p:nvSpPr>
            <p:spPr bwMode="auto">
              <a:xfrm>
                <a:off x="4650" y="3430"/>
                <a:ext cx="162" cy="6"/>
              </a:xfrm>
              <a:prstGeom prst="rect">
                <a:avLst/>
              </a:prstGeom>
              <a:solidFill>
                <a:srgbClr val="CDA959"/>
              </a:solidFill>
              <a:ln w="0">
                <a:noFill/>
                <a:miter lim="800000"/>
                <a:headEnd/>
                <a:tailEnd/>
              </a:ln>
            </p:spPr>
            <p:txBody>
              <a:bodyPr/>
              <a:lstStyle/>
              <a:p>
                <a:pPr>
                  <a:defRPr/>
                </a:pPr>
                <a:endParaRPr lang="en-US" dirty="0"/>
              </a:p>
            </p:txBody>
          </p:sp>
          <p:sp>
            <p:nvSpPr>
              <p:cNvPr id="596" name="Rectangle 2091"/>
              <p:cNvSpPr>
                <a:spLocks noChangeArrowheads="1"/>
              </p:cNvSpPr>
              <p:nvPr userDrawn="1"/>
            </p:nvSpPr>
            <p:spPr bwMode="auto">
              <a:xfrm>
                <a:off x="5075" y="3430"/>
                <a:ext cx="196" cy="6"/>
              </a:xfrm>
              <a:prstGeom prst="rect">
                <a:avLst/>
              </a:prstGeom>
              <a:solidFill>
                <a:srgbClr val="CDA959"/>
              </a:solidFill>
              <a:ln w="0">
                <a:noFill/>
                <a:miter lim="800000"/>
                <a:headEnd/>
                <a:tailEnd/>
              </a:ln>
            </p:spPr>
            <p:txBody>
              <a:bodyPr/>
              <a:lstStyle/>
              <a:p>
                <a:pPr>
                  <a:defRPr/>
                </a:pPr>
                <a:endParaRPr lang="en-US" dirty="0"/>
              </a:p>
            </p:txBody>
          </p:sp>
          <p:sp>
            <p:nvSpPr>
              <p:cNvPr id="597" name="Rectangle 2092"/>
              <p:cNvSpPr>
                <a:spLocks noChangeArrowheads="1"/>
              </p:cNvSpPr>
              <p:nvPr userDrawn="1"/>
            </p:nvSpPr>
            <p:spPr bwMode="auto">
              <a:xfrm>
                <a:off x="5288" y="3430"/>
                <a:ext cx="67" cy="6"/>
              </a:xfrm>
              <a:prstGeom prst="rect">
                <a:avLst/>
              </a:prstGeom>
              <a:solidFill>
                <a:srgbClr val="CDA959"/>
              </a:solidFill>
              <a:ln w="0">
                <a:noFill/>
                <a:miter lim="800000"/>
                <a:headEnd/>
                <a:tailEnd/>
              </a:ln>
            </p:spPr>
            <p:txBody>
              <a:bodyPr/>
              <a:lstStyle/>
              <a:p>
                <a:pPr>
                  <a:defRPr/>
                </a:pPr>
                <a:endParaRPr lang="en-US" dirty="0"/>
              </a:p>
            </p:txBody>
          </p:sp>
          <p:sp>
            <p:nvSpPr>
              <p:cNvPr id="598" name="Rectangle 2093"/>
              <p:cNvSpPr>
                <a:spLocks noChangeArrowheads="1"/>
              </p:cNvSpPr>
              <p:nvPr userDrawn="1"/>
            </p:nvSpPr>
            <p:spPr bwMode="auto">
              <a:xfrm>
                <a:off x="5383" y="3430"/>
                <a:ext cx="162" cy="6"/>
              </a:xfrm>
              <a:prstGeom prst="rect">
                <a:avLst/>
              </a:prstGeom>
              <a:solidFill>
                <a:srgbClr val="CDA959"/>
              </a:solidFill>
              <a:ln w="0">
                <a:noFill/>
                <a:miter lim="800000"/>
                <a:headEnd/>
                <a:tailEnd/>
              </a:ln>
            </p:spPr>
            <p:txBody>
              <a:bodyPr/>
              <a:lstStyle/>
              <a:p>
                <a:pPr>
                  <a:defRPr/>
                </a:pPr>
                <a:endParaRPr lang="en-US" dirty="0"/>
              </a:p>
            </p:txBody>
          </p:sp>
          <p:sp>
            <p:nvSpPr>
              <p:cNvPr id="599" name="Rectangle 2094"/>
              <p:cNvSpPr>
                <a:spLocks noChangeArrowheads="1"/>
              </p:cNvSpPr>
              <p:nvPr userDrawn="1"/>
            </p:nvSpPr>
            <p:spPr bwMode="auto">
              <a:xfrm>
                <a:off x="5763" y="3430"/>
                <a:ext cx="39" cy="6"/>
              </a:xfrm>
              <a:prstGeom prst="rect">
                <a:avLst/>
              </a:prstGeom>
              <a:solidFill>
                <a:srgbClr val="CDA959"/>
              </a:solidFill>
              <a:ln w="0">
                <a:noFill/>
                <a:miter lim="800000"/>
                <a:headEnd/>
                <a:tailEnd/>
              </a:ln>
            </p:spPr>
            <p:txBody>
              <a:bodyPr/>
              <a:lstStyle/>
              <a:p>
                <a:pPr>
                  <a:defRPr/>
                </a:pPr>
                <a:endParaRPr lang="en-US" dirty="0"/>
              </a:p>
            </p:txBody>
          </p:sp>
          <p:sp>
            <p:nvSpPr>
              <p:cNvPr id="600" name="Rectangle 2095"/>
              <p:cNvSpPr>
                <a:spLocks noChangeArrowheads="1"/>
              </p:cNvSpPr>
              <p:nvPr userDrawn="1"/>
            </p:nvSpPr>
            <p:spPr bwMode="auto">
              <a:xfrm>
                <a:off x="4325" y="3436"/>
                <a:ext cx="157" cy="5"/>
              </a:xfrm>
              <a:prstGeom prst="rect">
                <a:avLst/>
              </a:prstGeom>
              <a:solidFill>
                <a:srgbClr val="CDA959"/>
              </a:solidFill>
              <a:ln w="0">
                <a:noFill/>
                <a:miter lim="800000"/>
                <a:headEnd/>
                <a:tailEnd/>
              </a:ln>
            </p:spPr>
            <p:txBody>
              <a:bodyPr/>
              <a:lstStyle/>
              <a:p>
                <a:pPr>
                  <a:defRPr/>
                </a:pPr>
                <a:endParaRPr lang="en-US" dirty="0"/>
              </a:p>
            </p:txBody>
          </p:sp>
          <p:sp>
            <p:nvSpPr>
              <p:cNvPr id="601" name="Rectangle 2096"/>
              <p:cNvSpPr>
                <a:spLocks noChangeArrowheads="1"/>
              </p:cNvSpPr>
              <p:nvPr userDrawn="1"/>
            </p:nvSpPr>
            <p:spPr bwMode="auto">
              <a:xfrm>
                <a:off x="4638" y="3436"/>
                <a:ext cx="163" cy="5"/>
              </a:xfrm>
              <a:prstGeom prst="rect">
                <a:avLst/>
              </a:prstGeom>
              <a:solidFill>
                <a:srgbClr val="CDA959"/>
              </a:solidFill>
              <a:ln w="0">
                <a:noFill/>
                <a:miter lim="800000"/>
                <a:headEnd/>
                <a:tailEnd/>
              </a:ln>
            </p:spPr>
            <p:txBody>
              <a:bodyPr/>
              <a:lstStyle/>
              <a:p>
                <a:pPr>
                  <a:defRPr/>
                </a:pPr>
                <a:endParaRPr lang="en-US" dirty="0"/>
              </a:p>
            </p:txBody>
          </p:sp>
          <p:sp>
            <p:nvSpPr>
              <p:cNvPr id="602" name="Rectangle 2097"/>
              <p:cNvSpPr>
                <a:spLocks noChangeArrowheads="1"/>
              </p:cNvSpPr>
              <p:nvPr userDrawn="1"/>
            </p:nvSpPr>
            <p:spPr bwMode="auto">
              <a:xfrm>
                <a:off x="5069" y="3436"/>
                <a:ext cx="196" cy="5"/>
              </a:xfrm>
              <a:prstGeom prst="rect">
                <a:avLst/>
              </a:prstGeom>
              <a:solidFill>
                <a:srgbClr val="CDA959"/>
              </a:solidFill>
              <a:ln w="0">
                <a:noFill/>
                <a:miter lim="800000"/>
                <a:headEnd/>
                <a:tailEnd/>
              </a:ln>
            </p:spPr>
            <p:txBody>
              <a:bodyPr/>
              <a:lstStyle/>
              <a:p>
                <a:pPr>
                  <a:defRPr/>
                </a:pPr>
                <a:endParaRPr lang="en-US" dirty="0"/>
              </a:p>
            </p:txBody>
          </p:sp>
          <p:sp>
            <p:nvSpPr>
              <p:cNvPr id="603" name="Rectangle 2098"/>
              <p:cNvSpPr>
                <a:spLocks noChangeArrowheads="1"/>
              </p:cNvSpPr>
              <p:nvPr userDrawn="1"/>
            </p:nvSpPr>
            <p:spPr bwMode="auto">
              <a:xfrm>
                <a:off x="5288" y="3436"/>
                <a:ext cx="61" cy="5"/>
              </a:xfrm>
              <a:prstGeom prst="rect">
                <a:avLst/>
              </a:prstGeom>
              <a:solidFill>
                <a:srgbClr val="CDA959"/>
              </a:solidFill>
              <a:ln w="0">
                <a:noFill/>
                <a:miter lim="800000"/>
                <a:headEnd/>
                <a:tailEnd/>
              </a:ln>
            </p:spPr>
            <p:txBody>
              <a:bodyPr/>
              <a:lstStyle/>
              <a:p>
                <a:pPr>
                  <a:defRPr/>
                </a:pPr>
                <a:endParaRPr lang="en-US" dirty="0"/>
              </a:p>
            </p:txBody>
          </p:sp>
          <p:sp>
            <p:nvSpPr>
              <p:cNvPr id="604" name="Rectangle 2099"/>
              <p:cNvSpPr>
                <a:spLocks noChangeArrowheads="1"/>
              </p:cNvSpPr>
              <p:nvPr userDrawn="1"/>
            </p:nvSpPr>
            <p:spPr bwMode="auto">
              <a:xfrm>
                <a:off x="5383" y="3436"/>
                <a:ext cx="162" cy="5"/>
              </a:xfrm>
              <a:prstGeom prst="rect">
                <a:avLst/>
              </a:prstGeom>
              <a:solidFill>
                <a:srgbClr val="CDA959"/>
              </a:solidFill>
              <a:ln w="0">
                <a:noFill/>
                <a:miter lim="800000"/>
                <a:headEnd/>
                <a:tailEnd/>
              </a:ln>
            </p:spPr>
            <p:txBody>
              <a:bodyPr/>
              <a:lstStyle/>
              <a:p>
                <a:pPr>
                  <a:defRPr/>
                </a:pPr>
                <a:endParaRPr lang="en-US" dirty="0"/>
              </a:p>
            </p:txBody>
          </p:sp>
          <p:sp>
            <p:nvSpPr>
              <p:cNvPr id="605" name="Rectangle 2100"/>
              <p:cNvSpPr>
                <a:spLocks noChangeArrowheads="1"/>
              </p:cNvSpPr>
              <p:nvPr userDrawn="1"/>
            </p:nvSpPr>
            <p:spPr bwMode="auto">
              <a:xfrm>
                <a:off x="5763" y="3436"/>
                <a:ext cx="39" cy="5"/>
              </a:xfrm>
              <a:prstGeom prst="rect">
                <a:avLst/>
              </a:prstGeom>
              <a:solidFill>
                <a:srgbClr val="CDA959"/>
              </a:solidFill>
              <a:ln w="0">
                <a:noFill/>
                <a:miter lim="800000"/>
                <a:headEnd/>
                <a:tailEnd/>
              </a:ln>
            </p:spPr>
            <p:txBody>
              <a:bodyPr/>
              <a:lstStyle/>
              <a:p>
                <a:pPr>
                  <a:defRPr/>
                </a:pPr>
                <a:endParaRPr lang="en-US" dirty="0"/>
              </a:p>
            </p:txBody>
          </p:sp>
          <p:sp>
            <p:nvSpPr>
              <p:cNvPr id="606" name="Rectangle 2101"/>
              <p:cNvSpPr>
                <a:spLocks noChangeArrowheads="1"/>
              </p:cNvSpPr>
              <p:nvPr userDrawn="1"/>
            </p:nvSpPr>
            <p:spPr bwMode="auto">
              <a:xfrm>
                <a:off x="4325" y="3441"/>
                <a:ext cx="157" cy="6"/>
              </a:xfrm>
              <a:prstGeom prst="rect">
                <a:avLst/>
              </a:prstGeom>
              <a:solidFill>
                <a:srgbClr val="CDA959"/>
              </a:solidFill>
              <a:ln w="0">
                <a:noFill/>
                <a:miter lim="800000"/>
                <a:headEnd/>
                <a:tailEnd/>
              </a:ln>
            </p:spPr>
            <p:txBody>
              <a:bodyPr/>
              <a:lstStyle/>
              <a:p>
                <a:pPr>
                  <a:defRPr/>
                </a:pPr>
                <a:endParaRPr lang="en-US" dirty="0"/>
              </a:p>
            </p:txBody>
          </p:sp>
          <p:sp>
            <p:nvSpPr>
              <p:cNvPr id="607" name="Rectangle 2102"/>
              <p:cNvSpPr>
                <a:spLocks noChangeArrowheads="1"/>
              </p:cNvSpPr>
              <p:nvPr userDrawn="1"/>
            </p:nvSpPr>
            <p:spPr bwMode="auto">
              <a:xfrm>
                <a:off x="4627" y="3441"/>
                <a:ext cx="157" cy="6"/>
              </a:xfrm>
              <a:prstGeom prst="rect">
                <a:avLst/>
              </a:prstGeom>
              <a:solidFill>
                <a:srgbClr val="CDA959"/>
              </a:solidFill>
              <a:ln w="0">
                <a:noFill/>
                <a:miter lim="800000"/>
                <a:headEnd/>
                <a:tailEnd/>
              </a:ln>
            </p:spPr>
            <p:txBody>
              <a:bodyPr/>
              <a:lstStyle/>
              <a:p>
                <a:pPr>
                  <a:defRPr/>
                </a:pPr>
                <a:endParaRPr lang="en-US" dirty="0"/>
              </a:p>
            </p:txBody>
          </p:sp>
          <p:sp>
            <p:nvSpPr>
              <p:cNvPr id="608" name="Rectangle 2103"/>
              <p:cNvSpPr>
                <a:spLocks noChangeArrowheads="1"/>
              </p:cNvSpPr>
              <p:nvPr userDrawn="1"/>
            </p:nvSpPr>
            <p:spPr bwMode="auto">
              <a:xfrm>
                <a:off x="5064" y="3441"/>
                <a:ext cx="196" cy="6"/>
              </a:xfrm>
              <a:prstGeom prst="rect">
                <a:avLst/>
              </a:prstGeom>
              <a:solidFill>
                <a:srgbClr val="CDA959"/>
              </a:solidFill>
              <a:ln w="0">
                <a:noFill/>
                <a:miter lim="800000"/>
                <a:headEnd/>
                <a:tailEnd/>
              </a:ln>
            </p:spPr>
            <p:txBody>
              <a:bodyPr/>
              <a:lstStyle/>
              <a:p>
                <a:pPr>
                  <a:defRPr/>
                </a:pPr>
                <a:endParaRPr lang="en-US" dirty="0"/>
              </a:p>
            </p:txBody>
          </p:sp>
          <p:sp>
            <p:nvSpPr>
              <p:cNvPr id="609" name="Rectangle 2104"/>
              <p:cNvSpPr>
                <a:spLocks noChangeArrowheads="1"/>
              </p:cNvSpPr>
              <p:nvPr userDrawn="1"/>
            </p:nvSpPr>
            <p:spPr bwMode="auto">
              <a:xfrm>
                <a:off x="5288" y="3441"/>
                <a:ext cx="61" cy="6"/>
              </a:xfrm>
              <a:prstGeom prst="rect">
                <a:avLst/>
              </a:prstGeom>
              <a:solidFill>
                <a:srgbClr val="CDA959"/>
              </a:solidFill>
              <a:ln w="0">
                <a:noFill/>
                <a:miter lim="800000"/>
                <a:headEnd/>
                <a:tailEnd/>
              </a:ln>
            </p:spPr>
            <p:txBody>
              <a:bodyPr/>
              <a:lstStyle/>
              <a:p>
                <a:pPr>
                  <a:defRPr/>
                </a:pPr>
                <a:endParaRPr lang="en-US" dirty="0"/>
              </a:p>
            </p:txBody>
          </p:sp>
          <p:sp>
            <p:nvSpPr>
              <p:cNvPr id="610" name="Rectangle 2105"/>
              <p:cNvSpPr>
                <a:spLocks noChangeArrowheads="1"/>
              </p:cNvSpPr>
              <p:nvPr userDrawn="1"/>
            </p:nvSpPr>
            <p:spPr bwMode="auto">
              <a:xfrm>
                <a:off x="5383" y="3441"/>
                <a:ext cx="168" cy="6"/>
              </a:xfrm>
              <a:prstGeom prst="rect">
                <a:avLst/>
              </a:prstGeom>
              <a:solidFill>
                <a:srgbClr val="CDA959"/>
              </a:solidFill>
              <a:ln w="0">
                <a:noFill/>
                <a:miter lim="800000"/>
                <a:headEnd/>
                <a:tailEnd/>
              </a:ln>
            </p:spPr>
            <p:txBody>
              <a:bodyPr/>
              <a:lstStyle/>
              <a:p>
                <a:pPr>
                  <a:defRPr/>
                </a:pPr>
                <a:endParaRPr lang="en-US" dirty="0"/>
              </a:p>
            </p:txBody>
          </p:sp>
          <p:sp>
            <p:nvSpPr>
              <p:cNvPr id="611" name="Rectangle 2106"/>
              <p:cNvSpPr>
                <a:spLocks noChangeArrowheads="1"/>
              </p:cNvSpPr>
              <p:nvPr userDrawn="1"/>
            </p:nvSpPr>
            <p:spPr bwMode="auto">
              <a:xfrm>
                <a:off x="5763" y="3441"/>
                <a:ext cx="39" cy="6"/>
              </a:xfrm>
              <a:prstGeom prst="rect">
                <a:avLst/>
              </a:prstGeom>
              <a:solidFill>
                <a:srgbClr val="CDA959"/>
              </a:solidFill>
              <a:ln w="0">
                <a:noFill/>
                <a:miter lim="800000"/>
                <a:headEnd/>
                <a:tailEnd/>
              </a:ln>
            </p:spPr>
            <p:txBody>
              <a:bodyPr/>
              <a:lstStyle/>
              <a:p>
                <a:pPr>
                  <a:defRPr/>
                </a:pPr>
                <a:endParaRPr lang="en-US" dirty="0"/>
              </a:p>
            </p:txBody>
          </p:sp>
          <p:sp>
            <p:nvSpPr>
              <p:cNvPr id="612" name="Rectangle 2107"/>
              <p:cNvSpPr>
                <a:spLocks noChangeArrowheads="1"/>
              </p:cNvSpPr>
              <p:nvPr userDrawn="1"/>
            </p:nvSpPr>
            <p:spPr bwMode="auto">
              <a:xfrm>
                <a:off x="4320" y="3447"/>
                <a:ext cx="162" cy="6"/>
              </a:xfrm>
              <a:prstGeom prst="rect">
                <a:avLst/>
              </a:prstGeom>
              <a:solidFill>
                <a:srgbClr val="CDA959"/>
              </a:solidFill>
              <a:ln w="0">
                <a:noFill/>
                <a:miter lim="800000"/>
                <a:headEnd/>
                <a:tailEnd/>
              </a:ln>
            </p:spPr>
            <p:txBody>
              <a:bodyPr/>
              <a:lstStyle/>
              <a:p>
                <a:pPr>
                  <a:defRPr/>
                </a:pPr>
                <a:endParaRPr lang="en-US" dirty="0"/>
              </a:p>
            </p:txBody>
          </p:sp>
          <p:sp>
            <p:nvSpPr>
              <p:cNvPr id="613" name="Rectangle 2108"/>
              <p:cNvSpPr>
                <a:spLocks noChangeArrowheads="1"/>
              </p:cNvSpPr>
              <p:nvPr userDrawn="1"/>
            </p:nvSpPr>
            <p:spPr bwMode="auto">
              <a:xfrm>
                <a:off x="4611" y="3447"/>
                <a:ext cx="162" cy="6"/>
              </a:xfrm>
              <a:prstGeom prst="rect">
                <a:avLst/>
              </a:prstGeom>
              <a:solidFill>
                <a:srgbClr val="CDA959"/>
              </a:solidFill>
              <a:ln w="0">
                <a:noFill/>
                <a:miter lim="800000"/>
                <a:headEnd/>
                <a:tailEnd/>
              </a:ln>
            </p:spPr>
            <p:txBody>
              <a:bodyPr/>
              <a:lstStyle/>
              <a:p>
                <a:pPr>
                  <a:defRPr/>
                </a:pPr>
                <a:endParaRPr lang="en-US" dirty="0"/>
              </a:p>
            </p:txBody>
          </p:sp>
          <p:sp>
            <p:nvSpPr>
              <p:cNvPr id="614" name="Rectangle 2109"/>
              <p:cNvSpPr>
                <a:spLocks noChangeArrowheads="1"/>
              </p:cNvSpPr>
              <p:nvPr userDrawn="1"/>
            </p:nvSpPr>
            <p:spPr bwMode="auto">
              <a:xfrm>
                <a:off x="5058" y="3447"/>
                <a:ext cx="202" cy="6"/>
              </a:xfrm>
              <a:prstGeom prst="rect">
                <a:avLst/>
              </a:prstGeom>
              <a:solidFill>
                <a:srgbClr val="CDA959"/>
              </a:solidFill>
              <a:ln w="0">
                <a:noFill/>
                <a:miter lim="800000"/>
                <a:headEnd/>
                <a:tailEnd/>
              </a:ln>
            </p:spPr>
            <p:txBody>
              <a:bodyPr/>
              <a:lstStyle/>
              <a:p>
                <a:pPr>
                  <a:defRPr/>
                </a:pPr>
                <a:endParaRPr lang="en-US" dirty="0"/>
              </a:p>
            </p:txBody>
          </p:sp>
          <p:sp>
            <p:nvSpPr>
              <p:cNvPr id="615" name="Rectangle 2110"/>
              <p:cNvSpPr>
                <a:spLocks noChangeArrowheads="1"/>
              </p:cNvSpPr>
              <p:nvPr userDrawn="1"/>
            </p:nvSpPr>
            <p:spPr bwMode="auto">
              <a:xfrm>
                <a:off x="5288" y="3447"/>
                <a:ext cx="61" cy="6"/>
              </a:xfrm>
              <a:prstGeom prst="rect">
                <a:avLst/>
              </a:prstGeom>
              <a:solidFill>
                <a:srgbClr val="CDA959"/>
              </a:solidFill>
              <a:ln w="0">
                <a:noFill/>
                <a:miter lim="800000"/>
                <a:headEnd/>
                <a:tailEnd/>
              </a:ln>
            </p:spPr>
            <p:txBody>
              <a:bodyPr/>
              <a:lstStyle/>
              <a:p>
                <a:pPr>
                  <a:defRPr/>
                </a:pPr>
                <a:endParaRPr lang="en-US" dirty="0"/>
              </a:p>
            </p:txBody>
          </p:sp>
          <p:sp>
            <p:nvSpPr>
              <p:cNvPr id="616" name="Rectangle 2111"/>
              <p:cNvSpPr>
                <a:spLocks noChangeArrowheads="1"/>
              </p:cNvSpPr>
              <p:nvPr userDrawn="1"/>
            </p:nvSpPr>
            <p:spPr bwMode="auto">
              <a:xfrm>
                <a:off x="5388" y="3447"/>
                <a:ext cx="163" cy="6"/>
              </a:xfrm>
              <a:prstGeom prst="rect">
                <a:avLst/>
              </a:prstGeom>
              <a:solidFill>
                <a:srgbClr val="CDA959"/>
              </a:solidFill>
              <a:ln w="0">
                <a:noFill/>
                <a:miter lim="800000"/>
                <a:headEnd/>
                <a:tailEnd/>
              </a:ln>
            </p:spPr>
            <p:txBody>
              <a:bodyPr/>
              <a:lstStyle/>
              <a:p>
                <a:pPr>
                  <a:defRPr/>
                </a:pPr>
                <a:endParaRPr lang="en-US" dirty="0"/>
              </a:p>
            </p:txBody>
          </p:sp>
          <p:sp>
            <p:nvSpPr>
              <p:cNvPr id="617" name="Rectangle 2112"/>
              <p:cNvSpPr>
                <a:spLocks noChangeArrowheads="1"/>
              </p:cNvSpPr>
              <p:nvPr userDrawn="1"/>
            </p:nvSpPr>
            <p:spPr bwMode="auto">
              <a:xfrm>
                <a:off x="5763" y="3447"/>
                <a:ext cx="39" cy="6"/>
              </a:xfrm>
              <a:prstGeom prst="rect">
                <a:avLst/>
              </a:prstGeom>
              <a:solidFill>
                <a:srgbClr val="CDA959"/>
              </a:solidFill>
              <a:ln w="0">
                <a:noFill/>
                <a:miter lim="800000"/>
                <a:headEnd/>
                <a:tailEnd/>
              </a:ln>
            </p:spPr>
            <p:txBody>
              <a:bodyPr/>
              <a:lstStyle/>
              <a:p>
                <a:pPr>
                  <a:defRPr/>
                </a:pPr>
                <a:endParaRPr lang="en-US" dirty="0"/>
              </a:p>
            </p:txBody>
          </p:sp>
          <p:sp>
            <p:nvSpPr>
              <p:cNvPr id="618" name="Rectangle 2113"/>
              <p:cNvSpPr>
                <a:spLocks noChangeArrowheads="1"/>
              </p:cNvSpPr>
              <p:nvPr userDrawn="1"/>
            </p:nvSpPr>
            <p:spPr bwMode="auto">
              <a:xfrm>
                <a:off x="4320" y="3453"/>
                <a:ext cx="156" cy="5"/>
              </a:xfrm>
              <a:prstGeom prst="rect">
                <a:avLst/>
              </a:prstGeom>
              <a:solidFill>
                <a:srgbClr val="CDA959"/>
              </a:solidFill>
              <a:ln w="0">
                <a:noFill/>
                <a:miter lim="800000"/>
                <a:headEnd/>
                <a:tailEnd/>
              </a:ln>
            </p:spPr>
            <p:txBody>
              <a:bodyPr/>
              <a:lstStyle/>
              <a:p>
                <a:pPr>
                  <a:defRPr/>
                </a:pPr>
                <a:endParaRPr lang="en-US" dirty="0"/>
              </a:p>
            </p:txBody>
          </p:sp>
          <p:sp>
            <p:nvSpPr>
              <p:cNvPr id="619" name="Rectangle 2114"/>
              <p:cNvSpPr>
                <a:spLocks noChangeArrowheads="1"/>
              </p:cNvSpPr>
              <p:nvPr userDrawn="1"/>
            </p:nvSpPr>
            <p:spPr bwMode="auto">
              <a:xfrm>
                <a:off x="4599" y="3453"/>
                <a:ext cx="157" cy="5"/>
              </a:xfrm>
              <a:prstGeom prst="rect">
                <a:avLst/>
              </a:prstGeom>
              <a:solidFill>
                <a:srgbClr val="CDA959"/>
              </a:solidFill>
              <a:ln w="0">
                <a:noFill/>
                <a:miter lim="800000"/>
                <a:headEnd/>
                <a:tailEnd/>
              </a:ln>
            </p:spPr>
            <p:txBody>
              <a:bodyPr/>
              <a:lstStyle/>
              <a:p>
                <a:pPr>
                  <a:defRPr/>
                </a:pPr>
                <a:endParaRPr lang="en-US" dirty="0"/>
              </a:p>
            </p:txBody>
          </p:sp>
          <p:sp>
            <p:nvSpPr>
              <p:cNvPr id="620" name="Rectangle 2115"/>
              <p:cNvSpPr>
                <a:spLocks noChangeArrowheads="1"/>
              </p:cNvSpPr>
              <p:nvPr userDrawn="1"/>
            </p:nvSpPr>
            <p:spPr bwMode="auto">
              <a:xfrm>
                <a:off x="5053" y="3453"/>
                <a:ext cx="201" cy="5"/>
              </a:xfrm>
              <a:prstGeom prst="rect">
                <a:avLst/>
              </a:prstGeom>
              <a:solidFill>
                <a:srgbClr val="CDA959"/>
              </a:solidFill>
              <a:ln w="0">
                <a:noFill/>
                <a:miter lim="800000"/>
                <a:headEnd/>
                <a:tailEnd/>
              </a:ln>
            </p:spPr>
            <p:txBody>
              <a:bodyPr/>
              <a:lstStyle/>
              <a:p>
                <a:pPr>
                  <a:defRPr/>
                </a:pPr>
                <a:endParaRPr lang="en-US" dirty="0"/>
              </a:p>
            </p:txBody>
          </p:sp>
          <p:sp>
            <p:nvSpPr>
              <p:cNvPr id="621" name="Rectangle 2116"/>
              <p:cNvSpPr>
                <a:spLocks noChangeArrowheads="1"/>
              </p:cNvSpPr>
              <p:nvPr userDrawn="1"/>
            </p:nvSpPr>
            <p:spPr bwMode="auto">
              <a:xfrm>
                <a:off x="5288" y="3453"/>
                <a:ext cx="61" cy="5"/>
              </a:xfrm>
              <a:prstGeom prst="rect">
                <a:avLst/>
              </a:prstGeom>
              <a:solidFill>
                <a:srgbClr val="CDA959"/>
              </a:solidFill>
              <a:ln w="0">
                <a:noFill/>
                <a:miter lim="800000"/>
                <a:headEnd/>
                <a:tailEnd/>
              </a:ln>
            </p:spPr>
            <p:txBody>
              <a:bodyPr/>
              <a:lstStyle/>
              <a:p>
                <a:pPr>
                  <a:defRPr/>
                </a:pPr>
                <a:endParaRPr lang="en-US" dirty="0"/>
              </a:p>
            </p:txBody>
          </p:sp>
          <p:sp>
            <p:nvSpPr>
              <p:cNvPr id="622" name="Rectangle 2117"/>
              <p:cNvSpPr>
                <a:spLocks noChangeArrowheads="1"/>
              </p:cNvSpPr>
              <p:nvPr userDrawn="1"/>
            </p:nvSpPr>
            <p:spPr bwMode="auto">
              <a:xfrm>
                <a:off x="5388" y="3453"/>
                <a:ext cx="163" cy="5"/>
              </a:xfrm>
              <a:prstGeom prst="rect">
                <a:avLst/>
              </a:prstGeom>
              <a:solidFill>
                <a:srgbClr val="CDA959"/>
              </a:solidFill>
              <a:ln w="0">
                <a:noFill/>
                <a:miter lim="800000"/>
                <a:headEnd/>
                <a:tailEnd/>
              </a:ln>
            </p:spPr>
            <p:txBody>
              <a:bodyPr/>
              <a:lstStyle/>
              <a:p>
                <a:pPr>
                  <a:defRPr/>
                </a:pPr>
                <a:endParaRPr lang="en-US" dirty="0"/>
              </a:p>
            </p:txBody>
          </p:sp>
          <p:sp>
            <p:nvSpPr>
              <p:cNvPr id="623" name="Rectangle 2118"/>
              <p:cNvSpPr>
                <a:spLocks noChangeArrowheads="1"/>
              </p:cNvSpPr>
              <p:nvPr userDrawn="1"/>
            </p:nvSpPr>
            <p:spPr bwMode="auto">
              <a:xfrm>
                <a:off x="5763" y="3453"/>
                <a:ext cx="39" cy="5"/>
              </a:xfrm>
              <a:prstGeom prst="rect">
                <a:avLst/>
              </a:prstGeom>
              <a:solidFill>
                <a:srgbClr val="CDA959"/>
              </a:solidFill>
              <a:ln w="0">
                <a:noFill/>
                <a:miter lim="800000"/>
                <a:headEnd/>
                <a:tailEnd/>
              </a:ln>
            </p:spPr>
            <p:txBody>
              <a:bodyPr/>
              <a:lstStyle/>
              <a:p>
                <a:pPr>
                  <a:defRPr/>
                </a:pPr>
                <a:endParaRPr lang="en-US" dirty="0"/>
              </a:p>
            </p:txBody>
          </p:sp>
          <p:sp>
            <p:nvSpPr>
              <p:cNvPr id="624" name="Rectangle 2119"/>
              <p:cNvSpPr>
                <a:spLocks noChangeArrowheads="1"/>
              </p:cNvSpPr>
              <p:nvPr userDrawn="1"/>
            </p:nvSpPr>
            <p:spPr bwMode="auto">
              <a:xfrm>
                <a:off x="4314" y="3458"/>
                <a:ext cx="162" cy="6"/>
              </a:xfrm>
              <a:prstGeom prst="rect">
                <a:avLst/>
              </a:prstGeom>
              <a:solidFill>
                <a:srgbClr val="CDA959"/>
              </a:solidFill>
              <a:ln w="0">
                <a:noFill/>
                <a:miter lim="800000"/>
                <a:headEnd/>
                <a:tailEnd/>
              </a:ln>
            </p:spPr>
            <p:txBody>
              <a:bodyPr/>
              <a:lstStyle/>
              <a:p>
                <a:pPr>
                  <a:defRPr/>
                </a:pPr>
                <a:endParaRPr lang="en-US" dirty="0"/>
              </a:p>
            </p:txBody>
          </p:sp>
          <p:sp>
            <p:nvSpPr>
              <p:cNvPr id="625" name="Rectangle 2120"/>
              <p:cNvSpPr>
                <a:spLocks noChangeArrowheads="1"/>
              </p:cNvSpPr>
              <p:nvPr userDrawn="1"/>
            </p:nvSpPr>
            <p:spPr bwMode="auto">
              <a:xfrm>
                <a:off x="4583" y="3458"/>
                <a:ext cx="162" cy="6"/>
              </a:xfrm>
              <a:prstGeom prst="rect">
                <a:avLst/>
              </a:prstGeom>
              <a:solidFill>
                <a:srgbClr val="CDA959"/>
              </a:solidFill>
              <a:ln w="0">
                <a:noFill/>
                <a:miter lim="800000"/>
                <a:headEnd/>
                <a:tailEnd/>
              </a:ln>
            </p:spPr>
            <p:txBody>
              <a:bodyPr/>
              <a:lstStyle/>
              <a:p>
                <a:pPr>
                  <a:defRPr/>
                </a:pPr>
                <a:endParaRPr lang="en-US" dirty="0"/>
              </a:p>
            </p:txBody>
          </p:sp>
          <p:sp>
            <p:nvSpPr>
              <p:cNvPr id="626" name="Rectangle 2121"/>
              <p:cNvSpPr>
                <a:spLocks noChangeArrowheads="1"/>
              </p:cNvSpPr>
              <p:nvPr userDrawn="1"/>
            </p:nvSpPr>
            <p:spPr bwMode="auto">
              <a:xfrm>
                <a:off x="5047" y="3458"/>
                <a:ext cx="201" cy="6"/>
              </a:xfrm>
              <a:prstGeom prst="rect">
                <a:avLst/>
              </a:prstGeom>
              <a:solidFill>
                <a:srgbClr val="CDA959"/>
              </a:solidFill>
              <a:ln w="0">
                <a:noFill/>
                <a:miter lim="800000"/>
                <a:headEnd/>
                <a:tailEnd/>
              </a:ln>
            </p:spPr>
            <p:txBody>
              <a:bodyPr/>
              <a:lstStyle/>
              <a:p>
                <a:pPr>
                  <a:defRPr/>
                </a:pPr>
                <a:endParaRPr lang="en-US" dirty="0"/>
              </a:p>
            </p:txBody>
          </p:sp>
          <p:sp>
            <p:nvSpPr>
              <p:cNvPr id="627" name="Rectangle 2122"/>
              <p:cNvSpPr>
                <a:spLocks noChangeArrowheads="1"/>
              </p:cNvSpPr>
              <p:nvPr userDrawn="1"/>
            </p:nvSpPr>
            <p:spPr bwMode="auto">
              <a:xfrm>
                <a:off x="5288" y="3458"/>
                <a:ext cx="61" cy="6"/>
              </a:xfrm>
              <a:prstGeom prst="rect">
                <a:avLst/>
              </a:prstGeom>
              <a:solidFill>
                <a:srgbClr val="CDA959"/>
              </a:solidFill>
              <a:ln w="0">
                <a:noFill/>
                <a:miter lim="800000"/>
                <a:headEnd/>
                <a:tailEnd/>
              </a:ln>
            </p:spPr>
            <p:txBody>
              <a:bodyPr/>
              <a:lstStyle/>
              <a:p>
                <a:pPr>
                  <a:defRPr/>
                </a:pPr>
                <a:endParaRPr lang="en-US" dirty="0"/>
              </a:p>
            </p:txBody>
          </p:sp>
          <p:sp>
            <p:nvSpPr>
              <p:cNvPr id="628" name="Rectangle 2123"/>
              <p:cNvSpPr>
                <a:spLocks noChangeArrowheads="1"/>
              </p:cNvSpPr>
              <p:nvPr userDrawn="1"/>
            </p:nvSpPr>
            <p:spPr bwMode="auto">
              <a:xfrm>
                <a:off x="5394" y="3458"/>
                <a:ext cx="162" cy="6"/>
              </a:xfrm>
              <a:prstGeom prst="rect">
                <a:avLst/>
              </a:prstGeom>
              <a:solidFill>
                <a:srgbClr val="CDA959"/>
              </a:solidFill>
              <a:ln w="0">
                <a:noFill/>
                <a:miter lim="800000"/>
                <a:headEnd/>
                <a:tailEnd/>
              </a:ln>
            </p:spPr>
            <p:txBody>
              <a:bodyPr/>
              <a:lstStyle/>
              <a:p>
                <a:pPr>
                  <a:defRPr/>
                </a:pPr>
                <a:endParaRPr lang="en-US" dirty="0"/>
              </a:p>
            </p:txBody>
          </p:sp>
          <p:sp>
            <p:nvSpPr>
              <p:cNvPr id="629" name="Rectangle 2124"/>
              <p:cNvSpPr>
                <a:spLocks noChangeArrowheads="1"/>
              </p:cNvSpPr>
              <p:nvPr userDrawn="1"/>
            </p:nvSpPr>
            <p:spPr bwMode="auto">
              <a:xfrm>
                <a:off x="5763" y="3458"/>
                <a:ext cx="39" cy="6"/>
              </a:xfrm>
              <a:prstGeom prst="rect">
                <a:avLst/>
              </a:prstGeom>
              <a:solidFill>
                <a:srgbClr val="CDA959"/>
              </a:solidFill>
              <a:ln w="0">
                <a:noFill/>
                <a:miter lim="800000"/>
                <a:headEnd/>
                <a:tailEnd/>
              </a:ln>
            </p:spPr>
            <p:txBody>
              <a:bodyPr/>
              <a:lstStyle/>
              <a:p>
                <a:pPr>
                  <a:defRPr/>
                </a:pPr>
                <a:endParaRPr lang="en-US" dirty="0"/>
              </a:p>
            </p:txBody>
          </p:sp>
          <p:sp>
            <p:nvSpPr>
              <p:cNvPr id="630" name="Rectangle 2125"/>
              <p:cNvSpPr>
                <a:spLocks noChangeArrowheads="1"/>
              </p:cNvSpPr>
              <p:nvPr userDrawn="1"/>
            </p:nvSpPr>
            <p:spPr bwMode="auto">
              <a:xfrm>
                <a:off x="4314" y="3464"/>
                <a:ext cx="157" cy="5"/>
              </a:xfrm>
              <a:prstGeom prst="rect">
                <a:avLst/>
              </a:prstGeom>
              <a:solidFill>
                <a:srgbClr val="CDA959"/>
              </a:solidFill>
              <a:ln w="0">
                <a:noFill/>
                <a:miter lim="800000"/>
                <a:headEnd/>
                <a:tailEnd/>
              </a:ln>
            </p:spPr>
            <p:txBody>
              <a:bodyPr/>
              <a:lstStyle/>
              <a:p>
                <a:pPr>
                  <a:defRPr/>
                </a:pPr>
                <a:endParaRPr lang="en-US" dirty="0"/>
              </a:p>
            </p:txBody>
          </p:sp>
          <p:sp>
            <p:nvSpPr>
              <p:cNvPr id="631" name="Rectangle 2126"/>
              <p:cNvSpPr>
                <a:spLocks noChangeArrowheads="1"/>
              </p:cNvSpPr>
              <p:nvPr userDrawn="1"/>
            </p:nvSpPr>
            <p:spPr bwMode="auto">
              <a:xfrm>
                <a:off x="4571" y="3464"/>
                <a:ext cx="157" cy="5"/>
              </a:xfrm>
              <a:prstGeom prst="rect">
                <a:avLst/>
              </a:prstGeom>
              <a:solidFill>
                <a:srgbClr val="CDA959"/>
              </a:solidFill>
              <a:ln w="0">
                <a:noFill/>
                <a:miter lim="800000"/>
                <a:headEnd/>
                <a:tailEnd/>
              </a:ln>
            </p:spPr>
            <p:txBody>
              <a:bodyPr/>
              <a:lstStyle/>
              <a:p>
                <a:pPr>
                  <a:defRPr/>
                </a:pPr>
                <a:endParaRPr lang="en-US" dirty="0"/>
              </a:p>
            </p:txBody>
          </p:sp>
          <p:sp>
            <p:nvSpPr>
              <p:cNvPr id="632" name="Rectangle 2127"/>
              <p:cNvSpPr>
                <a:spLocks noChangeArrowheads="1"/>
              </p:cNvSpPr>
              <p:nvPr userDrawn="1"/>
            </p:nvSpPr>
            <p:spPr bwMode="auto">
              <a:xfrm>
                <a:off x="5047" y="3464"/>
                <a:ext cx="196" cy="5"/>
              </a:xfrm>
              <a:prstGeom prst="rect">
                <a:avLst/>
              </a:prstGeom>
              <a:solidFill>
                <a:srgbClr val="CDA959"/>
              </a:solidFill>
              <a:ln w="0">
                <a:noFill/>
                <a:miter lim="800000"/>
                <a:headEnd/>
                <a:tailEnd/>
              </a:ln>
            </p:spPr>
            <p:txBody>
              <a:bodyPr/>
              <a:lstStyle/>
              <a:p>
                <a:pPr>
                  <a:defRPr/>
                </a:pPr>
                <a:endParaRPr lang="en-US" dirty="0"/>
              </a:p>
            </p:txBody>
          </p:sp>
          <p:sp>
            <p:nvSpPr>
              <p:cNvPr id="633" name="Rectangle 2128"/>
              <p:cNvSpPr>
                <a:spLocks noChangeArrowheads="1"/>
              </p:cNvSpPr>
              <p:nvPr userDrawn="1"/>
            </p:nvSpPr>
            <p:spPr bwMode="auto">
              <a:xfrm>
                <a:off x="5288" y="3464"/>
                <a:ext cx="61" cy="5"/>
              </a:xfrm>
              <a:prstGeom prst="rect">
                <a:avLst/>
              </a:prstGeom>
              <a:solidFill>
                <a:srgbClr val="CDA959"/>
              </a:solidFill>
              <a:ln w="0">
                <a:noFill/>
                <a:miter lim="800000"/>
                <a:headEnd/>
                <a:tailEnd/>
              </a:ln>
            </p:spPr>
            <p:txBody>
              <a:bodyPr/>
              <a:lstStyle/>
              <a:p>
                <a:pPr>
                  <a:defRPr/>
                </a:pPr>
                <a:endParaRPr lang="en-US" dirty="0"/>
              </a:p>
            </p:txBody>
          </p:sp>
          <p:sp>
            <p:nvSpPr>
              <p:cNvPr id="634" name="Rectangle 2129"/>
              <p:cNvSpPr>
                <a:spLocks noChangeArrowheads="1"/>
              </p:cNvSpPr>
              <p:nvPr userDrawn="1"/>
            </p:nvSpPr>
            <p:spPr bwMode="auto">
              <a:xfrm>
                <a:off x="5394" y="3464"/>
                <a:ext cx="162" cy="5"/>
              </a:xfrm>
              <a:prstGeom prst="rect">
                <a:avLst/>
              </a:prstGeom>
              <a:solidFill>
                <a:srgbClr val="CDA959"/>
              </a:solidFill>
              <a:ln w="0">
                <a:noFill/>
                <a:miter lim="800000"/>
                <a:headEnd/>
                <a:tailEnd/>
              </a:ln>
            </p:spPr>
            <p:txBody>
              <a:bodyPr/>
              <a:lstStyle/>
              <a:p>
                <a:pPr>
                  <a:defRPr/>
                </a:pPr>
                <a:endParaRPr lang="en-US" dirty="0"/>
              </a:p>
            </p:txBody>
          </p:sp>
          <p:sp>
            <p:nvSpPr>
              <p:cNvPr id="635" name="Rectangle 2130"/>
              <p:cNvSpPr>
                <a:spLocks noChangeArrowheads="1"/>
              </p:cNvSpPr>
              <p:nvPr userDrawn="1"/>
            </p:nvSpPr>
            <p:spPr bwMode="auto">
              <a:xfrm>
                <a:off x="5763" y="3464"/>
                <a:ext cx="39" cy="5"/>
              </a:xfrm>
              <a:prstGeom prst="rect">
                <a:avLst/>
              </a:prstGeom>
              <a:solidFill>
                <a:srgbClr val="CDA959"/>
              </a:solidFill>
              <a:ln w="0">
                <a:noFill/>
                <a:miter lim="800000"/>
                <a:headEnd/>
                <a:tailEnd/>
              </a:ln>
            </p:spPr>
            <p:txBody>
              <a:bodyPr/>
              <a:lstStyle/>
              <a:p>
                <a:pPr>
                  <a:defRPr/>
                </a:pPr>
                <a:endParaRPr lang="en-US" dirty="0"/>
              </a:p>
            </p:txBody>
          </p:sp>
          <p:sp>
            <p:nvSpPr>
              <p:cNvPr id="636" name="Rectangle 2131"/>
              <p:cNvSpPr>
                <a:spLocks noChangeArrowheads="1"/>
              </p:cNvSpPr>
              <p:nvPr userDrawn="1"/>
            </p:nvSpPr>
            <p:spPr bwMode="auto">
              <a:xfrm>
                <a:off x="4314" y="3469"/>
                <a:ext cx="157" cy="6"/>
              </a:xfrm>
              <a:prstGeom prst="rect">
                <a:avLst/>
              </a:prstGeom>
              <a:solidFill>
                <a:srgbClr val="CDA959"/>
              </a:solidFill>
              <a:ln w="0">
                <a:noFill/>
                <a:miter lim="800000"/>
                <a:headEnd/>
                <a:tailEnd/>
              </a:ln>
            </p:spPr>
            <p:txBody>
              <a:bodyPr/>
              <a:lstStyle/>
              <a:p>
                <a:pPr>
                  <a:defRPr/>
                </a:pPr>
                <a:endParaRPr lang="en-US" dirty="0"/>
              </a:p>
            </p:txBody>
          </p:sp>
          <p:sp>
            <p:nvSpPr>
              <p:cNvPr id="637" name="Rectangle 2132"/>
              <p:cNvSpPr>
                <a:spLocks noChangeArrowheads="1"/>
              </p:cNvSpPr>
              <p:nvPr userDrawn="1"/>
            </p:nvSpPr>
            <p:spPr bwMode="auto">
              <a:xfrm>
                <a:off x="4560" y="3469"/>
                <a:ext cx="157" cy="6"/>
              </a:xfrm>
              <a:prstGeom prst="rect">
                <a:avLst/>
              </a:prstGeom>
              <a:solidFill>
                <a:srgbClr val="CDA959"/>
              </a:solidFill>
              <a:ln w="0">
                <a:noFill/>
                <a:miter lim="800000"/>
                <a:headEnd/>
                <a:tailEnd/>
              </a:ln>
            </p:spPr>
            <p:txBody>
              <a:bodyPr/>
              <a:lstStyle/>
              <a:p>
                <a:pPr>
                  <a:defRPr/>
                </a:pPr>
                <a:endParaRPr lang="en-US" dirty="0"/>
              </a:p>
            </p:txBody>
          </p:sp>
          <p:sp>
            <p:nvSpPr>
              <p:cNvPr id="638" name="Rectangle 2133"/>
              <p:cNvSpPr>
                <a:spLocks noChangeArrowheads="1"/>
              </p:cNvSpPr>
              <p:nvPr userDrawn="1"/>
            </p:nvSpPr>
            <p:spPr bwMode="auto">
              <a:xfrm>
                <a:off x="5041" y="3469"/>
                <a:ext cx="196" cy="6"/>
              </a:xfrm>
              <a:prstGeom prst="rect">
                <a:avLst/>
              </a:prstGeom>
              <a:solidFill>
                <a:srgbClr val="CDA959"/>
              </a:solidFill>
              <a:ln w="0">
                <a:noFill/>
                <a:miter lim="800000"/>
                <a:headEnd/>
                <a:tailEnd/>
              </a:ln>
            </p:spPr>
            <p:txBody>
              <a:bodyPr/>
              <a:lstStyle/>
              <a:p>
                <a:pPr>
                  <a:defRPr/>
                </a:pPr>
                <a:endParaRPr lang="en-US" dirty="0"/>
              </a:p>
            </p:txBody>
          </p:sp>
          <p:sp>
            <p:nvSpPr>
              <p:cNvPr id="639" name="Rectangle 2134"/>
              <p:cNvSpPr>
                <a:spLocks noChangeArrowheads="1"/>
              </p:cNvSpPr>
              <p:nvPr userDrawn="1"/>
            </p:nvSpPr>
            <p:spPr bwMode="auto">
              <a:xfrm>
                <a:off x="5282" y="3469"/>
                <a:ext cx="67" cy="6"/>
              </a:xfrm>
              <a:prstGeom prst="rect">
                <a:avLst/>
              </a:prstGeom>
              <a:solidFill>
                <a:srgbClr val="CDA959"/>
              </a:solidFill>
              <a:ln w="0">
                <a:noFill/>
                <a:miter lim="800000"/>
                <a:headEnd/>
                <a:tailEnd/>
              </a:ln>
            </p:spPr>
            <p:txBody>
              <a:bodyPr/>
              <a:lstStyle/>
              <a:p>
                <a:pPr>
                  <a:defRPr/>
                </a:pPr>
                <a:endParaRPr lang="en-US" dirty="0"/>
              </a:p>
            </p:txBody>
          </p:sp>
          <p:sp>
            <p:nvSpPr>
              <p:cNvPr id="640" name="Rectangle 2135"/>
              <p:cNvSpPr>
                <a:spLocks noChangeArrowheads="1"/>
              </p:cNvSpPr>
              <p:nvPr userDrawn="1"/>
            </p:nvSpPr>
            <p:spPr bwMode="auto">
              <a:xfrm>
                <a:off x="5394" y="3469"/>
                <a:ext cx="168" cy="6"/>
              </a:xfrm>
              <a:prstGeom prst="rect">
                <a:avLst/>
              </a:prstGeom>
              <a:solidFill>
                <a:srgbClr val="CDA959"/>
              </a:solidFill>
              <a:ln w="0">
                <a:noFill/>
                <a:miter lim="800000"/>
                <a:headEnd/>
                <a:tailEnd/>
              </a:ln>
            </p:spPr>
            <p:txBody>
              <a:bodyPr/>
              <a:lstStyle/>
              <a:p>
                <a:pPr>
                  <a:defRPr/>
                </a:pPr>
                <a:endParaRPr lang="en-US" dirty="0"/>
              </a:p>
            </p:txBody>
          </p:sp>
          <p:sp>
            <p:nvSpPr>
              <p:cNvPr id="641" name="Rectangle 2136"/>
              <p:cNvSpPr>
                <a:spLocks noChangeArrowheads="1"/>
              </p:cNvSpPr>
              <p:nvPr userDrawn="1"/>
            </p:nvSpPr>
            <p:spPr bwMode="auto">
              <a:xfrm>
                <a:off x="5763" y="3469"/>
                <a:ext cx="39" cy="6"/>
              </a:xfrm>
              <a:prstGeom prst="rect">
                <a:avLst/>
              </a:prstGeom>
              <a:solidFill>
                <a:srgbClr val="CDA959"/>
              </a:solidFill>
              <a:ln w="0">
                <a:noFill/>
                <a:miter lim="800000"/>
                <a:headEnd/>
                <a:tailEnd/>
              </a:ln>
            </p:spPr>
            <p:txBody>
              <a:bodyPr/>
              <a:lstStyle/>
              <a:p>
                <a:pPr>
                  <a:defRPr/>
                </a:pPr>
                <a:endParaRPr lang="en-US" dirty="0"/>
              </a:p>
            </p:txBody>
          </p:sp>
          <p:sp>
            <p:nvSpPr>
              <p:cNvPr id="642" name="Rectangle 2137"/>
              <p:cNvSpPr>
                <a:spLocks noChangeArrowheads="1"/>
              </p:cNvSpPr>
              <p:nvPr userDrawn="1"/>
            </p:nvSpPr>
            <p:spPr bwMode="auto">
              <a:xfrm>
                <a:off x="4308" y="3475"/>
                <a:ext cx="157" cy="6"/>
              </a:xfrm>
              <a:prstGeom prst="rect">
                <a:avLst/>
              </a:prstGeom>
              <a:solidFill>
                <a:srgbClr val="CDA959"/>
              </a:solidFill>
              <a:ln w="0">
                <a:noFill/>
                <a:miter lim="800000"/>
                <a:headEnd/>
                <a:tailEnd/>
              </a:ln>
            </p:spPr>
            <p:txBody>
              <a:bodyPr/>
              <a:lstStyle/>
              <a:p>
                <a:pPr>
                  <a:defRPr/>
                </a:pPr>
                <a:endParaRPr lang="en-US" dirty="0"/>
              </a:p>
            </p:txBody>
          </p:sp>
          <p:sp>
            <p:nvSpPr>
              <p:cNvPr id="643" name="Rectangle 2138"/>
              <p:cNvSpPr>
                <a:spLocks noChangeArrowheads="1"/>
              </p:cNvSpPr>
              <p:nvPr userDrawn="1"/>
            </p:nvSpPr>
            <p:spPr bwMode="auto">
              <a:xfrm>
                <a:off x="4543" y="3475"/>
                <a:ext cx="163" cy="6"/>
              </a:xfrm>
              <a:prstGeom prst="rect">
                <a:avLst/>
              </a:prstGeom>
              <a:solidFill>
                <a:srgbClr val="CDA959"/>
              </a:solidFill>
              <a:ln w="0">
                <a:noFill/>
                <a:miter lim="800000"/>
                <a:headEnd/>
                <a:tailEnd/>
              </a:ln>
            </p:spPr>
            <p:txBody>
              <a:bodyPr/>
              <a:lstStyle/>
              <a:p>
                <a:pPr>
                  <a:defRPr/>
                </a:pPr>
                <a:endParaRPr lang="en-US" dirty="0"/>
              </a:p>
            </p:txBody>
          </p:sp>
          <p:sp>
            <p:nvSpPr>
              <p:cNvPr id="644" name="Rectangle 2139"/>
              <p:cNvSpPr>
                <a:spLocks noChangeArrowheads="1"/>
              </p:cNvSpPr>
              <p:nvPr userDrawn="1"/>
            </p:nvSpPr>
            <p:spPr bwMode="auto">
              <a:xfrm>
                <a:off x="5036" y="3475"/>
                <a:ext cx="196" cy="6"/>
              </a:xfrm>
              <a:prstGeom prst="rect">
                <a:avLst/>
              </a:prstGeom>
              <a:solidFill>
                <a:srgbClr val="CDA959"/>
              </a:solidFill>
              <a:ln w="0">
                <a:noFill/>
                <a:miter lim="800000"/>
                <a:headEnd/>
                <a:tailEnd/>
              </a:ln>
            </p:spPr>
            <p:txBody>
              <a:bodyPr/>
              <a:lstStyle/>
              <a:p>
                <a:pPr>
                  <a:defRPr/>
                </a:pPr>
                <a:endParaRPr lang="en-US" dirty="0"/>
              </a:p>
            </p:txBody>
          </p:sp>
          <p:sp>
            <p:nvSpPr>
              <p:cNvPr id="645" name="Rectangle 2140"/>
              <p:cNvSpPr>
                <a:spLocks noChangeArrowheads="1"/>
              </p:cNvSpPr>
              <p:nvPr userDrawn="1"/>
            </p:nvSpPr>
            <p:spPr bwMode="auto">
              <a:xfrm>
                <a:off x="5282" y="3475"/>
                <a:ext cx="67" cy="6"/>
              </a:xfrm>
              <a:prstGeom prst="rect">
                <a:avLst/>
              </a:prstGeom>
              <a:solidFill>
                <a:srgbClr val="CDA959"/>
              </a:solidFill>
              <a:ln w="0">
                <a:noFill/>
                <a:miter lim="800000"/>
                <a:headEnd/>
                <a:tailEnd/>
              </a:ln>
            </p:spPr>
            <p:txBody>
              <a:bodyPr/>
              <a:lstStyle/>
              <a:p>
                <a:pPr>
                  <a:defRPr/>
                </a:pPr>
                <a:endParaRPr lang="en-US" dirty="0"/>
              </a:p>
            </p:txBody>
          </p:sp>
          <p:sp>
            <p:nvSpPr>
              <p:cNvPr id="646" name="Rectangle 2141"/>
              <p:cNvSpPr>
                <a:spLocks noChangeArrowheads="1"/>
              </p:cNvSpPr>
              <p:nvPr userDrawn="1"/>
            </p:nvSpPr>
            <p:spPr bwMode="auto">
              <a:xfrm>
                <a:off x="5400" y="3475"/>
                <a:ext cx="162" cy="6"/>
              </a:xfrm>
              <a:prstGeom prst="rect">
                <a:avLst/>
              </a:prstGeom>
              <a:solidFill>
                <a:srgbClr val="CDA959"/>
              </a:solidFill>
              <a:ln w="0">
                <a:noFill/>
                <a:miter lim="800000"/>
                <a:headEnd/>
                <a:tailEnd/>
              </a:ln>
            </p:spPr>
            <p:txBody>
              <a:bodyPr/>
              <a:lstStyle/>
              <a:p>
                <a:pPr>
                  <a:defRPr/>
                </a:pPr>
                <a:endParaRPr lang="en-US" dirty="0"/>
              </a:p>
            </p:txBody>
          </p:sp>
          <p:sp>
            <p:nvSpPr>
              <p:cNvPr id="647" name="Rectangle 2142"/>
              <p:cNvSpPr>
                <a:spLocks noChangeArrowheads="1"/>
              </p:cNvSpPr>
              <p:nvPr userDrawn="1"/>
            </p:nvSpPr>
            <p:spPr bwMode="auto">
              <a:xfrm>
                <a:off x="5763" y="3475"/>
                <a:ext cx="39" cy="6"/>
              </a:xfrm>
              <a:prstGeom prst="rect">
                <a:avLst/>
              </a:prstGeom>
              <a:solidFill>
                <a:srgbClr val="CDA959"/>
              </a:solidFill>
              <a:ln w="0">
                <a:noFill/>
                <a:miter lim="800000"/>
                <a:headEnd/>
                <a:tailEnd/>
              </a:ln>
            </p:spPr>
            <p:txBody>
              <a:bodyPr/>
              <a:lstStyle/>
              <a:p>
                <a:pPr>
                  <a:defRPr/>
                </a:pPr>
                <a:endParaRPr lang="en-US" dirty="0"/>
              </a:p>
            </p:txBody>
          </p:sp>
          <p:sp>
            <p:nvSpPr>
              <p:cNvPr id="648" name="Rectangle 2143"/>
              <p:cNvSpPr>
                <a:spLocks noChangeArrowheads="1"/>
              </p:cNvSpPr>
              <p:nvPr userDrawn="1"/>
            </p:nvSpPr>
            <p:spPr bwMode="auto">
              <a:xfrm>
                <a:off x="4308" y="3481"/>
                <a:ext cx="157" cy="5"/>
              </a:xfrm>
              <a:prstGeom prst="rect">
                <a:avLst/>
              </a:prstGeom>
              <a:solidFill>
                <a:srgbClr val="CDA959"/>
              </a:solidFill>
              <a:ln w="0">
                <a:noFill/>
                <a:miter lim="800000"/>
                <a:headEnd/>
                <a:tailEnd/>
              </a:ln>
            </p:spPr>
            <p:txBody>
              <a:bodyPr/>
              <a:lstStyle/>
              <a:p>
                <a:pPr>
                  <a:defRPr/>
                </a:pPr>
                <a:endParaRPr lang="en-US" dirty="0"/>
              </a:p>
            </p:txBody>
          </p:sp>
          <p:sp>
            <p:nvSpPr>
              <p:cNvPr id="649" name="Rectangle 2144"/>
              <p:cNvSpPr>
                <a:spLocks noChangeArrowheads="1"/>
              </p:cNvSpPr>
              <p:nvPr userDrawn="1"/>
            </p:nvSpPr>
            <p:spPr bwMode="auto">
              <a:xfrm>
                <a:off x="4532" y="3481"/>
                <a:ext cx="157" cy="5"/>
              </a:xfrm>
              <a:prstGeom prst="rect">
                <a:avLst/>
              </a:prstGeom>
              <a:solidFill>
                <a:srgbClr val="CDA959"/>
              </a:solidFill>
              <a:ln w="0">
                <a:noFill/>
                <a:miter lim="800000"/>
                <a:headEnd/>
                <a:tailEnd/>
              </a:ln>
            </p:spPr>
            <p:txBody>
              <a:bodyPr/>
              <a:lstStyle/>
              <a:p>
                <a:pPr>
                  <a:defRPr/>
                </a:pPr>
                <a:endParaRPr lang="en-US" dirty="0"/>
              </a:p>
            </p:txBody>
          </p:sp>
          <p:sp>
            <p:nvSpPr>
              <p:cNvPr id="650" name="Rectangle 2145"/>
              <p:cNvSpPr>
                <a:spLocks noChangeArrowheads="1"/>
              </p:cNvSpPr>
              <p:nvPr userDrawn="1"/>
            </p:nvSpPr>
            <p:spPr bwMode="auto">
              <a:xfrm>
                <a:off x="5030" y="3481"/>
                <a:ext cx="196" cy="5"/>
              </a:xfrm>
              <a:prstGeom prst="rect">
                <a:avLst/>
              </a:prstGeom>
              <a:solidFill>
                <a:srgbClr val="CDA959"/>
              </a:solidFill>
              <a:ln w="0">
                <a:noFill/>
                <a:miter lim="800000"/>
                <a:headEnd/>
                <a:tailEnd/>
              </a:ln>
            </p:spPr>
            <p:txBody>
              <a:bodyPr/>
              <a:lstStyle/>
              <a:p>
                <a:pPr>
                  <a:defRPr/>
                </a:pPr>
                <a:endParaRPr lang="en-US" dirty="0"/>
              </a:p>
            </p:txBody>
          </p:sp>
          <p:sp>
            <p:nvSpPr>
              <p:cNvPr id="651" name="Rectangle 2146"/>
              <p:cNvSpPr>
                <a:spLocks noChangeArrowheads="1"/>
              </p:cNvSpPr>
              <p:nvPr userDrawn="1"/>
            </p:nvSpPr>
            <p:spPr bwMode="auto">
              <a:xfrm>
                <a:off x="5282" y="3481"/>
                <a:ext cx="67" cy="5"/>
              </a:xfrm>
              <a:prstGeom prst="rect">
                <a:avLst/>
              </a:prstGeom>
              <a:solidFill>
                <a:srgbClr val="CDA959"/>
              </a:solidFill>
              <a:ln w="0">
                <a:noFill/>
                <a:miter lim="800000"/>
                <a:headEnd/>
                <a:tailEnd/>
              </a:ln>
            </p:spPr>
            <p:txBody>
              <a:bodyPr/>
              <a:lstStyle/>
              <a:p>
                <a:pPr>
                  <a:defRPr/>
                </a:pPr>
                <a:endParaRPr lang="en-US" dirty="0"/>
              </a:p>
            </p:txBody>
          </p:sp>
          <p:sp>
            <p:nvSpPr>
              <p:cNvPr id="652" name="Rectangle 2147"/>
              <p:cNvSpPr>
                <a:spLocks noChangeArrowheads="1"/>
              </p:cNvSpPr>
              <p:nvPr userDrawn="1"/>
            </p:nvSpPr>
            <p:spPr bwMode="auto">
              <a:xfrm>
                <a:off x="5400" y="3481"/>
                <a:ext cx="162" cy="5"/>
              </a:xfrm>
              <a:prstGeom prst="rect">
                <a:avLst/>
              </a:prstGeom>
              <a:solidFill>
                <a:srgbClr val="CDA959"/>
              </a:solidFill>
              <a:ln w="0">
                <a:noFill/>
                <a:miter lim="800000"/>
                <a:headEnd/>
                <a:tailEnd/>
              </a:ln>
            </p:spPr>
            <p:txBody>
              <a:bodyPr/>
              <a:lstStyle/>
              <a:p>
                <a:pPr>
                  <a:defRPr/>
                </a:pPr>
                <a:endParaRPr lang="en-US" dirty="0"/>
              </a:p>
            </p:txBody>
          </p:sp>
          <p:sp>
            <p:nvSpPr>
              <p:cNvPr id="653" name="Rectangle 2148"/>
              <p:cNvSpPr>
                <a:spLocks noChangeArrowheads="1"/>
              </p:cNvSpPr>
              <p:nvPr userDrawn="1"/>
            </p:nvSpPr>
            <p:spPr bwMode="auto">
              <a:xfrm>
                <a:off x="5763" y="3481"/>
                <a:ext cx="39" cy="5"/>
              </a:xfrm>
              <a:prstGeom prst="rect">
                <a:avLst/>
              </a:prstGeom>
              <a:solidFill>
                <a:srgbClr val="CDA959"/>
              </a:solidFill>
              <a:ln w="0">
                <a:noFill/>
                <a:miter lim="800000"/>
                <a:headEnd/>
                <a:tailEnd/>
              </a:ln>
            </p:spPr>
            <p:txBody>
              <a:bodyPr/>
              <a:lstStyle/>
              <a:p>
                <a:pPr>
                  <a:defRPr/>
                </a:pPr>
                <a:endParaRPr lang="en-US" dirty="0"/>
              </a:p>
            </p:txBody>
          </p:sp>
          <p:sp>
            <p:nvSpPr>
              <p:cNvPr id="654" name="Rectangle 2149"/>
              <p:cNvSpPr>
                <a:spLocks noChangeArrowheads="1"/>
              </p:cNvSpPr>
              <p:nvPr userDrawn="1"/>
            </p:nvSpPr>
            <p:spPr bwMode="auto">
              <a:xfrm>
                <a:off x="4303" y="3486"/>
                <a:ext cx="162" cy="6"/>
              </a:xfrm>
              <a:prstGeom prst="rect">
                <a:avLst/>
              </a:prstGeom>
              <a:solidFill>
                <a:srgbClr val="CDA959"/>
              </a:solidFill>
              <a:ln w="0">
                <a:noFill/>
                <a:miter lim="800000"/>
                <a:headEnd/>
                <a:tailEnd/>
              </a:ln>
            </p:spPr>
            <p:txBody>
              <a:bodyPr/>
              <a:lstStyle/>
              <a:p>
                <a:pPr>
                  <a:defRPr/>
                </a:pPr>
                <a:endParaRPr lang="en-US" dirty="0"/>
              </a:p>
            </p:txBody>
          </p:sp>
          <p:sp>
            <p:nvSpPr>
              <p:cNvPr id="655" name="Rectangle 2150"/>
              <p:cNvSpPr>
                <a:spLocks noChangeArrowheads="1"/>
              </p:cNvSpPr>
              <p:nvPr userDrawn="1"/>
            </p:nvSpPr>
            <p:spPr bwMode="auto">
              <a:xfrm>
                <a:off x="4515" y="3486"/>
                <a:ext cx="163" cy="6"/>
              </a:xfrm>
              <a:prstGeom prst="rect">
                <a:avLst/>
              </a:prstGeom>
              <a:solidFill>
                <a:srgbClr val="CDA959"/>
              </a:solidFill>
              <a:ln w="0">
                <a:noFill/>
                <a:miter lim="800000"/>
                <a:headEnd/>
                <a:tailEnd/>
              </a:ln>
            </p:spPr>
            <p:txBody>
              <a:bodyPr/>
              <a:lstStyle/>
              <a:p>
                <a:pPr>
                  <a:defRPr/>
                </a:pPr>
                <a:endParaRPr lang="en-US" dirty="0"/>
              </a:p>
            </p:txBody>
          </p:sp>
          <p:sp>
            <p:nvSpPr>
              <p:cNvPr id="656" name="Rectangle 2151"/>
              <p:cNvSpPr>
                <a:spLocks noChangeArrowheads="1"/>
              </p:cNvSpPr>
              <p:nvPr userDrawn="1"/>
            </p:nvSpPr>
            <p:spPr bwMode="auto">
              <a:xfrm>
                <a:off x="5025" y="3486"/>
                <a:ext cx="201" cy="6"/>
              </a:xfrm>
              <a:prstGeom prst="rect">
                <a:avLst/>
              </a:prstGeom>
              <a:solidFill>
                <a:srgbClr val="CDA959"/>
              </a:solidFill>
              <a:ln w="0">
                <a:noFill/>
                <a:miter lim="800000"/>
                <a:headEnd/>
                <a:tailEnd/>
              </a:ln>
            </p:spPr>
            <p:txBody>
              <a:bodyPr/>
              <a:lstStyle/>
              <a:p>
                <a:pPr>
                  <a:defRPr/>
                </a:pPr>
                <a:endParaRPr lang="en-US" dirty="0"/>
              </a:p>
            </p:txBody>
          </p:sp>
          <p:sp>
            <p:nvSpPr>
              <p:cNvPr id="657" name="Rectangle 2152"/>
              <p:cNvSpPr>
                <a:spLocks noChangeArrowheads="1"/>
              </p:cNvSpPr>
              <p:nvPr userDrawn="1"/>
            </p:nvSpPr>
            <p:spPr bwMode="auto">
              <a:xfrm>
                <a:off x="5282" y="3486"/>
                <a:ext cx="67" cy="6"/>
              </a:xfrm>
              <a:prstGeom prst="rect">
                <a:avLst/>
              </a:prstGeom>
              <a:solidFill>
                <a:srgbClr val="CDA959"/>
              </a:solidFill>
              <a:ln w="0">
                <a:noFill/>
                <a:miter lim="800000"/>
                <a:headEnd/>
                <a:tailEnd/>
              </a:ln>
            </p:spPr>
            <p:txBody>
              <a:bodyPr/>
              <a:lstStyle/>
              <a:p>
                <a:pPr>
                  <a:defRPr/>
                </a:pPr>
                <a:endParaRPr lang="en-US" dirty="0"/>
              </a:p>
            </p:txBody>
          </p:sp>
          <p:sp>
            <p:nvSpPr>
              <p:cNvPr id="658" name="Rectangle 2153"/>
              <p:cNvSpPr>
                <a:spLocks noChangeArrowheads="1"/>
              </p:cNvSpPr>
              <p:nvPr userDrawn="1"/>
            </p:nvSpPr>
            <p:spPr bwMode="auto">
              <a:xfrm>
                <a:off x="5405" y="3486"/>
                <a:ext cx="162" cy="6"/>
              </a:xfrm>
              <a:prstGeom prst="rect">
                <a:avLst/>
              </a:prstGeom>
              <a:solidFill>
                <a:srgbClr val="CDA959"/>
              </a:solidFill>
              <a:ln w="0">
                <a:noFill/>
                <a:miter lim="800000"/>
                <a:headEnd/>
                <a:tailEnd/>
              </a:ln>
            </p:spPr>
            <p:txBody>
              <a:bodyPr/>
              <a:lstStyle/>
              <a:p>
                <a:pPr>
                  <a:defRPr/>
                </a:pPr>
                <a:endParaRPr lang="en-US" dirty="0"/>
              </a:p>
            </p:txBody>
          </p:sp>
          <p:sp>
            <p:nvSpPr>
              <p:cNvPr id="659" name="Rectangle 2154"/>
              <p:cNvSpPr>
                <a:spLocks noChangeArrowheads="1"/>
              </p:cNvSpPr>
              <p:nvPr userDrawn="1"/>
            </p:nvSpPr>
            <p:spPr bwMode="auto">
              <a:xfrm>
                <a:off x="5763" y="3486"/>
                <a:ext cx="39" cy="6"/>
              </a:xfrm>
              <a:prstGeom prst="rect">
                <a:avLst/>
              </a:prstGeom>
              <a:solidFill>
                <a:srgbClr val="CDA959"/>
              </a:solidFill>
              <a:ln w="0">
                <a:noFill/>
                <a:miter lim="800000"/>
                <a:headEnd/>
                <a:tailEnd/>
              </a:ln>
            </p:spPr>
            <p:txBody>
              <a:bodyPr/>
              <a:lstStyle/>
              <a:p>
                <a:pPr>
                  <a:defRPr/>
                </a:pPr>
                <a:endParaRPr lang="en-US" dirty="0"/>
              </a:p>
            </p:txBody>
          </p:sp>
          <p:sp>
            <p:nvSpPr>
              <p:cNvPr id="660" name="Rectangle 2155"/>
              <p:cNvSpPr>
                <a:spLocks noChangeArrowheads="1"/>
              </p:cNvSpPr>
              <p:nvPr userDrawn="1"/>
            </p:nvSpPr>
            <p:spPr bwMode="auto">
              <a:xfrm>
                <a:off x="4303" y="3492"/>
                <a:ext cx="156" cy="5"/>
              </a:xfrm>
              <a:prstGeom prst="rect">
                <a:avLst/>
              </a:prstGeom>
              <a:solidFill>
                <a:srgbClr val="CDA959"/>
              </a:solidFill>
              <a:ln w="0">
                <a:noFill/>
                <a:miter lim="800000"/>
                <a:headEnd/>
                <a:tailEnd/>
              </a:ln>
            </p:spPr>
            <p:txBody>
              <a:bodyPr/>
              <a:lstStyle/>
              <a:p>
                <a:pPr>
                  <a:defRPr/>
                </a:pPr>
                <a:endParaRPr lang="en-US" dirty="0"/>
              </a:p>
            </p:txBody>
          </p:sp>
          <p:sp>
            <p:nvSpPr>
              <p:cNvPr id="661" name="Rectangle 2156"/>
              <p:cNvSpPr>
                <a:spLocks noChangeArrowheads="1"/>
              </p:cNvSpPr>
              <p:nvPr userDrawn="1"/>
            </p:nvSpPr>
            <p:spPr bwMode="auto">
              <a:xfrm>
                <a:off x="4504" y="3492"/>
                <a:ext cx="157" cy="5"/>
              </a:xfrm>
              <a:prstGeom prst="rect">
                <a:avLst/>
              </a:prstGeom>
              <a:solidFill>
                <a:srgbClr val="CDA959"/>
              </a:solidFill>
              <a:ln w="0">
                <a:noFill/>
                <a:miter lim="800000"/>
                <a:headEnd/>
                <a:tailEnd/>
              </a:ln>
            </p:spPr>
            <p:txBody>
              <a:bodyPr/>
              <a:lstStyle/>
              <a:p>
                <a:pPr>
                  <a:defRPr/>
                </a:pPr>
                <a:endParaRPr lang="en-US" dirty="0"/>
              </a:p>
            </p:txBody>
          </p:sp>
          <p:sp>
            <p:nvSpPr>
              <p:cNvPr id="662" name="Rectangle 2157"/>
              <p:cNvSpPr>
                <a:spLocks noChangeArrowheads="1"/>
              </p:cNvSpPr>
              <p:nvPr userDrawn="1"/>
            </p:nvSpPr>
            <p:spPr bwMode="auto">
              <a:xfrm>
                <a:off x="5019" y="3492"/>
                <a:ext cx="201" cy="5"/>
              </a:xfrm>
              <a:prstGeom prst="rect">
                <a:avLst/>
              </a:prstGeom>
              <a:solidFill>
                <a:srgbClr val="CDA959"/>
              </a:solidFill>
              <a:ln w="0">
                <a:noFill/>
                <a:miter lim="800000"/>
                <a:headEnd/>
                <a:tailEnd/>
              </a:ln>
            </p:spPr>
            <p:txBody>
              <a:bodyPr/>
              <a:lstStyle/>
              <a:p>
                <a:pPr>
                  <a:defRPr/>
                </a:pPr>
                <a:endParaRPr lang="en-US" dirty="0"/>
              </a:p>
            </p:txBody>
          </p:sp>
          <p:sp>
            <p:nvSpPr>
              <p:cNvPr id="663" name="Rectangle 2158"/>
              <p:cNvSpPr>
                <a:spLocks noChangeArrowheads="1"/>
              </p:cNvSpPr>
              <p:nvPr userDrawn="1"/>
            </p:nvSpPr>
            <p:spPr bwMode="auto">
              <a:xfrm>
                <a:off x="5282" y="3492"/>
                <a:ext cx="62" cy="5"/>
              </a:xfrm>
              <a:prstGeom prst="rect">
                <a:avLst/>
              </a:prstGeom>
              <a:solidFill>
                <a:srgbClr val="CDA959"/>
              </a:solidFill>
              <a:ln w="0">
                <a:noFill/>
                <a:miter lim="800000"/>
                <a:headEnd/>
                <a:tailEnd/>
              </a:ln>
            </p:spPr>
            <p:txBody>
              <a:bodyPr/>
              <a:lstStyle/>
              <a:p>
                <a:pPr>
                  <a:defRPr/>
                </a:pPr>
                <a:endParaRPr lang="en-US" dirty="0"/>
              </a:p>
            </p:txBody>
          </p:sp>
          <p:sp>
            <p:nvSpPr>
              <p:cNvPr id="664" name="Rectangle 2159"/>
              <p:cNvSpPr>
                <a:spLocks noChangeArrowheads="1"/>
              </p:cNvSpPr>
              <p:nvPr userDrawn="1"/>
            </p:nvSpPr>
            <p:spPr bwMode="auto">
              <a:xfrm>
                <a:off x="5405" y="3492"/>
                <a:ext cx="162" cy="5"/>
              </a:xfrm>
              <a:prstGeom prst="rect">
                <a:avLst/>
              </a:prstGeom>
              <a:solidFill>
                <a:srgbClr val="CDA959"/>
              </a:solidFill>
              <a:ln w="0">
                <a:noFill/>
                <a:miter lim="800000"/>
                <a:headEnd/>
                <a:tailEnd/>
              </a:ln>
            </p:spPr>
            <p:txBody>
              <a:bodyPr/>
              <a:lstStyle/>
              <a:p>
                <a:pPr>
                  <a:defRPr/>
                </a:pPr>
                <a:endParaRPr lang="en-US" dirty="0"/>
              </a:p>
            </p:txBody>
          </p:sp>
          <p:sp>
            <p:nvSpPr>
              <p:cNvPr id="665" name="Rectangle 2160"/>
              <p:cNvSpPr>
                <a:spLocks noChangeArrowheads="1"/>
              </p:cNvSpPr>
              <p:nvPr userDrawn="1"/>
            </p:nvSpPr>
            <p:spPr bwMode="auto">
              <a:xfrm>
                <a:off x="5763" y="3492"/>
                <a:ext cx="39" cy="5"/>
              </a:xfrm>
              <a:prstGeom prst="rect">
                <a:avLst/>
              </a:prstGeom>
              <a:solidFill>
                <a:srgbClr val="CDA959"/>
              </a:solidFill>
              <a:ln w="0">
                <a:noFill/>
                <a:miter lim="800000"/>
                <a:headEnd/>
                <a:tailEnd/>
              </a:ln>
            </p:spPr>
            <p:txBody>
              <a:bodyPr/>
              <a:lstStyle/>
              <a:p>
                <a:pPr>
                  <a:defRPr/>
                </a:pPr>
                <a:endParaRPr lang="en-US" dirty="0"/>
              </a:p>
            </p:txBody>
          </p:sp>
          <p:sp>
            <p:nvSpPr>
              <p:cNvPr id="666" name="Rectangle 2161"/>
              <p:cNvSpPr>
                <a:spLocks noChangeArrowheads="1"/>
              </p:cNvSpPr>
              <p:nvPr userDrawn="1"/>
            </p:nvSpPr>
            <p:spPr bwMode="auto">
              <a:xfrm>
                <a:off x="4297" y="3497"/>
                <a:ext cx="162" cy="6"/>
              </a:xfrm>
              <a:prstGeom prst="rect">
                <a:avLst/>
              </a:prstGeom>
              <a:solidFill>
                <a:srgbClr val="CDA959"/>
              </a:solidFill>
              <a:ln w="0">
                <a:noFill/>
                <a:miter lim="800000"/>
                <a:headEnd/>
                <a:tailEnd/>
              </a:ln>
            </p:spPr>
            <p:txBody>
              <a:bodyPr/>
              <a:lstStyle/>
              <a:p>
                <a:pPr>
                  <a:defRPr/>
                </a:pPr>
                <a:endParaRPr lang="en-US" dirty="0"/>
              </a:p>
            </p:txBody>
          </p:sp>
          <p:sp>
            <p:nvSpPr>
              <p:cNvPr id="667" name="Rectangle 2162"/>
              <p:cNvSpPr>
                <a:spLocks noChangeArrowheads="1"/>
              </p:cNvSpPr>
              <p:nvPr userDrawn="1"/>
            </p:nvSpPr>
            <p:spPr bwMode="auto">
              <a:xfrm>
                <a:off x="4493" y="3497"/>
                <a:ext cx="157" cy="6"/>
              </a:xfrm>
              <a:prstGeom prst="rect">
                <a:avLst/>
              </a:prstGeom>
              <a:solidFill>
                <a:srgbClr val="CDA959"/>
              </a:solidFill>
              <a:ln w="0">
                <a:noFill/>
                <a:miter lim="800000"/>
                <a:headEnd/>
                <a:tailEnd/>
              </a:ln>
            </p:spPr>
            <p:txBody>
              <a:bodyPr/>
              <a:lstStyle/>
              <a:p>
                <a:pPr>
                  <a:defRPr/>
                </a:pPr>
                <a:endParaRPr lang="en-US" dirty="0"/>
              </a:p>
            </p:txBody>
          </p:sp>
          <p:sp>
            <p:nvSpPr>
              <p:cNvPr id="668" name="Rectangle 2163"/>
              <p:cNvSpPr>
                <a:spLocks noChangeArrowheads="1"/>
              </p:cNvSpPr>
              <p:nvPr userDrawn="1"/>
            </p:nvSpPr>
            <p:spPr bwMode="auto">
              <a:xfrm>
                <a:off x="5013" y="3497"/>
                <a:ext cx="202" cy="6"/>
              </a:xfrm>
              <a:prstGeom prst="rect">
                <a:avLst/>
              </a:prstGeom>
              <a:solidFill>
                <a:srgbClr val="CDA959"/>
              </a:solidFill>
              <a:ln w="0">
                <a:noFill/>
                <a:miter lim="800000"/>
                <a:headEnd/>
                <a:tailEnd/>
              </a:ln>
            </p:spPr>
            <p:txBody>
              <a:bodyPr/>
              <a:lstStyle/>
              <a:p>
                <a:pPr>
                  <a:defRPr/>
                </a:pPr>
                <a:endParaRPr lang="en-US" dirty="0"/>
              </a:p>
            </p:txBody>
          </p:sp>
          <p:sp>
            <p:nvSpPr>
              <p:cNvPr id="669" name="Rectangle 2164"/>
              <p:cNvSpPr>
                <a:spLocks noChangeArrowheads="1"/>
              </p:cNvSpPr>
              <p:nvPr userDrawn="1"/>
            </p:nvSpPr>
            <p:spPr bwMode="auto">
              <a:xfrm>
                <a:off x="5282" y="3497"/>
                <a:ext cx="62" cy="6"/>
              </a:xfrm>
              <a:prstGeom prst="rect">
                <a:avLst/>
              </a:prstGeom>
              <a:solidFill>
                <a:srgbClr val="CDA959"/>
              </a:solidFill>
              <a:ln w="0">
                <a:noFill/>
                <a:miter lim="800000"/>
                <a:headEnd/>
                <a:tailEnd/>
              </a:ln>
            </p:spPr>
            <p:txBody>
              <a:bodyPr/>
              <a:lstStyle/>
              <a:p>
                <a:pPr>
                  <a:defRPr/>
                </a:pPr>
                <a:endParaRPr lang="en-US" dirty="0"/>
              </a:p>
            </p:txBody>
          </p:sp>
          <p:sp>
            <p:nvSpPr>
              <p:cNvPr id="670" name="Rectangle 2165"/>
              <p:cNvSpPr>
                <a:spLocks noChangeArrowheads="1"/>
              </p:cNvSpPr>
              <p:nvPr userDrawn="1"/>
            </p:nvSpPr>
            <p:spPr bwMode="auto">
              <a:xfrm>
                <a:off x="5405" y="3497"/>
                <a:ext cx="168" cy="6"/>
              </a:xfrm>
              <a:prstGeom prst="rect">
                <a:avLst/>
              </a:prstGeom>
              <a:solidFill>
                <a:srgbClr val="CDA959"/>
              </a:solidFill>
              <a:ln w="0">
                <a:noFill/>
                <a:miter lim="800000"/>
                <a:headEnd/>
                <a:tailEnd/>
              </a:ln>
            </p:spPr>
            <p:txBody>
              <a:bodyPr/>
              <a:lstStyle/>
              <a:p>
                <a:pPr>
                  <a:defRPr/>
                </a:pPr>
                <a:endParaRPr lang="en-US" dirty="0"/>
              </a:p>
            </p:txBody>
          </p:sp>
          <p:sp>
            <p:nvSpPr>
              <p:cNvPr id="671" name="Rectangle 2166"/>
              <p:cNvSpPr>
                <a:spLocks noChangeArrowheads="1"/>
              </p:cNvSpPr>
              <p:nvPr userDrawn="1"/>
            </p:nvSpPr>
            <p:spPr bwMode="auto">
              <a:xfrm>
                <a:off x="5763" y="3497"/>
                <a:ext cx="39" cy="6"/>
              </a:xfrm>
              <a:prstGeom prst="rect">
                <a:avLst/>
              </a:prstGeom>
              <a:solidFill>
                <a:srgbClr val="CDA959"/>
              </a:solidFill>
              <a:ln w="0">
                <a:noFill/>
                <a:miter lim="800000"/>
                <a:headEnd/>
                <a:tailEnd/>
              </a:ln>
            </p:spPr>
            <p:txBody>
              <a:bodyPr/>
              <a:lstStyle/>
              <a:p>
                <a:pPr>
                  <a:defRPr/>
                </a:pPr>
                <a:endParaRPr lang="en-US" dirty="0"/>
              </a:p>
            </p:txBody>
          </p:sp>
          <p:sp>
            <p:nvSpPr>
              <p:cNvPr id="672" name="Rectangle 2167"/>
              <p:cNvSpPr>
                <a:spLocks noChangeArrowheads="1"/>
              </p:cNvSpPr>
              <p:nvPr userDrawn="1"/>
            </p:nvSpPr>
            <p:spPr bwMode="auto">
              <a:xfrm>
                <a:off x="4297" y="3503"/>
                <a:ext cx="157" cy="6"/>
              </a:xfrm>
              <a:prstGeom prst="rect">
                <a:avLst/>
              </a:prstGeom>
              <a:solidFill>
                <a:srgbClr val="CDA959"/>
              </a:solidFill>
              <a:ln w="0">
                <a:noFill/>
                <a:miter lim="800000"/>
                <a:headEnd/>
                <a:tailEnd/>
              </a:ln>
            </p:spPr>
            <p:txBody>
              <a:bodyPr/>
              <a:lstStyle/>
              <a:p>
                <a:pPr>
                  <a:defRPr/>
                </a:pPr>
                <a:endParaRPr lang="en-US" dirty="0"/>
              </a:p>
            </p:txBody>
          </p:sp>
          <p:sp>
            <p:nvSpPr>
              <p:cNvPr id="673" name="Rectangle 2168"/>
              <p:cNvSpPr>
                <a:spLocks noChangeArrowheads="1"/>
              </p:cNvSpPr>
              <p:nvPr userDrawn="1"/>
            </p:nvSpPr>
            <p:spPr bwMode="auto">
              <a:xfrm>
                <a:off x="4476" y="3503"/>
                <a:ext cx="157" cy="6"/>
              </a:xfrm>
              <a:prstGeom prst="rect">
                <a:avLst/>
              </a:prstGeom>
              <a:solidFill>
                <a:srgbClr val="CDA959"/>
              </a:solidFill>
              <a:ln w="0">
                <a:noFill/>
                <a:miter lim="800000"/>
                <a:headEnd/>
                <a:tailEnd/>
              </a:ln>
            </p:spPr>
            <p:txBody>
              <a:bodyPr/>
              <a:lstStyle/>
              <a:p>
                <a:pPr>
                  <a:defRPr/>
                </a:pPr>
                <a:endParaRPr lang="en-US" dirty="0"/>
              </a:p>
            </p:txBody>
          </p:sp>
          <p:sp>
            <p:nvSpPr>
              <p:cNvPr id="674" name="Rectangle 2169"/>
              <p:cNvSpPr>
                <a:spLocks noChangeArrowheads="1"/>
              </p:cNvSpPr>
              <p:nvPr userDrawn="1"/>
            </p:nvSpPr>
            <p:spPr bwMode="auto">
              <a:xfrm>
                <a:off x="5013" y="3503"/>
                <a:ext cx="196" cy="6"/>
              </a:xfrm>
              <a:prstGeom prst="rect">
                <a:avLst/>
              </a:prstGeom>
              <a:solidFill>
                <a:srgbClr val="CDA959"/>
              </a:solidFill>
              <a:ln w="0">
                <a:noFill/>
                <a:miter lim="800000"/>
                <a:headEnd/>
                <a:tailEnd/>
              </a:ln>
            </p:spPr>
            <p:txBody>
              <a:bodyPr/>
              <a:lstStyle/>
              <a:p>
                <a:pPr>
                  <a:defRPr/>
                </a:pPr>
                <a:endParaRPr lang="en-US" dirty="0"/>
              </a:p>
            </p:txBody>
          </p:sp>
          <p:sp>
            <p:nvSpPr>
              <p:cNvPr id="675" name="Rectangle 2170"/>
              <p:cNvSpPr>
                <a:spLocks noChangeArrowheads="1"/>
              </p:cNvSpPr>
              <p:nvPr userDrawn="1"/>
            </p:nvSpPr>
            <p:spPr bwMode="auto">
              <a:xfrm>
                <a:off x="5282" y="3503"/>
                <a:ext cx="62" cy="6"/>
              </a:xfrm>
              <a:prstGeom prst="rect">
                <a:avLst/>
              </a:prstGeom>
              <a:solidFill>
                <a:srgbClr val="CDA959"/>
              </a:solidFill>
              <a:ln w="0">
                <a:noFill/>
                <a:miter lim="800000"/>
                <a:headEnd/>
                <a:tailEnd/>
              </a:ln>
            </p:spPr>
            <p:txBody>
              <a:bodyPr/>
              <a:lstStyle/>
              <a:p>
                <a:pPr>
                  <a:defRPr/>
                </a:pPr>
                <a:endParaRPr lang="en-US" dirty="0"/>
              </a:p>
            </p:txBody>
          </p:sp>
          <p:sp>
            <p:nvSpPr>
              <p:cNvPr id="676" name="Rectangle 2171"/>
              <p:cNvSpPr>
                <a:spLocks noChangeArrowheads="1"/>
              </p:cNvSpPr>
              <p:nvPr userDrawn="1"/>
            </p:nvSpPr>
            <p:spPr bwMode="auto">
              <a:xfrm>
                <a:off x="5411" y="3503"/>
                <a:ext cx="162" cy="6"/>
              </a:xfrm>
              <a:prstGeom prst="rect">
                <a:avLst/>
              </a:prstGeom>
              <a:solidFill>
                <a:srgbClr val="CDA959"/>
              </a:solidFill>
              <a:ln w="0">
                <a:noFill/>
                <a:miter lim="800000"/>
                <a:headEnd/>
                <a:tailEnd/>
              </a:ln>
            </p:spPr>
            <p:txBody>
              <a:bodyPr/>
              <a:lstStyle/>
              <a:p>
                <a:pPr>
                  <a:defRPr/>
                </a:pPr>
                <a:endParaRPr lang="en-US" dirty="0"/>
              </a:p>
            </p:txBody>
          </p:sp>
          <p:sp>
            <p:nvSpPr>
              <p:cNvPr id="677" name="Rectangle 2172"/>
              <p:cNvSpPr>
                <a:spLocks noChangeArrowheads="1"/>
              </p:cNvSpPr>
              <p:nvPr userDrawn="1"/>
            </p:nvSpPr>
            <p:spPr bwMode="auto">
              <a:xfrm>
                <a:off x="5763" y="3503"/>
                <a:ext cx="39" cy="6"/>
              </a:xfrm>
              <a:prstGeom prst="rect">
                <a:avLst/>
              </a:prstGeom>
              <a:solidFill>
                <a:srgbClr val="CDA959"/>
              </a:solidFill>
              <a:ln w="0">
                <a:noFill/>
                <a:miter lim="800000"/>
                <a:headEnd/>
                <a:tailEnd/>
              </a:ln>
            </p:spPr>
            <p:txBody>
              <a:bodyPr/>
              <a:lstStyle/>
              <a:p>
                <a:pPr>
                  <a:defRPr/>
                </a:pPr>
                <a:endParaRPr lang="en-US" dirty="0"/>
              </a:p>
            </p:txBody>
          </p:sp>
          <p:sp>
            <p:nvSpPr>
              <p:cNvPr id="678" name="Rectangle 2173"/>
              <p:cNvSpPr>
                <a:spLocks noChangeArrowheads="1"/>
              </p:cNvSpPr>
              <p:nvPr userDrawn="1"/>
            </p:nvSpPr>
            <p:spPr bwMode="auto">
              <a:xfrm>
                <a:off x="4297" y="3509"/>
                <a:ext cx="157" cy="5"/>
              </a:xfrm>
              <a:prstGeom prst="rect">
                <a:avLst/>
              </a:prstGeom>
              <a:solidFill>
                <a:srgbClr val="CDA959"/>
              </a:solidFill>
              <a:ln w="0">
                <a:noFill/>
                <a:miter lim="800000"/>
                <a:headEnd/>
                <a:tailEnd/>
              </a:ln>
            </p:spPr>
            <p:txBody>
              <a:bodyPr/>
              <a:lstStyle/>
              <a:p>
                <a:pPr>
                  <a:defRPr/>
                </a:pPr>
                <a:endParaRPr lang="en-US" dirty="0"/>
              </a:p>
            </p:txBody>
          </p:sp>
          <p:sp>
            <p:nvSpPr>
              <p:cNvPr id="679" name="Rectangle 2174"/>
              <p:cNvSpPr>
                <a:spLocks noChangeArrowheads="1"/>
              </p:cNvSpPr>
              <p:nvPr userDrawn="1"/>
            </p:nvSpPr>
            <p:spPr bwMode="auto">
              <a:xfrm>
                <a:off x="4465" y="3509"/>
                <a:ext cx="157" cy="5"/>
              </a:xfrm>
              <a:prstGeom prst="rect">
                <a:avLst/>
              </a:prstGeom>
              <a:solidFill>
                <a:srgbClr val="CDA959"/>
              </a:solidFill>
              <a:ln w="0">
                <a:noFill/>
                <a:miter lim="800000"/>
                <a:headEnd/>
                <a:tailEnd/>
              </a:ln>
            </p:spPr>
            <p:txBody>
              <a:bodyPr/>
              <a:lstStyle/>
              <a:p>
                <a:pPr>
                  <a:defRPr/>
                </a:pPr>
                <a:endParaRPr lang="en-US" dirty="0"/>
              </a:p>
            </p:txBody>
          </p:sp>
          <p:sp>
            <p:nvSpPr>
              <p:cNvPr id="680" name="Rectangle 2175"/>
              <p:cNvSpPr>
                <a:spLocks noChangeArrowheads="1"/>
              </p:cNvSpPr>
              <p:nvPr userDrawn="1"/>
            </p:nvSpPr>
            <p:spPr bwMode="auto">
              <a:xfrm>
                <a:off x="5008" y="3509"/>
                <a:ext cx="196" cy="5"/>
              </a:xfrm>
              <a:prstGeom prst="rect">
                <a:avLst/>
              </a:prstGeom>
              <a:solidFill>
                <a:srgbClr val="CDA959"/>
              </a:solidFill>
              <a:ln w="0">
                <a:noFill/>
                <a:miter lim="800000"/>
                <a:headEnd/>
                <a:tailEnd/>
              </a:ln>
            </p:spPr>
            <p:txBody>
              <a:bodyPr/>
              <a:lstStyle/>
              <a:p>
                <a:pPr>
                  <a:defRPr/>
                </a:pPr>
                <a:endParaRPr lang="en-US" dirty="0"/>
              </a:p>
            </p:txBody>
          </p:sp>
          <p:sp>
            <p:nvSpPr>
              <p:cNvPr id="681" name="Rectangle 2176"/>
              <p:cNvSpPr>
                <a:spLocks noChangeArrowheads="1"/>
              </p:cNvSpPr>
              <p:nvPr userDrawn="1"/>
            </p:nvSpPr>
            <p:spPr bwMode="auto">
              <a:xfrm>
                <a:off x="5282" y="3509"/>
                <a:ext cx="62" cy="5"/>
              </a:xfrm>
              <a:prstGeom prst="rect">
                <a:avLst/>
              </a:prstGeom>
              <a:solidFill>
                <a:srgbClr val="CDA959"/>
              </a:solidFill>
              <a:ln w="0">
                <a:noFill/>
                <a:miter lim="800000"/>
                <a:headEnd/>
                <a:tailEnd/>
              </a:ln>
            </p:spPr>
            <p:txBody>
              <a:bodyPr/>
              <a:lstStyle/>
              <a:p>
                <a:pPr>
                  <a:defRPr/>
                </a:pPr>
                <a:endParaRPr lang="en-US" dirty="0"/>
              </a:p>
            </p:txBody>
          </p:sp>
          <p:sp>
            <p:nvSpPr>
              <p:cNvPr id="682" name="Rectangle 2177"/>
              <p:cNvSpPr>
                <a:spLocks noChangeArrowheads="1"/>
              </p:cNvSpPr>
              <p:nvPr userDrawn="1"/>
            </p:nvSpPr>
            <p:spPr bwMode="auto">
              <a:xfrm>
                <a:off x="5411" y="3509"/>
                <a:ext cx="162" cy="5"/>
              </a:xfrm>
              <a:prstGeom prst="rect">
                <a:avLst/>
              </a:prstGeom>
              <a:solidFill>
                <a:srgbClr val="CDA959"/>
              </a:solidFill>
              <a:ln w="0">
                <a:noFill/>
                <a:miter lim="800000"/>
                <a:headEnd/>
                <a:tailEnd/>
              </a:ln>
            </p:spPr>
            <p:txBody>
              <a:bodyPr/>
              <a:lstStyle/>
              <a:p>
                <a:pPr>
                  <a:defRPr/>
                </a:pPr>
                <a:endParaRPr lang="en-US" dirty="0"/>
              </a:p>
            </p:txBody>
          </p:sp>
          <p:sp>
            <p:nvSpPr>
              <p:cNvPr id="683" name="Rectangle 2178"/>
              <p:cNvSpPr>
                <a:spLocks noChangeArrowheads="1"/>
              </p:cNvSpPr>
              <p:nvPr userDrawn="1"/>
            </p:nvSpPr>
            <p:spPr bwMode="auto">
              <a:xfrm>
                <a:off x="5763" y="3509"/>
                <a:ext cx="39" cy="5"/>
              </a:xfrm>
              <a:prstGeom prst="rect">
                <a:avLst/>
              </a:prstGeom>
              <a:solidFill>
                <a:srgbClr val="CDA959"/>
              </a:solidFill>
              <a:ln w="0">
                <a:noFill/>
                <a:miter lim="800000"/>
                <a:headEnd/>
                <a:tailEnd/>
              </a:ln>
            </p:spPr>
            <p:txBody>
              <a:bodyPr/>
              <a:lstStyle/>
              <a:p>
                <a:pPr>
                  <a:defRPr/>
                </a:pPr>
                <a:endParaRPr lang="en-US" dirty="0"/>
              </a:p>
            </p:txBody>
          </p:sp>
          <p:sp>
            <p:nvSpPr>
              <p:cNvPr id="684" name="Rectangle 2179"/>
              <p:cNvSpPr>
                <a:spLocks noChangeArrowheads="1"/>
              </p:cNvSpPr>
              <p:nvPr userDrawn="1"/>
            </p:nvSpPr>
            <p:spPr bwMode="auto">
              <a:xfrm>
                <a:off x="4292" y="3514"/>
                <a:ext cx="319" cy="6"/>
              </a:xfrm>
              <a:prstGeom prst="rect">
                <a:avLst/>
              </a:prstGeom>
              <a:solidFill>
                <a:srgbClr val="CDA959"/>
              </a:solidFill>
              <a:ln w="0">
                <a:noFill/>
                <a:miter lim="800000"/>
                <a:headEnd/>
                <a:tailEnd/>
              </a:ln>
            </p:spPr>
            <p:txBody>
              <a:bodyPr/>
              <a:lstStyle/>
              <a:p>
                <a:pPr>
                  <a:defRPr/>
                </a:pPr>
                <a:endParaRPr lang="en-US" dirty="0"/>
              </a:p>
            </p:txBody>
          </p:sp>
          <p:sp>
            <p:nvSpPr>
              <p:cNvPr id="685" name="Rectangle 2180"/>
              <p:cNvSpPr>
                <a:spLocks noChangeArrowheads="1"/>
              </p:cNvSpPr>
              <p:nvPr userDrawn="1"/>
            </p:nvSpPr>
            <p:spPr bwMode="auto">
              <a:xfrm>
                <a:off x="5002" y="3514"/>
                <a:ext cx="196" cy="6"/>
              </a:xfrm>
              <a:prstGeom prst="rect">
                <a:avLst/>
              </a:prstGeom>
              <a:solidFill>
                <a:srgbClr val="CDA959"/>
              </a:solidFill>
              <a:ln w="0">
                <a:noFill/>
                <a:miter lim="800000"/>
                <a:headEnd/>
                <a:tailEnd/>
              </a:ln>
            </p:spPr>
            <p:txBody>
              <a:bodyPr/>
              <a:lstStyle/>
              <a:p>
                <a:pPr>
                  <a:defRPr/>
                </a:pPr>
                <a:endParaRPr lang="en-US" dirty="0"/>
              </a:p>
            </p:txBody>
          </p:sp>
          <p:sp>
            <p:nvSpPr>
              <p:cNvPr id="686" name="Rectangle 2181"/>
              <p:cNvSpPr>
                <a:spLocks noChangeArrowheads="1"/>
              </p:cNvSpPr>
              <p:nvPr userDrawn="1"/>
            </p:nvSpPr>
            <p:spPr bwMode="auto">
              <a:xfrm>
                <a:off x="5282" y="3514"/>
                <a:ext cx="62" cy="6"/>
              </a:xfrm>
              <a:prstGeom prst="rect">
                <a:avLst/>
              </a:prstGeom>
              <a:solidFill>
                <a:srgbClr val="CDA959"/>
              </a:solidFill>
              <a:ln w="0">
                <a:noFill/>
                <a:miter lim="800000"/>
                <a:headEnd/>
                <a:tailEnd/>
              </a:ln>
            </p:spPr>
            <p:txBody>
              <a:bodyPr/>
              <a:lstStyle/>
              <a:p>
                <a:pPr>
                  <a:defRPr/>
                </a:pPr>
                <a:endParaRPr lang="en-US" dirty="0"/>
              </a:p>
            </p:txBody>
          </p:sp>
          <p:sp>
            <p:nvSpPr>
              <p:cNvPr id="687" name="Rectangle 2182"/>
              <p:cNvSpPr>
                <a:spLocks noChangeArrowheads="1"/>
              </p:cNvSpPr>
              <p:nvPr userDrawn="1"/>
            </p:nvSpPr>
            <p:spPr bwMode="auto">
              <a:xfrm>
                <a:off x="5416" y="3514"/>
                <a:ext cx="163" cy="6"/>
              </a:xfrm>
              <a:prstGeom prst="rect">
                <a:avLst/>
              </a:prstGeom>
              <a:solidFill>
                <a:srgbClr val="CDA959"/>
              </a:solidFill>
              <a:ln w="0">
                <a:noFill/>
                <a:miter lim="800000"/>
                <a:headEnd/>
                <a:tailEnd/>
              </a:ln>
            </p:spPr>
            <p:txBody>
              <a:bodyPr/>
              <a:lstStyle/>
              <a:p>
                <a:pPr>
                  <a:defRPr/>
                </a:pPr>
                <a:endParaRPr lang="en-US" dirty="0"/>
              </a:p>
            </p:txBody>
          </p:sp>
          <p:sp>
            <p:nvSpPr>
              <p:cNvPr id="688" name="Rectangle 2183"/>
              <p:cNvSpPr>
                <a:spLocks noChangeArrowheads="1"/>
              </p:cNvSpPr>
              <p:nvPr userDrawn="1"/>
            </p:nvSpPr>
            <p:spPr bwMode="auto">
              <a:xfrm>
                <a:off x="5763" y="3514"/>
                <a:ext cx="39" cy="6"/>
              </a:xfrm>
              <a:prstGeom prst="rect">
                <a:avLst/>
              </a:prstGeom>
              <a:solidFill>
                <a:srgbClr val="CDA959"/>
              </a:solidFill>
              <a:ln w="0">
                <a:noFill/>
                <a:miter lim="800000"/>
                <a:headEnd/>
                <a:tailEnd/>
              </a:ln>
            </p:spPr>
            <p:txBody>
              <a:bodyPr/>
              <a:lstStyle/>
              <a:p>
                <a:pPr>
                  <a:defRPr/>
                </a:pPr>
                <a:endParaRPr lang="en-US" dirty="0"/>
              </a:p>
            </p:txBody>
          </p:sp>
          <p:sp>
            <p:nvSpPr>
              <p:cNvPr id="689" name="Rectangle 2184"/>
              <p:cNvSpPr>
                <a:spLocks noChangeArrowheads="1"/>
              </p:cNvSpPr>
              <p:nvPr userDrawn="1"/>
            </p:nvSpPr>
            <p:spPr bwMode="auto">
              <a:xfrm>
                <a:off x="4292" y="3520"/>
                <a:ext cx="302" cy="5"/>
              </a:xfrm>
              <a:prstGeom prst="rect">
                <a:avLst/>
              </a:prstGeom>
              <a:solidFill>
                <a:srgbClr val="CDA959"/>
              </a:solidFill>
              <a:ln w="0">
                <a:noFill/>
                <a:miter lim="800000"/>
                <a:headEnd/>
                <a:tailEnd/>
              </a:ln>
            </p:spPr>
            <p:txBody>
              <a:bodyPr/>
              <a:lstStyle/>
              <a:p>
                <a:pPr>
                  <a:defRPr/>
                </a:pPr>
                <a:endParaRPr lang="en-US" dirty="0"/>
              </a:p>
            </p:txBody>
          </p:sp>
          <p:sp>
            <p:nvSpPr>
              <p:cNvPr id="690" name="Rectangle 2185"/>
              <p:cNvSpPr>
                <a:spLocks noChangeArrowheads="1"/>
              </p:cNvSpPr>
              <p:nvPr userDrawn="1"/>
            </p:nvSpPr>
            <p:spPr bwMode="auto">
              <a:xfrm>
                <a:off x="4997" y="3520"/>
                <a:ext cx="201" cy="5"/>
              </a:xfrm>
              <a:prstGeom prst="rect">
                <a:avLst/>
              </a:prstGeom>
              <a:solidFill>
                <a:srgbClr val="CDA959"/>
              </a:solidFill>
              <a:ln w="0">
                <a:noFill/>
                <a:miter lim="800000"/>
                <a:headEnd/>
                <a:tailEnd/>
              </a:ln>
            </p:spPr>
            <p:txBody>
              <a:bodyPr/>
              <a:lstStyle/>
              <a:p>
                <a:pPr>
                  <a:defRPr/>
                </a:pPr>
                <a:endParaRPr lang="en-US" dirty="0"/>
              </a:p>
            </p:txBody>
          </p:sp>
          <p:sp>
            <p:nvSpPr>
              <p:cNvPr id="691" name="Rectangle 2186"/>
              <p:cNvSpPr>
                <a:spLocks noChangeArrowheads="1"/>
              </p:cNvSpPr>
              <p:nvPr userDrawn="1"/>
            </p:nvSpPr>
            <p:spPr bwMode="auto">
              <a:xfrm>
                <a:off x="5282" y="3520"/>
                <a:ext cx="62" cy="5"/>
              </a:xfrm>
              <a:prstGeom prst="rect">
                <a:avLst/>
              </a:prstGeom>
              <a:solidFill>
                <a:srgbClr val="CDA959"/>
              </a:solidFill>
              <a:ln w="0">
                <a:noFill/>
                <a:miter lim="800000"/>
                <a:headEnd/>
                <a:tailEnd/>
              </a:ln>
            </p:spPr>
            <p:txBody>
              <a:bodyPr/>
              <a:lstStyle/>
              <a:p>
                <a:pPr>
                  <a:defRPr/>
                </a:pPr>
                <a:endParaRPr lang="en-US" dirty="0"/>
              </a:p>
            </p:txBody>
          </p:sp>
          <p:sp>
            <p:nvSpPr>
              <p:cNvPr id="692" name="Rectangle 2187"/>
              <p:cNvSpPr>
                <a:spLocks noChangeArrowheads="1"/>
              </p:cNvSpPr>
              <p:nvPr userDrawn="1"/>
            </p:nvSpPr>
            <p:spPr bwMode="auto">
              <a:xfrm>
                <a:off x="5416" y="3520"/>
                <a:ext cx="163" cy="5"/>
              </a:xfrm>
              <a:prstGeom prst="rect">
                <a:avLst/>
              </a:prstGeom>
              <a:solidFill>
                <a:srgbClr val="CDA959"/>
              </a:solidFill>
              <a:ln w="0">
                <a:noFill/>
                <a:miter lim="800000"/>
                <a:headEnd/>
                <a:tailEnd/>
              </a:ln>
            </p:spPr>
            <p:txBody>
              <a:bodyPr/>
              <a:lstStyle/>
              <a:p>
                <a:pPr>
                  <a:defRPr/>
                </a:pPr>
                <a:endParaRPr lang="en-US" dirty="0"/>
              </a:p>
            </p:txBody>
          </p:sp>
          <p:sp>
            <p:nvSpPr>
              <p:cNvPr id="693" name="Rectangle 2188"/>
              <p:cNvSpPr>
                <a:spLocks noChangeArrowheads="1"/>
              </p:cNvSpPr>
              <p:nvPr userDrawn="1"/>
            </p:nvSpPr>
            <p:spPr bwMode="auto">
              <a:xfrm>
                <a:off x="5763" y="3520"/>
                <a:ext cx="39" cy="5"/>
              </a:xfrm>
              <a:prstGeom prst="rect">
                <a:avLst/>
              </a:prstGeom>
              <a:solidFill>
                <a:srgbClr val="CDA959"/>
              </a:solidFill>
              <a:ln w="0">
                <a:noFill/>
                <a:miter lim="800000"/>
                <a:headEnd/>
                <a:tailEnd/>
              </a:ln>
            </p:spPr>
            <p:txBody>
              <a:bodyPr/>
              <a:lstStyle/>
              <a:p>
                <a:pPr>
                  <a:defRPr/>
                </a:pPr>
                <a:endParaRPr lang="en-US" dirty="0"/>
              </a:p>
            </p:txBody>
          </p:sp>
          <p:sp>
            <p:nvSpPr>
              <p:cNvPr id="694" name="Rectangle 2189"/>
              <p:cNvSpPr>
                <a:spLocks noChangeArrowheads="1"/>
              </p:cNvSpPr>
              <p:nvPr userDrawn="1"/>
            </p:nvSpPr>
            <p:spPr bwMode="auto">
              <a:xfrm>
                <a:off x="4286" y="3525"/>
                <a:ext cx="297" cy="6"/>
              </a:xfrm>
              <a:prstGeom prst="rect">
                <a:avLst/>
              </a:prstGeom>
              <a:solidFill>
                <a:srgbClr val="CDA959"/>
              </a:solidFill>
              <a:ln w="0">
                <a:noFill/>
                <a:miter lim="800000"/>
                <a:headEnd/>
                <a:tailEnd/>
              </a:ln>
            </p:spPr>
            <p:txBody>
              <a:bodyPr/>
              <a:lstStyle/>
              <a:p>
                <a:pPr>
                  <a:defRPr/>
                </a:pPr>
                <a:endParaRPr lang="en-US" dirty="0"/>
              </a:p>
            </p:txBody>
          </p:sp>
          <p:sp>
            <p:nvSpPr>
              <p:cNvPr id="695" name="Rectangle 2190"/>
              <p:cNvSpPr>
                <a:spLocks noChangeArrowheads="1"/>
              </p:cNvSpPr>
              <p:nvPr userDrawn="1"/>
            </p:nvSpPr>
            <p:spPr bwMode="auto">
              <a:xfrm>
                <a:off x="4991" y="3525"/>
                <a:ext cx="201" cy="6"/>
              </a:xfrm>
              <a:prstGeom prst="rect">
                <a:avLst/>
              </a:prstGeom>
              <a:solidFill>
                <a:srgbClr val="CDA959"/>
              </a:solidFill>
              <a:ln w="0">
                <a:noFill/>
                <a:miter lim="800000"/>
                <a:headEnd/>
                <a:tailEnd/>
              </a:ln>
            </p:spPr>
            <p:txBody>
              <a:bodyPr/>
              <a:lstStyle/>
              <a:p>
                <a:pPr>
                  <a:defRPr/>
                </a:pPr>
                <a:endParaRPr lang="en-US" dirty="0"/>
              </a:p>
            </p:txBody>
          </p:sp>
          <p:sp>
            <p:nvSpPr>
              <p:cNvPr id="696" name="Rectangle 2191"/>
              <p:cNvSpPr>
                <a:spLocks noChangeArrowheads="1"/>
              </p:cNvSpPr>
              <p:nvPr userDrawn="1"/>
            </p:nvSpPr>
            <p:spPr bwMode="auto">
              <a:xfrm>
                <a:off x="5282" y="3525"/>
                <a:ext cx="62" cy="6"/>
              </a:xfrm>
              <a:prstGeom prst="rect">
                <a:avLst/>
              </a:prstGeom>
              <a:solidFill>
                <a:srgbClr val="CDA959"/>
              </a:solidFill>
              <a:ln w="0">
                <a:noFill/>
                <a:miter lim="800000"/>
                <a:headEnd/>
                <a:tailEnd/>
              </a:ln>
            </p:spPr>
            <p:txBody>
              <a:bodyPr/>
              <a:lstStyle/>
              <a:p>
                <a:pPr>
                  <a:defRPr/>
                </a:pPr>
                <a:endParaRPr lang="en-US" dirty="0"/>
              </a:p>
            </p:txBody>
          </p:sp>
          <p:sp>
            <p:nvSpPr>
              <p:cNvPr id="697" name="Rectangle 2192"/>
              <p:cNvSpPr>
                <a:spLocks noChangeArrowheads="1"/>
              </p:cNvSpPr>
              <p:nvPr userDrawn="1"/>
            </p:nvSpPr>
            <p:spPr bwMode="auto">
              <a:xfrm>
                <a:off x="5422" y="3525"/>
                <a:ext cx="162" cy="6"/>
              </a:xfrm>
              <a:prstGeom prst="rect">
                <a:avLst/>
              </a:prstGeom>
              <a:solidFill>
                <a:srgbClr val="CDA959"/>
              </a:solidFill>
              <a:ln w="0">
                <a:noFill/>
                <a:miter lim="800000"/>
                <a:headEnd/>
                <a:tailEnd/>
              </a:ln>
            </p:spPr>
            <p:txBody>
              <a:bodyPr/>
              <a:lstStyle/>
              <a:p>
                <a:pPr>
                  <a:defRPr/>
                </a:pPr>
                <a:endParaRPr lang="en-US" dirty="0"/>
              </a:p>
            </p:txBody>
          </p:sp>
          <p:sp>
            <p:nvSpPr>
              <p:cNvPr id="698" name="Rectangle 2193"/>
              <p:cNvSpPr>
                <a:spLocks noChangeArrowheads="1"/>
              </p:cNvSpPr>
              <p:nvPr userDrawn="1"/>
            </p:nvSpPr>
            <p:spPr bwMode="auto">
              <a:xfrm>
                <a:off x="5763" y="3525"/>
                <a:ext cx="39" cy="6"/>
              </a:xfrm>
              <a:prstGeom prst="rect">
                <a:avLst/>
              </a:prstGeom>
              <a:solidFill>
                <a:srgbClr val="CDA959"/>
              </a:solidFill>
              <a:ln w="0">
                <a:noFill/>
                <a:miter lim="800000"/>
                <a:headEnd/>
                <a:tailEnd/>
              </a:ln>
            </p:spPr>
            <p:txBody>
              <a:bodyPr/>
              <a:lstStyle/>
              <a:p>
                <a:pPr>
                  <a:defRPr/>
                </a:pPr>
                <a:endParaRPr lang="en-US" dirty="0"/>
              </a:p>
            </p:txBody>
          </p:sp>
          <p:sp>
            <p:nvSpPr>
              <p:cNvPr id="699" name="Rectangle 2194"/>
              <p:cNvSpPr>
                <a:spLocks noChangeArrowheads="1"/>
              </p:cNvSpPr>
              <p:nvPr userDrawn="1"/>
            </p:nvSpPr>
            <p:spPr bwMode="auto">
              <a:xfrm>
                <a:off x="4286" y="3531"/>
                <a:ext cx="280" cy="6"/>
              </a:xfrm>
              <a:prstGeom prst="rect">
                <a:avLst/>
              </a:prstGeom>
              <a:solidFill>
                <a:srgbClr val="CDA959"/>
              </a:solidFill>
              <a:ln w="0">
                <a:noFill/>
                <a:miter lim="800000"/>
                <a:headEnd/>
                <a:tailEnd/>
              </a:ln>
            </p:spPr>
            <p:txBody>
              <a:bodyPr/>
              <a:lstStyle/>
              <a:p>
                <a:pPr>
                  <a:defRPr/>
                </a:pPr>
                <a:endParaRPr lang="en-US" dirty="0"/>
              </a:p>
            </p:txBody>
          </p:sp>
          <p:sp>
            <p:nvSpPr>
              <p:cNvPr id="700" name="Rectangle 2195"/>
              <p:cNvSpPr>
                <a:spLocks noChangeArrowheads="1"/>
              </p:cNvSpPr>
              <p:nvPr userDrawn="1"/>
            </p:nvSpPr>
            <p:spPr bwMode="auto">
              <a:xfrm>
                <a:off x="4985" y="3531"/>
                <a:ext cx="202" cy="6"/>
              </a:xfrm>
              <a:prstGeom prst="rect">
                <a:avLst/>
              </a:prstGeom>
              <a:solidFill>
                <a:srgbClr val="CDA959"/>
              </a:solidFill>
              <a:ln w="0">
                <a:noFill/>
                <a:miter lim="800000"/>
                <a:headEnd/>
                <a:tailEnd/>
              </a:ln>
            </p:spPr>
            <p:txBody>
              <a:bodyPr/>
              <a:lstStyle/>
              <a:p>
                <a:pPr>
                  <a:defRPr/>
                </a:pPr>
                <a:endParaRPr lang="en-US" dirty="0"/>
              </a:p>
            </p:txBody>
          </p:sp>
          <p:sp>
            <p:nvSpPr>
              <p:cNvPr id="701" name="Rectangle 2196"/>
              <p:cNvSpPr>
                <a:spLocks noChangeArrowheads="1"/>
              </p:cNvSpPr>
              <p:nvPr userDrawn="1"/>
            </p:nvSpPr>
            <p:spPr bwMode="auto">
              <a:xfrm>
                <a:off x="5276" y="3531"/>
                <a:ext cx="68" cy="6"/>
              </a:xfrm>
              <a:prstGeom prst="rect">
                <a:avLst/>
              </a:prstGeom>
              <a:solidFill>
                <a:srgbClr val="CDA959"/>
              </a:solidFill>
              <a:ln w="0">
                <a:noFill/>
                <a:miter lim="800000"/>
                <a:headEnd/>
                <a:tailEnd/>
              </a:ln>
            </p:spPr>
            <p:txBody>
              <a:bodyPr/>
              <a:lstStyle/>
              <a:p>
                <a:pPr>
                  <a:defRPr/>
                </a:pPr>
                <a:endParaRPr lang="en-US" dirty="0"/>
              </a:p>
            </p:txBody>
          </p:sp>
          <p:sp>
            <p:nvSpPr>
              <p:cNvPr id="702" name="Rectangle 2197"/>
              <p:cNvSpPr>
                <a:spLocks noChangeArrowheads="1"/>
              </p:cNvSpPr>
              <p:nvPr userDrawn="1"/>
            </p:nvSpPr>
            <p:spPr bwMode="auto">
              <a:xfrm>
                <a:off x="5422" y="3531"/>
                <a:ext cx="162" cy="6"/>
              </a:xfrm>
              <a:prstGeom prst="rect">
                <a:avLst/>
              </a:prstGeom>
              <a:solidFill>
                <a:srgbClr val="CDA959"/>
              </a:solidFill>
              <a:ln w="0">
                <a:noFill/>
                <a:miter lim="800000"/>
                <a:headEnd/>
                <a:tailEnd/>
              </a:ln>
            </p:spPr>
            <p:txBody>
              <a:bodyPr/>
              <a:lstStyle/>
              <a:p>
                <a:pPr>
                  <a:defRPr/>
                </a:pPr>
                <a:endParaRPr lang="en-US" dirty="0"/>
              </a:p>
            </p:txBody>
          </p:sp>
          <p:sp>
            <p:nvSpPr>
              <p:cNvPr id="703" name="Rectangle 2198"/>
              <p:cNvSpPr>
                <a:spLocks noChangeArrowheads="1"/>
              </p:cNvSpPr>
              <p:nvPr userDrawn="1"/>
            </p:nvSpPr>
            <p:spPr bwMode="auto">
              <a:xfrm>
                <a:off x="5763" y="3531"/>
                <a:ext cx="39" cy="6"/>
              </a:xfrm>
              <a:prstGeom prst="rect">
                <a:avLst/>
              </a:prstGeom>
              <a:solidFill>
                <a:srgbClr val="CDA959"/>
              </a:solidFill>
              <a:ln w="0">
                <a:noFill/>
                <a:miter lim="800000"/>
                <a:headEnd/>
                <a:tailEnd/>
              </a:ln>
            </p:spPr>
            <p:txBody>
              <a:bodyPr/>
              <a:lstStyle/>
              <a:p>
                <a:pPr>
                  <a:defRPr/>
                </a:pPr>
                <a:endParaRPr lang="en-US" dirty="0"/>
              </a:p>
            </p:txBody>
          </p:sp>
          <p:sp>
            <p:nvSpPr>
              <p:cNvPr id="704" name="Rectangle 2199"/>
              <p:cNvSpPr>
                <a:spLocks noChangeArrowheads="1"/>
              </p:cNvSpPr>
              <p:nvPr userDrawn="1"/>
            </p:nvSpPr>
            <p:spPr bwMode="auto">
              <a:xfrm>
                <a:off x="4286" y="3537"/>
                <a:ext cx="269" cy="5"/>
              </a:xfrm>
              <a:prstGeom prst="rect">
                <a:avLst/>
              </a:prstGeom>
              <a:solidFill>
                <a:srgbClr val="CDA959"/>
              </a:solidFill>
              <a:ln w="0">
                <a:noFill/>
                <a:miter lim="800000"/>
                <a:headEnd/>
                <a:tailEnd/>
              </a:ln>
            </p:spPr>
            <p:txBody>
              <a:bodyPr/>
              <a:lstStyle/>
              <a:p>
                <a:pPr>
                  <a:defRPr/>
                </a:pPr>
                <a:endParaRPr lang="en-US" dirty="0"/>
              </a:p>
            </p:txBody>
          </p:sp>
          <p:sp>
            <p:nvSpPr>
              <p:cNvPr id="705" name="Rectangle 2200"/>
              <p:cNvSpPr>
                <a:spLocks noChangeArrowheads="1"/>
              </p:cNvSpPr>
              <p:nvPr userDrawn="1"/>
            </p:nvSpPr>
            <p:spPr bwMode="auto">
              <a:xfrm>
                <a:off x="4980" y="3537"/>
                <a:ext cx="201" cy="5"/>
              </a:xfrm>
              <a:prstGeom prst="rect">
                <a:avLst/>
              </a:prstGeom>
              <a:solidFill>
                <a:srgbClr val="CDA959"/>
              </a:solidFill>
              <a:ln w="0">
                <a:noFill/>
                <a:miter lim="800000"/>
                <a:headEnd/>
                <a:tailEnd/>
              </a:ln>
            </p:spPr>
            <p:txBody>
              <a:bodyPr/>
              <a:lstStyle/>
              <a:p>
                <a:pPr>
                  <a:defRPr/>
                </a:pPr>
                <a:endParaRPr lang="en-US" dirty="0"/>
              </a:p>
            </p:txBody>
          </p:sp>
          <p:sp>
            <p:nvSpPr>
              <p:cNvPr id="706" name="Rectangle 2201"/>
              <p:cNvSpPr>
                <a:spLocks noChangeArrowheads="1"/>
              </p:cNvSpPr>
              <p:nvPr userDrawn="1"/>
            </p:nvSpPr>
            <p:spPr bwMode="auto">
              <a:xfrm>
                <a:off x="5276" y="3537"/>
                <a:ext cx="68" cy="5"/>
              </a:xfrm>
              <a:prstGeom prst="rect">
                <a:avLst/>
              </a:prstGeom>
              <a:solidFill>
                <a:srgbClr val="CDA959"/>
              </a:solidFill>
              <a:ln w="0">
                <a:noFill/>
                <a:miter lim="800000"/>
                <a:headEnd/>
                <a:tailEnd/>
              </a:ln>
            </p:spPr>
            <p:txBody>
              <a:bodyPr/>
              <a:lstStyle/>
              <a:p>
                <a:pPr>
                  <a:defRPr/>
                </a:pPr>
                <a:endParaRPr lang="en-US" dirty="0"/>
              </a:p>
            </p:txBody>
          </p:sp>
          <p:sp>
            <p:nvSpPr>
              <p:cNvPr id="707" name="Rectangle 2202"/>
              <p:cNvSpPr>
                <a:spLocks noChangeArrowheads="1"/>
              </p:cNvSpPr>
              <p:nvPr userDrawn="1"/>
            </p:nvSpPr>
            <p:spPr bwMode="auto">
              <a:xfrm>
                <a:off x="5422" y="3537"/>
                <a:ext cx="162" cy="5"/>
              </a:xfrm>
              <a:prstGeom prst="rect">
                <a:avLst/>
              </a:prstGeom>
              <a:solidFill>
                <a:srgbClr val="CDA959"/>
              </a:solidFill>
              <a:ln w="0">
                <a:noFill/>
                <a:miter lim="800000"/>
                <a:headEnd/>
                <a:tailEnd/>
              </a:ln>
            </p:spPr>
            <p:txBody>
              <a:bodyPr/>
              <a:lstStyle/>
              <a:p>
                <a:pPr>
                  <a:defRPr/>
                </a:pPr>
                <a:endParaRPr lang="en-US" dirty="0"/>
              </a:p>
            </p:txBody>
          </p:sp>
          <p:sp>
            <p:nvSpPr>
              <p:cNvPr id="708" name="Rectangle 2203"/>
              <p:cNvSpPr>
                <a:spLocks noChangeArrowheads="1"/>
              </p:cNvSpPr>
              <p:nvPr userDrawn="1"/>
            </p:nvSpPr>
            <p:spPr bwMode="auto">
              <a:xfrm>
                <a:off x="5763" y="3537"/>
                <a:ext cx="39" cy="5"/>
              </a:xfrm>
              <a:prstGeom prst="rect">
                <a:avLst/>
              </a:prstGeom>
              <a:solidFill>
                <a:srgbClr val="CDA959"/>
              </a:solidFill>
              <a:ln w="0">
                <a:noFill/>
                <a:miter lim="800000"/>
                <a:headEnd/>
                <a:tailEnd/>
              </a:ln>
            </p:spPr>
            <p:txBody>
              <a:bodyPr/>
              <a:lstStyle/>
              <a:p>
                <a:pPr>
                  <a:defRPr/>
                </a:pPr>
                <a:endParaRPr lang="en-US" dirty="0"/>
              </a:p>
            </p:txBody>
          </p:sp>
          <p:sp>
            <p:nvSpPr>
              <p:cNvPr id="709" name="Rectangle 2204"/>
              <p:cNvSpPr>
                <a:spLocks noChangeArrowheads="1"/>
              </p:cNvSpPr>
              <p:nvPr userDrawn="1"/>
            </p:nvSpPr>
            <p:spPr bwMode="auto">
              <a:xfrm>
                <a:off x="4280" y="3542"/>
                <a:ext cx="258" cy="6"/>
              </a:xfrm>
              <a:prstGeom prst="rect">
                <a:avLst/>
              </a:prstGeom>
              <a:solidFill>
                <a:srgbClr val="CDA959"/>
              </a:solidFill>
              <a:ln w="0">
                <a:noFill/>
                <a:miter lim="800000"/>
                <a:headEnd/>
                <a:tailEnd/>
              </a:ln>
            </p:spPr>
            <p:txBody>
              <a:bodyPr/>
              <a:lstStyle/>
              <a:p>
                <a:pPr>
                  <a:defRPr/>
                </a:pPr>
                <a:endParaRPr lang="en-US" dirty="0"/>
              </a:p>
            </p:txBody>
          </p:sp>
          <p:sp>
            <p:nvSpPr>
              <p:cNvPr id="710" name="Rectangle 2205"/>
              <p:cNvSpPr>
                <a:spLocks noChangeArrowheads="1"/>
              </p:cNvSpPr>
              <p:nvPr userDrawn="1"/>
            </p:nvSpPr>
            <p:spPr bwMode="auto">
              <a:xfrm>
                <a:off x="4980" y="3542"/>
                <a:ext cx="196" cy="6"/>
              </a:xfrm>
              <a:prstGeom prst="rect">
                <a:avLst/>
              </a:prstGeom>
              <a:solidFill>
                <a:srgbClr val="CDA959"/>
              </a:solidFill>
              <a:ln w="0">
                <a:noFill/>
                <a:miter lim="800000"/>
                <a:headEnd/>
                <a:tailEnd/>
              </a:ln>
            </p:spPr>
            <p:txBody>
              <a:bodyPr/>
              <a:lstStyle/>
              <a:p>
                <a:pPr>
                  <a:defRPr/>
                </a:pPr>
                <a:endParaRPr lang="en-US" dirty="0"/>
              </a:p>
            </p:txBody>
          </p:sp>
          <p:sp>
            <p:nvSpPr>
              <p:cNvPr id="711" name="Rectangle 2206"/>
              <p:cNvSpPr>
                <a:spLocks noChangeArrowheads="1"/>
              </p:cNvSpPr>
              <p:nvPr userDrawn="1"/>
            </p:nvSpPr>
            <p:spPr bwMode="auto">
              <a:xfrm>
                <a:off x="5276" y="3542"/>
                <a:ext cx="68" cy="6"/>
              </a:xfrm>
              <a:prstGeom prst="rect">
                <a:avLst/>
              </a:prstGeom>
              <a:solidFill>
                <a:srgbClr val="CDA959"/>
              </a:solidFill>
              <a:ln w="0">
                <a:noFill/>
                <a:miter lim="800000"/>
                <a:headEnd/>
                <a:tailEnd/>
              </a:ln>
            </p:spPr>
            <p:txBody>
              <a:bodyPr/>
              <a:lstStyle/>
              <a:p>
                <a:pPr>
                  <a:defRPr/>
                </a:pPr>
                <a:endParaRPr lang="en-US" dirty="0"/>
              </a:p>
            </p:txBody>
          </p:sp>
          <p:sp>
            <p:nvSpPr>
              <p:cNvPr id="712" name="Rectangle 2207"/>
              <p:cNvSpPr>
                <a:spLocks noChangeArrowheads="1"/>
              </p:cNvSpPr>
              <p:nvPr userDrawn="1"/>
            </p:nvSpPr>
            <p:spPr bwMode="auto">
              <a:xfrm>
                <a:off x="5428" y="3542"/>
                <a:ext cx="162" cy="6"/>
              </a:xfrm>
              <a:prstGeom prst="rect">
                <a:avLst/>
              </a:prstGeom>
              <a:solidFill>
                <a:srgbClr val="CDA959"/>
              </a:solidFill>
              <a:ln w="0">
                <a:noFill/>
                <a:miter lim="800000"/>
                <a:headEnd/>
                <a:tailEnd/>
              </a:ln>
            </p:spPr>
            <p:txBody>
              <a:bodyPr/>
              <a:lstStyle/>
              <a:p>
                <a:pPr>
                  <a:defRPr/>
                </a:pPr>
                <a:endParaRPr lang="en-US" dirty="0"/>
              </a:p>
            </p:txBody>
          </p:sp>
          <p:sp>
            <p:nvSpPr>
              <p:cNvPr id="713" name="Rectangle 2208"/>
              <p:cNvSpPr>
                <a:spLocks noChangeArrowheads="1"/>
              </p:cNvSpPr>
              <p:nvPr userDrawn="1"/>
            </p:nvSpPr>
            <p:spPr bwMode="auto">
              <a:xfrm>
                <a:off x="5763" y="3542"/>
                <a:ext cx="39" cy="6"/>
              </a:xfrm>
              <a:prstGeom prst="rect">
                <a:avLst/>
              </a:prstGeom>
              <a:solidFill>
                <a:srgbClr val="CDA959"/>
              </a:solidFill>
              <a:ln w="0">
                <a:noFill/>
                <a:miter lim="800000"/>
                <a:headEnd/>
                <a:tailEnd/>
              </a:ln>
            </p:spPr>
            <p:txBody>
              <a:bodyPr/>
              <a:lstStyle/>
              <a:p>
                <a:pPr>
                  <a:defRPr/>
                </a:pPr>
                <a:endParaRPr lang="en-US" dirty="0"/>
              </a:p>
            </p:txBody>
          </p:sp>
          <p:sp>
            <p:nvSpPr>
              <p:cNvPr id="714" name="Rectangle 2209"/>
              <p:cNvSpPr>
                <a:spLocks noChangeArrowheads="1"/>
              </p:cNvSpPr>
              <p:nvPr userDrawn="1"/>
            </p:nvSpPr>
            <p:spPr bwMode="auto">
              <a:xfrm>
                <a:off x="4280" y="3548"/>
                <a:ext cx="247" cy="5"/>
              </a:xfrm>
              <a:prstGeom prst="rect">
                <a:avLst/>
              </a:prstGeom>
              <a:solidFill>
                <a:srgbClr val="CDA959"/>
              </a:solidFill>
              <a:ln w="0">
                <a:noFill/>
                <a:miter lim="800000"/>
                <a:headEnd/>
                <a:tailEnd/>
              </a:ln>
            </p:spPr>
            <p:txBody>
              <a:bodyPr/>
              <a:lstStyle/>
              <a:p>
                <a:pPr>
                  <a:defRPr/>
                </a:pPr>
                <a:endParaRPr lang="en-US" dirty="0"/>
              </a:p>
            </p:txBody>
          </p:sp>
          <p:sp>
            <p:nvSpPr>
              <p:cNvPr id="715" name="Rectangle 2210"/>
              <p:cNvSpPr>
                <a:spLocks noChangeArrowheads="1"/>
              </p:cNvSpPr>
              <p:nvPr userDrawn="1"/>
            </p:nvSpPr>
            <p:spPr bwMode="auto">
              <a:xfrm>
                <a:off x="4974" y="3548"/>
                <a:ext cx="196" cy="5"/>
              </a:xfrm>
              <a:prstGeom prst="rect">
                <a:avLst/>
              </a:prstGeom>
              <a:solidFill>
                <a:srgbClr val="CDA959"/>
              </a:solidFill>
              <a:ln w="0">
                <a:noFill/>
                <a:miter lim="800000"/>
                <a:headEnd/>
                <a:tailEnd/>
              </a:ln>
            </p:spPr>
            <p:txBody>
              <a:bodyPr/>
              <a:lstStyle/>
              <a:p>
                <a:pPr>
                  <a:defRPr/>
                </a:pPr>
                <a:endParaRPr lang="en-US" dirty="0"/>
              </a:p>
            </p:txBody>
          </p:sp>
          <p:sp>
            <p:nvSpPr>
              <p:cNvPr id="716" name="Rectangle 2211"/>
              <p:cNvSpPr>
                <a:spLocks noChangeArrowheads="1"/>
              </p:cNvSpPr>
              <p:nvPr userDrawn="1"/>
            </p:nvSpPr>
            <p:spPr bwMode="auto">
              <a:xfrm>
                <a:off x="5276" y="3548"/>
                <a:ext cx="68" cy="5"/>
              </a:xfrm>
              <a:prstGeom prst="rect">
                <a:avLst/>
              </a:prstGeom>
              <a:solidFill>
                <a:srgbClr val="CDA959"/>
              </a:solidFill>
              <a:ln w="0">
                <a:noFill/>
                <a:miter lim="800000"/>
                <a:headEnd/>
                <a:tailEnd/>
              </a:ln>
            </p:spPr>
            <p:txBody>
              <a:bodyPr/>
              <a:lstStyle/>
              <a:p>
                <a:pPr>
                  <a:defRPr/>
                </a:pPr>
                <a:endParaRPr lang="en-US" dirty="0"/>
              </a:p>
            </p:txBody>
          </p:sp>
          <p:sp>
            <p:nvSpPr>
              <p:cNvPr id="717" name="Rectangle 2212"/>
              <p:cNvSpPr>
                <a:spLocks noChangeArrowheads="1"/>
              </p:cNvSpPr>
              <p:nvPr userDrawn="1"/>
            </p:nvSpPr>
            <p:spPr bwMode="auto">
              <a:xfrm>
                <a:off x="5428" y="3548"/>
                <a:ext cx="162" cy="5"/>
              </a:xfrm>
              <a:prstGeom prst="rect">
                <a:avLst/>
              </a:prstGeom>
              <a:solidFill>
                <a:srgbClr val="CDA959"/>
              </a:solidFill>
              <a:ln w="0">
                <a:noFill/>
                <a:miter lim="800000"/>
                <a:headEnd/>
                <a:tailEnd/>
              </a:ln>
            </p:spPr>
            <p:txBody>
              <a:bodyPr/>
              <a:lstStyle/>
              <a:p>
                <a:pPr>
                  <a:defRPr/>
                </a:pPr>
                <a:endParaRPr lang="en-US" dirty="0"/>
              </a:p>
            </p:txBody>
          </p:sp>
          <p:sp>
            <p:nvSpPr>
              <p:cNvPr id="718" name="Rectangle 2213"/>
              <p:cNvSpPr>
                <a:spLocks noChangeArrowheads="1"/>
              </p:cNvSpPr>
              <p:nvPr userDrawn="1"/>
            </p:nvSpPr>
            <p:spPr bwMode="auto">
              <a:xfrm>
                <a:off x="5763" y="3548"/>
                <a:ext cx="39" cy="5"/>
              </a:xfrm>
              <a:prstGeom prst="rect">
                <a:avLst/>
              </a:prstGeom>
              <a:solidFill>
                <a:srgbClr val="CDA959"/>
              </a:solidFill>
              <a:ln w="0">
                <a:noFill/>
                <a:miter lim="800000"/>
                <a:headEnd/>
                <a:tailEnd/>
              </a:ln>
            </p:spPr>
            <p:txBody>
              <a:bodyPr/>
              <a:lstStyle/>
              <a:p>
                <a:pPr>
                  <a:defRPr/>
                </a:pPr>
                <a:endParaRPr lang="en-US" dirty="0"/>
              </a:p>
            </p:txBody>
          </p:sp>
          <p:sp>
            <p:nvSpPr>
              <p:cNvPr id="719" name="Rectangle 2214"/>
              <p:cNvSpPr>
                <a:spLocks noChangeArrowheads="1"/>
              </p:cNvSpPr>
              <p:nvPr userDrawn="1"/>
            </p:nvSpPr>
            <p:spPr bwMode="auto">
              <a:xfrm>
                <a:off x="4275" y="3553"/>
                <a:ext cx="240" cy="6"/>
              </a:xfrm>
              <a:prstGeom prst="rect">
                <a:avLst/>
              </a:prstGeom>
              <a:solidFill>
                <a:srgbClr val="CDA959"/>
              </a:solidFill>
              <a:ln w="0">
                <a:noFill/>
                <a:miter lim="800000"/>
                <a:headEnd/>
                <a:tailEnd/>
              </a:ln>
            </p:spPr>
            <p:txBody>
              <a:bodyPr/>
              <a:lstStyle/>
              <a:p>
                <a:pPr>
                  <a:defRPr/>
                </a:pPr>
                <a:endParaRPr lang="en-US" dirty="0"/>
              </a:p>
            </p:txBody>
          </p:sp>
          <p:sp>
            <p:nvSpPr>
              <p:cNvPr id="720" name="Rectangle 2215"/>
              <p:cNvSpPr>
                <a:spLocks noChangeArrowheads="1"/>
              </p:cNvSpPr>
              <p:nvPr userDrawn="1"/>
            </p:nvSpPr>
            <p:spPr bwMode="auto">
              <a:xfrm>
                <a:off x="4969" y="3553"/>
                <a:ext cx="196" cy="6"/>
              </a:xfrm>
              <a:prstGeom prst="rect">
                <a:avLst/>
              </a:prstGeom>
              <a:solidFill>
                <a:srgbClr val="CDA959"/>
              </a:solidFill>
              <a:ln w="0">
                <a:noFill/>
                <a:miter lim="800000"/>
                <a:headEnd/>
                <a:tailEnd/>
              </a:ln>
            </p:spPr>
            <p:txBody>
              <a:bodyPr/>
              <a:lstStyle/>
              <a:p>
                <a:pPr>
                  <a:defRPr/>
                </a:pPr>
                <a:endParaRPr lang="en-US" dirty="0"/>
              </a:p>
            </p:txBody>
          </p:sp>
          <p:sp>
            <p:nvSpPr>
              <p:cNvPr id="721" name="Rectangle 2216"/>
              <p:cNvSpPr>
                <a:spLocks noChangeArrowheads="1"/>
              </p:cNvSpPr>
              <p:nvPr userDrawn="1"/>
            </p:nvSpPr>
            <p:spPr bwMode="auto">
              <a:xfrm>
                <a:off x="5276" y="3553"/>
                <a:ext cx="62" cy="6"/>
              </a:xfrm>
              <a:prstGeom prst="rect">
                <a:avLst/>
              </a:prstGeom>
              <a:solidFill>
                <a:srgbClr val="CDA959"/>
              </a:solidFill>
              <a:ln w="0">
                <a:noFill/>
                <a:miter lim="800000"/>
                <a:headEnd/>
                <a:tailEnd/>
              </a:ln>
            </p:spPr>
            <p:txBody>
              <a:bodyPr/>
              <a:lstStyle/>
              <a:p>
                <a:pPr>
                  <a:defRPr/>
                </a:pPr>
                <a:endParaRPr lang="en-US" dirty="0"/>
              </a:p>
            </p:txBody>
          </p:sp>
          <p:sp>
            <p:nvSpPr>
              <p:cNvPr id="722" name="Rectangle 2217"/>
              <p:cNvSpPr>
                <a:spLocks noChangeArrowheads="1"/>
              </p:cNvSpPr>
              <p:nvPr userDrawn="1"/>
            </p:nvSpPr>
            <p:spPr bwMode="auto">
              <a:xfrm>
                <a:off x="5433" y="3553"/>
                <a:ext cx="162" cy="6"/>
              </a:xfrm>
              <a:prstGeom prst="rect">
                <a:avLst/>
              </a:prstGeom>
              <a:solidFill>
                <a:srgbClr val="CDA959"/>
              </a:solidFill>
              <a:ln w="0">
                <a:noFill/>
                <a:miter lim="800000"/>
                <a:headEnd/>
                <a:tailEnd/>
              </a:ln>
            </p:spPr>
            <p:txBody>
              <a:bodyPr/>
              <a:lstStyle/>
              <a:p>
                <a:pPr>
                  <a:defRPr/>
                </a:pPr>
                <a:endParaRPr lang="en-US" dirty="0"/>
              </a:p>
            </p:txBody>
          </p:sp>
        </p:grpSp>
        <p:grpSp>
          <p:nvGrpSpPr>
            <p:cNvPr id="24" name="Group 2218"/>
            <p:cNvGrpSpPr>
              <a:grpSpLocks/>
            </p:cNvGrpSpPr>
            <p:nvPr userDrawn="1"/>
          </p:nvGrpSpPr>
          <p:grpSpPr bwMode="auto">
            <a:xfrm>
              <a:off x="4236" y="3553"/>
              <a:ext cx="1566" cy="263"/>
              <a:chOff x="4236" y="3553"/>
              <a:chExt cx="1566" cy="263"/>
            </a:xfrm>
          </p:grpSpPr>
          <p:sp>
            <p:nvSpPr>
              <p:cNvPr id="323" name="Rectangle 2219"/>
              <p:cNvSpPr>
                <a:spLocks noChangeArrowheads="1"/>
              </p:cNvSpPr>
              <p:nvPr userDrawn="1"/>
            </p:nvSpPr>
            <p:spPr bwMode="auto">
              <a:xfrm>
                <a:off x="5763" y="3553"/>
                <a:ext cx="39" cy="6"/>
              </a:xfrm>
              <a:prstGeom prst="rect">
                <a:avLst/>
              </a:prstGeom>
              <a:solidFill>
                <a:srgbClr val="CDA959"/>
              </a:solidFill>
              <a:ln w="0">
                <a:noFill/>
                <a:miter lim="800000"/>
                <a:headEnd/>
                <a:tailEnd/>
              </a:ln>
            </p:spPr>
            <p:txBody>
              <a:bodyPr/>
              <a:lstStyle/>
              <a:p>
                <a:pPr>
                  <a:defRPr/>
                </a:pPr>
                <a:endParaRPr lang="en-US" dirty="0"/>
              </a:p>
            </p:txBody>
          </p:sp>
          <p:sp>
            <p:nvSpPr>
              <p:cNvPr id="324" name="Rectangle 2220"/>
              <p:cNvSpPr>
                <a:spLocks noChangeArrowheads="1"/>
              </p:cNvSpPr>
              <p:nvPr userDrawn="1"/>
            </p:nvSpPr>
            <p:spPr bwMode="auto">
              <a:xfrm>
                <a:off x="4275" y="3559"/>
                <a:ext cx="224" cy="6"/>
              </a:xfrm>
              <a:prstGeom prst="rect">
                <a:avLst/>
              </a:prstGeom>
              <a:solidFill>
                <a:srgbClr val="CDA959"/>
              </a:solidFill>
              <a:ln w="0">
                <a:noFill/>
                <a:miter lim="800000"/>
                <a:headEnd/>
                <a:tailEnd/>
              </a:ln>
            </p:spPr>
            <p:txBody>
              <a:bodyPr/>
              <a:lstStyle/>
              <a:p>
                <a:pPr>
                  <a:defRPr/>
                </a:pPr>
                <a:endParaRPr lang="en-US" dirty="0"/>
              </a:p>
            </p:txBody>
          </p:sp>
          <p:sp>
            <p:nvSpPr>
              <p:cNvPr id="325" name="Rectangle 2221"/>
              <p:cNvSpPr>
                <a:spLocks noChangeArrowheads="1"/>
              </p:cNvSpPr>
              <p:nvPr userDrawn="1"/>
            </p:nvSpPr>
            <p:spPr bwMode="auto">
              <a:xfrm>
                <a:off x="4963" y="3559"/>
                <a:ext cx="202" cy="6"/>
              </a:xfrm>
              <a:prstGeom prst="rect">
                <a:avLst/>
              </a:prstGeom>
              <a:solidFill>
                <a:srgbClr val="CDA959"/>
              </a:solidFill>
              <a:ln w="0">
                <a:noFill/>
                <a:miter lim="800000"/>
                <a:headEnd/>
                <a:tailEnd/>
              </a:ln>
            </p:spPr>
            <p:txBody>
              <a:bodyPr/>
              <a:lstStyle/>
              <a:p>
                <a:pPr>
                  <a:defRPr/>
                </a:pPr>
                <a:endParaRPr lang="en-US" dirty="0"/>
              </a:p>
            </p:txBody>
          </p:sp>
          <p:sp>
            <p:nvSpPr>
              <p:cNvPr id="326" name="Rectangle 2222"/>
              <p:cNvSpPr>
                <a:spLocks noChangeArrowheads="1"/>
              </p:cNvSpPr>
              <p:nvPr userDrawn="1"/>
            </p:nvSpPr>
            <p:spPr bwMode="auto">
              <a:xfrm>
                <a:off x="5276" y="3559"/>
                <a:ext cx="62" cy="6"/>
              </a:xfrm>
              <a:prstGeom prst="rect">
                <a:avLst/>
              </a:prstGeom>
              <a:solidFill>
                <a:srgbClr val="CDA959"/>
              </a:solidFill>
              <a:ln w="0">
                <a:noFill/>
                <a:miter lim="800000"/>
                <a:headEnd/>
                <a:tailEnd/>
              </a:ln>
            </p:spPr>
            <p:txBody>
              <a:bodyPr/>
              <a:lstStyle/>
              <a:p>
                <a:pPr>
                  <a:defRPr/>
                </a:pPr>
                <a:endParaRPr lang="en-US" dirty="0"/>
              </a:p>
            </p:txBody>
          </p:sp>
          <p:sp>
            <p:nvSpPr>
              <p:cNvPr id="327" name="Rectangle 2223"/>
              <p:cNvSpPr>
                <a:spLocks noChangeArrowheads="1"/>
              </p:cNvSpPr>
              <p:nvPr userDrawn="1"/>
            </p:nvSpPr>
            <p:spPr bwMode="auto">
              <a:xfrm>
                <a:off x="5433" y="3559"/>
                <a:ext cx="162" cy="6"/>
              </a:xfrm>
              <a:prstGeom prst="rect">
                <a:avLst/>
              </a:prstGeom>
              <a:solidFill>
                <a:srgbClr val="CDA959"/>
              </a:solidFill>
              <a:ln w="0">
                <a:noFill/>
                <a:miter lim="800000"/>
                <a:headEnd/>
                <a:tailEnd/>
              </a:ln>
            </p:spPr>
            <p:txBody>
              <a:bodyPr/>
              <a:lstStyle/>
              <a:p>
                <a:pPr>
                  <a:defRPr/>
                </a:pPr>
                <a:endParaRPr lang="en-US" dirty="0"/>
              </a:p>
            </p:txBody>
          </p:sp>
          <p:sp>
            <p:nvSpPr>
              <p:cNvPr id="328" name="Rectangle 2224"/>
              <p:cNvSpPr>
                <a:spLocks noChangeArrowheads="1"/>
              </p:cNvSpPr>
              <p:nvPr userDrawn="1"/>
            </p:nvSpPr>
            <p:spPr bwMode="auto">
              <a:xfrm>
                <a:off x="5763" y="3559"/>
                <a:ext cx="39" cy="6"/>
              </a:xfrm>
              <a:prstGeom prst="rect">
                <a:avLst/>
              </a:prstGeom>
              <a:solidFill>
                <a:srgbClr val="CDA959"/>
              </a:solidFill>
              <a:ln w="0">
                <a:noFill/>
                <a:miter lim="800000"/>
                <a:headEnd/>
                <a:tailEnd/>
              </a:ln>
            </p:spPr>
            <p:txBody>
              <a:bodyPr/>
              <a:lstStyle/>
              <a:p>
                <a:pPr>
                  <a:defRPr/>
                </a:pPr>
                <a:endParaRPr lang="en-US" dirty="0"/>
              </a:p>
            </p:txBody>
          </p:sp>
          <p:sp>
            <p:nvSpPr>
              <p:cNvPr id="329" name="Rectangle 2225"/>
              <p:cNvSpPr>
                <a:spLocks noChangeArrowheads="1"/>
              </p:cNvSpPr>
              <p:nvPr userDrawn="1"/>
            </p:nvSpPr>
            <p:spPr bwMode="auto">
              <a:xfrm>
                <a:off x="4269" y="3565"/>
                <a:ext cx="218" cy="5"/>
              </a:xfrm>
              <a:prstGeom prst="rect">
                <a:avLst/>
              </a:prstGeom>
              <a:solidFill>
                <a:srgbClr val="CDA959"/>
              </a:solidFill>
              <a:ln w="0">
                <a:noFill/>
                <a:miter lim="800000"/>
                <a:headEnd/>
                <a:tailEnd/>
              </a:ln>
            </p:spPr>
            <p:txBody>
              <a:bodyPr/>
              <a:lstStyle/>
              <a:p>
                <a:pPr>
                  <a:defRPr/>
                </a:pPr>
                <a:endParaRPr lang="en-US" dirty="0"/>
              </a:p>
            </p:txBody>
          </p:sp>
          <p:sp>
            <p:nvSpPr>
              <p:cNvPr id="330" name="Rectangle 2226"/>
              <p:cNvSpPr>
                <a:spLocks noChangeArrowheads="1"/>
              </p:cNvSpPr>
              <p:nvPr userDrawn="1"/>
            </p:nvSpPr>
            <p:spPr bwMode="auto">
              <a:xfrm>
                <a:off x="4957" y="3565"/>
                <a:ext cx="202" cy="5"/>
              </a:xfrm>
              <a:prstGeom prst="rect">
                <a:avLst/>
              </a:prstGeom>
              <a:solidFill>
                <a:srgbClr val="CDA959"/>
              </a:solidFill>
              <a:ln w="0">
                <a:noFill/>
                <a:miter lim="800000"/>
                <a:headEnd/>
                <a:tailEnd/>
              </a:ln>
            </p:spPr>
            <p:txBody>
              <a:bodyPr/>
              <a:lstStyle/>
              <a:p>
                <a:pPr>
                  <a:defRPr/>
                </a:pPr>
                <a:endParaRPr lang="en-US" dirty="0"/>
              </a:p>
            </p:txBody>
          </p:sp>
          <p:sp>
            <p:nvSpPr>
              <p:cNvPr id="331" name="Rectangle 2227"/>
              <p:cNvSpPr>
                <a:spLocks noChangeArrowheads="1"/>
              </p:cNvSpPr>
              <p:nvPr userDrawn="1"/>
            </p:nvSpPr>
            <p:spPr bwMode="auto">
              <a:xfrm>
                <a:off x="5276" y="3565"/>
                <a:ext cx="62" cy="5"/>
              </a:xfrm>
              <a:prstGeom prst="rect">
                <a:avLst/>
              </a:prstGeom>
              <a:solidFill>
                <a:srgbClr val="CDA959"/>
              </a:solidFill>
              <a:ln w="0">
                <a:noFill/>
                <a:miter lim="800000"/>
                <a:headEnd/>
                <a:tailEnd/>
              </a:ln>
            </p:spPr>
            <p:txBody>
              <a:bodyPr/>
              <a:lstStyle/>
              <a:p>
                <a:pPr>
                  <a:defRPr/>
                </a:pPr>
                <a:endParaRPr lang="en-US" dirty="0"/>
              </a:p>
            </p:txBody>
          </p:sp>
          <p:sp>
            <p:nvSpPr>
              <p:cNvPr id="332" name="Rectangle 2228"/>
              <p:cNvSpPr>
                <a:spLocks noChangeArrowheads="1"/>
              </p:cNvSpPr>
              <p:nvPr userDrawn="1"/>
            </p:nvSpPr>
            <p:spPr bwMode="auto">
              <a:xfrm>
                <a:off x="5433" y="3565"/>
                <a:ext cx="162" cy="5"/>
              </a:xfrm>
              <a:prstGeom prst="rect">
                <a:avLst/>
              </a:prstGeom>
              <a:solidFill>
                <a:srgbClr val="CDA959"/>
              </a:solidFill>
              <a:ln w="0">
                <a:noFill/>
                <a:miter lim="800000"/>
                <a:headEnd/>
                <a:tailEnd/>
              </a:ln>
            </p:spPr>
            <p:txBody>
              <a:bodyPr/>
              <a:lstStyle/>
              <a:p>
                <a:pPr>
                  <a:defRPr/>
                </a:pPr>
                <a:endParaRPr lang="en-US" dirty="0"/>
              </a:p>
            </p:txBody>
          </p:sp>
          <p:sp>
            <p:nvSpPr>
              <p:cNvPr id="333" name="Rectangle 2229"/>
              <p:cNvSpPr>
                <a:spLocks noChangeArrowheads="1"/>
              </p:cNvSpPr>
              <p:nvPr userDrawn="1"/>
            </p:nvSpPr>
            <p:spPr bwMode="auto">
              <a:xfrm>
                <a:off x="5763" y="3565"/>
                <a:ext cx="39" cy="5"/>
              </a:xfrm>
              <a:prstGeom prst="rect">
                <a:avLst/>
              </a:prstGeom>
              <a:solidFill>
                <a:srgbClr val="CDA959"/>
              </a:solidFill>
              <a:ln w="0">
                <a:noFill/>
                <a:miter lim="800000"/>
                <a:headEnd/>
                <a:tailEnd/>
              </a:ln>
            </p:spPr>
            <p:txBody>
              <a:bodyPr/>
              <a:lstStyle/>
              <a:p>
                <a:pPr>
                  <a:defRPr/>
                </a:pPr>
                <a:endParaRPr lang="en-US" dirty="0"/>
              </a:p>
            </p:txBody>
          </p:sp>
          <p:sp>
            <p:nvSpPr>
              <p:cNvPr id="334" name="Rectangle 2230"/>
              <p:cNvSpPr>
                <a:spLocks noChangeArrowheads="1"/>
              </p:cNvSpPr>
              <p:nvPr userDrawn="1"/>
            </p:nvSpPr>
            <p:spPr bwMode="auto">
              <a:xfrm>
                <a:off x="4269" y="3570"/>
                <a:ext cx="202" cy="6"/>
              </a:xfrm>
              <a:prstGeom prst="rect">
                <a:avLst/>
              </a:prstGeom>
              <a:solidFill>
                <a:srgbClr val="CDA959"/>
              </a:solidFill>
              <a:ln w="0">
                <a:noFill/>
                <a:miter lim="800000"/>
                <a:headEnd/>
                <a:tailEnd/>
              </a:ln>
            </p:spPr>
            <p:txBody>
              <a:bodyPr/>
              <a:lstStyle/>
              <a:p>
                <a:pPr>
                  <a:defRPr/>
                </a:pPr>
                <a:endParaRPr lang="en-US" dirty="0"/>
              </a:p>
            </p:txBody>
          </p:sp>
          <p:sp>
            <p:nvSpPr>
              <p:cNvPr id="335" name="Rectangle 2231"/>
              <p:cNvSpPr>
                <a:spLocks noChangeArrowheads="1"/>
              </p:cNvSpPr>
              <p:nvPr userDrawn="1"/>
            </p:nvSpPr>
            <p:spPr bwMode="auto">
              <a:xfrm>
                <a:off x="4952" y="3570"/>
                <a:ext cx="201" cy="6"/>
              </a:xfrm>
              <a:prstGeom prst="rect">
                <a:avLst/>
              </a:prstGeom>
              <a:solidFill>
                <a:srgbClr val="CDA959"/>
              </a:solidFill>
              <a:ln w="0">
                <a:noFill/>
                <a:miter lim="800000"/>
                <a:headEnd/>
                <a:tailEnd/>
              </a:ln>
            </p:spPr>
            <p:txBody>
              <a:bodyPr/>
              <a:lstStyle/>
              <a:p>
                <a:pPr>
                  <a:defRPr/>
                </a:pPr>
                <a:endParaRPr lang="en-US" dirty="0"/>
              </a:p>
            </p:txBody>
          </p:sp>
          <p:sp>
            <p:nvSpPr>
              <p:cNvPr id="336" name="Rectangle 2232"/>
              <p:cNvSpPr>
                <a:spLocks noChangeArrowheads="1"/>
              </p:cNvSpPr>
              <p:nvPr userDrawn="1"/>
            </p:nvSpPr>
            <p:spPr bwMode="auto">
              <a:xfrm>
                <a:off x="5276" y="3570"/>
                <a:ext cx="62" cy="6"/>
              </a:xfrm>
              <a:prstGeom prst="rect">
                <a:avLst/>
              </a:prstGeom>
              <a:solidFill>
                <a:srgbClr val="CDA959"/>
              </a:solidFill>
              <a:ln w="0">
                <a:noFill/>
                <a:miter lim="800000"/>
                <a:headEnd/>
                <a:tailEnd/>
              </a:ln>
            </p:spPr>
            <p:txBody>
              <a:bodyPr/>
              <a:lstStyle/>
              <a:p>
                <a:pPr>
                  <a:defRPr/>
                </a:pPr>
                <a:endParaRPr lang="en-US" dirty="0"/>
              </a:p>
            </p:txBody>
          </p:sp>
          <p:sp>
            <p:nvSpPr>
              <p:cNvPr id="337" name="Rectangle 2233"/>
              <p:cNvSpPr>
                <a:spLocks noChangeArrowheads="1"/>
              </p:cNvSpPr>
              <p:nvPr userDrawn="1"/>
            </p:nvSpPr>
            <p:spPr bwMode="auto">
              <a:xfrm>
                <a:off x="5439" y="3570"/>
                <a:ext cx="162" cy="6"/>
              </a:xfrm>
              <a:prstGeom prst="rect">
                <a:avLst/>
              </a:prstGeom>
              <a:solidFill>
                <a:srgbClr val="CDA959"/>
              </a:solidFill>
              <a:ln w="0">
                <a:noFill/>
                <a:miter lim="800000"/>
                <a:headEnd/>
                <a:tailEnd/>
              </a:ln>
            </p:spPr>
            <p:txBody>
              <a:bodyPr/>
              <a:lstStyle/>
              <a:p>
                <a:pPr>
                  <a:defRPr/>
                </a:pPr>
                <a:endParaRPr lang="en-US" dirty="0"/>
              </a:p>
            </p:txBody>
          </p:sp>
          <p:sp>
            <p:nvSpPr>
              <p:cNvPr id="338" name="Rectangle 2234"/>
              <p:cNvSpPr>
                <a:spLocks noChangeArrowheads="1"/>
              </p:cNvSpPr>
              <p:nvPr userDrawn="1"/>
            </p:nvSpPr>
            <p:spPr bwMode="auto">
              <a:xfrm>
                <a:off x="5763" y="3570"/>
                <a:ext cx="39" cy="6"/>
              </a:xfrm>
              <a:prstGeom prst="rect">
                <a:avLst/>
              </a:prstGeom>
              <a:solidFill>
                <a:srgbClr val="CDA959"/>
              </a:solidFill>
              <a:ln w="0">
                <a:noFill/>
                <a:miter lim="800000"/>
                <a:headEnd/>
                <a:tailEnd/>
              </a:ln>
            </p:spPr>
            <p:txBody>
              <a:bodyPr/>
              <a:lstStyle/>
              <a:p>
                <a:pPr>
                  <a:defRPr/>
                </a:pPr>
                <a:endParaRPr lang="en-US" dirty="0"/>
              </a:p>
            </p:txBody>
          </p:sp>
          <p:sp>
            <p:nvSpPr>
              <p:cNvPr id="339" name="Rectangle 2235"/>
              <p:cNvSpPr>
                <a:spLocks noChangeArrowheads="1"/>
              </p:cNvSpPr>
              <p:nvPr userDrawn="1"/>
            </p:nvSpPr>
            <p:spPr bwMode="auto">
              <a:xfrm>
                <a:off x="4269" y="3576"/>
                <a:ext cx="190" cy="5"/>
              </a:xfrm>
              <a:prstGeom prst="rect">
                <a:avLst/>
              </a:prstGeom>
              <a:solidFill>
                <a:srgbClr val="CDA959"/>
              </a:solidFill>
              <a:ln w="0">
                <a:noFill/>
                <a:miter lim="800000"/>
                <a:headEnd/>
                <a:tailEnd/>
              </a:ln>
            </p:spPr>
            <p:txBody>
              <a:bodyPr/>
              <a:lstStyle/>
              <a:p>
                <a:pPr>
                  <a:defRPr/>
                </a:pPr>
                <a:endParaRPr lang="en-US" dirty="0"/>
              </a:p>
            </p:txBody>
          </p:sp>
          <p:sp>
            <p:nvSpPr>
              <p:cNvPr id="340" name="Rectangle 2236"/>
              <p:cNvSpPr>
                <a:spLocks noChangeArrowheads="1"/>
              </p:cNvSpPr>
              <p:nvPr userDrawn="1"/>
            </p:nvSpPr>
            <p:spPr bwMode="auto">
              <a:xfrm>
                <a:off x="4952" y="3576"/>
                <a:ext cx="196" cy="5"/>
              </a:xfrm>
              <a:prstGeom prst="rect">
                <a:avLst/>
              </a:prstGeom>
              <a:solidFill>
                <a:srgbClr val="CDA959"/>
              </a:solidFill>
              <a:ln w="0">
                <a:noFill/>
                <a:miter lim="800000"/>
                <a:headEnd/>
                <a:tailEnd/>
              </a:ln>
            </p:spPr>
            <p:txBody>
              <a:bodyPr/>
              <a:lstStyle/>
              <a:p>
                <a:pPr>
                  <a:defRPr/>
                </a:pPr>
                <a:endParaRPr lang="en-US" dirty="0"/>
              </a:p>
            </p:txBody>
          </p:sp>
          <p:sp>
            <p:nvSpPr>
              <p:cNvPr id="341" name="Rectangle 2237"/>
              <p:cNvSpPr>
                <a:spLocks noChangeArrowheads="1"/>
              </p:cNvSpPr>
              <p:nvPr userDrawn="1"/>
            </p:nvSpPr>
            <p:spPr bwMode="auto">
              <a:xfrm>
                <a:off x="5276" y="3576"/>
                <a:ext cx="62" cy="5"/>
              </a:xfrm>
              <a:prstGeom prst="rect">
                <a:avLst/>
              </a:prstGeom>
              <a:solidFill>
                <a:srgbClr val="CDA959"/>
              </a:solidFill>
              <a:ln w="0">
                <a:noFill/>
                <a:miter lim="800000"/>
                <a:headEnd/>
                <a:tailEnd/>
              </a:ln>
            </p:spPr>
            <p:txBody>
              <a:bodyPr/>
              <a:lstStyle/>
              <a:p>
                <a:pPr>
                  <a:defRPr/>
                </a:pPr>
                <a:endParaRPr lang="en-US" dirty="0"/>
              </a:p>
            </p:txBody>
          </p:sp>
          <p:sp>
            <p:nvSpPr>
              <p:cNvPr id="342" name="Rectangle 2238"/>
              <p:cNvSpPr>
                <a:spLocks noChangeArrowheads="1"/>
              </p:cNvSpPr>
              <p:nvPr userDrawn="1"/>
            </p:nvSpPr>
            <p:spPr bwMode="auto">
              <a:xfrm>
                <a:off x="5439" y="3576"/>
                <a:ext cx="162" cy="5"/>
              </a:xfrm>
              <a:prstGeom prst="rect">
                <a:avLst/>
              </a:prstGeom>
              <a:solidFill>
                <a:srgbClr val="CDA959"/>
              </a:solidFill>
              <a:ln w="0">
                <a:noFill/>
                <a:miter lim="800000"/>
                <a:headEnd/>
                <a:tailEnd/>
              </a:ln>
            </p:spPr>
            <p:txBody>
              <a:bodyPr/>
              <a:lstStyle/>
              <a:p>
                <a:pPr>
                  <a:defRPr/>
                </a:pPr>
                <a:endParaRPr lang="en-US" dirty="0"/>
              </a:p>
            </p:txBody>
          </p:sp>
          <p:sp>
            <p:nvSpPr>
              <p:cNvPr id="343" name="Rectangle 2239"/>
              <p:cNvSpPr>
                <a:spLocks noChangeArrowheads="1"/>
              </p:cNvSpPr>
              <p:nvPr userDrawn="1"/>
            </p:nvSpPr>
            <p:spPr bwMode="auto">
              <a:xfrm>
                <a:off x="5763" y="3576"/>
                <a:ext cx="39" cy="5"/>
              </a:xfrm>
              <a:prstGeom prst="rect">
                <a:avLst/>
              </a:prstGeom>
              <a:solidFill>
                <a:srgbClr val="CDA959"/>
              </a:solidFill>
              <a:ln w="0">
                <a:noFill/>
                <a:miter lim="800000"/>
                <a:headEnd/>
                <a:tailEnd/>
              </a:ln>
            </p:spPr>
            <p:txBody>
              <a:bodyPr/>
              <a:lstStyle/>
              <a:p>
                <a:pPr>
                  <a:defRPr/>
                </a:pPr>
                <a:endParaRPr lang="en-US" dirty="0"/>
              </a:p>
            </p:txBody>
          </p:sp>
          <p:sp>
            <p:nvSpPr>
              <p:cNvPr id="344" name="Rectangle 2240"/>
              <p:cNvSpPr>
                <a:spLocks noChangeArrowheads="1"/>
              </p:cNvSpPr>
              <p:nvPr userDrawn="1"/>
            </p:nvSpPr>
            <p:spPr bwMode="auto">
              <a:xfrm>
                <a:off x="4264" y="3581"/>
                <a:ext cx="179" cy="6"/>
              </a:xfrm>
              <a:prstGeom prst="rect">
                <a:avLst/>
              </a:prstGeom>
              <a:solidFill>
                <a:srgbClr val="CDA959"/>
              </a:solidFill>
              <a:ln w="0">
                <a:noFill/>
                <a:miter lim="800000"/>
                <a:headEnd/>
                <a:tailEnd/>
              </a:ln>
            </p:spPr>
            <p:txBody>
              <a:bodyPr/>
              <a:lstStyle/>
              <a:p>
                <a:pPr>
                  <a:defRPr/>
                </a:pPr>
                <a:endParaRPr lang="en-US" dirty="0"/>
              </a:p>
            </p:txBody>
          </p:sp>
          <p:sp>
            <p:nvSpPr>
              <p:cNvPr id="345" name="Rectangle 2241"/>
              <p:cNvSpPr>
                <a:spLocks noChangeArrowheads="1"/>
              </p:cNvSpPr>
              <p:nvPr userDrawn="1"/>
            </p:nvSpPr>
            <p:spPr bwMode="auto">
              <a:xfrm>
                <a:off x="4946" y="3581"/>
                <a:ext cx="196" cy="6"/>
              </a:xfrm>
              <a:prstGeom prst="rect">
                <a:avLst/>
              </a:prstGeom>
              <a:solidFill>
                <a:srgbClr val="CDA959"/>
              </a:solidFill>
              <a:ln w="0">
                <a:noFill/>
                <a:miter lim="800000"/>
                <a:headEnd/>
                <a:tailEnd/>
              </a:ln>
            </p:spPr>
            <p:txBody>
              <a:bodyPr/>
              <a:lstStyle/>
              <a:p>
                <a:pPr>
                  <a:defRPr/>
                </a:pPr>
                <a:endParaRPr lang="en-US" dirty="0"/>
              </a:p>
            </p:txBody>
          </p:sp>
          <p:sp>
            <p:nvSpPr>
              <p:cNvPr id="346" name="Rectangle 2242"/>
              <p:cNvSpPr>
                <a:spLocks noChangeArrowheads="1"/>
              </p:cNvSpPr>
              <p:nvPr userDrawn="1"/>
            </p:nvSpPr>
            <p:spPr bwMode="auto">
              <a:xfrm>
                <a:off x="5276" y="3581"/>
                <a:ext cx="62" cy="6"/>
              </a:xfrm>
              <a:prstGeom prst="rect">
                <a:avLst/>
              </a:prstGeom>
              <a:solidFill>
                <a:srgbClr val="CDA959"/>
              </a:solidFill>
              <a:ln w="0">
                <a:noFill/>
                <a:miter lim="800000"/>
                <a:headEnd/>
                <a:tailEnd/>
              </a:ln>
            </p:spPr>
            <p:txBody>
              <a:bodyPr/>
              <a:lstStyle/>
              <a:p>
                <a:pPr>
                  <a:defRPr/>
                </a:pPr>
                <a:endParaRPr lang="en-US" dirty="0"/>
              </a:p>
            </p:txBody>
          </p:sp>
          <p:sp>
            <p:nvSpPr>
              <p:cNvPr id="347" name="Rectangle 2243"/>
              <p:cNvSpPr>
                <a:spLocks noChangeArrowheads="1"/>
              </p:cNvSpPr>
              <p:nvPr userDrawn="1"/>
            </p:nvSpPr>
            <p:spPr bwMode="auto">
              <a:xfrm>
                <a:off x="5444" y="3581"/>
                <a:ext cx="163" cy="6"/>
              </a:xfrm>
              <a:prstGeom prst="rect">
                <a:avLst/>
              </a:prstGeom>
              <a:solidFill>
                <a:srgbClr val="CDA959"/>
              </a:solidFill>
              <a:ln w="0">
                <a:noFill/>
                <a:miter lim="800000"/>
                <a:headEnd/>
                <a:tailEnd/>
              </a:ln>
            </p:spPr>
            <p:txBody>
              <a:bodyPr/>
              <a:lstStyle/>
              <a:p>
                <a:pPr>
                  <a:defRPr/>
                </a:pPr>
                <a:endParaRPr lang="en-US" dirty="0"/>
              </a:p>
            </p:txBody>
          </p:sp>
          <p:sp>
            <p:nvSpPr>
              <p:cNvPr id="348" name="Rectangle 2244"/>
              <p:cNvSpPr>
                <a:spLocks noChangeArrowheads="1"/>
              </p:cNvSpPr>
              <p:nvPr userDrawn="1"/>
            </p:nvSpPr>
            <p:spPr bwMode="auto">
              <a:xfrm>
                <a:off x="5763" y="3581"/>
                <a:ext cx="39" cy="6"/>
              </a:xfrm>
              <a:prstGeom prst="rect">
                <a:avLst/>
              </a:prstGeom>
              <a:solidFill>
                <a:srgbClr val="CDA959"/>
              </a:solidFill>
              <a:ln w="0">
                <a:noFill/>
                <a:miter lim="800000"/>
                <a:headEnd/>
                <a:tailEnd/>
              </a:ln>
            </p:spPr>
            <p:txBody>
              <a:bodyPr/>
              <a:lstStyle/>
              <a:p>
                <a:pPr>
                  <a:defRPr/>
                </a:pPr>
                <a:endParaRPr lang="en-US" dirty="0"/>
              </a:p>
            </p:txBody>
          </p:sp>
          <p:sp>
            <p:nvSpPr>
              <p:cNvPr id="349" name="Rectangle 2245"/>
              <p:cNvSpPr>
                <a:spLocks noChangeArrowheads="1"/>
              </p:cNvSpPr>
              <p:nvPr userDrawn="1"/>
            </p:nvSpPr>
            <p:spPr bwMode="auto">
              <a:xfrm>
                <a:off x="4264" y="3587"/>
                <a:ext cx="167" cy="6"/>
              </a:xfrm>
              <a:prstGeom prst="rect">
                <a:avLst/>
              </a:prstGeom>
              <a:solidFill>
                <a:srgbClr val="CDA959"/>
              </a:solidFill>
              <a:ln w="0">
                <a:noFill/>
                <a:miter lim="800000"/>
                <a:headEnd/>
                <a:tailEnd/>
              </a:ln>
            </p:spPr>
            <p:txBody>
              <a:bodyPr/>
              <a:lstStyle/>
              <a:p>
                <a:pPr>
                  <a:defRPr/>
                </a:pPr>
                <a:endParaRPr lang="en-US" dirty="0"/>
              </a:p>
            </p:txBody>
          </p:sp>
          <p:sp>
            <p:nvSpPr>
              <p:cNvPr id="350" name="Rectangle 2246"/>
              <p:cNvSpPr>
                <a:spLocks noChangeArrowheads="1"/>
              </p:cNvSpPr>
              <p:nvPr userDrawn="1"/>
            </p:nvSpPr>
            <p:spPr bwMode="auto">
              <a:xfrm>
                <a:off x="4941" y="3587"/>
                <a:ext cx="196" cy="6"/>
              </a:xfrm>
              <a:prstGeom prst="rect">
                <a:avLst/>
              </a:prstGeom>
              <a:solidFill>
                <a:srgbClr val="CDA959"/>
              </a:solidFill>
              <a:ln w="0">
                <a:noFill/>
                <a:miter lim="800000"/>
                <a:headEnd/>
                <a:tailEnd/>
              </a:ln>
            </p:spPr>
            <p:txBody>
              <a:bodyPr/>
              <a:lstStyle/>
              <a:p>
                <a:pPr>
                  <a:defRPr/>
                </a:pPr>
                <a:endParaRPr lang="en-US" dirty="0"/>
              </a:p>
            </p:txBody>
          </p:sp>
          <p:sp>
            <p:nvSpPr>
              <p:cNvPr id="351" name="Rectangle 2247"/>
              <p:cNvSpPr>
                <a:spLocks noChangeArrowheads="1"/>
              </p:cNvSpPr>
              <p:nvPr userDrawn="1"/>
            </p:nvSpPr>
            <p:spPr bwMode="auto">
              <a:xfrm>
                <a:off x="5276" y="3587"/>
                <a:ext cx="62" cy="6"/>
              </a:xfrm>
              <a:prstGeom prst="rect">
                <a:avLst/>
              </a:prstGeom>
              <a:solidFill>
                <a:srgbClr val="CDA959"/>
              </a:solidFill>
              <a:ln w="0">
                <a:noFill/>
                <a:miter lim="800000"/>
                <a:headEnd/>
                <a:tailEnd/>
              </a:ln>
            </p:spPr>
            <p:txBody>
              <a:bodyPr/>
              <a:lstStyle/>
              <a:p>
                <a:pPr>
                  <a:defRPr/>
                </a:pPr>
                <a:endParaRPr lang="en-US" dirty="0"/>
              </a:p>
            </p:txBody>
          </p:sp>
          <p:sp>
            <p:nvSpPr>
              <p:cNvPr id="352" name="Rectangle 2248"/>
              <p:cNvSpPr>
                <a:spLocks noChangeArrowheads="1"/>
              </p:cNvSpPr>
              <p:nvPr userDrawn="1"/>
            </p:nvSpPr>
            <p:spPr bwMode="auto">
              <a:xfrm>
                <a:off x="5444" y="3587"/>
                <a:ext cx="163" cy="6"/>
              </a:xfrm>
              <a:prstGeom prst="rect">
                <a:avLst/>
              </a:prstGeom>
              <a:solidFill>
                <a:srgbClr val="CDA959"/>
              </a:solidFill>
              <a:ln w="0">
                <a:noFill/>
                <a:miter lim="800000"/>
                <a:headEnd/>
                <a:tailEnd/>
              </a:ln>
            </p:spPr>
            <p:txBody>
              <a:bodyPr/>
              <a:lstStyle/>
              <a:p>
                <a:pPr>
                  <a:defRPr/>
                </a:pPr>
                <a:endParaRPr lang="en-US" dirty="0"/>
              </a:p>
            </p:txBody>
          </p:sp>
          <p:sp>
            <p:nvSpPr>
              <p:cNvPr id="353" name="Rectangle 2249"/>
              <p:cNvSpPr>
                <a:spLocks noChangeArrowheads="1"/>
              </p:cNvSpPr>
              <p:nvPr userDrawn="1"/>
            </p:nvSpPr>
            <p:spPr bwMode="auto">
              <a:xfrm>
                <a:off x="5763" y="3587"/>
                <a:ext cx="39" cy="6"/>
              </a:xfrm>
              <a:prstGeom prst="rect">
                <a:avLst/>
              </a:prstGeom>
              <a:solidFill>
                <a:srgbClr val="CDA959"/>
              </a:solidFill>
              <a:ln w="0">
                <a:noFill/>
                <a:miter lim="800000"/>
                <a:headEnd/>
                <a:tailEnd/>
              </a:ln>
            </p:spPr>
            <p:txBody>
              <a:bodyPr/>
              <a:lstStyle/>
              <a:p>
                <a:pPr>
                  <a:defRPr/>
                </a:pPr>
                <a:endParaRPr lang="en-US" dirty="0"/>
              </a:p>
            </p:txBody>
          </p:sp>
          <p:sp>
            <p:nvSpPr>
              <p:cNvPr id="354" name="Rectangle 2250"/>
              <p:cNvSpPr>
                <a:spLocks noChangeArrowheads="1"/>
              </p:cNvSpPr>
              <p:nvPr userDrawn="1"/>
            </p:nvSpPr>
            <p:spPr bwMode="auto">
              <a:xfrm>
                <a:off x="4258" y="3593"/>
                <a:ext cx="162" cy="5"/>
              </a:xfrm>
              <a:prstGeom prst="rect">
                <a:avLst/>
              </a:prstGeom>
              <a:solidFill>
                <a:srgbClr val="CDA959"/>
              </a:solidFill>
              <a:ln w="0">
                <a:noFill/>
                <a:miter lim="800000"/>
                <a:headEnd/>
                <a:tailEnd/>
              </a:ln>
            </p:spPr>
            <p:txBody>
              <a:bodyPr/>
              <a:lstStyle/>
              <a:p>
                <a:pPr>
                  <a:defRPr/>
                </a:pPr>
                <a:endParaRPr lang="en-US" dirty="0"/>
              </a:p>
            </p:txBody>
          </p:sp>
          <p:sp>
            <p:nvSpPr>
              <p:cNvPr id="355" name="Rectangle 2251"/>
              <p:cNvSpPr>
                <a:spLocks noChangeArrowheads="1"/>
              </p:cNvSpPr>
              <p:nvPr userDrawn="1"/>
            </p:nvSpPr>
            <p:spPr bwMode="auto">
              <a:xfrm>
                <a:off x="4935" y="3593"/>
                <a:ext cx="196" cy="5"/>
              </a:xfrm>
              <a:prstGeom prst="rect">
                <a:avLst/>
              </a:prstGeom>
              <a:solidFill>
                <a:srgbClr val="CDA959"/>
              </a:solidFill>
              <a:ln w="0">
                <a:noFill/>
                <a:miter lim="800000"/>
                <a:headEnd/>
                <a:tailEnd/>
              </a:ln>
            </p:spPr>
            <p:txBody>
              <a:bodyPr/>
              <a:lstStyle/>
              <a:p>
                <a:pPr>
                  <a:defRPr/>
                </a:pPr>
                <a:endParaRPr lang="en-US" dirty="0"/>
              </a:p>
            </p:txBody>
          </p:sp>
          <p:sp>
            <p:nvSpPr>
              <p:cNvPr id="356" name="Rectangle 2252"/>
              <p:cNvSpPr>
                <a:spLocks noChangeArrowheads="1"/>
              </p:cNvSpPr>
              <p:nvPr userDrawn="1"/>
            </p:nvSpPr>
            <p:spPr bwMode="auto">
              <a:xfrm>
                <a:off x="5271" y="3593"/>
                <a:ext cx="67" cy="5"/>
              </a:xfrm>
              <a:prstGeom prst="rect">
                <a:avLst/>
              </a:prstGeom>
              <a:solidFill>
                <a:srgbClr val="CDA959"/>
              </a:solidFill>
              <a:ln w="0">
                <a:noFill/>
                <a:miter lim="800000"/>
                <a:headEnd/>
                <a:tailEnd/>
              </a:ln>
            </p:spPr>
            <p:txBody>
              <a:bodyPr/>
              <a:lstStyle/>
              <a:p>
                <a:pPr>
                  <a:defRPr/>
                </a:pPr>
                <a:endParaRPr lang="en-US" dirty="0"/>
              </a:p>
            </p:txBody>
          </p:sp>
          <p:sp>
            <p:nvSpPr>
              <p:cNvPr id="357" name="Rectangle 2253"/>
              <p:cNvSpPr>
                <a:spLocks noChangeArrowheads="1"/>
              </p:cNvSpPr>
              <p:nvPr userDrawn="1"/>
            </p:nvSpPr>
            <p:spPr bwMode="auto">
              <a:xfrm>
                <a:off x="5444" y="3593"/>
                <a:ext cx="163" cy="5"/>
              </a:xfrm>
              <a:prstGeom prst="rect">
                <a:avLst/>
              </a:prstGeom>
              <a:solidFill>
                <a:srgbClr val="CDA959"/>
              </a:solidFill>
              <a:ln w="0">
                <a:noFill/>
                <a:miter lim="800000"/>
                <a:headEnd/>
                <a:tailEnd/>
              </a:ln>
            </p:spPr>
            <p:txBody>
              <a:bodyPr/>
              <a:lstStyle/>
              <a:p>
                <a:pPr>
                  <a:defRPr/>
                </a:pPr>
                <a:endParaRPr lang="en-US" dirty="0"/>
              </a:p>
            </p:txBody>
          </p:sp>
          <p:sp>
            <p:nvSpPr>
              <p:cNvPr id="358" name="Rectangle 2254"/>
              <p:cNvSpPr>
                <a:spLocks noChangeArrowheads="1"/>
              </p:cNvSpPr>
              <p:nvPr userDrawn="1"/>
            </p:nvSpPr>
            <p:spPr bwMode="auto">
              <a:xfrm>
                <a:off x="5763" y="3593"/>
                <a:ext cx="39" cy="5"/>
              </a:xfrm>
              <a:prstGeom prst="rect">
                <a:avLst/>
              </a:prstGeom>
              <a:solidFill>
                <a:srgbClr val="CDA959"/>
              </a:solidFill>
              <a:ln w="0">
                <a:noFill/>
                <a:miter lim="800000"/>
                <a:headEnd/>
                <a:tailEnd/>
              </a:ln>
            </p:spPr>
            <p:txBody>
              <a:bodyPr/>
              <a:lstStyle/>
              <a:p>
                <a:pPr>
                  <a:defRPr/>
                </a:pPr>
                <a:endParaRPr lang="en-US" dirty="0"/>
              </a:p>
            </p:txBody>
          </p:sp>
          <p:sp>
            <p:nvSpPr>
              <p:cNvPr id="359" name="Rectangle 2255"/>
              <p:cNvSpPr>
                <a:spLocks noChangeArrowheads="1"/>
              </p:cNvSpPr>
              <p:nvPr userDrawn="1"/>
            </p:nvSpPr>
            <p:spPr bwMode="auto">
              <a:xfrm>
                <a:off x="4258" y="3598"/>
                <a:ext cx="145" cy="6"/>
              </a:xfrm>
              <a:prstGeom prst="rect">
                <a:avLst/>
              </a:prstGeom>
              <a:solidFill>
                <a:srgbClr val="CDA959"/>
              </a:solidFill>
              <a:ln w="0">
                <a:noFill/>
                <a:miter lim="800000"/>
                <a:headEnd/>
                <a:tailEnd/>
              </a:ln>
            </p:spPr>
            <p:txBody>
              <a:bodyPr/>
              <a:lstStyle/>
              <a:p>
                <a:pPr>
                  <a:defRPr/>
                </a:pPr>
                <a:endParaRPr lang="en-US" dirty="0"/>
              </a:p>
            </p:txBody>
          </p:sp>
          <p:sp>
            <p:nvSpPr>
              <p:cNvPr id="360" name="Rectangle 2256"/>
              <p:cNvSpPr>
                <a:spLocks noChangeArrowheads="1"/>
              </p:cNvSpPr>
              <p:nvPr userDrawn="1"/>
            </p:nvSpPr>
            <p:spPr bwMode="auto">
              <a:xfrm>
                <a:off x="4929" y="3598"/>
                <a:ext cx="202" cy="6"/>
              </a:xfrm>
              <a:prstGeom prst="rect">
                <a:avLst/>
              </a:prstGeom>
              <a:solidFill>
                <a:srgbClr val="CDA959"/>
              </a:solidFill>
              <a:ln w="0">
                <a:noFill/>
                <a:miter lim="800000"/>
                <a:headEnd/>
                <a:tailEnd/>
              </a:ln>
            </p:spPr>
            <p:txBody>
              <a:bodyPr/>
              <a:lstStyle/>
              <a:p>
                <a:pPr>
                  <a:defRPr/>
                </a:pPr>
                <a:endParaRPr lang="en-US" dirty="0"/>
              </a:p>
            </p:txBody>
          </p:sp>
          <p:sp>
            <p:nvSpPr>
              <p:cNvPr id="361" name="Rectangle 2257"/>
              <p:cNvSpPr>
                <a:spLocks noChangeArrowheads="1"/>
              </p:cNvSpPr>
              <p:nvPr userDrawn="1"/>
            </p:nvSpPr>
            <p:spPr bwMode="auto">
              <a:xfrm>
                <a:off x="5271" y="3598"/>
                <a:ext cx="67" cy="6"/>
              </a:xfrm>
              <a:prstGeom prst="rect">
                <a:avLst/>
              </a:prstGeom>
              <a:solidFill>
                <a:srgbClr val="CDA959"/>
              </a:solidFill>
              <a:ln w="0">
                <a:noFill/>
                <a:miter lim="800000"/>
                <a:headEnd/>
                <a:tailEnd/>
              </a:ln>
            </p:spPr>
            <p:txBody>
              <a:bodyPr/>
              <a:lstStyle/>
              <a:p>
                <a:pPr>
                  <a:defRPr/>
                </a:pPr>
                <a:endParaRPr lang="en-US" dirty="0"/>
              </a:p>
            </p:txBody>
          </p:sp>
          <p:sp>
            <p:nvSpPr>
              <p:cNvPr id="362" name="Rectangle 2258"/>
              <p:cNvSpPr>
                <a:spLocks noChangeArrowheads="1"/>
              </p:cNvSpPr>
              <p:nvPr userDrawn="1"/>
            </p:nvSpPr>
            <p:spPr bwMode="auto">
              <a:xfrm>
                <a:off x="5450" y="3598"/>
                <a:ext cx="162" cy="6"/>
              </a:xfrm>
              <a:prstGeom prst="rect">
                <a:avLst/>
              </a:prstGeom>
              <a:solidFill>
                <a:srgbClr val="CDA959"/>
              </a:solidFill>
              <a:ln w="0">
                <a:noFill/>
                <a:miter lim="800000"/>
                <a:headEnd/>
                <a:tailEnd/>
              </a:ln>
            </p:spPr>
            <p:txBody>
              <a:bodyPr/>
              <a:lstStyle/>
              <a:p>
                <a:pPr>
                  <a:defRPr/>
                </a:pPr>
                <a:endParaRPr lang="en-US" dirty="0"/>
              </a:p>
            </p:txBody>
          </p:sp>
          <p:sp>
            <p:nvSpPr>
              <p:cNvPr id="363" name="Rectangle 2259"/>
              <p:cNvSpPr>
                <a:spLocks noChangeArrowheads="1"/>
              </p:cNvSpPr>
              <p:nvPr userDrawn="1"/>
            </p:nvSpPr>
            <p:spPr bwMode="auto">
              <a:xfrm>
                <a:off x="5763" y="3598"/>
                <a:ext cx="39" cy="6"/>
              </a:xfrm>
              <a:prstGeom prst="rect">
                <a:avLst/>
              </a:prstGeom>
              <a:solidFill>
                <a:srgbClr val="CDA959"/>
              </a:solidFill>
              <a:ln w="0">
                <a:noFill/>
                <a:miter lim="800000"/>
                <a:headEnd/>
                <a:tailEnd/>
              </a:ln>
            </p:spPr>
            <p:txBody>
              <a:bodyPr/>
              <a:lstStyle/>
              <a:p>
                <a:pPr>
                  <a:defRPr/>
                </a:pPr>
                <a:endParaRPr lang="en-US" dirty="0"/>
              </a:p>
            </p:txBody>
          </p:sp>
          <p:sp>
            <p:nvSpPr>
              <p:cNvPr id="364" name="Rectangle 2260"/>
              <p:cNvSpPr>
                <a:spLocks noChangeArrowheads="1"/>
              </p:cNvSpPr>
              <p:nvPr userDrawn="1"/>
            </p:nvSpPr>
            <p:spPr bwMode="auto">
              <a:xfrm>
                <a:off x="4252" y="3604"/>
                <a:ext cx="140" cy="5"/>
              </a:xfrm>
              <a:prstGeom prst="rect">
                <a:avLst/>
              </a:prstGeom>
              <a:solidFill>
                <a:srgbClr val="CDA959"/>
              </a:solidFill>
              <a:ln w="0">
                <a:noFill/>
                <a:miter lim="800000"/>
                <a:headEnd/>
                <a:tailEnd/>
              </a:ln>
            </p:spPr>
            <p:txBody>
              <a:bodyPr/>
              <a:lstStyle/>
              <a:p>
                <a:pPr>
                  <a:defRPr/>
                </a:pPr>
                <a:endParaRPr lang="en-US" dirty="0"/>
              </a:p>
            </p:txBody>
          </p:sp>
          <p:sp>
            <p:nvSpPr>
              <p:cNvPr id="365" name="Rectangle 2261"/>
              <p:cNvSpPr>
                <a:spLocks noChangeArrowheads="1"/>
              </p:cNvSpPr>
              <p:nvPr userDrawn="1"/>
            </p:nvSpPr>
            <p:spPr bwMode="auto">
              <a:xfrm>
                <a:off x="4924" y="3604"/>
                <a:ext cx="201" cy="5"/>
              </a:xfrm>
              <a:prstGeom prst="rect">
                <a:avLst/>
              </a:prstGeom>
              <a:solidFill>
                <a:srgbClr val="CDA959"/>
              </a:solidFill>
              <a:ln w="0">
                <a:noFill/>
                <a:miter lim="800000"/>
                <a:headEnd/>
                <a:tailEnd/>
              </a:ln>
            </p:spPr>
            <p:txBody>
              <a:bodyPr/>
              <a:lstStyle/>
              <a:p>
                <a:pPr>
                  <a:defRPr/>
                </a:pPr>
                <a:endParaRPr lang="en-US" dirty="0"/>
              </a:p>
            </p:txBody>
          </p:sp>
          <p:sp>
            <p:nvSpPr>
              <p:cNvPr id="366" name="Rectangle 2262"/>
              <p:cNvSpPr>
                <a:spLocks noChangeArrowheads="1"/>
              </p:cNvSpPr>
              <p:nvPr userDrawn="1"/>
            </p:nvSpPr>
            <p:spPr bwMode="auto">
              <a:xfrm>
                <a:off x="5271" y="3604"/>
                <a:ext cx="67" cy="5"/>
              </a:xfrm>
              <a:prstGeom prst="rect">
                <a:avLst/>
              </a:prstGeom>
              <a:solidFill>
                <a:srgbClr val="CDA959"/>
              </a:solidFill>
              <a:ln w="0">
                <a:noFill/>
                <a:miter lim="800000"/>
                <a:headEnd/>
                <a:tailEnd/>
              </a:ln>
            </p:spPr>
            <p:txBody>
              <a:bodyPr/>
              <a:lstStyle/>
              <a:p>
                <a:pPr>
                  <a:defRPr/>
                </a:pPr>
                <a:endParaRPr lang="en-US" dirty="0"/>
              </a:p>
            </p:txBody>
          </p:sp>
          <p:sp>
            <p:nvSpPr>
              <p:cNvPr id="367" name="Rectangle 2263"/>
              <p:cNvSpPr>
                <a:spLocks noChangeArrowheads="1"/>
              </p:cNvSpPr>
              <p:nvPr userDrawn="1"/>
            </p:nvSpPr>
            <p:spPr bwMode="auto">
              <a:xfrm>
                <a:off x="5450" y="3604"/>
                <a:ext cx="162" cy="5"/>
              </a:xfrm>
              <a:prstGeom prst="rect">
                <a:avLst/>
              </a:prstGeom>
              <a:solidFill>
                <a:srgbClr val="CDA959"/>
              </a:solidFill>
              <a:ln w="0">
                <a:noFill/>
                <a:miter lim="800000"/>
                <a:headEnd/>
                <a:tailEnd/>
              </a:ln>
            </p:spPr>
            <p:txBody>
              <a:bodyPr/>
              <a:lstStyle/>
              <a:p>
                <a:pPr>
                  <a:defRPr/>
                </a:pPr>
                <a:endParaRPr lang="en-US" dirty="0"/>
              </a:p>
            </p:txBody>
          </p:sp>
          <p:sp>
            <p:nvSpPr>
              <p:cNvPr id="368" name="Rectangle 2264"/>
              <p:cNvSpPr>
                <a:spLocks noChangeArrowheads="1"/>
              </p:cNvSpPr>
              <p:nvPr userDrawn="1"/>
            </p:nvSpPr>
            <p:spPr bwMode="auto">
              <a:xfrm>
                <a:off x="5758" y="3604"/>
                <a:ext cx="44" cy="5"/>
              </a:xfrm>
              <a:prstGeom prst="rect">
                <a:avLst/>
              </a:prstGeom>
              <a:solidFill>
                <a:srgbClr val="CDA959"/>
              </a:solidFill>
              <a:ln w="0">
                <a:noFill/>
                <a:miter lim="800000"/>
                <a:headEnd/>
                <a:tailEnd/>
              </a:ln>
            </p:spPr>
            <p:txBody>
              <a:bodyPr/>
              <a:lstStyle/>
              <a:p>
                <a:pPr>
                  <a:defRPr/>
                </a:pPr>
                <a:endParaRPr lang="en-US" dirty="0"/>
              </a:p>
            </p:txBody>
          </p:sp>
          <p:sp>
            <p:nvSpPr>
              <p:cNvPr id="369" name="Rectangle 2265"/>
              <p:cNvSpPr>
                <a:spLocks noChangeArrowheads="1"/>
              </p:cNvSpPr>
              <p:nvPr userDrawn="1"/>
            </p:nvSpPr>
            <p:spPr bwMode="auto">
              <a:xfrm>
                <a:off x="4252" y="3609"/>
                <a:ext cx="123" cy="6"/>
              </a:xfrm>
              <a:prstGeom prst="rect">
                <a:avLst/>
              </a:prstGeom>
              <a:solidFill>
                <a:srgbClr val="CDA959"/>
              </a:solidFill>
              <a:ln w="0">
                <a:noFill/>
                <a:miter lim="800000"/>
                <a:headEnd/>
                <a:tailEnd/>
              </a:ln>
            </p:spPr>
            <p:txBody>
              <a:bodyPr/>
              <a:lstStyle/>
              <a:p>
                <a:pPr>
                  <a:defRPr/>
                </a:pPr>
                <a:endParaRPr lang="en-US" dirty="0"/>
              </a:p>
            </p:txBody>
          </p:sp>
          <p:sp>
            <p:nvSpPr>
              <p:cNvPr id="370" name="Rectangle 2266"/>
              <p:cNvSpPr>
                <a:spLocks noChangeArrowheads="1"/>
              </p:cNvSpPr>
              <p:nvPr userDrawn="1"/>
            </p:nvSpPr>
            <p:spPr bwMode="auto">
              <a:xfrm>
                <a:off x="4918" y="3609"/>
                <a:ext cx="202" cy="6"/>
              </a:xfrm>
              <a:prstGeom prst="rect">
                <a:avLst/>
              </a:prstGeom>
              <a:solidFill>
                <a:srgbClr val="CDA959"/>
              </a:solidFill>
              <a:ln w="0">
                <a:noFill/>
                <a:miter lim="800000"/>
                <a:headEnd/>
                <a:tailEnd/>
              </a:ln>
            </p:spPr>
            <p:txBody>
              <a:bodyPr/>
              <a:lstStyle/>
              <a:p>
                <a:pPr>
                  <a:defRPr/>
                </a:pPr>
                <a:endParaRPr lang="en-US" dirty="0"/>
              </a:p>
            </p:txBody>
          </p:sp>
          <p:sp>
            <p:nvSpPr>
              <p:cNvPr id="371" name="Rectangle 2267"/>
              <p:cNvSpPr>
                <a:spLocks noChangeArrowheads="1"/>
              </p:cNvSpPr>
              <p:nvPr userDrawn="1"/>
            </p:nvSpPr>
            <p:spPr bwMode="auto">
              <a:xfrm>
                <a:off x="5271" y="3609"/>
                <a:ext cx="61" cy="6"/>
              </a:xfrm>
              <a:prstGeom prst="rect">
                <a:avLst/>
              </a:prstGeom>
              <a:solidFill>
                <a:srgbClr val="CDA959"/>
              </a:solidFill>
              <a:ln w="0">
                <a:noFill/>
                <a:miter lim="800000"/>
                <a:headEnd/>
                <a:tailEnd/>
              </a:ln>
            </p:spPr>
            <p:txBody>
              <a:bodyPr/>
              <a:lstStyle/>
              <a:p>
                <a:pPr>
                  <a:defRPr/>
                </a:pPr>
                <a:endParaRPr lang="en-US" dirty="0"/>
              </a:p>
            </p:txBody>
          </p:sp>
          <p:sp>
            <p:nvSpPr>
              <p:cNvPr id="372" name="Rectangle 2268"/>
              <p:cNvSpPr>
                <a:spLocks noChangeArrowheads="1"/>
              </p:cNvSpPr>
              <p:nvPr userDrawn="1"/>
            </p:nvSpPr>
            <p:spPr bwMode="auto">
              <a:xfrm>
                <a:off x="5455" y="3609"/>
                <a:ext cx="163" cy="6"/>
              </a:xfrm>
              <a:prstGeom prst="rect">
                <a:avLst/>
              </a:prstGeom>
              <a:solidFill>
                <a:srgbClr val="CDA959"/>
              </a:solidFill>
              <a:ln w="0">
                <a:noFill/>
                <a:miter lim="800000"/>
                <a:headEnd/>
                <a:tailEnd/>
              </a:ln>
            </p:spPr>
            <p:txBody>
              <a:bodyPr/>
              <a:lstStyle/>
              <a:p>
                <a:pPr>
                  <a:defRPr/>
                </a:pPr>
                <a:endParaRPr lang="en-US" dirty="0"/>
              </a:p>
            </p:txBody>
          </p:sp>
          <p:sp>
            <p:nvSpPr>
              <p:cNvPr id="373" name="Rectangle 2269"/>
              <p:cNvSpPr>
                <a:spLocks noChangeArrowheads="1"/>
              </p:cNvSpPr>
              <p:nvPr userDrawn="1"/>
            </p:nvSpPr>
            <p:spPr bwMode="auto">
              <a:xfrm>
                <a:off x="5758" y="3609"/>
                <a:ext cx="44" cy="6"/>
              </a:xfrm>
              <a:prstGeom prst="rect">
                <a:avLst/>
              </a:prstGeom>
              <a:solidFill>
                <a:srgbClr val="CDA959"/>
              </a:solidFill>
              <a:ln w="0">
                <a:noFill/>
                <a:miter lim="800000"/>
                <a:headEnd/>
                <a:tailEnd/>
              </a:ln>
            </p:spPr>
            <p:txBody>
              <a:bodyPr/>
              <a:lstStyle/>
              <a:p>
                <a:pPr>
                  <a:defRPr/>
                </a:pPr>
                <a:endParaRPr lang="en-US" dirty="0"/>
              </a:p>
            </p:txBody>
          </p:sp>
          <p:sp>
            <p:nvSpPr>
              <p:cNvPr id="374" name="Rectangle 2270"/>
              <p:cNvSpPr>
                <a:spLocks noChangeArrowheads="1"/>
              </p:cNvSpPr>
              <p:nvPr userDrawn="1"/>
            </p:nvSpPr>
            <p:spPr bwMode="auto">
              <a:xfrm>
                <a:off x="4252" y="3615"/>
                <a:ext cx="112" cy="6"/>
              </a:xfrm>
              <a:prstGeom prst="rect">
                <a:avLst/>
              </a:prstGeom>
              <a:solidFill>
                <a:srgbClr val="CDA959"/>
              </a:solidFill>
              <a:ln w="0">
                <a:noFill/>
                <a:miter lim="800000"/>
                <a:headEnd/>
                <a:tailEnd/>
              </a:ln>
            </p:spPr>
            <p:txBody>
              <a:bodyPr/>
              <a:lstStyle/>
              <a:p>
                <a:pPr>
                  <a:defRPr/>
                </a:pPr>
                <a:endParaRPr lang="en-US" dirty="0"/>
              </a:p>
            </p:txBody>
          </p:sp>
          <p:sp>
            <p:nvSpPr>
              <p:cNvPr id="375" name="Rectangle 2271"/>
              <p:cNvSpPr>
                <a:spLocks noChangeArrowheads="1"/>
              </p:cNvSpPr>
              <p:nvPr userDrawn="1"/>
            </p:nvSpPr>
            <p:spPr bwMode="auto">
              <a:xfrm>
                <a:off x="4918" y="3615"/>
                <a:ext cx="196" cy="6"/>
              </a:xfrm>
              <a:prstGeom prst="rect">
                <a:avLst/>
              </a:prstGeom>
              <a:solidFill>
                <a:srgbClr val="CDA959"/>
              </a:solidFill>
              <a:ln w="0">
                <a:noFill/>
                <a:miter lim="800000"/>
                <a:headEnd/>
                <a:tailEnd/>
              </a:ln>
            </p:spPr>
            <p:txBody>
              <a:bodyPr/>
              <a:lstStyle/>
              <a:p>
                <a:pPr>
                  <a:defRPr/>
                </a:pPr>
                <a:endParaRPr lang="en-US" dirty="0"/>
              </a:p>
            </p:txBody>
          </p:sp>
          <p:sp>
            <p:nvSpPr>
              <p:cNvPr id="376" name="Rectangle 2272"/>
              <p:cNvSpPr>
                <a:spLocks noChangeArrowheads="1"/>
              </p:cNvSpPr>
              <p:nvPr userDrawn="1"/>
            </p:nvSpPr>
            <p:spPr bwMode="auto">
              <a:xfrm>
                <a:off x="5271" y="3615"/>
                <a:ext cx="61" cy="6"/>
              </a:xfrm>
              <a:prstGeom prst="rect">
                <a:avLst/>
              </a:prstGeom>
              <a:solidFill>
                <a:srgbClr val="CDA959"/>
              </a:solidFill>
              <a:ln w="0">
                <a:noFill/>
                <a:miter lim="800000"/>
                <a:headEnd/>
                <a:tailEnd/>
              </a:ln>
            </p:spPr>
            <p:txBody>
              <a:bodyPr/>
              <a:lstStyle/>
              <a:p>
                <a:pPr>
                  <a:defRPr/>
                </a:pPr>
                <a:endParaRPr lang="en-US" dirty="0"/>
              </a:p>
            </p:txBody>
          </p:sp>
          <p:sp>
            <p:nvSpPr>
              <p:cNvPr id="377" name="Rectangle 2273"/>
              <p:cNvSpPr>
                <a:spLocks noChangeArrowheads="1"/>
              </p:cNvSpPr>
              <p:nvPr userDrawn="1"/>
            </p:nvSpPr>
            <p:spPr bwMode="auto">
              <a:xfrm>
                <a:off x="5455" y="3615"/>
                <a:ext cx="163" cy="6"/>
              </a:xfrm>
              <a:prstGeom prst="rect">
                <a:avLst/>
              </a:prstGeom>
              <a:solidFill>
                <a:srgbClr val="CDA959"/>
              </a:solidFill>
              <a:ln w="0">
                <a:noFill/>
                <a:miter lim="800000"/>
                <a:headEnd/>
                <a:tailEnd/>
              </a:ln>
            </p:spPr>
            <p:txBody>
              <a:bodyPr/>
              <a:lstStyle/>
              <a:p>
                <a:pPr>
                  <a:defRPr/>
                </a:pPr>
                <a:endParaRPr lang="en-US" dirty="0"/>
              </a:p>
            </p:txBody>
          </p:sp>
          <p:sp>
            <p:nvSpPr>
              <p:cNvPr id="378" name="Rectangle 2274"/>
              <p:cNvSpPr>
                <a:spLocks noChangeArrowheads="1"/>
              </p:cNvSpPr>
              <p:nvPr userDrawn="1"/>
            </p:nvSpPr>
            <p:spPr bwMode="auto">
              <a:xfrm>
                <a:off x="5758" y="3615"/>
                <a:ext cx="44" cy="6"/>
              </a:xfrm>
              <a:prstGeom prst="rect">
                <a:avLst/>
              </a:prstGeom>
              <a:solidFill>
                <a:srgbClr val="CDA959"/>
              </a:solidFill>
              <a:ln w="0">
                <a:noFill/>
                <a:miter lim="800000"/>
                <a:headEnd/>
                <a:tailEnd/>
              </a:ln>
            </p:spPr>
            <p:txBody>
              <a:bodyPr/>
              <a:lstStyle/>
              <a:p>
                <a:pPr>
                  <a:defRPr/>
                </a:pPr>
                <a:endParaRPr lang="en-US" dirty="0"/>
              </a:p>
            </p:txBody>
          </p:sp>
          <p:sp>
            <p:nvSpPr>
              <p:cNvPr id="379" name="Rectangle 2275"/>
              <p:cNvSpPr>
                <a:spLocks noChangeArrowheads="1"/>
              </p:cNvSpPr>
              <p:nvPr userDrawn="1"/>
            </p:nvSpPr>
            <p:spPr bwMode="auto">
              <a:xfrm>
                <a:off x="4247" y="3621"/>
                <a:ext cx="100" cy="5"/>
              </a:xfrm>
              <a:prstGeom prst="rect">
                <a:avLst/>
              </a:prstGeom>
              <a:solidFill>
                <a:srgbClr val="CDA959"/>
              </a:solidFill>
              <a:ln w="0">
                <a:noFill/>
                <a:miter lim="800000"/>
                <a:headEnd/>
                <a:tailEnd/>
              </a:ln>
            </p:spPr>
            <p:txBody>
              <a:bodyPr/>
              <a:lstStyle/>
              <a:p>
                <a:pPr>
                  <a:defRPr/>
                </a:pPr>
                <a:endParaRPr lang="en-US" dirty="0"/>
              </a:p>
            </p:txBody>
          </p:sp>
          <p:sp>
            <p:nvSpPr>
              <p:cNvPr id="380" name="Rectangle 2276"/>
              <p:cNvSpPr>
                <a:spLocks noChangeArrowheads="1"/>
              </p:cNvSpPr>
              <p:nvPr userDrawn="1"/>
            </p:nvSpPr>
            <p:spPr bwMode="auto">
              <a:xfrm>
                <a:off x="4913" y="3621"/>
                <a:ext cx="196" cy="5"/>
              </a:xfrm>
              <a:prstGeom prst="rect">
                <a:avLst/>
              </a:prstGeom>
              <a:solidFill>
                <a:srgbClr val="CDA959"/>
              </a:solidFill>
              <a:ln w="0">
                <a:noFill/>
                <a:miter lim="800000"/>
                <a:headEnd/>
                <a:tailEnd/>
              </a:ln>
            </p:spPr>
            <p:txBody>
              <a:bodyPr/>
              <a:lstStyle/>
              <a:p>
                <a:pPr>
                  <a:defRPr/>
                </a:pPr>
                <a:endParaRPr lang="en-US" dirty="0"/>
              </a:p>
            </p:txBody>
          </p:sp>
          <p:sp>
            <p:nvSpPr>
              <p:cNvPr id="381" name="Rectangle 2277"/>
              <p:cNvSpPr>
                <a:spLocks noChangeArrowheads="1"/>
              </p:cNvSpPr>
              <p:nvPr userDrawn="1"/>
            </p:nvSpPr>
            <p:spPr bwMode="auto">
              <a:xfrm>
                <a:off x="5271" y="3621"/>
                <a:ext cx="61" cy="5"/>
              </a:xfrm>
              <a:prstGeom prst="rect">
                <a:avLst/>
              </a:prstGeom>
              <a:solidFill>
                <a:srgbClr val="CDA959"/>
              </a:solidFill>
              <a:ln w="0">
                <a:noFill/>
                <a:miter lim="800000"/>
                <a:headEnd/>
                <a:tailEnd/>
              </a:ln>
            </p:spPr>
            <p:txBody>
              <a:bodyPr/>
              <a:lstStyle/>
              <a:p>
                <a:pPr>
                  <a:defRPr/>
                </a:pPr>
                <a:endParaRPr lang="en-US" dirty="0"/>
              </a:p>
            </p:txBody>
          </p:sp>
          <p:sp>
            <p:nvSpPr>
              <p:cNvPr id="382" name="Rectangle 2278"/>
              <p:cNvSpPr>
                <a:spLocks noChangeArrowheads="1"/>
              </p:cNvSpPr>
              <p:nvPr userDrawn="1"/>
            </p:nvSpPr>
            <p:spPr bwMode="auto">
              <a:xfrm>
                <a:off x="5455" y="3621"/>
                <a:ext cx="168" cy="5"/>
              </a:xfrm>
              <a:prstGeom prst="rect">
                <a:avLst/>
              </a:prstGeom>
              <a:solidFill>
                <a:srgbClr val="CDA959"/>
              </a:solidFill>
              <a:ln w="0">
                <a:noFill/>
                <a:miter lim="800000"/>
                <a:headEnd/>
                <a:tailEnd/>
              </a:ln>
            </p:spPr>
            <p:txBody>
              <a:bodyPr/>
              <a:lstStyle/>
              <a:p>
                <a:pPr>
                  <a:defRPr/>
                </a:pPr>
                <a:endParaRPr lang="en-US" dirty="0"/>
              </a:p>
            </p:txBody>
          </p:sp>
          <p:sp>
            <p:nvSpPr>
              <p:cNvPr id="383" name="Rectangle 2279"/>
              <p:cNvSpPr>
                <a:spLocks noChangeArrowheads="1"/>
              </p:cNvSpPr>
              <p:nvPr userDrawn="1"/>
            </p:nvSpPr>
            <p:spPr bwMode="auto">
              <a:xfrm>
                <a:off x="5758" y="3621"/>
                <a:ext cx="44" cy="5"/>
              </a:xfrm>
              <a:prstGeom prst="rect">
                <a:avLst/>
              </a:prstGeom>
              <a:solidFill>
                <a:srgbClr val="CDA959"/>
              </a:solidFill>
              <a:ln w="0">
                <a:noFill/>
                <a:miter lim="800000"/>
                <a:headEnd/>
                <a:tailEnd/>
              </a:ln>
            </p:spPr>
            <p:txBody>
              <a:bodyPr/>
              <a:lstStyle/>
              <a:p>
                <a:pPr>
                  <a:defRPr/>
                </a:pPr>
                <a:endParaRPr lang="en-US" dirty="0"/>
              </a:p>
            </p:txBody>
          </p:sp>
          <p:sp>
            <p:nvSpPr>
              <p:cNvPr id="384" name="Rectangle 2280"/>
              <p:cNvSpPr>
                <a:spLocks noChangeArrowheads="1"/>
              </p:cNvSpPr>
              <p:nvPr userDrawn="1"/>
            </p:nvSpPr>
            <p:spPr bwMode="auto">
              <a:xfrm>
                <a:off x="4247" y="3626"/>
                <a:ext cx="89" cy="6"/>
              </a:xfrm>
              <a:prstGeom prst="rect">
                <a:avLst/>
              </a:prstGeom>
              <a:solidFill>
                <a:srgbClr val="CDA959"/>
              </a:solidFill>
              <a:ln w="0">
                <a:noFill/>
                <a:miter lim="800000"/>
                <a:headEnd/>
                <a:tailEnd/>
              </a:ln>
            </p:spPr>
            <p:txBody>
              <a:bodyPr/>
              <a:lstStyle/>
              <a:p>
                <a:pPr>
                  <a:defRPr/>
                </a:pPr>
                <a:endParaRPr lang="en-US" dirty="0"/>
              </a:p>
            </p:txBody>
          </p:sp>
          <p:sp>
            <p:nvSpPr>
              <p:cNvPr id="385" name="Rectangle 2281"/>
              <p:cNvSpPr>
                <a:spLocks noChangeArrowheads="1"/>
              </p:cNvSpPr>
              <p:nvPr userDrawn="1"/>
            </p:nvSpPr>
            <p:spPr bwMode="auto">
              <a:xfrm>
                <a:off x="4907" y="3626"/>
                <a:ext cx="196" cy="6"/>
              </a:xfrm>
              <a:prstGeom prst="rect">
                <a:avLst/>
              </a:prstGeom>
              <a:solidFill>
                <a:srgbClr val="CDA959"/>
              </a:solidFill>
              <a:ln w="0">
                <a:noFill/>
                <a:miter lim="800000"/>
                <a:headEnd/>
                <a:tailEnd/>
              </a:ln>
            </p:spPr>
            <p:txBody>
              <a:bodyPr/>
              <a:lstStyle/>
              <a:p>
                <a:pPr>
                  <a:defRPr/>
                </a:pPr>
                <a:endParaRPr lang="en-US" dirty="0"/>
              </a:p>
            </p:txBody>
          </p:sp>
          <p:sp>
            <p:nvSpPr>
              <p:cNvPr id="386" name="Rectangle 2282"/>
              <p:cNvSpPr>
                <a:spLocks noChangeArrowheads="1"/>
              </p:cNvSpPr>
              <p:nvPr userDrawn="1"/>
            </p:nvSpPr>
            <p:spPr bwMode="auto">
              <a:xfrm>
                <a:off x="5271" y="3626"/>
                <a:ext cx="61" cy="6"/>
              </a:xfrm>
              <a:prstGeom prst="rect">
                <a:avLst/>
              </a:prstGeom>
              <a:solidFill>
                <a:srgbClr val="CDA959"/>
              </a:solidFill>
              <a:ln w="0">
                <a:noFill/>
                <a:miter lim="800000"/>
                <a:headEnd/>
                <a:tailEnd/>
              </a:ln>
            </p:spPr>
            <p:txBody>
              <a:bodyPr/>
              <a:lstStyle/>
              <a:p>
                <a:pPr>
                  <a:defRPr/>
                </a:pPr>
                <a:endParaRPr lang="en-US" dirty="0"/>
              </a:p>
            </p:txBody>
          </p:sp>
          <p:sp>
            <p:nvSpPr>
              <p:cNvPr id="387" name="Rectangle 2283"/>
              <p:cNvSpPr>
                <a:spLocks noChangeArrowheads="1"/>
              </p:cNvSpPr>
              <p:nvPr userDrawn="1"/>
            </p:nvSpPr>
            <p:spPr bwMode="auto">
              <a:xfrm>
                <a:off x="5461" y="3626"/>
                <a:ext cx="162" cy="6"/>
              </a:xfrm>
              <a:prstGeom prst="rect">
                <a:avLst/>
              </a:prstGeom>
              <a:solidFill>
                <a:srgbClr val="CDA959"/>
              </a:solidFill>
              <a:ln w="0">
                <a:noFill/>
                <a:miter lim="800000"/>
                <a:headEnd/>
                <a:tailEnd/>
              </a:ln>
            </p:spPr>
            <p:txBody>
              <a:bodyPr/>
              <a:lstStyle/>
              <a:p>
                <a:pPr>
                  <a:defRPr/>
                </a:pPr>
                <a:endParaRPr lang="en-US" dirty="0"/>
              </a:p>
            </p:txBody>
          </p:sp>
          <p:sp>
            <p:nvSpPr>
              <p:cNvPr id="388" name="Rectangle 2284"/>
              <p:cNvSpPr>
                <a:spLocks noChangeArrowheads="1"/>
              </p:cNvSpPr>
              <p:nvPr userDrawn="1"/>
            </p:nvSpPr>
            <p:spPr bwMode="auto">
              <a:xfrm>
                <a:off x="5758" y="3626"/>
                <a:ext cx="44" cy="6"/>
              </a:xfrm>
              <a:prstGeom prst="rect">
                <a:avLst/>
              </a:prstGeom>
              <a:solidFill>
                <a:srgbClr val="CDA959"/>
              </a:solidFill>
              <a:ln w="0">
                <a:noFill/>
                <a:miter lim="800000"/>
                <a:headEnd/>
                <a:tailEnd/>
              </a:ln>
            </p:spPr>
            <p:txBody>
              <a:bodyPr/>
              <a:lstStyle/>
              <a:p>
                <a:pPr>
                  <a:defRPr/>
                </a:pPr>
                <a:endParaRPr lang="en-US" dirty="0"/>
              </a:p>
            </p:txBody>
          </p:sp>
          <p:sp>
            <p:nvSpPr>
              <p:cNvPr id="389" name="Rectangle 2285"/>
              <p:cNvSpPr>
                <a:spLocks noChangeArrowheads="1"/>
              </p:cNvSpPr>
              <p:nvPr userDrawn="1"/>
            </p:nvSpPr>
            <p:spPr bwMode="auto">
              <a:xfrm>
                <a:off x="4241" y="3632"/>
                <a:ext cx="84" cy="5"/>
              </a:xfrm>
              <a:prstGeom prst="rect">
                <a:avLst/>
              </a:prstGeom>
              <a:solidFill>
                <a:srgbClr val="CDA959"/>
              </a:solidFill>
              <a:ln w="0">
                <a:noFill/>
                <a:miter lim="800000"/>
                <a:headEnd/>
                <a:tailEnd/>
              </a:ln>
            </p:spPr>
            <p:txBody>
              <a:bodyPr/>
              <a:lstStyle/>
              <a:p>
                <a:pPr>
                  <a:defRPr/>
                </a:pPr>
                <a:endParaRPr lang="en-US" dirty="0"/>
              </a:p>
            </p:txBody>
          </p:sp>
          <p:sp>
            <p:nvSpPr>
              <p:cNvPr id="390" name="Rectangle 2286"/>
              <p:cNvSpPr>
                <a:spLocks noChangeArrowheads="1"/>
              </p:cNvSpPr>
              <p:nvPr userDrawn="1"/>
            </p:nvSpPr>
            <p:spPr bwMode="auto">
              <a:xfrm>
                <a:off x="4901" y="3632"/>
                <a:ext cx="202" cy="5"/>
              </a:xfrm>
              <a:prstGeom prst="rect">
                <a:avLst/>
              </a:prstGeom>
              <a:solidFill>
                <a:srgbClr val="CDA959"/>
              </a:solidFill>
              <a:ln w="0">
                <a:noFill/>
                <a:miter lim="800000"/>
                <a:headEnd/>
                <a:tailEnd/>
              </a:ln>
            </p:spPr>
            <p:txBody>
              <a:bodyPr/>
              <a:lstStyle/>
              <a:p>
                <a:pPr>
                  <a:defRPr/>
                </a:pPr>
                <a:endParaRPr lang="en-US" dirty="0"/>
              </a:p>
            </p:txBody>
          </p:sp>
          <p:sp>
            <p:nvSpPr>
              <p:cNvPr id="391" name="Rectangle 2287"/>
              <p:cNvSpPr>
                <a:spLocks noChangeArrowheads="1"/>
              </p:cNvSpPr>
              <p:nvPr userDrawn="1"/>
            </p:nvSpPr>
            <p:spPr bwMode="auto">
              <a:xfrm>
                <a:off x="5271" y="3632"/>
                <a:ext cx="61" cy="5"/>
              </a:xfrm>
              <a:prstGeom prst="rect">
                <a:avLst/>
              </a:prstGeom>
              <a:solidFill>
                <a:srgbClr val="CDA959"/>
              </a:solidFill>
              <a:ln w="0">
                <a:noFill/>
                <a:miter lim="800000"/>
                <a:headEnd/>
                <a:tailEnd/>
              </a:ln>
            </p:spPr>
            <p:txBody>
              <a:bodyPr/>
              <a:lstStyle/>
              <a:p>
                <a:pPr>
                  <a:defRPr/>
                </a:pPr>
                <a:endParaRPr lang="en-US" dirty="0"/>
              </a:p>
            </p:txBody>
          </p:sp>
          <p:sp>
            <p:nvSpPr>
              <p:cNvPr id="392" name="Rectangle 2288"/>
              <p:cNvSpPr>
                <a:spLocks noChangeArrowheads="1"/>
              </p:cNvSpPr>
              <p:nvPr userDrawn="1"/>
            </p:nvSpPr>
            <p:spPr bwMode="auto">
              <a:xfrm>
                <a:off x="5461" y="3632"/>
                <a:ext cx="162" cy="5"/>
              </a:xfrm>
              <a:prstGeom prst="rect">
                <a:avLst/>
              </a:prstGeom>
              <a:solidFill>
                <a:srgbClr val="CDA959"/>
              </a:solidFill>
              <a:ln w="0">
                <a:noFill/>
                <a:miter lim="800000"/>
                <a:headEnd/>
                <a:tailEnd/>
              </a:ln>
            </p:spPr>
            <p:txBody>
              <a:bodyPr/>
              <a:lstStyle/>
              <a:p>
                <a:pPr>
                  <a:defRPr/>
                </a:pPr>
                <a:endParaRPr lang="en-US" dirty="0"/>
              </a:p>
            </p:txBody>
          </p:sp>
          <p:sp>
            <p:nvSpPr>
              <p:cNvPr id="393" name="Rectangle 2289"/>
              <p:cNvSpPr>
                <a:spLocks noChangeArrowheads="1"/>
              </p:cNvSpPr>
              <p:nvPr userDrawn="1"/>
            </p:nvSpPr>
            <p:spPr bwMode="auto">
              <a:xfrm>
                <a:off x="5758" y="3632"/>
                <a:ext cx="44" cy="5"/>
              </a:xfrm>
              <a:prstGeom prst="rect">
                <a:avLst/>
              </a:prstGeom>
              <a:solidFill>
                <a:srgbClr val="CDA959"/>
              </a:solidFill>
              <a:ln w="0">
                <a:noFill/>
                <a:miter lim="800000"/>
                <a:headEnd/>
                <a:tailEnd/>
              </a:ln>
            </p:spPr>
            <p:txBody>
              <a:bodyPr/>
              <a:lstStyle/>
              <a:p>
                <a:pPr>
                  <a:defRPr/>
                </a:pPr>
                <a:endParaRPr lang="en-US" dirty="0"/>
              </a:p>
            </p:txBody>
          </p:sp>
          <p:sp>
            <p:nvSpPr>
              <p:cNvPr id="394" name="Rectangle 2290"/>
              <p:cNvSpPr>
                <a:spLocks noChangeArrowheads="1"/>
              </p:cNvSpPr>
              <p:nvPr userDrawn="1"/>
            </p:nvSpPr>
            <p:spPr bwMode="auto">
              <a:xfrm>
                <a:off x="4241" y="3637"/>
                <a:ext cx="67" cy="6"/>
              </a:xfrm>
              <a:prstGeom prst="rect">
                <a:avLst/>
              </a:prstGeom>
              <a:solidFill>
                <a:srgbClr val="CDA959"/>
              </a:solidFill>
              <a:ln w="0">
                <a:noFill/>
                <a:miter lim="800000"/>
                <a:headEnd/>
                <a:tailEnd/>
              </a:ln>
            </p:spPr>
            <p:txBody>
              <a:bodyPr/>
              <a:lstStyle/>
              <a:p>
                <a:pPr>
                  <a:defRPr/>
                </a:pPr>
                <a:endParaRPr lang="en-US" dirty="0"/>
              </a:p>
            </p:txBody>
          </p:sp>
          <p:sp>
            <p:nvSpPr>
              <p:cNvPr id="395" name="Rectangle 2291"/>
              <p:cNvSpPr>
                <a:spLocks noChangeArrowheads="1"/>
              </p:cNvSpPr>
              <p:nvPr userDrawn="1"/>
            </p:nvSpPr>
            <p:spPr bwMode="auto">
              <a:xfrm>
                <a:off x="4896" y="3637"/>
                <a:ext cx="201" cy="6"/>
              </a:xfrm>
              <a:prstGeom prst="rect">
                <a:avLst/>
              </a:prstGeom>
              <a:solidFill>
                <a:srgbClr val="CDA959"/>
              </a:solidFill>
              <a:ln w="0">
                <a:noFill/>
                <a:miter lim="800000"/>
                <a:headEnd/>
                <a:tailEnd/>
              </a:ln>
            </p:spPr>
            <p:txBody>
              <a:bodyPr/>
              <a:lstStyle/>
              <a:p>
                <a:pPr>
                  <a:defRPr/>
                </a:pPr>
                <a:endParaRPr lang="en-US" dirty="0"/>
              </a:p>
            </p:txBody>
          </p:sp>
          <p:sp>
            <p:nvSpPr>
              <p:cNvPr id="396" name="Rectangle 2292"/>
              <p:cNvSpPr>
                <a:spLocks noChangeArrowheads="1"/>
              </p:cNvSpPr>
              <p:nvPr userDrawn="1"/>
            </p:nvSpPr>
            <p:spPr bwMode="auto">
              <a:xfrm>
                <a:off x="5271" y="3637"/>
                <a:ext cx="61" cy="6"/>
              </a:xfrm>
              <a:prstGeom prst="rect">
                <a:avLst/>
              </a:prstGeom>
              <a:solidFill>
                <a:srgbClr val="CDA959"/>
              </a:solidFill>
              <a:ln w="0">
                <a:noFill/>
                <a:miter lim="800000"/>
                <a:headEnd/>
                <a:tailEnd/>
              </a:ln>
            </p:spPr>
            <p:txBody>
              <a:bodyPr/>
              <a:lstStyle/>
              <a:p>
                <a:pPr>
                  <a:defRPr/>
                </a:pPr>
                <a:endParaRPr lang="en-US" dirty="0"/>
              </a:p>
            </p:txBody>
          </p:sp>
          <p:sp>
            <p:nvSpPr>
              <p:cNvPr id="397" name="Rectangle 2293"/>
              <p:cNvSpPr>
                <a:spLocks noChangeArrowheads="1"/>
              </p:cNvSpPr>
              <p:nvPr userDrawn="1"/>
            </p:nvSpPr>
            <p:spPr bwMode="auto">
              <a:xfrm>
                <a:off x="5467" y="3637"/>
                <a:ext cx="162" cy="6"/>
              </a:xfrm>
              <a:prstGeom prst="rect">
                <a:avLst/>
              </a:prstGeom>
              <a:solidFill>
                <a:srgbClr val="CDA959"/>
              </a:solidFill>
              <a:ln w="0">
                <a:noFill/>
                <a:miter lim="800000"/>
                <a:headEnd/>
                <a:tailEnd/>
              </a:ln>
            </p:spPr>
            <p:txBody>
              <a:bodyPr/>
              <a:lstStyle/>
              <a:p>
                <a:pPr>
                  <a:defRPr/>
                </a:pPr>
                <a:endParaRPr lang="en-US" dirty="0"/>
              </a:p>
            </p:txBody>
          </p:sp>
          <p:sp>
            <p:nvSpPr>
              <p:cNvPr id="398" name="Rectangle 2294"/>
              <p:cNvSpPr>
                <a:spLocks noChangeArrowheads="1"/>
              </p:cNvSpPr>
              <p:nvPr userDrawn="1"/>
            </p:nvSpPr>
            <p:spPr bwMode="auto">
              <a:xfrm>
                <a:off x="5758" y="3637"/>
                <a:ext cx="44" cy="6"/>
              </a:xfrm>
              <a:prstGeom prst="rect">
                <a:avLst/>
              </a:prstGeom>
              <a:solidFill>
                <a:srgbClr val="CDA959"/>
              </a:solidFill>
              <a:ln w="0">
                <a:noFill/>
                <a:miter lim="800000"/>
                <a:headEnd/>
                <a:tailEnd/>
              </a:ln>
            </p:spPr>
            <p:txBody>
              <a:bodyPr/>
              <a:lstStyle/>
              <a:p>
                <a:pPr>
                  <a:defRPr/>
                </a:pPr>
                <a:endParaRPr lang="en-US" dirty="0"/>
              </a:p>
            </p:txBody>
          </p:sp>
          <p:sp>
            <p:nvSpPr>
              <p:cNvPr id="399" name="Rectangle 2295"/>
              <p:cNvSpPr>
                <a:spLocks noChangeArrowheads="1"/>
              </p:cNvSpPr>
              <p:nvPr userDrawn="1"/>
            </p:nvSpPr>
            <p:spPr bwMode="auto">
              <a:xfrm>
                <a:off x="4236" y="3643"/>
                <a:ext cx="61" cy="5"/>
              </a:xfrm>
              <a:prstGeom prst="rect">
                <a:avLst/>
              </a:prstGeom>
              <a:solidFill>
                <a:srgbClr val="CDA959"/>
              </a:solidFill>
              <a:ln w="0">
                <a:noFill/>
                <a:miter lim="800000"/>
                <a:headEnd/>
                <a:tailEnd/>
              </a:ln>
            </p:spPr>
            <p:txBody>
              <a:bodyPr/>
              <a:lstStyle/>
              <a:p>
                <a:pPr>
                  <a:defRPr/>
                </a:pPr>
                <a:endParaRPr lang="en-US" dirty="0"/>
              </a:p>
            </p:txBody>
          </p:sp>
          <p:sp>
            <p:nvSpPr>
              <p:cNvPr id="400" name="Rectangle 2296"/>
              <p:cNvSpPr>
                <a:spLocks noChangeArrowheads="1"/>
              </p:cNvSpPr>
              <p:nvPr userDrawn="1"/>
            </p:nvSpPr>
            <p:spPr bwMode="auto">
              <a:xfrm>
                <a:off x="4890" y="3643"/>
                <a:ext cx="202" cy="5"/>
              </a:xfrm>
              <a:prstGeom prst="rect">
                <a:avLst/>
              </a:prstGeom>
              <a:solidFill>
                <a:srgbClr val="CDA959"/>
              </a:solidFill>
              <a:ln w="0">
                <a:noFill/>
                <a:miter lim="800000"/>
                <a:headEnd/>
                <a:tailEnd/>
              </a:ln>
            </p:spPr>
            <p:txBody>
              <a:bodyPr/>
              <a:lstStyle/>
              <a:p>
                <a:pPr>
                  <a:defRPr/>
                </a:pPr>
                <a:endParaRPr lang="en-US" dirty="0"/>
              </a:p>
            </p:txBody>
          </p:sp>
          <p:sp>
            <p:nvSpPr>
              <p:cNvPr id="401" name="Rectangle 2297"/>
              <p:cNvSpPr>
                <a:spLocks noChangeArrowheads="1"/>
              </p:cNvSpPr>
              <p:nvPr userDrawn="1"/>
            </p:nvSpPr>
            <p:spPr bwMode="auto">
              <a:xfrm>
                <a:off x="5271" y="3643"/>
                <a:ext cx="61" cy="5"/>
              </a:xfrm>
              <a:prstGeom prst="rect">
                <a:avLst/>
              </a:prstGeom>
              <a:solidFill>
                <a:srgbClr val="CDA959"/>
              </a:solidFill>
              <a:ln w="0">
                <a:noFill/>
                <a:miter lim="800000"/>
                <a:headEnd/>
                <a:tailEnd/>
              </a:ln>
            </p:spPr>
            <p:txBody>
              <a:bodyPr/>
              <a:lstStyle/>
              <a:p>
                <a:pPr>
                  <a:defRPr/>
                </a:pPr>
                <a:endParaRPr lang="en-US" dirty="0"/>
              </a:p>
            </p:txBody>
          </p:sp>
          <p:sp>
            <p:nvSpPr>
              <p:cNvPr id="402" name="Rectangle 2298"/>
              <p:cNvSpPr>
                <a:spLocks noChangeArrowheads="1"/>
              </p:cNvSpPr>
              <p:nvPr userDrawn="1"/>
            </p:nvSpPr>
            <p:spPr bwMode="auto">
              <a:xfrm>
                <a:off x="5467" y="3643"/>
                <a:ext cx="162" cy="5"/>
              </a:xfrm>
              <a:prstGeom prst="rect">
                <a:avLst/>
              </a:prstGeom>
              <a:solidFill>
                <a:srgbClr val="CDA959"/>
              </a:solidFill>
              <a:ln w="0">
                <a:noFill/>
                <a:miter lim="800000"/>
                <a:headEnd/>
                <a:tailEnd/>
              </a:ln>
            </p:spPr>
            <p:txBody>
              <a:bodyPr/>
              <a:lstStyle/>
              <a:p>
                <a:pPr>
                  <a:defRPr/>
                </a:pPr>
                <a:endParaRPr lang="en-US" dirty="0"/>
              </a:p>
            </p:txBody>
          </p:sp>
          <p:sp>
            <p:nvSpPr>
              <p:cNvPr id="403" name="Rectangle 2299"/>
              <p:cNvSpPr>
                <a:spLocks noChangeArrowheads="1"/>
              </p:cNvSpPr>
              <p:nvPr userDrawn="1"/>
            </p:nvSpPr>
            <p:spPr bwMode="auto">
              <a:xfrm>
                <a:off x="5758" y="3643"/>
                <a:ext cx="44" cy="5"/>
              </a:xfrm>
              <a:prstGeom prst="rect">
                <a:avLst/>
              </a:prstGeom>
              <a:solidFill>
                <a:srgbClr val="CDA959"/>
              </a:solidFill>
              <a:ln w="0">
                <a:noFill/>
                <a:miter lim="800000"/>
                <a:headEnd/>
                <a:tailEnd/>
              </a:ln>
            </p:spPr>
            <p:txBody>
              <a:bodyPr/>
              <a:lstStyle/>
              <a:p>
                <a:pPr>
                  <a:defRPr/>
                </a:pPr>
                <a:endParaRPr lang="en-US" dirty="0"/>
              </a:p>
            </p:txBody>
          </p:sp>
          <p:sp>
            <p:nvSpPr>
              <p:cNvPr id="404" name="Rectangle 2300"/>
              <p:cNvSpPr>
                <a:spLocks noChangeArrowheads="1"/>
              </p:cNvSpPr>
              <p:nvPr userDrawn="1"/>
            </p:nvSpPr>
            <p:spPr bwMode="auto">
              <a:xfrm>
                <a:off x="4241" y="3648"/>
                <a:ext cx="39" cy="6"/>
              </a:xfrm>
              <a:prstGeom prst="rect">
                <a:avLst/>
              </a:prstGeom>
              <a:solidFill>
                <a:srgbClr val="CDA959"/>
              </a:solidFill>
              <a:ln w="0">
                <a:noFill/>
                <a:miter lim="800000"/>
                <a:headEnd/>
                <a:tailEnd/>
              </a:ln>
            </p:spPr>
            <p:txBody>
              <a:bodyPr/>
              <a:lstStyle/>
              <a:p>
                <a:pPr>
                  <a:defRPr/>
                </a:pPr>
                <a:endParaRPr lang="en-US" dirty="0"/>
              </a:p>
            </p:txBody>
          </p:sp>
          <p:sp>
            <p:nvSpPr>
              <p:cNvPr id="405" name="Rectangle 2301"/>
              <p:cNvSpPr>
                <a:spLocks noChangeArrowheads="1"/>
              </p:cNvSpPr>
              <p:nvPr userDrawn="1"/>
            </p:nvSpPr>
            <p:spPr bwMode="auto">
              <a:xfrm>
                <a:off x="4885" y="3648"/>
                <a:ext cx="201" cy="6"/>
              </a:xfrm>
              <a:prstGeom prst="rect">
                <a:avLst/>
              </a:prstGeom>
              <a:solidFill>
                <a:srgbClr val="CDA959"/>
              </a:solidFill>
              <a:ln w="0">
                <a:noFill/>
                <a:miter lim="800000"/>
                <a:headEnd/>
                <a:tailEnd/>
              </a:ln>
            </p:spPr>
            <p:txBody>
              <a:bodyPr/>
              <a:lstStyle/>
              <a:p>
                <a:pPr>
                  <a:defRPr/>
                </a:pPr>
                <a:endParaRPr lang="en-US" dirty="0"/>
              </a:p>
            </p:txBody>
          </p:sp>
          <p:sp>
            <p:nvSpPr>
              <p:cNvPr id="406" name="Rectangle 2302"/>
              <p:cNvSpPr>
                <a:spLocks noChangeArrowheads="1"/>
              </p:cNvSpPr>
              <p:nvPr userDrawn="1"/>
            </p:nvSpPr>
            <p:spPr bwMode="auto">
              <a:xfrm>
                <a:off x="5271" y="3648"/>
                <a:ext cx="61" cy="6"/>
              </a:xfrm>
              <a:prstGeom prst="rect">
                <a:avLst/>
              </a:prstGeom>
              <a:solidFill>
                <a:srgbClr val="CDA959"/>
              </a:solidFill>
              <a:ln w="0">
                <a:noFill/>
                <a:miter lim="800000"/>
                <a:headEnd/>
                <a:tailEnd/>
              </a:ln>
            </p:spPr>
            <p:txBody>
              <a:bodyPr/>
              <a:lstStyle/>
              <a:p>
                <a:pPr>
                  <a:defRPr/>
                </a:pPr>
                <a:endParaRPr lang="en-US" dirty="0"/>
              </a:p>
            </p:txBody>
          </p:sp>
          <p:sp>
            <p:nvSpPr>
              <p:cNvPr id="407" name="Rectangle 2303"/>
              <p:cNvSpPr>
                <a:spLocks noChangeArrowheads="1"/>
              </p:cNvSpPr>
              <p:nvPr userDrawn="1"/>
            </p:nvSpPr>
            <p:spPr bwMode="auto">
              <a:xfrm>
                <a:off x="5472" y="3648"/>
                <a:ext cx="163" cy="6"/>
              </a:xfrm>
              <a:prstGeom prst="rect">
                <a:avLst/>
              </a:prstGeom>
              <a:solidFill>
                <a:srgbClr val="CDA959"/>
              </a:solidFill>
              <a:ln w="0">
                <a:noFill/>
                <a:miter lim="800000"/>
                <a:headEnd/>
                <a:tailEnd/>
              </a:ln>
            </p:spPr>
            <p:txBody>
              <a:bodyPr/>
              <a:lstStyle/>
              <a:p>
                <a:pPr>
                  <a:defRPr/>
                </a:pPr>
                <a:endParaRPr lang="en-US" dirty="0"/>
              </a:p>
            </p:txBody>
          </p:sp>
          <p:sp>
            <p:nvSpPr>
              <p:cNvPr id="408" name="Rectangle 2304"/>
              <p:cNvSpPr>
                <a:spLocks noChangeArrowheads="1"/>
              </p:cNvSpPr>
              <p:nvPr userDrawn="1"/>
            </p:nvSpPr>
            <p:spPr bwMode="auto">
              <a:xfrm>
                <a:off x="5758" y="3648"/>
                <a:ext cx="44" cy="6"/>
              </a:xfrm>
              <a:prstGeom prst="rect">
                <a:avLst/>
              </a:prstGeom>
              <a:solidFill>
                <a:srgbClr val="CDA959"/>
              </a:solidFill>
              <a:ln w="0">
                <a:noFill/>
                <a:miter lim="800000"/>
                <a:headEnd/>
                <a:tailEnd/>
              </a:ln>
            </p:spPr>
            <p:txBody>
              <a:bodyPr/>
              <a:lstStyle/>
              <a:p>
                <a:pPr>
                  <a:defRPr/>
                </a:pPr>
                <a:endParaRPr lang="en-US" dirty="0"/>
              </a:p>
            </p:txBody>
          </p:sp>
          <p:sp>
            <p:nvSpPr>
              <p:cNvPr id="409" name="Rectangle 2305"/>
              <p:cNvSpPr>
                <a:spLocks noChangeArrowheads="1"/>
              </p:cNvSpPr>
              <p:nvPr userDrawn="1"/>
            </p:nvSpPr>
            <p:spPr bwMode="auto">
              <a:xfrm>
                <a:off x="4247" y="3654"/>
                <a:ext cx="22" cy="6"/>
              </a:xfrm>
              <a:prstGeom prst="rect">
                <a:avLst/>
              </a:prstGeom>
              <a:solidFill>
                <a:srgbClr val="CDA959"/>
              </a:solidFill>
              <a:ln w="0">
                <a:noFill/>
                <a:miter lim="800000"/>
                <a:headEnd/>
                <a:tailEnd/>
              </a:ln>
            </p:spPr>
            <p:txBody>
              <a:bodyPr/>
              <a:lstStyle/>
              <a:p>
                <a:pPr>
                  <a:defRPr/>
                </a:pPr>
                <a:endParaRPr lang="en-US" dirty="0"/>
              </a:p>
            </p:txBody>
          </p:sp>
          <p:sp>
            <p:nvSpPr>
              <p:cNvPr id="410" name="Rectangle 2306"/>
              <p:cNvSpPr>
                <a:spLocks noChangeArrowheads="1"/>
              </p:cNvSpPr>
              <p:nvPr userDrawn="1"/>
            </p:nvSpPr>
            <p:spPr bwMode="auto">
              <a:xfrm>
                <a:off x="4885" y="3654"/>
                <a:ext cx="196" cy="6"/>
              </a:xfrm>
              <a:prstGeom prst="rect">
                <a:avLst/>
              </a:prstGeom>
              <a:solidFill>
                <a:srgbClr val="CDA959"/>
              </a:solidFill>
              <a:ln w="0">
                <a:noFill/>
                <a:miter lim="800000"/>
                <a:headEnd/>
                <a:tailEnd/>
              </a:ln>
            </p:spPr>
            <p:txBody>
              <a:bodyPr/>
              <a:lstStyle/>
              <a:p>
                <a:pPr>
                  <a:defRPr/>
                </a:pPr>
                <a:endParaRPr lang="en-US" dirty="0"/>
              </a:p>
            </p:txBody>
          </p:sp>
          <p:sp>
            <p:nvSpPr>
              <p:cNvPr id="411" name="Rectangle 2307"/>
              <p:cNvSpPr>
                <a:spLocks noChangeArrowheads="1"/>
              </p:cNvSpPr>
              <p:nvPr userDrawn="1"/>
            </p:nvSpPr>
            <p:spPr bwMode="auto">
              <a:xfrm>
                <a:off x="5265" y="3654"/>
                <a:ext cx="67" cy="6"/>
              </a:xfrm>
              <a:prstGeom prst="rect">
                <a:avLst/>
              </a:prstGeom>
              <a:solidFill>
                <a:srgbClr val="CDA959"/>
              </a:solidFill>
              <a:ln w="0">
                <a:noFill/>
                <a:miter lim="800000"/>
                <a:headEnd/>
                <a:tailEnd/>
              </a:ln>
            </p:spPr>
            <p:txBody>
              <a:bodyPr/>
              <a:lstStyle/>
              <a:p>
                <a:pPr>
                  <a:defRPr/>
                </a:pPr>
                <a:endParaRPr lang="en-US" dirty="0"/>
              </a:p>
            </p:txBody>
          </p:sp>
          <p:sp>
            <p:nvSpPr>
              <p:cNvPr id="412" name="Rectangle 2308"/>
              <p:cNvSpPr>
                <a:spLocks noChangeArrowheads="1"/>
              </p:cNvSpPr>
              <p:nvPr userDrawn="1"/>
            </p:nvSpPr>
            <p:spPr bwMode="auto">
              <a:xfrm>
                <a:off x="5472" y="3654"/>
                <a:ext cx="163" cy="6"/>
              </a:xfrm>
              <a:prstGeom prst="rect">
                <a:avLst/>
              </a:prstGeom>
              <a:solidFill>
                <a:srgbClr val="CDA959"/>
              </a:solidFill>
              <a:ln w="0">
                <a:noFill/>
                <a:miter lim="800000"/>
                <a:headEnd/>
                <a:tailEnd/>
              </a:ln>
            </p:spPr>
            <p:txBody>
              <a:bodyPr/>
              <a:lstStyle/>
              <a:p>
                <a:pPr>
                  <a:defRPr/>
                </a:pPr>
                <a:endParaRPr lang="en-US" dirty="0"/>
              </a:p>
            </p:txBody>
          </p:sp>
          <p:sp>
            <p:nvSpPr>
              <p:cNvPr id="413" name="Rectangle 2309"/>
              <p:cNvSpPr>
                <a:spLocks noChangeArrowheads="1"/>
              </p:cNvSpPr>
              <p:nvPr userDrawn="1"/>
            </p:nvSpPr>
            <p:spPr bwMode="auto">
              <a:xfrm>
                <a:off x="5758" y="3654"/>
                <a:ext cx="44" cy="6"/>
              </a:xfrm>
              <a:prstGeom prst="rect">
                <a:avLst/>
              </a:prstGeom>
              <a:solidFill>
                <a:srgbClr val="CDA959"/>
              </a:solidFill>
              <a:ln w="0">
                <a:noFill/>
                <a:miter lim="800000"/>
                <a:headEnd/>
                <a:tailEnd/>
              </a:ln>
            </p:spPr>
            <p:txBody>
              <a:bodyPr/>
              <a:lstStyle/>
              <a:p>
                <a:pPr>
                  <a:defRPr/>
                </a:pPr>
                <a:endParaRPr lang="en-US" dirty="0"/>
              </a:p>
            </p:txBody>
          </p:sp>
          <p:sp>
            <p:nvSpPr>
              <p:cNvPr id="414" name="Rectangle 2310"/>
              <p:cNvSpPr>
                <a:spLocks noChangeArrowheads="1"/>
              </p:cNvSpPr>
              <p:nvPr userDrawn="1"/>
            </p:nvSpPr>
            <p:spPr bwMode="auto">
              <a:xfrm>
                <a:off x="4879" y="3660"/>
                <a:ext cx="196" cy="5"/>
              </a:xfrm>
              <a:prstGeom prst="rect">
                <a:avLst/>
              </a:prstGeom>
              <a:solidFill>
                <a:srgbClr val="CDA959"/>
              </a:solidFill>
              <a:ln w="0">
                <a:noFill/>
                <a:miter lim="800000"/>
                <a:headEnd/>
                <a:tailEnd/>
              </a:ln>
            </p:spPr>
            <p:txBody>
              <a:bodyPr/>
              <a:lstStyle/>
              <a:p>
                <a:pPr>
                  <a:defRPr/>
                </a:pPr>
                <a:endParaRPr lang="en-US" dirty="0"/>
              </a:p>
            </p:txBody>
          </p:sp>
          <p:sp>
            <p:nvSpPr>
              <p:cNvPr id="415" name="Rectangle 2311"/>
              <p:cNvSpPr>
                <a:spLocks noChangeArrowheads="1"/>
              </p:cNvSpPr>
              <p:nvPr userDrawn="1"/>
            </p:nvSpPr>
            <p:spPr bwMode="auto">
              <a:xfrm>
                <a:off x="5265" y="3660"/>
                <a:ext cx="67" cy="5"/>
              </a:xfrm>
              <a:prstGeom prst="rect">
                <a:avLst/>
              </a:prstGeom>
              <a:solidFill>
                <a:srgbClr val="CDA959"/>
              </a:solidFill>
              <a:ln w="0">
                <a:noFill/>
                <a:miter lim="800000"/>
                <a:headEnd/>
                <a:tailEnd/>
              </a:ln>
            </p:spPr>
            <p:txBody>
              <a:bodyPr/>
              <a:lstStyle/>
              <a:p>
                <a:pPr>
                  <a:defRPr/>
                </a:pPr>
                <a:endParaRPr lang="en-US" dirty="0"/>
              </a:p>
            </p:txBody>
          </p:sp>
          <p:sp>
            <p:nvSpPr>
              <p:cNvPr id="416" name="Rectangle 2312"/>
              <p:cNvSpPr>
                <a:spLocks noChangeArrowheads="1"/>
              </p:cNvSpPr>
              <p:nvPr userDrawn="1"/>
            </p:nvSpPr>
            <p:spPr bwMode="auto">
              <a:xfrm>
                <a:off x="5472" y="3660"/>
                <a:ext cx="163" cy="5"/>
              </a:xfrm>
              <a:prstGeom prst="rect">
                <a:avLst/>
              </a:prstGeom>
              <a:solidFill>
                <a:srgbClr val="CDA959"/>
              </a:solidFill>
              <a:ln w="0">
                <a:noFill/>
                <a:miter lim="800000"/>
                <a:headEnd/>
                <a:tailEnd/>
              </a:ln>
            </p:spPr>
            <p:txBody>
              <a:bodyPr/>
              <a:lstStyle/>
              <a:p>
                <a:pPr>
                  <a:defRPr/>
                </a:pPr>
                <a:endParaRPr lang="en-US" dirty="0"/>
              </a:p>
            </p:txBody>
          </p:sp>
          <p:sp>
            <p:nvSpPr>
              <p:cNvPr id="417" name="Rectangle 2313"/>
              <p:cNvSpPr>
                <a:spLocks noChangeArrowheads="1"/>
              </p:cNvSpPr>
              <p:nvPr userDrawn="1"/>
            </p:nvSpPr>
            <p:spPr bwMode="auto">
              <a:xfrm>
                <a:off x="5758" y="3660"/>
                <a:ext cx="44" cy="5"/>
              </a:xfrm>
              <a:prstGeom prst="rect">
                <a:avLst/>
              </a:prstGeom>
              <a:solidFill>
                <a:srgbClr val="CDA959"/>
              </a:solidFill>
              <a:ln w="0">
                <a:noFill/>
                <a:miter lim="800000"/>
                <a:headEnd/>
                <a:tailEnd/>
              </a:ln>
            </p:spPr>
            <p:txBody>
              <a:bodyPr/>
              <a:lstStyle/>
              <a:p>
                <a:pPr>
                  <a:defRPr/>
                </a:pPr>
                <a:endParaRPr lang="en-US" dirty="0"/>
              </a:p>
            </p:txBody>
          </p:sp>
          <p:sp>
            <p:nvSpPr>
              <p:cNvPr id="418" name="Rectangle 2314"/>
              <p:cNvSpPr>
                <a:spLocks noChangeArrowheads="1"/>
              </p:cNvSpPr>
              <p:nvPr userDrawn="1"/>
            </p:nvSpPr>
            <p:spPr bwMode="auto">
              <a:xfrm>
                <a:off x="4874" y="3665"/>
                <a:ext cx="195" cy="6"/>
              </a:xfrm>
              <a:prstGeom prst="rect">
                <a:avLst/>
              </a:prstGeom>
              <a:solidFill>
                <a:srgbClr val="CDA959"/>
              </a:solidFill>
              <a:ln w="0">
                <a:noFill/>
                <a:miter lim="800000"/>
                <a:headEnd/>
                <a:tailEnd/>
              </a:ln>
            </p:spPr>
            <p:txBody>
              <a:bodyPr/>
              <a:lstStyle/>
              <a:p>
                <a:pPr>
                  <a:defRPr/>
                </a:pPr>
                <a:endParaRPr lang="en-US" dirty="0"/>
              </a:p>
            </p:txBody>
          </p:sp>
          <p:sp>
            <p:nvSpPr>
              <p:cNvPr id="419" name="Rectangle 2315"/>
              <p:cNvSpPr>
                <a:spLocks noChangeArrowheads="1"/>
              </p:cNvSpPr>
              <p:nvPr userDrawn="1"/>
            </p:nvSpPr>
            <p:spPr bwMode="auto">
              <a:xfrm>
                <a:off x="5265" y="3665"/>
                <a:ext cx="67" cy="6"/>
              </a:xfrm>
              <a:prstGeom prst="rect">
                <a:avLst/>
              </a:prstGeom>
              <a:solidFill>
                <a:srgbClr val="CDA959"/>
              </a:solidFill>
              <a:ln w="0">
                <a:noFill/>
                <a:miter lim="800000"/>
                <a:headEnd/>
                <a:tailEnd/>
              </a:ln>
            </p:spPr>
            <p:txBody>
              <a:bodyPr/>
              <a:lstStyle/>
              <a:p>
                <a:pPr>
                  <a:defRPr/>
                </a:pPr>
                <a:endParaRPr lang="en-US" dirty="0"/>
              </a:p>
            </p:txBody>
          </p:sp>
          <p:sp>
            <p:nvSpPr>
              <p:cNvPr id="420" name="Rectangle 2316"/>
              <p:cNvSpPr>
                <a:spLocks noChangeArrowheads="1"/>
              </p:cNvSpPr>
              <p:nvPr userDrawn="1"/>
            </p:nvSpPr>
            <p:spPr bwMode="auto">
              <a:xfrm>
                <a:off x="5478" y="3665"/>
                <a:ext cx="162" cy="6"/>
              </a:xfrm>
              <a:prstGeom prst="rect">
                <a:avLst/>
              </a:prstGeom>
              <a:solidFill>
                <a:srgbClr val="CDA959"/>
              </a:solidFill>
              <a:ln w="0">
                <a:noFill/>
                <a:miter lim="800000"/>
                <a:headEnd/>
                <a:tailEnd/>
              </a:ln>
            </p:spPr>
            <p:txBody>
              <a:bodyPr/>
              <a:lstStyle/>
              <a:p>
                <a:pPr>
                  <a:defRPr/>
                </a:pPr>
                <a:endParaRPr lang="en-US" dirty="0"/>
              </a:p>
            </p:txBody>
          </p:sp>
          <p:sp>
            <p:nvSpPr>
              <p:cNvPr id="421" name="Rectangle 2317"/>
              <p:cNvSpPr>
                <a:spLocks noChangeArrowheads="1"/>
              </p:cNvSpPr>
              <p:nvPr userDrawn="1"/>
            </p:nvSpPr>
            <p:spPr bwMode="auto">
              <a:xfrm>
                <a:off x="5758" y="3665"/>
                <a:ext cx="44" cy="6"/>
              </a:xfrm>
              <a:prstGeom prst="rect">
                <a:avLst/>
              </a:prstGeom>
              <a:solidFill>
                <a:srgbClr val="CDA959"/>
              </a:solidFill>
              <a:ln w="0">
                <a:noFill/>
                <a:miter lim="800000"/>
                <a:headEnd/>
                <a:tailEnd/>
              </a:ln>
            </p:spPr>
            <p:txBody>
              <a:bodyPr/>
              <a:lstStyle/>
              <a:p>
                <a:pPr>
                  <a:defRPr/>
                </a:pPr>
                <a:endParaRPr lang="en-US" dirty="0"/>
              </a:p>
            </p:txBody>
          </p:sp>
          <p:sp>
            <p:nvSpPr>
              <p:cNvPr id="422" name="Rectangle 2318"/>
              <p:cNvSpPr>
                <a:spLocks noChangeArrowheads="1"/>
              </p:cNvSpPr>
              <p:nvPr userDrawn="1"/>
            </p:nvSpPr>
            <p:spPr bwMode="auto">
              <a:xfrm>
                <a:off x="4868" y="3671"/>
                <a:ext cx="201" cy="5"/>
              </a:xfrm>
              <a:prstGeom prst="rect">
                <a:avLst/>
              </a:prstGeom>
              <a:solidFill>
                <a:srgbClr val="CDA959"/>
              </a:solidFill>
              <a:ln w="0">
                <a:noFill/>
                <a:miter lim="800000"/>
                <a:headEnd/>
                <a:tailEnd/>
              </a:ln>
            </p:spPr>
            <p:txBody>
              <a:bodyPr/>
              <a:lstStyle/>
              <a:p>
                <a:pPr>
                  <a:defRPr/>
                </a:pPr>
                <a:endParaRPr lang="en-US" dirty="0"/>
              </a:p>
            </p:txBody>
          </p:sp>
          <p:sp>
            <p:nvSpPr>
              <p:cNvPr id="423" name="Rectangle 2319"/>
              <p:cNvSpPr>
                <a:spLocks noChangeArrowheads="1"/>
              </p:cNvSpPr>
              <p:nvPr userDrawn="1"/>
            </p:nvSpPr>
            <p:spPr bwMode="auto">
              <a:xfrm>
                <a:off x="5265" y="3671"/>
                <a:ext cx="62" cy="5"/>
              </a:xfrm>
              <a:prstGeom prst="rect">
                <a:avLst/>
              </a:prstGeom>
              <a:solidFill>
                <a:srgbClr val="CDA959"/>
              </a:solidFill>
              <a:ln w="0">
                <a:noFill/>
                <a:miter lim="800000"/>
                <a:headEnd/>
                <a:tailEnd/>
              </a:ln>
            </p:spPr>
            <p:txBody>
              <a:bodyPr/>
              <a:lstStyle/>
              <a:p>
                <a:pPr>
                  <a:defRPr/>
                </a:pPr>
                <a:endParaRPr lang="en-US" dirty="0"/>
              </a:p>
            </p:txBody>
          </p:sp>
          <p:sp>
            <p:nvSpPr>
              <p:cNvPr id="424" name="Rectangle 2320"/>
              <p:cNvSpPr>
                <a:spLocks noChangeArrowheads="1"/>
              </p:cNvSpPr>
              <p:nvPr userDrawn="1"/>
            </p:nvSpPr>
            <p:spPr bwMode="auto">
              <a:xfrm>
                <a:off x="5478" y="3671"/>
                <a:ext cx="162" cy="5"/>
              </a:xfrm>
              <a:prstGeom prst="rect">
                <a:avLst/>
              </a:prstGeom>
              <a:solidFill>
                <a:srgbClr val="CDA959"/>
              </a:solidFill>
              <a:ln w="0">
                <a:noFill/>
                <a:miter lim="800000"/>
                <a:headEnd/>
                <a:tailEnd/>
              </a:ln>
            </p:spPr>
            <p:txBody>
              <a:bodyPr/>
              <a:lstStyle/>
              <a:p>
                <a:pPr>
                  <a:defRPr/>
                </a:pPr>
                <a:endParaRPr lang="en-US" dirty="0"/>
              </a:p>
            </p:txBody>
          </p:sp>
          <p:sp>
            <p:nvSpPr>
              <p:cNvPr id="425" name="Rectangle 2321"/>
              <p:cNvSpPr>
                <a:spLocks noChangeArrowheads="1"/>
              </p:cNvSpPr>
              <p:nvPr userDrawn="1"/>
            </p:nvSpPr>
            <p:spPr bwMode="auto">
              <a:xfrm>
                <a:off x="5758" y="3671"/>
                <a:ext cx="44" cy="5"/>
              </a:xfrm>
              <a:prstGeom prst="rect">
                <a:avLst/>
              </a:prstGeom>
              <a:solidFill>
                <a:srgbClr val="CDA959"/>
              </a:solidFill>
              <a:ln w="0">
                <a:noFill/>
                <a:miter lim="800000"/>
                <a:headEnd/>
                <a:tailEnd/>
              </a:ln>
            </p:spPr>
            <p:txBody>
              <a:bodyPr/>
              <a:lstStyle/>
              <a:p>
                <a:pPr>
                  <a:defRPr/>
                </a:pPr>
                <a:endParaRPr lang="en-US" dirty="0"/>
              </a:p>
            </p:txBody>
          </p:sp>
          <p:sp>
            <p:nvSpPr>
              <p:cNvPr id="426" name="Rectangle 2322"/>
              <p:cNvSpPr>
                <a:spLocks noChangeArrowheads="1"/>
              </p:cNvSpPr>
              <p:nvPr userDrawn="1"/>
            </p:nvSpPr>
            <p:spPr bwMode="auto">
              <a:xfrm>
                <a:off x="4862" y="3676"/>
                <a:ext cx="202" cy="6"/>
              </a:xfrm>
              <a:prstGeom prst="rect">
                <a:avLst/>
              </a:prstGeom>
              <a:solidFill>
                <a:srgbClr val="CDA959"/>
              </a:solidFill>
              <a:ln w="0">
                <a:noFill/>
                <a:miter lim="800000"/>
                <a:headEnd/>
                <a:tailEnd/>
              </a:ln>
            </p:spPr>
            <p:txBody>
              <a:bodyPr/>
              <a:lstStyle/>
              <a:p>
                <a:pPr>
                  <a:defRPr/>
                </a:pPr>
                <a:endParaRPr lang="en-US" dirty="0"/>
              </a:p>
            </p:txBody>
          </p:sp>
          <p:sp>
            <p:nvSpPr>
              <p:cNvPr id="427" name="Rectangle 2323"/>
              <p:cNvSpPr>
                <a:spLocks noChangeArrowheads="1"/>
              </p:cNvSpPr>
              <p:nvPr userDrawn="1"/>
            </p:nvSpPr>
            <p:spPr bwMode="auto">
              <a:xfrm>
                <a:off x="5265" y="3676"/>
                <a:ext cx="62" cy="6"/>
              </a:xfrm>
              <a:prstGeom prst="rect">
                <a:avLst/>
              </a:prstGeom>
              <a:solidFill>
                <a:srgbClr val="CDA959"/>
              </a:solidFill>
              <a:ln w="0">
                <a:noFill/>
                <a:miter lim="800000"/>
                <a:headEnd/>
                <a:tailEnd/>
              </a:ln>
            </p:spPr>
            <p:txBody>
              <a:bodyPr/>
              <a:lstStyle/>
              <a:p>
                <a:pPr>
                  <a:defRPr/>
                </a:pPr>
                <a:endParaRPr lang="en-US" dirty="0"/>
              </a:p>
            </p:txBody>
          </p:sp>
          <p:sp>
            <p:nvSpPr>
              <p:cNvPr id="428" name="Rectangle 2324"/>
              <p:cNvSpPr>
                <a:spLocks noChangeArrowheads="1"/>
              </p:cNvSpPr>
              <p:nvPr userDrawn="1"/>
            </p:nvSpPr>
            <p:spPr bwMode="auto">
              <a:xfrm>
                <a:off x="5483" y="3676"/>
                <a:ext cx="163" cy="6"/>
              </a:xfrm>
              <a:prstGeom prst="rect">
                <a:avLst/>
              </a:prstGeom>
              <a:solidFill>
                <a:srgbClr val="CDA959"/>
              </a:solidFill>
              <a:ln w="0">
                <a:noFill/>
                <a:miter lim="800000"/>
                <a:headEnd/>
                <a:tailEnd/>
              </a:ln>
            </p:spPr>
            <p:txBody>
              <a:bodyPr/>
              <a:lstStyle/>
              <a:p>
                <a:pPr>
                  <a:defRPr/>
                </a:pPr>
                <a:endParaRPr lang="en-US" dirty="0"/>
              </a:p>
            </p:txBody>
          </p:sp>
          <p:sp>
            <p:nvSpPr>
              <p:cNvPr id="429" name="Rectangle 2325"/>
              <p:cNvSpPr>
                <a:spLocks noChangeArrowheads="1"/>
              </p:cNvSpPr>
              <p:nvPr userDrawn="1"/>
            </p:nvSpPr>
            <p:spPr bwMode="auto">
              <a:xfrm>
                <a:off x="5758" y="3676"/>
                <a:ext cx="44" cy="6"/>
              </a:xfrm>
              <a:prstGeom prst="rect">
                <a:avLst/>
              </a:prstGeom>
              <a:solidFill>
                <a:srgbClr val="CDA959"/>
              </a:solidFill>
              <a:ln w="0">
                <a:noFill/>
                <a:miter lim="800000"/>
                <a:headEnd/>
                <a:tailEnd/>
              </a:ln>
            </p:spPr>
            <p:txBody>
              <a:bodyPr/>
              <a:lstStyle/>
              <a:p>
                <a:pPr>
                  <a:defRPr/>
                </a:pPr>
                <a:endParaRPr lang="en-US" dirty="0"/>
              </a:p>
            </p:txBody>
          </p:sp>
          <p:sp>
            <p:nvSpPr>
              <p:cNvPr id="430" name="Rectangle 2326"/>
              <p:cNvSpPr>
                <a:spLocks noChangeArrowheads="1"/>
              </p:cNvSpPr>
              <p:nvPr userDrawn="1"/>
            </p:nvSpPr>
            <p:spPr bwMode="auto">
              <a:xfrm>
                <a:off x="4857" y="3682"/>
                <a:ext cx="201" cy="6"/>
              </a:xfrm>
              <a:prstGeom prst="rect">
                <a:avLst/>
              </a:prstGeom>
              <a:solidFill>
                <a:srgbClr val="CDA959"/>
              </a:solidFill>
              <a:ln w="0">
                <a:noFill/>
                <a:miter lim="800000"/>
                <a:headEnd/>
                <a:tailEnd/>
              </a:ln>
            </p:spPr>
            <p:txBody>
              <a:bodyPr/>
              <a:lstStyle/>
              <a:p>
                <a:pPr>
                  <a:defRPr/>
                </a:pPr>
                <a:endParaRPr lang="en-US" dirty="0"/>
              </a:p>
            </p:txBody>
          </p:sp>
          <p:sp>
            <p:nvSpPr>
              <p:cNvPr id="431" name="Rectangle 2327"/>
              <p:cNvSpPr>
                <a:spLocks noChangeArrowheads="1"/>
              </p:cNvSpPr>
              <p:nvPr userDrawn="1"/>
            </p:nvSpPr>
            <p:spPr bwMode="auto">
              <a:xfrm>
                <a:off x="5265" y="3682"/>
                <a:ext cx="62" cy="6"/>
              </a:xfrm>
              <a:prstGeom prst="rect">
                <a:avLst/>
              </a:prstGeom>
              <a:solidFill>
                <a:srgbClr val="CDA959"/>
              </a:solidFill>
              <a:ln w="0">
                <a:noFill/>
                <a:miter lim="800000"/>
                <a:headEnd/>
                <a:tailEnd/>
              </a:ln>
            </p:spPr>
            <p:txBody>
              <a:bodyPr/>
              <a:lstStyle/>
              <a:p>
                <a:pPr>
                  <a:defRPr/>
                </a:pPr>
                <a:endParaRPr lang="en-US" dirty="0"/>
              </a:p>
            </p:txBody>
          </p:sp>
          <p:sp>
            <p:nvSpPr>
              <p:cNvPr id="432" name="Rectangle 2328"/>
              <p:cNvSpPr>
                <a:spLocks noChangeArrowheads="1"/>
              </p:cNvSpPr>
              <p:nvPr userDrawn="1"/>
            </p:nvSpPr>
            <p:spPr bwMode="auto">
              <a:xfrm>
                <a:off x="5483" y="3682"/>
                <a:ext cx="163" cy="6"/>
              </a:xfrm>
              <a:prstGeom prst="rect">
                <a:avLst/>
              </a:prstGeom>
              <a:solidFill>
                <a:srgbClr val="CDA959"/>
              </a:solidFill>
              <a:ln w="0">
                <a:noFill/>
                <a:miter lim="800000"/>
                <a:headEnd/>
                <a:tailEnd/>
              </a:ln>
            </p:spPr>
            <p:txBody>
              <a:bodyPr/>
              <a:lstStyle/>
              <a:p>
                <a:pPr>
                  <a:defRPr/>
                </a:pPr>
                <a:endParaRPr lang="en-US" dirty="0"/>
              </a:p>
            </p:txBody>
          </p:sp>
          <p:sp>
            <p:nvSpPr>
              <p:cNvPr id="433" name="Rectangle 2329"/>
              <p:cNvSpPr>
                <a:spLocks noChangeArrowheads="1"/>
              </p:cNvSpPr>
              <p:nvPr userDrawn="1"/>
            </p:nvSpPr>
            <p:spPr bwMode="auto">
              <a:xfrm>
                <a:off x="5758" y="3682"/>
                <a:ext cx="44" cy="6"/>
              </a:xfrm>
              <a:prstGeom prst="rect">
                <a:avLst/>
              </a:prstGeom>
              <a:solidFill>
                <a:srgbClr val="CDA959"/>
              </a:solidFill>
              <a:ln w="0">
                <a:noFill/>
                <a:miter lim="800000"/>
                <a:headEnd/>
                <a:tailEnd/>
              </a:ln>
            </p:spPr>
            <p:txBody>
              <a:bodyPr/>
              <a:lstStyle/>
              <a:p>
                <a:pPr>
                  <a:defRPr/>
                </a:pPr>
                <a:endParaRPr lang="en-US" dirty="0"/>
              </a:p>
            </p:txBody>
          </p:sp>
          <p:sp>
            <p:nvSpPr>
              <p:cNvPr id="434" name="Rectangle 2330"/>
              <p:cNvSpPr>
                <a:spLocks noChangeArrowheads="1"/>
              </p:cNvSpPr>
              <p:nvPr userDrawn="1"/>
            </p:nvSpPr>
            <p:spPr bwMode="auto">
              <a:xfrm>
                <a:off x="4851" y="3688"/>
                <a:ext cx="202" cy="5"/>
              </a:xfrm>
              <a:prstGeom prst="rect">
                <a:avLst/>
              </a:prstGeom>
              <a:solidFill>
                <a:srgbClr val="CDA959"/>
              </a:solidFill>
              <a:ln w="0">
                <a:noFill/>
                <a:miter lim="800000"/>
                <a:headEnd/>
                <a:tailEnd/>
              </a:ln>
            </p:spPr>
            <p:txBody>
              <a:bodyPr/>
              <a:lstStyle/>
              <a:p>
                <a:pPr>
                  <a:defRPr/>
                </a:pPr>
                <a:endParaRPr lang="en-US" dirty="0"/>
              </a:p>
            </p:txBody>
          </p:sp>
          <p:sp>
            <p:nvSpPr>
              <p:cNvPr id="435" name="Rectangle 2331"/>
              <p:cNvSpPr>
                <a:spLocks noChangeArrowheads="1"/>
              </p:cNvSpPr>
              <p:nvPr userDrawn="1"/>
            </p:nvSpPr>
            <p:spPr bwMode="auto">
              <a:xfrm>
                <a:off x="5265" y="3688"/>
                <a:ext cx="62" cy="5"/>
              </a:xfrm>
              <a:prstGeom prst="rect">
                <a:avLst/>
              </a:prstGeom>
              <a:solidFill>
                <a:srgbClr val="CDA959"/>
              </a:solidFill>
              <a:ln w="0">
                <a:noFill/>
                <a:miter lim="800000"/>
                <a:headEnd/>
                <a:tailEnd/>
              </a:ln>
            </p:spPr>
            <p:txBody>
              <a:bodyPr/>
              <a:lstStyle/>
              <a:p>
                <a:pPr>
                  <a:defRPr/>
                </a:pPr>
                <a:endParaRPr lang="en-US" dirty="0"/>
              </a:p>
            </p:txBody>
          </p:sp>
          <p:sp>
            <p:nvSpPr>
              <p:cNvPr id="436" name="Rectangle 2332"/>
              <p:cNvSpPr>
                <a:spLocks noChangeArrowheads="1"/>
              </p:cNvSpPr>
              <p:nvPr userDrawn="1"/>
            </p:nvSpPr>
            <p:spPr bwMode="auto">
              <a:xfrm>
                <a:off x="5483" y="3688"/>
                <a:ext cx="163" cy="5"/>
              </a:xfrm>
              <a:prstGeom prst="rect">
                <a:avLst/>
              </a:prstGeom>
              <a:solidFill>
                <a:srgbClr val="CDA959"/>
              </a:solidFill>
              <a:ln w="0">
                <a:noFill/>
                <a:miter lim="800000"/>
                <a:headEnd/>
                <a:tailEnd/>
              </a:ln>
            </p:spPr>
            <p:txBody>
              <a:bodyPr/>
              <a:lstStyle/>
              <a:p>
                <a:pPr>
                  <a:defRPr/>
                </a:pPr>
                <a:endParaRPr lang="en-US" dirty="0"/>
              </a:p>
            </p:txBody>
          </p:sp>
          <p:sp>
            <p:nvSpPr>
              <p:cNvPr id="437" name="Rectangle 2333"/>
              <p:cNvSpPr>
                <a:spLocks noChangeArrowheads="1"/>
              </p:cNvSpPr>
              <p:nvPr userDrawn="1"/>
            </p:nvSpPr>
            <p:spPr bwMode="auto">
              <a:xfrm>
                <a:off x="5758" y="3688"/>
                <a:ext cx="44" cy="5"/>
              </a:xfrm>
              <a:prstGeom prst="rect">
                <a:avLst/>
              </a:prstGeom>
              <a:solidFill>
                <a:srgbClr val="CDA959"/>
              </a:solidFill>
              <a:ln w="0">
                <a:noFill/>
                <a:miter lim="800000"/>
                <a:headEnd/>
                <a:tailEnd/>
              </a:ln>
            </p:spPr>
            <p:txBody>
              <a:bodyPr/>
              <a:lstStyle/>
              <a:p>
                <a:pPr>
                  <a:defRPr/>
                </a:pPr>
                <a:endParaRPr lang="en-US" dirty="0"/>
              </a:p>
            </p:txBody>
          </p:sp>
          <p:sp>
            <p:nvSpPr>
              <p:cNvPr id="438" name="Rectangle 2334"/>
              <p:cNvSpPr>
                <a:spLocks noChangeArrowheads="1"/>
              </p:cNvSpPr>
              <p:nvPr userDrawn="1"/>
            </p:nvSpPr>
            <p:spPr bwMode="auto">
              <a:xfrm>
                <a:off x="4851" y="3693"/>
                <a:ext cx="196" cy="6"/>
              </a:xfrm>
              <a:prstGeom prst="rect">
                <a:avLst/>
              </a:prstGeom>
              <a:solidFill>
                <a:srgbClr val="CDA959"/>
              </a:solidFill>
              <a:ln w="0">
                <a:noFill/>
                <a:miter lim="800000"/>
                <a:headEnd/>
                <a:tailEnd/>
              </a:ln>
            </p:spPr>
            <p:txBody>
              <a:bodyPr/>
              <a:lstStyle/>
              <a:p>
                <a:pPr>
                  <a:defRPr/>
                </a:pPr>
                <a:endParaRPr lang="en-US" dirty="0"/>
              </a:p>
            </p:txBody>
          </p:sp>
          <p:sp>
            <p:nvSpPr>
              <p:cNvPr id="439" name="Rectangle 2335"/>
              <p:cNvSpPr>
                <a:spLocks noChangeArrowheads="1"/>
              </p:cNvSpPr>
              <p:nvPr userDrawn="1"/>
            </p:nvSpPr>
            <p:spPr bwMode="auto">
              <a:xfrm>
                <a:off x="5265" y="3693"/>
                <a:ext cx="62" cy="6"/>
              </a:xfrm>
              <a:prstGeom prst="rect">
                <a:avLst/>
              </a:prstGeom>
              <a:solidFill>
                <a:srgbClr val="CDA959"/>
              </a:solidFill>
              <a:ln w="0">
                <a:noFill/>
                <a:miter lim="800000"/>
                <a:headEnd/>
                <a:tailEnd/>
              </a:ln>
            </p:spPr>
            <p:txBody>
              <a:bodyPr/>
              <a:lstStyle/>
              <a:p>
                <a:pPr>
                  <a:defRPr/>
                </a:pPr>
                <a:endParaRPr lang="en-US" dirty="0"/>
              </a:p>
            </p:txBody>
          </p:sp>
          <p:sp>
            <p:nvSpPr>
              <p:cNvPr id="440" name="Rectangle 2336"/>
              <p:cNvSpPr>
                <a:spLocks noChangeArrowheads="1"/>
              </p:cNvSpPr>
              <p:nvPr userDrawn="1"/>
            </p:nvSpPr>
            <p:spPr bwMode="auto">
              <a:xfrm>
                <a:off x="5489" y="3693"/>
                <a:ext cx="162" cy="6"/>
              </a:xfrm>
              <a:prstGeom prst="rect">
                <a:avLst/>
              </a:prstGeom>
              <a:solidFill>
                <a:srgbClr val="CDA959"/>
              </a:solidFill>
              <a:ln w="0">
                <a:noFill/>
                <a:miter lim="800000"/>
                <a:headEnd/>
                <a:tailEnd/>
              </a:ln>
            </p:spPr>
            <p:txBody>
              <a:bodyPr/>
              <a:lstStyle/>
              <a:p>
                <a:pPr>
                  <a:defRPr/>
                </a:pPr>
                <a:endParaRPr lang="en-US" dirty="0"/>
              </a:p>
            </p:txBody>
          </p:sp>
          <p:sp>
            <p:nvSpPr>
              <p:cNvPr id="441" name="Rectangle 2337"/>
              <p:cNvSpPr>
                <a:spLocks noChangeArrowheads="1"/>
              </p:cNvSpPr>
              <p:nvPr userDrawn="1"/>
            </p:nvSpPr>
            <p:spPr bwMode="auto">
              <a:xfrm>
                <a:off x="5758" y="3693"/>
                <a:ext cx="44" cy="6"/>
              </a:xfrm>
              <a:prstGeom prst="rect">
                <a:avLst/>
              </a:prstGeom>
              <a:solidFill>
                <a:srgbClr val="CDA959"/>
              </a:solidFill>
              <a:ln w="0">
                <a:noFill/>
                <a:miter lim="800000"/>
                <a:headEnd/>
                <a:tailEnd/>
              </a:ln>
            </p:spPr>
            <p:txBody>
              <a:bodyPr/>
              <a:lstStyle/>
              <a:p>
                <a:pPr>
                  <a:defRPr/>
                </a:pPr>
                <a:endParaRPr lang="en-US" dirty="0"/>
              </a:p>
            </p:txBody>
          </p:sp>
          <p:sp>
            <p:nvSpPr>
              <p:cNvPr id="442" name="Rectangle 2338"/>
              <p:cNvSpPr>
                <a:spLocks noChangeArrowheads="1"/>
              </p:cNvSpPr>
              <p:nvPr userDrawn="1"/>
            </p:nvSpPr>
            <p:spPr bwMode="auto">
              <a:xfrm>
                <a:off x="4846" y="3699"/>
                <a:ext cx="195" cy="5"/>
              </a:xfrm>
              <a:prstGeom prst="rect">
                <a:avLst/>
              </a:prstGeom>
              <a:solidFill>
                <a:srgbClr val="CDA959"/>
              </a:solidFill>
              <a:ln w="0">
                <a:noFill/>
                <a:miter lim="800000"/>
                <a:headEnd/>
                <a:tailEnd/>
              </a:ln>
            </p:spPr>
            <p:txBody>
              <a:bodyPr/>
              <a:lstStyle/>
              <a:p>
                <a:pPr>
                  <a:defRPr/>
                </a:pPr>
                <a:endParaRPr lang="en-US" dirty="0"/>
              </a:p>
            </p:txBody>
          </p:sp>
          <p:sp>
            <p:nvSpPr>
              <p:cNvPr id="443" name="Rectangle 2339"/>
              <p:cNvSpPr>
                <a:spLocks noChangeArrowheads="1"/>
              </p:cNvSpPr>
              <p:nvPr userDrawn="1"/>
            </p:nvSpPr>
            <p:spPr bwMode="auto">
              <a:xfrm>
                <a:off x="5265" y="3699"/>
                <a:ext cx="62" cy="5"/>
              </a:xfrm>
              <a:prstGeom prst="rect">
                <a:avLst/>
              </a:prstGeom>
              <a:solidFill>
                <a:srgbClr val="CDA959"/>
              </a:solidFill>
              <a:ln w="0">
                <a:noFill/>
                <a:miter lim="800000"/>
                <a:headEnd/>
                <a:tailEnd/>
              </a:ln>
            </p:spPr>
            <p:txBody>
              <a:bodyPr/>
              <a:lstStyle/>
              <a:p>
                <a:pPr>
                  <a:defRPr/>
                </a:pPr>
                <a:endParaRPr lang="en-US" dirty="0"/>
              </a:p>
            </p:txBody>
          </p:sp>
          <p:sp>
            <p:nvSpPr>
              <p:cNvPr id="444" name="Rectangle 2340"/>
              <p:cNvSpPr>
                <a:spLocks noChangeArrowheads="1"/>
              </p:cNvSpPr>
              <p:nvPr userDrawn="1"/>
            </p:nvSpPr>
            <p:spPr bwMode="auto">
              <a:xfrm>
                <a:off x="5489" y="3699"/>
                <a:ext cx="162" cy="5"/>
              </a:xfrm>
              <a:prstGeom prst="rect">
                <a:avLst/>
              </a:prstGeom>
              <a:solidFill>
                <a:srgbClr val="CDA959"/>
              </a:solidFill>
              <a:ln w="0">
                <a:noFill/>
                <a:miter lim="800000"/>
                <a:headEnd/>
                <a:tailEnd/>
              </a:ln>
            </p:spPr>
            <p:txBody>
              <a:bodyPr/>
              <a:lstStyle/>
              <a:p>
                <a:pPr>
                  <a:defRPr/>
                </a:pPr>
                <a:endParaRPr lang="en-US" dirty="0"/>
              </a:p>
            </p:txBody>
          </p:sp>
          <p:sp>
            <p:nvSpPr>
              <p:cNvPr id="445" name="Rectangle 2341"/>
              <p:cNvSpPr>
                <a:spLocks noChangeArrowheads="1"/>
              </p:cNvSpPr>
              <p:nvPr userDrawn="1"/>
            </p:nvSpPr>
            <p:spPr bwMode="auto">
              <a:xfrm>
                <a:off x="5758" y="3699"/>
                <a:ext cx="44" cy="5"/>
              </a:xfrm>
              <a:prstGeom prst="rect">
                <a:avLst/>
              </a:prstGeom>
              <a:solidFill>
                <a:srgbClr val="CDA959"/>
              </a:solidFill>
              <a:ln w="0">
                <a:noFill/>
                <a:miter lim="800000"/>
                <a:headEnd/>
                <a:tailEnd/>
              </a:ln>
            </p:spPr>
            <p:txBody>
              <a:bodyPr/>
              <a:lstStyle/>
              <a:p>
                <a:pPr>
                  <a:defRPr/>
                </a:pPr>
                <a:endParaRPr lang="en-US" dirty="0"/>
              </a:p>
            </p:txBody>
          </p:sp>
          <p:sp>
            <p:nvSpPr>
              <p:cNvPr id="446" name="Rectangle 2342"/>
              <p:cNvSpPr>
                <a:spLocks noChangeArrowheads="1"/>
              </p:cNvSpPr>
              <p:nvPr userDrawn="1"/>
            </p:nvSpPr>
            <p:spPr bwMode="auto">
              <a:xfrm>
                <a:off x="4840" y="3704"/>
                <a:ext cx="196" cy="6"/>
              </a:xfrm>
              <a:prstGeom prst="rect">
                <a:avLst/>
              </a:prstGeom>
              <a:solidFill>
                <a:srgbClr val="CDA959"/>
              </a:solidFill>
              <a:ln w="0">
                <a:noFill/>
                <a:miter lim="800000"/>
                <a:headEnd/>
                <a:tailEnd/>
              </a:ln>
            </p:spPr>
            <p:txBody>
              <a:bodyPr/>
              <a:lstStyle/>
              <a:p>
                <a:pPr>
                  <a:defRPr/>
                </a:pPr>
                <a:endParaRPr lang="en-US" dirty="0"/>
              </a:p>
            </p:txBody>
          </p:sp>
          <p:sp>
            <p:nvSpPr>
              <p:cNvPr id="447" name="Rectangle 2343"/>
              <p:cNvSpPr>
                <a:spLocks noChangeArrowheads="1"/>
              </p:cNvSpPr>
              <p:nvPr userDrawn="1"/>
            </p:nvSpPr>
            <p:spPr bwMode="auto">
              <a:xfrm>
                <a:off x="5265" y="3704"/>
                <a:ext cx="62" cy="6"/>
              </a:xfrm>
              <a:prstGeom prst="rect">
                <a:avLst/>
              </a:prstGeom>
              <a:solidFill>
                <a:srgbClr val="CDA959"/>
              </a:solidFill>
              <a:ln w="0">
                <a:noFill/>
                <a:miter lim="800000"/>
                <a:headEnd/>
                <a:tailEnd/>
              </a:ln>
            </p:spPr>
            <p:txBody>
              <a:bodyPr/>
              <a:lstStyle/>
              <a:p>
                <a:pPr>
                  <a:defRPr/>
                </a:pPr>
                <a:endParaRPr lang="en-US" dirty="0"/>
              </a:p>
            </p:txBody>
          </p:sp>
          <p:sp>
            <p:nvSpPr>
              <p:cNvPr id="448" name="Rectangle 2344"/>
              <p:cNvSpPr>
                <a:spLocks noChangeArrowheads="1"/>
              </p:cNvSpPr>
              <p:nvPr userDrawn="1"/>
            </p:nvSpPr>
            <p:spPr bwMode="auto">
              <a:xfrm>
                <a:off x="5495" y="3704"/>
                <a:ext cx="162" cy="6"/>
              </a:xfrm>
              <a:prstGeom prst="rect">
                <a:avLst/>
              </a:prstGeom>
              <a:solidFill>
                <a:srgbClr val="CDA959"/>
              </a:solidFill>
              <a:ln w="0">
                <a:noFill/>
                <a:miter lim="800000"/>
                <a:headEnd/>
                <a:tailEnd/>
              </a:ln>
            </p:spPr>
            <p:txBody>
              <a:bodyPr/>
              <a:lstStyle/>
              <a:p>
                <a:pPr>
                  <a:defRPr/>
                </a:pPr>
                <a:endParaRPr lang="en-US" dirty="0"/>
              </a:p>
            </p:txBody>
          </p:sp>
          <p:sp>
            <p:nvSpPr>
              <p:cNvPr id="449" name="Rectangle 2345"/>
              <p:cNvSpPr>
                <a:spLocks noChangeArrowheads="1"/>
              </p:cNvSpPr>
              <p:nvPr userDrawn="1"/>
            </p:nvSpPr>
            <p:spPr bwMode="auto">
              <a:xfrm>
                <a:off x="5758" y="3704"/>
                <a:ext cx="44" cy="6"/>
              </a:xfrm>
              <a:prstGeom prst="rect">
                <a:avLst/>
              </a:prstGeom>
              <a:solidFill>
                <a:srgbClr val="CDA959"/>
              </a:solidFill>
              <a:ln w="0">
                <a:noFill/>
                <a:miter lim="800000"/>
                <a:headEnd/>
                <a:tailEnd/>
              </a:ln>
            </p:spPr>
            <p:txBody>
              <a:bodyPr/>
              <a:lstStyle/>
              <a:p>
                <a:pPr>
                  <a:defRPr/>
                </a:pPr>
                <a:endParaRPr lang="en-US" dirty="0"/>
              </a:p>
            </p:txBody>
          </p:sp>
          <p:sp>
            <p:nvSpPr>
              <p:cNvPr id="450" name="Rectangle 2346"/>
              <p:cNvSpPr>
                <a:spLocks noChangeArrowheads="1"/>
              </p:cNvSpPr>
              <p:nvPr userDrawn="1"/>
            </p:nvSpPr>
            <p:spPr bwMode="auto">
              <a:xfrm>
                <a:off x="4834" y="3710"/>
                <a:ext cx="202" cy="6"/>
              </a:xfrm>
              <a:prstGeom prst="rect">
                <a:avLst/>
              </a:prstGeom>
              <a:solidFill>
                <a:srgbClr val="CDA959"/>
              </a:solidFill>
              <a:ln w="0">
                <a:noFill/>
                <a:miter lim="800000"/>
                <a:headEnd/>
                <a:tailEnd/>
              </a:ln>
            </p:spPr>
            <p:txBody>
              <a:bodyPr/>
              <a:lstStyle/>
              <a:p>
                <a:pPr>
                  <a:defRPr/>
                </a:pPr>
                <a:endParaRPr lang="en-US" dirty="0"/>
              </a:p>
            </p:txBody>
          </p:sp>
          <p:sp>
            <p:nvSpPr>
              <p:cNvPr id="451" name="Rectangle 2347"/>
              <p:cNvSpPr>
                <a:spLocks noChangeArrowheads="1"/>
              </p:cNvSpPr>
              <p:nvPr userDrawn="1"/>
            </p:nvSpPr>
            <p:spPr bwMode="auto">
              <a:xfrm>
                <a:off x="5265" y="3710"/>
                <a:ext cx="62" cy="6"/>
              </a:xfrm>
              <a:prstGeom prst="rect">
                <a:avLst/>
              </a:prstGeom>
              <a:solidFill>
                <a:srgbClr val="CDA959"/>
              </a:solidFill>
              <a:ln w="0">
                <a:noFill/>
                <a:miter lim="800000"/>
                <a:headEnd/>
                <a:tailEnd/>
              </a:ln>
            </p:spPr>
            <p:txBody>
              <a:bodyPr/>
              <a:lstStyle/>
              <a:p>
                <a:pPr>
                  <a:defRPr/>
                </a:pPr>
                <a:endParaRPr lang="en-US" dirty="0"/>
              </a:p>
            </p:txBody>
          </p:sp>
          <p:sp>
            <p:nvSpPr>
              <p:cNvPr id="452" name="Rectangle 2348"/>
              <p:cNvSpPr>
                <a:spLocks noChangeArrowheads="1"/>
              </p:cNvSpPr>
              <p:nvPr userDrawn="1"/>
            </p:nvSpPr>
            <p:spPr bwMode="auto">
              <a:xfrm>
                <a:off x="5495" y="3710"/>
                <a:ext cx="162" cy="6"/>
              </a:xfrm>
              <a:prstGeom prst="rect">
                <a:avLst/>
              </a:prstGeom>
              <a:solidFill>
                <a:srgbClr val="CDA959"/>
              </a:solidFill>
              <a:ln w="0">
                <a:noFill/>
                <a:miter lim="800000"/>
                <a:headEnd/>
                <a:tailEnd/>
              </a:ln>
            </p:spPr>
            <p:txBody>
              <a:bodyPr/>
              <a:lstStyle/>
              <a:p>
                <a:pPr>
                  <a:defRPr/>
                </a:pPr>
                <a:endParaRPr lang="en-US" dirty="0"/>
              </a:p>
            </p:txBody>
          </p:sp>
          <p:sp>
            <p:nvSpPr>
              <p:cNvPr id="453" name="Rectangle 2349"/>
              <p:cNvSpPr>
                <a:spLocks noChangeArrowheads="1"/>
              </p:cNvSpPr>
              <p:nvPr userDrawn="1"/>
            </p:nvSpPr>
            <p:spPr bwMode="auto">
              <a:xfrm>
                <a:off x="5758" y="3710"/>
                <a:ext cx="44" cy="6"/>
              </a:xfrm>
              <a:prstGeom prst="rect">
                <a:avLst/>
              </a:prstGeom>
              <a:solidFill>
                <a:srgbClr val="CDA959"/>
              </a:solidFill>
              <a:ln w="0">
                <a:noFill/>
                <a:miter lim="800000"/>
                <a:headEnd/>
                <a:tailEnd/>
              </a:ln>
            </p:spPr>
            <p:txBody>
              <a:bodyPr/>
              <a:lstStyle/>
              <a:p>
                <a:pPr>
                  <a:defRPr/>
                </a:pPr>
                <a:endParaRPr lang="en-US" dirty="0"/>
              </a:p>
            </p:txBody>
          </p:sp>
          <p:sp>
            <p:nvSpPr>
              <p:cNvPr id="454" name="Rectangle 2350"/>
              <p:cNvSpPr>
                <a:spLocks noChangeArrowheads="1"/>
              </p:cNvSpPr>
              <p:nvPr userDrawn="1"/>
            </p:nvSpPr>
            <p:spPr bwMode="auto">
              <a:xfrm>
                <a:off x="4829" y="3716"/>
                <a:ext cx="201" cy="5"/>
              </a:xfrm>
              <a:prstGeom prst="rect">
                <a:avLst/>
              </a:prstGeom>
              <a:solidFill>
                <a:srgbClr val="CDA959"/>
              </a:solidFill>
              <a:ln w="0">
                <a:noFill/>
                <a:miter lim="800000"/>
                <a:headEnd/>
                <a:tailEnd/>
              </a:ln>
            </p:spPr>
            <p:txBody>
              <a:bodyPr/>
              <a:lstStyle/>
              <a:p>
                <a:pPr>
                  <a:defRPr/>
                </a:pPr>
                <a:endParaRPr lang="en-US" dirty="0"/>
              </a:p>
            </p:txBody>
          </p:sp>
          <p:sp>
            <p:nvSpPr>
              <p:cNvPr id="455" name="Rectangle 2351"/>
              <p:cNvSpPr>
                <a:spLocks noChangeArrowheads="1"/>
              </p:cNvSpPr>
              <p:nvPr userDrawn="1"/>
            </p:nvSpPr>
            <p:spPr bwMode="auto">
              <a:xfrm>
                <a:off x="5260" y="3716"/>
                <a:ext cx="67" cy="5"/>
              </a:xfrm>
              <a:prstGeom prst="rect">
                <a:avLst/>
              </a:prstGeom>
              <a:solidFill>
                <a:srgbClr val="CDA959"/>
              </a:solidFill>
              <a:ln w="0">
                <a:noFill/>
                <a:miter lim="800000"/>
                <a:headEnd/>
                <a:tailEnd/>
              </a:ln>
            </p:spPr>
            <p:txBody>
              <a:bodyPr/>
              <a:lstStyle/>
              <a:p>
                <a:pPr>
                  <a:defRPr/>
                </a:pPr>
                <a:endParaRPr lang="en-US" dirty="0"/>
              </a:p>
            </p:txBody>
          </p:sp>
          <p:sp>
            <p:nvSpPr>
              <p:cNvPr id="456" name="Rectangle 2352"/>
              <p:cNvSpPr>
                <a:spLocks noChangeArrowheads="1"/>
              </p:cNvSpPr>
              <p:nvPr userDrawn="1"/>
            </p:nvSpPr>
            <p:spPr bwMode="auto">
              <a:xfrm>
                <a:off x="5495" y="3716"/>
                <a:ext cx="162" cy="5"/>
              </a:xfrm>
              <a:prstGeom prst="rect">
                <a:avLst/>
              </a:prstGeom>
              <a:solidFill>
                <a:srgbClr val="CDA959"/>
              </a:solidFill>
              <a:ln w="0">
                <a:noFill/>
                <a:miter lim="800000"/>
                <a:headEnd/>
                <a:tailEnd/>
              </a:ln>
            </p:spPr>
            <p:txBody>
              <a:bodyPr/>
              <a:lstStyle/>
              <a:p>
                <a:pPr>
                  <a:defRPr/>
                </a:pPr>
                <a:endParaRPr lang="en-US" dirty="0"/>
              </a:p>
            </p:txBody>
          </p:sp>
          <p:sp>
            <p:nvSpPr>
              <p:cNvPr id="457" name="Rectangle 2353"/>
              <p:cNvSpPr>
                <a:spLocks noChangeArrowheads="1"/>
              </p:cNvSpPr>
              <p:nvPr userDrawn="1"/>
            </p:nvSpPr>
            <p:spPr bwMode="auto">
              <a:xfrm>
                <a:off x="5758" y="3716"/>
                <a:ext cx="44" cy="5"/>
              </a:xfrm>
              <a:prstGeom prst="rect">
                <a:avLst/>
              </a:prstGeom>
              <a:solidFill>
                <a:srgbClr val="CDA959"/>
              </a:solidFill>
              <a:ln w="0">
                <a:noFill/>
                <a:miter lim="800000"/>
                <a:headEnd/>
                <a:tailEnd/>
              </a:ln>
            </p:spPr>
            <p:txBody>
              <a:bodyPr/>
              <a:lstStyle/>
              <a:p>
                <a:pPr>
                  <a:defRPr/>
                </a:pPr>
                <a:endParaRPr lang="en-US" dirty="0"/>
              </a:p>
            </p:txBody>
          </p:sp>
          <p:sp>
            <p:nvSpPr>
              <p:cNvPr id="458" name="Rectangle 2354"/>
              <p:cNvSpPr>
                <a:spLocks noChangeArrowheads="1"/>
              </p:cNvSpPr>
              <p:nvPr userDrawn="1"/>
            </p:nvSpPr>
            <p:spPr bwMode="auto">
              <a:xfrm>
                <a:off x="4823" y="3721"/>
                <a:ext cx="202" cy="6"/>
              </a:xfrm>
              <a:prstGeom prst="rect">
                <a:avLst/>
              </a:prstGeom>
              <a:solidFill>
                <a:srgbClr val="CDA959"/>
              </a:solidFill>
              <a:ln w="0">
                <a:noFill/>
                <a:miter lim="800000"/>
                <a:headEnd/>
                <a:tailEnd/>
              </a:ln>
            </p:spPr>
            <p:txBody>
              <a:bodyPr/>
              <a:lstStyle/>
              <a:p>
                <a:pPr>
                  <a:defRPr/>
                </a:pPr>
                <a:endParaRPr lang="en-US" dirty="0"/>
              </a:p>
            </p:txBody>
          </p:sp>
          <p:sp>
            <p:nvSpPr>
              <p:cNvPr id="459" name="Rectangle 2355"/>
              <p:cNvSpPr>
                <a:spLocks noChangeArrowheads="1"/>
              </p:cNvSpPr>
              <p:nvPr userDrawn="1"/>
            </p:nvSpPr>
            <p:spPr bwMode="auto">
              <a:xfrm>
                <a:off x="5260" y="3721"/>
                <a:ext cx="67" cy="6"/>
              </a:xfrm>
              <a:prstGeom prst="rect">
                <a:avLst/>
              </a:prstGeom>
              <a:solidFill>
                <a:srgbClr val="CDA959"/>
              </a:solidFill>
              <a:ln w="0">
                <a:noFill/>
                <a:miter lim="800000"/>
                <a:headEnd/>
                <a:tailEnd/>
              </a:ln>
            </p:spPr>
            <p:txBody>
              <a:bodyPr/>
              <a:lstStyle/>
              <a:p>
                <a:pPr>
                  <a:defRPr/>
                </a:pPr>
                <a:endParaRPr lang="en-US" dirty="0"/>
              </a:p>
            </p:txBody>
          </p:sp>
          <p:sp>
            <p:nvSpPr>
              <p:cNvPr id="460" name="Rectangle 2356"/>
              <p:cNvSpPr>
                <a:spLocks noChangeArrowheads="1"/>
              </p:cNvSpPr>
              <p:nvPr userDrawn="1"/>
            </p:nvSpPr>
            <p:spPr bwMode="auto">
              <a:xfrm>
                <a:off x="5500" y="3721"/>
                <a:ext cx="163" cy="6"/>
              </a:xfrm>
              <a:prstGeom prst="rect">
                <a:avLst/>
              </a:prstGeom>
              <a:solidFill>
                <a:srgbClr val="CDA959"/>
              </a:solidFill>
              <a:ln w="0">
                <a:noFill/>
                <a:miter lim="800000"/>
                <a:headEnd/>
                <a:tailEnd/>
              </a:ln>
            </p:spPr>
            <p:txBody>
              <a:bodyPr/>
              <a:lstStyle/>
              <a:p>
                <a:pPr>
                  <a:defRPr/>
                </a:pPr>
                <a:endParaRPr lang="en-US" dirty="0"/>
              </a:p>
            </p:txBody>
          </p:sp>
          <p:sp>
            <p:nvSpPr>
              <p:cNvPr id="461" name="Rectangle 2357"/>
              <p:cNvSpPr>
                <a:spLocks noChangeArrowheads="1"/>
              </p:cNvSpPr>
              <p:nvPr userDrawn="1"/>
            </p:nvSpPr>
            <p:spPr bwMode="auto">
              <a:xfrm>
                <a:off x="5758" y="3721"/>
                <a:ext cx="44" cy="6"/>
              </a:xfrm>
              <a:prstGeom prst="rect">
                <a:avLst/>
              </a:prstGeom>
              <a:solidFill>
                <a:srgbClr val="CDA959"/>
              </a:solidFill>
              <a:ln w="0">
                <a:noFill/>
                <a:miter lim="800000"/>
                <a:headEnd/>
                <a:tailEnd/>
              </a:ln>
            </p:spPr>
            <p:txBody>
              <a:bodyPr/>
              <a:lstStyle/>
              <a:p>
                <a:pPr>
                  <a:defRPr/>
                </a:pPr>
                <a:endParaRPr lang="en-US" dirty="0"/>
              </a:p>
            </p:txBody>
          </p:sp>
          <p:sp>
            <p:nvSpPr>
              <p:cNvPr id="462" name="Rectangle 2358"/>
              <p:cNvSpPr>
                <a:spLocks noChangeArrowheads="1"/>
              </p:cNvSpPr>
              <p:nvPr userDrawn="1"/>
            </p:nvSpPr>
            <p:spPr bwMode="auto">
              <a:xfrm>
                <a:off x="4823" y="3727"/>
                <a:ext cx="196" cy="5"/>
              </a:xfrm>
              <a:prstGeom prst="rect">
                <a:avLst/>
              </a:prstGeom>
              <a:solidFill>
                <a:srgbClr val="CDA959"/>
              </a:solidFill>
              <a:ln w="0">
                <a:noFill/>
                <a:miter lim="800000"/>
                <a:headEnd/>
                <a:tailEnd/>
              </a:ln>
            </p:spPr>
            <p:txBody>
              <a:bodyPr/>
              <a:lstStyle/>
              <a:p>
                <a:pPr>
                  <a:defRPr/>
                </a:pPr>
                <a:endParaRPr lang="en-US" dirty="0"/>
              </a:p>
            </p:txBody>
          </p:sp>
          <p:sp>
            <p:nvSpPr>
              <p:cNvPr id="463" name="Rectangle 2359"/>
              <p:cNvSpPr>
                <a:spLocks noChangeArrowheads="1"/>
              </p:cNvSpPr>
              <p:nvPr userDrawn="1"/>
            </p:nvSpPr>
            <p:spPr bwMode="auto">
              <a:xfrm>
                <a:off x="5260" y="3727"/>
                <a:ext cx="61" cy="5"/>
              </a:xfrm>
              <a:prstGeom prst="rect">
                <a:avLst/>
              </a:prstGeom>
              <a:solidFill>
                <a:srgbClr val="CDA959"/>
              </a:solidFill>
              <a:ln w="0">
                <a:noFill/>
                <a:miter lim="800000"/>
                <a:headEnd/>
                <a:tailEnd/>
              </a:ln>
            </p:spPr>
            <p:txBody>
              <a:bodyPr/>
              <a:lstStyle/>
              <a:p>
                <a:pPr>
                  <a:defRPr/>
                </a:pPr>
                <a:endParaRPr lang="en-US" dirty="0"/>
              </a:p>
            </p:txBody>
          </p:sp>
          <p:sp>
            <p:nvSpPr>
              <p:cNvPr id="464" name="Rectangle 2360"/>
              <p:cNvSpPr>
                <a:spLocks noChangeArrowheads="1"/>
              </p:cNvSpPr>
              <p:nvPr userDrawn="1"/>
            </p:nvSpPr>
            <p:spPr bwMode="auto">
              <a:xfrm>
                <a:off x="5500" y="3727"/>
                <a:ext cx="163" cy="5"/>
              </a:xfrm>
              <a:prstGeom prst="rect">
                <a:avLst/>
              </a:prstGeom>
              <a:solidFill>
                <a:srgbClr val="CDA959"/>
              </a:solidFill>
              <a:ln w="0">
                <a:noFill/>
                <a:miter lim="800000"/>
                <a:headEnd/>
                <a:tailEnd/>
              </a:ln>
            </p:spPr>
            <p:txBody>
              <a:bodyPr/>
              <a:lstStyle/>
              <a:p>
                <a:pPr>
                  <a:defRPr/>
                </a:pPr>
                <a:endParaRPr lang="en-US" dirty="0"/>
              </a:p>
            </p:txBody>
          </p:sp>
          <p:sp>
            <p:nvSpPr>
              <p:cNvPr id="465" name="Rectangle 2361"/>
              <p:cNvSpPr>
                <a:spLocks noChangeArrowheads="1"/>
              </p:cNvSpPr>
              <p:nvPr userDrawn="1"/>
            </p:nvSpPr>
            <p:spPr bwMode="auto">
              <a:xfrm>
                <a:off x="5758" y="3727"/>
                <a:ext cx="44" cy="5"/>
              </a:xfrm>
              <a:prstGeom prst="rect">
                <a:avLst/>
              </a:prstGeom>
              <a:solidFill>
                <a:srgbClr val="CDA959"/>
              </a:solidFill>
              <a:ln w="0">
                <a:noFill/>
                <a:miter lim="800000"/>
                <a:headEnd/>
                <a:tailEnd/>
              </a:ln>
            </p:spPr>
            <p:txBody>
              <a:bodyPr/>
              <a:lstStyle/>
              <a:p>
                <a:pPr>
                  <a:defRPr/>
                </a:pPr>
                <a:endParaRPr lang="en-US" dirty="0"/>
              </a:p>
            </p:txBody>
          </p:sp>
          <p:sp>
            <p:nvSpPr>
              <p:cNvPr id="466" name="Rectangle 2362"/>
              <p:cNvSpPr>
                <a:spLocks noChangeArrowheads="1"/>
              </p:cNvSpPr>
              <p:nvPr userDrawn="1"/>
            </p:nvSpPr>
            <p:spPr bwMode="auto">
              <a:xfrm>
                <a:off x="4818" y="3732"/>
                <a:ext cx="195" cy="6"/>
              </a:xfrm>
              <a:prstGeom prst="rect">
                <a:avLst/>
              </a:prstGeom>
              <a:solidFill>
                <a:srgbClr val="CDA959"/>
              </a:solidFill>
              <a:ln w="0">
                <a:noFill/>
                <a:miter lim="800000"/>
                <a:headEnd/>
                <a:tailEnd/>
              </a:ln>
            </p:spPr>
            <p:txBody>
              <a:bodyPr/>
              <a:lstStyle/>
              <a:p>
                <a:pPr>
                  <a:defRPr/>
                </a:pPr>
                <a:endParaRPr lang="en-US" dirty="0"/>
              </a:p>
            </p:txBody>
          </p:sp>
          <p:sp>
            <p:nvSpPr>
              <p:cNvPr id="467" name="Rectangle 2363"/>
              <p:cNvSpPr>
                <a:spLocks noChangeArrowheads="1"/>
              </p:cNvSpPr>
              <p:nvPr userDrawn="1"/>
            </p:nvSpPr>
            <p:spPr bwMode="auto">
              <a:xfrm>
                <a:off x="5260" y="3732"/>
                <a:ext cx="61" cy="6"/>
              </a:xfrm>
              <a:prstGeom prst="rect">
                <a:avLst/>
              </a:prstGeom>
              <a:solidFill>
                <a:srgbClr val="CDA959"/>
              </a:solidFill>
              <a:ln w="0">
                <a:noFill/>
                <a:miter lim="800000"/>
                <a:headEnd/>
                <a:tailEnd/>
              </a:ln>
            </p:spPr>
            <p:txBody>
              <a:bodyPr/>
              <a:lstStyle/>
              <a:p>
                <a:pPr>
                  <a:defRPr/>
                </a:pPr>
                <a:endParaRPr lang="en-US" dirty="0"/>
              </a:p>
            </p:txBody>
          </p:sp>
          <p:sp>
            <p:nvSpPr>
              <p:cNvPr id="468" name="Rectangle 2364"/>
              <p:cNvSpPr>
                <a:spLocks noChangeArrowheads="1"/>
              </p:cNvSpPr>
              <p:nvPr userDrawn="1"/>
            </p:nvSpPr>
            <p:spPr bwMode="auto">
              <a:xfrm>
                <a:off x="5506" y="3732"/>
                <a:ext cx="162" cy="6"/>
              </a:xfrm>
              <a:prstGeom prst="rect">
                <a:avLst/>
              </a:prstGeom>
              <a:solidFill>
                <a:srgbClr val="CDA959"/>
              </a:solidFill>
              <a:ln w="0">
                <a:noFill/>
                <a:miter lim="800000"/>
                <a:headEnd/>
                <a:tailEnd/>
              </a:ln>
            </p:spPr>
            <p:txBody>
              <a:bodyPr/>
              <a:lstStyle/>
              <a:p>
                <a:pPr>
                  <a:defRPr/>
                </a:pPr>
                <a:endParaRPr lang="en-US" dirty="0"/>
              </a:p>
            </p:txBody>
          </p:sp>
          <p:sp>
            <p:nvSpPr>
              <p:cNvPr id="469" name="Rectangle 2365"/>
              <p:cNvSpPr>
                <a:spLocks noChangeArrowheads="1"/>
              </p:cNvSpPr>
              <p:nvPr userDrawn="1"/>
            </p:nvSpPr>
            <p:spPr bwMode="auto">
              <a:xfrm>
                <a:off x="5758" y="3732"/>
                <a:ext cx="44" cy="6"/>
              </a:xfrm>
              <a:prstGeom prst="rect">
                <a:avLst/>
              </a:prstGeom>
              <a:solidFill>
                <a:srgbClr val="CDA959"/>
              </a:solidFill>
              <a:ln w="0">
                <a:noFill/>
                <a:miter lim="800000"/>
                <a:headEnd/>
                <a:tailEnd/>
              </a:ln>
            </p:spPr>
            <p:txBody>
              <a:bodyPr/>
              <a:lstStyle/>
              <a:p>
                <a:pPr>
                  <a:defRPr/>
                </a:pPr>
                <a:endParaRPr lang="en-US" dirty="0"/>
              </a:p>
            </p:txBody>
          </p:sp>
          <p:sp>
            <p:nvSpPr>
              <p:cNvPr id="470" name="Rectangle 2366"/>
              <p:cNvSpPr>
                <a:spLocks noChangeArrowheads="1"/>
              </p:cNvSpPr>
              <p:nvPr userDrawn="1"/>
            </p:nvSpPr>
            <p:spPr bwMode="auto">
              <a:xfrm>
                <a:off x="4812" y="3738"/>
                <a:ext cx="196" cy="6"/>
              </a:xfrm>
              <a:prstGeom prst="rect">
                <a:avLst/>
              </a:prstGeom>
              <a:solidFill>
                <a:srgbClr val="CDA959"/>
              </a:solidFill>
              <a:ln w="0">
                <a:noFill/>
                <a:miter lim="800000"/>
                <a:headEnd/>
                <a:tailEnd/>
              </a:ln>
            </p:spPr>
            <p:txBody>
              <a:bodyPr/>
              <a:lstStyle/>
              <a:p>
                <a:pPr>
                  <a:defRPr/>
                </a:pPr>
                <a:endParaRPr lang="en-US" dirty="0"/>
              </a:p>
            </p:txBody>
          </p:sp>
          <p:sp>
            <p:nvSpPr>
              <p:cNvPr id="471" name="Rectangle 2367"/>
              <p:cNvSpPr>
                <a:spLocks noChangeArrowheads="1"/>
              </p:cNvSpPr>
              <p:nvPr userDrawn="1"/>
            </p:nvSpPr>
            <p:spPr bwMode="auto">
              <a:xfrm>
                <a:off x="5260" y="3738"/>
                <a:ext cx="61" cy="6"/>
              </a:xfrm>
              <a:prstGeom prst="rect">
                <a:avLst/>
              </a:prstGeom>
              <a:solidFill>
                <a:srgbClr val="CDA959"/>
              </a:solidFill>
              <a:ln w="0">
                <a:noFill/>
                <a:miter lim="800000"/>
                <a:headEnd/>
                <a:tailEnd/>
              </a:ln>
            </p:spPr>
            <p:txBody>
              <a:bodyPr/>
              <a:lstStyle/>
              <a:p>
                <a:pPr>
                  <a:defRPr/>
                </a:pPr>
                <a:endParaRPr lang="en-US" dirty="0"/>
              </a:p>
            </p:txBody>
          </p:sp>
          <p:sp>
            <p:nvSpPr>
              <p:cNvPr id="472" name="Rectangle 2368"/>
              <p:cNvSpPr>
                <a:spLocks noChangeArrowheads="1"/>
              </p:cNvSpPr>
              <p:nvPr userDrawn="1"/>
            </p:nvSpPr>
            <p:spPr bwMode="auto">
              <a:xfrm>
                <a:off x="5506" y="3738"/>
                <a:ext cx="162" cy="6"/>
              </a:xfrm>
              <a:prstGeom prst="rect">
                <a:avLst/>
              </a:prstGeom>
              <a:solidFill>
                <a:srgbClr val="CDA959"/>
              </a:solidFill>
              <a:ln w="0">
                <a:noFill/>
                <a:miter lim="800000"/>
                <a:headEnd/>
                <a:tailEnd/>
              </a:ln>
            </p:spPr>
            <p:txBody>
              <a:bodyPr/>
              <a:lstStyle/>
              <a:p>
                <a:pPr>
                  <a:defRPr/>
                </a:pPr>
                <a:endParaRPr lang="en-US" dirty="0"/>
              </a:p>
            </p:txBody>
          </p:sp>
          <p:sp>
            <p:nvSpPr>
              <p:cNvPr id="473" name="Rectangle 2369"/>
              <p:cNvSpPr>
                <a:spLocks noChangeArrowheads="1"/>
              </p:cNvSpPr>
              <p:nvPr userDrawn="1"/>
            </p:nvSpPr>
            <p:spPr bwMode="auto">
              <a:xfrm>
                <a:off x="5758" y="3738"/>
                <a:ext cx="44" cy="6"/>
              </a:xfrm>
              <a:prstGeom prst="rect">
                <a:avLst/>
              </a:prstGeom>
              <a:solidFill>
                <a:srgbClr val="CDA959"/>
              </a:solidFill>
              <a:ln w="0">
                <a:noFill/>
                <a:miter lim="800000"/>
                <a:headEnd/>
                <a:tailEnd/>
              </a:ln>
            </p:spPr>
            <p:txBody>
              <a:bodyPr/>
              <a:lstStyle/>
              <a:p>
                <a:pPr>
                  <a:defRPr/>
                </a:pPr>
                <a:endParaRPr lang="en-US" dirty="0"/>
              </a:p>
            </p:txBody>
          </p:sp>
          <p:sp>
            <p:nvSpPr>
              <p:cNvPr id="474" name="Rectangle 2370"/>
              <p:cNvSpPr>
                <a:spLocks noChangeArrowheads="1"/>
              </p:cNvSpPr>
              <p:nvPr userDrawn="1"/>
            </p:nvSpPr>
            <p:spPr bwMode="auto">
              <a:xfrm>
                <a:off x="4806" y="3744"/>
                <a:ext cx="202" cy="5"/>
              </a:xfrm>
              <a:prstGeom prst="rect">
                <a:avLst/>
              </a:prstGeom>
              <a:solidFill>
                <a:srgbClr val="CDA959"/>
              </a:solidFill>
              <a:ln w="0">
                <a:noFill/>
                <a:miter lim="800000"/>
                <a:headEnd/>
                <a:tailEnd/>
              </a:ln>
            </p:spPr>
            <p:txBody>
              <a:bodyPr/>
              <a:lstStyle/>
              <a:p>
                <a:pPr>
                  <a:defRPr/>
                </a:pPr>
                <a:endParaRPr lang="en-US" dirty="0"/>
              </a:p>
            </p:txBody>
          </p:sp>
          <p:sp>
            <p:nvSpPr>
              <p:cNvPr id="475" name="Rectangle 2371"/>
              <p:cNvSpPr>
                <a:spLocks noChangeArrowheads="1"/>
              </p:cNvSpPr>
              <p:nvPr userDrawn="1"/>
            </p:nvSpPr>
            <p:spPr bwMode="auto">
              <a:xfrm>
                <a:off x="5260" y="3744"/>
                <a:ext cx="61" cy="5"/>
              </a:xfrm>
              <a:prstGeom prst="rect">
                <a:avLst/>
              </a:prstGeom>
              <a:solidFill>
                <a:srgbClr val="CDA959"/>
              </a:solidFill>
              <a:ln w="0">
                <a:noFill/>
                <a:miter lim="800000"/>
                <a:headEnd/>
                <a:tailEnd/>
              </a:ln>
            </p:spPr>
            <p:txBody>
              <a:bodyPr/>
              <a:lstStyle/>
              <a:p>
                <a:pPr>
                  <a:defRPr/>
                </a:pPr>
                <a:endParaRPr lang="en-US" dirty="0"/>
              </a:p>
            </p:txBody>
          </p:sp>
          <p:sp>
            <p:nvSpPr>
              <p:cNvPr id="476" name="Rectangle 2372"/>
              <p:cNvSpPr>
                <a:spLocks noChangeArrowheads="1"/>
              </p:cNvSpPr>
              <p:nvPr userDrawn="1"/>
            </p:nvSpPr>
            <p:spPr bwMode="auto">
              <a:xfrm>
                <a:off x="5506" y="3744"/>
                <a:ext cx="162" cy="5"/>
              </a:xfrm>
              <a:prstGeom prst="rect">
                <a:avLst/>
              </a:prstGeom>
              <a:solidFill>
                <a:srgbClr val="CDA959"/>
              </a:solidFill>
              <a:ln w="0">
                <a:noFill/>
                <a:miter lim="800000"/>
                <a:headEnd/>
                <a:tailEnd/>
              </a:ln>
            </p:spPr>
            <p:txBody>
              <a:bodyPr/>
              <a:lstStyle/>
              <a:p>
                <a:pPr>
                  <a:defRPr/>
                </a:pPr>
                <a:endParaRPr lang="en-US" dirty="0"/>
              </a:p>
            </p:txBody>
          </p:sp>
          <p:sp>
            <p:nvSpPr>
              <p:cNvPr id="477" name="Rectangle 2373"/>
              <p:cNvSpPr>
                <a:spLocks noChangeArrowheads="1"/>
              </p:cNvSpPr>
              <p:nvPr userDrawn="1"/>
            </p:nvSpPr>
            <p:spPr bwMode="auto">
              <a:xfrm>
                <a:off x="5758" y="3744"/>
                <a:ext cx="44" cy="5"/>
              </a:xfrm>
              <a:prstGeom prst="rect">
                <a:avLst/>
              </a:prstGeom>
              <a:solidFill>
                <a:srgbClr val="CDA959"/>
              </a:solidFill>
              <a:ln w="0">
                <a:noFill/>
                <a:miter lim="800000"/>
                <a:headEnd/>
                <a:tailEnd/>
              </a:ln>
            </p:spPr>
            <p:txBody>
              <a:bodyPr/>
              <a:lstStyle/>
              <a:p>
                <a:pPr>
                  <a:defRPr/>
                </a:pPr>
                <a:endParaRPr lang="en-US" dirty="0"/>
              </a:p>
            </p:txBody>
          </p:sp>
          <p:sp>
            <p:nvSpPr>
              <p:cNvPr id="478" name="Rectangle 2374"/>
              <p:cNvSpPr>
                <a:spLocks noChangeArrowheads="1"/>
              </p:cNvSpPr>
              <p:nvPr userDrawn="1"/>
            </p:nvSpPr>
            <p:spPr bwMode="auto">
              <a:xfrm>
                <a:off x="4801" y="3749"/>
                <a:ext cx="201" cy="6"/>
              </a:xfrm>
              <a:prstGeom prst="rect">
                <a:avLst/>
              </a:prstGeom>
              <a:solidFill>
                <a:srgbClr val="CDA959"/>
              </a:solidFill>
              <a:ln w="0">
                <a:noFill/>
                <a:miter lim="800000"/>
                <a:headEnd/>
                <a:tailEnd/>
              </a:ln>
            </p:spPr>
            <p:txBody>
              <a:bodyPr/>
              <a:lstStyle/>
              <a:p>
                <a:pPr>
                  <a:defRPr/>
                </a:pPr>
                <a:endParaRPr lang="en-US" dirty="0"/>
              </a:p>
            </p:txBody>
          </p:sp>
          <p:sp>
            <p:nvSpPr>
              <p:cNvPr id="479" name="Rectangle 2375"/>
              <p:cNvSpPr>
                <a:spLocks noChangeArrowheads="1"/>
              </p:cNvSpPr>
              <p:nvPr userDrawn="1"/>
            </p:nvSpPr>
            <p:spPr bwMode="auto">
              <a:xfrm>
                <a:off x="5260" y="3749"/>
                <a:ext cx="61" cy="6"/>
              </a:xfrm>
              <a:prstGeom prst="rect">
                <a:avLst/>
              </a:prstGeom>
              <a:solidFill>
                <a:srgbClr val="CDA959"/>
              </a:solidFill>
              <a:ln w="0">
                <a:noFill/>
                <a:miter lim="800000"/>
                <a:headEnd/>
                <a:tailEnd/>
              </a:ln>
            </p:spPr>
            <p:txBody>
              <a:bodyPr/>
              <a:lstStyle/>
              <a:p>
                <a:pPr>
                  <a:defRPr/>
                </a:pPr>
                <a:endParaRPr lang="en-US" dirty="0"/>
              </a:p>
            </p:txBody>
          </p:sp>
          <p:sp>
            <p:nvSpPr>
              <p:cNvPr id="480" name="Rectangle 2376"/>
              <p:cNvSpPr>
                <a:spLocks noChangeArrowheads="1"/>
              </p:cNvSpPr>
              <p:nvPr userDrawn="1"/>
            </p:nvSpPr>
            <p:spPr bwMode="auto">
              <a:xfrm>
                <a:off x="5511" y="3749"/>
                <a:ext cx="163" cy="6"/>
              </a:xfrm>
              <a:prstGeom prst="rect">
                <a:avLst/>
              </a:prstGeom>
              <a:solidFill>
                <a:srgbClr val="CDA959"/>
              </a:solidFill>
              <a:ln w="0">
                <a:noFill/>
                <a:miter lim="800000"/>
                <a:headEnd/>
                <a:tailEnd/>
              </a:ln>
            </p:spPr>
            <p:txBody>
              <a:bodyPr/>
              <a:lstStyle/>
              <a:p>
                <a:pPr>
                  <a:defRPr/>
                </a:pPr>
                <a:endParaRPr lang="en-US" dirty="0"/>
              </a:p>
            </p:txBody>
          </p:sp>
          <p:sp>
            <p:nvSpPr>
              <p:cNvPr id="481" name="Rectangle 2377"/>
              <p:cNvSpPr>
                <a:spLocks noChangeArrowheads="1"/>
              </p:cNvSpPr>
              <p:nvPr userDrawn="1"/>
            </p:nvSpPr>
            <p:spPr bwMode="auto">
              <a:xfrm>
                <a:off x="5758" y="3749"/>
                <a:ext cx="44" cy="6"/>
              </a:xfrm>
              <a:prstGeom prst="rect">
                <a:avLst/>
              </a:prstGeom>
              <a:solidFill>
                <a:srgbClr val="CDA959"/>
              </a:solidFill>
              <a:ln w="0">
                <a:noFill/>
                <a:miter lim="800000"/>
                <a:headEnd/>
                <a:tailEnd/>
              </a:ln>
            </p:spPr>
            <p:txBody>
              <a:bodyPr/>
              <a:lstStyle/>
              <a:p>
                <a:pPr>
                  <a:defRPr/>
                </a:pPr>
                <a:endParaRPr lang="en-US" dirty="0"/>
              </a:p>
            </p:txBody>
          </p:sp>
          <p:sp>
            <p:nvSpPr>
              <p:cNvPr id="482" name="Rectangle 2378"/>
              <p:cNvSpPr>
                <a:spLocks noChangeArrowheads="1"/>
              </p:cNvSpPr>
              <p:nvPr userDrawn="1"/>
            </p:nvSpPr>
            <p:spPr bwMode="auto">
              <a:xfrm>
                <a:off x="4795" y="3755"/>
                <a:ext cx="202" cy="5"/>
              </a:xfrm>
              <a:prstGeom prst="rect">
                <a:avLst/>
              </a:prstGeom>
              <a:solidFill>
                <a:srgbClr val="CDA959"/>
              </a:solidFill>
              <a:ln w="0">
                <a:noFill/>
                <a:miter lim="800000"/>
                <a:headEnd/>
                <a:tailEnd/>
              </a:ln>
            </p:spPr>
            <p:txBody>
              <a:bodyPr/>
              <a:lstStyle/>
              <a:p>
                <a:pPr>
                  <a:defRPr/>
                </a:pPr>
                <a:endParaRPr lang="en-US" dirty="0"/>
              </a:p>
            </p:txBody>
          </p:sp>
          <p:sp>
            <p:nvSpPr>
              <p:cNvPr id="483" name="Rectangle 2379"/>
              <p:cNvSpPr>
                <a:spLocks noChangeArrowheads="1"/>
              </p:cNvSpPr>
              <p:nvPr userDrawn="1"/>
            </p:nvSpPr>
            <p:spPr bwMode="auto">
              <a:xfrm>
                <a:off x="5260" y="3755"/>
                <a:ext cx="61" cy="5"/>
              </a:xfrm>
              <a:prstGeom prst="rect">
                <a:avLst/>
              </a:prstGeom>
              <a:solidFill>
                <a:srgbClr val="CDA959"/>
              </a:solidFill>
              <a:ln w="0">
                <a:noFill/>
                <a:miter lim="800000"/>
                <a:headEnd/>
                <a:tailEnd/>
              </a:ln>
            </p:spPr>
            <p:txBody>
              <a:bodyPr/>
              <a:lstStyle/>
              <a:p>
                <a:pPr>
                  <a:defRPr/>
                </a:pPr>
                <a:endParaRPr lang="en-US" dirty="0"/>
              </a:p>
            </p:txBody>
          </p:sp>
          <p:sp>
            <p:nvSpPr>
              <p:cNvPr id="484" name="Rectangle 2380"/>
              <p:cNvSpPr>
                <a:spLocks noChangeArrowheads="1"/>
              </p:cNvSpPr>
              <p:nvPr userDrawn="1"/>
            </p:nvSpPr>
            <p:spPr bwMode="auto">
              <a:xfrm>
                <a:off x="5511" y="3755"/>
                <a:ext cx="163" cy="5"/>
              </a:xfrm>
              <a:prstGeom prst="rect">
                <a:avLst/>
              </a:prstGeom>
              <a:solidFill>
                <a:srgbClr val="CDA959"/>
              </a:solidFill>
              <a:ln w="0">
                <a:noFill/>
                <a:miter lim="800000"/>
                <a:headEnd/>
                <a:tailEnd/>
              </a:ln>
            </p:spPr>
            <p:txBody>
              <a:bodyPr/>
              <a:lstStyle/>
              <a:p>
                <a:pPr>
                  <a:defRPr/>
                </a:pPr>
                <a:endParaRPr lang="en-US" dirty="0"/>
              </a:p>
            </p:txBody>
          </p:sp>
          <p:sp>
            <p:nvSpPr>
              <p:cNvPr id="485" name="Rectangle 2381"/>
              <p:cNvSpPr>
                <a:spLocks noChangeArrowheads="1"/>
              </p:cNvSpPr>
              <p:nvPr userDrawn="1"/>
            </p:nvSpPr>
            <p:spPr bwMode="auto">
              <a:xfrm>
                <a:off x="5758" y="3755"/>
                <a:ext cx="44" cy="5"/>
              </a:xfrm>
              <a:prstGeom prst="rect">
                <a:avLst/>
              </a:prstGeom>
              <a:solidFill>
                <a:srgbClr val="CDA959"/>
              </a:solidFill>
              <a:ln w="0">
                <a:noFill/>
                <a:miter lim="800000"/>
                <a:headEnd/>
                <a:tailEnd/>
              </a:ln>
            </p:spPr>
            <p:txBody>
              <a:bodyPr/>
              <a:lstStyle/>
              <a:p>
                <a:pPr>
                  <a:defRPr/>
                </a:pPr>
                <a:endParaRPr lang="en-US" dirty="0"/>
              </a:p>
            </p:txBody>
          </p:sp>
          <p:sp>
            <p:nvSpPr>
              <p:cNvPr id="486" name="Rectangle 2382"/>
              <p:cNvSpPr>
                <a:spLocks noChangeArrowheads="1"/>
              </p:cNvSpPr>
              <p:nvPr userDrawn="1"/>
            </p:nvSpPr>
            <p:spPr bwMode="auto">
              <a:xfrm>
                <a:off x="4790" y="3760"/>
                <a:ext cx="201" cy="6"/>
              </a:xfrm>
              <a:prstGeom prst="rect">
                <a:avLst/>
              </a:prstGeom>
              <a:solidFill>
                <a:srgbClr val="CDA959"/>
              </a:solidFill>
              <a:ln w="0">
                <a:noFill/>
                <a:miter lim="800000"/>
                <a:headEnd/>
                <a:tailEnd/>
              </a:ln>
            </p:spPr>
            <p:txBody>
              <a:bodyPr/>
              <a:lstStyle/>
              <a:p>
                <a:pPr>
                  <a:defRPr/>
                </a:pPr>
                <a:endParaRPr lang="en-US" dirty="0"/>
              </a:p>
            </p:txBody>
          </p:sp>
          <p:sp>
            <p:nvSpPr>
              <p:cNvPr id="487" name="Rectangle 2383"/>
              <p:cNvSpPr>
                <a:spLocks noChangeArrowheads="1"/>
              </p:cNvSpPr>
              <p:nvPr userDrawn="1"/>
            </p:nvSpPr>
            <p:spPr bwMode="auto">
              <a:xfrm>
                <a:off x="5260" y="3760"/>
                <a:ext cx="61" cy="6"/>
              </a:xfrm>
              <a:prstGeom prst="rect">
                <a:avLst/>
              </a:prstGeom>
              <a:solidFill>
                <a:srgbClr val="CDA959"/>
              </a:solidFill>
              <a:ln w="0">
                <a:noFill/>
                <a:miter lim="800000"/>
                <a:headEnd/>
                <a:tailEnd/>
              </a:ln>
            </p:spPr>
            <p:txBody>
              <a:bodyPr/>
              <a:lstStyle/>
              <a:p>
                <a:pPr>
                  <a:defRPr/>
                </a:pPr>
                <a:endParaRPr lang="en-US" dirty="0"/>
              </a:p>
            </p:txBody>
          </p:sp>
          <p:sp>
            <p:nvSpPr>
              <p:cNvPr id="488" name="Rectangle 2384"/>
              <p:cNvSpPr>
                <a:spLocks noChangeArrowheads="1"/>
              </p:cNvSpPr>
              <p:nvPr userDrawn="1"/>
            </p:nvSpPr>
            <p:spPr bwMode="auto">
              <a:xfrm>
                <a:off x="5517" y="3760"/>
                <a:ext cx="162" cy="6"/>
              </a:xfrm>
              <a:prstGeom prst="rect">
                <a:avLst/>
              </a:prstGeom>
              <a:solidFill>
                <a:srgbClr val="CDA959"/>
              </a:solidFill>
              <a:ln w="0">
                <a:noFill/>
                <a:miter lim="800000"/>
                <a:headEnd/>
                <a:tailEnd/>
              </a:ln>
            </p:spPr>
            <p:txBody>
              <a:bodyPr/>
              <a:lstStyle/>
              <a:p>
                <a:pPr>
                  <a:defRPr/>
                </a:pPr>
                <a:endParaRPr lang="en-US" dirty="0"/>
              </a:p>
            </p:txBody>
          </p:sp>
          <p:sp>
            <p:nvSpPr>
              <p:cNvPr id="489" name="Rectangle 2385"/>
              <p:cNvSpPr>
                <a:spLocks noChangeArrowheads="1"/>
              </p:cNvSpPr>
              <p:nvPr userDrawn="1"/>
            </p:nvSpPr>
            <p:spPr bwMode="auto">
              <a:xfrm>
                <a:off x="5758" y="3760"/>
                <a:ext cx="44" cy="6"/>
              </a:xfrm>
              <a:prstGeom prst="rect">
                <a:avLst/>
              </a:prstGeom>
              <a:solidFill>
                <a:srgbClr val="CDA959"/>
              </a:solidFill>
              <a:ln w="0">
                <a:noFill/>
                <a:miter lim="800000"/>
                <a:headEnd/>
                <a:tailEnd/>
              </a:ln>
            </p:spPr>
            <p:txBody>
              <a:bodyPr/>
              <a:lstStyle/>
              <a:p>
                <a:pPr>
                  <a:defRPr/>
                </a:pPr>
                <a:endParaRPr lang="en-US" dirty="0"/>
              </a:p>
            </p:txBody>
          </p:sp>
          <p:sp>
            <p:nvSpPr>
              <p:cNvPr id="490" name="Rectangle 2386"/>
              <p:cNvSpPr>
                <a:spLocks noChangeArrowheads="1"/>
              </p:cNvSpPr>
              <p:nvPr userDrawn="1"/>
            </p:nvSpPr>
            <p:spPr bwMode="auto">
              <a:xfrm>
                <a:off x="4790" y="3766"/>
                <a:ext cx="195" cy="6"/>
              </a:xfrm>
              <a:prstGeom prst="rect">
                <a:avLst/>
              </a:prstGeom>
              <a:solidFill>
                <a:srgbClr val="CDA959"/>
              </a:solidFill>
              <a:ln w="0">
                <a:noFill/>
                <a:miter lim="800000"/>
                <a:headEnd/>
                <a:tailEnd/>
              </a:ln>
            </p:spPr>
            <p:txBody>
              <a:bodyPr/>
              <a:lstStyle/>
              <a:p>
                <a:pPr>
                  <a:defRPr/>
                </a:pPr>
                <a:endParaRPr lang="en-US" dirty="0"/>
              </a:p>
            </p:txBody>
          </p:sp>
          <p:sp>
            <p:nvSpPr>
              <p:cNvPr id="491" name="Rectangle 2387"/>
              <p:cNvSpPr>
                <a:spLocks noChangeArrowheads="1"/>
              </p:cNvSpPr>
              <p:nvPr userDrawn="1"/>
            </p:nvSpPr>
            <p:spPr bwMode="auto">
              <a:xfrm>
                <a:off x="5260" y="3766"/>
                <a:ext cx="61" cy="6"/>
              </a:xfrm>
              <a:prstGeom prst="rect">
                <a:avLst/>
              </a:prstGeom>
              <a:solidFill>
                <a:srgbClr val="CDA959"/>
              </a:solidFill>
              <a:ln w="0">
                <a:noFill/>
                <a:miter lim="800000"/>
                <a:headEnd/>
                <a:tailEnd/>
              </a:ln>
            </p:spPr>
            <p:txBody>
              <a:bodyPr/>
              <a:lstStyle/>
              <a:p>
                <a:pPr>
                  <a:defRPr/>
                </a:pPr>
                <a:endParaRPr lang="en-US" dirty="0"/>
              </a:p>
            </p:txBody>
          </p:sp>
          <p:sp>
            <p:nvSpPr>
              <p:cNvPr id="492" name="Rectangle 2388"/>
              <p:cNvSpPr>
                <a:spLocks noChangeArrowheads="1"/>
              </p:cNvSpPr>
              <p:nvPr userDrawn="1"/>
            </p:nvSpPr>
            <p:spPr bwMode="auto">
              <a:xfrm>
                <a:off x="5517" y="3766"/>
                <a:ext cx="162" cy="6"/>
              </a:xfrm>
              <a:prstGeom prst="rect">
                <a:avLst/>
              </a:prstGeom>
              <a:solidFill>
                <a:srgbClr val="CDA959"/>
              </a:solidFill>
              <a:ln w="0">
                <a:noFill/>
                <a:miter lim="800000"/>
                <a:headEnd/>
                <a:tailEnd/>
              </a:ln>
            </p:spPr>
            <p:txBody>
              <a:bodyPr/>
              <a:lstStyle/>
              <a:p>
                <a:pPr>
                  <a:defRPr/>
                </a:pPr>
                <a:endParaRPr lang="en-US" dirty="0"/>
              </a:p>
            </p:txBody>
          </p:sp>
          <p:sp>
            <p:nvSpPr>
              <p:cNvPr id="493" name="Rectangle 2389"/>
              <p:cNvSpPr>
                <a:spLocks noChangeArrowheads="1"/>
              </p:cNvSpPr>
              <p:nvPr userDrawn="1"/>
            </p:nvSpPr>
            <p:spPr bwMode="auto">
              <a:xfrm>
                <a:off x="5758" y="3766"/>
                <a:ext cx="44" cy="6"/>
              </a:xfrm>
              <a:prstGeom prst="rect">
                <a:avLst/>
              </a:prstGeom>
              <a:solidFill>
                <a:srgbClr val="CDA959"/>
              </a:solidFill>
              <a:ln w="0">
                <a:noFill/>
                <a:miter lim="800000"/>
                <a:headEnd/>
                <a:tailEnd/>
              </a:ln>
            </p:spPr>
            <p:txBody>
              <a:bodyPr/>
              <a:lstStyle/>
              <a:p>
                <a:pPr>
                  <a:defRPr/>
                </a:pPr>
                <a:endParaRPr lang="en-US" dirty="0"/>
              </a:p>
            </p:txBody>
          </p:sp>
          <p:sp>
            <p:nvSpPr>
              <p:cNvPr id="494" name="Rectangle 2390"/>
              <p:cNvSpPr>
                <a:spLocks noChangeArrowheads="1"/>
              </p:cNvSpPr>
              <p:nvPr userDrawn="1"/>
            </p:nvSpPr>
            <p:spPr bwMode="auto">
              <a:xfrm>
                <a:off x="4784" y="3772"/>
                <a:ext cx="196" cy="5"/>
              </a:xfrm>
              <a:prstGeom prst="rect">
                <a:avLst/>
              </a:prstGeom>
              <a:solidFill>
                <a:srgbClr val="CDA959"/>
              </a:solidFill>
              <a:ln w="0">
                <a:noFill/>
                <a:miter lim="800000"/>
                <a:headEnd/>
                <a:tailEnd/>
              </a:ln>
            </p:spPr>
            <p:txBody>
              <a:bodyPr/>
              <a:lstStyle/>
              <a:p>
                <a:pPr>
                  <a:defRPr/>
                </a:pPr>
                <a:endParaRPr lang="en-US" dirty="0"/>
              </a:p>
            </p:txBody>
          </p:sp>
          <p:sp>
            <p:nvSpPr>
              <p:cNvPr id="495" name="Rectangle 2391"/>
              <p:cNvSpPr>
                <a:spLocks noChangeArrowheads="1"/>
              </p:cNvSpPr>
              <p:nvPr userDrawn="1"/>
            </p:nvSpPr>
            <p:spPr bwMode="auto">
              <a:xfrm>
                <a:off x="5254" y="3772"/>
                <a:ext cx="67" cy="5"/>
              </a:xfrm>
              <a:prstGeom prst="rect">
                <a:avLst/>
              </a:prstGeom>
              <a:solidFill>
                <a:srgbClr val="CDA959"/>
              </a:solidFill>
              <a:ln w="0">
                <a:noFill/>
                <a:miter lim="800000"/>
                <a:headEnd/>
                <a:tailEnd/>
              </a:ln>
            </p:spPr>
            <p:txBody>
              <a:bodyPr/>
              <a:lstStyle/>
              <a:p>
                <a:pPr>
                  <a:defRPr/>
                </a:pPr>
                <a:endParaRPr lang="en-US" dirty="0"/>
              </a:p>
            </p:txBody>
          </p:sp>
          <p:sp>
            <p:nvSpPr>
              <p:cNvPr id="496" name="Rectangle 2392"/>
              <p:cNvSpPr>
                <a:spLocks noChangeArrowheads="1"/>
              </p:cNvSpPr>
              <p:nvPr userDrawn="1"/>
            </p:nvSpPr>
            <p:spPr bwMode="auto">
              <a:xfrm>
                <a:off x="5517" y="3772"/>
                <a:ext cx="168" cy="5"/>
              </a:xfrm>
              <a:prstGeom prst="rect">
                <a:avLst/>
              </a:prstGeom>
              <a:solidFill>
                <a:srgbClr val="CDA959"/>
              </a:solidFill>
              <a:ln w="0">
                <a:noFill/>
                <a:miter lim="800000"/>
                <a:headEnd/>
                <a:tailEnd/>
              </a:ln>
            </p:spPr>
            <p:txBody>
              <a:bodyPr/>
              <a:lstStyle/>
              <a:p>
                <a:pPr>
                  <a:defRPr/>
                </a:pPr>
                <a:endParaRPr lang="en-US" dirty="0"/>
              </a:p>
            </p:txBody>
          </p:sp>
          <p:sp>
            <p:nvSpPr>
              <p:cNvPr id="497" name="Rectangle 2393"/>
              <p:cNvSpPr>
                <a:spLocks noChangeArrowheads="1"/>
              </p:cNvSpPr>
              <p:nvPr userDrawn="1"/>
            </p:nvSpPr>
            <p:spPr bwMode="auto">
              <a:xfrm>
                <a:off x="5758" y="3772"/>
                <a:ext cx="44" cy="5"/>
              </a:xfrm>
              <a:prstGeom prst="rect">
                <a:avLst/>
              </a:prstGeom>
              <a:solidFill>
                <a:srgbClr val="CDA959"/>
              </a:solidFill>
              <a:ln w="0">
                <a:noFill/>
                <a:miter lim="800000"/>
                <a:headEnd/>
                <a:tailEnd/>
              </a:ln>
            </p:spPr>
            <p:txBody>
              <a:bodyPr/>
              <a:lstStyle/>
              <a:p>
                <a:pPr>
                  <a:defRPr/>
                </a:pPr>
                <a:endParaRPr lang="en-US" dirty="0"/>
              </a:p>
            </p:txBody>
          </p:sp>
          <p:sp>
            <p:nvSpPr>
              <p:cNvPr id="498" name="Rectangle 2394"/>
              <p:cNvSpPr>
                <a:spLocks noChangeArrowheads="1"/>
              </p:cNvSpPr>
              <p:nvPr userDrawn="1"/>
            </p:nvSpPr>
            <p:spPr bwMode="auto">
              <a:xfrm>
                <a:off x="4778" y="3777"/>
                <a:ext cx="196" cy="6"/>
              </a:xfrm>
              <a:prstGeom prst="rect">
                <a:avLst/>
              </a:prstGeom>
              <a:solidFill>
                <a:srgbClr val="CDA959"/>
              </a:solidFill>
              <a:ln w="0">
                <a:noFill/>
                <a:miter lim="800000"/>
                <a:headEnd/>
                <a:tailEnd/>
              </a:ln>
            </p:spPr>
            <p:txBody>
              <a:bodyPr/>
              <a:lstStyle/>
              <a:p>
                <a:pPr>
                  <a:defRPr/>
                </a:pPr>
                <a:endParaRPr lang="en-US" dirty="0"/>
              </a:p>
            </p:txBody>
          </p:sp>
          <p:sp>
            <p:nvSpPr>
              <p:cNvPr id="499" name="Rectangle 2395"/>
              <p:cNvSpPr>
                <a:spLocks noChangeArrowheads="1"/>
              </p:cNvSpPr>
              <p:nvPr userDrawn="1"/>
            </p:nvSpPr>
            <p:spPr bwMode="auto">
              <a:xfrm>
                <a:off x="5254" y="3777"/>
                <a:ext cx="67" cy="6"/>
              </a:xfrm>
              <a:prstGeom prst="rect">
                <a:avLst/>
              </a:prstGeom>
              <a:solidFill>
                <a:srgbClr val="CDA959"/>
              </a:solidFill>
              <a:ln w="0">
                <a:noFill/>
                <a:miter lim="800000"/>
                <a:headEnd/>
                <a:tailEnd/>
              </a:ln>
            </p:spPr>
            <p:txBody>
              <a:bodyPr/>
              <a:lstStyle/>
              <a:p>
                <a:pPr>
                  <a:defRPr/>
                </a:pPr>
                <a:endParaRPr lang="en-US" dirty="0"/>
              </a:p>
            </p:txBody>
          </p:sp>
          <p:sp>
            <p:nvSpPr>
              <p:cNvPr id="500" name="Rectangle 2396"/>
              <p:cNvSpPr>
                <a:spLocks noChangeArrowheads="1"/>
              </p:cNvSpPr>
              <p:nvPr userDrawn="1"/>
            </p:nvSpPr>
            <p:spPr bwMode="auto">
              <a:xfrm>
                <a:off x="5523" y="3777"/>
                <a:ext cx="162" cy="6"/>
              </a:xfrm>
              <a:prstGeom prst="rect">
                <a:avLst/>
              </a:prstGeom>
              <a:solidFill>
                <a:srgbClr val="CDA959"/>
              </a:solidFill>
              <a:ln w="0">
                <a:noFill/>
                <a:miter lim="800000"/>
                <a:headEnd/>
                <a:tailEnd/>
              </a:ln>
            </p:spPr>
            <p:txBody>
              <a:bodyPr/>
              <a:lstStyle/>
              <a:p>
                <a:pPr>
                  <a:defRPr/>
                </a:pPr>
                <a:endParaRPr lang="en-US" dirty="0"/>
              </a:p>
            </p:txBody>
          </p:sp>
          <p:sp>
            <p:nvSpPr>
              <p:cNvPr id="501" name="Rectangle 2397"/>
              <p:cNvSpPr>
                <a:spLocks noChangeArrowheads="1"/>
              </p:cNvSpPr>
              <p:nvPr userDrawn="1"/>
            </p:nvSpPr>
            <p:spPr bwMode="auto">
              <a:xfrm>
                <a:off x="5758" y="3777"/>
                <a:ext cx="44" cy="6"/>
              </a:xfrm>
              <a:prstGeom prst="rect">
                <a:avLst/>
              </a:prstGeom>
              <a:solidFill>
                <a:srgbClr val="CDA959"/>
              </a:solidFill>
              <a:ln w="0">
                <a:noFill/>
                <a:miter lim="800000"/>
                <a:headEnd/>
                <a:tailEnd/>
              </a:ln>
            </p:spPr>
            <p:txBody>
              <a:bodyPr/>
              <a:lstStyle/>
              <a:p>
                <a:pPr>
                  <a:defRPr/>
                </a:pPr>
                <a:endParaRPr lang="en-US" dirty="0"/>
              </a:p>
            </p:txBody>
          </p:sp>
          <p:sp>
            <p:nvSpPr>
              <p:cNvPr id="502" name="Rectangle 2398"/>
              <p:cNvSpPr>
                <a:spLocks noChangeArrowheads="1"/>
              </p:cNvSpPr>
              <p:nvPr userDrawn="1"/>
            </p:nvSpPr>
            <p:spPr bwMode="auto">
              <a:xfrm>
                <a:off x="4773" y="3783"/>
                <a:ext cx="201" cy="5"/>
              </a:xfrm>
              <a:prstGeom prst="rect">
                <a:avLst/>
              </a:prstGeom>
              <a:solidFill>
                <a:srgbClr val="CDA959"/>
              </a:solidFill>
              <a:ln w="0">
                <a:noFill/>
                <a:miter lim="800000"/>
                <a:headEnd/>
                <a:tailEnd/>
              </a:ln>
            </p:spPr>
            <p:txBody>
              <a:bodyPr/>
              <a:lstStyle/>
              <a:p>
                <a:pPr>
                  <a:defRPr/>
                </a:pPr>
                <a:endParaRPr lang="en-US" dirty="0"/>
              </a:p>
            </p:txBody>
          </p:sp>
          <p:sp>
            <p:nvSpPr>
              <p:cNvPr id="503" name="Rectangle 2399"/>
              <p:cNvSpPr>
                <a:spLocks noChangeArrowheads="1"/>
              </p:cNvSpPr>
              <p:nvPr userDrawn="1"/>
            </p:nvSpPr>
            <p:spPr bwMode="auto">
              <a:xfrm>
                <a:off x="5254" y="3783"/>
                <a:ext cx="67" cy="5"/>
              </a:xfrm>
              <a:prstGeom prst="rect">
                <a:avLst/>
              </a:prstGeom>
              <a:solidFill>
                <a:srgbClr val="CDA959"/>
              </a:solidFill>
              <a:ln w="0">
                <a:noFill/>
                <a:miter lim="800000"/>
                <a:headEnd/>
                <a:tailEnd/>
              </a:ln>
            </p:spPr>
            <p:txBody>
              <a:bodyPr/>
              <a:lstStyle/>
              <a:p>
                <a:pPr>
                  <a:defRPr/>
                </a:pPr>
                <a:endParaRPr lang="en-US" dirty="0"/>
              </a:p>
            </p:txBody>
          </p:sp>
          <p:sp>
            <p:nvSpPr>
              <p:cNvPr id="504" name="Rectangle 2400"/>
              <p:cNvSpPr>
                <a:spLocks noChangeArrowheads="1"/>
              </p:cNvSpPr>
              <p:nvPr userDrawn="1"/>
            </p:nvSpPr>
            <p:spPr bwMode="auto">
              <a:xfrm>
                <a:off x="5523" y="3783"/>
                <a:ext cx="162" cy="5"/>
              </a:xfrm>
              <a:prstGeom prst="rect">
                <a:avLst/>
              </a:prstGeom>
              <a:solidFill>
                <a:srgbClr val="CDA959"/>
              </a:solidFill>
              <a:ln w="0">
                <a:noFill/>
                <a:miter lim="800000"/>
                <a:headEnd/>
                <a:tailEnd/>
              </a:ln>
            </p:spPr>
            <p:txBody>
              <a:bodyPr/>
              <a:lstStyle/>
              <a:p>
                <a:pPr>
                  <a:defRPr/>
                </a:pPr>
                <a:endParaRPr lang="en-US" dirty="0"/>
              </a:p>
            </p:txBody>
          </p:sp>
          <p:sp>
            <p:nvSpPr>
              <p:cNvPr id="505" name="Rectangle 2401"/>
              <p:cNvSpPr>
                <a:spLocks noChangeArrowheads="1"/>
              </p:cNvSpPr>
              <p:nvPr userDrawn="1"/>
            </p:nvSpPr>
            <p:spPr bwMode="auto">
              <a:xfrm>
                <a:off x="5758" y="3783"/>
                <a:ext cx="44" cy="5"/>
              </a:xfrm>
              <a:prstGeom prst="rect">
                <a:avLst/>
              </a:prstGeom>
              <a:solidFill>
                <a:srgbClr val="CDA959"/>
              </a:solidFill>
              <a:ln w="0">
                <a:noFill/>
                <a:miter lim="800000"/>
                <a:headEnd/>
                <a:tailEnd/>
              </a:ln>
            </p:spPr>
            <p:txBody>
              <a:bodyPr/>
              <a:lstStyle/>
              <a:p>
                <a:pPr>
                  <a:defRPr/>
                </a:pPr>
                <a:endParaRPr lang="en-US" dirty="0"/>
              </a:p>
            </p:txBody>
          </p:sp>
          <p:sp>
            <p:nvSpPr>
              <p:cNvPr id="506" name="Rectangle 2402"/>
              <p:cNvSpPr>
                <a:spLocks noChangeArrowheads="1"/>
              </p:cNvSpPr>
              <p:nvPr userDrawn="1"/>
            </p:nvSpPr>
            <p:spPr bwMode="auto">
              <a:xfrm>
                <a:off x="4767" y="3788"/>
                <a:ext cx="202" cy="6"/>
              </a:xfrm>
              <a:prstGeom prst="rect">
                <a:avLst/>
              </a:prstGeom>
              <a:solidFill>
                <a:srgbClr val="CDA959"/>
              </a:solidFill>
              <a:ln w="0">
                <a:noFill/>
                <a:miter lim="800000"/>
                <a:headEnd/>
                <a:tailEnd/>
              </a:ln>
            </p:spPr>
            <p:txBody>
              <a:bodyPr/>
              <a:lstStyle/>
              <a:p>
                <a:pPr>
                  <a:defRPr/>
                </a:pPr>
                <a:endParaRPr lang="en-US" dirty="0"/>
              </a:p>
            </p:txBody>
          </p:sp>
          <p:sp>
            <p:nvSpPr>
              <p:cNvPr id="507" name="Rectangle 2403"/>
              <p:cNvSpPr>
                <a:spLocks noChangeArrowheads="1"/>
              </p:cNvSpPr>
              <p:nvPr userDrawn="1"/>
            </p:nvSpPr>
            <p:spPr bwMode="auto">
              <a:xfrm>
                <a:off x="5254" y="3788"/>
                <a:ext cx="62" cy="6"/>
              </a:xfrm>
              <a:prstGeom prst="rect">
                <a:avLst/>
              </a:prstGeom>
              <a:solidFill>
                <a:srgbClr val="CDA959"/>
              </a:solidFill>
              <a:ln w="0">
                <a:noFill/>
                <a:miter lim="800000"/>
                <a:headEnd/>
                <a:tailEnd/>
              </a:ln>
            </p:spPr>
            <p:txBody>
              <a:bodyPr/>
              <a:lstStyle/>
              <a:p>
                <a:pPr>
                  <a:defRPr/>
                </a:pPr>
                <a:endParaRPr lang="en-US" dirty="0"/>
              </a:p>
            </p:txBody>
          </p:sp>
          <p:sp>
            <p:nvSpPr>
              <p:cNvPr id="508" name="Rectangle 2404"/>
              <p:cNvSpPr>
                <a:spLocks noChangeArrowheads="1"/>
              </p:cNvSpPr>
              <p:nvPr userDrawn="1"/>
            </p:nvSpPr>
            <p:spPr bwMode="auto">
              <a:xfrm>
                <a:off x="5528" y="3788"/>
                <a:ext cx="163" cy="6"/>
              </a:xfrm>
              <a:prstGeom prst="rect">
                <a:avLst/>
              </a:prstGeom>
              <a:solidFill>
                <a:srgbClr val="CDA959"/>
              </a:solidFill>
              <a:ln w="0">
                <a:noFill/>
                <a:miter lim="800000"/>
                <a:headEnd/>
                <a:tailEnd/>
              </a:ln>
            </p:spPr>
            <p:txBody>
              <a:bodyPr/>
              <a:lstStyle/>
              <a:p>
                <a:pPr>
                  <a:defRPr/>
                </a:pPr>
                <a:endParaRPr lang="en-US" dirty="0"/>
              </a:p>
            </p:txBody>
          </p:sp>
          <p:sp>
            <p:nvSpPr>
              <p:cNvPr id="509" name="Rectangle 2405"/>
              <p:cNvSpPr>
                <a:spLocks noChangeArrowheads="1"/>
              </p:cNvSpPr>
              <p:nvPr userDrawn="1"/>
            </p:nvSpPr>
            <p:spPr bwMode="auto">
              <a:xfrm>
                <a:off x="5758" y="3788"/>
                <a:ext cx="44" cy="6"/>
              </a:xfrm>
              <a:prstGeom prst="rect">
                <a:avLst/>
              </a:prstGeom>
              <a:solidFill>
                <a:srgbClr val="CDA959"/>
              </a:solidFill>
              <a:ln w="0">
                <a:noFill/>
                <a:miter lim="800000"/>
                <a:headEnd/>
                <a:tailEnd/>
              </a:ln>
            </p:spPr>
            <p:txBody>
              <a:bodyPr/>
              <a:lstStyle/>
              <a:p>
                <a:pPr>
                  <a:defRPr/>
                </a:pPr>
                <a:endParaRPr lang="en-US" dirty="0"/>
              </a:p>
            </p:txBody>
          </p:sp>
          <p:sp>
            <p:nvSpPr>
              <p:cNvPr id="510" name="Rectangle 2406"/>
              <p:cNvSpPr>
                <a:spLocks noChangeArrowheads="1"/>
              </p:cNvSpPr>
              <p:nvPr userDrawn="1"/>
            </p:nvSpPr>
            <p:spPr bwMode="auto">
              <a:xfrm>
                <a:off x="4762" y="3794"/>
                <a:ext cx="201" cy="6"/>
              </a:xfrm>
              <a:prstGeom prst="rect">
                <a:avLst/>
              </a:prstGeom>
              <a:solidFill>
                <a:srgbClr val="CDA959"/>
              </a:solidFill>
              <a:ln w="0">
                <a:noFill/>
                <a:miter lim="800000"/>
                <a:headEnd/>
                <a:tailEnd/>
              </a:ln>
            </p:spPr>
            <p:txBody>
              <a:bodyPr/>
              <a:lstStyle/>
              <a:p>
                <a:pPr>
                  <a:defRPr/>
                </a:pPr>
                <a:endParaRPr lang="en-US" dirty="0"/>
              </a:p>
            </p:txBody>
          </p:sp>
          <p:sp>
            <p:nvSpPr>
              <p:cNvPr id="511" name="Rectangle 2407"/>
              <p:cNvSpPr>
                <a:spLocks noChangeArrowheads="1"/>
              </p:cNvSpPr>
              <p:nvPr userDrawn="1"/>
            </p:nvSpPr>
            <p:spPr bwMode="auto">
              <a:xfrm>
                <a:off x="5254" y="3794"/>
                <a:ext cx="62" cy="6"/>
              </a:xfrm>
              <a:prstGeom prst="rect">
                <a:avLst/>
              </a:prstGeom>
              <a:solidFill>
                <a:srgbClr val="CDA959"/>
              </a:solidFill>
              <a:ln w="0">
                <a:noFill/>
                <a:miter lim="800000"/>
                <a:headEnd/>
                <a:tailEnd/>
              </a:ln>
            </p:spPr>
            <p:txBody>
              <a:bodyPr/>
              <a:lstStyle/>
              <a:p>
                <a:pPr>
                  <a:defRPr/>
                </a:pPr>
                <a:endParaRPr lang="en-US" dirty="0"/>
              </a:p>
            </p:txBody>
          </p:sp>
          <p:sp>
            <p:nvSpPr>
              <p:cNvPr id="512" name="Rectangle 2408"/>
              <p:cNvSpPr>
                <a:spLocks noChangeArrowheads="1"/>
              </p:cNvSpPr>
              <p:nvPr userDrawn="1"/>
            </p:nvSpPr>
            <p:spPr bwMode="auto">
              <a:xfrm>
                <a:off x="5528" y="3794"/>
                <a:ext cx="163" cy="6"/>
              </a:xfrm>
              <a:prstGeom prst="rect">
                <a:avLst/>
              </a:prstGeom>
              <a:solidFill>
                <a:srgbClr val="CDA959"/>
              </a:solidFill>
              <a:ln w="0">
                <a:noFill/>
                <a:miter lim="800000"/>
                <a:headEnd/>
                <a:tailEnd/>
              </a:ln>
            </p:spPr>
            <p:txBody>
              <a:bodyPr/>
              <a:lstStyle/>
              <a:p>
                <a:pPr>
                  <a:defRPr/>
                </a:pPr>
                <a:endParaRPr lang="en-US" dirty="0"/>
              </a:p>
            </p:txBody>
          </p:sp>
          <p:sp>
            <p:nvSpPr>
              <p:cNvPr id="513" name="Rectangle 2409"/>
              <p:cNvSpPr>
                <a:spLocks noChangeArrowheads="1"/>
              </p:cNvSpPr>
              <p:nvPr userDrawn="1"/>
            </p:nvSpPr>
            <p:spPr bwMode="auto">
              <a:xfrm>
                <a:off x="5758" y="3794"/>
                <a:ext cx="44" cy="6"/>
              </a:xfrm>
              <a:prstGeom prst="rect">
                <a:avLst/>
              </a:prstGeom>
              <a:solidFill>
                <a:srgbClr val="CDA959"/>
              </a:solidFill>
              <a:ln w="0">
                <a:noFill/>
                <a:miter lim="800000"/>
                <a:headEnd/>
                <a:tailEnd/>
              </a:ln>
            </p:spPr>
            <p:txBody>
              <a:bodyPr/>
              <a:lstStyle/>
              <a:p>
                <a:pPr>
                  <a:defRPr/>
                </a:pPr>
                <a:endParaRPr lang="en-US" dirty="0"/>
              </a:p>
            </p:txBody>
          </p:sp>
          <p:sp>
            <p:nvSpPr>
              <p:cNvPr id="514" name="Rectangle 2410"/>
              <p:cNvSpPr>
                <a:spLocks noChangeArrowheads="1"/>
              </p:cNvSpPr>
              <p:nvPr userDrawn="1"/>
            </p:nvSpPr>
            <p:spPr bwMode="auto">
              <a:xfrm>
                <a:off x="4756" y="3800"/>
                <a:ext cx="201" cy="5"/>
              </a:xfrm>
              <a:prstGeom prst="rect">
                <a:avLst/>
              </a:prstGeom>
              <a:solidFill>
                <a:srgbClr val="CDA959"/>
              </a:solidFill>
              <a:ln w="0">
                <a:noFill/>
                <a:miter lim="800000"/>
                <a:headEnd/>
                <a:tailEnd/>
              </a:ln>
            </p:spPr>
            <p:txBody>
              <a:bodyPr/>
              <a:lstStyle/>
              <a:p>
                <a:pPr>
                  <a:defRPr/>
                </a:pPr>
                <a:endParaRPr lang="en-US" dirty="0"/>
              </a:p>
            </p:txBody>
          </p:sp>
          <p:sp>
            <p:nvSpPr>
              <p:cNvPr id="515" name="Rectangle 2411"/>
              <p:cNvSpPr>
                <a:spLocks noChangeArrowheads="1"/>
              </p:cNvSpPr>
              <p:nvPr userDrawn="1"/>
            </p:nvSpPr>
            <p:spPr bwMode="auto">
              <a:xfrm>
                <a:off x="5254" y="3800"/>
                <a:ext cx="62" cy="5"/>
              </a:xfrm>
              <a:prstGeom prst="rect">
                <a:avLst/>
              </a:prstGeom>
              <a:solidFill>
                <a:srgbClr val="CDA959"/>
              </a:solidFill>
              <a:ln w="0">
                <a:noFill/>
                <a:miter lim="800000"/>
                <a:headEnd/>
                <a:tailEnd/>
              </a:ln>
            </p:spPr>
            <p:txBody>
              <a:bodyPr/>
              <a:lstStyle/>
              <a:p>
                <a:pPr>
                  <a:defRPr/>
                </a:pPr>
                <a:endParaRPr lang="en-US" dirty="0"/>
              </a:p>
            </p:txBody>
          </p:sp>
          <p:sp>
            <p:nvSpPr>
              <p:cNvPr id="516" name="Rectangle 2412"/>
              <p:cNvSpPr>
                <a:spLocks noChangeArrowheads="1"/>
              </p:cNvSpPr>
              <p:nvPr userDrawn="1"/>
            </p:nvSpPr>
            <p:spPr bwMode="auto">
              <a:xfrm>
                <a:off x="5534" y="3800"/>
                <a:ext cx="162" cy="5"/>
              </a:xfrm>
              <a:prstGeom prst="rect">
                <a:avLst/>
              </a:prstGeom>
              <a:solidFill>
                <a:srgbClr val="CDA959"/>
              </a:solidFill>
              <a:ln w="0">
                <a:noFill/>
                <a:miter lim="800000"/>
                <a:headEnd/>
                <a:tailEnd/>
              </a:ln>
            </p:spPr>
            <p:txBody>
              <a:bodyPr/>
              <a:lstStyle/>
              <a:p>
                <a:pPr>
                  <a:defRPr/>
                </a:pPr>
                <a:endParaRPr lang="en-US" dirty="0"/>
              </a:p>
            </p:txBody>
          </p:sp>
          <p:sp>
            <p:nvSpPr>
              <p:cNvPr id="517" name="Rectangle 2413"/>
              <p:cNvSpPr>
                <a:spLocks noChangeArrowheads="1"/>
              </p:cNvSpPr>
              <p:nvPr userDrawn="1"/>
            </p:nvSpPr>
            <p:spPr bwMode="auto">
              <a:xfrm>
                <a:off x="5758" y="3800"/>
                <a:ext cx="44" cy="5"/>
              </a:xfrm>
              <a:prstGeom prst="rect">
                <a:avLst/>
              </a:prstGeom>
              <a:solidFill>
                <a:srgbClr val="CDA959"/>
              </a:solidFill>
              <a:ln w="0">
                <a:noFill/>
                <a:miter lim="800000"/>
                <a:headEnd/>
                <a:tailEnd/>
              </a:ln>
            </p:spPr>
            <p:txBody>
              <a:bodyPr/>
              <a:lstStyle/>
              <a:p>
                <a:pPr>
                  <a:defRPr/>
                </a:pPr>
                <a:endParaRPr lang="en-US" dirty="0"/>
              </a:p>
            </p:txBody>
          </p:sp>
          <p:sp>
            <p:nvSpPr>
              <p:cNvPr id="518" name="Rectangle 2414"/>
              <p:cNvSpPr>
                <a:spLocks noChangeArrowheads="1"/>
              </p:cNvSpPr>
              <p:nvPr userDrawn="1"/>
            </p:nvSpPr>
            <p:spPr bwMode="auto">
              <a:xfrm>
                <a:off x="4756" y="3805"/>
                <a:ext cx="196" cy="6"/>
              </a:xfrm>
              <a:prstGeom prst="rect">
                <a:avLst/>
              </a:prstGeom>
              <a:solidFill>
                <a:srgbClr val="CDA959"/>
              </a:solidFill>
              <a:ln w="0">
                <a:noFill/>
                <a:miter lim="800000"/>
                <a:headEnd/>
                <a:tailEnd/>
              </a:ln>
            </p:spPr>
            <p:txBody>
              <a:bodyPr/>
              <a:lstStyle/>
              <a:p>
                <a:pPr>
                  <a:defRPr/>
                </a:pPr>
                <a:endParaRPr lang="en-US" dirty="0"/>
              </a:p>
            </p:txBody>
          </p:sp>
          <p:sp>
            <p:nvSpPr>
              <p:cNvPr id="519" name="Rectangle 2415"/>
              <p:cNvSpPr>
                <a:spLocks noChangeArrowheads="1"/>
              </p:cNvSpPr>
              <p:nvPr userDrawn="1"/>
            </p:nvSpPr>
            <p:spPr bwMode="auto">
              <a:xfrm>
                <a:off x="5254" y="3805"/>
                <a:ext cx="62" cy="6"/>
              </a:xfrm>
              <a:prstGeom prst="rect">
                <a:avLst/>
              </a:prstGeom>
              <a:solidFill>
                <a:srgbClr val="CDA959"/>
              </a:solidFill>
              <a:ln w="0">
                <a:noFill/>
                <a:miter lim="800000"/>
                <a:headEnd/>
                <a:tailEnd/>
              </a:ln>
            </p:spPr>
            <p:txBody>
              <a:bodyPr/>
              <a:lstStyle/>
              <a:p>
                <a:pPr>
                  <a:defRPr/>
                </a:pPr>
                <a:endParaRPr lang="en-US" dirty="0"/>
              </a:p>
            </p:txBody>
          </p:sp>
          <p:sp>
            <p:nvSpPr>
              <p:cNvPr id="520" name="Rectangle 2416"/>
              <p:cNvSpPr>
                <a:spLocks noChangeArrowheads="1"/>
              </p:cNvSpPr>
              <p:nvPr userDrawn="1"/>
            </p:nvSpPr>
            <p:spPr bwMode="auto">
              <a:xfrm>
                <a:off x="5534" y="3805"/>
                <a:ext cx="162" cy="6"/>
              </a:xfrm>
              <a:prstGeom prst="rect">
                <a:avLst/>
              </a:prstGeom>
              <a:solidFill>
                <a:srgbClr val="CDA959"/>
              </a:solidFill>
              <a:ln w="0">
                <a:noFill/>
                <a:miter lim="800000"/>
                <a:headEnd/>
                <a:tailEnd/>
              </a:ln>
            </p:spPr>
            <p:txBody>
              <a:bodyPr/>
              <a:lstStyle/>
              <a:p>
                <a:pPr>
                  <a:defRPr/>
                </a:pPr>
                <a:endParaRPr lang="en-US" dirty="0"/>
              </a:p>
            </p:txBody>
          </p:sp>
          <p:sp>
            <p:nvSpPr>
              <p:cNvPr id="521" name="Rectangle 2417"/>
              <p:cNvSpPr>
                <a:spLocks noChangeArrowheads="1"/>
              </p:cNvSpPr>
              <p:nvPr userDrawn="1"/>
            </p:nvSpPr>
            <p:spPr bwMode="auto">
              <a:xfrm>
                <a:off x="5758" y="3805"/>
                <a:ext cx="44" cy="6"/>
              </a:xfrm>
              <a:prstGeom prst="rect">
                <a:avLst/>
              </a:prstGeom>
              <a:solidFill>
                <a:srgbClr val="CDA959"/>
              </a:solidFill>
              <a:ln w="0">
                <a:noFill/>
                <a:miter lim="800000"/>
                <a:headEnd/>
                <a:tailEnd/>
              </a:ln>
            </p:spPr>
            <p:txBody>
              <a:bodyPr/>
              <a:lstStyle/>
              <a:p>
                <a:pPr>
                  <a:defRPr/>
                </a:pPr>
                <a:endParaRPr lang="en-US" dirty="0"/>
              </a:p>
            </p:txBody>
          </p:sp>
          <p:sp>
            <p:nvSpPr>
              <p:cNvPr id="522" name="Rectangle 2418"/>
              <p:cNvSpPr>
                <a:spLocks noChangeArrowheads="1"/>
              </p:cNvSpPr>
              <p:nvPr userDrawn="1"/>
            </p:nvSpPr>
            <p:spPr bwMode="auto">
              <a:xfrm>
                <a:off x="4750" y="3811"/>
                <a:ext cx="196" cy="5"/>
              </a:xfrm>
              <a:prstGeom prst="rect">
                <a:avLst/>
              </a:prstGeom>
              <a:solidFill>
                <a:srgbClr val="CDA959"/>
              </a:solidFill>
              <a:ln w="0">
                <a:noFill/>
                <a:miter lim="800000"/>
                <a:headEnd/>
                <a:tailEnd/>
              </a:ln>
            </p:spPr>
            <p:txBody>
              <a:bodyPr/>
              <a:lstStyle/>
              <a:p>
                <a:pPr>
                  <a:defRPr/>
                </a:pPr>
                <a:endParaRPr lang="en-US" dirty="0"/>
              </a:p>
            </p:txBody>
          </p:sp>
        </p:grpSp>
        <p:grpSp>
          <p:nvGrpSpPr>
            <p:cNvPr id="25" name="Group 2419"/>
            <p:cNvGrpSpPr>
              <a:grpSpLocks/>
            </p:cNvGrpSpPr>
            <p:nvPr userDrawn="1"/>
          </p:nvGrpSpPr>
          <p:grpSpPr bwMode="auto">
            <a:xfrm>
              <a:off x="4493" y="3811"/>
              <a:ext cx="1309" cy="285"/>
              <a:chOff x="4493" y="3811"/>
              <a:chExt cx="1309" cy="285"/>
            </a:xfrm>
          </p:grpSpPr>
          <p:sp>
            <p:nvSpPr>
              <p:cNvPr id="123" name="Rectangle 2420"/>
              <p:cNvSpPr>
                <a:spLocks noChangeArrowheads="1"/>
              </p:cNvSpPr>
              <p:nvPr userDrawn="1"/>
            </p:nvSpPr>
            <p:spPr bwMode="auto">
              <a:xfrm>
                <a:off x="5254" y="3811"/>
                <a:ext cx="62" cy="5"/>
              </a:xfrm>
              <a:prstGeom prst="rect">
                <a:avLst/>
              </a:prstGeom>
              <a:solidFill>
                <a:srgbClr val="CDA959"/>
              </a:solidFill>
              <a:ln w="0">
                <a:noFill/>
                <a:miter lim="800000"/>
                <a:headEnd/>
                <a:tailEnd/>
              </a:ln>
            </p:spPr>
            <p:txBody>
              <a:bodyPr/>
              <a:lstStyle/>
              <a:p>
                <a:pPr>
                  <a:defRPr/>
                </a:pPr>
                <a:endParaRPr lang="en-US" dirty="0"/>
              </a:p>
            </p:txBody>
          </p:sp>
          <p:sp>
            <p:nvSpPr>
              <p:cNvPr id="124" name="Rectangle 2421"/>
              <p:cNvSpPr>
                <a:spLocks noChangeArrowheads="1"/>
              </p:cNvSpPr>
              <p:nvPr userDrawn="1"/>
            </p:nvSpPr>
            <p:spPr bwMode="auto">
              <a:xfrm>
                <a:off x="5534" y="3811"/>
                <a:ext cx="162" cy="5"/>
              </a:xfrm>
              <a:prstGeom prst="rect">
                <a:avLst/>
              </a:prstGeom>
              <a:solidFill>
                <a:srgbClr val="CDA959"/>
              </a:solidFill>
              <a:ln w="0">
                <a:noFill/>
                <a:miter lim="800000"/>
                <a:headEnd/>
                <a:tailEnd/>
              </a:ln>
            </p:spPr>
            <p:txBody>
              <a:bodyPr/>
              <a:lstStyle/>
              <a:p>
                <a:pPr>
                  <a:defRPr/>
                </a:pPr>
                <a:endParaRPr lang="en-US" dirty="0"/>
              </a:p>
            </p:txBody>
          </p:sp>
          <p:sp>
            <p:nvSpPr>
              <p:cNvPr id="125" name="Rectangle 2422"/>
              <p:cNvSpPr>
                <a:spLocks noChangeArrowheads="1"/>
              </p:cNvSpPr>
              <p:nvPr userDrawn="1"/>
            </p:nvSpPr>
            <p:spPr bwMode="auto">
              <a:xfrm>
                <a:off x="5758" y="3811"/>
                <a:ext cx="44" cy="5"/>
              </a:xfrm>
              <a:prstGeom prst="rect">
                <a:avLst/>
              </a:prstGeom>
              <a:solidFill>
                <a:srgbClr val="CDA959"/>
              </a:solidFill>
              <a:ln w="0">
                <a:noFill/>
                <a:miter lim="800000"/>
                <a:headEnd/>
                <a:tailEnd/>
              </a:ln>
            </p:spPr>
            <p:txBody>
              <a:bodyPr/>
              <a:lstStyle/>
              <a:p>
                <a:pPr>
                  <a:defRPr/>
                </a:pPr>
                <a:endParaRPr lang="en-US" dirty="0"/>
              </a:p>
            </p:txBody>
          </p:sp>
          <p:sp>
            <p:nvSpPr>
              <p:cNvPr id="126" name="Rectangle 2423"/>
              <p:cNvSpPr>
                <a:spLocks noChangeArrowheads="1"/>
              </p:cNvSpPr>
              <p:nvPr userDrawn="1"/>
            </p:nvSpPr>
            <p:spPr bwMode="auto">
              <a:xfrm>
                <a:off x="4745" y="3816"/>
                <a:ext cx="196" cy="6"/>
              </a:xfrm>
              <a:prstGeom prst="rect">
                <a:avLst/>
              </a:prstGeom>
              <a:solidFill>
                <a:srgbClr val="CDA959"/>
              </a:solidFill>
              <a:ln w="0">
                <a:noFill/>
                <a:miter lim="800000"/>
                <a:headEnd/>
                <a:tailEnd/>
              </a:ln>
            </p:spPr>
            <p:txBody>
              <a:bodyPr/>
              <a:lstStyle/>
              <a:p>
                <a:pPr>
                  <a:defRPr/>
                </a:pPr>
                <a:endParaRPr lang="en-US" dirty="0"/>
              </a:p>
            </p:txBody>
          </p:sp>
          <p:sp>
            <p:nvSpPr>
              <p:cNvPr id="127" name="Rectangle 2424"/>
              <p:cNvSpPr>
                <a:spLocks noChangeArrowheads="1"/>
              </p:cNvSpPr>
              <p:nvPr userDrawn="1"/>
            </p:nvSpPr>
            <p:spPr bwMode="auto">
              <a:xfrm>
                <a:off x="5254" y="3816"/>
                <a:ext cx="62" cy="6"/>
              </a:xfrm>
              <a:prstGeom prst="rect">
                <a:avLst/>
              </a:prstGeom>
              <a:solidFill>
                <a:srgbClr val="CDA959"/>
              </a:solidFill>
              <a:ln w="0">
                <a:noFill/>
                <a:miter lim="800000"/>
                <a:headEnd/>
                <a:tailEnd/>
              </a:ln>
            </p:spPr>
            <p:txBody>
              <a:bodyPr/>
              <a:lstStyle/>
              <a:p>
                <a:pPr>
                  <a:defRPr/>
                </a:pPr>
                <a:endParaRPr lang="en-US" dirty="0"/>
              </a:p>
            </p:txBody>
          </p:sp>
          <p:sp>
            <p:nvSpPr>
              <p:cNvPr id="128" name="Rectangle 2425"/>
              <p:cNvSpPr>
                <a:spLocks noChangeArrowheads="1"/>
              </p:cNvSpPr>
              <p:nvPr userDrawn="1"/>
            </p:nvSpPr>
            <p:spPr bwMode="auto">
              <a:xfrm>
                <a:off x="5539" y="3816"/>
                <a:ext cx="163" cy="6"/>
              </a:xfrm>
              <a:prstGeom prst="rect">
                <a:avLst/>
              </a:prstGeom>
              <a:solidFill>
                <a:srgbClr val="CDA959"/>
              </a:solidFill>
              <a:ln w="0">
                <a:noFill/>
                <a:miter lim="800000"/>
                <a:headEnd/>
                <a:tailEnd/>
              </a:ln>
            </p:spPr>
            <p:txBody>
              <a:bodyPr/>
              <a:lstStyle/>
              <a:p>
                <a:pPr>
                  <a:defRPr/>
                </a:pPr>
                <a:endParaRPr lang="en-US" dirty="0"/>
              </a:p>
            </p:txBody>
          </p:sp>
          <p:sp>
            <p:nvSpPr>
              <p:cNvPr id="129" name="Rectangle 2426"/>
              <p:cNvSpPr>
                <a:spLocks noChangeArrowheads="1"/>
              </p:cNvSpPr>
              <p:nvPr userDrawn="1"/>
            </p:nvSpPr>
            <p:spPr bwMode="auto">
              <a:xfrm>
                <a:off x="5758" y="3816"/>
                <a:ext cx="44" cy="6"/>
              </a:xfrm>
              <a:prstGeom prst="rect">
                <a:avLst/>
              </a:prstGeom>
              <a:solidFill>
                <a:srgbClr val="CDA959"/>
              </a:solidFill>
              <a:ln w="0">
                <a:noFill/>
                <a:miter lim="800000"/>
                <a:headEnd/>
                <a:tailEnd/>
              </a:ln>
            </p:spPr>
            <p:txBody>
              <a:bodyPr/>
              <a:lstStyle/>
              <a:p>
                <a:pPr>
                  <a:defRPr/>
                </a:pPr>
                <a:endParaRPr lang="en-US" dirty="0"/>
              </a:p>
            </p:txBody>
          </p:sp>
          <p:sp>
            <p:nvSpPr>
              <p:cNvPr id="130" name="Rectangle 2427"/>
              <p:cNvSpPr>
                <a:spLocks noChangeArrowheads="1"/>
              </p:cNvSpPr>
              <p:nvPr userDrawn="1"/>
            </p:nvSpPr>
            <p:spPr bwMode="auto">
              <a:xfrm>
                <a:off x="4739" y="3822"/>
                <a:ext cx="202" cy="6"/>
              </a:xfrm>
              <a:prstGeom prst="rect">
                <a:avLst/>
              </a:prstGeom>
              <a:solidFill>
                <a:srgbClr val="CDA959"/>
              </a:solidFill>
              <a:ln w="0">
                <a:noFill/>
                <a:miter lim="800000"/>
                <a:headEnd/>
                <a:tailEnd/>
              </a:ln>
            </p:spPr>
            <p:txBody>
              <a:bodyPr/>
              <a:lstStyle/>
              <a:p>
                <a:pPr>
                  <a:defRPr/>
                </a:pPr>
                <a:endParaRPr lang="en-US" dirty="0"/>
              </a:p>
            </p:txBody>
          </p:sp>
          <p:sp>
            <p:nvSpPr>
              <p:cNvPr id="131" name="Rectangle 2428"/>
              <p:cNvSpPr>
                <a:spLocks noChangeArrowheads="1"/>
              </p:cNvSpPr>
              <p:nvPr userDrawn="1"/>
            </p:nvSpPr>
            <p:spPr bwMode="auto">
              <a:xfrm>
                <a:off x="5254" y="3822"/>
                <a:ext cx="62" cy="6"/>
              </a:xfrm>
              <a:prstGeom prst="rect">
                <a:avLst/>
              </a:prstGeom>
              <a:solidFill>
                <a:srgbClr val="CDA959"/>
              </a:solidFill>
              <a:ln w="0">
                <a:noFill/>
                <a:miter lim="800000"/>
                <a:headEnd/>
                <a:tailEnd/>
              </a:ln>
            </p:spPr>
            <p:txBody>
              <a:bodyPr/>
              <a:lstStyle/>
              <a:p>
                <a:pPr>
                  <a:defRPr/>
                </a:pPr>
                <a:endParaRPr lang="en-US" dirty="0"/>
              </a:p>
            </p:txBody>
          </p:sp>
          <p:sp>
            <p:nvSpPr>
              <p:cNvPr id="132" name="Rectangle 2429"/>
              <p:cNvSpPr>
                <a:spLocks noChangeArrowheads="1"/>
              </p:cNvSpPr>
              <p:nvPr userDrawn="1"/>
            </p:nvSpPr>
            <p:spPr bwMode="auto">
              <a:xfrm>
                <a:off x="5539" y="3822"/>
                <a:ext cx="163" cy="6"/>
              </a:xfrm>
              <a:prstGeom prst="rect">
                <a:avLst/>
              </a:prstGeom>
              <a:solidFill>
                <a:srgbClr val="CDA959"/>
              </a:solidFill>
              <a:ln w="0">
                <a:noFill/>
                <a:miter lim="800000"/>
                <a:headEnd/>
                <a:tailEnd/>
              </a:ln>
            </p:spPr>
            <p:txBody>
              <a:bodyPr/>
              <a:lstStyle/>
              <a:p>
                <a:pPr>
                  <a:defRPr/>
                </a:pPr>
                <a:endParaRPr lang="en-US" dirty="0"/>
              </a:p>
            </p:txBody>
          </p:sp>
          <p:sp>
            <p:nvSpPr>
              <p:cNvPr id="133" name="Rectangle 2430"/>
              <p:cNvSpPr>
                <a:spLocks noChangeArrowheads="1"/>
              </p:cNvSpPr>
              <p:nvPr userDrawn="1"/>
            </p:nvSpPr>
            <p:spPr bwMode="auto">
              <a:xfrm>
                <a:off x="5758" y="3822"/>
                <a:ext cx="44" cy="6"/>
              </a:xfrm>
              <a:prstGeom prst="rect">
                <a:avLst/>
              </a:prstGeom>
              <a:solidFill>
                <a:srgbClr val="CDA959"/>
              </a:solidFill>
              <a:ln w="0">
                <a:noFill/>
                <a:miter lim="800000"/>
                <a:headEnd/>
                <a:tailEnd/>
              </a:ln>
            </p:spPr>
            <p:txBody>
              <a:bodyPr/>
              <a:lstStyle/>
              <a:p>
                <a:pPr>
                  <a:defRPr/>
                </a:pPr>
                <a:endParaRPr lang="en-US" dirty="0"/>
              </a:p>
            </p:txBody>
          </p:sp>
          <p:sp>
            <p:nvSpPr>
              <p:cNvPr id="134" name="Rectangle 2431"/>
              <p:cNvSpPr>
                <a:spLocks noChangeArrowheads="1"/>
              </p:cNvSpPr>
              <p:nvPr userDrawn="1"/>
            </p:nvSpPr>
            <p:spPr bwMode="auto">
              <a:xfrm>
                <a:off x="4734" y="3828"/>
                <a:ext cx="201" cy="5"/>
              </a:xfrm>
              <a:prstGeom prst="rect">
                <a:avLst/>
              </a:prstGeom>
              <a:solidFill>
                <a:srgbClr val="CDA959"/>
              </a:solidFill>
              <a:ln w="0">
                <a:noFill/>
                <a:miter lim="800000"/>
                <a:headEnd/>
                <a:tailEnd/>
              </a:ln>
            </p:spPr>
            <p:txBody>
              <a:bodyPr/>
              <a:lstStyle/>
              <a:p>
                <a:pPr>
                  <a:defRPr/>
                </a:pPr>
                <a:endParaRPr lang="en-US" dirty="0"/>
              </a:p>
            </p:txBody>
          </p:sp>
          <p:sp>
            <p:nvSpPr>
              <p:cNvPr id="135" name="Rectangle 2432"/>
              <p:cNvSpPr>
                <a:spLocks noChangeArrowheads="1"/>
              </p:cNvSpPr>
              <p:nvPr userDrawn="1"/>
            </p:nvSpPr>
            <p:spPr bwMode="auto">
              <a:xfrm>
                <a:off x="5254" y="3828"/>
                <a:ext cx="62" cy="5"/>
              </a:xfrm>
              <a:prstGeom prst="rect">
                <a:avLst/>
              </a:prstGeom>
              <a:solidFill>
                <a:srgbClr val="CDA959"/>
              </a:solidFill>
              <a:ln w="0">
                <a:noFill/>
                <a:miter lim="800000"/>
                <a:headEnd/>
                <a:tailEnd/>
              </a:ln>
            </p:spPr>
            <p:txBody>
              <a:bodyPr/>
              <a:lstStyle/>
              <a:p>
                <a:pPr>
                  <a:defRPr/>
                </a:pPr>
                <a:endParaRPr lang="en-US" dirty="0"/>
              </a:p>
            </p:txBody>
          </p:sp>
          <p:sp>
            <p:nvSpPr>
              <p:cNvPr id="136" name="Rectangle 2433"/>
              <p:cNvSpPr>
                <a:spLocks noChangeArrowheads="1"/>
              </p:cNvSpPr>
              <p:nvPr userDrawn="1"/>
            </p:nvSpPr>
            <p:spPr bwMode="auto">
              <a:xfrm>
                <a:off x="5545" y="3828"/>
                <a:ext cx="162" cy="5"/>
              </a:xfrm>
              <a:prstGeom prst="rect">
                <a:avLst/>
              </a:prstGeom>
              <a:solidFill>
                <a:srgbClr val="CDA959"/>
              </a:solidFill>
              <a:ln w="0">
                <a:noFill/>
                <a:miter lim="800000"/>
                <a:headEnd/>
                <a:tailEnd/>
              </a:ln>
            </p:spPr>
            <p:txBody>
              <a:bodyPr/>
              <a:lstStyle/>
              <a:p>
                <a:pPr>
                  <a:defRPr/>
                </a:pPr>
                <a:endParaRPr lang="en-US" dirty="0"/>
              </a:p>
            </p:txBody>
          </p:sp>
          <p:sp>
            <p:nvSpPr>
              <p:cNvPr id="137" name="Rectangle 2434"/>
              <p:cNvSpPr>
                <a:spLocks noChangeArrowheads="1"/>
              </p:cNvSpPr>
              <p:nvPr userDrawn="1"/>
            </p:nvSpPr>
            <p:spPr bwMode="auto">
              <a:xfrm>
                <a:off x="5758" y="3828"/>
                <a:ext cx="44" cy="5"/>
              </a:xfrm>
              <a:prstGeom prst="rect">
                <a:avLst/>
              </a:prstGeom>
              <a:solidFill>
                <a:srgbClr val="CDA959"/>
              </a:solidFill>
              <a:ln w="0">
                <a:noFill/>
                <a:miter lim="800000"/>
                <a:headEnd/>
                <a:tailEnd/>
              </a:ln>
            </p:spPr>
            <p:txBody>
              <a:bodyPr/>
              <a:lstStyle/>
              <a:p>
                <a:pPr>
                  <a:defRPr/>
                </a:pPr>
                <a:endParaRPr lang="en-US" dirty="0"/>
              </a:p>
            </p:txBody>
          </p:sp>
          <p:sp>
            <p:nvSpPr>
              <p:cNvPr id="138" name="Rectangle 2435"/>
              <p:cNvSpPr>
                <a:spLocks noChangeArrowheads="1"/>
              </p:cNvSpPr>
              <p:nvPr userDrawn="1"/>
            </p:nvSpPr>
            <p:spPr bwMode="auto">
              <a:xfrm>
                <a:off x="4728" y="3833"/>
                <a:ext cx="201" cy="6"/>
              </a:xfrm>
              <a:prstGeom prst="rect">
                <a:avLst/>
              </a:prstGeom>
              <a:solidFill>
                <a:srgbClr val="CDA959"/>
              </a:solidFill>
              <a:ln w="0">
                <a:noFill/>
                <a:miter lim="800000"/>
                <a:headEnd/>
                <a:tailEnd/>
              </a:ln>
            </p:spPr>
            <p:txBody>
              <a:bodyPr/>
              <a:lstStyle/>
              <a:p>
                <a:pPr>
                  <a:defRPr/>
                </a:pPr>
                <a:endParaRPr lang="en-US" dirty="0"/>
              </a:p>
            </p:txBody>
          </p:sp>
          <p:sp>
            <p:nvSpPr>
              <p:cNvPr id="139" name="Rectangle 2436"/>
              <p:cNvSpPr>
                <a:spLocks noChangeArrowheads="1"/>
              </p:cNvSpPr>
              <p:nvPr userDrawn="1"/>
            </p:nvSpPr>
            <p:spPr bwMode="auto">
              <a:xfrm>
                <a:off x="5248" y="3833"/>
                <a:ext cx="68" cy="6"/>
              </a:xfrm>
              <a:prstGeom prst="rect">
                <a:avLst/>
              </a:prstGeom>
              <a:solidFill>
                <a:srgbClr val="CDA959"/>
              </a:solidFill>
              <a:ln w="0">
                <a:noFill/>
                <a:miter lim="800000"/>
                <a:headEnd/>
                <a:tailEnd/>
              </a:ln>
            </p:spPr>
            <p:txBody>
              <a:bodyPr/>
              <a:lstStyle/>
              <a:p>
                <a:pPr>
                  <a:defRPr/>
                </a:pPr>
                <a:endParaRPr lang="en-US" dirty="0"/>
              </a:p>
            </p:txBody>
          </p:sp>
          <p:sp>
            <p:nvSpPr>
              <p:cNvPr id="140" name="Rectangle 2437"/>
              <p:cNvSpPr>
                <a:spLocks noChangeArrowheads="1"/>
              </p:cNvSpPr>
              <p:nvPr userDrawn="1"/>
            </p:nvSpPr>
            <p:spPr bwMode="auto">
              <a:xfrm>
                <a:off x="5545" y="3833"/>
                <a:ext cx="162" cy="6"/>
              </a:xfrm>
              <a:prstGeom prst="rect">
                <a:avLst/>
              </a:prstGeom>
              <a:solidFill>
                <a:srgbClr val="CDA959"/>
              </a:solidFill>
              <a:ln w="0">
                <a:noFill/>
                <a:miter lim="800000"/>
                <a:headEnd/>
                <a:tailEnd/>
              </a:ln>
            </p:spPr>
            <p:txBody>
              <a:bodyPr/>
              <a:lstStyle/>
              <a:p>
                <a:pPr>
                  <a:defRPr/>
                </a:pPr>
                <a:endParaRPr lang="en-US" dirty="0"/>
              </a:p>
            </p:txBody>
          </p:sp>
          <p:sp>
            <p:nvSpPr>
              <p:cNvPr id="141" name="Rectangle 2438"/>
              <p:cNvSpPr>
                <a:spLocks noChangeArrowheads="1"/>
              </p:cNvSpPr>
              <p:nvPr userDrawn="1"/>
            </p:nvSpPr>
            <p:spPr bwMode="auto">
              <a:xfrm>
                <a:off x="5758" y="3833"/>
                <a:ext cx="44" cy="6"/>
              </a:xfrm>
              <a:prstGeom prst="rect">
                <a:avLst/>
              </a:prstGeom>
              <a:solidFill>
                <a:srgbClr val="CDA959"/>
              </a:solidFill>
              <a:ln w="0">
                <a:noFill/>
                <a:miter lim="800000"/>
                <a:headEnd/>
                <a:tailEnd/>
              </a:ln>
            </p:spPr>
            <p:txBody>
              <a:bodyPr/>
              <a:lstStyle/>
              <a:p>
                <a:pPr>
                  <a:defRPr/>
                </a:pPr>
                <a:endParaRPr lang="en-US" dirty="0"/>
              </a:p>
            </p:txBody>
          </p:sp>
          <p:sp>
            <p:nvSpPr>
              <p:cNvPr id="142" name="Rectangle 2439"/>
              <p:cNvSpPr>
                <a:spLocks noChangeArrowheads="1"/>
              </p:cNvSpPr>
              <p:nvPr userDrawn="1"/>
            </p:nvSpPr>
            <p:spPr bwMode="auto">
              <a:xfrm>
                <a:off x="4722" y="3839"/>
                <a:ext cx="202" cy="5"/>
              </a:xfrm>
              <a:prstGeom prst="rect">
                <a:avLst/>
              </a:prstGeom>
              <a:solidFill>
                <a:srgbClr val="CDA959"/>
              </a:solidFill>
              <a:ln w="0">
                <a:noFill/>
                <a:miter lim="800000"/>
                <a:headEnd/>
                <a:tailEnd/>
              </a:ln>
            </p:spPr>
            <p:txBody>
              <a:bodyPr/>
              <a:lstStyle/>
              <a:p>
                <a:pPr>
                  <a:defRPr/>
                </a:pPr>
                <a:endParaRPr lang="en-US" dirty="0"/>
              </a:p>
            </p:txBody>
          </p:sp>
          <p:sp>
            <p:nvSpPr>
              <p:cNvPr id="143" name="Rectangle 2440"/>
              <p:cNvSpPr>
                <a:spLocks noChangeArrowheads="1"/>
              </p:cNvSpPr>
              <p:nvPr userDrawn="1"/>
            </p:nvSpPr>
            <p:spPr bwMode="auto">
              <a:xfrm>
                <a:off x="5248" y="3839"/>
                <a:ext cx="68" cy="5"/>
              </a:xfrm>
              <a:prstGeom prst="rect">
                <a:avLst/>
              </a:prstGeom>
              <a:solidFill>
                <a:srgbClr val="CDA959"/>
              </a:solidFill>
              <a:ln w="0">
                <a:noFill/>
                <a:miter lim="800000"/>
                <a:headEnd/>
                <a:tailEnd/>
              </a:ln>
            </p:spPr>
            <p:txBody>
              <a:bodyPr/>
              <a:lstStyle/>
              <a:p>
                <a:pPr>
                  <a:defRPr/>
                </a:pPr>
                <a:endParaRPr lang="en-US" dirty="0"/>
              </a:p>
            </p:txBody>
          </p:sp>
          <p:sp>
            <p:nvSpPr>
              <p:cNvPr id="144" name="Rectangle 2441"/>
              <p:cNvSpPr>
                <a:spLocks noChangeArrowheads="1"/>
              </p:cNvSpPr>
              <p:nvPr userDrawn="1"/>
            </p:nvSpPr>
            <p:spPr bwMode="auto">
              <a:xfrm>
                <a:off x="5545" y="3839"/>
                <a:ext cx="162" cy="5"/>
              </a:xfrm>
              <a:prstGeom prst="rect">
                <a:avLst/>
              </a:prstGeom>
              <a:solidFill>
                <a:srgbClr val="CDA959"/>
              </a:solidFill>
              <a:ln w="0">
                <a:noFill/>
                <a:miter lim="800000"/>
                <a:headEnd/>
                <a:tailEnd/>
              </a:ln>
            </p:spPr>
            <p:txBody>
              <a:bodyPr/>
              <a:lstStyle/>
              <a:p>
                <a:pPr>
                  <a:defRPr/>
                </a:pPr>
                <a:endParaRPr lang="en-US" dirty="0"/>
              </a:p>
            </p:txBody>
          </p:sp>
          <p:sp>
            <p:nvSpPr>
              <p:cNvPr id="145" name="Rectangle 2442"/>
              <p:cNvSpPr>
                <a:spLocks noChangeArrowheads="1"/>
              </p:cNvSpPr>
              <p:nvPr userDrawn="1"/>
            </p:nvSpPr>
            <p:spPr bwMode="auto">
              <a:xfrm>
                <a:off x="5758" y="3839"/>
                <a:ext cx="44" cy="5"/>
              </a:xfrm>
              <a:prstGeom prst="rect">
                <a:avLst/>
              </a:prstGeom>
              <a:solidFill>
                <a:srgbClr val="CDA959"/>
              </a:solidFill>
              <a:ln w="0">
                <a:noFill/>
                <a:miter lim="800000"/>
                <a:headEnd/>
                <a:tailEnd/>
              </a:ln>
            </p:spPr>
            <p:txBody>
              <a:bodyPr/>
              <a:lstStyle/>
              <a:p>
                <a:pPr>
                  <a:defRPr/>
                </a:pPr>
                <a:endParaRPr lang="en-US" dirty="0"/>
              </a:p>
            </p:txBody>
          </p:sp>
          <p:sp>
            <p:nvSpPr>
              <p:cNvPr id="146" name="Rectangle 2443"/>
              <p:cNvSpPr>
                <a:spLocks noChangeArrowheads="1"/>
              </p:cNvSpPr>
              <p:nvPr userDrawn="1"/>
            </p:nvSpPr>
            <p:spPr bwMode="auto">
              <a:xfrm>
                <a:off x="4717" y="3844"/>
                <a:ext cx="201" cy="6"/>
              </a:xfrm>
              <a:prstGeom prst="rect">
                <a:avLst/>
              </a:prstGeom>
              <a:solidFill>
                <a:srgbClr val="CDA959"/>
              </a:solidFill>
              <a:ln w="0">
                <a:noFill/>
                <a:miter lim="800000"/>
                <a:headEnd/>
                <a:tailEnd/>
              </a:ln>
            </p:spPr>
            <p:txBody>
              <a:bodyPr/>
              <a:lstStyle/>
              <a:p>
                <a:pPr>
                  <a:defRPr/>
                </a:pPr>
                <a:endParaRPr lang="en-US" dirty="0"/>
              </a:p>
            </p:txBody>
          </p:sp>
          <p:sp>
            <p:nvSpPr>
              <p:cNvPr id="147" name="Rectangle 2444"/>
              <p:cNvSpPr>
                <a:spLocks noChangeArrowheads="1"/>
              </p:cNvSpPr>
              <p:nvPr userDrawn="1"/>
            </p:nvSpPr>
            <p:spPr bwMode="auto">
              <a:xfrm>
                <a:off x="5248" y="3844"/>
                <a:ext cx="62" cy="6"/>
              </a:xfrm>
              <a:prstGeom prst="rect">
                <a:avLst/>
              </a:prstGeom>
              <a:solidFill>
                <a:srgbClr val="CDA959"/>
              </a:solidFill>
              <a:ln w="0">
                <a:noFill/>
                <a:miter lim="800000"/>
                <a:headEnd/>
                <a:tailEnd/>
              </a:ln>
            </p:spPr>
            <p:txBody>
              <a:bodyPr/>
              <a:lstStyle/>
              <a:p>
                <a:pPr>
                  <a:defRPr/>
                </a:pPr>
                <a:endParaRPr lang="en-US" dirty="0"/>
              </a:p>
            </p:txBody>
          </p:sp>
          <p:sp>
            <p:nvSpPr>
              <p:cNvPr id="148" name="Rectangle 2445"/>
              <p:cNvSpPr>
                <a:spLocks noChangeArrowheads="1"/>
              </p:cNvSpPr>
              <p:nvPr userDrawn="1"/>
            </p:nvSpPr>
            <p:spPr bwMode="auto">
              <a:xfrm>
                <a:off x="5551" y="3844"/>
                <a:ext cx="162" cy="6"/>
              </a:xfrm>
              <a:prstGeom prst="rect">
                <a:avLst/>
              </a:prstGeom>
              <a:solidFill>
                <a:srgbClr val="CDA959"/>
              </a:solidFill>
              <a:ln w="0">
                <a:noFill/>
                <a:miter lim="800000"/>
                <a:headEnd/>
                <a:tailEnd/>
              </a:ln>
            </p:spPr>
            <p:txBody>
              <a:bodyPr/>
              <a:lstStyle/>
              <a:p>
                <a:pPr>
                  <a:defRPr/>
                </a:pPr>
                <a:endParaRPr lang="en-US" dirty="0"/>
              </a:p>
            </p:txBody>
          </p:sp>
          <p:sp>
            <p:nvSpPr>
              <p:cNvPr id="149" name="Rectangle 2446"/>
              <p:cNvSpPr>
                <a:spLocks noChangeArrowheads="1"/>
              </p:cNvSpPr>
              <p:nvPr userDrawn="1"/>
            </p:nvSpPr>
            <p:spPr bwMode="auto">
              <a:xfrm>
                <a:off x="5752" y="3844"/>
                <a:ext cx="50" cy="6"/>
              </a:xfrm>
              <a:prstGeom prst="rect">
                <a:avLst/>
              </a:prstGeom>
              <a:solidFill>
                <a:srgbClr val="CDA959"/>
              </a:solidFill>
              <a:ln w="0">
                <a:noFill/>
                <a:miter lim="800000"/>
                <a:headEnd/>
                <a:tailEnd/>
              </a:ln>
            </p:spPr>
            <p:txBody>
              <a:bodyPr/>
              <a:lstStyle/>
              <a:p>
                <a:pPr>
                  <a:defRPr/>
                </a:pPr>
                <a:endParaRPr lang="en-US" dirty="0"/>
              </a:p>
            </p:txBody>
          </p:sp>
          <p:sp>
            <p:nvSpPr>
              <p:cNvPr id="150" name="Rectangle 2447"/>
              <p:cNvSpPr>
                <a:spLocks noChangeArrowheads="1"/>
              </p:cNvSpPr>
              <p:nvPr userDrawn="1"/>
            </p:nvSpPr>
            <p:spPr bwMode="auto">
              <a:xfrm>
                <a:off x="4711" y="3850"/>
                <a:ext cx="202" cy="6"/>
              </a:xfrm>
              <a:prstGeom prst="rect">
                <a:avLst/>
              </a:prstGeom>
              <a:solidFill>
                <a:srgbClr val="CDA959"/>
              </a:solidFill>
              <a:ln w="0">
                <a:noFill/>
                <a:miter lim="800000"/>
                <a:headEnd/>
                <a:tailEnd/>
              </a:ln>
            </p:spPr>
            <p:txBody>
              <a:bodyPr/>
              <a:lstStyle/>
              <a:p>
                <a:pPr>
                  <a:defRPr/>
                </a:pPr>
                <a:endParaRPr lang="en-US" dirty="0"/>
              </a:p>
            </p:txBody>
          </p:sp>
          <p:sp>
            <p:nvSpPr>
              <p:cNvPr id="151" name="Rectangle 2448"/>
              <p:cNvSpPr>
                <a:spLocks noChangeArrowheads="1"/>
              </p:cNvSpPr>
              <p:nvPr userDrawn="1"/>
            </p:nvSpPr>
            <p:spPr bwMode="auto">
              <a:xfrm>
                <a:off x="5248" y="3850"/>
                <a:ext cx="62" cy="6"/>
              </a:xfrm>
              <a:prstGeom prst="rect">
                <a:avLst/>
              </a:prstGeom>
              <a:solidFill>
                <a:srgbClr val="CDA959"/>
              </a:solidFill>
              <a:ln w="0">
                <a:noFill/>
                <a:miter lim="800000"/>
                <a:headEnd/>
                <a:tailEnd/>
              </a:ln>
            </p:spPr>
            <p:txBody>
              <a:bodyPr/>
              <a:lstStyle/>
              <a:p>
                <a:pPr>
                  <a:defRPr/>
                </a:pPr>
                <a:endParaRPr lang="en-US" dirty="0"/>
              </a:p>
            </p:txBody>
          </p:sp>
          <p:sp>
            <p:nvSpPr>
              <p:cNvPr id="152" name="Rectangle 2449"/>
              <p:cNvSpPr>
                <a:spLocks noChangeArrowheads="1"/>
              </p:cNvSpPr>
              <p:nvPr userDrawn="1"/>
            </p:nvSpPr>
            <p:spPr bwMode="auto">
              <a:xfrm>
                <a:off x="5551" y="3850"/>
                <a:ext cx="162" cy="6"/>
              </a:xfrm>
              <a:prstGeom prst="rect">
                <a:avLst/>
              </a:prstGeom>
              <a:solidFill>
                <a:srgbClr val="CDA959"/>
              </a:solidFill>
              <a:ln w="0">
                <a:noFill/>
                <a:miter lim="800000"/>
                <a:headEnd/>
                <a:tailEnd/>
              </a:ln>
            </p:spPr>
            <p:txBody>
              <a:bodyPr/>
              <a:lstStyle/>
              <a:p>
                <a:pPr>
                  <a:defRPr/>
                </a:pPr>
                <a:endParaRPr lang="en-US" dirty="0"/>
              </a:p>
            </p:txBody>
          </p:sp>
          <p:sp>
            <p:nvSpPr>
              <p:cNvPr id="153" name="Rectangle 2450"/>
              <p:cNvSpPr>
                <a:spLocks noChangeArrowheads="1"/>
              </p:cNvSpPr>
              <p:nvPr userDrawn="1"/>
            </p:nvSpPr>
            <p:spPr bwMode="auto">
              <a:xfrm>
                <a:off x="5752" y="3850"/>
                <a:ext cx="50" cy="6"/>
              </a:xfrm>
              <a:prstGeom prst="rect">
                <a:avLst/>
              </a:prstGeom>
              <a:solidFill>
                <a:srgbClr val="CDA959"/>
              </a:solidFill>
              <a:ln w="0">
                <a:noFill/>
                <a:miter lim="800000"/>
                <a:headEnd/>
                <a:tailEnd/>
              </a:ln>
            </p:spPr>
            <p:txBody>
              <a:bodyPr/>
              <a:lstStyle/>
              <a:p>
                <a:pPr>
                  <a:defRPr/>
                </a:pPr>
                <a:endParaRPr lang="en-US" dirty="0"/>
              </a:p>
            </p:txBody>
          </p:sp>
          <p:sp>
            <p:nvSpPr>
              <p:cNvPr id="154" name="Rectangle 2451"/>
              <p:cNvSpPr>
                <a:spLocks noChangeArrowheads="1"/>
              </p:cNvSpPr>
              <p:nvPr userDrawn="1"/>
            </p:nvSpPr>
            <p:spPr bwMode="auto">
              <a:xfrm>
                <a:off x="4706" y="3856"/>
                <a:ext cx="207" cy="5"/>
              </a:xfrm>
              <a:prstGeom prst="rect">
                <a:avLst/>
              </a:prstGeom>
              <a:solidFill>
                <a:srgbClr val="CDA959"/>
              </a:solidFill>
              <a:ln w="0">
                <a:noFill/>
                <a:miter lim="800000"/>
                <a:headEnd/>
                <a:tailEnd/>
              </a:ln>
            </p:spPr>
            <p:txBody>
              <a:bodyPr/>
              <a:lstStyle/>
              <a:p>
                <a:pPr>
                  <a:defRPr/>
                </a:pPr>
                <a:endParaRPr lang="en-US" dirty="0"/>
              </a:p>
            </p:txBody>
          </p:sp>
          <p:sp>
            <p:nvSpPr>
              <p:cNvPr id="155" name="Rectangle 2452"/>
              <p:cNvSpPr>
                <a:spLocks noChangeArrowheads="1"/>
              </p:cNvSpPr>
              <p:nvPr userDrawn="1"/>
            </p:nvSpPr>
            <p:spPr bwMode="auto">
              <a:xfrm>
                <a:off x="5248" y="3856"/>
                <a:ext cx="62" cy="5"/>
              </a:xfrm>
              <a:prstGeom prst="rect">
                <a:avLst/>
              </a:prstGeom>
              <a:solidFill>
                <a:srgbClr val="CDA959"/>
              </a:solidFill>
              <a:ln w="0">
                <a:noFill/>
                <a:miter lim="800000"/>
                <a:headEnd/>
                <a:tailEnd/>
              </a:ln>
            </p:spPr>
            <p:txBody>
              <a:bodyPr/>
              <a:lstStyle/>
              <a:p>
                <a:pPr>
                  <a:defRPr/>
                </a:pPr>
                <a:endParaRPr lang="en-US" dirty="0"/>
              </a:p>
            </p:txBody>
          </p:sp>
          <p:sp>
            <p:nvSpPr>
              <p:cNvPr id="156" name="Rectangle 2453"/>
              <p:cNvSpPr>
                <a:spLocks noChangeArrowheads="1"/>
              </p:cNvSpPr>
              <p:nvPr userDrawn="1"/>
            </p:nvSpPr>
            <p:spPr bwMode="auto">
              <a:xfrm>
                <a:off x="5556" y="3856"/>
                <a:ext cx="163" cy="5"/>
              </a:xfrm>
              <a:prstGeom prst="rect">
                <a:avLst/>
              </a:prstGeom>
              <a:solidFill>
                <a:srgbClr val="CDA959"/>
              </a:solidFill>
              <a:ln w="0">
                <a:noFill/>
                <a:miter lim="800000"/>
                <a:headEnd/>
                <a:tailEnd/>
              </a:ln>
            </p:spPr>
            <p:txBody>
              <a:bodyPr/>
              <a:lstStyle/>
              <a:p>
                <a:pPr>
                  <a:defRPr/>
                </a:pPr>
                <a:endParaRPr lang="en-US" dirty="0"/>
              </a:p>
            </p:txBody>
          </p:sp>
          <p:sp>
            <p:nvSpPr>
              <p:cNvPr id="157" name="Rectangle 2454"/>
              <p:cNvSpPr>
                <a:spLocks noChangeArrowheads="1"/>
              </p:cNvSpPr>
              <p:nvPr userDrawn="1"/>
            </p:nvSpPr>
            <p:spPr bwMode="auto">
              <a:xfrm>
                <a:off x="5752" y="3856"/>
                <a:ext cx="50" cy="5"/>
              </a:xfrm>
              <a:prstGeom prst="rect">
                <a:avLst/>
              </a:prstGeom>
              <a:solidFill>
                <a:srgbClr val="CDA959"/>
              </a:solidFill>
              <a:ln w="0">
                <a:noFill/>
                <a:miter lim="800000"/>
                <a:headEnd/>
                <a:tailEnd/>
              </a:ln>
            </p:spPr>
            <p:txBody>
              <a:bodyPr/>
              <a:lstStyle/>
              <a:p>
                <a:pPr>
                  <a:defRPr/>
                </a:pPr>
                <a:endParaRPr lang="en-US" dirty="0"/>
              </a:p>
            </p:txBody>
          </p:sp>
          <p:sp>
            <p:nvSpPr>
              <p:cNvPr id="158" name="Rectangle 2455"/>
              <p:cNvSpPr>
                <a:spLocks noChangeArrowheads="1"/>
              </p:cNvSpPr>
              <p:nvPr userDrawn="1"/>
            </p:nvSpPr>
            <p:spPr bwMode="auto">
              <a:xfrm>
                <a:off x="4694" y="3861"/>
                <a:ext cx="213" cy="6"/>
              </a:xfrm>
              <a:prstGeom prst="rect">
                <a:avLst/>
              </a:prstGeom>
              <a:solidFill>
                <a:srgbClr val="CDA959"/>
              </a:solidFill>
              <a:ln w="0">
                <a:noFill/>
                <a:miter lim="800000"/>
                <a:headEnd/>
                <a:tailEnd/>
              </a:ln>
            </p:spPr>
            <p:txBody>
              <a:bodyPr/>
              <a:lstStyle/>
              <a:p>
                <a:pPr>
                  <a:defRPr/>
                </a:pPr>
                <a:endParaRPr lang="en-US" dirty="0"/>
              </a:p>
            </p:txBody>
          </p:sp>
          <p:sp>
            <p:nvSpPr>
              <p:cNvPr id="159" name="Rectangle 2456"/>
              <p:cNvSpPr>
                <a:spLocks noChangeArrowheads="1"/>
              </p:cNvSpPr>
              <p:nvPr userDrawn="1"/>
            </p:nvSpPr>
            <p:spPr bwMode="auto">
              <a:xfrm>
                <a:off x="5248" y="3861"/>
                <a:ext cx="62" cy="6"/>
              </a:xfrm>
              <a:prstGeom prst="rect">
                <a:avLst/>
              </a:prstGeom>
              <a:solidFill>
                <a:srgbClr val="CDA959"/>
              </a:solidFill>
              <a:ln w="0">
                <a:noFill/>
                <a:miter lim="800000"/>
                <a:headEnd/>
                <a:tailEnd/>
              </a:ln>
            </p:spPr>
            <p:txBody>
              <a:bodyPr/>
              <a:lstStyle/>
              <a:p>
                <a:pPr>
                  <a:defRPr/>
                </a:pPr>
                <a:endParaRPr lang="en-US" dirty="0"/>
              </a:p>
            </p:txBody>
          </p:sp>
          <p:sp>
            <p:nvSpPr>
              <p:cNvPr id="160" name="Rectangle 2457"/>
              <p:cNvSpPr>
                <a:spLocks noChangeArrowheads="1"/>
              </p:cNvSpPr>
              <p:nvPr userDrawn="1"/>
            </p:nvSpPr>
            <p:spPr bwMode="auto">
              <a:xfrm>
                <a:off x="5556" y="3861"/>
                <a:ext cx="163" cy="6"/>
              </a:xfrm>
              <a:prstGeom prst="rect">
                <a:avLst/>
              </a:prstGeom>
              <a:solidFill>
                <a:srgbClr val="CDA959"/>
              </a:solidFill>
              <a:ln w="0">
                <a:noFill/>
                <a:miter lim="800000"/>
                <a:headEnd/>
                <a:tailEnd/>
              </a:ln>
            </p:spPr>
            <p:txBody>
              <a:bodyPr/>
              <a:lstStyle/>
              <a:p>
                <a:pPr>
                  <a:defRPr/>
                </a:pPr>
                <a:endParaRPr lang="en-US" dirty="0"/>
              </a:p>
            </p:txBody>
          </p:sp>
          <p:sp>
            <p:nvSpPr>
              <p:cNvPr id="161" name="Rectangle 2458"/>
              <p:cNvSpPr>
                <a:spLocks noChangeArrowheads="1"/>
              </p:cNvSpPr>
              <p:nvPr userDrawn="1"/>
            </p:nvSpPr>
            <p:spPr bwMode="auto">
              <a:xfrm>
                <a:off x="5752" y="3861"/>
                <a:ext cx="50" cy="6"/>
              </a:xfrm>
              <a:prstGeom prst="rect">
                <a:avLst/>
              </a:prstGeom>
              <a:solidFill>
                <a:srgbClr val="CDA959"/>
              </a:solidFill>
              <a:ln w="0">
                <a:noFill/>
                <a:miter lim="800000"/>
                <a:headEnd/>
                <a:tailEnd/>
              </a:ln>
            </p:spPr>
            <p:txBody>
              <a:bodyPr/>
              <a:lstStyle/>
              <a:p>
                <a:pPr>
                  <a:defRPr/>
                </a:pPr>
                <a:endParaRPr lang="en-US" dirty="0"/>
              </a:p>
            </p:txBody>
          </p:sp>
          <p:sp>
            <p:nvSpPr>
              <p:cNvPr id="162" name="Rectangle 2459"/>
              <p:cNvSpPr>
                <a:spLocks noChangeArrowheads="1"/>
              </p:cNvSpPr>
              <p:nvPr userDrawn="1"/>
            </p:nvSpPr>
            <p:spPr bwMode="auto">
              <a:xfrm>
                <a:off x="4689" y="3867"/>
                <a:ext cx="212" cy="5"/>
              </a:xfrm>
              <a:prstGeom prst="rect">
                <a:avLst/>
              </a:prstGeom>
              <a:solidFill>
                <a:srgbClr val="CDA959"/>
              </a:solidFill>
              <a:ln w="0">
                <a:noFill/>
                <a:miter lim="800000"/>
                <a:headEnd/>
                <a:tailEnd/>
              </a:ln>
            </p:spPr>
            <p:txBody>
              <a:bodyPr/>
              <a:lstStyle/>
              <a:p>
                <a:pPr>
                  <a:defRPr/>
                </a:pPr>
                <a:endParaRPr lang="en-US" dirty="0"/>
              </a:p>
            </p:txBody>
          </p:sp>
          <p:sp>
            <p:nvSpPr>
              <p:cNvPr id="163" name="Rectangle 2460"/>
              <p:cNvSpPr>
                <a:spLocks noChangeArrowheads="1"/>
              </p:cNvSpPr>
              <p:nvPr userDrawn="1"/>
            </p:nvSpPr>
            <p:spPr bwMode="auto">
              <a:xfrm>
                <a:off x="5248" y="3867"/>
                <a:ext cx="62" cy="5"/>
              </a:xfrm>
              <a:prstGeom prst="rect">
                <a:avLst/>
              </a:prstGeom>
              <a:solidFill>
                <a:srgbClr val="CDA959"/>
              </a:solidFill>
              <a:ln w="0">
                <a:noFill/>
                <a:miter lim="800000"/>
                <a:headEnd/>
                <a:tailEnd/>
              </a:ln>
            </p:spPr>
            <p:txBody>
              <a:bodyPr/>
              <a:lstStyle/>
              <a:p>
                <a:pPr>
                  <a:defRPr/>
                </a:pPr>
                <a:endParaRPr lang="en-US" dirty="0"/>
              </a:p>
            </p:txBody>
          </p:sp>
          <p:sp>
            <p:nvSpPr>
              <p:cNvPr id="164" name="Rectangle 2461"/>
              <p:cNvSpPr>
                <a:spLocks noChangeArrowheads="1"/>
              </p:cNvSpPr>
              <p:nvPr userDrawn="1"/>
            </p:nvSpPr>
            <p:spPr bwMode="auto">
              <a:xfrm>
                <a:off x="5556" y="3867"/>
                <a:ext cx="163" cy="5"/>
              </a:xfrm>
              <a:prstGeom prst="rect">
                <a:avLst/>
              </a:prstGeom>
              <a:solidFill>
                <a:srgbClr val="CDA959"/>
              </a:solidFill>
              <a:ln w="0">
                <a:noFill/>
                <a:miter lim="800000"/>
                <a:headEnd/>
                <a:tailEnd/>
              </a:ln>
            </p:spPr>
            <p:txBody>
              <a:bodyPr/>
              <a:lstStyle/>
              <a:p>
                <a:pPr>
                  <a:defRPr/>
                </a:pPr>
                <a:endParaRPr lang="en-US" dirty="0"/>
              </a:p>
            </p:txBody>
          </p:sp>
          <p:sp>
            <p:nvSpPr>
              <p:cNvPr id="165" name="Rectangle 2462"/>
              <p:cNvSpPr>
                <a:spLocks noChangeArrowheads="1"/>
              </p:cNvSpPr>
              <p:nvPr userDrawn="1"/>
            </p:nvSpPr>
            <p:spPr bwMode="auto">
              <a:xfrm>
                <a:off x="5752" y="3867"/>
                <a:ext cx="50" cy="5"/>
              </a:xfrm>
              <a:prstGeom prst="rect">
                <a:avLst/>
              </a:prstGeom>
              <a:solidFill>
                <a:srgbClr val="CDA959"/>
              </a:solidFill>
              <a:ln w="0">
                <a:noFill/>
                <a:miter lim="800000"/>
                <a:headEnd/>
                <a:tailEnd/>
              </a:ln>
            </p:spPr>
            <p:txBody>
              <a:bodyPr/>
              <a:lstStyle/>
              <a:p>
                <a:pPr>
                  <a:defRPr/>
                </a:pPr>
                <a:endParaRPr lang="en-US" dirty="0"/>
              </a:p>
            </p:txBody>
          </p:sp>
          <p:sp>
            <p:nvSpPr>
              <p:cNvPr id="166" name="Rectangle 2463"/>
              <p:cNvSpPr>
                <a:spLocks noChangeArrowheads="1"/>
              </p:cNvSpPr>
              <p:nvPr userDrawn="1"/>
            </p:nvSpPr>
            <p:spPr bwMode="auto">
              <a:xfrm>
                <a:off x="4683" y="3872"/>
                <a:ext cx="213" cy="6"/>
              </a:xfrm>
              <a:prstGeom prst="rect">
                <a:avLst/>
              </a:prstGeom>
              <a:solidFill>
                <a:srgbClr val="CDA959"/>
              </a:solidFill>
              <a:ln w="0">
                <a:noFill/>
                <a:miter lim="800000"/>
                <a:headEnd/>
                <a:tailEnd/>
              </a:ln>
            </p:spPr>
            <p:txBody>
              <a:bodyPr/>
              <a:lstStyle/>
              <a:p>
                <a:pPr>
                  <a:defRPr/>
                </a:pPr>
                <a:endParaRPr lang="en-US" dirty="0"/>
              </a:p>
            </p:txBody>
          </p:sp>
          <p:sp>
            <p:nvSpPr>
              <p:cNvPr id="167" name="Rectangle 2464"/>
              <p:cNvSpPr>
                <a:spLocks noChangeArrowheads="1"/>
              </p:cNvSpPr>
              <p:nvPr userDrawn="1"/>
            </p:nvSpPr>
            <p:spPr bwMode="auto">
              <a:xfrm>
                <a:off x="5248" y="3872"/>
                <a:ext cx="62" cy="6"/>
              </a:xfrm>
              <a:prstGeom prst="rect">
                <a:avLst/>
              </a:prstGeom>
              <a:solidFill>
                <a:srgbClr val="CDA959"/>
              </a:solidFill>
              <a:ln w="0">
                <a:noFill/>
                <a:miter lim="800000"/>
                <a:headEnd/>
                <a:tailEnd/>
              </a:ln>
            </p:spPr>
            <p:txBody>
              <a:bodyPr/>
              <a:lstStyle/>
              <a:p>
                <a:pPr>
                  <a:defRPr/>
                </a:pPr>
                <a:endParaRPr lang="en-US" dirty="0"/>
              </a:p>
            </p:txBody>
          </p:sp>
          <p:sp>
            <p:nvSpPr>
              <p:cNvPr id="168" name="Rectangle 2465"/>
              <p:cNvSpPr>
                <a:spLocks noChangeArrowheads="1"/>
              </p:cNvSpPr>
              <p:nvPr userDrawn="1"/>
            </p:nvSpPr>
            <p:spPr bwMode="auto">
              <a:xfrm>
                <a:off x="5562" y="3872"/>
                <a:ext cx="162" cy="6"/>
              </a:xfrm>
              <a:prstGeom prst="rect">
                <a:avLst/>
              </a:prstGeom>
              <a:solidFill>
                <a:srgbClr val="CDA959"/>
              </a:solidFill>
              <a:ln w="0">
                <a:noFill/>
                <a:miter lim="800000"/>
                <a:headEnd/>
                <a:tailEnd/>
              </a:ln>
            </p:spPr>
            <p:txBody>
              <a:bodyPr/>
              <a:lstStyle/>
              <a:p>
                <a:pPr>
                  <a:defRPr/>
                </a:pPr>
                <a:endParaRPr lang="en-US" dirty="0"/>
              </a:p>
            </p:txBody>
          </p:sp>
          <p:sp>
            <p:nvSpPr>
              <p:cNvPr id="169" name="Rectangle 2466"/>
              <p:cNvSpPr>
                <a:spLocks noChangeArrowheads="1"/>
              </p:cNvSpPr>
              <p:nvPr userDrawn="1"/>
            </p:nvSpPr>
            <p:spPr bwMode="auto">
              <a:xfrm>
                <a:off x="5752" y="3872"/>
                <a:ext cx="50" cy="6"/>
              </a:xfrm>
              <a:prstGeom prst="rect">
                <a:avLst/>
              </a:prstGeom>
              <a:solidFill>
                <a:srgbClr val="CDA959"/>
              </a:solidFill>
              <a:ln w="0">
                <a:noFill/>
                <a:miter lim="800000"/>
                <a:headEnd/>
                <a:tailEnd/>
              </a:ln>
            </p:spPr>
            <p:txBody>
              <a:bodyPr/>
              <a:lstStyle/>
              <a:p>
                <a:pPr>
                  <a:defRPr/>
                </a:pPr>
                <a:endParaRPr lang="en-US" dirty="0"/>
              </a:p>
            </p:txBody>
          </p:sp>
          <p:sp>
            <p:nvSpPr>
              <p:cNvPr id="170" name="Rectangle 2467"/>
              <p:cNvSpPr>
                <a:spLocks noChangeArrowheads="1"/>
              </p:cNvSpPr>
              <p:nvPr userDrawn="1"/>
            </p:nvSpPr>
            <p:spPr bwMode="auto">
              <a:xfrm>
                <a:off x="4515" y="3878"/>
                <a:ext cx="12" cy="6"/>
              </a:xfrm>
              <a:prstGeom prst="rect">
                <a:avLst/>
              </a:prstGeom>
              <a:solidFill>
                <a:srgbClr val="CDA959"/>
              </a:solidFill>
              <a:ln w="0">
                <a:noFill/>
                <a:miter lim="800000"/>
                <a:headEnd/>
                <a:tailEnd/>
              </a:ln>
            </p:spPr>
            <p:txBody>
              <a:bodyPr/>
              <a:lstStyle/>
              <a:p>
                <a:pPr>
                  <a:defRPr/>
                </a:pPr>
                <a:endParaRPr lang="en-US" dirty="0"/>
              </a:p>
            </p:txBody>
          </p:sp>
          <p:sp>
            <p:nvSpPr>
              <p:cNvPr id="171" name="Rectangle 2468"/>
              <p:cNvSpPr>
                <a:spLocks noChangeArrowheads="1"/>
              </p:cNvSpPr>
              <p:nvPr userDrawn="1"/>
            </p:nvSpPr>
            <p:spPr bwMode="auto">
              <a:xfrm>
                <a:off x="4678" y="3878"/>
                <a:ext cx="212" cy="6"/>
              </a:xfrm>
              <a:prstGeom prst="rect">
                <a:avLst/>
              </a:prstGeom>
              <a:solidFill>
                <a:srgbClr val="CDA959"/>
              </a:solidFill>
              <a:ln w="0">
                <a:noFill/>
                <a:miter lim="800000"/>
                <a:headEnd/>
                <a:tailEnd/>
              </a:ln>
            </p:spPr>
            <p:txBody>
              <a:bodyPr/>
              <a:lstStyle/>
              <a:p>
                <a:pPr>
                  <a:defRPr/>
                </a:pPr>
                <a:endParaRPr lang="en-US" dirty="0"/>
              </a:p>
            </p:txBody>
          </p:sp>
          <p:sp>
            <p:nvSpPr>
              <p:cNvPr id="172" name="Rectangle 2469"/>
              <p:cNvSpPr>
                <a:spLocks noChangeArrowheads="1"/>
              </p:cNvSpPr>
              <p:nvPr userDrawn="1"/>
            </p:nvSpPr>
            <p:spPr bwMode="auto">
              <a:xfrm>
                <a:off x="5248" y="3878"/>
                <a:ext cx="62" cy="6"/>
              </a:xfrm>
              <a:prstGeom prst="rect">
                <a:avLst/>
              </a:prstGeom>
              <a:solidFill>
                <a:srgbClr val="CDA959"/>
              </a:solidFill>
              <a:ln w="0">
                <a:noFill/>
                <a:miter lim="800000"/>
                <a:headEnd/>
                <a:tailEnd/>
              </a:ln>
            </p:spPr>
            <p:txBody>
              <a:bodyPr/>
              <a:lstStyle/>
              <a:p>
                <a:pPr>
                  <a:defRPr/>
                </a:pPr>
                <a:endParaRPr lang="en-US" dirty="0"/>
              </a:p>
            </p:txBody>
          </p:sp>
          <p:sp>
            <p:nvSpPr>
              <p:cNvPr id="173" name="Rectangle 2470"/>
              <p:cNvSpPr>
                <a:spLocks noChangeArrowheads="1"/>
              </p:cNvSpPr>
              <p:nvPr userDrawn="1"/>
            </p:nvSpPr>
            <p:spPr bwMode="auto">
              <a:xfrm>
                <a:off x="5562" y="3878"/>
                <a:ext cx="162" cy="6"/>
              </a:xfrm>
              <a:prstGeom prst="rect">
                <a:avLst/>
              </a:prstGeom>
              <a:solidFill>
                <a:srgbClr val="CDA959"/>
              </a:solidFill>
              <a:ln w="0">
                <a:noFill/>
                <a:miter lim="800000"/>
                <a:headEnd/>
                <a:tailEnd/>
              </a:ln>
            </p:spPr>
            <p:txBody>
              <a:bodyPr/>
              <a:lstStyle/>
              <a:p>
                <a:pPr>
                  <a:defRPr/>
                </a:pPr>
                <a:endParaRPr lang="en-US" dirty="0"/>
              </a:p>
            </p:txBody>
          </p:sp>
          <p:sp>
            <p:nvSpPr>
              <p:cNvPr id="174" name="Rectangle 2471"/>
              <p:cNvSpPr>
                <a:spLocks noChangeArrowheads="1"/>
              </p:cNvSpPr>
              <p:nvPr userDrawn="1"/>
            </p:nvSpPr>
            <p:spPr bwMode="auto">
              <a:xfrm>
                <a:off x="5752" y="3878"/>
                <a:ext cx="50" cy="6"/>
              </a:xfrm>
              <a:prstGeom prst="rect">
                <a:avLst/>
              </a:prstGeom>
              <a:solidFill>
                <a:srgbClr val="CDA959"/>
              </a:solidFill>
              <a:ln w="0">
                <a:noFill/>
                <a:miter lim="800000"/>
                <a:headEnd/>
                <a:tailEnd/>
              </a:ln>
            </p:spPr>
            <p:txBody>
              <a:bodyPr/>
              <a:lstStyle/>
              <a:p>
                <a:pPr>
                  <a:defRPr/>
                </a:pPr>
                <a:endParaRPr lang="en-US" dirty="0"/>
              </a:p>
            </p:txBody>
          </p:sp>
          <p:sp>
            <p:nvSpPr>
              <p:cNvPr id="175" name="Rectangle 2472"/>
              <p:cNvSpPr>
                <a:spLocks noChangeArrowheads="1"/>
              </p:cNvSpPr>
              <p:nvPr userDrawn="1"/>
            </p:nvSpPr>
            <p:spPr bwMode="auto">
              <a:xfrm>
                <a:off x="4510" y="3884"/>
                <a:ext cx="28" cy="5"/>
              </a:xfrm>
              <a:prstGeom prst="rect">
                <a:avLst/>
              </a:prstGeom>
              <a:solidFill>
                <a:srgbClr val="CDA959"/>
              </a:solidFill>
              <a:ln w="0">
                <a:noFill/>
                <a:miter lim="800000"/>
                <a:headEnd/>
                <a:tailEnd/>
              </a:ln>
            </p:spPr>
            <p:txBody>
              <a:bodyPr/>
              <a:lstStyle/>
              <a:p>
                <a:pPr>
                  <a:defRPr/>
                </a:pPr>
                <a:endParaRPr lang="en-US" dirty="0"/>
              </a:p>
            </p:txBody>
          </p:sp>
          <p:sp>
            <p:nvSpPr>
              <p:cNvPr id="176" name="Rectangle 2473"/>
              <p:cNvSpPr>
                <a:spLocks noChangeArrowheads="1"/>
              </p:cNvSpPr>
              <p:nvPr userDrawn="1"/>
            </p:nvSpPr>
            <p:spPr bwMode="auto">
              <a:xfrm>
                <a:off x="4666" y="3884"/>
                <a:ext cx="219" cy="5"/>
              </a:xfrm>
              <a:prstGeom prst="rect">
                <a:avLst/>
              </a:prstGeom>
              <a:solidFill>
                <a:srgbClr val="CDA959"/>
              </a:solidFill>
              <a:ln w="0">
                <a:noFill/>
                <a:miter lim="800000"/>
                <a:headEnd/>
                <a:tailEnd/>
              </a:ln>
            </p:spPr>
            <p:txBody>
              <a:bodyPr/>
              <a:lstStyle/>
              <a:p>
                <a:pPr>
                  <a:defRPr/>
                </a:pPr>
                <a:endParaRPr lang="en-US" dirty="0"/>
              </a:p>
            </p:txBody>
          </p:sp>
          <p:sp>
            <p:nvSpPr>
              <p:cNvPr id="177" name="Rectangle 2474"/>
              <p:cNvSpPr>
                <a:spLocks noChangeArrowheads="1"/>
              </p:cNvSpPr>
              <p:nvPr userDrawn="1"/>
            </p:nvSpPr>
            <p:spPr bwMode="auto">
              <a:xfrm>
                <a:off x="5248" y="3884"/>
                <a:ext cx="62" cy="5"/>
              </a:xfrm>
              <a:prstGeom prst="rect">
                <a:avLst/>
              </a:prstGeom>
              <a:solidFill>
                <a:srgbClr val="CDA959"/>
              </a:solidFill>
              <a:ln w="0">
                <a:noFill/>
                <a:miter lim="800000"/>
                <a:headEnd/>
                <a:tailEnd/>
              </a:ln>
            </p:spPr>
            <p:txBody>
              <a:bodyPr/>
              <a:lstStyle/>
              <a:p>
                <a:pPr>
                  <a:defRPr/>
                </a:pPr>
                <a:endParaRPr lang="en-US" dirty="0"/>
              </a:p>
            </p:txBody>
          </p:sp>
          <p:sp>
            <p:nvSpPr>
              <p:cNvPr id="178" name="Rectangle 2475"/>
              <p:cNvSpPr>
                <a:spLocks noChangeArrowheads="1"/>
              </p:cNvSpPr>
              <p:nvPr userDrawn="1"/>
            </p:nvSpPr>
            <p:spPr bwMode="auto">
              <a:xfrm>
                <a:off x="5567" y="3884"/>
                <a:ext cx="163" cy="5"/>
              </a:xfrm>
              <a:prstGeom prst="rect">
                <a:avLst/>
              </a:prstGeom>
              <a:solidFill>
                <a:srgbClr val="CDA959"/>
              </a:solidFill>
              <a:ln w="0">
                <a:noFill/>
                <a:miter lim="800000"/>
                <a:headEnd/>
                <a:tailEnd/>
              </a:ln>
            </p:spPr>
            <p:txBody>
              <a:bodyPr/>
              <a:lstStyle/>
              <a:p>
                <a:pPr>
                  <a:defRPr/>
                </a:pPr>
                <a:endParaRPr lang="en-US" dirty="0"/>
              </a:p>
            </p:txBody>
          </p:sp>
          <p:sp>
            <p:nvSpPr>
              <p:cNvPr id="179" name="Rectangle 2476"/>
              <p:cNvSpPr>
                <a:spLocks noChangeArrowheads="1"/>
              </p:cNvSpPr>
              <p:nvPr userDrawn="1"/>
            </p:nvSpPr>
            <p:spPr bwMode="auto">
              <a:xfrm>
                <a:off x="5752" y="3884"/>
                <a:ext cx="50" cy="5"/>
              </a:xfrm>
              <a:prstGeom prst="rect">
                <a:avLst/>
              </a:prstGeom>
              <a:solidFill>
                <a:srgbClr val="CDA959"/>
              </a:solidFill>
              <a:ln w="0">
                <a:noFill/>
                <a:miter lim="800000"/>
                <a:headEnd/>
                <a:tailEnd/>
              </a:ln>
            </p:spPr>
            <p:txBody>
              <a:bodyPr/>
              <a:lstStyle/>
              <a:p>
                <a:pPr>
                  <a:defRPr/>
                </a:pPr>
                <a:endParaRPr lang="en-US" dirty="0"/>
              </a:p>
            </p:txBody>
          </p:sp>
          <p:sp>
            <p:nvSpPr>
              <p:cNvPr id="180" name="Rectangle 2477"/>
              <p:cNvSpPr>
                <a:spLocks noChangeArrowheads="1"/>
              </p:cNvSpPr>
              <p:nvPr userDrawn="1"/>
            </p:nvSpPr>
            <p:spPr bwMode="auto">
              <a:xfrm>
                <a:off x="4504" y="3889"/>
                <a:ext cx="39" cy="6"/>
              </a:xfrm>
              <a:prstGeom prst="rect">
                <a:avLst/>
              </a:prstGeom>
              <a:solidFill>
                <a:srgbClr val="CDA959"/>
              </a:solidFill>
              <a:ln w="0">
                <a:noFill/>
                <a:miter lim="800000"/>
                <a:headEnd/>
                <a:tailEnd/>
              </a:ln>
            </p:spPr>
            <p:txBody>
              <a:bodyPr/>
              <a:lstStyle/>
              <a:p>
                <a:pPr>
                  <a:defRPr/>
                </a:pPr>
                <a:endParaRPr lang="en-US" dirty="0"/>
              </a:p>
            </p:txBody>
          </p:sp>
          <p:sp>
            <p:nvSpPr>
              <p:cNvPr id="181" name="Rectangle 2478"/>
              <p:cNvSpPr>
                <a:spLocks noChangeArrowheads="1"/>
              </p:cNvSpPr>
              <p:nvPr userDrawn="1"/>
            </p:nvSpPr>
            <p:spPr bwMode="auto">
              <a:xfrm>
                <a:off x="4655" y="3889"/>
                <a:ext cx="224" cy="6"/>
              </a:xfrm>
              <a:prstGeom prst="rect">
                <a:avLst/>
              </a:prstGeom>
              <a:solidFill>
                <a:srgbClr val="CDA959"/>
              </a:solidFill>
              <a:ln w="0">
                <a:noFill/>
                <a:miter lim="800000"/>
                <a:headEnd/>
                <a:tailEnd/>
              </a:ln>
            </p:spPr>
            <p:txBody>
              <a:bodyPr/>
              <a:lstStyle/>
              <a:p>
                <a:pPr>
                  <a:defRPr/>
                </a:pPr>
                <a:endParaRPr lang="en-US" dirty="0"/>
              </a:p>
            </p:txBody>
          </p:sp>
          <p:sp>
            <p:nvSpPr>
              <p:cNvPr id="182" name="Rectangle 2479"/>
              <p:cNvSpPr>
                <a:spLocks noChangeArrowheads="1"/>
              </p:cNvSpPr>
              <p:nvPr userDrawn="1"/>
            </p:nvSpPr>
            <p:spPr bwMode="auto">
              <a:xfrm>
                <a:off x="5248" y="3889"/>
                <a:ext cx="62" cy="6"/>
              </a:xfrm>
              <a:prstGeom prst="rect">
                <a:avLst/>
              </a:prstGeom>
              <a:solidFill>
                <a:srgbClr val="CDA959"/>
              </a:solidFill>
              <a:ln w="0">
                <a:noFill/>
                <a:miter lim="800000"/>
                <a:headEnd/>
                <a:tailEnd/>
              </a:ln>
            </p:spPr>
            <p:txBody>
              <a:bodyPr/>
              <a:lstStyle/>
              <a:p>
                <a:pPr>
                  <a:defRPr/>
                </a:pPr>
                <a:endParaRPr lang="en-US" dirty="0"/>
              </a:p>
            </p:txBody>
          </p:sp>
          <p:sp>
            <p:nvSpPr>
              <p:cNvPr id="183" name="Rectangle 2480"/>
              <p:cNvSpPr>
                <a:spLocks noChangeArrowheads="1"/>
              </p:cNvSpPr>
              <p:nvPr userDrawn="1"/>
            </p:nvSpPr>
            <p:spPr bwMode="auto">
              <a:xfrm>
                <a:off x="5567" y="3889"/>
                <a:ext cx="163" cy="6"/>
              </a:xfrm>
              <a:prstGeom prst="rect">
                <a:avLst/>
              </a:prstGeom>
              <a:solidFill>
                <a:srgbClr val="CDA959"/>
              </a:solidFill>
              <a:ln w="0">
                <a:noFill/>
                <a:miter lim="800000"/>
                <a:headEnd/>
                <a:tailEnd/>
              </a:ln>
            </p:spPr>
            <p:txBody>
              <a:bodyPr/>
              <a:lstStyle/>
              <a:p>
                <a:pPr>
                  <a:defRPr/>
                </a:pPr>
                <a:endParaRPr lang="en-US" dirty="0"/>
              </a:p>
            </p:txBody>
          </p:sp>
          <p:sp>
            <p:nvSpPr>
              <p:cNvPr id="184" name="Rectangle 2481"/>
              <p:cNvSpPr>
                <a:spLocks noChangeArrowheads="1"/>
              </p:cNvSpPr>
              <p:nvPr userDrawn="1"/>
            </p:nvSpPr>
            <p:spPr bwMode="auto">
              <a:xfrm>
                <a:off x="5752" y="3889"/>
                <a:ext cx="50" cy="6"/>
              </a:xfrm>
              <a:prstGeom prst="rect">
                <a:avLst/>
              </a:prstGeom>
              <a:solidFill>
                <a:srgbClr val="CDA959"/>
              </a:solidFill>
              <a:ln w="0">
                <a:noFill/>
                <a:miter lim="800000"/>
                <a:headEnd/>
                <a:tailEnd/>
              </a:ln>
            </p:spPr>
            <p:txBody>
              <a:bodyPr/>
              <a:lstStyle/>
              <a:p>
                <a:pPr>
                  <a:defRPr/>
                </a:pPr>
                <a:endParaRPr lang="en-US" dirty="0"/>
              </a:p>
            </p:txBody>
          </p:sp>
          <p:sp>
            <p:nvSpPr>
              <p:cNvPr id="185" name="Rectangle 2482"/>
              <p:cNvSpPr>
                <a:spLocks noChangeArrowheads="1"/>
              </p:cNvSpPr>
              <p:nvPr userDrawn="1"/>
            </p:nvSpPr>
            <p:spPr bwMode="auto">
              <a:xfrm>
                <a:off x="4499" y="3895"/>
                <a:ext cx="56" cy="5"/>
              </a:xfrm>
              <a:prstGeom prst="rect">
                <a:avLst/>
              </a:prstGeom>
              <a:solidFill>
                <a:srgbClr val="CDA959"/>
              </a:solidFill>
              <a:ln w="0">
                <a:noFill/>
                <a:miter lim="800000"/>
                <a:headEnd/>
                <a:tailEnd/>
              </a:ln>
            </p:spPr>
            <p:txBody>
              <a:bodyPr/>
              <a:lstStyle/>
              <a:p>
                <a:pPr>
                  <a:defRPr/>
                </a:pPr>
                <a:endParaRPr lang="en-US" dirty="0"/>
              </a:p>
            </p:txBody>
          </p:sp>
          <p:sp>
            <p:nvSpPr>
              <p:cNvPr id="186" name="Rectangle 2483"/>
              <p:cNvSpPr>
                <a:spLocks noChangeArrowheads="1"/>
              </p:cNvSpPr>
              <p:nvPr userDrawn="1"/>
            </p:nvSpPr>
            <p:spPr bwMode="auto">
              <a:xfrm>
                <a:off x="4644" y="3895"/>
                <a:ext cx="235" cy="5"/>
              </a:xfrm>
              <a:prstGeom prst="rect">
                <a:avLst/>
              </a:prstGeom>
              <a:solidFill>
                <a:srgbClr val="CDA959"/>
              </a:solidFill>
              <a:ln w="0">
                <a:noFill/>
                <a:miter lim="800000"/>
                <a:headEnd/>
                <a:tailEnd/>
              </a:ln>
            </p:spPr>
            <p:txBody>
              <a:bodyPr/>
              <a:lstStyle/>
              <a:p>
                <a:pPr>
                  <a:defRPr/>
                </a:pPr>
                <a:endParaRPr lang="en-US" dirty="0"/>
              </a:p>
            </p:txBody>
          </p:sp>
          <p:sp>
            <p:nvSpPr>
              <p:cNvPr id="187" name="Rectangle 2484"/>
              <p:cNvSpPr>
                <a:spLocks noChangeArrowheads="1"/>
              </p:cNvSpPr>
              <p:nvPr userDrawn="1"/>
            </p:nvSpPr>
            <p:spPr bwMode="auto">
              <a:xfrm>
                <a:off x="5243" y="3895"/>
                <a:ext cx="67" cy="5"/>
              </a:xfrm>
              <a:prstGeom prst="rect">
                <a:avLst/>
              </a:prstGeom>
              <a:solidFill>
                <a:srgbClr val="CDA959"/>
              </a:solidFill>
              <a:ln w="0">
                <a:noFill/>
                <a:miter lim="800000"/>
                <a:headEnd/>
                <a:tailEnd/>
              </a:ln>
            </p:spPr>
            <p:txBody>
              <a:bodyPr/>
              <a:lstStyle/>
              <a:p>
                <a:pPr>
                  <a:defRPr/>
                </a:pPr>
                <a:endParaRPr lang="en-US" dirty="0"/>
              </a:p>
            </p:txBody>
          </p:sp>
          <p:sp>
            <p:nvSpPr>
              <p:cNvPr id="188" name="Rectangle 2485"/>
              <p:cNvSpPr>
                <a:spLocks noChangeArrowheads="1"/>
              </p:cNvSpPr>
              <p:nvPr userDrawn="1"/>
            </p:nvSpPr>
            <p:spPr bwMode="auto">
              <a:xfrm>
                <a:off x="5567" y="3895"/>
                <a:ext cx="163" cy="5"/>
              </a:xfrm>
              <a:prstGeom prst="rect">
                <a:avLst/>
              </a:prstGeom>
              <a:solidFill>
                <a:srgbClr val="CDA959"/>
              </a:solidFill>
              <a:ln w="0">
                <a:noFill/>
                <a:miter lim="800000"/>
                <a:headEnd/>
                <a:tailEnd/>
              </a:ln>
            </p:spPr>
            <p:txBody>
              <a:bodyPr/>
              <a:lstStyle/>
              <a:p>
                <a:pPr>
                  <a:defRPr/>
                </a:pPr>
                <a:endParaRPr lang="en-US" dirty="0"/>
              </a:p>
            </p:txBody>
          </p:sp>
          <p:sp>
            <p:nvSpPr>
              <p:cNvPr id="189" name="Rectangle 2486"/>
              <p:cNvSpPr>
                <a:spLocks noChangeArrowheads="1"/>
              </p:cNvSpPr>
              <p:nvPr userDrawn="1"/>
            </p:nvSpPr>
            <p:spPr bwMode="auto">
              <a:xfrm>
                <a:off x="5752" y="3895"/>
                <a:ext cx="50" cy="5"/>
              </a:xfrm>
              <a:prstGeom prst="rect">
                <a:avLst/>
              </a:prstGeom>
              <a:solidFill>
                <a:srgbClr val="CDA959"/>
              </a:solidFill>
              <a:ln w="0">
                <a:noFill/>
                <a:miter lim="800000"/>
                <a:headEnd/>
                <a:tailEnd/>
              </a:ln>
            </p:spPr>
            <p:txBody>
              <a:bodyPr/>
              <a:lstStyle/>
              <a:p>
                <a:pPr>
                  <a:defRPr/>
                </a:pPr>
                <a:endParaRPr lang="en-US" dirty="0"/>
              </a:p>
            </p:txBody>
          </p:sp>
          <p:sp>
            <p:nvSpPr>
              <p:cNvPr id="190" name="Rectangle 2487"/>
              <p:cNvSpPr>
                <a:spLocks noChangeArrowheads="1"/>
              </p:cNvSpPr>
              <p:nvPr userDrawn="1"/>
            </p:nvSpPr>
            <p:spPr bwMode="auto">
              <a:xfrm>
                <a:off x="4493" y="3900"/>
                <a:ext cx="73" cy="6"/>
              </a:xfrm>
              <a:prstGeom prst="rect">
                <a:avLst/>
              </a:prstGeom>
              <a:solidFill>
                <a:srgbClr val="CDA959"/>
              </a:solidFill>
              <a:ln w="0">
                <a:noFill/>
                <a:miter lim="800000"/>
                <a:headEnd/>
                <a:tailEnd/>
              </a:ln>
            </p:spPr>
            <p:txBody>
              <a:bodyPr/>
              <a:lstStyle/>
              <a:p>
                <a:pPr>
                  <a:defRPr/>
                </a:pPr>
                <a:endParaRPr lang="en-US" dirty="0"/>
              </a:p>
            </p:txBody>
          </p:sp>
          <p:sp>
            <p:nvSpPr>
              <p:cNvPr id="191" name="Rectangle 2488"/>
              <p:cNvSpPr>
                <a:spLocks noChangeArrowheads="1"/>
              </p:cNvSpPr>
              <p:nvPr userDrawn="1"/>
            </p:nvSpPr>
            <p:spPr bwMode="auto">
              <a:xfrm>
                <a:off x="4633" y="3900"/>
                <a:ext cx="241" cy="6"/>
              </a:xfrm>
              <a:prstGeom prst="rect">
                <a:avLst/>
              </a:prstGeom>
              <a:solidFill>
                <a:srgbClr val="CDA959"/>
              </a:solidFill>
              <a:ln w="0">
                <a:noFill/>
                <a:miter lim="800000"/>
                <a:headEnd/>
                <a:tailEnd/>
              </a:ln>
            </p:spPr>
            <p:txBody>
              <a:bodyPr/>
              <a:lstStyle/>
              <a:p>
                <a:pPr>
                  <a:defRPr/>
                </a:pPr>
                <a:endParaRPr lang="en-US" dirty="0"/>
              </a:p>
            </p:txBody>
          </p:sp>
          <p:sp>
            <p:nvSpPr>
              <p:cNvPr id="192" name="Rectangle 2489"/>
              <p:cNvSpPr>
                <a:spLocks noChangeArrowheads="1"/>
              </p:cNvSpPr>
              <p:nvPr userDrawn="1"/>
            </p:nvSpPr>
            <p:spPr bwMode="auto">
              <a:xfrm>
                <a:off x="5243" y="3900"/>
                <a:ext cx="67" cy="6"/>
              </a:xfrm>
              <a:prstGeom prst="rect">
                <a:avLst/>
              </a:prstGeom>
              <a:solidFill>
                <a:srgbClr val="CDA959"/>
              </a:solidFill>
              <a:ln w="0">
                <a:noFill/>
                <a:miter lim="800000"/>
                <a:headEnd/>
                <a:tailEnd/>
              </a:ln>
            </p:spPr>
            <p:txBody>
              <a:bodyPr/>
              <a:lstStyle/>
              <a:p>
                <a:pPr>
                  <a:defRPr/>
                </a:pPr>
                <a:endParaRPr lang="en-US" dirty="0"/>
              </a:p>
            </p:txBody>
          </p:sp>
          <p:sp>
            <p:nvSpPr>
              <p:cNvPr id="193" name="Rectangle 2490"/>
              <p:cNvSpPr>
                <a:spLocks noChangeArrowheads="1"/>
              </p:cNvSpPr>
              <p:nvPr userDrawn="1"/>
            </p:nvSpPr>
            <p:spPr bwMode="auto">
              <a:xfrm>
                <a:off x="5573" y="3900"/>
                <a:ext cx="162" cy="6"/>
              </a:xfrm>
              <a:prstGeom prst="rect">
                <a:avLst/>
              </a:prstGeom>
              <a:solidFill>
                <a:srgbClr val="CDA959"/>
              </a:solidFill>
              <a:ln w="0">
                <a:noFill/>
                <a:miter lim="800000"/>
                <a:headEnd/>
                <a:tailEnd/>
              </a:ln>
            </p:spPr>
            <p:txBody>
              <a:bodyPr/>
              <a:lstStyle/>
              <a:p>
                <a:pPr>
                  <a:defRPr/>
                </a:pPr>
                <a:endParaRPr lang="en-US" dirty="0"/>
              </a:p>
            </p:txBody>
          </p:sp>
          <p:sp>
            <p:nvSpPr>
              <p:cNvPr id="194" name="Rectangle 2491"/>
              <p:cNvSpPr>
                <a:spLocks noChangeArrowheads="1"/>
              </p:cNvSpPr>
              <p:nvPr userDrawn="1"/>
            </p:nvSpPr>
            <p:spPr bwMode="auto">
              <a:xfrm>
                <a:off x="5752" y="3900"/>
                <a:ext cx="50" cy="6"/>
              </a:xfrm>
              <a:prstGeom prst="rect">
                <a:avLst/>
              </a:prstGeom>
              <a:solidFill>
                <a:srgbClr val="CDA959"/>
              </a:solidFill>
              <a:ln w="0">
                <a:noFill/>
                <a:miter lim="800000"/>
                <a:headEnd/>
                <a:tailEnd/>
              </a:ln>
            </p:spPr>
            <p:txBody>
              <a:bodyPr/>
              <a:lstStyle/>
              <a:p>
                <a:pPr>
                  <a:defRPr/>
                </a:pPr>
                <a:endParaRPr lang="en-US" dirty="0"/>
              </a:p>
            </p:txBody>
          </p:sp>
          <p:sp>
            <p:nvSpPr>
              <p:cNvPr id="195" name="Rectangle 2492"/>
              <p:cNvSpPr>
                <a:spLocks noChangeArrowheads="1"/>
              </p:cNvSpPr>
              <p:nvPr userDrawn="1"/>
            </p:nvSpPr>
            <p:spPr bwMode="auto">
              <a:xfrm>
                <a:off x="4499" y="3906"/>
                <a:ext cx="369" cy="6"/>
              </a:xfrm>
              <a:prstGeom prst="rect">
                <a:avLst/>
              </a:prstGeom>
              <a:solidFill>
                <a:srgbClr val="CDA959"/>
              </a:solidFill>
              <a:ln w="0">
                <a:noFill/>
                <a:miter lim="800000"/>
                <a:headEnd/>
                <a:tailEnd/>
              </a:ln>
            </p:spPr>
            <p:txBody>
              <a:bodyPr/>
              <a:lstStyle/>
              <a:p>
                <a:pPr>
                  <a:defRPr/>
                </a:pPr>
                <a:endParaRPr lang="en-US" dirty="0"/>
              </a:p>
            </p:txBody>
          </p:sp>
          <p:sp>
            <p:nvSpPr>
              <p:cNvPr id="196" name="Rectangle 2493"/>
              <p:cNvSpPr>
                <a:spLocks noChangeArrowheads="1"/>
              </p:cNvSpPr>
              <p:nvPr userDrawn="1"/>
            </p:nvSpPr>
            <p:spPr bwMode="auto">
              <a:xfrm>
                <a:off x="5243" y="3906"/>
                <a:ext cx="61" cy="6"/>
              </a:xfrm>
              <a:prstGeom prst="rect">
                <a:avLst/>
              </a:prstGeom>
              <a:solidFill>
                <a:srgbClr val="CDA959"/>
              </a:solidFill>
              <a:ln w="0">
                <a:noFill/>
                <a:miter lim="800000"/>
                <a:headEnd/>
                <a:tailEnd/>
              </a:ln>
            </p:spPr>
            <p:txBody>
              <a:bodyPr/>
              <a:lstStyle/>
              <a:p>
                <a:pPr>
                  <a:defRPr/>
                </a:pPr>
                <a:endParaRPr lang="en-US" dirty="0"/>
              </a:p>
            </p:txBody>
          </p:sp>
          <p:sp>
            <p:nvSpPr>
              <p:cNvPr id="197" name="Rectangle 2494"/>
              <p:cNvSpPr>
                <a:spLocks noChangeArrowheads="1"/>
              </p:cNvSpPr>
              <p:nvPr userDrawn="1"/>
            </p:nvSpPr>
            <p:spPr bwMode="auto">
              <a:xfrm>
                <a:off x="5573" y="3906"/>
                <a:ext cx="162" cy="6"/>
              </a:xfrm>
              <a:prstGeom prst="rect">
                <a:avLst/>
              </a:prstGeom>
              <a:solidFill>
                <a:srgbClr val="CDA959"/>
              </a:solidFill>
              <a:ln w="0">
                <a:noFill/>
                <a:miter lim="800000"/>
                <a:headEnd/>
                <a:tailEnd/>
              </a:ln>
            </p:spPr>
            <p:txBody>
              <a:bodyPr/>
              <a:lstStyle/>
              <a:p>
                <a:pPr>
                  <a:defRPr/>
                </a:pPr>
                <a:endParaRPr lang="en-US" dirty="0"/>
              </a:p>
            </p:txBody>
          </p:sp>
          <p:sp>
            <p:nvSpPr>
              <p:cNvPr id="198" name="Rectangle 2495"/>
              <p:cNvSpPr>
                <a:spLocks noChangeArrowheads="1"/>
              </p:cNvSpPr>
              <p:nvPr userDrawn="1"/>
            </p:nvSpPr>
            <p:spPr bwMode="auto">
              <a:xfrm>
                <a:off x="5752" y="3906"/>
                <a:ext cx="50" cy="6"/>
              </a:xfrm>
              <a:prstGeom prst="rect">
                <a:avLst/>
              </a:prstGeom>
              <a:solidFill>
                <a:srgbClr val="CDA959"/>
              </a:solidFill>
              <a:ln w="0">
                <a:noFill/>
                <a:miter lim="800000"/>
                <a:headEnd/>
                <a:tailEnd/>
              </a:ln>
            </p:spPr>
            <p:txBody>
              <a:bodyPr/>
              <a:lstStyle/>
              <a:p>
                <a:pPr>
                  <a:defRPr/>
                </a:pPr>
                <a:endParaRPr lang="en-US" dirty="0"/>
              </a:p>
            </p:txBody>
          </p:sp>
          <p:sp>
            <p:nvSpPr>
              <p:cNvPr id="199" name="Rectangle 2496"/>
              <p:cNvSpPr>
                <a:spLocks noChangeArrowheads="1"/>
              </p:cNvSpPr>
              <p:nvPr userDrawn="1"/>
            </p:nvSpPr>
            <p:spPr bwMode="auto">
              <a:xfrm>
                <a:off x="4504" y="3912"/>
                <a:ext cx="358" cy="5"/>
              </a:xfrm>
              <a:prstGeom prst="rect">
                <a:avLst/>
              </a:prstGeom>
              <a:solidFill>
                <a:srgbClr val="CDA959"/>
              </a:solidFill>
              <a:ln w="0">
                <a:noFill/>
                <a:miter lim="800000"/>
                <a:headEnd/>
                <a:tailEnd/>
              </a:ln>
            </p:spPr>
            <p:txBody>
              <a:bodyPr/>
              <a:lstStyle/>
              <a:p>
                <a:pPr>
                  <a:defRPr/>
                </a:pPr>
                <a:endParaRPr lang="en-US" dirty="0"/>
              </a:p>
            </p:txBody>
          </p:sp>
          <p:sp>
            <p:nvSpPr>
              <p:cNvPr id="200" name="Rectangle 2497"/>
              <p:cNvSpPr>
                <a:spLocks noChangeArrowheads="1"/>
              </p:cNvSpPr>
              <p:nvPr userDrawn="1"/>
            </p:nvSpPr>
            <p:spPr bwMode="auto">
              <a:xfrm>
                <a:off x="5243" y="3912"/>
                <a:ext cx="61" cy="5"/>
              </a:xfrm>
              <a:prstGeom prst="rect">
                <a:avLst/>
              </a:prstGeom>
              <a:solidFill>
                <a:srgbClr val="CDA959"/>
              </a:solidFill>
              <a:ln w="0">
                <a:noFill/>
                <a:miter lim="800000"/>
                <a:headEnd/>
                <a:tailEnd/>
              </a:ln>
            </p:spPr>
            <p:txBody>
              <a:bodyPr/>
              <a:lstStyle/>
              <a:p>
                <a:pPr>
                  <a:defRPr/>
                </a:pPr>
                <a:endParaRPr lang="en-US" dirty="0"/>
              </a:p>
            </p:txBody>
          </p:sp>
          <p:sp>
            <p:nvSpPr>
              <p:cNvPr id="201" name="Rectangle 2498"/>
              <p:cNvSpPr>
                <a:spLocks noChangeArrowheads="1"/>
              </p:cNvSpPr>
              <p:nvPr userDrawn="1"/>
            </p:nvSpPr>
            <p:spPr bwMode="auto">
              <a:xfrm>
                <a:off x="5579" y="3912"/>
                <a:ext cx="162" cy="5"/>
              </a:xfrm>
              <a:prstGeom prst="rect">
                <a:avLst/>
              </a:prstGeom>
              <a:solidFill>
                <a:srgbClr val="CDA959"/>
              </a:solidFill>
              <a:ln w="0">
                <a:noFill/>
                <a:miter lim="800000"/>
                <a:headEnd/>
                <a:tailEnd/>
              </a:ln>
            </p:spPr>
            <p:txBody>
              <a:bodyPr/>
              <a:lstStyle/>
              <a:p>
                <a:pPr>
                  <a:defRPr/>
                </a:pPr>
                <a:endParaRPr lang="en-US" dirty="0"/>
              </a:p>
            </p:txBody>
          </p:sp>
          <p:sp>
            <p:nvSpPr>
              <p:cNvPr id="202" name="Rectangle 2499"/>
              <p:cNvSpPr>
                <a:spLocks noChangeArrowheads="1"/>
              </p:cNvSpPr>
              <p:nvPr userDrawn="1"/>
            </p:nvSpPr>
            <p:spPr bwMode="auto">
              <a:xfrm>
                <a:off x="5752" y="3912"/>
                <a:ext cx="50" cy="5"/>
              </a:xfrm>
              <a:prstGeom prst="rect">
                <a:avLst/>
              </a:prstGeom>
              <a:solidFill>
                <a:srgbClr val="CDA959"/>
              </a:solidFill>
              <a:ln w="0">
                <a:noFill/>
                <a:miter lim="800000"/>
                <a:headEnd/>
                <a:tailEnd/>
              </a:ln>
            </p:spPr>
            <p:txBody>
              <a:bodyPr/>
              <a:lstStyle/>
              <a:p>
                <a:pPr>
                  <a:defRPr/>
                </a:pPr>
                <a:endParaRPr lang="en-US" dirty="0"/>
              </a:p>
            </p:txBody>
          </p:sp>
          <p:sp>
            <p:nvSpPr>
              <p:cNvPr id="203" name="Rectangle 2500"/>
              <p:cNvSpPr>
                <a:spLocks noChangeArrowheads="1"/>
              </p:cNvSpPr>
              <p:nvPr userDrawn="1"/>
            </p:nvSpPr>
            <p:spPr bwMode="auto">
              <a:xfrm>
                <a:off x="4510" y="3917"/>
                <a:ext cx="347" cy="6"/>
              </a:xfrm>
              <a:prstGeom prst="rect">
                <a:avLst/>
              </a:prstGeom>
              <a:solidFill>
                <a:srgbClr val="CDA959"/>
              </a:solidFill>
              <a:ln w="0">
                <a:noFill/>
                <a:miter lim="800000"/>
                <a:headEnd/>
                <a:tailEnd/>
              </a:ln>
            </p:spPr>
            <p:txBody>
              <a:bodyPr/>
              <a:lstStyle/>
              <a:p>
                <a:pPr>
                  <a:defRPr/>
                </a:pPr>
                <a:endParaRPr lang="en-US" dirty="0"/>
              </a:p>
            </p:txBody>
          </p:sp>
          <p:sp>
            <p:nvSpPr>
              <p:cNvPr id="204" name="Rectangle 2501"/>
              <p:cNvSpPr>
                <a:spLocks noChangeArrowheads="1"/>
              </p:cNvSpPr>
              <p:nvPr userDrawn="1"/>
            </p:nvSpPr>
            <p:spPr bwMode="auto">
              <a:xfrm>
                <a:off x="5243" y="3917"/>
                <a:ext cx="61" cy="6"/>
              </a:xfrm>
              <a:prstGeom prst="rect">
                <a:avLst/>
              </a:prstGeom>
              <a:solidFill>
                <a:srgbClr val="CDA959"/>
              </a:solidFill>
              <a:ln w="0">
                <a:noFill/>
                <a:miter lim="800000"/>
                <a:headEnd/>
                <a:tailEnd/>
              </a:ln>
            </p:spPr>
            <p:txBody>
              <a:bodyPr/>
              <a:lstStyle/>
              <a:p>
                <a:pPr>
                  <a:defRPr/>
                </a:pPr>
                <a:endParaRPr lang="en-US" dirty="0"/>
              </a:p>
            </p:txBody>
          </p:sp>
          <p:sp>
            <p:nvSpPr>
              <p:cNvPr id="205" name="Rectangle 2502"/>
              <p:cNvSpPr>
                <a:spLocks noChangeArrowheads="1"/>
              </p:cNvSpPr>
              <p:nvPr userDrawn="1"/>
            </p:nvSpPr>
            <p:spPr bwMode="auto">
              <a:xfrm>
                <a:off x="5579" y="3917"/>
                <a:ext cx="162" cy="6"/>
              </a:xfrm>
              <a:prstGeom prst="rect">
                <a:avLst/>
              </a:prstGeom>
              <a:solidFill>
                <a:srgbClr val="CDA959"/>
              </a:solidFill>
              <a:ln w="0">
                <a:noFill/>
                <a:miter lim="800000"/>
                <a:headEnd/>
                <a:tailEnd/>
              </a:ln>
            </p:spPr>
            <p:txBody>
              <a:bodyPr/>
              <a:lstStyle/>
              <a:p>
                <a:pPr>
                  <a:defRPr/>
                </a:pPr>
                <a:endParaRPr lang="en-US" dirty="0"/>
              </a:p>
            </p:txBody>
          </p:sp>
          <p:sp>
            <p:nvSpPr>
              <p:cNvPr id="206" name="Rectangle 2503"/>
              <p:cNvSpPr>
                <a:spLocks noChangeArrowheads="1"/>
              </p:cNvSpPr>
              <p:nvPr userDrawn="1"/>
            </p:nvSpPr>
            <p:spPr bwMode="auto">
              <a:xfrm>
                <a:off x="5752" y="3917"/>
                <a:ext cx="50" cy="6"/>
              </a:xfrm>
              <a:prstGeom prst="rect">
                <a:avLst/>
              </a:prstGeom>
              <a:solidFill>
                <a:srgbClr val="CDA959"/>
              </a:solidFill>
              <a:ln w="0">
                <a:noFill/>
                <a:miter lim="800000"/>
                <a:headEnd/>
                <a:tailEnd/>
              </a:ln>
            </p:spPr>
            <p:txBody>
              <a:bodyPr/>
              <a:lstStyle/>
              <a:p>
                <a:pPr>
                  <a:defRPr/>
                </a:pPr>
                <a:endParaRPr lang="en-US" dirty="0"/>
              </a:p>
            </p:txBody>
          </p:sp>
          <p:sp>
            <p:nvSpPr>
              <p:cNvPr id="207" name="Rectangle 2504"/>
              <p:cNvSpPr>
                <a:spLocks noChangeArrowheads="1"/>
              </p:cNvSpPr>
              <p:nvPr userDrawn="1"/>
            </p:nvSpPr>
            <p:spPr bwMode="auto">
              <a:xfrm>
                <a:off x="4515" y="3923"/>
                <a:ext cx="336" cy="5"/>
              </a:xfrm>
              <a:prstGeom prst="rect">
                <a:avLst/>
              </a:prstGeom>
              <a:solidFill>
                <a:srgbClr val="CDA959"/>
              </a:solidFill>
              <a:ln w="0">
                <a:noFill/>
                <a:miter lim="800000"/>
                <a:headEnd/>
                <a:tailEnd/>
              </a:ln>
            </p:spPr>
            <p:txBody>
              <a:bodyPr/>
              <a:lstStyle/>
              <a:p>
                <a:pPr>
                  <a:defRPr/>
                </a:pPr>
                <a:endParaRPr lang="en-US" dirty="0"/>
              </a:p>
            </p:txBody>
          </p:sp>
          <p:sp>
            <p:nvSpPr>
              <p:cNvPr id="208" name="Rectangle 2505"/>
              <p:cNvSpPr>
                <a:spLocks noChangeArrowheads="1"/>
              </p:cNvSpPr>
              <p:nvPr userDrawn="1"/>
            </p:nvSpPr>
            <p:spPr bwMode="auto">
              <a:xfrm>
                <a:off x="5243" y="3923"/>
                <a:ext cx="61" cy="5"/>
              </a:xfrm>
              <a:prstGeom prst="rect">
                <a:avLst/>
              </a:prstGeom>
              <a:solidFill>
                <a:srgbClr val="CDA959"/>
              </a:solidFill>
              <a:ln w="0">
                <a:noFill/>
                <a:miter lim="800000"/>
                <a:headEnd/>
                <a:tailEnd/>
              </a:ln>
            </p:spPr>
            <p:txBody>
              <a:bodyPr/>
              <a:lstStyle/>
              <a:p>
                <a:pPr>
                  <a:defRPr/>
                </a:pPr>
                <a:endParaRPr lang="en-US" dirty="0"/>
              </a:p>
            </p:txBody>
          </p:sp>
          <p:sp>
            <p:nvSpPr>
              <p:cNvPr id="209" name="Rectangle 2506"/>
              <p:cNvSpPr>
                <a:spLocks noChangeArrowheads="1"/>
              </p:cNvSpPr>
              <p:nvPr userDrawn="1"/>
            </p:nvSpPr>
            <p:spPr bwMode="auto">
              <a:xfrm>
                <a:off x="5584" y="3923"/>
                <a:ext cx="162" cy="5"/>
              </a:xfrm>
              <a:prstGeom prst="rect">
                <a:avLst/>
              </a:prstGeom>
              <a:solidFill>
                <a:srgbClr val="CDA959"/>
              </a:solidFill>
              <a:ln w="0">
                <a:noFill/>
                <a:miter lim="800000"/>
                <a:headEnd/>
                <a:tailEnd/>
              </a:ln>
            </p:spPr>
            <p:txBody>
              <a:bodyPr/>
              <a:lstStyle/>
              <a:p>
                <a:pPr>
                  <a:defRPr/>
                </a:pPr>
                <a:endParaRPr lang="en-US" dirty="0"/>
              </a:p>
            </p:txBody>
          </p:sp>
          <p:sp>
            <p:nvSpPr>
              <p:cNvPr id="210" name="Rectangle 2507"/>
              <p:cNvSpPr>
                <a:spLocks noChangeArrowheads="1"/>
              </p:cNvSpPr>
              <p:nvPr userDrawn="1"/>
            </p:nvSpPr>
            <p:spPr bwMode="auto">
              <a:xfrm>
                <a:off x="5752" y="3923"/>
                <a:ext cx="50" cy="5"/>
              </a:xfrm>
              <a:prstGeom prst="rect">
                <a:avLst/>
              </a:prstGeom>
              <a:solidFill>
                <a:srgbClr val="CDA959"/>
              </a:solidFill>
              <a:ln w="0">
                <a:noFill/>
                <a:miter lim="800000"/>
                <a:headEnd/>
                <a:tailEnd/>
              </a:ln>
            </p:spPr>
            <p:txBody>
              <a:bodyPr/>
              <a:lstStyle/>
              <a:p>
                <a:pPr>
                  <a:defRPr/>
                </a:pPr>
                <a:endParaRPr lang="en-US" dirty="0"/>
              </a:p>
            </p:txBody>
          </p:sp>
          <p:sp>
            <p:nvSpPr>
              <p:cNvPr id="211" name="Rectangle 2508"/>
              <p:cNvSpPr>
                <a:spLocks noChangeArrowheads="1"/>
              </p:cNvSpPr>
              <p:nvPr userDrawn="1"/>
            </p:nvSpPr>
            <p:spPr bwMode="auto">
              <a:xfrm>
                <a:off x="4521" y="3928"/>
                <a:ext cx="325" cy="6"/>
              </a:xfrm>
              <a:prstGeom prst="rect">
                <a:avLst/>
              </a:prstGeom>
              <a:solidFill>
                <a:srgbClr val="CDA959"/>
              </a:solidFill>
              <a:ln w="0">
                <a:noFill/>
                <a:miter lim="800000"/>
                <a:headEnd/>
                <a:tailEnd/>
              </a:ln>
            </p:spPr>
            <p:txBody>
              <a:bodyPr/>
              <a:lstStyle/>
              <a:p>
                <a:pPr>
                  <a:defRPr/>
                </a:pPr>
                <a:endParaRPr lang="en-US" dirty="0"/>
              </a:p>
            </p:txBody>
          </p:sp>
          <p:sp>
            <p:nvSpPr>
              <p:cNvPr id="212" name="Rectangle 2509"/>
              <p:cNvSpPr>
                <a:spLocks noChangeArrowheads="1"/>
              </p:cNvSpPr>
              <p:nvPr userDrawn="1"/>
            </p:nvSpPr>
            <p:spPr bwMode="auto">
              <a:xfrm>
                <a:off x="5243" y="3928"/>
                <a:ext cx="61" cy="6"/>
              </a:xfrm>
              <a:prstGeom prst="rect">
                <a:avLst/>
              </a:prstGeom>
              <a:solidFill>
                <a:srgbClr val="CDA959"/>
              </a:solidFill>
              <a:ln w="0">
                <a:noFill/>
                <a:miter lim="800000"/>
                <a:headEnd/>
                <a:tailEnd/>
              </a:ln>
            </p:spPr>
            <p:txBody>
              <a:bodyPr/>
              <a:lstStyle/>
              <a:p>
                <a:pPr>
                  <a:defRPr/>
                </a:pPr>
                <a:endParaRPr lang="en-US" dirty="0"/>
              </a:p>
            </p:txBody>
          </p:sp>
          <p:sp>
            <p:nvSpPr>
              <p:cNvPr id="213" name="Rectangle 2510"/>
              <p:cNvSpPr>
                <a:spLocks noChangeArrowheads="1"/>
              </p:cNvSpPr>
              <p:nvPr userDrawn="1"/>
            </p:nvSpPr>
            <p:spPr bwMode="auto">
              <a:xfrm>
                <a:off x="5584" y="3928"/>
                <a:ext cx="162" cy="6"/>
              </a:xfrm>
              <a:prstGeom prst="rect">
                <a:avLst/>
              </a:prstGeom>
              <a:solidFill>
                <a:srgbClr val="CDA959"/>
              </a:solidFill>
              <a:ln w="0">
                <a:noFill/>
                <a:miter lim="800000"/>
                <a:headEnd/>
                <a:tailEnd/>
              </a:ln>
            </p:spPr>
            <p:txBody>
              <a:bodyPr/>
              <a:lstStyle/>
              <a:p>
                <a:pPr>
                  <a:defRPr/>
                </a:pPr>
                <a:endParaRPr lang="en-US" dirty="0"/>
              </a:p>
            </p:txBody>
          </p:sp>
          <p:sp>
            <p:nvSpPr>
              <p:cNvPr id="214" name="Rectangle 2511"/>
              <p:cNvSpPr>
                <a:spLocks noChangeArrowheads="1"/>
              </p:cNvSpPr>
              <p:nvPr userDrawn="1"/>
            </p:nvSpPr>
            <p:spPr bwMode="auto">
              <a:xfrm>
                <a:off x="5752" y="3928"/>
                <a:ext cx="50" cy="6"/>
              </a:xfrm>
              <a:prstGeom prst="rect">
                <a:avLst/>
              </a:prstGeom>
              <a:solidFill>
                <a:srgbClr val="CDA959"/>
              </a:solidFill>
              <a:ln w="0">
                <a:noFill/>
                <a:miter lim="800000"/>
                <a:headEnd/>
                <a:tailEnd/>
              </a:ln>
            </p:spPr>
            <p:txBody>
              <a:bodyPr/>
              <a:lstStyle/>
              <a:p>
                <a:pPr>
                  <a:defRPr/>
                </a:pPr>
                <a:endParaRPr lang="en-US" dirty="0"/>
              </a:p>
            </p:txBody>
          </p:sp>
          <p:sp>
            <p:nvSpPr>
              <p:cNvPr id="215" name="Rectangle 2512"/>
              <p:cNvSpPr>
                <a:spLocks noChangeArrowheads="1"/>
              </p:cNvSpPr>
              <p:nvPr userDrawn="1"/>
            </p:nvSpPr>
            <p:spPr bwMode="auto">
              <a:xfrm>
                <a:off x="4527" y="3934"/>
                <a:ext cx="319" cy="5"/>
              </a:xfrm>
              <a:prstGeom prst="rect">
                <a:avLst/>
              </a:prstGeom>
              <a:solidFill>
                <a:srgbClr val="CDA959"/>
              </a:solidFill>
              <a:ln w="0">
                <a:noFill/>
                <a:miter lim="800000"/>
                <a:headEnd/>
                <a:tailEnd/>
              </a:ln>
            </p:spPr>
            <p:txBody>
              <a:bodyPr/>
              <a:lstStyle/>
              <a:p>
                <a:pPr>
                  <a:defRPr/>
                </a:pPr>
                <a:endParaRPr lang="en-US" dirty="0"/>
              </a:p>
            </p:txBody>
          </p:sp>
          <p:sp>
            <p:nvSpPr>
              <p:cNvPr id="216" name="Rectangle 2513"/>
              <p:cNvSpPr>
                <a:spLocks noChangeArrowheads="1"/>
              </p:cNvSpPr>
              <p:nvPr userDrawn="1"/>
            </p:nvSpPr>
            <p:spPr bwMode="auto">
              <a:xfrm>
                <a:off x="5243" y="3934"/>
                <a:ext cx="61" cy="5"/>
              </a:xfrm>
              <a:prstGeom prst="rect">
                <a:avLst/>
              </a:prstGeom>
              <a:solidFill>
                <a:srgbClr val="CDA959"/>
              </a:solidFill>
              <a:ln w="0">
                <a:noFill/>
                <a:miter lim="800000"/>
                <a:headEnd/>
                <a:tailEnd/>
              </a:ln>
            </p:spPr>
            <p:txBody>
              <a:bodyPr/>
              <a:lstStyle/>
              <a:p>
                <a:pPr>
                  <a:defRPr/>
                </a:pPr>
                <a:endParaRPr lang="en-US" dirty="0"/>
              </a:p>
            </p:txBody>
          </p:sp>
          <p:sp>
            <p:nvSpPr>
              <p:cNvPr id="217" name="Rectangle 2514"/>
              <p:cNvSpPr>
                <a:spLocks noChangeArrowheads="1"/>
              </p:cNvSpPr>
              <p:nvPr userDrawn="1"/>
            </p:nvSpPr>
            <p:spPr bwMode="auto">
              <a:xfrm>
                <a:off x="5584" y="3934"/>
                <a:ext cx="162" cy="5"/>
              </a:xfrm>
              <a:prstGeom prst="rect">
                <a:avLst/>
              </a:prstGeom>
              <a:solidFill>
                <a:srgbClr val="CDA959"/>
              </a:solidFill>
              <a:ln w="0">
                <a:noFill/>
                <a:miter lim="800000"/>
                <a:headEnd/>
                <a:tailEnd/>
              </a:ln>
            </p:spPr>
            <p:txBody>
              <a:bodyPr/>
              <a:lstStyle/>
              <a:p>
                <a:pPr>
                  <a:defRPr/>
                </a:pPr>
                <a:endParaRPr lang="en-US" dirty="0"/>
              </a:p>
            </p:txBody>
          </p:sp>
          <p:sp>
            <p:nvSpPr>
              <p:cNvPr id="218" name="Rectangle 2515"/>
              <p:cNvSpPr>
                <a:spLocks noChangeArrowheads="1"/>
              </p:cNvSpPr>
              <p:nvPr userDrawn="1"/>
            </p:nvSpPr>
            <p:spPr bwMode="auto">
              <a:xfrm>
                <a:off x="5752" y="3934"/>
                <a:ext cx="50" cy="5"/>
              </a:xfrm>
              <a:prstGeom prst="rect">
                <a:avLst/>
              </a:prstGeom>
              <a:solidFill>
                <a:srgbClr val="CDA959"/>
              </a:solidFill>
              <a:ln w="0">
                <a:noFill/>
                <a:miter lim="800000"/>
                <a:headEnd/>
                <a:tailEnd/>
              </a:ln>
            </p:spPr>
            <p:txBody>
              <a:bodyPr/>
              <a:lstStyle/>
              <a:p>
                <a:pPr>
                  <a:defRPr/>
                </a:pPr>
                <a:endParaRPr lang="en-US" dirty="0"/>
              </a:p>
            </p:txBody>
          </p:sp>
          <p:sp>
            <p:nvSpPr>
              <p:cNvPr id="219" name="Rectangle 2516"/>
              <p:cNvSpPr>
                <a:spLocks noChangeArrowheads="1"/>
              </p:cNvSpPr>
              <p:nvPr userDrawn="1"/>
            </p:nvSpPr>
            <p:spPr bwMode="auto">
              <a:xfrm>
                <a:off x="4532" y="3939"/>
                <a:ext cx="308" cy="6"/>
              </a:xfrm>
              <a:prstGeom prst="rect">
                <a:avLst/>
              </a:prstGeom>
              <a:solidFill>
                <a:srgbClr val="CDA959"/>
              </a:solidFill>
              <a:ln w="0">
                <a:noFill/>
                <a:miter lim="800000"/>
                <a:headEnd/>
                <a:tailEnd/>
              </a:ln>
            </p:spPr>
            <p:txBody>
              <a:bodyPr/>
              <a:lstStyle/>
              <a:p>
                <a:pPr>
                  <a:defRPr/>
                </a:pPr>
                <a:endParaRPr lang="en-US" dirty="0"/>
              </a:p>
            </p:txBody>
          </p:sp>
          <p:sp>
            <p:nvSpPr>
              <p:cNvPr id="220" name="Rectangle 2517"/>
              <p:cNvSpPr>
                <a:spLocks noChangeArrowheads="1"/>
              </p:cNvSpPr>
              <p:nvPr userDrawn="1"/>
            </p:nvSpPr>
            <p:spPr bwMode="auto">
              <a:xfrm>
                <a:off x="5243" y="3939"/>
                <a:ext cx="61" cy="6"/>
              </a:xfrm>
              <a:prstGeom prst="rect">
                <a:avLst/>
              </a:prstGeom>
              <a:solidFill>
                <a:srgbClr val="CDA959"/>
              </a:solidFill>
              <a:ln w="0">
                <a:noFill/>
                <a:miter lim="800000"/>
                <a:headEnd/>
                <a:tailEnd/>
              </a:ln>
            </p:spPr>
            <p:txBody>
              <a:bodyPr/>
              <a:lstStyle/>
              <a:p>
                <a:pPr>
                  <a:defRPr/>
                </a:pPr>
                <a:endParaRPr lang="en-US" dirty="0"/>
              </a:p>
            </p:txBody>
          </p:sp>
          <p:sp>
            <p:nvSpPr>
              <p:cNvPr id="221" name="Rectangle 2518"/>
              <p:cNvSpPr>
                <a:spLocks noChangeArrowheads="1"/>
              </p:cNvSpPr>
              <p:nvPr userDrawn="1"/>
            </p:nvSpPr>
            <p:spPr bwMode="auto">
              <a:xfrm>
                <a:off x="5590" y="3939"/>
                <a:ext cx="212" cy="6"/>
              </a:xfrm>
              <a:prstGeom prst="rect">
                <a:avLst/>
              </a:prstGeom>
              <a:solidFill>
                <a:srgbClr val="CDA959"/>
              </a:solidFill>
              <a:ln w="0">
                <a:noFill/>
                <a:miter lim="800000"/>
                <a:headEnd/>
                <a:tailEnd/>
              </a:ln>
            </p:spPr>
            <p:txBody>
              <a:bodyPr/>
              <a:lstStyle/>
              <a:p>
                <a:pPr>
                  <a:defRPr/>
                </a:pPr>
                <a:endParaRPr lang="en-US" dirty="0"/>
              </a:p>
            </p:txBody>
          </p:sp>
          <p:sp>
            <p:nvSpPr>
              <p:cNvPr id="222" name="Rectangle 2519"/>
              <p:cNvSpPr>
                <a:spLocks noChangeArrowheads="1"/>
              </p:cNvSpPr>
              <p:nvPr userDrawn="1"/>
            </p:nvSpPr>
            <p:spPr bwMode="auto">
              <a:xfrm>
                <a:off x="4538" y="3945"/>
                <a:ext cx="296" cy="6"/>
              </a:xfrm>
              <a:prstGeom prst="rect">
                <a:avLst/>
              </a:prstGeom>
              <a:solidFill>
                <a:srgbClr val="CDA959"/>
              </a:solidFill>
              <a:ln w="0">
                <a:noFill/>
                <a:miter lim="800000"/>
                <a:headEnd/>
                <a:tailEnd/>
              </a:ln>
            </p:spPr>
            <p:txBody>
              <a:bodyPr/>
              <a:lstStyle/>
              <a:p>
                <a:pPr>
                  <a:defRPr/>
                </a:pPr>
                <a:endParaRPr lang="en-US" dirty="0"/>
              </a:p>
            </p:txBody>
          </p:sp>
          <p:sp>
            <p:nvSpPr>
              <p:cNvPr id="223" name="Rectangle 2520"/>
              <p:cNvSpPr>
                <a:spLocks noChangeArrowheads="1"/>
              </p:cNvSpPr>
              <p:nvPr userDrawn="1"/>
            </p:nvSpPr>
            <p:spPr bwMode="auto">
              <a:xfrm>
                <a:off x="5243" y="3945"/>
                <a:ext cx="61" cy="6"/>
              </a:xfrm>
              <a:prstGeom prst="rect">
                <a:avLst/>
              </a:prstGeom>
              <a:solidFill>
                <a:srgbClr val="CDA959"/>
              </a:solidFill>
              <a:ln w="0">
                <a:noFill/>
                <a:miter lim="800000"/>
                <a:headEnd/>
                <a:tailEnd/>
              </a:ln>
            </p:spPr>
            <p:txBody>
              <a:bodyPr/>
              <a:lstStyle/>
              <a:p>
                <a:pPr>
                  <a:defRPr/>
                </a:pPr>
                <a:endParaRPr lang="en-US" dirty="0"/>
              </a:p>
            </p:txBody>
          </p:sp>
          <p:sp>
            <p:nvSpPr>
              <p:cNvPr id="224" name="Rectangle 2521"/>
              <p:cNvSpPr>
                <a:spLocks noChangeArrowheads="1"/>
              </p:cNvSpPr>
              <p:nvPr userDrawn="1"/>
            </p:nvSpPr>
            <p:spPr bwMode="auto">
              <a:xfrm>
                <a:off x="5590" y="3945"/>
                <a:ext cx="212" cy="6"/>
              </a:xfrm>
              <a:prstGeom prst="rect">
                <a:avLst/>
              </a:prstGeom>
              <a:solidFill>
                <a:srgbClr val="CDA959"/>
              </a:solidFill>
              <a:ln w="0">
                <a:noFill/>
                <a:miter lim="800000"/>
                <a:headEnd/>
                <a:tailEnd/>
              </a:ln>
            </p:spPr>
            <p:txBody>
              <a:bodyPr/>
              <a:lstStyle/>
              <a:p>
                <a:pPr>
                  <a:defRPr/>
                </a:pPr>
                <a:endParaRPr lang="en-US" dirty="0"/>
              </a:p>
            </p:txBody>
          </p:sp>
          <p:sp>
            <p:nvSpPr>
              <p:cNvPr id="225" name="Rectangle 2522"/>
              <p:cNvSpPr>
                <a:spLocks noChangeArrowheads="1"/>
              </p:cNvSpPr>
              <p:nvPr userDrawn="1"/>
            </p:nvSpPr>
            <p:spPr bwMode="auto">
              <a:xfrm>
                <a:off x="4543" y="3951"/>
                <a:ext cx="286" cy="5"/>
              </a:xfrm>
              <a:prstGeom prst="rect">
                <a:avLst/>
              </a:prstGeom>
              <a:solidFill>
                <a:srgbClr val="CDA959"/>
              </a:solidFill>
              <a:ln w="0">
                <a:noFill/>
                <a:miter lim="800000"/>
                <a:headEnd/>
                <a:tailEnd/>
              </a:ln>
            </p:spPr>
            <p:txBody>
              <a:bodyPr/>
              <a:lstStyle/>
              <a:p>
                <a:pPr>
                  <a:defRPr/>
                </a:pPr>
                <a:endParaRPr lang="en-US" dirty="0"/>
              </a:p>
            </p:txBody>
          </p:sp>
          <p:sp>
            <p:nvSpPr>
              <p:cNvPr id="226" name="Rectangle 2523"/>
              <p:cNvSpPr>
                <a:spLocks noChangeArrowheads="1"/>
              </p:cNvSpPr>
              <p:nvPr userDrawn="1"/>
            </p:nvSpPr>
            <p:spPr bwMode="auto">
              <a:xfrm>
                <a:off x="5243" y="3951"/>
                <a:ext cx="61" cy="5"/>
              </a:xfrm>
              <a:prstGeom prst="rect">
                <a:avLst/>
              </a:prstGeom>
              <a:solidFill>
                <a:srgbClr val="CDA959"/>
              </a:solidFill>
              <a:ln w="0">
                <a:noFill/>
                <a:miter lim="800000"/>
                <a:headEnd/>
                <a:tailEnd/>
              </a:ln>
            </p:spPr>
            <p:txBody>
              <a:bodyPr/>
              <a:lstStyle/>
              <a:p>
                <a:pPr>
                  <a:defRPr/>
                </a:pPr>
                <a:endParaRPr lang="en-US" dirty="0"/>
              </a:p>
            </p:txBody>
          </p:sp>
          <p:sp>
            <p:nvSpPr>
              <p:cNvPr id="227" name="Rectangle 2524"/>
              <p:cNvSpPr>
                <a:spLocks noChangeArrowheads="1"/>
              </p:cNvSpPr>
              <p:nvPr userDrawn="1"/>
            </p:nvSpPr>
            <p:spPr bwMode="auto">
              <a:xfrm>
                <a:off x="5595" y="3951"/>
                <a:ext cx="157" cy="5"/>
              </a:xfrm>
              <a:prstGeom prst="rect">
                <a:avLst/>
              </a:prstGeom>
              <a:solidFill>
                <a:srgbClr val="CDA959"/>
              </a:solidFill>
              <a:ln w="0">
                <a:noFill/>
                <a:miter lim="800000"/>
                <a:headEnd/>
                <a:tailEnd/>
              </a:ln>
            </p:spPr>
            <p:txBody>
              <a:bodyPr/>
              <a:lstStyle/>
              <a:p>
                <a:pPr>
                  <a:defRPr/>
                </a:pPr>
                <a:endParaRPr lang="en-US" dirty="0"/>
              </a:p>
            </p:txBody>
          </p:sp>
          <p:sp>
            <p:nvSpPr>
              <p:cNvPr id="228" name="Rectangle 2525"/>
              <p:cNvSpPr>
                <a:spLocks noChangeArrowheads="1"/>
              </p:cNvSpPr>
              <p:nvPr userDrawn="1"/>
            </p:nvSpPr>
            <p:spPr bwMode="auto">
              <a:xfrm>
                <a:off x="5758" y="3951"/>
                <a:ext cx="44" cy="5"/>
              </a:xfrm>
              <a:prstGeom prst="rect">
                <a:avLst/>
              </a:prstGeom>
              <a:solidFill>
                <a:srgbClr val="CDA959"/>
              </a:solidFill>
              <a:ln w="0">
                <a:noFill/>
                <a:miter lim="800000"/>
                <a:headEnd/>
                <a:tailEnd/>
              </a:ln>
            </p:spPr>
            <p:txBody>
              <a:bodyPr/>
              <a:lstStyle/>
              <a:p>
                <a:pPr>
                  <a:defRPr/>
                </a:pPr>
                <a:endParaRPr lang="en-US" dirty="0"/>
              </a:p>
            </p:txBody>
          </p:sp>
          <p:sp>
            <p:nvSpPr>
              <p:cNvPr id="229" name="Rectangle 2526"/>
              <p:cNvSpPr>
                <a:spLocks noChangeArrowheads="1"/>
              </p:cNvSpPr>
              <p:nvPr userDrawn="1"/>
            </p:nvSpPr>
            <p:spPr bwMode="auto">
              <a:xfrm>
                <a:off x="4549" y="3956"/>
                <a:ext cx="274" cy="6"/>
              </a:xfrm>
              <a:prstGeom prst="rect">
                <a:avLst/>
              </a:prstGeom>
              <a:solidFill>
                <a:srgbClr val="CDA959"/>
              </a:solidFill>
              <a:ln w="0">
                <a:noFill/>
                <a:miter lim="800000"/>
                <a:headEnd/>
                <a:tailEnd/>
              </a:ln>
            </p:spPr>
            <p:txBody>
              <a:bodyPr/>
              <a:lstStyle/>
              <a:p>
                <a:pPr>
                  <a:defRPr/>
                </a:pPr>
                <a:endParaRPr lang="en-US" dirty="0"/>
              </a:p>
            </p:txBody>
          </p:sp>
          <p:sp>
            <p:nvSpPr>
              <p:cNvPr id="230" name="Rectangle 2527"/>
              <p:cNvSpPr>
                <a:spLocks noChangeArrowheads="1"/>
              </p:cNvSpPr>
              <p:nvPr userDrawn="1"/>
            </p:nvSpPr>
            <p:spPr bwMode="auto">
              <a:xfrm>
                <a:off x="5237" y="3956"/>
                <a:ext cx="67" cy="6"/>
              </a:xfrm>
              <a:prstGeom prst="rect">
                <a:avLst/>
              </a:prstGeom>
              <a:solidFill>
                <a:srgbClr val="CDA959"/>
              </a:solidFill>
              <a:ln w="0">
                <a:noFill/>
                <a:miter lim="800000"/>
                <a:headEnd/>
                <a:tailEnd/>
              </a:ln>
            </p:spPr>
            <p:txBody>
              <a:bodyPr/>
              <a:lstStyle/>
              <a:p>
                <a:pPr>
                  <a:defRPr/>
                </a:pPr>
                <a:endParaRPr lang="en-US" dirty="0"/>
              </a:p>
            </p:txBody>
          </p:sp>
          <p:sp>
            <p:nvSpPr>
              <p:cNvPr id="231" name="Rectangle 2528"/>
              <p:cNvSpPr>
                <a:spLocks noChangeArrowheads="1"/>
              </p:cNvSpPr>
              <p:nvPr userDrawn="1"/>
            </p:nvSpPr>
            <p:spPr bwMode="auto">
              <a:xfrm>
                <a:off x="5595" y="3956"/>
                <a:ext cx="157" cy="6"/>
              </a:xfrm>
              <a:prstGeom prst="rect">
                <a:avLst/>
              </a:prstGeom>
              <a:solidFill>
                <a:srgbClr val="CDA959"/>
              </a:solidFill>
              <a:ln w="0">
                <a:noFill/>
                <a:miter lim="800000"/>
                <a:headEnd/>
                <a:tailEnd/>
              </a:ln>
            </p:spPr>
            <p:txBody>
              <a:bodyPr/>
              <a:lstStyle/>
              <a:p>
                <a:pPr>
                  <a:defRPr/>
                </a:pPr>
                <a:endParaRPr lang="en-US" dirty="0"/>
              </a:p>
            </p:txBody>
          </p:sp>
          <p:sp>
            <p:nvSpPr>
              <p:cNvPr id="232" name="Rectangle 2529"/>
              <p:cNvSpPr>
                <a:spLocks noChangeArrowheads="1"/>
              </p:cNvSpPr>
              <p:nvPr userDrawn="1"/>
            </p:nvSpPr>
            <p:spPr bwMode="auto">
              <a:xfrm>
                <a:off x="5758" y="3956"/>
                <a:ext cx="44" cy="6"/>
              </a:xfrm>
              <a:prstGeom prst="rect">
                <a:avLst/>
              </a:prstGeom>
              <a:solidFill>
                <a:srgbClr val="CDA959"/>
              </a:solidFill>
              <a:ln w="0">
                <a:noFill/>
                <a:miter lim="800000"/>
                <a:headEnd/>
                <a:tailEnd/>
              </a:ln>
            </p:spPr>
            <p:txBody>
              <a:bodyPr/>
              <a:lstStyle/>
              <a:p>
                <a:pPr>
                  <a:defRPr/>
                </a:pPr>
                <a:endParaRPr lang="en-US" dirty="0"/>
              </a:p>
            </p:txBody>
          </p:sp>
          <p:sp>
            <p:nvSpPr>
              <p:cNvPr id="233" name="Rectangle 2530"/>
              <p:cNvSpPr>
                <a:spLocks noChangeArrowheads="1"/>
              </p:cNvSpPr>
              <p:nvPr userDrawn="1"/>
            </p:nvSpPr>
            <p:spPr bwMode="auto">
              <a:xfrm>
                <a:off x="4555" y="3962"/>
                <a:ext cx="263" cy="5"/>
              </a:xfrm>
              <a:prstGeom prst="rect">
                <a:avLst/>
              </a:prstGeom>
              <a:solidFill>
                <a:srgbClr val="CDA959"/>
              </a:solidFill>
              <a:ln w="0">
                <a:noFill/>
                <a:miter lim="800000"/>
                <a:headEnd/>
                <a:tailEnd/>
              </a:ln>
            </p:spPr>
            <p:txBody>
              <a:bodyPr/>
              <a:lstStyle/>
              <a:p>
                <a:pPr>
                  <a:defRPr/>
                </a:pPr>
                <a:endParaRPr lang="en-US" dirty="0"/>
              </a:p>
            </p:txBody>
          </p:sp>
          <p:sp>
            <p:nvSpPr>
              <p:cNvPr id="234" name="Rectangle 2531"/>
              <p:cNvSpPr>
                <a:spLocks noChangeArrowheads="1"/>
              </p:cNvSpPr>
              <p:nvPr userDrawn="1"/>
            </p:nvSpPr>
            <p:spPr bwMode="auto">
              <a:xfrm>
                <a:off x="5237" y="3962"/>
                <a:ext cx="62" cy="5"/>
              </a:xfrm>
              <a:prstGeom prst="rect">
                <a:avLst/>
              </a:prstGeom>
              <a:solidFill>
                <a:srgbClr val="CDA959"/>
              </a:solidFill>
              <a:ln w="0">
                <a:noFill/>
                <a:miter lim="800000"/>
                <a:headEnd/>
                <a:tailEnd/>
              </a:ln>
            </p:spPr>
            <p:txBody>
              <a:bodyPr/>
              <a:lstStyle/>
              <a:p>
                <a:pPr>
                  <a:defRPr/>
                </a:pPr>
                <a:endParaRPr lang="en-US" dirty="0"/>
              </a:p>
            </p:txBody>
          </p:sp>
          <p:sp>
            <p:nvSpPr>
              <p:cNvPr id="235" name="Rectangle 2532"/>
              <p:cNvSpPr>
                <a:spLocks noChangeArrowheads="1"/>
              </p:cNvSpPr>
              <p:nvPr userDrawn="1"/>
            </p:nvSpPr>
            <p:spPr bwMode="auto">
              <a:xfrm>
                <a:off x="5595" y="3962"/>
                <a:ext cx="157" cy="5"/>
              </a:xfrm>
              <a:prstGeom prst="rect">
                <a:avLst/>
              </a:prstGeom>
              <a:solidFill>
                <a:srgbClr val="CDA959"/>
              </a:solidFill>
              <a:ln w="0">
                <a:noFill/>
                <a:miter lim="800000"/>
                <a:headEnd/>
                <a:tailEnd/>
              </a:ln>
            </p:spPr>
            <p:txBody>
              <a:bodyPr/>
              <a:lstStyle/>
              <a:p>
                <a:pPr>
                  <a:defRPr/>
                </a:pPr>
                <a:endParaRPr lang="en-US" dirty="0"/>
              </a:p>
            </p:txBody>
          </p:sp>
          <p:sp>
            <p:nvSpPr>
              <p:cNvPr id="236" name="Rectangle 2533"/>
              <p:cNvSpPr>
                <a:spLocks noChangeArrowheads="1"/>
              </p:cNvSpPr>
              <p:nvPr userDrawn="1"/>
            </p:nvSpPr>
            <p:spPr bwMode="auto">
              <a:xfrm>
                <a:off x="5758" y="3962"/>
                <a:ext cx="44" cy="5"/>
              </a:xfrm>
              <a:prstGeom prst="rect">
                <a:avLst/>
              </a:prstGeom>
              <a:solidFill>
                <a:srgbClr val="CDA959"/>
              </a:solidFill>
              <a:ln w="0">
                <a:noFill/>
                <a:miter lim="800000"/>
                <a:headEnd/>
                <a:tailEnd/>
              </a:ln>
            </p:spPr>
            <p:txBody>
              <a:bodyPr/>
              <a:lstStyle/>
              <a:p>
                <a:pPr>
                  <a:defRPr/>
                </a:pPr>
                <a:endParaRPr lang="en-US" dirty="0"/>
              </a:p>
            </p:txBody>
          </p:sp>
          <p:sp>
            <p:nvSpPr>
              <p:cNvPr id="237" name="Rectangle 2534"/>
              <p:cNvSpPr>
                <a:spLocks noChangeArrowheads="1"/>
              </p:cNvSpPr>
              <p:nvPr userDrawn="1"/>
            </p:nvSpPr>
            <p:spPr bwMode="auto">
              <a:xfrm>
                <a:off x="4560" y="3967"/>
                <a:ext cx="252" cy="6"/>
              </a:xfrm>
              <a:prstGeom prst="rect">
                <a:avLst/>
              </a:prstGeom>
              <a:solidFill>
                <a:srgbClr val="CDA959"/>
              </a:solidFill>
              <a:ln w="0">
                <a:noFill/>
                <a:miter lim="800000"/>
                <a:headEnd/>
                <a:tailEnd/>
              </a:ln>
            </p:spPr>
            <p:txBody>
              <a:bodyPr/>
              <a:lstStyle/>
              <a:p>
                <a:pPr>
                  <a:defRPr/>
                </a:pPr>
                <a:endParaRPr lang="en-US" dirty="0"/>
              </a:p>
            </p:txBody>
          </p:sp>
          <p:sp>
            <p:nvSpPr>
              <p:cNvPr id="238" name="Rectangle 2535"/>
              <p:cNvSpPr>
                <a:spLocks noChangeArrowheads="1"/>
              </p:cNvSpPr>
              <p:nvPr userDrawn="1"/>
            </p:nvSpPr>
            <p:spPr bwMode="auto">
              <a:xfrm>
                <a:off x="5237" y="3967"/>
                <a:ext cx="62" cy="6"/>
              </a:xfrm>
              <a:prstGeom prst="rect">
                <a:avLst/>
              </a:prstGeom>
              <a:solidFill>
                <a:srgbClr val="CDA959"/>
              </a:solidFill>
              <a:ln w="0">
                <a:noFill/>
                <a:miter lim="800000"/>
                <a:headEnd/>
                <a:tailEnd/>
              </a:ln>
            </p:spPr>
            <p:txBody>
              <a:bodyPr/>
              <a:lstStyle/>
              <a:p>
                <a:pPr>
                  <a:defRPr/>
                </a:pPr>
                <a:endParaRPr lang="en-US" dirty="0"/>
              </a:p>
            </p:txBody>
          </p:sp>
          <p:sp>
            <p:nvSpPr>
              <p:cNvPr id="239" name="Rectangle 2536"/>
              <p:cNvSpPr>
                <a:spLocks noChangeArrowheads="1"/>
              </p:cNvSpPr>
              <p:nvPr userDrawn="1"/>
            </p:nvSpPr>
            <p:spPr bwMode="auto">
              <a:xfrm>
                <a:off x="5601" y="3967"/>
                <a:ext cx="151" cy="6"/>
              </a:xfrm>
              <a:prstGeom prst="rect">
                <a:avLst/>
              </a:prstGeom>
              <a:solidFill>
                <a:srgbClr val="CDA959"/>
              </a:solidFill>
              <a:ln w="0">
                <a:noFill/>
                <a:miter lim="800000"/>
                <a:headEnd/>
                <a:tailEnd/>
              </a:ln>
            </p:spPr>
            <p:txBody>
              <a:bodyPr/>
              <a:lstStyle/>
              <a:p>
                <a:pPr>
                  <a:defRPr/>
                </a:pPr>
                <a:endParaRPr lang="en-US" dirty="0"/>
              </a:p>
            </p:txBody>
          </p:sp>
          <p:sp>
            <p:nvSpPr>
              <p:cNvPr id="240" name="Rectangle 2537"/>
              <p:cNvSpPr>
                <a:spLocks noChangeArrowheads="1"/>
              </p:cNvSpPr>
              <p:nvPr userDrawn="1"/>
            </p:nvSpPr>
            <p:spPr bwMode="auto">
              <a:xfrm>
                <a:off x="5763" y="3967"/>
                <a:ext cx="39" cy="6"/>
              </a:xfrm>
              <a:prstGeom prst="rect">
                <a:avLst/>
              </a:prstGeom>
              <a:solidFill>
                <a:srgbClr val="CDA959"/>
              </a:solidFill>
              <a:ln w="0">
                <a:noFill/>
                <a:miter lim="800000"/>
                <a:headEnd/>
                <a:tailEnd/>
              </a:ln>
            </p:spPr>
            <p:txBody>
              <a:bodyPr/>
              <a:lstStyle/>
              <a:p>
                <a:pPr>
                  <a:defRPr/>
                </a:pPr>
                <a:endParaRPr lang="en-US" dirty="0"/>
              </a:p>
            </p:txBody>
          </p:sp>
          <p:sp>
            <p:nvSpPr>
              <p:cNvPr id="241" name="Rectangle 2538"/>
              <p:cNvSpPr>
                <a:spLocks noChangeArrowheads="1"/>
              </p:cNvSpPr>
              <p:nvPr userDrawn="1"/>
            </p:nvSpPr>
            <p:spPr bwMode="auto">
              <a:xfrm>
                <a:off x="4566" y="3973"/>
                <a:ext cx="240" cy="6"/>
              </a:xfrm>
              <a:prstGeom prst="rect">
                <a:avLst/>
              </a:prstGeom>
              <a:solidFill>
                <a:srgbClr val="CDA959"/>
              </a:solidFill>
              <a:ln w="0">
                <a:noFill/>
                <a:miter lim="800000"/>
                <a:headEnd/>
                <a:tailEnd/>
              </a:ln>
            </p:spPr>
            <p:txBody>
              <a:bodyPr/>
              <a:lstStyle/>
              <a:p>
                <a:pPr>
                  <a:defRPr/>
                </a:pPr>
                <a:endParaRPr lang="en-US" dirty="0"/>
              </a:p>
            </p:txBody>
          </p:sp>
          <p:sp>
            <p:nvSpPr>
              <p:cNvPr id="242" name="Rectangle 2539"/>
              <p:cNvSpPr>
                <a:spLocks noChangeArrowheads="1"/>
              </p:cNvSpPr>
              <p:nvPr userDrawn="1"/>
            </p:nvSpPr>
            <p:spPr bwMode="auto">
              <a:xfrm>
                <a:off x="5237" y="3973"/>
                <a:ext cx="62" cy="6"/>
              </a:xfrm>
              <a:prstGeom prst="rect">
                <a:avLst/>
              </a:prstGeom>
              <a:solidFill>
                <a:srgbClr val="CDA959"/>
              </a:solidFill>
              <a:ln w="0">
                <a:noFill/>
                <a:miter lim="800000"/>
                <a:headEnd/>
                <a:tailEnd/>
              </a:ln>
            </p:spPr>
            <p:txBody>
              <a:bodyPr/>
              <a:lstStyle/>
              <a:p>
                <a:pPr>
                  <a:defRPr/>
                </a:pPr>
                <a:endParaRPr lang="en-US" dirty="0"/>
              </a:p>
            </p:txBody>
          </p:sp>
          <p:sp>
            <p:nvSpPr>
              <p:cNvPr id="243" name="Rectangle 2540"/>
              <p:cNvSpPr>
                <a:spLocks noChangeArrowheads="1"/>
              </p:cNvSpPr>
              <p:nvPr userDrawn="1"/>
            </p:nvSpPr>
            <p:spPr bwMode="auto">
              <a:xfrm>
                <a:off x="5601" y="3973"/>
                <a:ext cx="151" cy="6"/>
              </a:xfrm>
              <a:prstGeom prst="rect">
                <a:avLst/>
              </a:prstGeom>
              <a:solidFill>
                <a:srgbClr val="CDA959"/>
              </a:solidFill>
              <a:ln w="0">
                <a:noFill/>
                <a:miter lim="800000"/>
                <a:headEnd/>
                <a:tailEnd/>
              </a:ln>
            </p:spPr>
            <p:txBody>
              <a:bodyPr/>
              <a:lstStyle/>
              <a:p>
                <a:pPr>
                  <a:defRPr/>
                </a:pPr>
                <a:endParaRPr lang="en-US" dirty="0"/>
              </a:p>
            </p:txBody>
          </p:sp>
          <p:sp>
            <p:nvSpPr>
              <p:cNvPr id="244" name="Rectangle 2541"/>
              <p:cNvSpPr>
                <a:spLocks noChangeArrowheads="1"/>
              </p:cNvSpPr>
              <p:nvPr userDrawn="1"/>
            </p:nvSpPr>
            <p:spPr bwMode="auto">
              <a:xfrm>
                <a:off x="5763" y="3973"/>
                <a:ext cx="39" cy="6"/>
              </a:xfrm>
              <a:prstGeom prst="rect">
                <a:avLst/>
              </a:prstGeom>
              <a:solidFill>
                <a:srgbClr val="CDA959"/>
              </a:solidFill>
              <a:ln w="0">
                <a:noFill/>
                <a:miter lim="800000"/>
                <a:headEnd/>
                <a:tailEnd/>
              </a:ln>
            </p:spPr>
            <p:txBody>
              <a:bodyPr/>
              <a:lstStyle/>
              <a:p>
                <a:pPr>
                  <a:defRPr/>
                </a:pPr>
                <a:endParaRPr lang="en-US" dirty="0"/>
              </a:p>
            </p:txBody>
          </p:sp>
          <p:sp>
            <p:nvSpPr>
              <p:cNvPr id="245" name="Rectangle 2542"/>
              <p:cNvSpPr>
                <a:spLocks noChangeArrowheads="1"/>
              </p:cNvSpPr>
              <p:nvPr userDrawn="1"/>
            </p:nvSpPr>
            <p:spPr bwMode="auto">
              <a:xfrm>
                <a:off x="4571" y="3979"/>
                <a:ext cx="230" cy="5"/>
              </a:xfrm>
              <a:prstGeom prst="rect">
                <a:avLst/>
              </a:prstGeom>
              <a:solidFill>
                <a:srgbClr val="CDA959"/>
              </a:solidFill>
              <a:ln w="0">
                <a:noFill/>
                <a:miter lim="800000"/>
                <a:headEnd/>
                <a:tailEnd/>
              </a:ln>
            </p:spPr>
            <p:txBody>
              <a:bodyPr/>
              <a:lstStyle/>
              <a:p>
                <a:pPr>
                  <a:defRPr/>
                </a:pPr>
                <a:endParaRPr lang="en-US" dirty="0"/>
              </a:p>
            </p:txBody>
          </p:sp>
          <p:sp>
            <p:nvSpPr>
              <p:cNvPr id="246" name="Rectangle 2543"/>
              <p:cNvSpPr>
                <a:spLocks noChangeArrowheads="1"/>
              </p:cNvSpPr>
              <p:nvPr userDrawn="1"/>
            </p:nvSpPr>
            <p:spPr bwMode="auto">
              <a:xfrm>
                <a:off x="5237" y="3979"/>
                <a:ext cx="62" cy="5"/>
              </a:xfrm>
              <a:prstGeom prst="rect">
                <a:avLst/>
              </a:prstGeom>
              <a:solidFill>
                <a:srgbClr val="CDA959"/>
              </a:solidFill>
              <a:ln w="0">
                <a:noFill/>
                <a:miter lim="800000"/>
                <a:headEnd/>
                <a:tailEnd/>
              </a:ln>
            </p:spPr>
            <p:txBody>
              <a:bodyPr/>
              <a:lstStyle/>
              <a:p>
                <a:pPr>
                  <a:defRPr/>
                </a:pPr>
                <a:endParaRPr lang="en-US" dirty="0"/>
              </a:p>
            </p:txBody>
          </p:sp>
          <p:sp>
            <p:nvSpPr>
              <p:cNvPr id="247" name="Rectangle 2544"/>
              <p:cNvSpPr>
                <a:spLocks noChangeArrowheads="1"/>
              </p:cNvSpPr>
              <p:nvPr userDrawn="1"/>
            </p:nvSpPr>
            <p:spPr bwMode="auto">
              <a:xfrm>
                <a:off x="5607" y="3979"/>
                <a:ext cx="145" cy="5"/>
              </a:xfrm>
              <a:prstGeom prst="rect">
                <a:avLst/>
              </a:prstGeom>
              <a:solidFill>
                <a:srgbClr val="CDA959"/>
              </a:solidFill>
              <a:ln w="0">
                <a:noFill/>
                <a:miter lim="800000"/>
                <a:headEnd/>
                <a:tailEnd/>
              </a:ln>
            </p:spPr>
            <p:txBody>
              <a:bodyPr/>
              <a:lstStyle/>
              <a:p>
                <a:pPr>
                  <a:defRPr/>
                </a:pPr>
                <a:endParaRPr lang="en-US" dirty="0"/>
              </a:p>
            </p:txBody>
          </p:sp>
          <p:sp>
            <p:nvSpPr>
              <p:cNvPr id="248" name="Rectangle 2545"/>
              <p:cNvSpPr>
                <a:spLocks noChangeArrowheads="1"/>
              </p:cNvSpPr>
              <p:nvPr userDrawn="1"/>
            </p:nvSpPr>
            <p:spPr bwMode="auto">
              <a:xfrm>
                <a:off x="5769" y="3979"/>
                <a:ext cx="33" cy="5"/>
              </a:xfrm>
              <a:prstGeom prst="rect">
                <a:avLst/>
              </a:prstGeom>
              <a:solidFill>
                <a:srgbClr val="CDA959"/>
              </a:solidFill>
              <a:ln w="0">
                <a:noFill/>
                <a:miter lim="800000"/>
                <a:headEnd/>
                <a:tailEnd/>
              </a:ln>
            </p:spPr>
            <p:txBody>
              <a:bodyPr/>
              <a:lstStyle/>
              <a:p>
                <a:pPr>
                  <a:defRPr/>
                </a:pPr>
                <a:endParaRPr lang="en-US" dirty="0"/>
              </a:p>
            </p:txBody>
          </p:sp>
          <p:sp>
            <p:nvSpPr>
              <p:cNvPr id="249" name="Rectangle 2546"/>
              <p:cNvSpPr>
                <a:spLocks noChangeArrowheads="1"/>
              </p:cNvSpPr>
              <p:nvPr userDrawn="1"/>
            </p:nvSpPr>
            <p:spPr bwMode="auto">
              <a:xfrm>
                <a:off x="4577" y="3984"/>
                <a:ext cx="218" cy="6"/>
              </a:xfrm>
              <a:prstGeom prst="rect">
                <a:avLst/>
              </a:prstGeom>
              <a:solidFill>
                <a:srgbClr val="CDA959"/>
              </a:solidFill>
              <a:ln w="0">
                <a:noFill/>
                <a:miter lim="800000"/>
                <a:headEnd/>
                <a:tailEnd/>
              </a:ln>
            </p:spPr>
            <p:txBody>
              <a:bodyPr/>
              <a:lstStyle/>
              <a:p>
                <a:pPr>
                  <a:defRPr/>
                </a:pPr>
                <a:endParaRPr lang="en-US" dirty="0"/>
              </a:p>
            </p:txBody>
          </p:sp>
          <p:sp>
            <p:nvSpPr>
              <p:cNvPr id="250" name="Rectangle 2547"/>
              <p:cNvSpPr>
                <a:spLocks noChangeArrowheads="1"/>
              </p:cNvSpPr>
              <p:nvPr userDrawn="1"/>
            </p:nvSpPr>
            <p:spPr bwMode="auto">
              <a:xfrm>
                <a:off x="5237" y="3984"/>
                <a:ext cx="62" cy="6"/>
              </a:xfrm>
              <a:prstGeom prst="rect">
                <a:avLst/>
              </a:prstGeom>
              <a:solidFill>
                <a:srgbClr val="CDA959"/>
              </a:solidFill>
              <a:ln w="0">
                <a:noFill/>
                <a:miter lim="800000"/>
                <a:headEnd/>
                <a:tailEnd/>
              </a:ln>
            </p:spPr>
            <p:txBody>
              <a:bodyPr/>
              <a:lstStyle/>
              <a:p>
                <a:pPr>
                  <a:defRPr/>
                </a:pPr>
                <a:endParaRPr lang="en-US" dirty="0"/>
              </a:p>
            </p:txBody>
          </p:sp>
          <p:sp>
            <p:nvSpPr>
              <p:cNvPr id="251" name="Rectangle 2548"/>
              <p:cNvSpPr>
                <a:spLocks noChangeArrowheads="1"/>
              </p:cNvSpPr>
              <p:nvPr userDrawn="1"/>
            </p:nvSpPr>
            <p:spPr bwMode="auto">
              <a:xfrm>
                <a:off x="5607" y="3984"/>
                <a:ext cx="145" cy="6"/>
              </a:xfrm>
              <a:prstGeom prst="rect">
                <a:avLst/>
              </a:prstGeom>
              <a:solidFill>
                <a:srgbClr val="CDA959"/>
              </a:solidFill>
              <a:ln w="0">
                <a:noFill/>
                <a:miter lim="800000"/>
                <a:headEnd/>
                <a:tailEnd/>
              </a:ln>
            </p:spPr>
            <p:txBody>
              <a:bodyPr/>
              <a:lstStyle/>
              <a:p>
                <a:pPr>
                  <a:defRPr/>
                </a:pPr>
                <a:endParaRPr lang="en-US" dirty="0"/>
              </a:p>
            </p:txBody>
          </p:sp>
          <p:sp>
            <p:nvSpPr>
              <p:cNvPr id="252" name="Rectangle 2549"/>
              <p:cNvSpPr>
                <a:spLocks noChangeArrowheads="1"/>
              </p:cNvSpPr>
              <p:nvPr userDrawn="1"/>
            </p:nvSpPr>
            <p:spPr bwMode="auto">
              <a:xfrm>
                <a:off x="5769" y="3984"/>
                <a:ext cx="33" cy="6"/>
              </a:xfrm>
              <a:prstGeom prst="rect">
                <a:avLst/>
              </a:prstGeom>
              <a:solidFill>
                <a:srgbClr val="CDA959"/>
              </a:solidFill>
              <a:ln w="0">
                <a:noFill/>
                <a:miter lim="800000"/>
                <a:headEnd/>
                <a:tailEnd/>
              </a:ln>
            </p:spPr>
            <p:txBody>
              <a:bodyPr/>
              <a:lstStyle/>
              <a:p>
                <a:pPr>
                  <a:defRPr/>
                </a:pPr>
                <a:endParaRPr lang="en-US" dirty="0"/>
              </a:p>
            </p:txBody>
          </p:sp>
          <p:sp>
            <p:nvSpPr>
              <p:cNvPr id="253" name="Rectangle 2550"/>
              <p:cNvSpPr>
                <a:spLocks noChangeArrowheads="1"/>
              </p:cNvSpPr>
              <p:nvPr userDrawn="1"/>
            </p:nvSpPr>
            <p:spPr bwMode="auto">
              <a:xfrm>
                <a:off x="4583" y="3990"/>
                <a:ext cx="212" cy="5"/>
              </a:xfrm>
              <a:prstGeom prst="rect">
                <a:avLst/>
              </a:prstGeom>
              <a:solidFill>
                <a:srgbClr val="CDA959"/>
              </a:solidFill>
              <a:ln w="0">
                <a:noFill/>
                <a:miter lim="800000"/>
                <a:headEnd/>
                <a:tailEnd/>
              </a:ln>
            </p:spPr>
            <p:txBody>
              <a:bodyPr/>
              <a:lstStyle/>
              <a:p>
                <a:pPr>
                  <a:defRPr/>
                </a:pPr>
                <a:endParaRPr lang="en-US" dirty="0"/>
              </a:p>
            </p:txBody>
          </p:sp>
          <p:sp>
            <p:nvSpPr>
              <p:cNvPr id="254" name="Rectangle 2551"/>
              <p:cNvSpPr>
                <a:spLocks noChangeArrowheads="1"/>
              </p:cNvSpPr>
              <p:nvPr userDrawn="1"/>
            </p:nvSpPr>
            <p:spPr bwMode="auto">
              <a:xfrm>
                <a:off x="5237" y="3990"/>
                <a:ext cx="62" cy="5"/>
              </a:xfrm>
              <a:prstGeom prst="rect">
                <a:avLst/>
              </a:prstGeom>
              <a:solidFill>
                <a:srgbClr val="CDA959"/>
              </a:solidFill>
              <a:ln w="0">
                <a:noFill/>
                <a:miter lim="800000"/>
                <a:headEnd/>
                <a:tailEnd/>
              </a:ln>
            </p:spPr>
            <p:txBody>
              <a:bodyPr/>
              <a:lstStyle/>
              <a:p>
                <a:pPr>
                  <a:defRPr/>
                </a:pPr>
                <a:endParaRPr lang="en-US" dirty="0"/>
              </a:p>
            </p:txBody>
          </p:sp>
          <p:sp>
            <p:nvSpPr>
              <p:cNvPr id="255" name="Rectangle 2552"/>
              <p:cNvSpPr>
                <a:spLocks noChangeArrowheads="1"/>
              </p:cNvSpPr>
              <p:nvPr userDrawn="1"/>
            </p:nvSpPr>
            <p:spPr bwMode="auto">
              <a:xfrm>
                <a:off x="5607" y="3990"/>
                <a:ext cx="145" cy="5"/>
              </a:xfrm>
              <a:prstGeom prst="rect">
                <a:avLst/>
              </a:prstGeom>
              <a:solidFill>
                <a:srgbClr val="CDA959"/>
              </a:solidFill>
              <a:ln w="0">
                <a:noFill/>
                <a:miter lim="800000"/>
                <a:headEnd/>
                <a:tailEnd/>
              </a:ln>
            </p:spPr>
            <p:txBody>
              <a:bodyPr/>
              <a:lstStyle/>
              <a:p>
                <a:pPr>
                  <a:defRPr/>
                </a:pPr>
                <a:endParaRPr lang="en-US" dirty="0"/>
              </a:p>
            </p:txBody>
          </p:sp>
          <p:sp>
            <p:nvSpPr>
              <p:cNvPr id="256" name="Rectangle 2553"/>
              <p:cNvSpPr>
                <a:spLocks noChangeArrowheads="1"/>
              </p:cNvSpPr>
              <p:nvPr userDrawn="1"/>
            </p:nvSpPr>
            <p:spPr bwMode="auto">
              <a:xfrm>
                <a:off x="5769" y="3990"/>
                <a:ext cx="33" cy="5"/>
              </a:xfrm>
              <a:prstGeom prst="rect">
                <a:avLst/>
              </a:prstGeom>
              <a:solidFill>
                <a:srgbClr val="CDA959"/>
              </a:solidFill>
              <a:ln w="0">
                <a:noFill/>
                <a:miter lim="800000"/>
                <a:headEnd/>
                <a:tailEnd/>
              </a:ln>
            </p:spPr>
            <p:txBody>
              <a:bodyPr/>
              <a:lstStyle/>
              <a:p>
                <a:pPr>
                  <a:defRPr/>
                </a:pPr>
                <a:endParaRPr lang="en-US" dirty="0"/>
              </a:p>
            </p:txBody>
          </p:sp>
          <p:sp>
            <p:nvSpPr>
              <p:cNvPr id="257" name="Rectangle 2554"/>
              <p:cNvSpPr>
                <a:spLocks noChangeArrowheads="1"/>
              </p:cNvSpPr>
              <p:nvPr userDrawn="1"/>
            </p:nvSpPr>
            <p:spPr bwMode="auto">
              <a:xfrm>
                <a:off x="4588" y="3995"/>
                <a:ext cx="207" cy="6"/>
              </a:xfrm>
              <a:prstGeom prst="rect">
                <a:avLst/>
              </a:prstGeom>
              <a:solidFill>
                <a:srgbClr val="CDA959"/>
              </a:solidFill>
              <a:ln w="0">
                <a:noFill/>
                <a:miter lim="800000"/>
                <a:headEnd/>
                <a:tailEnd/>
              </a:ln>
            </p:spPr>
            <p:txBody>
              <a:bodyPr/>
              <a:lstStyle/>
              <a:p>
                <a:pPr>
                  <a:defRPr/>
                </a:pPr>
                <a:endParaRPr lang="en-US" dirty="0"/>
              </a:p>
            </p:txBody>
          </p:sp>
          <p:sp>
            <p:nvSpPr>
              <p:cNvPr id="258" name="Rectangle 2555"/>
              <p:cNvSpPr>
                <a:spLocks noChangeArrowheads="1"/>
              </p:cNvSpPr>
              <p:nvPr userDrawn="1"/>
            </p:nvSpPr>
            <p:spPr bwMode="auto">
              <a:xfrm>
                <a:off x="5237" y="3995"/>
                <a:ext cx="62" cy="6"/>
              </a:xfrm>
              <a:prstGeom prst="rect">
                <a:avLst/>
              </a:prstGeom>
              <a:solidFill>
                <a:srgbClr val="CDA959"/>
              </a:solidFill>
              <a:ln w="0">
                <a:noFill/>
                <a:miter lim="800000"/>
                <a:headEnd/>
                <a:tailEnd/>
              </a:ln>
            </p:spPr>
            <p:txBody>
              <a:bodyPr/>
              <a:lstStyle/>
              <a:p>
                <a:pPr>
                  <a:defRPr/>
                </a:pPr>
                <a:endParaRPr lang="en-US" dirty="0"/>
              </a:p>
            </p:txBody>
          </p:sp>
          <p:sp>
            <p:nvSpPr>
              <p:cNvPr id="259" name="Rectangle 2556"/>
              <p:cNvSpPr>
                <a:spLocks noChangeArrowheads="1"/>
              </p:cNvSpPr>
              <p:nvPr userDrawn="1"/>
            </p:nvSpPr>
            <p:spPr bwMode="auto">
              <a:xfrm>
                <a:off x="5612" y="3995"/>
                <a:ext cx="140" cy="6"/>
              </a:xfrm>
              <a:prstGeom prst="rect">
                <a:avLst/>
              </a:prstGeom>
              <a:solidFill>
                <a:srgbClr val="CDA959"/>
              </a:solidFill>
              <a:ln w="0">
                <a:noFill/>
                <a:miter lim="800000"/>
                <a:headEnd/>
                <a:tailEnd/>
              </a:ln>
            </p:spPr>
            <p:txBody>
              <a:bodyPr/>
              <a:lstStyle/>
              <a:p>
                <a:pPr>
                  <a:defRPr/>
                </a:pPr>
                <a:endParaRPr lang="en-US" dirty="0"/>
              </a:p>
            </p:txBody>
          </p:sp>
          <p:sp>
            <p:nvSpPr>
              <p:cNvPr id="260" name="Rectangle 2557"/>
              <p:cNvSpPr>
                <a:spLocks noChangeArrowheads="1"/>
              </p:cNvSpPr>
              <p:nvPr userDrawn="1"/>
            </p:nvSpPr>
            <p:spPr bwMode="auto">
              <a:xfrm>
                <a:off x="5774" y="3995"/>
                <a:ext cx="28" cy="6"/>
              </a:xfrm>
              <a:prstGeom prst="rect">
                <a:avLst/>
              </a:prstGeom>
              <a:solidFill>
                <a:srgbClr val="CDA959"/>
              </a:solidFill>
              <a:ln w="0">
                <a:noFill/>
                <a:miter lim="800000"/>
                <a:headEnd/>
                <a:tailEnd/>
              </a:ln>
            </p:spPr>
            <p:txBody>
              <a:bodyPr/>
              <a:lstStyle/>
              <a:p>
                <a:pPr>
                  <a:defRPr/>
                </a:pPr>
                <a:endParaRPr lang="en-US" dirty="0"/>
              </a:p>
            </p:txBody>
          </p:sp>
          <p:sp>
            <p:nvSpPr>
              <p:cNvPr id="261" name="Rectangle 2558"/>
              <p:cNvSpPr>
                <a:spLocks noChangeArrowheads="1"/>
              </p:cNvSpPr>
              <p:nvPr userDrawn="1"/>
            </p:nvSpPr>
            <p:spPr bwMode="auto">
              <a:xfrm>
                <a:off x="4594" y="4001"/>
                <a:ext cx="196" cy="6"/>
              </a:xfrm>
              <a:prstGeom prst="rect">
                <a:avLst/>
              </a:prstGeom>
              <a:solidFill>
                <a:srgbClr val="CDA959"/>
              </a:solidFill>
              <a:ln w="0">
                <a:noFill/>
                <a:miter lim="800000"/>
                <a:headEnd/>
                <a:tailEnd/>
              </a:ln>
            </p:spPr>
            <p:txBody>
              <a:bodyPr/>
              <a:lstStyle/>
              <a:p>
                <a:pPr>
                  <a:defRPr/>
                </a:pPr>
                <a:endParaRPr lang="en-US" dirty="0"/>
              </a:p>
            </p:txBody>
          </p:sp>
          <p:sp>
            <p:nvSpPr>
              <p:cNvPr id="262" name="Rectangle 2559"/>
              <p:cNvSpPr>
                <a:spLocks noChangeArrowheads="1"/>
              </p:cNvSpPr>
              <p:nvPr userDrawn="1"/>
            </p:nvSpPr>
            <p:spPr bwMode="auto">
              <a:xfrm>
                <a:off x="5237" y="4001"/>
                <a:ext cx="62" cy="6"/>
              </a:xfrm>
              <a:prstGeom prst="rect">
                <a:avLst/>
              </a:prstGeom>
              <a:solidFill>
                <a:srgbClr val="CDA959"/>
              </a:solidFill>
              <a:ln w="0">
                <a:noFill/>
                <a:miter lim="800000"/>
                <a:headEnd/>
                <a:tailEnd/>
              </a:ln>
            </p:spPr>
            <p:txBody>
              <a:bodyPr/>
              <a:lstStyle/>
              <a:p>
                <a:pPr>
                  <a:defRPr/>
                </a:pPr>
                <a:endParaRPr lang="en-US" dirty="0"/>
              </a:p>
            </p:txBody>
          </p:sp>
          <p:sp>
            <p:nvSpPr>
              <p:cNvPr id="263" name="Rectangle 2560"/>
              <p:cNvSpPr>
                <a:spLocks noChangeArrowheads="1"/>
              </p:cNvSpPr>
              <p:nvPr userDrawn="1"/>
            </p:nvSpPr>
            <p:spPr bwMode="auto">
              <a:xfrm>
                <a:off x="5612" y="4001"/>
                <a:ext cx="140" cy="6"/>
              </a:xfrm>
              <a:prstGeom prst="rect">
                <a:avLst/>
              </a:prstGeom>
              <a:solidFill>
                <a:srgbClr val="CDA959"/>
              </a:solidFill>
              <a:ln w="0">
                <a:noFill/>
                <a:miter lim="800000"/>
                <a:headEnd/>
                <a:tailEnd/>
              </a:ln>
            </p:spPr>
            <p:txBody>
              <a:bodyPr/>
              <a:lstStyle/>
              <a:p>
                <a:pPr>
                  <a:defRPr/>
                </a:pPr>
                <a:endParaRPr lang="en-US" dirty="0"/>
              </a:p>
            </p:txBody>
          </p:sp>
          <p:sp>
            <p:nvSpPr>
              <p:cNvPr id="264" name="Rectangle 2561"/>
              <p:cNvSpPr>
                <a:spLocks noChangeArrowheads="1"/>
              </p:cNvSpPr>
              <p:nvPr userDrawn="1"/>
            </p:nvSpPr>
            <p:spPr bwMode="auto">
              <a:xfrm>
                <a:off x="5774" y="4001"/>
                <a:ext cx="28" cy="6"/>
              </a:xfrm>
              <a:prstGeom prst="rect">
                <a:avLst/>
              </a:prstGeom>
              <a:solidFill>
                <a:srgbClr val="CDA959"/>
              </a:solidFill>
              <a:ln w="0">
                <a:noFill/>
                <a:miter lim="800000"/>
                <a:headEnd/>
                <a:tailEnd/>
              </a:ln>
            </p:spPr>
            <p:txBody>
              <a:bodyPr/>
              <a:lstStyle/>
              <a:p>
                <a:pPr>
                  <a:defRPr/>
                </a:pPr>
                <a:endParaRPr lang="en-US" dirty="0"/>
              </a:p>
            </p:txBody>
          </p:sp>
          <p:sp>
            <p:nvSpPr>
              <p:cNvPr id="265" name="Rectangle 2562"/>
              <p:cNvSpPr>
                <a:spLocks noChangeArrowheads="1"/>
              </p:cNvSpPr>
              <p:nvPr userDrawn="1"/>
            </p:nvSpPr>
            <p:spPr bwMode="auto">
              <a:xfrm>
                <a:off x="4599" y="4007"/>
                <a:ext cx="191" cy="5"/>
              </a:xfrm>
              <a:prstGeom prst="rect">
                <a:avLst/>
              </a:prstGeom>
              <a:solidFill>
                <a:srgbClr val="CDA959"/>
              </a:solidFill>
              <a:ln w="0">
                <a:noFill/>
                <a:miter lim="800000"/>
                <a:headEnd/>
                <a:tailEnd/>
              </a:ln>
            </p:spPr>
            <p:txBody>
              <a:bodyPr/>
              <a:lstStyle/>
              <a:p>
                <a:pPr>
                  <a:defRPr/>
                </a:pPr>
                <a:endParaRPr lang="en-US" dirty="0"/>
              </a:p>
            </p:txBody>
          </p:sp>
          <p:sp>
            <p:nvSpPr>
              <p:cNvPr id="266" name="Rectangle 2563"/>
              <p:cNvSpPr>
                <a:spLocks noChangeArrowheads="1"/>
              </p:cNvSpPr>
              <p:nvPr userDrawn="1"/>
            </p:nvSpPr>
            <p:spPr bwMode="auto">
              <a:xfrm>
                <a:off x="5237" y="4007"/>
                <a:ext cx="62" cy="5"/>
              </a:xfrm>
              <a:prstGeom prst="rect">
                <a:avLst/>
              </a:prstGeom>
              <a:solidFill>
                <a:srgbClr val="CDA959"/>
              </a:solidFill>
              <a:ln w="0">
                <a:noFill/>
                <a:miter lim="800000"/>
                <a:headEnd/>
                <a:tailEnd/>
              </a:ln>
            </p:spPr>
            <p:txBody>
              <a:bodyPr/>
              <a:lstStyle/>
              <a:p>
                <a:pPr>
                  <a:defRPr/>
                </a:pPr>
                <a:endParaRPr lang="en-US" dirty="0"/>
              </a:p>
            </p:txBody>
          </p:sp>
          <p:sp>
            <p:nvSpPr>
              <p:cNvPr id="267" name="Rectangle 2564"/>
              <p:cNvSpPr>
                <a:spLocks noChangeArrowheads="1"/>
              </p:cNvSpPr>
              <p:nvPr userDrawn="1"/>
            </p:nvSpPr>
            <p:spPr bwMode="auto">
              <a:xfrm>
                <a:off x="5618" y="4007"/>
                <a:ext cx="134" cy="5"/>
              </a:xfrm>
              <a:prstGeom prst="rect">
                <a:avLst/>
              </a:prstGeom>
              <a:solidFill>
                <a:srgbClr val="CDA959"/>
              </a:solidFill>
              <a:ln w="0">
                <a:noFill/>
                <a:miter lim="800000"/>
                <a:headEnd/>
                <a:tailEnd/>
              </a:ln>
            </p:spPr>
            <p:txBody>
              <a:bodyPr/>
              <a:lstStyle/>
              <a:p>
                <a:pPr>
                  <a:defRPr/>
                </a:pPr>
                <a:endParaRPr lang="en-US" dirty="0"/>
              </a:p>
            </p:txBody>
          </p:sp>
          <p:sp>
            <p:nvSpPr>
              <p:cNvPr id="268" name="Rectangle 2565"/>
              <p:cNvSpPr>
                <a:spLocks noChangeArrowheads="1"/>
              </p:cNvSpPr>
              <p:nvPr userDrawn="1"/>
            </p:nvSpPr>
            <p:spPr bwMode="auto">
              <a:xfrm>
                <a:off x="5780" y="4007"/>
                <a:ext cx="22" cy="5"/>
              </a:xfrm>
              <a:prstGeom prst="rect">
                <a:avLst/>
              </a:prstGeom>
              <a:solidFill>
                <a:srgbClr val="CDA959"/>
              </a:solidFill>
              <a:ln w="0">
                <a:noFill/>
                <a:miter lim="800000"/>
                <a:headEnd/>
                <a:tailEnd/>
              </a:ln>
            </p:spPr>
            <p:txBody>
              <a:bodyPr/>
              <a:lstStyle/>
              <a:p>
                <a:pPr>
                  <a:defRPr/>
                </a:pPr>
                <a:endParaRPr lang="en-US" dirty="0"/>
              </a:p>
            </p:txBody>
          </p:sp>
          <p:sp>
            <p:nvSpPr>
              <p:cNvPr id="269" name="Rectangle 2566"/>
              <p:cNvSpPr>
                <a:spLocks noChangeArrowheads="1"/>
              </p:cNvSpPr>
              <p:nvPr userDrawn="1"/>
            </p:nvSpPr>
            <p:spPr bwMode="auto">
              <a:xfrm>
                <a:off x="4605" y="4012"/>
                <a:ext cx="179" cy="6"/>
              </a:xfrm>
              <a:prstGeom prst="rect">
                <a:avLst/>
              </a:prstGeom>
              <a:solidFill>
                <a:srgbClr val="CDA959"/>
              </a:solidFill>
              <a:ln w="0">
                <a:noFill/>
                <a:miter lim="800000"/>
                <a:headEnd/>
                <a:tailEnd/>
              </a:ln>
            </p:spPr>
            <p:txBody>
              <a:bodyPr/>
              <a:lstStyle/>
              <a:p>
                <a:pPr>
                  <a:defRPr/>
                </a:pPr>
                <a:endParaRPr lang="en-US" dirty="0"/>
              </a:p>
            </p:txBody>
          </p:sp>
          <p:sp>
            <p:nvSpPr>
              <p:cNvPr id="270" name="Rectangle 2567"/>
              <p:cNvSpPr>
                <a:spLocks noChangeArrowheads="1"/>
              </p:cNvSpPr>
              <p:nvPr userDrawn="1"/>
            </p:nvSpPr>
            <p:spPr bwMode="auto">
              <a:xfrm>
                <a:off x="5237" y="4012"/>
                <a:ext cx="62" cy="6"/>
              </a:xfrm>
              <a:prstGeom prst="rect">
                <a:avLst/>
              </a:prstGeom>
              <a:solidFill>
                <a:srgbClr val="CDA959"/>
              </a:solidFill>
              <a:ln w="0">
                <a:noFill/>
                <a:miter lim="800000"/>
                <a:headEnd/>
                <a:tailEnd/>
              </a:ln>
            </p:spPr>
            <p:txBody>
              <a:bodyPr/>
              <a:lstStyle/>
              <a:p>
                <a:pPr>
                  <a:defRPr/>
                </a:pPr>
                <a:endParaRPr lang="en-US" dirty="0"/>
              </a:p>
            </p:txBody>
          </p:sp>
          <p:sp>
            <p:nvSpPr>
              <p:cNvPr id="271" name="Rectangle 2568"/>
              <p:cNvSpPr>
                <a:spLocks noChangeArrowheads="1"/>
              </p:cNvSpPr>
              <p:nvPr userDrawn="1"/>
            </p:nvSpPr>
            <p:spPr bwMode="auto">
              <a:xfrm>
                <a:off x="5618" y="4012"/>
                <a:ext cx="134" cy="6"/>
              </a:xfrm>
              <a:prstGeom prst="rect">
                <a:avLst/>
              </a:prstGeom>
              <a:solidFill>
                <a:srgbClr val="CDA959"/>
              </a:solidFill>
              <a:ln w="0">
                <a:noFill/>
                <a:miter lim="800000"/>
                <a:headEnd/>
                <a:tailEnd/>
              </a:ln>
            </p:spPr>
            <p:txBody>
              <a:bodyPr/>
              <a:lstStyle/>
              <a:p>
                <a:pPr>
                  <a:defRPr/>
                </a:pPr>
                <a:endParaRPr lang="en-US" dirty="0"/>
              </a:p>
            </p:txBody>
          </p:sp>
          <p:sp>
            <p:nvSpPr>
              <p:cNvPr id="272" name="Rectangle 2569"/>
              <p:cNvSpPr>
                <a:spLocks noChangeArrowheads="1"/>
              </p:cNvSpPr>
              <p:nvPr userDrawn="1"/>
            </p:nvSpPr>
            <p:spPr bwMode="auto">
              <a:xfrm>
                <a:off x="5780" y="4012"/>
                <a:ext cx="22" cy="6"/>
              </a:xfrm>
              <a:prstGeom prst="rect">
                <a:avLst/>
              </a:prstGeom>
              <a:solidFill>
                <a:srgbClr val="CDA959"/>
              </a:solidFill>
              <a:ln w="0">
                <a:noFill/>
                <a:miter lim="800000"/>
                <a:headEnd/>
                <a:tailEnd/>
              </a:ln>
            </p:spPr>
            <p:txBody>
              <a:bodyPr/>
              <a:lstStyle/>
              <a:p>
                <a:pPr>
                  <a:defRPr/>
                </a:pPr>
                <a:endParaRPr lang="en-US" dirty="0"/>
              </a:p>
            </p:txBody>
          </p:sp>
          <p:sp>
            <p:nvSpPr>
              <p:cNvPr id="273" name="Rectangle 2570"/>
              <p:cNvSpPr>
                <a:spLocks noChangeArrowheads="1"/>
              </p:cNvSpPr>
              <p:nvPr userDrawn="1"/>
            </p:nvSpPr>
            <p:spPr bwMode="auto">
              <a:xfrm>
                <a:off x="4611" y="4018"/>
                <a:ext cx="173" cy="5"/>
              </a:xfrm>
              <a:prstGeom prst="rect">
                <a:avLst/>
              </a:prstGeom>
              <a:solidFill>
                <a:srgbClr val="CDA959"/>
              </a:solidFill>
              <a:ln w="0">
                <a:noFill/>
                <a:miter lim="800000"/>
                <a:headEnd/>
                <a:tailEnd/>
              </a:ln>
            </p:spPr>
            <p:txBody>
              <a:bodyPr/>
              <a:lstStyle/>
              <a:p>
                <a:pPr>
                  <a:defRPr/>
                </a:pPr>
                <a:endParaRPr lang="en-US" dirty="0"/>
              </a:p>
            </p:txBody>
          </p:sp>
          <p:sp>
            <p:nvSpPr>
              <p:cNvPr id="274" name="Rectangle 2571"/>
              <p:cNvSpPr>
                <a:spLocks noChangeArrowheads="1"/>
              </p:cNvSpPr>
              <p:nvPr userDrawn="1"/>
            </p:nvSpPr>
            <p:spPr bwMode="auto">
              <a:xfrm>
                <a:off x="5232" y="4018"/>
                <a:ext cx="67" cy="5"/>
              </a:xfrm>
              <a:prstGeom prst="rect">
                <a:avLst/>
              </a:prstGeom>
              <a:solidFill>
                <a:srgbClr val="CDA959"/>
              </a:solidFill>
              <a:ln w="0">
                <a:noFill/>
                <a:miter lim="800000"/>
                <a:headEnd/>
                <a:tailEnd/>
              </a:ln>
            </p:spPr>
            <p:txBody>
              <a:bodyPr/>
              <a:lstStyle/>
              <a:p>
                <a:pPr>
                  <a:defRPr/>
                </a:pPr>
                <a:endParaRPr lang="en-US" dirty="0"/>
              </a:p>
            </p:txBody>
          </p:sp>
          <p:sp>
            <p:nvSpPr>
              <p:cNvPr id="275" name="Rectangle 2572"/>
              <p:cNvSpPr>
                <a:spLocks noChangeArrowheads="1"/>
              </p:cNvSpPr>
              <p:nvPr userDrawn="1"/>
            </p:nvSpPr>
            <p:spPr bwMode="auto">
              <a:xfrm>
                <a:off x="5618" y="4018"/>
                <a:ext cx="134" cy="5"/>
              </a:xfrm>
              <a:prstGeom prst="rect">
                <a:avLst/>
              </a:prstGeom>
              <a:solidFill>
                <a:srgbClr val="CDA959"/>
              </a:solidFill>
              <a:ln w="0">
                <a:noFill/>
                <a:miter lim="800000"/>
                <a:headEnd/>
                <a:tailEnd/>
              </a:ln>
            </p:spPr>
            <p:txBody>
              <a:bodyPr/>
              <a:lstStyle/>
              <a:p>
                <a:pPr>
                  <a:defRPr/>
                </a:pPr>
                <a:endParaRPr lang="en-US" dirty="0"/>
              </a:p>
            </p:txBody>
          </p:sp>
          <p:sp>
            <p:nvSpPr>
              <p:cNvPr id="276" name="Rectangle 2573"/>
              <p:cNvSpPr>
                <a:spLocks noChangeArrowheads="1"/>
              </p:cNvSpPr>
              <p:nvPr userDrawn="1"/>
            </p:nvSpPr>
            <p:spPr bwMode="auto">
              <a:xfrm>
                <a:off x="5780" y="4018"/>
                <a:ext cx="22" cy="5"/>
              </a:xfrm>
              <a:prstGeom prst="rect">
                <a:avLst/>
              </a:prstGeom>
              <a:solidFill>
                <a:srgbClr val="CDA959"/>
              </a:solidFill>
              <a:ln w="0">
                <a:noFill/>
                <a:miter lim="800000"/>
                <a:headEnd/>
                <a:tailEnd/>
              </a:ln>
            </p:spPr>
            <p:txBody>
              <a:bodyPr/>
              <a:lstStyle/>
              <a:p>
                <a:pPr>
                  <a:defRPr/>
                </a:pPr>
                <a:endParaRPr lang="en-US" dirty="0"/>
              </a:p>
            </p:txBody>
          </p:sp>
          <p:sp>
            <p:nvSpPr>
              <p:cNvPr id="277" name="Rectangle 2574"/>
              <p:cNvSpPr>
                <a:spLocks noChangeArrowheads="1"/>
              </p:cNvSpPr>
              <p:nvPr userDrawn="1"/>
            </p:nvSpPr>
            <p:spPr bwMode="auto">
              <a:xfrm>
                <a:off x="4616" y="4023"/>
                <a:ext cx="162" cy="6"/>
              </a:xfrm>
              <a:prstGeom prst="rect">
                <a:avLst/>
              </a:prstGeom>
              <a:solidFill>
                <a:srgbClr val="CDA959"/>
              </a:solidFill>
              <a:ln w="0">
                <a:noFill/>
                <a:miter lim="800000"/>
                <a:headEnd/>
                <a:tailEnd/>
              </a:ln>
            </p:spPr>
            <p:txBody>
              <a:bodyPr/>
              <a:lstStyle/>
              <a:p>
                <a:pPr>
                  <a:defRPr/>
                </a:pPr>
                <a:endParaRPr lang="en-US" dirty="0"/>
              </a:p>
            </p:txBody>
          </p:sp>
          <p:sp>
            <p:nvSpPr>
              <p:cNvPr id="278" name="Rectangle 2575"/>
              <p:cNvSpPr>
                <a:spLocks noChangeArrowheads="1"/>
              </p:cNvSpPr>
              <p:nvPr userDrawn="1"/>
            </p:nvSpPr>
            <p:spPr bwMode="auto">
              <a:xfrm>
                <a:off x="5232" y="4023"/>
                <a:ext cx="61" cy="6"/>
              </a:xfrm>
              <a:prstGeom prst="rect">
                <a:avLst/>
              </a:prstGeom>
              <a:solidFill>
                <a:srgbClr val="CDA959"/>
              </a:solidFill>
              <a:ln w="0">
                <a:noFill/>
                <a:miter lim="800000"/>
                <a:headEnd/>
                <a:tailEnd/>
              </a:ln>
            </p:spPr>
            <p:txBody>
              <a:bodyPr/>
              <a:lstStyle/>
              <a:p>
                <a:pPr>
                  <a:defRPr/>
                </a:pPr>
                <a:endParaRPr lang="en-US" dirty="0"/>
              </a:p>
            </p:txBody>
          </p:sp>
          <p:sp>
            <p:nvSpPr>
              <p:cNvPr id="279" name="Rectangle 2576"/>
              <p:cNvSpPr>
                <a:spLocks noChangeArrowheads="1"/>
              </p:cNvSpPr>
              <p:nvPr userDrawn="1"/>
            </p:nvSpPr>
            <p:spPr bwMode="auto">
              <a:xfrm>
                <a:off x="5623" y="4023"/>
                <a:ext cx="129" cy="6"/>
              </a:xfrm>
              <a:prstGeom prst="rect">
                <a:avLst/>
              </a:prstGeom>
              <a:solidFill>
                <a:srgbClr val="CDA959"/>
              </a:solidFill>
              <a:ln w="0">
                <a:noFill/>
                <a:miter lim="800000"/>
                <a:headEnd/>
                <a:tailEnd/>
              </a:ln>
            </p:spPr>
            <p:txBody>
              <a:bodyPr/>
              <a:lstStyle/>
              <a:p>
                <a:pPr>
                  <a:defRPr/>
                </a:pPr>
                <a:endParaRPr lang="en-US" dirty="0"/>
              </a:p>
            </p:txBody>
          </p:sp>
          <p:sp>
            <p:nvSpPr>
              <p:cNvPr id="280" name="Rectangle 2577"/>
              <p:cNvSpPr>
                <a:spLocks noChangeArrowheads="1"/>
              </p:cNvSpPr>
              <p:nvPr userDrawn="1"/>
            </p:nvSpPr>
            <p:spPr bwMode="auto">
              <a:xfrm>
                <a:off x="5786" y="4023"/>
                <a:ext cx="16" cy="6"/>
              </a:xfrm>
              <a:prstGeom prst="rect">
                <a:avLst/>
              </a:prstGeom>
              <a:solidFill>
                <a:srgbClr val="CDA959"/>
              </a:solidFill>
              <a:ln w="0">
                <a:noFill/>
                <a:miter lim="800000"/>
                <a:headEnd/>
                <a:tailEnd/>
              </a:ln>
            </p:spPr>
            <p:txBody>
              <a:bodyPr/>
              <a:lstStyle/>
              <a:p>
                <a:pPr>
                  <a:defRPr/>
                </a:pPr>
                <a:endParaRPr lang="en-US" dirty="0"/>
              </a:p>
            </p:txBody>
          </p:sp>
          <p:sp>
            <p:nvSpPr>
              <p:cNvPr id="281" name="Rectangle 2578"/>
              <p:cNvSpPr>
                <a:spLocks noChangeArrowheads="1"/>
              </p:cNvSpPr>
              <p:nvPr userDrawn="1"/>
            </p:nvSpPr>
            <p:spPr bwMode="auto">
              <a:xfrm>
                <a:off x="4622" y="4029"/>
                <a:ext cx="156" cy="6"/>
              </a:xfrm>
              <a:prstGeom prst="rect">
                <a:avLst/>
              </a:prstGeom>
              <a:solidFill>
                <a:srgbClr val="CDA959"/>
              </a:solidFill>
              <a:ln w="0">
                <a:noFill/>
                <a:miter lim="800000"/>
                <a:headEnd/>
                <a:tailEnd/>
              </a:ln>
            </p:spPr>
            <p:txBody>
              <a:bodyPr/>
              <a:lstStyle/>
              <a:p>
                <a:pPr>
                  <a:defRPr/>
                </a:pPr>
                <a:endParaRPr lang="en-US" dirty="0"/>
              </a:p>
            </p:txBody>
          </p:sp>
          <p:sp>
            <p:nvSpPr>
              <p:cNvPr id="282" name="Rectangle 2579"/>
              <p:cNvSpPr>
                <a:spLocks noChangeArrowheads="1"/>
              </p:cNvSpPr>
              <p:nvPr userDrawn="1"/>
            </p:nvSpPr>
            <p:spPr bwMode="auto">
              <a:xfrm>
                <a:off x="5232" y="4029"/>
                <a:ext cx="61" cy="6"/>
              </a:xfrm>
              <a:prstGeom prst="rect">
                <a:avLst/>
              </a:prstGeom>
              <a:solidFill>
                <a:srgbClr val="CDA959"/>
              </a:solidFill>
              <a:ln w="0">
                <a:noFill/>
                <a:miter lim="800000"/>
                <a:headEnd/>
                <a:tailEnd/>
              </a:ln>
            </p:spPr>
            <p:txBody>
              <a:bodyPr/>
              <a:lstStyle/>
              <a:p>
                <a:pPr>
                  <a:defRPr/>
                </a:pPr>
                <a:endParaRPr lang="en-US" dirty="0"/>
              </a:p>
            </p:txBody>
          </p:sp>
          <p:sp>
            <p:nvSpPr>
              <p:cNvPr id="283" name="Rectangle 2580"/>
              <p:cNvSpPr>
                <a:spLocks noChangeArrowheads="1"/>
              </p:cNvSpPr>
              <p:nvPr userDrawn="1"/>
            </p:nvSpPr>
            <p:spPr bwMode="auto">
              <a:xfrm>
                <a:off x="5623" y="4029"/>
                <a:ext cx="129" cy="6"/>
              </a:xfrm>
              <a:prstGeom prst="rect">
                <a:avLst/>
              </a:prstGeom>
              <a:solidFill>
                <a:srgbClr val="CDA959"/>
              </a:solidFill>
              <a:ln w="0">
                <a:noFill/>
                <a:miter lim="800000"/>
                <a:headEnd/>
                <a:tailEnd/>
              </a:ln>
            </p:spPr>
            <p:txBody>
              <a:bodyPr/>
              <a:lstStyle/>
              <a:p>
                <a:pPr>
                  <a:defRPr/>
                </a:pPr>
                <a:endParaRPr lang="en-US" dirty="0"/>
              </a:p>
            </p:txBody>
          </p:sp>
          <p:sp>
            <p:nvSpPr>
              <p:cNvPr id="284" name="Rectangle 2581"/>
              <p:cNvSpPr>
                <a:spLocks noChangeArrowheads="1"/>
              </p:cNvSpPr>
              <p:nvPr userDrawn="1"/>
            </p:nvSpPr>
            <p:spPr bwMode="auto">
              <a:xfrm>
                <a:off x="5786" y="4029"/>
                <a:ext cx="16" cy="6"/>
              </a:xfrm>
              <a:prstGeom prst="rect">
                <a:avLst/>
              </a:prstGeom>
              <a:solidFill>
                <a:srgbClr val="CDA959"/>
              </a:solidFill>
              <a:ln w="0">
                <a:noFill/>
                <a:miter lim="800000"/>
                <a:headEnd/>
                <a:tailEnd/>
              </a:ln>
            </p:spPr>
            <p:txBody>
              <a:bodyPr/>
              <a:lstStyle/>
              <a:p>
                <a:pPr>
                  <a:defRPr/>
                </a:pPr>
                <a:endParaRPr lang="en-US" dirty="0"/>
              </a:p>
            </p:txBody>
          </p:sp>
          <p:sp>
            <p:nvSpPr>
              <p:cNvPr id="285" name="Rectangle 2582"/>
              <p:cNvSpPr>
                <a:spLocks noChangeArrowheads="1"/>
              </p:cNvSpPr>
              <p:nvPr userDrawn="1"/>
            </p:nvSpPr>
            <p:spPr bwMode="auto">
              <a:xfrm>
                <a:off x="4627" y="4035"/>
                <a:ext cx="146" cy="5"/>
              </a:xfrm>
              <a:prstGeom prst="rect">
                <a:avLst/>
              </a:prstGeom>
              <a:solidFill>
                <a:srgbClr val="CDA959"/>
              </a:solidFill>
              <a:ln w="0">
                <a:noFill/>
                <a:miter lim="800000"/>
                <a:headEnd/>
                <a:tailEnd/>
              </a:ln>
            </p:spPr>
            <p:txBody>
              <a:bodyPr/>
              <a:lstStyle/>
              <a:p>
                <a:pPr>
                  <a:defRPr/>
                </a:pPr>
                <a:endParaRPr lang="en-US" dirty="0"/>
              </a:p>
            </p:txBody>
          </p:sp>
          <p:sp>
            <p:nvSpPr>
              <p:cNvPr id="286" name="Rectangle 2583"/>
              <p:cNvSpPr>
                <a:spLocks noChangeArrowheads="1"/>
              </p:cNvSpPr>
              <p:nvPr userDrawn="1"/>
            </p:nvSpPr>
            <p:spPr bwMode="auto">
              <a:xfrm>
                <a:off x="5232" y="4035"/>
                <a:ext cx="61" cy="5"/>
              </a:xfrm>
              <a:prstGeom prst="rect">
                <a:avLst/>
              </a:prstGeom>
              <a:solidFill>
                <a:srgbClr val="CDA959"/>
              </a:solidFill>
              <a:ln w="0">
                <a:noFill/>
                <a:miter lim="800000"/>
                <a:headEnd/>
                <a:tailEnd/>
              </a:ln>
            </p:spPr>
            <p:txBody>
              <a:bodyPr/>
              <a:lstStyle/>
              <a:p>
                <a:pPr>
                  <a:defRPr/>
                </a:pPr>
                <a:endParaRPr lang="en-US" dirty="0"/>
              </a:p>
            </p:txBody>
          </p:sp>
          <p:sp>
            <p:nvSpPr>
              <p:cNvPr id="287" name="Rectangle 2584"/>
              <p:cNvSpPr>
                <a:spLocks noChangeArrowheads="1"/>
              </p:cNvSpPr>
              <p:nvPr userDrawn="1"/>
            </p:nvSpPr>
            <p:spPr bwMode="auto">
              <a:xfrm>
                <a:off x="5629" y="4035"/>
                <a:ext cx="123" cy="5"/>
              </a:xfrm>
              <a:prstGeom prst="rect">
                <a:avLst/>
              </a:prstGeom>
              <a:solidFill>
                <a:srgbClr val="CDA959"/>
              </a:solidFill>
              <a:ln w="0">
                <a:noFill/>
                <a:miter lim="800000"/>
                <a:headEnd/>
                <a:tailEnd/>
              </a:ln>
            </p:spPr>
            <p:txBody>
              <a:bodyPr/>
              <a:lstStyle/>
              <a:p>
                <a:pPr>
                  <a:defRPr/>
                </a:pPr>
                <a:endParaRPr lang="en-US" dirty="0"/>
              </a:p>
            </p:txBody>
          </p:sp>
          <p:sp>
            <p:nvSpPr>
              <p:cNvPr id="288" name="Rectangle 2585"/>
              <p:cNvSpPr>
                <a:spLocks noChangeArrowheads="1"/>
              </p:cNvSpPr>
              <p:nvPr userDrawn="1"/>
            </p:nvSpPr>
            <p:spPr bwMode="auto">
              <a:xfrm>
                <a:off x="5791" y="4035"/>
                <a:ext cx="11" cy="5"/>
              </a:xfrm>
              <a:prstGeom prst="rect">
                <a:avLst/>
              </a:prstGeom>
              <a:solidFill>
                <a:srgbClr val="CDA959"/>
              </a:solidFill>
              <a:ln w="0">
                <a:noFill/>
                <a:miter lim="800000"/>
                <a:headEnd/>
                <a:tailEnd/>
              </a:ln>
            </p:spPr>
            <p:txBody>
              <a:bodyPr/>
              <a:lstStyle/>
              <a:p>
                <a:pPr>
                  <a:defRPr/>
                </a:pPr>
                <a:endParaRPr lang="en-US" dirty="0"/>
              </a:p>
            </p:txBody>
          </p:sp>
          <p:sp>
            <p:nvSpPr>
              <p:cNvPr id="289" name="Rectangle 2586"/>
              <p:cNvSpPr>
                <a:spLocks noChangeArrowheads="1"/>
              </p:cNvSpPr>
              <p:nvPr userDrawn="1"/>
            </p:nvSpPr>
            <p:spPr bwMode="auto">
              <a:xfrm>
                <a:off x="4633" y="4040"/>
                <a:ext cx="140" cy="6"/>
              </a:xfrm>
              <a:prstGeom prst="rect">
                <a:avLst/>
              </a:prstGeom>
              <a:solidFill>
                <a:srgbClr val="CDA959"/>
              </a:solidFill>
              <a:ln w="0">
                <a:noFill/>
                <a:miter lim="800000"/>
                <a:headEnd/>
                <a:tailEnd/>
              </a:ln>
            </p:spPr>
            <p:txBody>
              <a:bodyPr/>
              <a:lstStyle/>
              <a:p>
                <a:pPr>
                  <a:defRPr/>
                </a:pPr>
                <a:endParaRPr lang="en-US" dirty="0"/>
              </a:p>
            </p:txBody>
          </p:sp>
          <p:sp>
            <p:nvSpPr>
              <p:cNvPr id="290" name="Rectangle 2587"/>
              <p:cNvSpPr>
                <a:spLocks noChangeArrowheads="1"/>
              </p:cNvSpPr>
              <p:nvPr userDrawn="1"/>
            </p:nvSpPr>
            <p:spPr bwMode="auto">
              <a:xfrm>
                <a:off x="5232" y="4040"/>
                <a:ext cx="61" cy="6"/>
              </a:xfrm>
              <a:prstGeom prst="rect">
                <a:avLst/>
              </a:prstGeom>
              <a:solidFill>
                <a:srgbClr val="CDA959"/>
              </a:solidFill>
              <a:ln w="0">
                <a:noFill/>
                <a:miter lim="800000"/>
                <a:headEnd/>
                <a:tailEnd/>
              </a:ln>
            </p:spPr>
            <p:txBody>
              <a:bodyPr/>
              <a:lstStyle/>
              <a:p>
                <a:pPr>
                  <a:defRPr/>
                </a:pPr>
                <a:endParaRPr lang="en-US" dirty="0"/>
              </a:p>
            </p:txBody>
          </p:sp>
          <p:sp>
            <p:nvSpPr>
              <p:cNvPr id="291" name="Rectangle 2588"/>
              <p:cNvSpPr>
                <a:spLocks noChangeArrowheads="1"/>
              </p:cNvSpPr>
              <p:nvPr userDrawn="1"/>
            </p:nvSpPr>
            <p:spPr bwMode="auto">
              <a:xfrm>
                <a:off x="5629" y="4040"/>
                <a:ext cx="123" cy="6"/>
              </a:xfrm>
              <a:prstGeom prst="rect">
                <a:avLst/>
              </a:prstGeom>
              <a:solidFill>
                <a:srgbClr val="CDA959"/>
              </a:solidFill>
              <a:ln w="0">
                <a:noFill/>
                <a:miter lim="800000"/>
                <a:headEnd/>
                <a:tailEnd/>
              </a:ln>
            </p:spPr>
            <p:txBody>
              <a:bodyPr/>
              <a:lstStyle/>
              <a:p>
                <a:pPr>
                  <a:defRPr/>
                </a:pPr>
                <a:endParaRPr lang="en-US" dirty="0"/>
              </a:p>
            </p:txBody>
          </p:sp>
          <p:sp>
            <p:nvSpPr>
              <p:cNvPr id="292" name="Rectangle 2589"/>
              <p:cNvSpPr>
                <a:spLocks noChangeArrowheads="1"/>
              </p:cNvSpPr>
              <p:nvPr userDrawn="1"/>
            </p:nvSpPr>
            <p:spPr bwMode="auto">
              <a:xfrm>
                <a:off x="5791" y="4040"/>
                <a:ext cx="11" cy="6"/>
              </a:xfrm>
              <a:prstGeom prst="rect">
                <a:avLst/>
              </a:prstGeom>
              <a:solidFill>
                <a:srgbClr val="CDA959"/>
              </a:solidFill>
              <a:ln w="0">
                <a:noFill/>
                <a:miter lim="800000"/>
                <a:headEnd/>
                <a:tailEnd/>
              </a:ln>
            </p:spPr>
            <p:txBody>
              <a:bodyPr/>
              <a:lstStyle/>
              <a:p>
                <a:pPr>
                  <a:defRPr/>
                </a:pPr>
                <a:endParaRPr lang="en-US" dirty="0"/>
              </a:p>
            </p:txBody>
          </p:sp>
          <p:sp>
            <p:nvSpPr>
              <p:cNvPr id="293" name="Rectangle 2590"/>
              <p:cNvSpPr>
                <a:spLocks noChangeArrowheads="1"/>
              </p:cNvSpPr>
              <p:nvPr userDrawn="1"/>
            </p:nvSpPr>
            <p:spPr bwMode="auto">
              <a:xfrm>
                <a:off x="4638" y="4046"/>
                <a:ext cx="135" cy="5"/>
              </a:xfrm>
              <a:prstGeom prst="rect">
                <a:avLst/>
              </a:prstGeom>
              <a:solidFill>
                <a:srgbClr val="CDA959"/>
              </a:solidFill>
              <a:ln w="0">
                <a:noFill/>
                <a:miter lim="800000"/>
                <a:headEnd/>
                <a:tailEnd/>
              </a:ln>
            </p:spPr>
            <p:txBody>
              <a:bodyPr/>
              <a:lstStyle/>
              <a:p>
                <a:pPr>
                  <a:defRPr/>
                </a:pPr>
                <a:endParaRPr lang="en-US" dirty="0"/>
              </a:p>
            </p:txBody>
          </p:sp>
          <p:sp>
            <p:nvSpPr>
              <p:cNvPr id="294" name="Rectangle 2591"/>
              <p:cNvSpPr>
                <a:spLocks noChangeArrowheads="1"/>
              </p:cNvSpPr>
              <p:nvPr userDrawn="1"/>
            </p:nvSpPr>
            <p:spPr bwMode="auto">
              <a:xfrm>
                <a:off x="5232" y="4046"/>
                <a:ext cx="61" cy="5"/>
              </a:xfrm>
              <a:prstGeom prst="rect">
                <a:avLst/>
              </a:prstGeom>
              <a:solidFill>
                <a:srgbClr val="CDA959"/>
              </a:solidFill>
              <a:ln w="0">
                <a:noFill/>
                <a:miter lim="800000"/>
                <a:headEnd/>
                <a:tailEnd/>
              </a:ln>
            </p:spPr>
            <p:txBody>
              <a:bodyPr/>
              <a:lstStyle/>
              <a:p>
                <a:pPr>
                  <a:defRPr/>
                </a:pPr>
                <a:endParaRPr lang="en-US" dirty="0"/>
              </a:p>
            </p:txBody>
          </p:sp>
          <p:sp>
            <p:nvSpPr>
              <p:cNvPr id="295" name="Rectangle 2592"/>
              <p:cNvSpPr>
                <a:spLocks noChangeArrowheads="1"/>
              </p:cNvSpPr>
              <p:nvPr userDrawn="1"/>
            </p:nvSpPr>
            <p:spPr bwMode="auto">
              <a:xfrm>
                <a:off x="5629" y="4046"/>
                <a:ext cx="123" cy="5"/>
              </a:xfrm>
              <a:prstGeom prst="rect">
                <a:avLst/>
              </a:prstGeom>
              <a:solidFill>
                <a:srgbClr val="CDA959"/>
              </a:solidFill>
              <a:ln w="0">
                <a:noFill/>
                <a:miter lim="800000"/>
                <a:headEnd/>
                <a:tailEnd/>
              </a:ln>
            </p:spPr>
            <p:txBody>
              <a:bodyPr/>
              <a:lstStyle/>
              <a:p>
                <a:pPr>
                  <a:defRPr/>
                </a:pPr>
                <a:endParaRPr lang="en-US" dirty="0"/>
              </a:p>
            </p:txBody>
          </p:sp>
          <p:sp>
            <p:nvSpPr>
              <p:cNvPr id="296" name="Rectangle 2593"/>
              <p:cNvSpPr>
                <a:spLocks noChangeArrowheads="1"/>
              </p:cNvSpPr>
              <p:nvPr userDrawn="1"/>
            </p:nvSpPr>
            <p:spPr bwMode="auto">
              <a:xfrm>
                <a:off x="5791" y="4046"/>
                <a:ext cx="11" cy="5"/>
              </a:xfrm>
              <a:prstGeom prst="rect">
                <a:avLst/>
              </a:prstGeom>
              <a:solidFill>
                <a:srgbClr val="CDA959"/>
              </a:solidFill>
              <a:ln w="0">
                <a:noFill/>
                <a:miter lim="800000"/>
                <a:headEnd/>
                <a:tailEnd/>
              </a:ln>
            </p:spPr>
            <p:txBody>
              <a:bodyPr/>
              <a:lstStyle/>
              <a:p>
                <a:pPr>
                  <a:defRPr/>
                </a:pPr>
                <a:endParaRPr lang="en-US" dirty="0"/>
              </a:p>
            </p:txBody>
          </p:sp>
          <p:sp>
            <p:nvSpPr>
              <p:cNvPr id="297" name="Rectangle 2594"/>
              <p:cNvSpPr>
                <a:spLocks noChangeArrowheads="1"/>
              </p:cNvSpPr>
              <p:nvPr userDrawn="1"/>
            </p:nvSpPr>
            <p:spPr bwMode="auto">
              <a:xfrm>
                <a:off x="4644" y="4051"/>
                <a:ext cx="129" cy="6"/>
              </a:xfrm>
              <a:prstGeom prst="rect">
                <a:avLst/>
              </a:prstGeom>
              <a:solidFill>
                <a:srgbClr val="CDA959"/>
              </a:solidFill>
              <a:ln w="0">
                <a:noFill/>
                <a:miter lim="800000"/>
                <a:headEnd/>
                <a:tailEnd/>
              </a:ln>
            </p:spPr>
            <p:txBody>
              <a:bodyPr/>
              <a:lstStyle/>
              <a:p>
                <a:pPr>
                  <a:defRPr/>
                </a:pPr>
                <a:endParaRPr lang="en-US" dirty="0"/>
              </a:p>
            </p:txBody>
          </p:sp>
          <p:sp>
            <p:nvSpPr>
              <p:cNvPr id="298" name="Rectangle 2595"/>
              <p:cNvSpPr>
                <a:spLocks noChangeArrowheads="1"/>
              </p:cNvSpPr>
              <p:nvPr userDrawn="1"/>
            </p:nvSpPr>
            <p:spPr bwMode="auto">
              <a:xfrm>
                <a:off x="5232" y="4051"/>
                <a:ext cx="61" cy="6"/>
              </a:xfrm>
              <a:prstGeom prst="rect">
                <a:avLst/>
              </a:prstGeom>
              <a:solidFill>
                <a:srgbClr val="CDA959"/>
              </a:solidFill>
              <a:ln w="0">
                <a:noFill/>
                <a:miter lim="800000"/>
                <a:headEnd/>
                <a:tailEnd/>
              </a:ln>
            </p:spPr>
            <p:txBody>
              <a:bodyPr/>
              <a:lstStyle/>
              <a:p>
                <a:pPr>
                  <a:defRPr/>
                </a:pPr>
                <a:endParaRPr lang="en-US" dirty="0"/>
              </a:p>
            </p:txBody>
          </p:sp>
          <p:sp>
            <p:nvSpPr>
              <p:cNvPr id="299" name="Rectangle 2596"/>
              <p:cNvSpPr>
                <a:spLocks noChangeArrowheads="1"/>
              </p:cNvSpPr>
              <p:nvPr userDrawn="1"/>
            </p:nvSpPr>
            <p:spPr bwMode="auto">
              <a:xfrm>
                <a:off x="5635" y="4051"/>
                <a:ext cx="117" cy="6"/>
              </a:xfrm>
              <a:prstGeom prst="rect">
                <a:avLst/>
              </a:prstGeom>
              <a:solidFill>
                <a:srgbClr val="CDA959"/>
              </a:solidFill>
              <a:ln w="0">
                <a:noFill/>
                <a:miter lim="800000"/>
                <a:headEnd/>
                <a:tailEnd/>
              </a:ln>
            </p:spPr>
            <p:txBody>
              <a:bodyPr/>
              <a:lstStyle/>
              <a:p>
                <a:pPr>
                  <a:defRPr/>
                </a:pPr>
                <a:endParaRPr lang="en-US" dirty="0"/>
              </a:p>
            </p:txBody>
          </p:sp>
          <p:sp>
            <p:nvSpPr>
              <p:cNvPr id="300" name="Rectangle 2597"/>
              <p:cNvSpPr>
                <a:spLocks noChangeArrowheads="1"/>
              </p:cNvSpPr>
              <p:nvPr userDrawn="1"/>
            </p:nvSpPr>
            <p:spPr bwMode="auto">
              <a:xfrm>
                <a:off x="5797" y="4051"/>
                <a:ext cx="5" cy="6"/>
              </a:xfrm>
              <a:prstGeom prst="rect">
                <a:avLst/>
              </a:prstGeom>
              <a:solidFill>
                <a:srgbClr val="CDA959"/>
              </a:solidFill>
              <a:ln w="0">
                <a:noFill/>
                <a:miter lim="800000"/>
                <a:headEnd/>
                <a:tailEnd/>
              </a:ln>
            </p:spPr>
            <p:txBody>
              <a:bodyPr/>
              <a:lstStyle/>
              <a:p>
                <a:pPr>
                  <a:defRPr/>
                </a:pPr>
                <a:endParaRPr lang="en-US" dirty="0"/>
              </a:p>
            </p:txBody>
          </p:sp>
          <p:sp>
            <p:nvSpPr>
              <p:cNvPr id="301" name="Rectangle 2598"/>
              <p:cNvSpPr>
                <a:spLocks noChangeArrowheads="1"/>
              </p:cNvSpPr>
              <p:nvPr userDrawn="1"/>
            </p:nvSpPr>
            <p:spPr bwMode="auto">
              <a:xfrm>
                <a:off x="4650" y="4057"/>
                <a:ext cx="117" cy="6"/>
              </a:xfrm>
              <a:prstGeom prst="rect">
                <a:avLst/>
              </a:prstGeom>
              <a:solidFill>
                <a:srgbClr val="CDA959"/>
              </a:solidFill>
              <a:ln w="0">
                <a:noFill/>
                <a:miter lim="800000"/>
                <a:headEnd/>
                <a:tailEnd/>
              </a:ln>
            </p:spPr>
            <p:txBody>
              <a:bodyPr/>
              <a:lstStyle/>
              <a:p>
                <a:pPr>
                  <a:defRPr/>
                </a:pPr>
                <a:endParaRPr lang="en-US" dirty="0"/>
              </a:p>
            </p:txBody>
          </p:sp>
          <p:sp>
            <p:nvSpPr>
              <p:cNvPr id="302" name="Rectangle 2599"/>
              <p:cNvSpPr>
                <a:spLocks noChangeArrowheads="1"/>
              </p:cNvSpPr>
              <p:nvPr userDrawn="1"/>
            </p:nvSpPr>
            <p:spPr bwMode="auto">
              <a:xfrm>
                <a:off x="5232" y="4057"/>
                <a:ext cx="61" cy="6"/>
              </a:xfrm>
              <a:prstGeom prst="rect">
                <a:avLst/>
              </a:prstGeom>
              <a:solidFill>
                <a:srgbClr val="CDA959"/>
              </a:solidFill>
              <a:ln w="0">
                <a:noFill/>
                <a:miter lim="800000"/>
                <a:headEnd/>
                <a:tailEnd/>
              </a:ln>
            </p:spPr>
            <p:txBody>
              <a:bodyPr/>
              <a:lstStyle/>
              <a:p>
                <a:pPr>
                  <a:defRPr/>
                </a:pPr>
                <a:endParaRPr lang="en-US" dirty="0"/>
              </a:p>
            </p:txBody>
          </p:sp>
          <p:sp>
            <p:nvSpPr>
              <p:cNvPr id="303" name="Rectangle 2600"/>
              <p:cNvSpPr>
                <a:spLocks noChangeArrowheads="1"/>
              </p:cNvSpPr>
              <p:nvPr userDrawn="1"/>
            </p:nvSpPr>
            <p:spPr bwMode="auto">
              <a:xfrm>
                <a:off x="5635" y="4057"/>
                <a:ext cx="117" cy="6"/>
              </a:xfrm>
              <a:prstGeom prst="rect">
                <a:avLst/>
              </a:prstGeom>
              <a:solidFill>
                <a:srgbClr val="CDA959"/>
              </a:solidFill>
              <a:ln w="0">
                <a:noFill/>
                <a:miter lim="800000"/>
                <a:headEnd/>
                <a:tailEnd/>
              </a:ln>
            </p:spPr>
            <p:txBody>
              <a:bodyPr/>
              <a:lstStyle/>
              <a:p>
                <a:pPr>
                  <a:defRPr/>
                </a:pPr>
                <a:endParaRPr lang="en-US" dirty="0"/>
              </a:p>
            </p:txBody>
          </p:sp>
          <p:sp>
            <p:nvSpPr>
              <p:cNvPr id="304" name="Rectangle 2601"/>
              <p:cNvSpPr>
                <a:spLocks noChangeArrowheads="1"/>
              </p:cNvSpPr>
              <p:nvPr userDrawn="1"/>
            </p:nvSpPr>
            <p:spPr bwMode="auto">
              <a:xfrm>
                <a:off x="5797" y="4057"/>
                <a:ext cx="5" cy="6"/>
              </a:xfrm>
              <a:prstGeom prst="rect">
                <a:avLst/>
              </a:prstGeom>
              <a:solidFill>
                <a:srgbClr val="CDA959"/>
              </a:solidFill>
              <a:ln w="0">
                <a:noFill/>
                <a:miter lim="800000"/>
                <a:headEnd/>
                <a:tailEnd/>
              </a:ln>
            </p:spPr>
            <p:txBody>
              <a:bodyPr/>
              <a:lstStyle/>
              <a:p>
                <a:pPr>
                  <a:defRPr/>
                </a:pPr>
                <a:endParaRPr lang="en-US" dirty="0"/>
              </a:p>
            </p:txBody>
          </p:sp>
          <p:sp>
            <p:nvSpPr>
              <p:cNvPr id="305" name="Rectangle 2602"/>
              <p:cNvSpPr>
                <a:spLocks noChangeArrowheads="1"/>
              </p:cNvSpPr>
              <p:nvPr userDrawn="1"/>
            </p:nvSpPr>
            <p:spPr bwMode="auto">
              <a:xfrm>
                <a:off x="4655" y="4063"/>
                <a:ext cx="112" cy="5"/>
              </a:xfrm>
              <a:prstGeom prst="rect">
                <a:avLst/>
              </a:prstGeom>
              <a:solidFill>
                <a:srgbClr val="CDA959"/>
              </a:solidFill>
              <a:ln w="0">
                <a:noFill/>
                <a:miter lim="800000"/>
                <a:headEnd/>
                <a:tailEnd/>
              </a:ln>
            </p:spPr>
            <p:txBody>
              <a:bodyPr/>
              <a:lstStyle/>
              <a:p>
                <a:pPr>
                  <a:defRPr/>
                </a:pPr>
                <a:endParaRPr lang="en-US" dirty="0"/>
              </a:p>
            </p:txBody>
          </p:sp>
          <p:sp>
            <p:nvSpPr>
              <p:cNvPr id="306" name="Rectangle 2603"/>
              <p:cNvSpPr>
                <a:spLocks noChangeArrowheads="1"/>
              </p:cNvSpPr>
              <p:nvPr userDrawn="1"/>
            </p:nvSpPr>
            <p:spPr bwMode="auto">
              <a:xfrm>
                <a:off x="5232" y="4063"/>
                <a:ext cx="61" cy="5"/>
              </a:xfrm>
              <a:prstGeom prst="rect">
                <a:avLst/>
              </a:prstGeom>
              <a:solidFill>
                <a:srgbClr val="CDA959"/>
              </a:solidFill>
              <a:ln w="0">
                <a:noFill/>
                <a:miter lim="800000"/>
                <a:headEnd/>
                <a:tailEnd/>
              </a:ln>
            </p:spPr>
            <p:txBody>
              <a:bodyPr/>
              <a:lstStyle/>
              <a:p>
                <a:pPr>
                  <a:defRPr/>
                </a:pPr>
                <a:endParaRPr lang="en-US" dirty="0"/>
              </a:p>
            </p:txBody>
          </p:sp>
          <p:sp>
            <p:nvSpPr>
              <p:cNvPr id="307" name="Rectangle 2604"/>
              <p:cNvSpPr>
                <a:spLocks noChangeArrowheads="1"/>
              </p:cNvSpPr>
              <p:nvPr userDrawn="1"/>
            </p:nvSpPr>
            <p:spPr bwMode="auto">
              <a:xfrm>
                <a:off x="5640" y="4063"/>
                <a:ext cx="112" cy="5"/>
              </a:xfrm>
              <a:prstGeom prst="rect">
                <a:avLst/>
              </a:prstGeom>
              <a:solidFill>
                <a:srgbClr val="CDA959"/>
              </a:solidFill>
              <a:ln w="0">
                <a:noFill/>
                <a:miter lim="800000"/>
                <a:headEnd/>
                <a:tailEnd/>
              </a:ln>
            </p:spPr>
            <p:txBody>
              <a:bodyPr/>
              <a:lstStyle/>
              <a:p>
                <a:pPr>
                  <a:defRPr/>
                </a:pPr>
                <a:endParaRPr lang="en-US" dirty="0"/>
              </a:p>
            </p:txBody>
          </p:sp>
          <p:sp>
            <p:nvSpPr>
              <p:cNvPr id="308" name="Rectangle 2605"/>
              <p:cNvSpPr>
                <a:spLocks noChangeArrowheads="1"/>
              </p:cNvSpPr>
              <p:nvPr userDrawn="1"/>
            </p:nvSpPr>
            <p:spPr bwMode="auto">
              <a:xfrm>
                <a:off x="4661" y="4068"/>
                <a:ext cx="106" cy="6"/>
              </a:xfrm>
              <a:prstGeom prst="rect">
                <a:avLst/>
              </a:prstGeom>
              <a:solidFill>
                <a:srgbClr val="CDA959"/>
              </a:solidFill>
              <a:ln w="0">
                <a:noFill/>
                <a:miter lim="800000"/>
                <a:headEnd/>
                <a:tailEnd/>
              </a:ln>
            </p:spPr>
            <p:txBody>
              <a:bodyPr/>
              <a:lstStyle/>
              <a:p>
                <a:pPr>
                  <a:defRPr/>
                </a:pPr>
                <a:endParaRPr lang="en-US" dirty="0"/>
              </a:p>
            </p:txBody>
          </p:sp>
          <p:sp>
            <p:nvSpPr>
              <p:cNvPr id="309" name="Rectangle 2606"/>
              <p:cNvSpPr>
                <a:spLocks noChangeArrowheads="1"/>
              </p:cNvSpPr>
              <p:nvPr userDrawn="1"/>
            </p:nvSpPr>
            <p:spPr bwMode="auto">
              <a:xfrm>
                <a:off x="5232" y="4068"/>
                <a:ext cx="61" cy="6"/>
              </a:xfrm>
              <a:prstGeom prst="rect">
                <a:avLst/>
              </a:prstGeom>
              <a:solidFill>
                <a:srgbClr val="CDA959"/>
              </a:solidFill>
              <a:ln w="0">
                <a:noFill/>
                <a:miter lim="800000"/>
                <a:headEnd/>
                <a:tailEnd/>
              </a:ln>
            </p:spPr>
            <p:txBody>
              <a:bodyPr/>
              <a:lstStyle/>
              <a:p>
                <a:pPr>
                  <a:defRPr/>
                </a:pPr>
                <a:endParaRPr lang="en-US" dirty="0"/>
              </a:p>
            </p:txBody>
          </p:sp>
          <p:sp>
            <p:nvSpPr>
              <p:cNvPr id="310" name="Rectangle 2607"/>
              <p:cNvSpPr>
                <a:spLocks noChangeArrowheads="1"/>
              </p:cNvSpPr>
              <p:nvPr userDrawn="1"/>
            </p:nvSpPr>
            <p:spPr bwMode="auto">
              <a:xfrm>
                <a:off x="5640" y="4068"/>
                <a:ext cx="112" cy="6"/>
              </a:xfrm>
              <a:prstGeom prst="rect">
                <a:avLst/>
              </a:prstGeom>
              <a:solidFill>
                <a:srgbClr val="CDA959"/>
              </a:solidFill>
              <a:ln w="0">
                <a:noFill/>
                <a:miter lim="800000"/>
                <a:headEnd/>
                <a:tailEnd/>
              </a:ln>
            </p:spPr>
            <p:txBody>
              <a:bodyPr/>
              <a:lstStyle/>
              <a:p>
                <a:pPr>
                  <a:defRPr/>
                </a:pPr>
                <a:endParaRPr lang="en-US" dirty="0"/>
              </a:p>
            </p:txBody>
          </p:sp>
          <p:sp>
            <p:nvSpPr>
              <p:cNvPr id="311" name="Rectangle 2608"/>
              <p:cNvSpPr>
                <a:spLocks noChangeArrowheads="1"/>
              </p:cNvSpPr>
              <p:nvPr userDrawn="1"/>
            </p:nvSpPr>
            <p:spPr bwMode="auto">
              <a:xfrm>
                <a:off x="4666" y="4074"/>
                <a:ext cx="101" cy="5"/>
              </a:xfrm>
              <a:prstGeom prst="rect">
                <a:avLst/>
              </a:prstGeom>
              <a:solidFill>
                <a:srgbClr val="CDA959"/>
              </a:solidFill>
              <a:ln w="0">
                <a:noFill/>
                <a:miter lim="800000"/>
                <a:headEnd/>
                <a:tailEnd/>
              </a:ln>
            </p:spPr>
            <p:txBody>
              <a:bodyPr/>
              <a:lstStyle/>
              <a:p>
                <a:pPr>
                  <a:defRPr/>
                </a:pPr>
                <a:endParaRPr lang="en-US" dirty="0"/>
              </a:p>
            </p:txBody>
          </p:sp>
          <p:sp>
            <p:nvSpPr>
              <p:cNvPr id="312" name="Rectangle 2609"/>
              <p:cNvSpPr>
                <a:spLocks noChangeArrowheads="1"/>
              </p:cNvSpPr>
              <p:nvPr userDrawn="1"/>
            </p:nvSpPr>
            <p:spPr bwMode="auto">
              <a:xfrm>
                <a:off x="5226" y="4074"/>
                <a:ext cx="67" cy="5"/>
              </a:xfrm>
              <a:prstGeom prst="rect">
                <a:avLst/>
              </a:prstGeom>
              <a:solidFill>
                <a:srgbClr val="CDA959"/>
              </a:solidFill>
              <a:ln w="0">
                <a:noFill/>
                <a:miter lim="800000"/>
                <a:headEnd/>
                <a:tailEnd/>
              </a:ln>
            </p:spPr>
            <p:txBody>
              <a:bodyPr/>
              <a:lstStyle/>
              <a:p>
                <a:pPr>
                  <a:defRPr/>
                </a:pPr>
                <a:endParaRPr lang="en-US" dirty="0"/>
              </a:p>
            </p:txBody>
          </p:sp>
          <p:sp>
            <p:nvSpPr>
              <p:cNvPr id="313" name="Rectangle 2610"/>
              <p:cNvSpPr>
                <a:spLocks noChangeArrowheads="1"/>
              </p:cNvSpPr>
              <p:nvPr userDrawn="1"/>
            </p:nvSpPr>
            <p:spPr bwMode="auto">
              <a:xfrm>
                <a:off x="5646" y="4074"/>
                <a:ext cx="106" cy="5"/>
              </a:xfrm>
              <a:prstGeom prst="rect">
                <a:avLst/>
              </a:prstGeom>
              <a:solidFill>
                <a:srgbClr val="CDA959"/>
              </a:solidFill>
              <a:ln w="0">
                <a:noFill/>
                <a:miter lim="800000"/>
                <a:headEnd/>
                <a:tailEnd/>
              </a:ln>
            </p:spPr>
            <p:txBody>
              <a:bodyPr/>
              <a:lstStyle/>
              <a:p>
                <a:pPr>
                  <a:defRPr/>
                </a:pPr>
                <a:endParaRPr lang="en-US" dirty="0"/>
              </a:p>
            </p:txBody>
          </p:sp>
          <p:sp>
            <p:nvSpPr>
              <p:cNvPr id="314" name="Rectangle 2611"/>
              <p:cNvSpPr>
                <a:spLocks noChangeArrowheads="1"/>
              </p:cNvSpPr>
              <p:nvPr userDrawn="1"/>
            </p:nvSpPr>
            <p:spPr bwMode="auto">
              <a:xfrm>
                <a:off x="4672" y="4079"/>
                <a:ext cx="90" cy="6"/>
              </a:xfrm>
              <a:prstGeom prst="rect">
                <a:avLst/>
              </a:prstGeom>
              <a:solidFill>
                <a:srgbClr val="CDA959"/>
              </a:solidFill>
              <a:ln w="0">
                <a:noFill/>
                <a:miter lim="800000"/>
                <a:headEnd/>
                <a:tailEnd/>
              </a:ln>
            </p:spPr>
            <p:txBody>
              <a:bodyPr/>
              <a:lstStyle/>
              <a:p>
                <a:pPr>
                  <a:defRPr/>
                </a:pPr>
                <a:endParaRPr lang="en-US" dirty="0"/>
              </a:p>
            </p:txBody>
          </p:sp>
          <p:sp>
            <p:nvSpPr>
              <p:cNvPr id="315" name="Rectangle 2612"/>
              <p:cNvSpPr>
                <a:spLocks noChangeArrowheads="1"/>
              </p:cNvSpPr>
              <p:nvPr userDrawn="1"/>
            </p:nvSpPr>
            <p:spPr bwMode="auto">
              <a:xfrm>
                <a:off x="5226" y="4079"/>
                <a:ext cx="62" cy="6"/>
              </a:xfrm>
              <a:prstGeom prst="rect">
                <a:avLst/>
              </a:prstGeom>
              <a:solidFill>
                <a:srgbClr val="CDA959"/>
              </a:solidFill>
              <a:ln w="0">
                <a:noFill/>
                <a:miter lim="800000"/>
                <a:headEnd/>
                <a:tailEnd/>
              </a:ln>
            </p:spPr>
            <p:txBody>
              <a:bodyPr/>
              <a:lstStyle/>
              <a:p>
                <a:pPr>
                  <a:defRPr/>
                </a:pPr>
                <a:endParaRPr lang="en-US" dirty="0"/>
              </a:p>
            </p:txBody>
          </p:sp>
          <p:sp>
            <p:nvSpPr>
              <p:cNvPr id="316" name="Rectangle 2613"/>
              <p:cNvSpPr>
                <a:spLocks noChangeArrowheads="1"/>
              </p:cNvSpPr>
              <p:nvPr userDrawn="1"/>
            </p:nvSpPr>
            <p:spPr bwMode="auto">
              <a:xfrm>
                <a:off x="5646" y="4079"/>
                <a:ext cx="106" cy="6"/>
              </a:xfrm>
              <a:prstGeom prst="rect">
                <a:avLst/>
              </a:prstGeom>
              <a:solidFill>
                <a:srgbClr val="CDA959"/>
              </a:solidFill>
              <a:ln w="0">
                <a:noFill/>
                <a:miter lim="800000"/>
                <a:headEnd/>
                <a:tailEnd/>
              </a:ln>
            </p:spPr>
            <p:txBody>
              <a:bodyPr/>
              <a:lstStyle/>
              <a:p>
                <a:pPr>
                  <a:defRPr/>
                </a:pPr>
                <a:endParaRPr lang="en-US" dirty="0"/>
              </a:p>
            </p:txBody>
          </p:sp>
          <p:sp>
            <p:nvSpPr>
              <p:cNvPr id="317" name="Rectangle 2614"/>
              <p:cNvSpPr>
                <a:spLocks noChangeArrowheads="1"/>
              </p:cNvSpPr>
              <p:nvPr userDrawn="1"/>
            </p:nvSpPr>
            <p:spPr bwMode="auto">
              <a:xfrm>
                <a:off x="4678" y="4085"/>
                <a:ext cx="89" cy="6"/>
              </a:xfrm>
              <a:prstGeom prst="rect">
                <a:avLst/>
              </a:prstGeom>
              <a:solidFill>
                <a:srgbClr val="CDA959"/>
              </a:solidFill>
              <a:ln w="0">
                <a:noFill/>
                <a:miter lim="800000"/>
                <a:headEnd/>
                <a:tailEnd/>
              </a:ln>
            </p:spPr>
            <p:txBody>
              <a:bodyPr/>
              <a:lstStyle/>
              <a:p>
                <a:pPr>
                  <a:defRPr/>
                </a:pPr>
                <a:endParaRPr lang="en-US" dirty="0"/>
              </a:p>
            </p:txBody>
          </p:sp>
          <p:sp>
            <p:nvSpPr>
              <p:cNvPr id="318" name="Rectangle 2615"/>
              <p:cNvSpPr>
                <a:spLocks noChangeArrowheads="1"/>
              </p:cNvSpPr>
              <p:nvPr userDrawn="1"/>
            </p:nvSpPr>
            <p:spPr bwMode="auto">
              <a:xfrm>
                <a:off x="5226" y="4085"/>
                <a:ext cx="62" cy="6"/>
              </a:xfrm>
              <a:prstGeom prst="rect">
                <a:avLst/>
              </a:prstGeom>
              <a:solidFill>
                <a:srgbClr val="CDA959"/>
              </a:solidFill>
              <a:ln w="0">
                <a:noFill/>
                <a:miter lim="800000"/>
                <a:headEnd/>
                <a:tailEnd/>
              </a:ln>
            </p:spPr>
            <p:txBody>
              <a:bodyPr/>
              <a:lstStyle/>
              <a:p>
                <a:pPr>
                  <a:defRPr/>
                </a:pPr>
                <a:endParaRPr lang="en-US" dirty="0"/>
              </a:p>
            </p:txBody>
          </p:sp>
          <p:sp>
            <p:nvSpPr>
              <p:cNvPr id="319" name="Rectangle 2616"/>
              <p:cNvSpPr>
                <a:spLocks noChangeArrowheads="1"/>
              </p:cNvSpPr>
              <p:nvPr userDrawn="1"/>
            </p:nvSpPr>
            <p:spPr bwMode="auto">
              <a:xfrm>
                <a:off x="5646" y="4085"/>
                <a:ext cx="100" cy="6"/>
              </a:xfrm>
              <a:prstGeom prst="rect">
                <a:avLst/>
              </a:prstGeom>
              <a:solidFill>
                <a:srgbClr val="CDA959"/>
              </a:solidFill>
              <a:ln w="0">
                <a:noFill/>
                <a:miter lim="800000"/>
                <a:headEnd/>
                <a:tailEnd/>
              </a:ln>
            </p:spPr>
            <p:txBody>
              <a:bodyPr/>
              <a:lstStyle/>
              <a:p>
                <a:pPr>
                  <a:defRPr/>
                </a:pPr>
                <a:endParaRPr lang="en-US" dirty="0"/>
              </a:p>
            </p:txBody>
          </p:sp>
          <p:sp>
            <p:nvSpPr>
              <p:cNvPr id="320" name="Rectangle 2617"/>
              <p:cNvSpPr>
                <a:spLocks noChangeArrowheads="1"/>
              </p:cNvSpPr>
              <p:nvPr userDrawn="1"/>
            </p:nvSpPr>
            <p:spPr bwMode="auto">
              <a:xfrm>
                <a:off x="4683" y="4091"/>
                <a:ext cx="84" cy="5"/>
              </a:xfrm>
              <a:prstGeom prst="rect">
                <a:avLst/>
              </a:prstGeom>
              <a:solidFill>
                <a:srgbClr val="CDA959"/>
              </a:solidFill>
              <a:ln w="0">
                <a:noFill/>
                <a:miter lim="800000"/>
                <a:headEnd/>
                <a:tailEnd/>
              </a:ln>
            </p:spPr>
            <p:txBody>
              <a:bodyPr/>
              <a:lstStyle/>
              <a:p>
                <a:pPr>
                  <a:defRPr/>
                </a:pPr>
                <a:endParaRPr lang="en-US" dirty="0"/>
              </a:p>
            </p:txBody>
          </p:sp>
          <p:sp>
            <p:nvSpPr>
              <p:cNvPr id="321" name="Rectangle 2618"/>
              <p:cNvSpPr>
                <a:spLocks noChangeArrowheads="1"/>
              </p:cNvSpPr>
              <p:nvPr userDrawn="1"/>
            </p:nvSpPr>
            <p:spPr bwMode="auto">
              <a:xfrm>
                <a:off x="5226" y="4091"/>
                <a:ext cx="62" cy="5"/>
              </a:xfrm>
              <a:prstGeom prst="rect">
                <a:avLst/>
              </a:prstGeom>
              <a:solidFill>
                <a:srgbClr val="CDA959"/>
              </a:solidFill>
              <a:ln w="0">
                <a:noFill/>
                <a:miter lim="800000"/>
                <a:headEnd/>
                <a:tailEnd/>
              </a:ln>
            </p:spPr>
            <p:txBody>
              <a:bodyPr/>
              <a:lstStyle/>
              <a:p>
                <a:pPr>
                  <a:defRPr/>
                </a:pPr>
                <a:endParaRPr lang="en-US" dirty="0"/>
              </a:p>
            </p:txBody>
          </p:sp>
          <p:sp>
            <p:nvSpPr>
              <p:cNvPr id="322" name="Rectangle 2619"/>
              <p:cNvSpPr>
                <a:spLocks noChangeArrowheads="1"/>
              </p:cNvSpPr>
              <p:nvPr userDrawn="1"/>
            </p:nvSpPr>
            <p:spPr bwMode="auto">
              <a:xfrm>
                <a:off x="5651" y="4091"/>
                <a:ext cx="95" cy="5"/>
              </a:xfrm>
              <a:prstGeom prst="rect">
                <a:avLst/>
              </a:prstGeom>
              <a:solidFill>
                <a:srgbClr val="CDA959"/>
              </a:solidFill>
              <a:ln w="0">
                <a:noFill/>
                <a:miter lim="800000"/>
                <a:headEnd/>
                <a:tailEnd/>
              </a:ln>
            </p:spPr>
            <p:txBody>
              <a:bodyPr/>
              <a:lstStyle/>
              <a:p>
                <a:pPr>
                  <a:defRPr/>
                </a:pPr>
                <a:endParaRPr lang="en-US" dirty="0"/>
              </a:p>
            </p:txBody>
          </p:sp>
        </p:grpSp>
        <p:sp>
          <p:nvSpPr>
            <p:cNvPr id="26" name="Rectangle 2620"/>
            <p:cNvSpPr>
              <a:spLocks noChangeArrowheads="1"/>
            </p:cNvSpPr>
            <p:nvPr userDrawn="1"/>
          </p:nvSpPr>
          <p:spPr bwMode="auto">
            <a:xfrm>
              <a:off x="4689" y="4096"/>
              <a:ext cx="78" cy="6"/>
            </a:xfrm>
            <a:prstGeom prst="rect">
              <a:avLst/>
            </a:prstGeom>
            <a:solidFill>
              <a:srgbClr val="CDA959"/>
            </a:solidFill>
            <a:ln w="0">
              <a:noFill/>
              <a:miter lim="800000"/>
              <a:headEnd/>
              <a:tailEnd/>
            </a:ln>
          </p:spPr>
          <p:txBody>
            <a:bodyPr/>
            <a:lstStyle/>
            <a:p>
              <a:pPr>
                <a:defRPr/>
              </a:pPr>
              <a:endParaRPr lang="en-US" dirty="0"/>
            </a:p>
          </p:txBody>
        </p:sp>
        <p:sp>
          <p:nvSpPr>
            <p:cNvPr id="27" name="Rectangle 2621"/>
            <p:cNvSpPr>
              <a:spLocks noChangeArrowheads="1"/>
            </p:cNvSpPr>
            <p:nvPr userDrawn="1"/>
          </p:nvSpPr>
          <p:spPr bwMode="auto">
            <a:xfrm>
              <a:off x="5226" y="4096"/>
              <a:ext cx="62" cy="6"/>
            </a:xfrm>
            <a:prstGeom prst="rect">
              <a:avLst/>
            </a:prstGeom>
            <a:solidFill>
              <a:srgbClr val="CDA959"/>
            </a:solidFill>
            <a:ln w="0">
              <a:noFill/>
              <a:miter lim="800000"/>
              <a:headEnd/>
              <a:tailEnd/>
            </a:ln>
          </p:spPr>
          <p:txBody>
            <a:bodyPr/>
            <a:lstStyle/>
            <a:p>
              <a:pPr>
                <a:defRPr/>
              </a:pPr>
              <a:endParaRPr lang="en-US" dirty="0"/>
            </a:p>
          </p:txBody>
        </p:sp>
        <p:sp>
          <p:nvSpPr>
            <p:cNvPr id="28" name="Rectangle 2622"/>
            <p:cNvSpPr>
              <a:spLocks noChangeArrowheads="1"/>
            </p:cNvSpPr>
            <p:nvPr userDrawn="1"/>
          </p:nvSpPr>
          <p:spPr bwMode="auto">
            <a:xfrm>
              <a:off x="5651" y="4096"/>
              <a:ext cx="95" cy="6"/>
            </a:xfrm>
            <a:prstGeom prst="rect">
              <a:avLst/>
            </a:prstGeom>
            <a:solidFill>
              <a:srgbClr val="CDA959"/>
            </a:solidFill>
            <a:ln w="0">
              <a:noFill/>
              <a:miter lim="800000"/>
              <a:headEnd/>
              <a:tailEnd/>
            </a:ln>
          </p:spPr>
          <p:txBody>
            <a:bodyPr/>
            <a:lstStyle/>
            <a:p>
              <a:pPr>
                <a:defRPr/>
              </a:pPr>
              <a:endParaRPr lang="en-US" dirty="0"/>
            </a:p>
          </p:txBody>
        </p:sp>
        <p:sp>
          <p:nvSpPr>
            <p:cNvPr id="29" name="Rectangle 2623"/>
            <p:cNvSpPr>
              <a:spLocks noChangeArrowheads="1"/>
            </p:cNvSpPr>
            <p:nvPr userDrawn="1"/>
          </p:nvSpPr>
          <p:spPr bwMode="auto">
            <a:xfrm>
              <a:off x="4694" y="4102"/>
              <a:ext cx="79" cy="5"/>
            </a:xfrm>
            <a:prstGeom prst="rect">
              <a:avLst/>
            </a:prstGeom>
            <a:solidFill>
              <a:srgbClr val="CDA959"/>
            </a:solidFill>
            <a:ln w="0">
              <a:noFill/>
              <a:miter lim="800000"/>
              <a:headEnd/>
              <a:tailEnd/>
            </a:ln>
          </p:spPr>
          <p:txBody>
            <a:bodyPr/>
            <a:lstStyle/>
            <a:p>
              <a:pPr>
                <a:defRPr/>
              </a:pPr>
              <a:endParaRPr lang="en-US" dirty="0"/>
            </a:p>
          </p:txBody>
        </p:sp>
        <p:sp>
          <p:nvSpPr>
            <p:cNvPr id="30" name="Rectangle 2624"/>
            <p:cNvSpPr>
              <a:spLocks noChangeArrowheads="1"/>
            </p:cNvSpPr>
            <p:nvPr userDrawn="1"/>
          </p:nvSpPr>
          <p:spPr bwMode="auto">
            <a:xfrm>
              <a:off x="5226" y="4102"/>
              <a:ext cx="62" cy="5"/>
            </a:xfrm>
            <a:prstGeom prst="rect">
              <a:avLst/>
            </a:prstGeom>
            <a:solidFill>
              <a:srgbClr val="CDA959"/>
            </a:solidFill>
            <a:ln w="0">
              <a:noFill/>
              <a:miter lim="800000"/>
              <a:headEnd/>
              <a:tailEnd/>
            </a:ln>
          </p:spPr>
          <p:txBody>
            <a:bodyPr/>
            <a:lstStyle/>
            <a:p>
              <a:pPr>
                <a:defRPr/>
              </a:pPr>
              <a:endParaRPr lang="en-US" dirty="0"/>
            </a:p>
          </p:txBody>
        </p:sp>
        <p:sp>
          <p:nvSpPr>
            <p:cNvPr id="31" name="Rectangle 2625"/>
            <p:cNvSpPr>
              <a:spLocks noChangeArrowheads="1"/>
            </p:cNvSpPr>
            <p:nvPr userDrawn="1"/>
          </p:nvSpPr>
          <p:spPr bwMode="auto">
            <a:xfrm>
              <a:off x="5657" y="4102"/>
              <a:ext cx="89" cy="5"/>
            </a:xfrm>
            <a:prstGeom prst="rect">
              <a:avLst/>
            </a:prstGeom>
            <a:solidFill>
              <a:srgbClr val="CDA959"/>
            </a:solidFill>
            <a:ln w="0">
              <a:noFill/>
              <a:miter lim="800000"/>
              <a:headEnd/>
              <a:tailEnd/>
            </a:ln>
          </p:spPr>
          <p:txBody>
            <a:bodyPr/>
            <a:lstStyle/>
            <a:p>
              <a:pPr>
                <a:defRPr/>
              </a:pPr>
              <a:endParaRPr lang="en-US" dirty="0"/>
            </a:p>
          </p:txBody>
        </p:sp>
        <p:sp>
          <p:nvSpPr>
            <p:cNvPr id="32" name="Rectangle 2626"/>
            <p:cNvSpPr>
              <a:spLocks noChangeArrowheads="1"/>
            </p:cNvSpPr>
            <p:nvPr userDrawn="1"/>
          </p:nvSpPr>
          <p:spPr bwMode="auto">
            <a:xfrm>
              <a:off x="4700" y="4107"/>
              <a:ext cx="73" cy="6"/>
            </a:xfrm>
            <a:prstGeom prst="rect">
              <a:avLst/>
            </a:prstGeom>
            <a:solidFill>
              <a:srgbClr val="CDA959"/>
            </a:solidFill>
            <a:ln w="0">
              <a:noFill/>
              <a:miter lim="800000"/>
              <a:headEnd/>
              <a:tailEnd/>
            </a:ln>
          </p:spPr>
          <p:txBody>
            <a:bodyPr/>
            <a:lstStyle/>
            <a:p>
              <a:pPr>
                <a:defRPr/>
              </a:pPr>
              <a:endParaRPr lang="en-US" dirty="0"/>
            </a:p>
          </p:txBody>
        </p:sp>
        <p:sp>
          <p:nvSpPr>
            <p:cNvPr id="33" name="Rectangle 2627"/>
            <p:cNvSpPr>
              <a:spLocks noChangeArrowheads="1"/>
            </p:cNvSpPr>
            <p:nvPr userDrawn="1"/>
          </p:nvSpPr>
          <p:spPr bwMode="auto">
            <a:xfrm>
              <a:off x="5226" y="4107"/>
              <a:ext cx="62" cy="6"/>
            </a:xfrm>
            <a:prstGeom prst="rect">
              <a:avLst/>
            </a:prstGeom>
            <a:solidFill>
              <a:srgbClr val="CDA959"/>
            </a:solidFill>
            <a:ln w="0">
              <a:noFill/>
              <a:miter lim="800000"/>
              <a:headEnd/>
              <a:tailEnd/>
            </a:ln>
          </p:spPr>
          <p:txBody>
            <a:bodyPr/>
            <a:lstStyle/>
            <a:p>
              <a:pPr>
                <a:defRPr/>
              </a:pPr>
              <a:endParaRPr lang="en-US" dirty="0"/>
            </a:p>
          </p:txBody>
        </p:sp>
        <p:sp>
          <p:nvSpPr>
            <p:cNvPr id="34" name="Rectangle 2628"/>
            <p:cNvSpPr>
              <a:spLocks noChangeArrowheads="1"/>
            </p:cNvSpPr>
            <p:nvPr userDrawn="1"/>
          </p:nvSpPr>
          <p:spPr bwMode="auto">
            <a:xfrm>
              <a:off x="5657" y="4107"/>
              <a:ext cx="89" cy="6"/>
            </a:xfrm>
            <a:prstGeom prst="rect">
              <a:avLst/>
            </a:prstGeom>
            <a:solidFill>
              <a:srgbClr val="CDA959"/>
            </a:solidFill>
            <a:ln w="0">
              <a:noFill/>
              <a:miter lim="800000"/>
              <a:headEnd/>
              <a:tailEnd/>
            </a:ln>
          </p:spPr>
          <p:txBody>
            <a:bodyPr/>
            <a:lstStyle/>
            <a:p>
              <a:pPr>
                <a:defRPr/>
              </a:pPr>
              <a:endParaRPr lang="en-US" dirty="0"/>
            </a:p>
          </p:txBody>
        </p:sp>
        <p:sp>
          <p:nvSpPr>
            <p:cNvPr id="35" name="Rectangle 2629"/>
            <p:cNvSpPr>
              <a:spLocks noChangeArrowheads="1"/>
            </p:cNvSpPr>
            <p:nvPr userDrawn="1"/>
          </p:nvSpPr>
          <p:spPr bwMode="auto">
            <a:xfrm>
              <a:off x="4706" y="4113"/>
              <a:ext cx="67" cy="6"/>
            </a:xfrm>
            <a:prstGeom prst="rect">
              <a:avLst/>
            </a:prstGeom>
            <a:solidFill>
              <a:srgbClr val="CDA959"/>
            </a:solidFill>
            <a:ln w="0">
              <a:noFill/>
              <a:miter lim="800000"/>
              <a:headEnd/>
              <a:tailEnd/>
            </a:ln>
          </p:spPr>
          <p:txBody>
            <a:bodyPr/>
            <a:lstStyle/>
            <a:p>
              <a:pPr>
                <a:defRPr/>
              </a:pPr>
              <a:endParaRPr lang="en-US" dirty="0"/>
            </a:p>
          </p:txBody>
        </p:sp>
        <p:sp>
          <p:nvSpPr>
            <p:cNvPr id="36" name="Rectangle 2630"/>
            <p:cNvSpPr>
              <a:spLocks noChangeArrowheads="1"/>
            </p:cNvSpPr>
            <p:nvPr userDrawn="1"/>
          </p:nvSpPr>
          <p:spPr bwMode="auto">
            <a:xfrm>
              <a:off x="5220" y="4113"/>
              <a:ext cx="68" cy="6"/>
            </a:xfrm>
            <a:prstGeom prst="rect">
              <a:avLst/>
            </a:prstGeom>
            <a:solidFill>
              <a:srgbClr val="CDA959"/>
            </a:solidFill>
            <a:ln w="0">
              <a:noFill/>
              <a:miter lim="800000"/>
              <a:headEnd/>
              <a:tailEnd/>
            </a:ln>
          </p:spPr>
          <p:txBody>
            <a:bodyPr/>
            <a:lstStyle/>
            <a:p>
              <a:pPr>
                <a:defRPr/>
              </a:pPr>
              <a:endParaRPr lang="en-US" dirty="0"/>
            </a:p>
          </p:txBody>
        </p:sp>
        <p:sp>
          <p:nvSpPr>
            <p:cNvPr id="37" name="Rectangle 2631"/>
            <p:cNvSpPr>
              <a:spLocks noChangeArrowheads="1"/>
            </p:cNvSpPr>
            <p:nvPr userDrawn="1"/>
          </p:nvSpPr>
          <p:spPr bwMode="auto">
            <a:xfrm>
              <a:off x="5657" y="4113"/>
              <a:ext cx="89" cy="6"/>
            </a:xfrm>
            <a:prstGeom prst="rect">
              <a:avLst/>
            </a:prstGeom>
            <a:solidFill>
              <a:srgbClr val="CDA959"/>
            </a:solidFill>
            <a:ln w="0">
              <a:noFill/>
              <a:miter lim="800000"/>
              <a:headEnd/>
              <a:tailEnd/>
            </a:ln>
          </p:spPr>
          <p:txBody>
            <a:bodyPr/>
            <a:lstStyle/>
            <a:p>
              <a:pPr>
                <a:defRPr/>
              </a:pPr>
              <a:endParaRPr lang="en-US" dirty="0"/>
            </a:p>
          </p:txBody>
        </p:sp>
        <p:sp>
          <p:nvSpPr>
            <p:cNvPr id="38" name="Rectangle 2632"/>
            <p:cNvSpPr>
              <a:spLocks noChangeArrowheads="1"/>
            </p:cNvSpPr>
            <p:nvPr userDrawn="1"/>
          </p:nvSpPr>
          <p:spPr bwMode="auto">
            <a:xfrm>
              <a:off x="4711" y="4119"/>
              <a:ext cx="62" cy="5"/>
            </a:xfrm>
            <a:prstGeom prst="rect">
              <a:avLst/>
            </a:prstGeom>
            <a:solidFill>
              <a:srgbClr val="CDA959"/>
            </a:solidFill>
            <a:ln w="0">
              <a:noFill/>
              <a:miter lim="800000"/>
              <a:headEnd/>
              <a:tailEnd/>
            </a:ln>
          </p:spPr>
          <p:txBody>
            <a:bodyPr/>
            <a:lstStyle/>
            <a:p>
              <a:pPr>
                <a:defRPr/>
              </a:pPr>
              <a:endParaRPr lang="en-US" dirty="0"/>
            </a:p>
          </p:txBody>
        </p:sp>
        <p:sp>
          <p:nvSpPr>
            <p:cNvPr id="39" name="Rectangle 2633"/>
            <p:cNvSpPr>
              <a:spLocks noChangeArrowheads="1"/>
            </p:cNvSpPr>
            <p:nvPr userDrawn="1"/>
          </p:nvSpPr>
          <p:spPr bwMode="auto">
            <a:xfrm>
              <a:off x="5220" y="4119"/>
              <a:ext cx="68" cy="5"/>
            </a:xfrm>
            <a:prstGeom prst="rect">
              <a:avLst/>
            </a:prstGeom>
            <a:solidFill>
              <a:srgbClr val="CDA959"/>
            </a:solidFill>
            <a:ln w="0">
              <a:noFill/>
              <a:miter lim="800000"/>
              <a:headEnd/>
              <a:tailEnd/>
            </a:ln>
          </p:spPr>
          <p:txBody>
            <a:bodyPr/>
            <a:lstStyle/>
            <a:p>
              <a:pPr>
                <a:defRPr/>
              </a:pPr>
              <a:endParaRPr lang="en-US" dirty="0"/>
            </a:p>
          </p:txBody>
        </p:sp>
        <p:sp>
          <p:nvSpPr>
            <p:cNvPr id="40" name="Rectangle 2634"/>
            <p:cNvSpPr>
              <a:spLocks noChangeArrowheads="1"/>
            </p:cNvSpPr>
            <p:nvPr userDrawn="1"/>
          </p:nvSpPr>
          <p:spPr bwMode="auto">
            <a:xfrm>
              <a:off x="5663" y="4119"/>
              <a:ext cx="83" cy="5"/>
            </a:xfrm>
            <a:prstGeom prst="rect">
              <a:avLst/>
            </a:prstGeom>
            <a:solidFill>
              <a:srgbClr val="CDA959"/>
            </a:solidFill>
            <a:ln w="0">
              <a:noFill/>
              <a:miter lim="800000"/>
              <a:headEnd/>
              <a:tailEnd/>
            </a:ln>
          </p:spPr>
          <p:txBody>
            <a:bodyPr/>
            <a:lstStyle/>
            <a:p>
              <a:pPr>
                <a:defRPr/>
              </a:pPr>
              <a:endParaRPr lang="en-US" dirty="0"/>
            </a:p>
          </p:txBody>
        </p:sp>
        <p:sp>
          <p:nvSpPr>
            <p:cNvPr id="41" name="Rectangle 2635"/>
            <p:cNvSpPr>
              <a:spLocks noChangeArrowheads="1"/>
            </p:cNvSpPr>
            <p:nvPr userDrawn="1"/>
          </p:nvSpPr>
          <p:spPr bwMode="auto">
            <a:xfrm>
              <a:off x="4717" y="4124"/>
              <a:ext cx="61" cy="6"/>
            </a:xfrm>
            <a:prstGeom prst="rect">
              <a:avLst/>
            </a:prstGeom>
            <a:solidFill>
              <a:srgbClr val="CDA959"/>
            </a:solidFill>
            <a:ln w="0">
              <a:noFill/>
              <a:miter lim="800000"/>
              <a:headEnd/>
              <a:tailEnd/>
            </a:ln>
          </p:spPr>
          <p:txBody>
            <a:bodyPr/>
            <a:lstStyle/>
            <a:p>
              <a:pPr>
                <a:defRPr/>
              </a:pPr>
              <a:endParaRPr lang="en-US" dirty="0"/>
            </a:p>
          </p:txBody>
        </p:sp>
        <p:sp>
          <p:nvSpPr>
            <p:cNvPr id="42" name="Rectangle 2636"/>
            <p:cNvSpPr>
              <a:spLocks noChangeArrowheads="1"/>
            </p:cNvSpPr>
            <p:nvPr userDrawn="1"/>
          </p:nvSpPr>
          <p:spPr bwMode="auto">
            <a:xfrm>
              <a:off x="5220" y="4124"/>
              <a:ext cx="68" cy="6"/>
            </a:xfrm>
            <a:prstGeom prst="rect">
              <a:avLst/>
            </a:prstGeom>
            <a:solidFill>
              <a:srgbClr val="CDA959"/>
            </a:solidFill>
            <a:ln w="0">
              <a:noFill/>
              <a:miter lim="800000"/>
              <a:headEnd/>
              <a:tailEnd/>
            </a:ln>
          </p:spPr>
          <p:txBody>
            <a:bodyPr/>
            <a:lstStyle/>
            <a:p>
              <a:pPr>
                <a:defRPr/>
              </a:pPr>
              <a:endParaRPr lang="en-US" dirty="0"/>
            </a:p>
          </p:txBody>
        </p:sp>
        <p:sp>
          <p:nvSpPr>
            <p:cNvPr id="43" name="Rectangle 2637"/>
            <p:cNvSpPr>
              <a:spLocks noChangeArrowheads="1"/>
            </p:cNvSpPr>
            <p:nvPr userDrawn="1"/>
          </p:nvSpPr>
          <p:spPr bwMode="auto">
            <a:xfrm>
              <a:off x="5663" y="4124"/>
              <a:ext cx="83" cy="6"/>
            </a:xfrm>
            <a:prstGeom prst="rect">
              <a:avLst/>
            </a:prstGeom>
            <a:solidFill>
              <a:srgbClr val="CDA959"/>
            </a:solidFill>
            <a:ln w="0">
              <a:noFill/>
              <a:miter lim="800000"/>
              <a:headEnd/>
              <a:tailEnd/>
            </a:ln>
          </p:spPr>
          <p:txBody>
            <a:bodyPr/>
            <a:lstStyle/>
            <a:p>
              <a:pPr>
                <a:defRPr/>
              </a:pPr>
              <a:endParaRPr lang="en-US" dirty="0"/>
            </a:p>
          </p:txBody>
        </p:sp>
        <p:sp>
          <p:nvSpPr>
            <p:cNvPr id="44" name="Rectangle 2638"/>
            <p:cNvSpPr>
              <a:spLocks noChangeArrowheads="1"/>
            </p:cNvSpPr>
            <p:nvPr userDrawn="1"/>
          </p:nvSpPr>
          <p:spPr bwMode="auto">
            <a:xfrm>
              <a:off x="4722" y="4130"/>
              <a:ext cx="62" cy="5"/>
            </a:xfrm>
            <a:prstGeom prst="rect">
              <a:avLst/>
            </a:prstGeom>
            <a:solidFill>
              <a:srgbClr val="CDA959"/>
            </a:solidFill>
            <a:ln w="0">
              <a:noFill/>
              <a:miter lim="800000"/>
              <a:headEnd/>
              <a:tailEnd/>
            </a:ln>
          </p:spPr>
          <p:txBody>
            <a:bodyPr/>
            <a:lstStyle/>
            <a:p>
              <a:pPr>
                <a:defRPr/>
              </a:pPr>
              <a:endParaRPr lang="en-US" dirty="0"/>
            </a:p>
          </p:txBody>
        </p:sp>
        <p:sp>
          <p:nvSpPr>
            <p:cNvPr id="45" name="Rectangle 2639"/>
            <p:cNvSpPr>
              <a:spLocks noChangeArrowheads="1"/>
            </p:cNvSpPr>
            <p:nvPr userDrawn="1"/>
          </p:nvSpPr>
          <p:spPr bwMode="auto">
            <a:xfrm>
              <a:off x="5220" y="4130"/>
              <a:ext cx="68" cy="5"/>
            </a:xfrm>
            <a:prstGeom prst="rect">
              <a:avLst/>
            </a:prstGeom>
            <a:solidFill>
              <a:srgbClr val="CDA959"/>
            </a:solidFill>
            <a:ln w="0">
              <a:noFill/>
              <a:miter lim="800000"/>
              <a:headEnd/>
              <a:tailEnd/>
            </a:ln>
          </p:spPr>
          <p:txBody>
            <a:bodyPr/>
            <a:lstStyle/>
            <a:p>
              <a:pPr>
                <a:defRPr/>
              </a:pPr>
              <a:endParaRPr lang="en-US" dirty="0"/>
            </a:p>
          </p:txBody>
        </p:sp>
        <p:sp>
          <p:nvSpPr>
            <p:cNvPr id="46" name="Rectangle 2640"/>
            <p:cNvSpPr>
              <a:spLocks noChangeArrowheads="1"/>
            </p:cNvSpPr>
            <p:nvPr userDrawn="1"/>
          </p:nvSpPr>
          <p:spPr bwMode="auto">
            <a:xfrm>
              <a:off x="5668" y="4130"/>
              <a:ext cx="78" cy="5"/>
            </a:xfrm>
            <a:prstGeom prst="rect">
              <a:avLst/>
            </a:prstGeom>
            <a:solidFill>
              <a:srgbClr val="CDA959"/>
            </a:solidFill>
            <a:ln w="0">
              <a:noFill/>
              <a:miter lim="800000"/>
              <a:headEnd/>
              <a:tailEnd/>
            </a:ln>
          </p:spPr>
          <p:txBody>
            <a:bodyPr/>
            <a:lstStyle/>
            <a:p>
              <a:pPr>
                <a:defRPr/>
              </a:pPr>
              <a:endParaRPr lang="en-US" dirty="0"/>
            </a:p>
          </p:txBody>
        </p:sp>
        <p:sp>
          <p:nvSpPr>
            <p:cNvPr id="47" name="Rectangle 2641"/>
            <p:cNvSpPr>
              <a:spLocks noChangeArrowheads="1"/>
            </p:cNvSpPr>
            <p:nvPr userDrawn="1"/>
          </p:nvSpPr>
          <p:spPr bwMode="auto">
            <a:xfrm>
              <a:off x="4728" y="4135"/>
              <a:ext cx="62" cy="6"/>
            </a:xfrm>
            <a:prstGeom prst="rect">
              <a:avLst/>
            </a:prstGeom>
            <a:solidFill>
              <a:srgbClr val="CDA959"/>
            </a:solidFill>
            <a:ln w="0">
              <a:noFill/>
              <a:miter lim="800000"/>
              <a:headEnd/>
              <a:tailEnd/>
            </a:ln>
          </p:spPr>
          <p:txBody>
            <a:bodyPr/>
            <a:lstStyle/>
            <a:p>
              <a:pPr>
                <a:defRPr/>
              </a:pPr>
              <a:endParaRPr lang="en-US" dirty="0"/>
            </a:p>
          </p:txBody>
        </p:sp>
        <p:sp>
          <p:nvSpPr>
            <p:cNvPr id="48" name="Rectangle 2642"/>
            <p:cNvSpPr>
              <a:spLocks noChangeArrowheads="1"/>
            </p:cNvSpPr>
            <p:nvPr userDrawn="1"/>
          </p:nvSpPr>
          <p:spPr bwMode="auto">
            <a:xfrm>
              <a:off x="5220" y="4135"/>
              <a:ext cx="68" cy="6"/>
            </a:xfrm>
            <a:prstGeom prst="rect">
              <a:avLst/>
            </a:prstGeom>
            <a:solidFill>
              <a:srgbClr val="CDA959"/>
            </a:solidFill>
            <a:ln w="0">
              <a:noFill/>
              <a:miter lim="800000"/>
              <a:headEnd/>
              <a:tailEnd/>
            </a:ln>
          </p:spPr>
          <p:txBody>
            <a:bodyPr/>
            <a:lstStyle/>
            <a:p>
              <a:pPr>
                <a:defRPr/>
              </a:pPr>
              <a:endParaRPr lang="en-US" dirty="0"/>
            </a:p>
          </p:txBody>
        </p:sp>
        <p:sp>
          <p:nvSpPr>
            <p:cNvPr id="49" name="Rectangle 2643"/>
            <p:cNvSpPr>
              <a:spLocks noChangeArrowheads="1"/>
            </p:cNvSpPr>
            <p:nvPr userDrawn="1"/>
          </p:nvSpPr>
          <p:spPr bwMode="auto">
            <a:xfrm>
              <a:off x="5668" y="4135"/>
              <a:ext cx="78" cy="6"/>
            </a:xfrm>
            <a:prstGeom prst="rect">
              <a:avLst/>
            </a:prstGeom>
            <a:solidFill>
              <a:srgbClr val="CDA959"/>
            </a:solidFill>
            <a:ln w="0">
              <a:noFill/>
              <a:miter lim="800000"/>
              <a:headEnd/>
              <a:tailEnd/>
            </a:ln>
          </p:spPr>
          <p:txBody>
            <a:bodyPr/>
            <a:lstStyle/>
            <a:p>
              <a:pPr>
                <a:defRPr/>
              </a:pPr>
              <a:endParaRPr lang="en-US" dirty="0"/>
            </a:p>
          </p:txBody>
        </p:sp>
        <p:sp>
          <p:nvSpPr>
            <p:cNvPr id="50" name="Rectangle 2644"/>
            <p:cNvSpPr>
              <a:spLocks noChangeArrowheads="1"/>
            </p:cNvSpPr>
            <p:nvPr userDrawn="1"/>
          </p:nvSpPr>
          <p:spPr bwMode="auto">
            <a:xfrm>
              <a:off x="4734" y="4141"/>
              <a:ext cx="56" cy="6"/>
            </a:xfrm>
            <a:prstGeom prst="rect">
              <a:avLst/>
            </a:prstGeom>
            <a:solidFill>
              <a:srgbClr val="CDA959"/>
            </a:solidFill>
            <a:ln w="0">
              <a:noFill/>
              <a:miter lim="800000"/>
              <a:headEnd/>
              <a:tailEnd/>
            </a:ln>
          </p:spPr>
          <p:txBody>
            <a:bodyPr/>
            <a:lstStyle/>
            <a:p>
              <a:pPr>
                <a:defRPr/>
              </a:pPr>
              <a:endParaRPr lang="en-US" dirty="0"/>
            </a:p>
          </p:txBody>
        </p:sp>
        <p:sp>
          <p:nvSpPr>
            <p:cNvPr id="51" name="Rectangle 2645"/>
            <p:cNvSpPr>
              <a:spLocks noChangeArrowheads="1"/>
            </p:cNvSpPr>
            <p:nvPr userDrawn="1"/>
          </p:nvSpPr>
          <p:spPr bwMode="auto">
            <a:xfrm>
              <a:off x="5220" y="4141"/>
              <a:ext cx="68" cy="6"/>
            </a:xfrm>
            <a:prstGeom prst="rect">
              <a:avLst/>
            </a:prstGeom>
            <a:solidFill>
              <a:srgbClr val="CDA959"/>
            </a:solidFill>
            <a:ln w="0">
              <a:noFill/>
              <a:miter lim="800000"/>
              <a:headEnd/>
              <a:tailEnd/>
            </a:ln>
          </p:spPr>
          <p:txBody>
            <a:bodyPr/>
            <a:lstStyle/>
            <a:p>
              <a:pPr>
                <a:defRPr/>
              </a:pPr>
              <a:endParaRPr lang="en-US" dirty="0"/>
            </a:p>
          </p:txBody>
        </p:sp>
        <p:sp>
          <p:nvSpPr>
            <p:cNvPr id="52" name="Rectangle 2646"/>
            <p:cNvSpPr>
              <a:spLocks noChangeArrowheads="1"/>
            </p:cNvSpPr>
            <p:nvPr userDrawn="1"/>
          </p:nvSpPr>
          <p:spPr bwMode="auto">
            <a:xfrm>
              <a:off x="5668" y="4141"/>
              <a:ext cx="78" cy="6"/>
            </a:xfrm>
            <a:prstGeom prst="rect">
              <a:avLst/>
            </a:prstGeom>
            <a:solidFill>
              <a:srgbClr val="CDA959"/>
            </a:solidFill>
            <a:ln w="0">
              <a:noFill/>
              <a:miter lim="800000"/>
              <a:headEnd/>
              <a:tailEnd/>
            </a:ln>
          </p:spPr>
          <p:txBody>
            <a:bodyPr/>
            <a:lstStyle/>
            <a:p>
              <a:pPr>
                <a:defRPr/>
              </a:pPr>
              <a:endParaRPr lang="en-US" dirty="0"/>
            </a:p>
          </p:txBody>
        </p:sp>
        <p:sp>
          <p:nvSpPr>
            <p:cNvPr id="53" name="Rectangle 2647"/>
            <p:cNvSpPr>
              <a:spLocks noChangeArrowheads="1"/>
            </p:cNvSpPr>
            <p:nvPr userDrawn="1"/>
          </p:nvSpPr>
          <p:spPr bwMode="auto">
            <a:xfrm>
              <a:off x="4739" y="4147"/>
              <a:ext cx="56" cy="5"/>
            </a:xfrm>
            <a:prstGeom prst="rect">
              <a:avLst/>
            </a:prstGeom>
            <a:solidFill>
              <a:srgbClr val="CDA959"/>
            </a:solidFill>
            <a:ln w="0">
              <a:noFill/>
              <a:miter lim="800000"/>
              <a:headEnd/>
              <a:tailEnd/>
            </a:ln>
          </p:spPr>
          <p:txBody>
            <a:bodyPr/>
            <a:lstStyle/>
            <a:p>
              <a:pPr>
                <a:defRPr/>
              </a:pPr>
              <a:endParaRPr lang="en-US" dirty="0"/>
            </a:p>
          </p:txBody>
        </p:sp>
        <p:sp>
          <p:nvSpPr>
            <p:cNvPr id="54" name="Rectangle 2648"/>
            <p:cNvSpPr>
              <a:spLocks noChangeArrowheads="1"/>
            </p:cNvSpPr>
            <p:nvPr userDrawn="1"/>
          </p:nvSpPr>
          <p:spPr bwMode="auto">
            <a:xfrm>
              <a:off x="5215" y="4147"/>
              <a:ext cx="73" cy="5"/>
            </a:xfrm>
            <a:prstGeom prst="rect">
              <a:avLst/>
            </a:prstGeom>
            <a:solidFill>
              <a:srgbClr val="CDA959"/>
            </a:solidFill>
            <a:ln w="0">
              <a:noFill/>
              <a:miter lim="800000"/>
              <a:headEnd/>
              <a:tailEnd/>
            </a:ln>
          </p:spPr>
          <p:txBody>
            <a:bodyPr/>
            <a:lstStyle/>
            <a:p>
              <a:pPr>
                <a:defRPr/>
              </a:pPr>
              <a:endParaRPr lang="en-US" dirty="0"/>
            </a:p>
          </p:txBody>
        </p:sp>
        <p:sp>
          <p:nvSpPr>
            <p:cNvPr id="55" name="Rectangle 2649"/>
            <p:cNvSpPr>
              <a:spLocks noChangeArrowheads="1"/>
            </p:cNvSpPr>
            <p:nvPr userDrawn="1"/>
          </p:nvSpPr>
          <p:spPr bwMode="auto">
            <a:xfrm>
              <a:off x="5674" y="4147"/>
              <a:ext cx="72" cy="5"/>
            </a:xfrm>
            <a:prstGeom prst="rect">
              <a:avLst/>
            </a:prstGeom>
            <a:solidFill>
              <a:srgbClr val="CDA959"/>
            </a:solidFill>
            <a:ln w="0">
              <a:noFill/>
              <a:miter lim="800000"/>
              <a:headEnd/>
              <a:tailEnd/>
            </a:ln>
          </p:spPr>
          <p:txBody>
            <a:bodyPr/>
            <a:lstStyle/>
            <a:p>
              <a:pPr>
                <a:defRPr/>
              </a:pPr>
              <a:endParaRPr lang="en-US" dirty="0"/>
            </a:p>
          </p:txBody>
        </p:sp>
        <p:sp>
          <p:nvSpPr>
            <p:cNvPr id="56" name="Rectangle 2650"/>
            <p:cNvSpPr>
              <a:spLocks noChangeArrowheads="1"/>
            </p:cNvSpPr>
            <p:nvPr userDrawn="1"/>
          </p:nvSpPr>
          <p:spPr bwMode="auto">
            <a:xfrm>
              <a:off x="4745" y="4152"/>
              <a:ext cx="56" cy="6"/>
            </a:xfrm>
            <a:prstGeom prst="rect">
              <a:avLst/>
            </a:prstGeom>
            <a:solidFill>
              <a:srgbClr val="CDA959"/>
            </a:solidFill>
            <a:ln w="0">
              <a:noFill/>
              <a:miter lim="800000"/>
              <a:headEnd/>
              <a:tailEnd/>
            </a:ln>
          </p:spPr>
          <p:txBody>
            <a:bodyPr/>
            <a:lstStyle/>
            <a:p>
              <a:pPr>
                <a:defRPr/>
              </a:pPr>
              <a:endParaRPr lang="en-US" dirty="0"/>
            </a:p>
          </p:txBody>
        </p:sp>
        <p:sp>
          <p:nvSpPr>
            <p:cNvPr id="57" name="Rectangle 2651"/>
            <p:cNvSpPr>
              <a:spLocks noChangeArrowheads="1"/>
            </p:cNvSpPr>
            <p:nvPr userDrawn="1"/>
          </p:nvSpPr>
          <p:spPr bwMode="auto">
            <a:xfrm>
              <a:off x="5215" y="4152"/>
              <a:ext cx="78" cy="6"/>
            </a:xfrm>
            <a:prstGeom prst="rect">
              <a:avLst/>
            </a:prstGeom>
            <a:solidFill>
              <a:srgbClr val="CDA959"/>
            </a:solidFill>
            <a:ln w="0">
              <a:noFill/>
              <a:miter lim="800000"/>
              <a:headEnd/>
              <a:tailEnd/>
            </a:ln>
          </p:spPr>
          <p:txBody>
            <a:bodyPr/>
            <a:lstStyle/>
            <a:p>
              <a:pPr>
                <a:defRPr/>
              </a:pPr>
              <a:endParaRPr lang="en-US" dirty="0"/>
            </a:p>
          </p:txBody>
        </p:sp>
        <p:sp>
          <p:nvSpPr>
            <p:cNvPr id="58" name="Rectangle 2652"/>
            <p:cNvSpPr>
              <a:spLocks noChangeArrowheads="1"/>
            </p:cNvSpPr>
            <p:nvPr userDrawn="1"/>
          </p:nvSpPr>
          <p:spPr bwMode="auto">
            <a:xfrm>
              <a:off x="5674" y="4152"/>
              <a:ext cx="72" cy="6"/>
            </a:xfrm>
            <a:prstGeom prst="rect">
              <a:avLst/>
            </a:prstGeom>
            <a:solidFill>
              <a:srgbClr val="CDA959"/>
            </a:solidFill>
            <a:ln w="0">
              <a:noFill/>
              <a:miter lim="800000"/>
              <a:headEnd/>
              <a:tailEnd/>
            </a:ln>
          </p:spPr>
          <p:txBody>
            <a:bodyPr/>
            <a:lstStyle/>
            <a:p>
              <a:pPr>
                <a:defRPr/>
              </a:pPr>
              <a:endParaRPr lang="en-US" dirty="0"/>
            </a:p>
          </p:txBody>
        </p:sp>
        <p:sp>
          <p:nvSpPr>
            <p:cNvPr id="59" name="Rectangle 2653"/>
            <p:cNvSpPr>
              <a:spLocks noChangeArrowheads="1"/>
            </p:cNvSpPr>
            <p:nvPr userDrawn="1"/>
          </p:nvSpPr>
          <p:spPr bwMode="auto">
            <a:xfrm>
              <a:off x="4750" y="4158"/>
              <a:ext cx="56" cy="5"/>
            </a:xfrm>
            <a:prstGeom prst="rect">
              <a:avLst/>
            </a:prstGeom>
            <a:solidFill>
              <a:srgbClr val="CDA959"/>
            </a:solidFill>
            <a:ln w="0">
              <a:noFill/>
              <a:miter lim="800000"/>
              <a:headEnd/>
              <a:tailEnd/>
            </a:ln>
          </p:spPr>
          <p:txBody>
            <a:bodyPr/>
            <a:lstStyle/>
            <a:p>
              <a:pPr>
                <a:defRPr/>
              </a:pPr>
              <a:endParaRPr lang="en-US" dirty="0"/>
            </a:p>
          </p:txBody>
        </p:sp>
        <p:sp>
          <p:nvSpPr>
            <p:cNvPr id="60" name="Rectangle 2654"/>
            <p:cNvSpPr>
              <a:spLocks noChangeArrowheads="1"/>
            </p:cNvSpPr>
            <p:nvPr userDrawn="1"/>
          </p:nvSpPr>
          <p:spPr bwMode="auto">
            <a:xfrm>
              <a:off x="5215" y="4158"/>
              <a:ext cx="78" cy="5"/>
            </a:xfrm>
            <a:prstGeom prst="rect">
              <a:avLst/>
            </a:prstGeom>
            <a:solidFill>
              <a:srgbClr val="CDA959"/>
            </a:solidFill>
            <a:ln w="0">
              <a:noFill/>
              <a:miter lim="800000"/>
              <a:headEnd/>
              <a:tailEnd/>
            </a:ln>
          </p:spPr>
          <p:txBody>
            <a:bodyPr/>
            <a:lstStyle/>
            <a:p>
              <a:pPr>
                <a:defRPr/>
              </a:pPr>
              <a:endParaRPr lang="en-US" dirty="0"/>
            </a:p>
          </p:txBody>
        </p:sp>
        <p:sp>
          <p:nvSpPr>
            <p:cNvPr id="61" name="Rectangle 2655"/>
            <p:cNvSpPr>
              <a:spLocks noChangeArrowheads="1"/>
            </p:cNvSpPr>
            <p:nvPr userDrawn="1"/>
          </p:nvSpPr>
          <p:spPr bwMode="auto">
            <a:xfrm>
              <a:off x="5679" y="4158"/>
              <a:ext cx="67" cy="5"/>
            </a:xfrm>
            <a:prstGeom prst="rect">
              <a:avLst/>
            </a:prstGeom>
            <a:solidFill>
              <a:srgbClr val="CDA959"/>
            </a:solidFill>
            <a:ln w="0">
              <a:noFill/>
              <a:miter lim="800000"/>
              <a:headEnd/>
              <a:tailEnd/>
            </a:ln>
          </p:spPr>
          <p:txBody>
            <a:bodyPr/>
            <a:lstStyle/>
            <a:p>
              <a:pPr>
                <a:defRPr/>
              </a:pPr>
              <a:endParaRPr lang="en-US" dirty="0"/>
            </a:p>
          </p:txBody>
        </p:sp>
        <p:sp>
          <p:nvSpPr>
            <p:cNvPr id="62" name="Rectangle 2656"/>
            <p:cNvSpPr>
              <a:spLocks noChangeArrowheads="1"/>
            </p:cNvSpPr>
            <p:nvPr userDrawn="1"/>
          </p:nvSpPr>
          <p:spPr bwMode="auto">
            <a:xfrm>
              <a:off x="4756" y="4163"/>
              <a:ext cx="50" cy="6"/>
            </a:xfrm>
            <a:prstGeom prst="rect">
              <a:avLst/>
            </a:prstGeom>
            <a:solidFill>
              <a:srgbClr val="CDA959"/>
            </a:solidFill>
            <a:ln w="0">
              <a:noFill/>
              <a:miter lim="800000"/>
              <a:headEnd/>
              <a:tailEnd/>
            </a:ln>
          </p:spPr>
          <p:txBody>
            <a:bodyPr/>
            <a:lstStyle/>
            <a:p>
              <a:pPr>
                <a:defRPr/>
              </a:pPr>
              <a:endParaRPr lang="en-US" dirty="0"/>
            </a:p>
          </p:txBody>
        </p:sp>
        <p:sp>
          <p:nvSpPr>
            <p:cNvPr id="63" name="Rectangle 2657"/>
            <p:cNvSpPr>
              <a:spLocks noChangeArrowheads="1"/>
            </p:cNvSpPr>
            <p:nvPr userDrawn="1"/>
          </p:nvSpPr>
          <p:spPr bwMode="auto">
            <a:xfrm>
              <a:off x="5215" y="4163"/>
              <a:ext cx="78" cy="6"/>
            </a:xfrm>
            <a:prstGeom prst="rect">
              <a:avLst/>
            </a:prstGeom>
            <a:solidFill>
              <a:srgbClr val="CDA959"/>
            </a:solidFill>
            <a:ln w="0">
              <a:noFill/>
              <a:miter lim="800000"/>
              <a:headEnd/>
              <a:tailEnd/>
            </a:ln>
          </p:spPr>
          <p:txBody>
            <a:bodyPr/>
            <a:lstStyle/>
            <a:p>
              <a:pPr>
                <a:defRPr/>
              </a:pPr>
              <a:endParaRPr lang="en-US" dirty="0"/>
            </a:p>
          </p:txBody>
        </p:sp>
        <p:sp>
          <p:nvSpPr>
            <p:cNvPr id="64" name="Rectangle 2658"/>
            <p:cNvSpPr>
              <a:spLocks noChangeArrowheads="1"/>
            </p:cNvSpPr>
            <p:nvPr userDrawn="1"/>
          </p:nvSpPr>
          <p:spPr bwMode="auto">
            <a:xfrm>
              <a:off x="5679" y="4163"/>
              <a:ext cx="67" cy="6"/>
            </a:xfrm>
            <a:prstGeom prst="rect">
              <a:avLst/>
            </a:prstGeom>
            <a:solidFill>
              <a:srgbClr val="CDA959"/>
            </a:solidFill>
            <a:ln w="0">
              <a:noFill/>
              <a:miter lim="800000"/>
              <a:headEnd/>
              <a:tailEnd/>
            </a:ln>
          </p:spPr>
          <p:txBody>
            <a:bodyPr/>
            <a:lstStyle/>
            <a:p>
              <a:pPr>
                <a:defRPr/>
              </a:pPr>
              <a:endParaRPr lang="en-US" dirty="0"/>
            </a:p>
          </p:txBody>
        </p:sp>
        <p:sp>
          <p:nvSpPr>
            <p:cNvPr id="65" name="Rectangle 2659"/>
            <p:cNvSpPr>
              <a:spLocks noChangeArrowheads="1"/>
            </p:cNvSpPr>
            <p:nvPr userDrawn="1"/>
          </p:nvSpPr>
          <p:spPr bwMode="auto">
            <a:xfrm>
              <a:off x="4762" y="4169"/>
              <a:ext cx="44" cy="6"/>
            </a:xfrm>
            <a:prstGeom prst="rect">
              <a:avLst/>
            </a:prstGeom>
            <a:solidFill>
              <a:srgbClr val="CDA959"/>
            </a:solidFill>
            <a:ln w="0">
              <a:noFill/>
              <a:miter lim="800000"/>
              <a:headEnd/>
              <a:tailEnd/>
            </a:ln>
          </p:spPr>
          <p:txBody>
            <a:bodyPr/>
            <a:lstStyle/>
            <a:p>
              <a:pPr>
                <a:defRPr/>
              </a:pPr>
              <a:endParaRPr lang="en-US" dirty="0"/>
            </a:p>
          </p:txBody>
        </p:sp>
        <p:sp>
          <p:nvSpPr>
            <p:cNvPr id="66" name="Rectangle 2660"/>
            <p:cNvSpPr>
              <a:spLocks noChangeArrowheads="1"/>
            </p:cNvSpPr>
            <p:nvPr userDrawn="1"/>
          </p:nvSpPr>
          <p:spPr bwMode="auto">
            <a:xfrm>
              <a:off x="5215" y="4169"/>
              <a:ext cx="84" cy="6"/>
            </a:xfrm>
            <a:prstGeom prst="rect">
              <a:avLst/>
            </a:prstGeom>
            <a:solidFill>
              <a:srgbClr val="CDA959"/>
            </a:solidFill>
            <a:ln w="0">
              <a:noFill/>
              <a:miter lim="800000"/>
              <a:headEnd/>
              <a:tailEnd/>
            </a:ln>
          </p:spPr>
          <p:txBody>
            <a:bodyPr/>
            <a:lstStyle/>
            <a:p>
              <a:pPr>
                <a:defRPr/>
              </a:pPr>
              <a:endParaRPr lang="en-US" dirty="0"/>
            </a:p>
          </p:txBody>
        </p:sp>
        <p:sp>
          <p:nvSpPr>
            <p:cNvPr id="67" name="Rectangle 2661"/>
            <p:cNvSpPr>
              <a:spLocks noChangeArrowheads="1"/>
            </p:cNvSpPr>
            <p:nvPr userDrawn="1"/>
          </p:nvSpPr>
          <p:spPr bwMode="auto">
            <a:xfrm>
              <a:off x="5679" y="4169"/>
              <a:ext cx="67" cy="6"/>
            </a:xfrm>
            <a:prstGeom prst="rect">
              <a:avLst/>
            </a:prstGeom>
            <a:solidFill>
              <a:srgbClr val="CDA959"/>
            </a:solidFill>
            <a:ln w="0">
              <a:noFill/>
              <a:miter lim="800000"/>
              <a:headEnd/>
              <a:tailEnd/>
            </a:ln>
          </p:spPr>
          <p:txBody>
            <a:bodyPr/>
            <a:lstStyle/>
            <a:p>
              <a:pPr>
                <a:defRPr/>
              </a:pPr>
              <a:endParaRPr lang="en-US" dirty="0"/>
            </a:p>
          </p:txBody>
        </p:sp>
        <p:sp>
          <p:nvSpPr>
            <p:cNvPr id="68" name="Rectangle 2662"/>
            <p:cNvSpPr>
              <a:spLocks noChangeArrowheads="1"/>
            </p:cNvSpPr>
            <p:nvPr userDrawn="1"/>
          </p:nvSpPr>
          <p:spPr bwMode="auto">
            <a:xfrm>
              <a:off x="4767" y="4175"/>
              <a:ext cx="34" cy="5"/>
            </a:xfrm>
            <a:prstGeom prst="rect">
              <a:avLst/>
            </a:prstGeom>
            <a:solidFill>
              <a:srgbClr val="CDA959"/>
            </a:solidFill>
            <a:ln w="0">
              <a:noFill/>
              <a:miter lim="800000"/>
              <a:headEnd/>
              <a:tailEnd/>
            </a:ln>
          </p:spPr>
          <p:txBody>
            <a:bodyPr/>
            <a:lstStyle/>
            <a:p>
              <a:pPr>
                <a:defRPr/>
              </a:pPr>
              <a:endParaRPr lang="en-US" dirty="0"/>
            </a:p>
          </p:txBody>
        </p:sp>
        <p:sp>
          <p:nvSpPr>
            <p:cNvPr id="69" name="Rectangle 2663"/>
            <p:cNvSpPr>
              <a:spLocks noChangeArrowheads="1"/>
            </p:cNvSpPr>
            <p:nvPr userDrawn="1"/>
          </p:nvSpPr>
          <p:spPr bwMode="auto">
            <a:xfrm>
              <a:off x="5209" y="4175"/>
              <a:ext cx="90" cy="5"/>
            </a:xfrm>
            <a:prstGeom prst="rect">
              <a:avLst/>
            </a:prstGeom>
            <a:solidFill>
              <a:srgbClr val="CDA959"/>
            </a:solidFill>
            <a:ln w="0">
              <a:noFill/>
              <a:miter lim="800000"/>
              <a:headEnd/>
              <a:tailEnd/>
            </a:ln>
          </p:spPr>
          <p:txBody>
            <a:bodyPr/>
            <a:lstStyle/>
            <a:p>
              <a:pPr>
                <a:defRPr/>
              </a:pPr>
              <a:endParaRPr lang="en-US" dirty="0"/>
            </a:p>
          </p:txBody>
        </p:sp>
        <p:sp>
          <p:nvSpPr>
            <p:cNvPr id="70" name="Rectangle 2664"/>
            <p:cNvSpPr>
              <a:spLocks noChangeArrowheads="1"/>
            </p:cNvSpPr>
            <p:nvPr userDrawn="1"/>
          </p:nvSpPr>
          <p:spPr bwMode="auto">
            <a:xfrm>
              <a:off x="5685" y="4175"/>
              <a:ext cx="61" cy="5"/>
            </a:xfrm>
            <a:prstGeom prst="rect">
              <a:avLst/>
            </a:prstGeom>
            <a:solidFill>
              <a:srgbClr val="CDA959"/>
            </a:solidFill>
            <a:ln w="0">
              <a:noFill/>
              <a:miter lim="800000"/>
              <a:headEnd/>
              <a:tailEnd/>
            </a:ln>
          </p:spPr>
          <p:txBody>
            <a:bodyPr/>
            <a:lstStyle/>
            <a:p>
              <a:pPr>
                <a:defRPr/>
              </a:pPr>
              <a:endParaRPr lang="en-US" dirty="0"/>
            </a:p>
          </p:txBody>
        </p:sp>
        <p:sp>
          <p:nvSpPr>
            <p:cNvPr id="71" name="Rectangle 2665"/>
            <p:cNvSpPr>
              <a:spLocks noChangeArrowheads="1"/>
            </p:cNvSpPr>
            <p:nvPr userDrawn="1"/>
          </p:nvSpPr>
          <p:spPr bwMode="auto">
            <a:xfrm>
              <a:off x="4773" y="4180"/>
              <a:ext cx="22" cy="6"/>
            </a:xfrm>
            <a:prstGeom prst="rect">
              <a:avLst/>
            </a:prstGeom>
            <a:solidFill>
              <a:srgbClr val="CDA959"/>
            </a:solidFill>
            <a:ln w="0">
              <a:noFill/>
              <a:miter lim="800000"/>
              <a:headEnd/>
              <a:tailEnd/>
            </a:ln>
          </p:spPr>
          <p:txBody>
            <a:bodyPr/>
            <a:lstStyle/>
            <a:p>
              <a:pPr>
                <a:defRPr/>
              </a:pPr>
              <a:endParaRPr lang="en-US" dirty="0"/>
            </a:p>
          </p:txBody>
        </p:sp>
        <p:sp>
          <p:nvSpPr>
            <p:cNvPr id="72" name="Rectangle 2666"/>
            <p:cNvSpPr>
              <a:spLocks noChangeArrowheads="1"/>
            </p:cNvSpPr>
            <p:nvPr userDrawn="1"/>
          </p:nvSpPr>
          <p:spPr bwMode="auto">
            <a:xfrm>
              <a:off x="5209" y="4180"/>
              <a:ext cx="90" cy="6"/>
            </a:xfrm>
            <a:prstGeom prst="rect">
              <a:avLst/>
            </a:prstGeom>
            <a:solidFill>
              <a:srgbClr val="CDA959"/>
            </a:solidFill>
            <a:ln w="0">
              <a:noFill/>
              <a:miter lim="800000"/>
              <a:headEnd/>
              <a:tailEnd/>
            </a:ln>
          </p:spPr>
          <p:txBody>
            <a:bodyPr/>
            <a:lstStyle/>
            <a:p>
              <a:pPr>
                <a:defRPr/>
              </a:pPr>
              <a:endParaRPr lang="en-US" dirty="0"/>
            </a:p>
          </p:txBody>
        </p:sp>
        <p:sp>
          <p:nvSpPr>
            <p:cNvPr id="73" name="Rectangle 2667"/>
            <p:cNvSpPr>
              <a:spLocks noChangeArrowheads="1"/>
            </p:cNvSpPr>
            <p:nvPr userDrawn="1"/>
          </p:nvSpPr>
          <p:spPr bwMode="auto">
            <a:xfrm>
              <a:off x="5685" y="4180"/>
              <a:ext cx="61" cy="6"/>
            </a:xfrm>
            <a:prstGeom prst="rect">
              <a:avLst/>
            </a:prstGeom>
            <a:solidFill>
              <a:srgbClr val="CDA959"/>
            </a:solidFill>
            <a:ln w="0">
              <a:noFill/>
              <a:miter lim="800000"/>
              <a:headEnd/>
              <a:tailEnd/>
            </a:ln>
          </p:spPr>
          <p:txBody>
            <a:bodyPr/>
            <a:lstStyle/>
            <a:p>
              <a:pPr>
                <a:defRPr/>
              </a:pPr>
              <a:endParaRPr lang="en-US" dirty="0"/>
            </a:p>
          </p:txBody>
        </p:sp>
        <p:sp>
          <p:nvSpPr>
            <p:cNvPr id="74" name="Rectangle 2668"/>
            <p:cNvSpPr>
              <a:spLocks noChangeArrowheads="1"/>
            </p:cNvSpPr>
            <p:nvPr userDrawn="1"/>
          </p:nvSpPr>
          <p:spPr bwMode="auto">
            <a:xfrm>
              <a:off x="4778" y="4186"/>
              <a:ext cx="12" cy="5"/>
            </a:xfrm>
            <a:prstGeom prst="rect">
              <a:avLst/>
            </a:prstGeom>
            <a:solidFill>
              <a:srgbClr val="CDA959"/>
            </a:solidFill>
            <a:ln w="0">
              <a:noFill/>
              <a:miter lim="800000"/>
              <a:headEnd/>
              <a:tailEnd/>
            </a:ln>
          </p:spPr>
          <p:txBody>
            <a:bodyPr/>
            <a:lstStyle/>
            <a:p>
              <a:pPr>
                <a:defRPr/>
              </a:pPr>
              <a:endParaRPr lang="en-US" dirty="0"/>
            </a:p>
          </p:txBody>
        </p:sp>
        <p:sp>
          <p:nvSpPr>
            <p:cNvPr id="75" name="Rectangle 2669"/>
            <p:cNvSpPr>
              <a:spLocks noChangeArrowheads="1"/>
            </p:cNvSpPr>
            <p:nvPr userDrawn="1"/>
          </p:nvSpPr>
          <p:spPr bwMode="auto">
            <a:xfrm>
              <a:off x="5209" y="4186"/>
              <a:ext cx="95" cy="5"/>
            </a:xfrm>
            <a:prstGeom prst="rect">
              <a:avLst/>
            </a:prstGeom>
            <a:solidFill>
              <a:srgbClr val="CDA959"/>
            </a:solidFill>
            <a:ln w="0">
              <a:noFill/>
              <a:miter lim="800000"/>
              <a:headEnd/>
              <a:tailEnd/>
            </a:ln>
          </p:spPr>
          <p:txBody>
            <a:bodyPr/>
            <a:lstStyle/>
            <a:p>
              <a:pPr>
                <a:defRPr/>
              </a:pPr>
              <a:endParaRPr lang="en-US" dirty="0"/>
            </a:p>
          </p:txBody>
        </p:sp>
        <p:sp>
          <p:nvSpPr>
            <p:cNvPr id="76" name="Rectangle 2670"/>
            <p:cNvSpPr>
              <a:spLocks noChangeArrowheads="1"/>
            </p:cNvSpPr>
            <p:nvPr userDrawn="1"/>
          </p:nvSpPr>
          <p:spPr bwMode="auto">
            <a:xfrm>
              <a:off x="5691" y="4186"/>
              <a:ext cx="55" cy="5"/>
            </a:xfrm>
            <a:prstGeom prst="rect">
              <a:avLst/>
            </a:prstGeom>
            <a:solidFill>
              <a:srgbClr val="CDA959"/>
            </a:solidFill>
            <a:ln w="0">
              <a:noFill/>
              <a:miter lim="800000"/>
              <a:headEnd/>
              <a:tailEnd/>
            </a:ln>
          </p:spPr>
          <p:txBody>
            <a:bodyPr/>
            <a:lstStyle/>
            <a:p>
              <a:pPr>
                <a:defRPr/>
              </a:pPr>
              <a:endParaRPr lang="en-US" dirty="0"/>
            </a:p>
          </p:txBody>
        </p:sp>
        <p:sp>
          <p:nvSpPr>
            <p:cNvPr id="77" name="Rectangle 2671"/>
            <p:cNvSpPr>
              <a:spLocks noChangeArrowheads="1"/>
            </p:cNvSpPr>
            <p:nvPr userDrawn="1"/>
          </p:nvSpPr>
          <p:spPr bwMode="auto">
            <a:xfrm>
              <a:off x="5209" y="4191"/>
              <a:ext cx="95" cy="6"/>
            </a:xfrm>
            <a:prstGeom prst="rect">
              <a:avLst/>
            </a:prstGeom>
            <a:solidFill>
              <a:srgbClr val="CDA959"/>
            </a:solidFill>
            <a:ln w="0">
              <a:noFill/>
              <a:miter lim="800000"/>
              <a:headEnd/>
              <a:tailEnd/>
            </a:ln>
          </p:spPr>
          <p:txBody>
            <a:bodyPr/>
            <a:lstStyle/>
            <a:p>
              <a:pPr>
                <a:defRPr/>
              </a:pPr>
              <a:endParaRPr lang="en-US" dirty="0"/>
            </a:p>
          </p:txBody>
        </p:sp>
        <p:sp>
          <p:nvSpPr>
            <p:cNvPr id="78" name="Rectangle 2672"/>
            <p:cNvSpPr>
              <a:spLocks noChangeArrowheads="1"/>
            </p:cNvSpPr>
            <p:nvPr userDrawn="1"/>
          </p:nvSpPr>
          <p:spPr bwMode="auto">
            <a:xfrm>
              <a:off x="5691" y="4191"/>
              <a:ext cx="55" cy="6"/>
            </a:xfrm>
            <a:prstGeom prst="rect">
              <a:avLst/>
            </a:prstGeom>
            <a:solidFill>
              <a:srgbClr val="CDA959"/>
            </a:solidFill>
            <a:ln w="0">
              <a:noFill/>
              <a:miter lim="800000"/>
              <a:headEnd/>
              <a:tailEnd/>
            </a:ln>
          </p:spPr>
          <p:txBody>
            <a:bodyPr/>
            <a:lstStyle/>
            <a:p>
              <a:pPr>
                <a:defRPr/>
              </a:pPr>
              <a:endParaRPr lang="en-US" dirty="0"/>
            </a:p>
          </p:txBody>
        </p:sp>
        <p:sp>
          <p:nvSpPr>
            <p:cNvPr id="79" name="Rectangle 2673"/>
            <p:cNvSpPr>
              <a:spLocks noChangeArrowheads="1"/>
            </p:cNvSpPr>
            <p:nvPr userDrawn="1"/>
          </p:nvSpPr>
          <p:spPr bwMode="auto">
            <a:xfrm>
              <a:off x="5209" y="4197"/>
              <a:ext cx="95" cy="5"/>
            </a:xfrm>
            <a:prstGeom prst="rect">
              <a:avLst/>
            </a:prstGeom>
            <a:solidFill>
              <a:srgbClr val="CDA959"/>
            </a:solidFill>
            <a:ln w="0">
              <a:noFill/>
              <a:miter lim="800000"/>
              <a:headEnd/>
              <a:tailEnd/>
            </a:ln>
          </p:spPr>
          <p:txBody>
            <a:bodyPr/>
            <a:lstStyle/>
            <a:p>
              <a:pPr>
                <a:defRPr/>
              </a:pPr>
              <a:endParaRPr lang="en-US" dirty="0"/>
            </a:p>
          </p:txBody>
        </p:sp>
        <p:sp>
          <p:nvSpPr>
            <p:cNvPr id="80" name="Rectangle 2674"/>
            <p:cNvSpPr>
              <a:spLocks noChangeArrowheads="1"/>
            </p:cNvSpPr>
            <p:nvPr userDrawn="1"/>
          </p:nvSpPr>
          <p:spPr bwMode="auto">
            <a:xfrm>
              <a:off x="5696" y="4197"/>
              <a:ext cx="50" cy="5"/>
            </a:xfrm>
            <a:prstGeom prst="rect">
              <a:avLst/>
            </a:prstGeom>
            <a:solidFill>
              <a:srgbClr val="CDA959"/>
            </a:solidFill>
            <a:ln w="0">
              <a:noFill/>
              <a:miter lim="800000"/>
              <a:headEnd/>
              <a:tailEnd/>
            </a:ln>
          </p:spPr>
          <p:txBody>
            <a:bodyPr/>
            <a:lstStyle/>
            <a:p>
              <a:pPr>
                <a:defRPr/>
              </a:pPr>
              <a:endParaRPr lang="en-US" dirty="0"/>
            </a:p>
          </p:txBody>
        </p:sp>
        <p:sp>
          <p:nvSpPr>
            <p:cNvPr id="81" name="Rectangle 2675"/>
            <p:cNvSpPr>
              <a:spLocks noChangeArrowheads="1"/>
            </p:cNvSpPr>
            <p:nvPr userDrawn="1"/>
          </p:nvSpPr>
          <p:spPr bwMode="auto">
            <a:xfrm>
              <a:off x="5204" y="4202"/>
              <a:ext cx="106" cy="6"/>
            </a:xfrm>
            <a:prstGeom prst="rect">
              <a:avLst/>
            </a:prstGeom>
            <a:solidFill>
              <a:srgbClr val="CDA959"/>
            </a:solidFill>
            <a:ln w="0">
              <a:noFill/>
              <a:miter lim="800000"/>
              <a:headEnd/>
              <a:tailEnd/>
            </a:ln>
          </p:spPr>
          <p:txBody>
            <a:bodyPr/>
            <a:lstStyle/>
            <a:p>
              <a:pPr>
                <a:defRPr/>
              </a:pPr>
              <a:endParaRPr lang="en-US" dirty="0"/>
            </a:p>
          </p:txBody>
        </p:sp>
        <p:sp>
          <p:nvSpPr>
            <p:cNvPr id="82" name="Rectangle 2676"/>
            <p:cNvSpPr>
              <a:spLocks noChangeArrowheads="1"/>
            </p:cNvSpPr>
            <p:nvPr userDrawn="1"/>
          </p:nvSpPr>
          <p:spPr bwMode="auto">
            <a:xfrm>
              <a:off x="5696" y="4202"/>
              <a:ext cx="50" cy="6"/>
            </a:xfrm>
            <a:prstGeom prst="rect">
              <a:avLst/>
            </a:prstGeom>
            <a:solidFill>
              <a:srgbClr val="CDA959"/>
            </a:solidFill>
            <a:ln w="0">
              <a:noFill/>
              <a:miter lim="800000"/>
              <a:headEnd/>
              <a:tailEnd/>
            </a:ln>
          </p:spPr>
          <p:txBody>
            <a:bodyPr/>
            <a:lstStyle/>
            <a:p>
              <a:pPr>
                <a:defRPr/>
              </a:pPr>
              <a:endParaRPr lang="en-US" dirty="0"/>
            </a:p>
          </p:txBody>
        </p:sp>
        <p:sp>
          <p:nvSpPr>
            <p:cNvPr id="83" name="Rectangle 2677"/>
            <p:cNvSpPr>
              <a:spLocks noChangeArrowheads="1"/>
            </p:cNvSpPr>
            <p:nvPr userDrawn="1"/>
          </p:nvSpPr>
          <p:spPr bwMode="auto">
            <a:xfrm>
              <a:off x="5204" y="4208"/>
              <a:ext cx="112" cy="6"/>
            </a:xfrm>
            <a:prstGeom prst="rect">
              <a:avLst/>
            </a:prstGeom>
            <a:solidFill>
              <a:srgbClr val="CDA959"/>
            </a:solidFill>
            <a:ln w="0">
              <a:noFill/>
              <a:miter lim="800000"/>
              <a:headEnd/>
              <a:tailEnd/>
            </a:ln>
          </p:spPr>
          <p:txBody>
            <a:bodyPr/>
            <a:lstStyle/>
            <a:p>
              <a:pPr>
                <a:defRPr/>
              </a:pPr>
              <a:endParaRPr lang="en-US" dirty="0"/>
            </a:p>
          </p:txBody>
        </p:sp>
        <p:sp>
          <p:nvSpPr>
            <p:cNvPr id="84" name="Rectangle 2678"/>
            <p:cNvSpPr>
              <a:spLocks noChangeArrowheads="1"/>
            </p:cNvSpPr>
            <p:nvPr userDrawn="1"/>
          </p:nvSpPr>
          <p:spPr bwMode="auto">
            <a:xfrm>
              <a:off x="5696" y="4208"/>
              <a:ext cx="50" cy="6"/>
            </a:xfrm>
            <a:prstGeom prst="rect">
              <a:avLst/>
            </a:prstGeom>
            <a:solidFill>
              <a:srgbClr val="CDA959"/>
            </a:solidFill>
            <a:ln w="0">
              <a:noFill/>
              <a:miter lim="800000"/>
              <a:headEnd/>
              <a:tailEnd/>
            </a:ln>
          </p:spPr>
          <p:txBody>
            <a:bodyPr/>
            <a:lstStyle/>
            <a:p>
              <a:pPr>
                <a:defRPr/>
              </a:pPr>
              <a:endParaRPr lang="en-US" dirty="0"/>
            </a:p>
          </p:txBody>
        </p:sp>
        <p:sp>
          <p:nvSpPr>
            <p:cNvPr id="85" name="Rectangle 2679"/>
            <p:cNvSpPr>
              <a:spLocks noChangeArrowheads="1"/>
            </p:cNvSpPr>
            <p:nvPr userDrawn="1"/>
          </p:nvSpPr>
          <p:spPr bwMode="auto">
            <a:xfrm>
              <a:off x="5198" y="4214"/>
              <a:ext cx="123" cy="5"/>
            </a:xfrm>
            <a:prstGeom prst="rect">
              <a:avLst/>
            </a:prstGeom>
            <a:solidFill>
              <a:srgbClr val="CDA959"/>
            </a:solidFill>
            <a:ln w="0">
              <a:noFill/>
              <a:miter lim="800000"/>
              <a:headEnd/>
              <a:tailEnd/>
            </a:ln>
          </p:spPr>
          <p:txBody>
            <a:bodyPr/>
            <a:lstStyle/>
            <a:p>
              <a:pPr>
                <a:defRPr/>
              </a:pPr>
              <a:endParaRPr lang="en-US" dirty="0"/>
            </a:p>
          </p:txBody>
        </p:sp>
        <p:sp>
          <p:nvSpPr>
            <p:cNvPr id="86" name="Rectangle 2680"/>
            <p:cNvSpPr>
              <a:spLocks noChangeArrowheads="1"/>
            </p:cNvSpPr>
            <p:nvPr userDrawn="1"/>
          </p:nvSpPr>
          <p:spPr bwMode="auto">
            <a:xfrm>
              <a:off x="5702" y="4214"/>
              <a:ext cx="44" cy="5"/>
            </a:xfrm>
            <a:prstGeom prst="rect">
              <a:avLst/>
            </a:prstGeom>
            <a:solidFill>
              <a:srgbClr val="CDA959"/>
            </a:solidFill>
            <a:ln w="0">
              <a:noFill/>
              <a:miter lim="800000"/>
              <a:headEnd/>
              <a:tailEnd/>
            </a:ln>
          </p:spPr>
          <p:txBody>
            <a:bodyPr/>
            <a:lstStyle/>
            <a:p>
              <a:pPr>
                <a:defRPr/>
              </a:pPr>
              <a:endParaRPr lang="en-US" dirty="0"/>
            </a:p>
          </p:txBody>
        </p:sp>
        <p:sp>
          <p:nvSpPr>
            <p:cNvPr id="87" name="Rectangle 2681"/>
            <p:cNvSpPr>
              <a:spLocks noChangeArrowheads="1"/>
            </p:cNvSpPr>
            <p:nvPr userDrawn="1"/>
          </p:nvSpPr>
          <p:spPr bwMode="auto">
            <a:xfrm>
              <a:off x="5192" y="4219"/>
              <a:ext cx="129" cy="6"/>
            </a:xfrm>
            <a:prstGeom prst="rect">
              <a:avLst/>
            </a:prstGeom>
            <a:solidFill>
              <a:srgbClr val="CDA959"/>
            </a:solidFill>
            <a:ln w="0">
              <a:noFill/>
              <a:miter lim="800000"/>
              <a:headEnd/>
              <a:tailEnd/>
            </a:ln>
          </p:spPr>
          <p:txBody>
            <a:bodyPr/>
            <a:lstStyle/>
            <a:p>
              <a:pPr>
                <a:defRPr/>
              </a:pPr>
              <a:endParaRPr lang="en-US" dirty="0"/>
            </a:p>
          </p:txBody>
        </p:sp>
        <p:sp>
          <p:nvSpPr>
            <p:cNvPr id="88" name="Rectangle 2682"/>
            <p:cNvSpPr>
              <a:spLocks noChangeArrowheads="1"/>
            </p:cNvSpPr>
            <p:nvPr userDrawn="1"/>
          </p:nvSpPr>
          <p:spPr bwMode="auto">
            <a:xfrm>
              <a:off x="5702" y="4219"/>
              <a:ext cx="44" cy="6"/>
            </a:xfrm>
            <a:prstGeom prst="rect">
              <a:avLst/>
            </a:prstGeom>
            <a:solidFill>
              <a:srgbClr val="CDA959"/>
            </a:solidFill>
            <a:ln w="0">
              <a:noFill/>
              <a:miter lim="800000"/>
              <a:headEnd/>
              <a:tailEnd/>
            </a:ln>
          </p:spPr>
          <p:txBody>
            <a:bodyPr/>
            <a:lstStyle/>
            <a:p>
              <a:pPr>
                <a:defRPr/>
              </a:pPr>
              <a:endParaRPr lang="en-US" dirty="0"/>
            </a:p>
          </p:txBody>
        </p:sp>
        <p:sp>
          <p:nvSpPr>
            <p:cNvPr id="89" name="Rectangle 2683"/>
            <p:cNvSpPr>
              <a:spLocks noChangeArrowheads="1"/>
            </p:cNvSpPr>
            <p:nvPr userDrawn="1"/>
          </p:nvSpPr>
          <p:spPr bwMode="auto">
            <a:xfrm>
              <a:off x="5192" y="4225"/>
              <a:ext cx="135" cy="5"/>
            </a:xfrm>
            <a:prstGeom prst="rect">
              <a:avLst/>
            </a:prstGeom>
            <a:solidFill>
              <a:srgbClr val="CDA959"/>
            </a:solidFill>
            <a:ln w="0">
              <a:noFill/>
              <a:miter lim="800000"/>
              <a:headEnd/>
              <a:tailEnd/>
            </a:ln>
          </p:spPr>
          <p:txBody>
            <a:bodyPr/>
            <a:lstStyle/>
            <a:p>
              <a:pPr>
                <a:defRPr/>
              </a:pPr>
              <a:endParaRPr lang="en-US" dirty="0"/>
            </a:p>
          </p:txBody>
        </p:sp>
        <p:sp>
          <p:nvSpPr>
            <p:cNvPr id="90" name="Rectangle 2684"/>
            <p:cNvSpPr>
              <a:spLocks noChangeArrowheads="1"/>
            </p:cNvSpPr>
            <p:nvPr userDrawn="1"/>
          </p:nvSpPr>
          <p:spPr bwMode="auto">
            <a:xfrm>
              <a:off x="5707" y="4225"/>
              <a:ext cx="39" cy="5"/>
            </a:xfrm>
            <a:prstGeom prst="rect">
              <a:avLst/>
            </a:prstGeom>
            <a:solidFill>
              <a:srgbClr val="CDA959"/>
            </a:solidFill>
            <a:ln w="0">
              <a:noFill/>
              <a:miter lim="800000"/>
              <a:headEnd/>
              <a:tailEnd/>
            </a:ln>
          </p:spPr>
          <p:txBody>
            <a:bodyPr/>
            <a:lstStyle/>
            <a:p>
              <a:pPr>
                <a:defRPr/>
              </a:pPr>
              <a:endParaRPr lang="en-US" dirty="0"/>
            </a:p>
          </p:txBody>
        </p:sp>
        <p:sp>
          <p:nvSpPr>
            <p:cNvPr id="91" name="Rectangle 2685"/>
            <p:cNvSpPr>
              <a:spLocks noChangeArrowheads="1"/>
            </p:cNvSpPr>
            <p:nvPr userDrawn="1"/>
          </p:nvSpPr>
          <p:spPr bwMode="auto">
            <a:xfrm>
              <a:off x="5187" y="4230"/>
              <a:ext cx="145" cy="6"/>
            </a:xfrm>
            <a:prstGeom prst="rect">
              <a:avLst/>
            </a:prstGeom>
            <a:solidFill>
              <a:srgbClr val="CDA959"/>
            </a:solidFill>
            <a:ln w="0">
              <a:noFill/>
              <a:miter lim="800000"/>
              <a:headEnd/>
              <a:tailEnd/>
            </a:ln>
          </p:spPr>
          <p:txBody>
            <a:bodyPr/>
            <a:lstStyle/>
            <a:p>
              <a:pPr>
                <a:defRPr/>
              </a:pPr>
              <a:endParaRPr lang="en-US" dirty="0"/>
            </a:p>
          </p:txBody>
        </p:sp>
        <p:sp>
          <p:nvSpPr>
            <p:cNvPr id="92" name="Rectangle 2686"/>
            <p:cNvSpPr>
              <a:spLocks noChangeArrowheads="1"/>
            </p:cNvSpPr>
            <p:nvPr userDrawn="1"/>
          </p:nvSpPr>
          <p:spPr bwMode="auto">
            <a:xfrm>
              <a:off x="5707" y="4230"/>
              <a:ext cx="39" cy="6"/>
            </a:xfrm>
            <a:prstGeom prst="rect">
              <a:avLst/>
            </a:prstGeom>
            <a:solidFill>
              <a:srgbClr val="CDA959"/>
            </a:solidFill>
            <a:ln w="0">
              <a:noFill/>
              <a:miter lim="800000"/>
              <a:headEnd/>
              <a:tailEnd/>
            </a:ln>
          </p:spPr>
          <p:txBody>
            <a:bodyPr/>
            <a:lstStyle/>
            <a:p>
              <a:pPr>
                <a:defRPr/>
              </a:pPr>
              <a:endParaRPr lang="en-US" dirty="0"/>
            </a:p>
          </p:txBody>
        </p:sp>
        <p:sp>
          <p:nvSpPr>
            <p:cNvPr id="93" name="Rectangle 2687"/>
            <p:cNvSpPr>
              <a:spLocks noChangeArrowheads="1"/>
            </p:cNvSpPr>
            <p:nvPr userDrawn="1"/>
          </p:nvSpPr>
          <p:spPr bwMode="auto">
            <a:xfrm>
              <a:off x="5181" y="4236"/>
              <a:ext cx="151" cy="6"/>
            </a:xfrm>
            <a:prstGeom prst="rect">
              <a:avLst/>
            </a:prstGeom>
            <a:solidFill>
              <a:srgbClr val="CDA959"/>
            </a:solidFill>
            <a:ln w="0">
              <a:noFill/>
              <a:miter lim="800000"/>
              <a:headEnd/>
              <a:tailEnd/>
            </a:ln>
          </p:spPr>
          <p:txBody>
            <a:bodyPr/>
            <a:lstStyle/>
            <a:p>
              <a:pPr>
                <a:defRPr/>
              </a:pPr>
              <a:endParaRPr lang="en-US" dirty="0"/>
            </a:p>
          </p:txBody>
        </p:sp>
        <p:sp>
          <p:nvSpPr>
            <p:cNvPr id="94" name="Rectangle 2688"/>
            <p:cNvSpPr>
              <a:spLocks noChangeArrowheads="1"/>
            </p:cNvSpPr>
            <p:nvPr userDrawn="1"/>
          </p:nvSpPr>
          <p:spPr bwMode="auto">
            <a:xfrm>
              <a:off x="5707" y="4236"/>
              <a:ext cx="39" cy="6"/>
            </a:xfrm>
            <a:prstGeom prst="rect">
              <a:avLst/>
            </a:prstGeom>
            <a:solidFill>
              <a:srgbClr val="CDA959"/>
            </a:solidFill>
            <a:ln w="0">
              <a:noFill/>
              <a:miter lim="800000"/>
              <a:headEnd/>
              <a:tailEnd/>
            </a:ln>
          </p:spPr>
          <p:txBody>
            <a:bodyPr/>
            <a:lstStyle/>
            <a:p>
              <a:pPr>
                <a:defRPr/>
              </a:pPr>
              <a:endParaRPr lang="en-US" dirty="0"/>
            </a:p>
          </p:txBody>
        </p:sp>
        <p:sp>
          <p:nvSpPr>
            <p:cNvPr id="95" name="Rectangle 2689"/>
            <p:cNvSpPr>
              <a:spLocks noChangeArrowheads="1"/>
            </p:cNvSpPr>
            <p:nvPr userDrawn="1"/>
          </p:nvSpPr>
          <p:spPr bwMode="auto">
            <a:xfrm>
              <a:off x="5176" y="4242"/>
              <a:ext cx="168" cy="5"/>
            </a:xfrm>
            <a:prstGeom prst="rect">
              <a:avLst/>
            </a:prstGeom>
            <a:solidFill>
              <a:srgbClr val="CDA959"/>
            </a:solidFill>
            <a:ln w="0">
              <a:noFill/>
              <a:miter lim="800000"/>
              <a:headEnd/>
              <a:tailEnd/>
            </a:ln>
          </p:spPr>
          <p:txBody>
            <a:bodyPr/>
            <a:lstStyle/>
            <a:p>
              <a:pPr>
                <a:defRPr/>
              </a:pPr>
              <a:endParaRPr lang="en-US" dirty="0"/>
            </a:p>
          </p:txBody>
        </p:sp>
        <p:sp>
          <p:nvSpPr>
            <p:cNvPr id="96" name="Rectangle 2690"/>
            <p:cNvSpPr>
              <a:spLocks noChangeArrowheads="1"/>
            </p:cNvSpPr>
            <p:nvPr userDrawn="1"/>
          </p:nvSpPr>
          <p:spPr bwMode="auto">
            <a:xfrm>
              <a:off x="5713" y="4242"/>
              <a:ext cx="33" cy="5"/>
            </a:xfrm>
            <a:prstGeom prst="rect">
              <a:avLst/>
            </a:prstGeom>
            <a:solidFill>
              <a:srgbClr val="CDA959"/>
            </a:solidFill>
            <a:ln w="0">
              <a:noFill/>
              <a:miter lim="800000"/>
              <a:headEnd/>
              <a:tailEnd/>
            </a:ln>
          </p:spPr>
          <p:txBody>
            <a:bodyPr/>
            <a:lstStyle/>
            <a:p>
              <a:pPr>
                <a:defRPr/>
              </a:pPr>
              <a:endParaRPr lang="en-US" dirty="0"/>
            </a:p>
          </p:txBody>
        </p:sp>
        <p:sp>
          <p:nvSpPr>
            <p:cNvPr id="97" name="Rectangle 2691"/>
            <p:cNvSpPr>
              <a:spLocks noChangeArrowheads="1"/>
            </p:cNvSpPr>
            <p:nvPr userDrawn="1"/>
          </p:nvSpPr>
          <p:spPr bwMode="auto">
            <a:xfrm>
              <a:off x="5170" y="4247"/>
              <a:ext cx="179" cy="6"/>
            </a:xfrm>
            <a:prstGeom prst="rect">
              <a:avLst/>
            </a:prstGeom>
            <a:solidFill>
              <a:srgbClr val="CDA959"/>
            </a:solidFill>
            <a:ln w="0">
              <a:noFill/>
              <a:miter lim="800000"/>
              <a:headEnd/>
              <a:tailEnd/>
            </a:ln>
          </p:spPr>
          <p:txBody>
            <a:bodyPr/>
            <a:lstStyle/>
            <a:p>
              <a:pPr>
                <a:defRPr/>
              </a:pPr>
              <a:endParaRPr lang="en-US" dirty="0"/>
            </a:p>
          </p:txBody>
        </p:sp>
        <p:sp>
          <p:nvSpPr>
            <p:cNvPr id="98" name="Rectangle 2692"/>
            <p:cNvSpPr>
              <a:spLocks noChangeArrowheads="1"/>
            </p:cNvSpPr>
            <p:nvPr userDrawn="1"/>
          </p:nvSpPr>
          <p:spPr bwMode="auto">
            <a:xfrm>
              <a:off x="5713" y="4247"/>
              <a:ext cx="33" cy="6"/>
            </a:xfrm>
            <a:prstGeom prst="rect">
              <a:avLst/>
            </a:prstGeom>
            <a:solidFill>
              <a:srgbClr val="CDA959"/>
            </a:solidFill>
            <a:ln w="0">
              <a:noFill/>
              <a:miter lim="800000"/>
              <a:headEnd/>
              <a:tailEnd/>
            </a:ln>
          </p:spPr>
          <p:txBody>
            <a:bodyPr/>
            <a:lstStyle/>
            <a:p>
              <a:pPr>
                <a:defRPr/>
              </a:pPr>
              <a:endParaRPr lang="en-US" dirty="0"/>
            </a:p>
          </p:txBody>
        </p:sp>
        <p:sp>
          <p:nvSpPr>
            <p:cNvPr id="99" name="Rectangle 2693"/>
            <p:cNvSpPr>
              <a:spLocks noChangeArrowheads="1"/>
            </p:cNvSpPr>
            <p:nvPr userDrawn="1"/>
          </p:nvSpPr>
          <p:spPr bwMode="auto">
            <a:xfrm>
              <a:off x="5165" y="4253"/>
              <a:ext cx="190" cy="5"/>
            </a:xfrm>
            <a:prstGeom prst="rect">
              <a:avLst/>
            </a:prstGeom>
            <a:solidFill>
              <a:srgbClr val="CDA959"/>
            </a:solidFill>
            <a:ln w="0">
              <a:noFill/>
              <a:miter lim="800000"/>
              <a:headEnd/>
              <a:tailEnd/>
            </a:ln>
          </p:spPr>
          <p:txBody>
            <a:bodyPr/>
            <a:lstStyle/>
            <a:p>
              <a:pPr>
                <a:defRPr/>
              </a:pPr>
              <a:endParaRPr lang="en-US" dirty="0"/>
            </a:p>
          </p:txBody>
        </p:sp>
        <p:sp>
          <p:nvSpPr>
            <p:cNvPr id="100" name="Rectangle 2694"/>
            <p:cNvSpPr>
              <a:spLocks noChangeArrowheads="1"/>
            </p:cNvSpPr>
            <p:nvPr userDrawn="1"/>
          </p:nvSpPr>
          <p:spPr bwMode="auto">
            <a:xfrm>
              <a:off x="5719" y="4253"/>
              <a:ext cx="27" cy="5"/>
            </a:xfrm>
            <a:prstGeom prst="rect">
              <a:avLst/>
            </a:prstGeom>
            <a:solidFill>
              <a:srgbClr val="CDA959"/>
            </a:solidFill>
            <a:ln w="0">
              <a:noFill/>
              <a:miter lim="800000"/>
              <a:headEnd/>
              <a:tailEnd/>
            </a:ln>
          </p:spPr>
          <p:txBody>
            <a:bodyPr/>
            <a:lstStyle/>
            <a:p>
              <a:pPr>
                <a:defRPr/>
              </a:pPr>
              <a:endParaRPr lang="en-US" dirty="0"/>
            </a:p>
          </p:txBody>
        </p:sp>
        <p:sp>
          <p:nvSpPr>
            <p:cNvPr id="101" name="Rectangle 2695"/>
            <p:cNvSpPr>
              <a:spLocks noChangeArrowheads="1"/>
            </p:cNvSpPr>
            <p:nvPr userDrawn="1"/>
          </p:nvSpPr>
          <p:spPr bwMode="auto">
            <a:xfrm>
              <a:off x="5153" y="4258"/>
              <a:ext cx="213" cy="6"/>
            </a:xfrm>
            <a:prstGeom prst="rect">
              <a:avLst/>
            </a:prstGeom>
            <a:solidFill>
              <a:srgbClr val="CDA959"/>
            </a:solidFill>
            <a:ln w="0">
              <a:noFill/>
              <a:miter lim="800000"/>
              <a:headEnd/>
              <a:tailEnd/>
            </a:ln>
          </p:spPr>
          <p:txBody>
            <a:bodyPr/>
            <a:lstStyle/>
            <a:p>
              <a:pPr>
                <a:defRPr/>
              </a:pPr>
              <a:endParaRPr lang="en-US" dirty="0"/>
            </a:p>
          </p:txBody>
        </p:sp>
        <p:sp>
          <p:nvSpPr>
            <p:cNvPr id="102" name="Rectangle 2696"/>
            <p:cNvSpPr>
              <a:spLocks noChangeArrowheads="1"/>
            </p:cNvSpPr>
            <p:nvPr userDrawn="1"/>
          </p:nvSpPr>
          <p:spPr bwMode="auto">
            <a:xfrm>
              <a:off x="5719" y="4258"/>
              <a:ext cx="27" cy="6"/>
            </a:xfrm>
            <a:prstGeom prst="rect">
              <a:avLst/>
            </a:prstGeom>
            <a:solidFill>
              <a:srgbClr val="CDA959"/>
            </a:solidFill>
            <a:ln w="0">
              <a:noFill/>
              <a:miter lim="800000"/>
              <a:headEnd/>
              <a:tailEnd/>
            </a:ln>
          </p:spPr>
          <p:txBody>
            <a:bodyPr/>
            <a:lstStyle/>
            <a:p>
              <a:pPr>
                <a:defRPr/>
              </a:pPr>
              <a:endParaRPr lang="en-US" dirty="0"/>
            </a:p>
          </p:txBody>
        </p:sp>
        <p:sp>
          <p:nvSpPr>
            <p:cNvPr id="103" name="Rectangle 2697"/>
            <p:cNvSpPr>
              <a:spLocks noChangeArrowheads="1"/>
            </p:cNvSpPr>
            <p:nvPr userDrawn="1"/>
          </p:nvSpPr>
          <p:spPr bwMode="auto">
            <a:xfrm>
              <a:off x="5148" y="4264"/>
              <a:ext cx="224" cy="6"/>
            </a:xfrm>
            <a:prstGeom prst="rect">
              <a:avLst/>
            </a:prstGeom>
            <a:solidFill>
              <a:srgbClr val="CDA959"/>
            </a:solidFill>
            <a:ln w="0">
              <a:noFill/>
              <a:miter lim="800000"/>
              <a:headEnd/>
              <a:tailEnd/>
            </a:ln>
          </p:spPr>
          <p:txBody>
            <a:bodyPr/>
            <a:lstStyle/>
            <a:p>
              <a:pPr>
                <a:defRPr/>
              </a:pPr>
              <a:endParaRPr lang="en-US" dirty="0"/>
            </a:p>
          </p:txBody>
        </p:sp>
        <p:sp>
          <p:nvSpPr>
            <p:cNvPr id="104" name="Rectangle 2698"/>
            <p:cNvSpPr>
              <a:spLocks noChangeArrowheads="1"/>
            </p:cNvSpPr>
            <p:nvPr userDrawn="1"/>
          </p:nvSpPr>
          <p:spPr bwMode="auto">
            <a:xfrm>
              <a:off x="5719" y="4264"/>
              <a:ext cx="27" cy="6"/>
            </a:xfrm>
            <a:prstGeom prst="rect">
              <a:avLst/>
            </a:prstGeom>
            <a:solidFill>
              <a:srgbClr val="CDA959"/>
            </a:solidFill>
            <a:ln w="0">
              <a:noFill/>
              <a:miter lim="800000"/>
              <a:headEnd/>
              <a:tailEnd/>
            </a:ln>
          </p:spPr>
          <p:txBody>
            <a:bodyPr/>
            <a:lstStyle/>
            <a:p>
              <a:pPr>
                <a:defRPr/>
              </a:pPr>
              <a:endParaRPr lang="en-US" dirty="0"/>
            </a:p>
          </p:txBody>
        </p:sp>
        <p:sp>
          <p:nvSpPr>
            <p:cNvPr id="105" name="Rectangle 2699"/>
            <p:cNvSpPr>
              <a:spLocks noChangeArrowheads="1"/>
            </p:cNvSpPr>
            <p:nvPr userDrawn="1"/>
          </p:nvSpPr>
          <p:spPr bwMode="auto">
            <a:xfrm>
              <a:off x="5137" y="4270"/>
              <a:ext cx="240" cy="5"/>
            </a:xfrm>
            <a:prstGeom prst="rect">
              <a:avLst/>
            </a:prstGeom>
            <a:solidFill>
              <a:srgbClr val="CDA959"/>
            </a:solidFill>
            <a:ln w="0">
              <a:noFill/>
              <a:miter lim="800000"/>
              <a:headEnd/>
              <a:tailEnd/>
            </a:ln>
          </p:spPr>
          <p:txBody>
            <a:bodyPr/>
            <a:lstStyle/>
            <a:p>
              <a:pPr>
                <a:defRPr/>
              </a:pPr>
              <a:endParaRPr lang="en-US" dirty="0"/>
            </a:p>
          </p:txBody>
        </p:sp>
        <p:sp>
          <p:nvSpPr>
            <p:cNvPr id="106" name="Rectangle 2700"/>
            <p:cNvSpPr>
              <a:spLocks noChangeArrowheads="1"/>
            </p:cNvSpPr>
            <p:nvPr userDrawn="1"/>
          </p:nvSpPr>
          <p:spPr bwMode="auto">
            <a:xfrm>
              <a:off x="5724" y="4270"/>
              <a:ext cx="22" cy="5"/>
            </a:xfrm>
            <a:prstGeom prst="rect">
              <a:avLst/>
            </a:prstGeom>
            <a:solidFill>
              <a:srgbClr val="CDA959"/>
            </a:solidFill>
            <a:ln w="0">
              <a:noFill/>
              <a:miter lim="800000"/>
              <a:headEnd/>
              <a:tailEnd/>
            </a:ln>
          </p:spPr>
          <p:txBody>
            <a:bodyPr/>
            <a:lstStyle/>
            <a:p>
              <a:pPr>
                <a:defRPr/>
              </a:pPr>
              <a:endParaRPr lang="en-US" dirty="0"/>
            </a:p>
          </p:txBody>
        </p:sp>
        <p:sp>
          <p:nvSpPr>
            <p:cNvPr id="107" name="Rectangle 2701"/>
            <p:cNvSpPr>
              <a:spLocks noChangeArrowheads="1"/>
            </p:cNvSpPr>
            <p:nvPr userDrawn="1"/>
          </p:nvSpPr>
          <p:spPr bwMode="auto">
            <a:xfrm>
              <a:off x="5120" y="4275"/>
              <a:ext cx="280" cy="6"/>
            </a:xfrm>
            <a:prstGeom prst="rect">
              <a:avLst/>
            </a:prstGeom>
            <a:solidFill>
              <a:srgbClr val="CDA959"/>
            </a:solidFill>
            <a:ln w="0">
              <a:noFill/>
              <a:miter lim="800000"/>
              <a:headEnd/>
              <a:tailEnd/>
            </a:ln>
          </p:spPr>
          <p:txBody>
            <a:bodyPr/>
            <a:lstStyle/>
            <a:p>
              <a:pPr>
                <a:defRPr/>
              </a:pPr>
              <a:endParaRPr lang="en-US" dirty="0"/>
            </a:p>
          </p:txBody>
        </p:sp>
        <p:sp>
          <p:nvSpPr>
            <p:cNvPr id="108" name="Rectangle 2702"/>
            <p:cNvSpPr>
              <a:spLocks noChangeArrowheads="1"/>
            </p:cNvSpPr>
            <p:nvPr userDrawn="1"/>
          </p:nvSpPr>
          <p:spPr bwMode="auto">
            <a:xfrm>
              <a:off x="5724" y="4275"/>
              <a:ext cx="22" cy="6"/>
            </a:xfrm>
            <a:prstGeom prst="rect">
              <a:avLst/>
            </a:prstGeom>
            <a:solidFill>
              <a:srgbClr val="CDA959"/>
            </a:solidFill>
            <a:ln w="0">
              <a:noFill/>
              <a:miter lim="800000"/>
              <a:headEnd/>
              <a:tailEnd/>
            </a:ln>
          </p:spPr>
          <p:txBody>
            <a:bodyPr/>
            <a:lstStyle/>
            <a:p>
              <a:pPr>
                <a:defRPr/>
              </a:pPr>
              <a:endParaRPr lang="en-US" dirty="0"/>
            </a:p>
          </p:txBody>
        </p:sp>
        <p:sp>
          <p:nvSpPr>
            <p:cNvPr id="109" name="Rectangle 2703"/>
            <p:cNvSpPr>
              <a:spLocks noChangeArrowheads="1"/>
            </p:cNvSpPr>
            <p:nvPr userDrawn="1"/>
          </p:nvSpPr>
          <p:spPr bwMode="auto">
            <a:xfrm>
              <a:off x="5103" y="4281"/>
              <a:ext cx="319" cy="5"/>
            </a:xfrm>
            <a:prstGeom prst="rect">
              <a:avLst/>
            </a:prstGeom>
            <a:solidFill>
              <a:srgbClr val="CDA959"/>
            </a:solidFill>
            <a:ln w="0">
              <a:noFill/>
              <a:miter lim="800000"/>
              <a:headEnd/>
              <a:tailEnd/>
            </a:ln>
          </p:spPr>
          <p:txBody>
            <a:bodyPr/>
            <a:lstStyle/>
            <a:p>
              <a:pPr>
                <a:defRPr/>
              </a:pPr>
              <a:endParaRPr lang="en-US" dirty="0"/>
            </a:p>
          </p:txBody>
        </p:sp>
        <p:sp>
          <p:nvSpPr>
            <p:cNvPr id="110" name="Rectangle 2704"/>
            <p:cNvSpPr>
              <a:spLocks noChangeArrowheads="1"/>
            </p:cNvSpPr>
            <p:nvPr userDrawn="1"/>
          </p:nvSpPr>
          <p:spPr bwMode="auto">
            <a:xfrm>
              <a:off x="5730" y="4281"/>
              <a:ext cx="16" cy="5"/>
            </a:xfrm>
            <a:prstGeom prst="rect">
              <a:avLst/>
            </a:prstGeom>
            <a:solidFill>
              <a:srgbClr val="CDA959"/>
            </a:solidFill>
            <a:ln w="0">
              <a:noFill/>
              <a:miter lim="800000"/>
              <a:headEnd/>
              <a:tailEnd/>
            </a:ln>
          </p:spPr>
          <p:txBody>
            <a:bodyPr/>
            <a:lstStyle/>
            <a:p>
              <a:pPr>
                <a:defRPr/>
              </a:pPr>
              <a:endParaRPr lang="en-US" dirty="0"/>
            </a:p>
          </p:txBody>
        </p:sp>
        <p:sp>
          <p:nvSpPr>
            <p:cNvPr id="111" name="Rectangle 2705"/>
            <p:cNvSpPr>
              <a:spLocks noChangeArrowheads="1"/>
            </p:cNvSpPr>
            <p:nvPr userDrawn="1"/>
          </p:nvSpPr>
          <p:spPr bwMode="auto">
            <a:xfrm>
              <a:off x="5081" y="4286"/>
              <a:ext cx="358" cy="6"/>
            </a:xfrm>
            <a:prstGeom prst="rect">
              <a:avLst/>
            </a:prstGeom>
            <a:solidFill>
              <a:srgbClr val="CDA959"/>
            </a:solidFill>
            <a:ln w="0">
              <a:noFill/>
              <a:miter lim="800000"/>
              <a:headEnd/>
              <a:tailEnd/>
            </a:ln>
          </p:spPr>
          <p:txBody>
            <a:bodyPr/>
            <a:lstStyle/>
            <a:p>
              <a:pPr>
                <a:defRPr/>
              </a:pPr>
              <a:endParaRPr lang="en-US" dirty="0"/>
            </a:p>
          </p:txBody>
        </p:sp>
        <p:sp>
          <p:nvSpPr>
            <p:cNvPr id="112" name="Rectangle 2706"/>
            <p:cNvSpPr>
              <a:spLocks noChangeArrowheads="1"/>
            </p:cNvSpPr>
            <p:nvPr userDrawn="1"/>
          </p:nvSpPr>
          <p:spPr bwMode="auto">
            <a:xfrm>
              <a:off x="5730" y="4286"/>
              <a:ext cx="16" cy="6"/>
            </a:xfrm>
            <a:prstGeom prst="rect">
              <a:avLst/>
            </a:prstGeom>
            <a:solidFill>
              <a:srgbClr val="CDA959"/>
            </a:solidFill>
            <a:ln w="0">
              <a:noFill/>
              <a:miter lim="800000"/>
              <a:headEnd/>
              <a:tailEnd/>
            </a:ln>
          </p:spPr>
          <p:txBody>
            <a:bodyPr/>
            <a:lstStyle/>
            <a:p>
              <a:pPr>
                <a:defRPr/>
              </a:pPr>
              <a:endParaRPr lang="en-US" dirty="0"/>
            </a:p>
          </p:txBody>
        </p:sp>
        <p:sp>
          <p:nvSpPr>
            <p:cNvPr id="113" name="Rectangle 2707"/>
            <p:cNvSpPr>
              <a:spLocks noChangeArrowheads="1"/>
            </p:cNvSpPr>
            <p:nvPr userDrawn="1"/>
          </p:nvSpPr>
          <p:spPr bwMode="auto">
            <a:xfrm>
              <a:off x="5081" y="4292"/>
              <a:ext cx="358" cy="6"/>
            </a:xfrm>
            <a:prstGeom prst="rect">
              <a:avLst/>
            </a:prstGeom>
            <a:solidFill>
              <a:srgbClr val="CDA959"/>
            </a:solidFill>
            <a:ln w="0">
              <a:noFill/>
              <a:miter lim="800000"/>
              <a:headEnd/>
              <a:tailEnd/>
            </a:ln>
          </p:spPr>
          <p:txBody>
            <a:bodyPr/>
            <a:lstStyle/>
            <a:p>
              <a:pPr>
                <a:defRPr/>
              </a:pPr>
              <a:endParaRPr lang="en-US" dirty="0"/>
            </a:p>
          </p:txBody>
        </p:sp>
        <p:sp>
          <p:nvSpPr>
            <p:cNvPr id="114" name="Rectangle 2708"/>
            <p:cNvSpPr>
              <a:spLocks noChangeArrowheads="1"/>
            </p:cNvSpPr>
            <p:nvPr userDrawn="1"/>
          </p:nvSpPr>
          <p:spPr bwMode="auto">
            <a:xfrm>
              <a:off x="5730" y="4292"/>
              <a:ext cx="16" cy="6"/>
            </a:xfrm>
            <a:prstGeom prst="rect">
              <a:avLst/>
            </a:prstGeom>
            <a:solidFill>
              <a:srgbClr val="CDA959"/>
            </a:solidFill>
            <a:ln w="0">
              <a:noFill/>
              <a:miter lim="800000"/>
              <a:headEnd/>
              <a:tailEnd/>
            </a:ln>
          </p:spPr>
          <p:txBody>
            <a:bodyPr/>
            <a:lstStyle/>
            <a:p>
              <a:pPr>
                <a:defRPr/>
              </a:pPr>
              <a:endParaRPr lang="en-US" dirty="0"/>
            </a:p>
          </p:txBody>
        </p:sp>
        <p:sp>
          <p:nvSpPr>
            <p:cNvPr id="115" name="Rectangle 2709"/>
            <p:cNvSpPr>
              <a:spLocks noChangeArrowheads="1"/>
            </p:cNvSpPr>
            <p:nvPr userDrawn="1"/>
          </p:nvSpPr>
          <p:spPr bwMode="auto">
            <a:xfrm>
              <a:off x="5081" y="4298"/>
              <a:ext cx="358" cy="5"/>
            </a:xfrm>
            <a:prstGeom prst="rect">
              <a:avLst/>
            </a:prstGeom>
            <a:solidFill>
              <a:srgbClr val="CDA959"/>
            </a:solidFill>
            <a:ln w="0">
              <a:noFill/>
              <a:miter lim="800000"/>
              <a:headEnd/>
              <a:tailEnd/>
            </a:ln>
          </p:spPr>
          <p:txBody>
            <a:bodyPr/>
            <a:lstStyle/>
            <a:p>
              <a:pPr>
                <a:defRPr/>
              </a:pPr>
              <a:endParaRPr lang="en-US" dirty="0"/>
            </a:p>
          </p:txBody>
        </p:sp>
        <p:sp>
          <p:nvSpPr>
            <p:cNvPr id="116" name="Rectangle 2710"/>
            <p:cNvSpPr>
              <a:spLocks noChangeArrowheads="1"/>
            </p:cNvSpPr>
            <p:nvPr userDrawn="1"/>
          </p:nvSpPr>
          <p:spPr bwMode="auto">
            <a:xfrm>
              <a:off x="5735" y="4298"/>
              <a:ext cx="11" cy="5"/>
            </a:xfrm>
            <a:prstGeom prst="rect">
              <a:avLst/>
            </a:prstGeom>
            <a:solidFill>
              <a:srgbClr val="CDA959"/>
            </a:solidFill>
            <a:ln w="0">
              <a:noFill/>
              <a:miter lim="800000"/>
              <a:headEnd/>
              <a:tailEnd/>
            </a:ln>
          </p:spPr>
          <p:txBody>
            <a:bodyPr/>
            <a:lstStyle/>
            <a:p>
              <a:pPr>
                <a:defRPr/>
              </a:pPr>
              <a:endParaRPr lang="en-US" dirty="0"/>
            </a:p>
          </p:txBody>
        </p:sp>
        <p:sp>
          <p:nvSpPr>
            <p:cNvPr id="117" name="Rectangle 2711"/>
            <p:cNvSpPr>
              <a:spLocks noChangeArrowheads="1"/>
            </p:cNvSpPr>
            <p:nvPr userDrawn="1"/>
          </p:nvSpPr>
          <p:spPr bwMode="auto">
            <a:xfrm>
              <a:off x="5081" y="4303"/>
              <a:ext cx="358" cy="6"/>
            </a:xfrm>
            <a:prstGeom prst="rect">
              <a:avLst/>
            </a:prstGeom>
            <a:solidFill>
              <a:srgbClr val="CDA959"/>
            </a:solidFill>
            <a:ln w="0">
              <a:noFill/>
              <a:miter lim="800000"/>
              <a:headEnd/>
              <a:tailEnd/>
            </a:ln>
          </p:spPr>
          <p:txBody>
            <a:bodyPr/>
            <a:lstStyle/>
            <a:p>
              <a:pPr>
                <a:defRPr/>
              </a:pPr>
              <a:endParaRPr lang="en-US" dirty="0"/>
            </a:p>
          </p:txBody>
        </p:sp>
        <p:sp>
          <p:nvSpPr>
            <p:cNvPr id="118" name="Rectangle 2712"/>
            <p:cNvSpPr>
              <a:spLocks noChangeArrowheads="1"/>
            </p:cNvSpPr>
            <p:nvPr userDrawn="1"/>
          </p:nvSpPr>
          <p:spPr bwMode="auto">
            <a:xfrm>
              <a:off x="5735" y="4303"/>
              <a:ext cx="11" cy="6"/>
            </a:xfrm>
            <a:prstGeom prst="rect">
              <a:avLst/>
            </a:prstGeom>
            <a:solidFill>
              <a:srgbClr val="CDA959"/>
            </a:solidFill>
            <a:ln w="0">
              <a:noFill/>
              <a:miter lim="800000"/>
              <a:headEnd/>
              <a:tailEnd/>
            </a:ln>
          </p:spPr>
          <p:txBody>
            <a:bodyPr/>
            <a:lstStyle/>
            <a:p>
              <a:pPr>
                <a:defRPr/>
              </a:pPr>
              <a:endParaRPr lang="en-US" dirty="0"/>
            </a:p>
          </p:txBody>
        </p:sp>
        <p:sp>
          <p:nvSpPr>
            <p:cNvPr id="119" name="Rectangle 2713"/>
            <p:cNvSpPr>
              <a:spLocks noChangeArrowheads="1"/>
            </p:cNvSpPr>
            <p:nvPr userDrawn="1"/>
          </p:nvSpPr>
          <p:spPr bwMode="auto">
            <a:xfrm>
              <a:off x="5081" y="4309"/>
              <a:ext cx="358" cy="5"/>
            </a:xfrm>
            <a:prstGeom prst="rect">
              <a:avLst/>
            </a:prstGeom>
            <a:solidFill>
              <a:srgbClr val="CDA959"/>
            </a:solidFill>
            <a:ln w="0">
              <a:noFill/>
              <a:miter lim="800000"/>
              <a:headEnd/>
              <a:tailEnd/>
            </a:ln>
          </p:spPr>
          <p:txBody>
            <a:bodyPr/>
            <a:lstStyle/>
            <a:p>
              <a:pPr>
                <a:defRPr/>
              </a:pPr>
              <a:endParaRPr lang="en-US" dirty="0"/>
            </a:p>
          </p:txBody>
        </p:sp>
        <p:sp>
          <p:nvSpPr>
            <p:cNvPr id="120" name="Rectangle 2714"/>
            <p:cNvSpPr>
              <a:spLocks noChangeArrowheads="1"/>
            </p:cNvSpPr>
            <p:nvPr userDrawn="1"/>
          </p:nvSpPr>
          <p:spPr bwMode="auto">
            <a:xfrm>
              <a:off x="5741" y="4309"/>
              <a:ext cx="5" cy="5"/>
            </a:xfrm>
            <a:prstGeom prst="rect">
              <a:avLst/>
            </a:prstGeom>
            <a:solidFill>
              <a:srgbClr val="CDA959"/>
            </a:solidFill>
            <a:ln w="0">
              <a:noFill/>
              <a:miter lim="800000"/>
              <a:headEnd/>
              <a:tailEnd/>
            </a:ln>
          </p:spPr>
          <p:txBody>
            <a:bodyPr/>
            <a:lstStyle/>
            <a:p>
              <a:pPr>
                <a:defRPr/>
              </a:pPr>
              <a:endParaRPr lang="en-US" dirty="0"/>
            </a:p>
          </p:txBody>
        </p:sp>
        <p:sp>
          <p:nvSpPr>
            <p:cNvPr id="121" name="Rectangle 2715"/>
            <p:cNvSpPr>
              <a:spLocks noChangeArrowheads="1"/>
            </p:cNvSpPr>
            <p:nvPr userDrawn="1"/>
          </p:nvSpPr>
          <p:spPr bwMode="auto">
            <a:xfrm>
              <a:off x="5081" y="4314"/>
              <a:ext cx="358" cy="6"/>
            </a:xfrm>
            <a:prstGeom prst="rect">
              <a:avLst/>
            </a:prstGeom>
            <a:solidFill>
              <a:srgbClr val="CDA959"/>
            </a:solidFill>
            <a:ln w="0">
              <a:noFill/>
              <a:miter lim="800000"/>
              <a:headEnd/>
              <a:tailEnd/>
            </a:ln>
          </p:spPr>
          <p:txBody>
            <a:bodyPr/>
            <a:lstStyle/>
            <a:p>
              <a:pPr>
                <a:defRPr/>
              </a:pPr>
              <a:endParaRPr lang="en-US" dirty="0"/>
            </a:p>
          </p:txBody>
        </p:sp>
        <p:sp>
          <p:nvSpPr>
            <p:cNvPr id="122" name="Rectangle 2716"/>
            <p:cNvSpPr>
              <a:spLocks noChangeArrowheads="1"/>
            </p:cNvSpPr>
            <p:nvPr userDrawn="1"/>
          </p:nvSpPr>
          <p:spPr bwMode="auto">
            <a:xfrm>
              <a:off x="5741" y="4314"/>
              <a:ext cx="5" cy="6"/>
            </a:xfrm>
            <a:prstGeom prst="rect">
              <a:avLst/>
            </a:prstGeom>
            <a:solidFill>
              <a:srgbClr val="CDA959"/>
            </a:solidFill>
            <a:ln w="0">
              <a:noFill/>
              <a:miter lim="800000"/>
              <a:headEnd/>
              <a:tailEnd/>
            </a:ln>
          </p:spPr>
          <p:txBody>
            <a:bodyPr/>
            <a:lstStyle/>
            <a:p>
              <a:pPr>
                <a:defRPr/>
              </a:pPr>
              <a:endParaRPr lang="en-US" dirty="0"/>
            </a:p>
          </p:txBody>
        </p:sp>
      </p:grpSp>
      <p:grpSp>
        <p:nvGrpSpPr>
          <p:cNvPr id="2723" name="Group 2722"/>
          <p:cNvGrpSpPr>
            <a:grpSpLocks noChangeAspect="1"/>
          </p:cNvGrpSpPr>
          <p:nvPr userDrawn="1"/>
        </p:nvGrpSpPr>
        <p:grpSpPr bwMode="auto">
          <a:xfrm>
            <a:off x="-269875" y="171450"/>
            <a:ext cx="1760538" cy="1565275"/>
            <a:chOff x="2301" y="3025"/>
            <a:chExt cx="1157" cy="1028"/>
          </a:xfrm>
        </p:grpSpPr>
        <p:sp>
          <p:nvSpPr>
            <p:cNvPr id="2724" name="AutoShape 2718"/>
            <p:cNvSpPr>
              <a:spLocks noChangeAspect="1" noChangeArrowheads="1" noTextEdit="1"/>
            </p:cNvSpPr>
            <p:nvPr userDrawn="1"/>
          </p:nvSpPr>
          <p:spPr bwMode="auto">
            <a:xfrm>
              <a:off x="2301" y="3025"/>
              <a:ext cx="1157" cy="1028"/>
            </a:xfrm>
            <a:prstGeom prst="rect">
              <a:avLst/>
            </a:prstGeom>
            <a:noFill/>
            <a:ln w="9525">
              <a:noFill/>
              <a:miter lim="800000"/>
              <a:headEnd/>
              <a:tailEnd/>
            </a:ln>
          </p:spPr>
          <p:txBody>
            <a:bodyPr/>
            <a:lstStyle/>
            <a:p>
              <a:pPr>
                <a:defRPr/>
              </a:pPr>
              <a:endParaRPr lang="en-US" dirty="0"/>
            </a:p>
          </p:txBody>
        </p:sp>
        <p:sp>
          <p:nvSpPr>
            <p:cNvPr id="2725" name="Rectangle 2724"/>
            <p:cNvSpPr>
              <a:spLocks noChangeArrowheads="1"/>
            </p:cNvSpPr>
            <p:nvPr userDrawn="1"/>
          </p:nvSpPr>
          <p:spPr bwMode="auto">
            <a:xfrm>
              <a:off x="2301" y="3025"/>
              <a:ext cx="1157" cy="1028"/>
            </a:xfrm>
            <a:prstGeom prst="rect">
              <a:avLst/>
            </a:prstGeom>
            <a:noFill/>
            <a:ln w="0">
              <a:noFill/>
              <a:miter lim="800000"/>
              <a:headEnd/>
              <a:tailEnd/>
            </a:ln>
          </p:spPr>
          <p:txBody>
            <a:bodyPr/>
            <a:lstStyle/>
            <a:p>
              <a:pPr>
                <a:defRPr/>
              </a:pPr>
              <a:endParaRPr lang="en-US" dirty="0"/>
            </a:p>
          </p:txBody>
        </p:sp>
        <p:sp>
          <p:nvSpPr>
            <p:cNvPr id="2726" name="Freeform 2725"/>
            <p:cNvSpPr>
              <a:spLocks/>
            </p:cNvSpPr>
            <p:nvPr userDrawn="1"/>
          </p:nvSpPr>
          <p:spPr bwMode="auto">
            <a:xfrm>
              <a:off x="2713" y="3158"/>
              <a:ext cx="335" cy="334"/>
            </a:xfrm>
            <a:custGeom>
              <a:avLst/>
              <a:gdLst/>
              <a:ahLst/>
              <a:cxnLst>
                <a:cxn ang="0">
                  <a:pos x="570" y="571"/>
                </a:cxn>
                <a:cxn ang="0">
                  <a:pos x="378" y="440"/>
                </a:cxn>
                <a:cxn ang="0">
                  <a:pos x="334" y="668"/>
                </a:cxn>
                <a:cxn ang="0">
                  <a:pos x="290" y="440"/>
                </a:cxn>
                <a:cxn ang="0">
                  <a:pos x="98" y="571"/>
                </a:cxn>
                <a:cxn ang="0">
                  <a:pos x="229" y="379"/>
                </a:cxn>
                <a:cxn ang="0">
                  <a:pos x="0" y="334"/>
                </a:cxn>
                <a:cxn ang="0">
                  <a:pos x="229" y="291"/>
                </a:cxn>
                <a:cxn ang="0">
                  <a:pos x="98" y="97"/>
                </a:cxn>
                <a:cxn ang="0">
                  <a:pos x="290" y="228"/>
                </a:cxn>
                <a:cxn ang="0">
                  <a:pos x="334" y="0"/>
                </a:cxn>
                <a:cxn ang="0">
                  <a:pos x="378" y="228"/>
                </a:cxn>
                <a:cxn ang="0">
                  <a:pos x="570" y="97"/>
                </a:cxn>
                <a:cxn ang="0">
                  <a:pos x="440" y="291"/>
                </a:cxn>
                <a:cxn ang="0">
                  <a:pos x="669" y="334"/>
                </a:cxn>
                <a:cxn ang="0">
                  <a:pos x="440" y="379"/>
                </a:cxn>
                <a:cxn ang="0">
                  <a:pos x="570" y="571"/>
                </a:cxn>
              </a:cxnLst>
              <a:rect l="0" t="0" r="r" b="b"/>
              <a:pathLst>
                <a:path w="669" h="668">
                  <a:moveTo>
                    <a:pt x="570" y="571"/>
                  </a:moveTo>
                  <a:lnTo>
                    <a:pt x="378" y="440"/>
                  </a:lnTo>
                  <a:lnTo>
                    <a:pt x="334" y="668"/>
                  </a:lnTo>
                  <a:lnTo>
                    <a:pt x="290" y="440"/>
                  </a:lnTo>
                  <a:lnTo>
                    <a:pt x="98" y="571"/>
                  </a:lnTo>
                  <a:lnTo>
                    <a:pt x="229" y="379"/>
                  </a:lnTo>
                  <a:lnTo>
                    <a:pt x="0" y="334"/>
                  </a:lnTo>
                  <a:lnTo>
                    <a:pt x="229" y="291"/>
                  </a:lnTo>
                  <a:lnTo>
                    <a:pt x="98" y="97"/>
                  </a:lnTo>
                  <a:lnTo>
                    <a:pt x="290" y="228"/>
                  </a:lnTo>
                  <a:lnTo>
                    <a:pt x="334" y="0"/>
                  </a:lnTo>
                  <a:lnTo>
                    <a:pt x="378" y="228"/>
                  </a:lnTo>
                  <a:lnTo>
                    <a:pt x="570" y="97"/>
                  </a:lnTo>
                  <a:lnTo>
                    <a:pt x="440" y="291"/>
                  </a:lnTo>
                  <a:lnTo>
                    <a:pt x="669" y="334"/>
                  </a:lnTo>
                  <a:lnTo>
                    <a:pt x="440" y="379"/>
                  </a:lnTo>
                  <a:lnTo>
                    <a:pt x="570" y="571"/>
                  </a:lnTo>
                  <a:close/>
                </a:path>
              </a:pathLst>
            </a:custGeom>
            <a:solidFill>
              <a:srgbClr val="C0973A"/>
            </a:solidFill>
            <a:ln w="0">
              <a:noFill/>
              <a:prstDash val="solid"/>
              <a:round/>
              <a:headEnd/>
              <a:tailEnd/>
            </a:ln>
          </p:spPr>
          <p:txBody>
            <a:bodyPr/>
            <a:lstStyle/>
            <a:p>
              <a:pPr>
                <a:defRPr/>
              </a:pPr>
              <a:endParaRPr lang="en-US" dirty="0"/>
            </a:p>
          </p:txBody>
        </p:sp>
        <p:sp>
          <p:nvSpPr>
            <p:cNvPr id="2727" name="Freeform 2726"/>
            <p:cNvSpPr>
              <a:spLocks/>
            </p:cNvSpPr>
            <p:nvPr userDrawn="1"/>
          </p:nvSpPr>
          <p:spPr bwMode="auto">
            <a:xfrm>
              <a:off x="2599" y="3041"/>
              <a:ext cx="220" cy="228"/>
            </a:xfrm>
            <a:custGeom>
              <a:avLst/>
              <a:gdLst/>
              <a:ahLst/>
              <a:cxnLst>
                <a:cxn ang="0">
                  <a:pos x="299" y="456"/>
                </a:cxn>
                <a:cxn ang="0">
                  <a:pos x="188" y="190"/>
                </a:cxn>
                <a:cxn ang="0">
                  <a:pos x="453" y="299"/>
                </a:cxn>
                <a:cxn ang="0">
                  <a:pos x="454" y="296"/>
                </a:cxn>
                <a:cxn ang="0">
                  <a:pos x="454" y="288"/>
                </a:cxn>
                <a:cxn ang="0">
                  <a:pos x="454" y="277"/>
                </a:cxn>
                <a:cxn ang="0">
                  <a:pos x="454" y="267"/>
                </a:cxn>
                <a:cxn ang="0">
                  <a:pos x="451" y="256"/>
                </a:cxn>
                <a:cxn ang="0">
                  <a:pos x="448" y="248"/>
                </a:cxn>
                <a:cxn ang="0">
                  <a:pos x="440" y="243"/>
                </a:cxn>
                <a:cxn ang="0">
                  <a:pos x="300" y="76"/>
                </a:cxn>
                <a:cxn ang="0">
                  <a:pos x="290" y="60"/>
                </a:cxn>
                <a:cxn ang="0">
                  <a:pos x="280" y="48"/>
                </a:cxn>
                <a:cxn ang="0">
                  <a:pos x="277" y="34"/>
                </a:cxn>
                <a:cxn ang="0">
                  <a:pos x="280" y="22"/>
                </a:cxn>
                <a:cxn ang="0">
                  <a:pos x="288" y="6"/>
                </a:cxn>
                <a:cxn ang="0">
                  <a:pos x="282" y="0"/>
                </a:cxn>
                <a:cxn ang="0">
                  <a:pos x="213" y="70"/>
                </a:cxn>
                <a:cxn ang="0">
                  <a:pos x="219" y="76"/>
                </a:cxn>
                <a:cxn ang="0">
                  <a:pos x="237" y="66"/>
                </a:cxn>
                <a:cxn ang="0">
                  <a:pos x="256" y="66"/>
                </a:cxn>
                <a:cxn ang="0">
                  <a:pos x="273" y="73"/>
                </a:cxn>
                <a:cxn ang="0">
                  <a:pos x="288" y="88"/>
                </a:cxn>
                <a:cxn ang="0">
                  <a:pos x="413" y="239"/>
                </a:cxn>
                <a:cxn ang="0">
                  <a:pos x="413" y="239"/>
                </a:cxn>
                <a:cxn ang="0">
                  <a:pos x="153" y="130"/>
                </a:cxn>
                <a:cxn ang="0">
                  <a:pos x="147" y="134"/>
                </a:cxn>
                <a:cxn ang="0">
                  <a:pos x="254" y="396"/>
                </a:cxn>
                <a:cxn ang="0">
                  <a:pos x="254" y="397"/>
                </a:cxn>
                <a:cxn ang="0">
                  <a:pos x="99" y="263"/>
                </a:cxn>
                <a:cxn ang="0">
                  <a:pos x="85" y="250"/>
                </a:cxn>
                <a:cxn ang="0">
                  <a:pos x="79" y="236"/>
                </a:cxn>
                <a:cxn ang="0">
                  <a:pos x="80" y="222"/>
                </a:cxn>
                <a:cxn ang="0">
                  <a:pos x="88" y="207"/>
                </a:cxn>
                <a:cxn ang="0">
                  <a:pos x="82" y="200"/>
                </a:cxn>
                <a:cxn ang="0">
                  <a:pos x="0" y="280"/>
                </a:cxn>
                <a:cxn ang="0">
                  <a:pos x="8" y="288"/>
                </a:cxn>
                <a:cxn ang="0">
                  <a:pos x="20" y="279"/>
                </a:cxn>
                <a:cxn ang="0">
                  <a:pos x="31" y="276"/>
                </a:cxn>
                <a:cxn ang="0">
                  <a:pos x="44" y="277"/>
                </a:cxn>
                <a:cxn ang="0">
                  <a:pos x="57" y="285"/>
                </a:cxn>
                <a:cxn ang="0">
                  <a:pos x="73" y="297"/>
                </a:cxn>
                <a:cxn ang="0">
                  <a:pos x="222" y="425"/>
                </a:cxn>
                <a:cxn ang="0">
                  <a:pos x="236" y="433"/>
                </a:cxn>
                <a:cxn ang="0">
                  <a:pos x="253" y="440"/>
                </a:cxn>
                <a:cxn ang="0">
                  <a:pos x="270" y="447"/>
                </a:cxn>
                <a:cxn ang="0">
                  <a:pos x="284" y="451"/>
                </a:cxn>
                <a:cxn ang="0">
                  <a:pos x="294" y="454"/>
                </a:cxn>
                <a:cxn ang="0">
                  <a:pos x="299" y="456"/>
                </a:cxn>
              </a:cxnLst>
              <a:rect l="0" t="0" r="r" b="b"/>
              <a:pathLst>
                <a:path w="454" h="456">
                  <a:moveTo>
                    <a:pt x="299" y="456"/>
                  </a:moveTo>
                  <a:lnTo>
                    <a:pt x="188" y="190"/>
                  </a:lnTo>
                  <a:lnTo>
                    <a:pt x="453" y="299"/>
                  </a:lnTo>
                  <a:lnTo>
                    <a:pt x="454" y="296"/>
                  </a:lnTo>
                  <a:lnTo>
                    <a:pt x="454" y="288"/>
                  </a:lnTo>
                  <a:lnTo>
                    <a:pt x="454" y="277"/>
                  </a:lnTo>
                  <a:lnTo>
                    <a:pt x="454" y="267"/>
                  </a:lnTo>
                  <a:lnTo>
                    <a:pt x="451" y="256"/>
                  </a:lnTo>
                  <a:lnTo>
                    <a:pt x="448" y="248"/>
                  </a:lnTo>
                  <a:lnTo>
                    <a:pt x="440" y="243"/>
                  </a:lnTo>
                  <a:lnTo>
                    <a:pt x="300" y="76"/>
                  </a:lnTo>
                  <a:lnTo>
                    <a:pt x="290" y="60"/>
                  </a:lnTo>
                  <a:lnTo>
                    <a:pt x="280" y="48"/>
                  </a:lnTo>
                  <a:lnTo>
                    <a:pt x="277" y="34"/>
                  </a:lnTo>
                  <a:lnTo>
                    <a:pt x="280" y="22"/>
                  </a:lnTo>
                  <a:lnTo>
                    <a:pt x="288" y="6"/>
                  </a:lnTo>
                  <a:lnTo>
                    <a:pt x="282" y="0"/>
                  </a:lnTo>
                  <a:lnTo>
                    <a:pt x="213" y="70"/>
                  </a:lnTo>
                  <a:lnTo>
                    <a:pt x="219" y="76"/>
                  </a:lnTo>
                  <a:lnTo>
                    <a:pt x="237" y="66"/>
                  </a:lnTo>
                  <a:lnTo>
                    <a:pt x="256" y="66"/>
                  </a:lnTo>
                  <a:lnTo>
                    <a:pt x="273" y="73"/>
                  </a:lnTo>
                  <a:lnTo>
                    <a:pt x="288" y="88"/>
                  </a:lnTo>
                  <a:lnTo>
                    <a:pt x="413" y="239"/>
                  </a:lnTo>
                  <a:lnTo>
                    <a:pt x="413" y="239"/>
                  </a:lnTo>
                  <a:lnTo>
                    <a:pt x="153" y="130"/>
                  </a:lnTo>
                  <a:lnTo>
                    <a:pt x="147" y="134"/>
                  </a:lnTo>
                  <a:lnTo>
                    <a:pt x="254" y="396"/>
                  </a:lnTo>
                  <a:lnTo>
                    <a:pt x="254" y="397"/>
                  </a:lnTo>
                  <a:lnTo>
                    <a:pt x="99" y="263"/>
                  </a:lnTo>
                  <a:lnTo>
                    <a:pt x="85" y="250"/>
                  </a:lnTo>
                  <a:lnTo>
                    <a:pt x="79" y="236"/>
                  </a:lnTo>
                  <a:lnTo>
                    <a:pt x="80" y="222"/>
                  </a:lnTo>
                  <a:lnTo>
                    <a:pt x="88" y="207"/>
                  </a:lnTo>
                  <a:lnTo>
                    <a:pt x="82" y="200"/>
                  </a:lnTo>
                  <a:lnTo>
                    <a:pt x="0" y="280"/>
                  </a:lnTo>
                  <a:lnTo>
                    <a:pt x="8" y="288"/>
                  </a:lnTo>
                  <a:lnTo>
                    <a:pt x="20" y="279"/>
                  </a:lnTo>
                  <a:lnTo>
                    <a:pt x="31" y="276"/>
                  </a:lnTo>
                  <a:lnTo>
                    <a:pt x="44" y="277"/>
                  </a:lnTo>
                  <a:lnTo>
                    <a:pt x="57" y="285"/>
                  </a:lnTo>
                  <a:lnTo>
                    <a:pt x="73" y="297"/>
                  </a:lnTo>
                  <a:lnTo>
                    <a:pt x="222" y="425"/>
                  </a:lnTo>
                  <a:lnTo>
                    <a:pt x="236" y="433"/>
                  </a:lnTo>
                  <a:lnTo>
                    <a:pt x="253" y="440"/>
                  </a:lnTo>
                  <a:lnTo>
                    <a:pt x="270" y="447"/>
                  </a:lnTo>
                  <a:lnTo>
                    <a:pt x="284" y="451"/>
                  </a:lnTo>
                  <a:lnTo>
                    <a:pt x="294" y="454"/>
                  </a:lnTo>
                  <a:lnTo>
                    <a:pt x="299" y="456"/>
                  </a:lnTo>
                  <a:close/>
                </a:path>
              </a:pathLst>
            </a:custGeom>
            <a:solidFill>
              <a:srgbClr val="C0973A"/>
            </a:solidFill>
            <a:ln w="0">
              <a:noFill/>
              <a:prstDash val="solid"/>
              <a:round/>
              <a:headEnd/>
              <a:tailEnd/>
            </a:ln>
          </p:spPr>
          <p:txBody>
            <a:bodyPr/>
            <a:lstStyle/>
            <a:p>
              <a:pPr>
                <a:defRPr/>
              </a:pPr>
              <a:endParaRPr lang="en-US" dirty="0"/>
            </a:p>
          </p:txBody>
        </p:sp>
        <p:sp>
          <p:nvSpPr>
            <p:cNvPr id="2728" name="Freeform 2727"/>
            <p:cNvSpPr>
              <a:spLocks/>
            </p:cNvSpPr>
            <p:nvPr userDrawn="1"/>
          </p:nvSpPr>
          <p:spPr bwMode="auto">
            <a:xfrm>
              <a:off x="2580" y="3224"/>
              <a:ext cx="167" cy="198"/>
            </a:xfrm>
            <a:custGeom>
              <a:avLst/>
              <a:gdLst/>
              <a:ahLst/>
              <a:cxnLst>
                <a:cxn ang="0">
                  <a:pos x="334" y="309"/>
                </a:cxn>
                <a:cxn ang="0">
                  <a:pos x="68" y="200"/>
                </a:cxn>
                <a:cxn ang="0">
                  <a:pos x="334" y="89"/>
                </a:cxn>
                <a:cxn ang="0">
                  <a:pos x="333" y="88"/>
                </a:cxn>
                <a:cxn ang="0">
                  <a:pos x="327" y="82"/>
                </a:cxn>
                <a:cxn ang="0">
                  <a:pos x="319" y="74"/>
                </a:cxn>
                <a:cxn ang="0">
                  <a:pos x="311" y="66"/>
                </a:cxn>
                <a:cxn ang="0">
                  <a:pos x="302" y="60"/>
                </a:cxn>
                <a:cxn ang="0">
                  <a:pos x="293" y="57"/>
                </a:cxn>
                <a:cxn ang="0">
                  <a:pos x="287" y="60"/>
                </a:cxn>
                <a:cxn ang="0">
                  <a:pos x="68" y="40"/>
                </a:cxn>
                <a:cxn ang="0">
                  <a:pos x="50" y="37"/>
                </a:cxn>
                <a:cxn ang="0">
                  <a:pos x="34" y="34"/>
                </a:cxn>
                <a:cxn ang="0">
                  <a:pos x="22" y="26"/>
                </a:cxn>
                <a:cxn ang="0">
                  <a:pos x="14" y="15"/>
                </a:cxn>
                <a:cxn ang="0">
                  <a:pos x="10" y="0"/>
                </a:cxn>
                <a:cxn ang="0">
                  <a:pos x="0" y="0"/>
                </a:cxn>
                <a:cxn ang="0">
                  <a:pos x="0" y="99"/>
                </a:cxn>
                <a:cxn ang="0">
                  <a:pos x="10" y="99"/>
                </a:cxn>
                <a:cxn ang="0">
                  <a:pos x="16" y="82"/>
                </a:cxn>
                <a:cxn ang="0">
                  <a:pos x="24" y="69"/>
                </a:cxn>
                <a:cxn ang="0">
                  <a:pos x="36" y="62"/>
                </a:cxn>
                <a:cxn ang="0">
                  <a:pos x="50" y="57"/>
                </a:cxn>
                <a:cxn ang="0">
                  <a:pos x="67" y="57"/>
                </a:cxn>
                <a:cxn ang="0">
                  <a:pos x="262" y="75"/>
                </a:cxn>
                <a:cxn ang="0">
                  <a:pos x="262" y="75"/>
                </a:cxn>
                <a:cxn ang="0">
                  <a:pos x="0" y="182"/>
                </a:cxn>
                <a:cxn ang="0">
                  <a:pos x="0" y="191"/>
                </a:cxn>
                <a:cxn ang="0">
                  <a:pos x="262" y="299"/>
                </a:cxn>
                <a:cxn ang="0">
                  <a:pos x="262" y="300"/>
                </a:cxn>
                <a:cxn ang="0">
                  <a:pos x="57" y="316"/>
                </a:cxn>
                <a:cxn ang="0">
                  <a:pos x="37" y="316"/>
                </a:cxn>
                <a:cxn ang="0">
                  <a:pos x="24" y="309"/>
                </a:cxn>
                <a:cxn ang="0">
                  <a:pos x="16" y="299"/>
                </a:cxn>
                <a:cxn ang="0">
                  <a:pos x="10" y="283"/>
                </a:cxn>
                <a:cxn ang="0">
                  <a:pos x="0" y="283"/>
                </a:cxn>
                <a:cxn ang="0">
                  <a:pos x="0" y="397"/>
                </a:cxn>
                <a:cxn ang="0">
                  <a:pos x="10" y="397"/>
                </a:cxn>
                <a:cxn ang="0">
                  <a:pos x="14" y="379"/>
                </a:cxn>
                <a:cxn ang="0">
                  <a:pos x="24" y="368"/>
                </a:cxn>
                <a:cxn ang="0">
                  <a:pos x="41" y="362"/>
                </a:cxn>
                <a:cxn ang="0">
                  <a:pos x="64" y="357"/>
                </a:cxn>
                <a:cxn ang="0">
                  <a:pos x="259" y="342"/>
                </a:cxn>
                <a:cxn ang="0">
                  <a:pos x="273" y="339"/>
                </a:cxn>
                <a:cxn ang="0">
                  <a:pos x="287" y="334"/>
                </a:cxn>
                <a:cxn ang="0">
                  <a:pos x="302" y="328"/>
                </a:cxn>
                <a:cxn ang="0">
                  <a:pos x="314" y="322"/>
                </a:cxn>
                <a:cxn ang="0">
                  <a:pos x="325" y="316"/>
                </a:cxn>
                <a:cxn ang="0">
                  <a:pos x="333" y="311"/>
                </a:cxn>
                <a:cxn ang="0">
                  <a:pos x="334" y="309"/>
                </a:cxn>
              </a:cxnLst>
              <a:rect l="0" t="0" r="r" b="b"/>
              <a:pathLst>
                <a:path w="334" h="397">
                  <a:moveTo>
                    <a:pt x="334" y="309"/>
                  </a:moveTo>
                  <a:lnTo>
                    <a:pt x="68" y="200"/>
                  </a:lnTo>
                  <a:lnTo>
                    <a:pt x="334" y="89"/>
                  </a:lnTo>
                  <a:lnTo>
                    <a:pt x="333" y="88"/>
                  </a:lnTo>
                  <a:lnTo>
                    <a:pt x="327" y="82"/>
                  </a:lnTo>
                  <a:lnTo>
                    <a:pt x="319" y="74"/>
                  </a:lnTo>
                  <a:lnTo>
                    <a:pt x="311" y="66"/>
                  </a:lnTo>
                  <a:lnTo>
                    <a:pt x="302" y="60"/>
                  </a:lnTo>
                  <a:lnTo>
                    <a:pt x="293" y="57"/>
                  </a:lnTo>
                  <a:lnTo>
                    <a:pt x="287" y="60"/>
                  </a:lnTo>
                  <a:lnTo>
                    <a:pt x="68" y="40"/>
                  </a:lnTo>
                  <a:lnTo>
                    <a:pt x="50" y="37"/>
                  </a:lnTo>
                  <a:lnTo>
                    <a:pt x="34" y="34"/>
                  </a:lnTo>
                  <a:lnTo>
                    <a:pt x="22" y="26"/>
                  </a:lnTo>
                  <a:lnTo>
                    <a:pt x="14" y="15"/>
                  </a:lnTo>
                  <a:lnTo>
                    <a:pt x="10" y="0"/>
                  </a:lnTo>
                  <a:lnTo>
                    <a:pt x="0" y="0"/>
                  </a:lnTo>
                  <a:lnTo>
                    <a:pt x="0" y="99"/>
                  </a:lnTo>
                  <a:lnTo>
                    <a:pt x="10" y="99"/>
                  </a:lnTo>
                  <a:lnTo>
                    <a:pt x="16" y="82"/>
                  </a:lnTo>
                  <a:lnTo>
                    <a:pt x="24" y="69"/>
                  </a:lnTo>
                  <a:lnTo>
                    <a:pt x="36" y="62"/>
                  </a:lnTo>
                  <a:lnTo>
                    <a:pt x="50" y="57"/>
                  </a:lnTo>
                  <a:lnTo>
                    <a:pt x="67" y="57"/>
                  </a:lnTo>
                  <a:lnTo>
                    <a:pt x="262" y="75"/>
                  </a:lnTo>
                  <a:lnTo>
                    <a:pt x="262" y="75"/>
                  </a:lnTo>
                  <a:lnTo>
                    <a:pt x="0" y="182"/>
                  </a:lnTo>
                  <a:lnTo>
                    <a:pt x="0" y="191"/>
                  </a:lnTo>
                  <a:lnTo>
                    <a:pt x="262" y="299"/>
                  </a:lnTo>
                  <a:lnTo>
                    <a:pt x="262" y="300"/>
                  </a:lnTo>
                  <a:lnTo>
                    <a:pt x="57" y="316"/>
                  </a:lnTo>
                  <a:lnTo>
                    <a:pt x="37" y="316"/>
                  </a:lnTo>
                  <a:lnTo>
                    <a:pt x="24" y="309"/>
                  </a:lnTo>
                  <a:lnTo>
                    <a:pt x="16" y="299"/>
                  </a:lnTo>
                  <a:lnTo>
                    <a:pt x="10" y="283"/>
                  </a:lnTo>
                  <a:lnTo>
                    <a:pt x="0" y="283"/>
                  </a:lnTo>
                  <a:lnTo>
                    <a:pt x="0" y="397"/>
                  </a:lnTo>
                  <a:lnTo>
                    <a:pt x="10" y="397"/>
                  </a:lnTo>
                  <a:lnTo>
                    <a:pt x="14" y="379"/>
                  </a:lnTo>
                  <a:lnTo>
                    <a:pt x="24" y="368"/>
                  </a:lnTo>
                  <a:lnTo>
                    <a:pt x="41" y="362"/>
                  </a:lnTo>
                  <a:lnTo>
                    <a:pt x="64" y="357"/>
                  </a:lnTo>
                  <a:lnTo>
                    <a:pt x="259" y="342"/>
                  </a:lnTo>
                  <a:lnTo>
                    <a:pt x="273" y="339"/>
                  </a:lnTo>
                  <a:lnTo>
                    <a:pt x="287" y="334"/>
                  </a:lnTo>
                  <a:lnTo>
                    <a:pt x="302" y="328"/>
                  </a:lnTo>
                  <a:lnTo>
                    <a:pt x="314" y="322"/>
                  </a:lnTo>
                  <a:lnTo>
                    <a:pt x="325" y="316"/>
                  </a:lnTo>
                  <a:lnTo>
                    <a:pt x="333" y="311"/>
                  </a:lnTo>
                  <a:lnTo>
                    <a:pt x="334" y="309"/>
                  </a:lnTo>
                  <a:close/>
                </a:path>
              </a:pathLst>
            </a:custGeom>
            <a:solidFill>
              <a:srgbClr val="C0973A"/>
            </a:solidFill>
            <a:ln w="0">
              <a:noFill/>
              <a:prstDash val="solid"/>
              <a:round/>
              <a:headEnd/>
              <a:tailEnd/>
            </a:ln>
          </p:spPr>
          <p:txBody>
            <a:bodyPr/>
            <a:lstStyle/>
            <a:p>
              <a:pPr>
                <a:defRPr/>
              </a:pPr>
              <a:endParaRPr lang="en-US" dirty="0"/>
            </a:p>
          </p:txBody>
        </p:sp>
        <p:sp>
          <p:nvSpPr>
            <p:cNvPr id="2729" name="Freeform 2728"/>
            <p:cNvSpPr>
              <a:spLocks/>
            </p:cNvSpPr>
            <p:nvPr userDrawn="1"/>
          </p:nvSpPr>
          <p:spPr bwMode="auto">
            <a:xfrm>
              <a:off x="2597" y="3377"/>
              <a:ext cx="222" cy="223"/>
            </a:xfrm>
            <a:custGeom>
              <a:avLst/>
              <a:gdLst/>
              <a:ahLst/>
              <a:cxnLst>
                <a:cxn ang="0">
                  <a:pos x="456" y="155"/>
                </a:cxn>
                <a:cxn ang="0">
                  <a:pos x="190" y="266"/>
                </a:cxn>
                <a:cxn ang="0">
                  <a:pos x="299" y="1"/>
                </a:cxn>
                <a:cxn ang="0">
                  <a:pos x="297" y="0"/>
                </a:cxn>
                <a:cxn ang="0">
                  <a:pos x="288" y="0"/>
                </a:cxn>
                <a:cxn ang="0">
                  <a:pos x="277" y="0"/>
                </a:cxn>
                <a:cxn ang="0">
                  <a:pos x="267" y="1"/>
                </a:cxn>
                <a:cxn ang="0">
                  <a:pos x="256" y="3"/>
                </a:cxn>
                <a:cxn ang="0">
                  <a:pos x="248" y="8"/>
                </a:cxn>
                <a:cxn ang="0">
                  <a:pos x="243" y="14"/>
                </a:cxn>
                <a:cxn ang="0">
                  <a:pos x="76" y="154"/>
                </a:cxn>
                <a:cxn ang="0">
                  <a:pos x="62" y="166"/>
                </a:cxn>
                <a:cxn ang="0">
                  <a:pos x="48" y="174"/>
                </a:cxn>
                <a:cxn ang="0">
                  <a:pos x="34" y="177"/>
                </a:cxn>
                <a:cxn ang="0">
                  <a:pos x="22" y="174"/>
                </a:cxn>
                <a:cxn ang="0">
                  <a:pos x="7" y="166"/>
                </a:cxn>
                <a:cxn ang="0">
                  <a:pos x="0" y="172"/>
                </a:cxn>
                <a:cxn ang="0">
                  <a:pos x="70" y="243"/>
                </a:cxn>
                <a:cxn ang="0">
                  <a:pos x="76" y="235"/>
                </a:cxn>
                <a:cxn ang="0">
                  <a:pos x="67" y="217"/>
                </a:cxn>
                <a:cxn ang="0">
                  <a:pos x="67" y="198"/>
                </a:cxn>
                <a:cxn ang="0">
                  <a:pos x="73" y="183"/>
                </a:cxn>
                <a:cxn ang="0">
                  <a:pos x="88" y="166"/>
                </a:cxn>
                <a:cxn ang="0">
                  <a:pos x="239" y="41"/>
                </a:cxn>
                <a:cxn ang="0">
                  <a:pos x="239" y="41"/>
                </a:cxn>
                <a:cxn ang="0">
                  <a:pos x="130" y="301"/>
                </a:cxn>
                <a:cxn ang="0">
                  <a:pos x="134" y="308"/>
                </a:cxn>
                <a:cxn ang="0">
                  <a:pos x="397" y="200"/>
                </a:cxn>
                <a:cxn ang="0">
                  <a:pos x="397" y="200"/>
                </a:cxn>
                <a:cxn ang="0">
                  <a:pos x="263" y="355"/>
                </a:cxn>
                <a:cxn ang="0">
                  <a:pos x="250" y="369"/>
                </a:cxn>
                <a:cxn ang="0">
                  <a:pos x="236" y="375"/>
                </a:cxn>
                <a:cxn ang="0">
                  <a:pos x="222" y="374"/>
                </a:cxn>
                <a:cxn ang="0">
                  <a:pos x="207" y="366"/>
                </a:cxn>
                <a:cxn ang="0">
                  <a:pos x="200" y="372"/>
                </a:cxn>
                <a:cxn ang="0">
                  <a:pos x="280" y="454"/>
                </a:cxn>
                <a:cxn ang="0">
                  <a:pos x="288" y="448"/>
                </a:cxn>
                <a:cxn ang="0">
                  <a:pos x="279" y="434"/>
                </a:cxn>
                <a:cxn ang="0">
                  <a:pos x="276" y="423"/>
                </a:cxn>
                <a:cxn ang="0">
                  <a:pos x="277" y="411"/>
                </a:cxn>
                <a:cxn ang="0">
                  <a:pos x="285" y="397"/>
                </a:cxn>
                <a:cxn ang="0">
                  <a:pos x="297" y="381"/>
                </a:cxn>
                <a:cxn ang="0">
                  <a:pos x="425" y="232"/>
                </a:cxn>
                <a:cxn ang="0">
                  <a:pos x="433" y="218"/>
                </a:cxn>
                <a:cxn ang="0">
                  <a:pos x="440" y="201"/>
                </a:cxn>
                <a:cxn ang="0">
                  <a:pos x="447" y="186"/>
                </a:cxn>
                <a:cxn ang="0">
                  <a:pos x="451" y="171"/>
                </a:cxn>
                <a:cxn ang="0">
                  <a:pos x="454" y="160"/>
                </a:cxn>
                <a:cxn ang="0">
                  <a:pos x="456" y="155"/>
                </a:cxn>
              </a:cxnLst>
              <a:rect l="0" t="0" r="r" b="b"/>
              <a:pathLst>
                <a:path w="456" h="454">
                  <a:moveTo>
                    <a:pt x="456" y="155"/>
                  </a:moveTo>
                  <a:lnTo>
                    <a:pt x="190" y="266"/>
                  </a:lnTo>
                  <a:lnTo>
                    <a:pt x="299" y="1"/>
                  </a:lnTo>
                  <a:lnTo>
                    <a:pt x="297" y="0"/>
                  </a:lnTo>
                  <a:lnTo>
                    <a:pt x="288" y="0"/>
                  </a:lnTo>
                  <a:lnTo>
                    <a:pt x="277" y="0"/>
                  </a:lnTo>
                  <a:lnTo>
                    <a:pt x="267" y="1"/>
                  </a:lnTo>
                  <a:lnTo>
                    <a:pt x="256" y="3"/>
                  </a:lnTo>
                  <a:lnTo>
                    <a:pt x="248" y="8"/>
                  </a:lnTo>
                  <a:lnTo>
                    <a:pt x="243" y="14"/>
                  </a:lnTo>
                  <a:lnTo>
                    <a:pt x="76" y="154"/>
                  </a:lnTo>
                  <a:lnTo>
                    <a:pt x="62" y="166"/>
                  </a:lnTo>
                  <a:lnTo>
                    <a:pt x="48" y="174"/>
                  </a:lnTo>
                  <a:lnTo>
                    <a:pt x="34" y="177"/>
                  </a:lnTo>
                  <a:lnTo>
                    <a:pt x="22" y="174"/>
                  </a:lnTo>
                  <a:lnTo>
                    <a:pt x="7" y="166"/>
                  </a:lnTo>
                  <a:lnTo>
                    <a:pt x="0" y="172"/>
                  </a:lnTo>
                  <a:lnTo>
                    <a:pt x="70" y="243"/>
                  </a:lnTo>
                  <a:lnTo>
                    <a:pt x="76" y="235"/>
                  </a:lnTo>
                  <a:lnTo>
                    <a:pt x="67" y="217"/>
                  </a:lnTo>
                  <a:lnTo>
                    <a:pt x="67" y="198"/>
                  </a:lnTo>
                  <a:lnTo>
                    <a:pt x="73" y="183"/>
                  </a:lnTo>
                  <a:lnTo>
                    <a:pt x="88" y="166"/>
                  </a:lnTo>
                  <a:lnTo>
                    <a:pt x="239" y="41"/>
                  </a:lnTo>
                  <a:lnTo>
                    <a:pt x="239" y="41"/>
                  </a:lnTo>
                  <a:lnTo>
                    <a:pt x="130" y="301"/>
                  </a:lnTo>
                  <a:lnTo>
                    <a:pt x="134" y="308"/>
                  </a:lnTo>
                  <a:lnTo>
                    <a:pt x="397" y="200"/>
                  </a:lnTo>
                  <a:lnTo>
                    <a:pt x="397" y="200"/>
                  </a:lnTo>
                  <a:lnTo>
                    <a:pt x="263" y="355"/>
                  </a:lnTo>
                  <a:lnTo>
                    <a:pt x="250" y="369"/>
                  </a:lnTo>
                  <a:lnTo>
                    <a:pt x="236" y="375"/>
                  </a:lnTo>
                  <a:lnTo>
                    <a:pt x="222" y="374"/>
                  </a:lnTo>
                  <a:lnTo>
                    <a:pt x="207" y="366"/>
                  </a:lnTo>
                  <a:lnTo>
                    <a:pt x="200" y="372"/>
                  </a:lnTo>
                  <a:lnTo>
                    <a:pt x="280" y="454"/>
                  </a:lnTo>
                  <a:lnTo>
                    <a:pt x="288" y="448"/>
                  </a:lnTo>
                  <a:lnTo>
                    <a:pt x="279" y="434"/>
                  </a:lnTo>
                  <a:lnTo>
                    <a:pt x="276" y="423"/>
                  </a:lnTo>
                  <a:lnTo>
                    <a:pt x="277" y="411"/>
                  </a:lnTo>
                  <a:lnTo>
                    <a:pt x="285" y="397"/>
                  </a:lnTo>
                  <a:lnTo>
                    <a:pt x="297" y="381"/>
                  </a:lnTo>
                  <a:lnTo>
                    <a:pt x="425" y="232"/>
                  </a:lnTo>
                  <a:lnTo>
                    <a:pt x="433" y="218"/>
                  </a:lnTo>
                  <a:lnTo>
                    <a:pt x="440" y="201"/>
                  </a:lnTo>
                  <a:lnTo>
                    <a:pt x="447" y="186"/>
                  </a:lnTo>
                  <a:lnTo>
                    <a:pt x="451" y="171"/>
                  </a:lnTo>
                  <a:lnTo>
                    <a:pt x="454" y="160"/>
                  </a:lnTo>
                  <a:lnTo>
                    <a:pt x="456" y="155"/>
                  </a:lnTo>
                  <a:close/>
                </a:path>
              </a:pathLst>
            </a:custGeom>
            <a:solidFill>
              <a:srgbClr val="C0973A"/>
            </a:solidFill>
            <a:ln w="0">
              <a:noFill/>
              <a:prstDash val="solid"/>
              <a:round/>
              <a:headEnd/>
              <a:tailEnd/>
            </a:ln>
          </p:spPr>
          <p:txBody>
            <a:bodyPr/>
            <a:lstStyle/>
            <a:p>
              <a:pPr>
                <a:defRPr/>
              </a:pPr>
              <a:endParaRPr lang="en-US" dirty="0"/>
            </a:p>
          </p:txBody>
        </p:sp>
        <p:sp>
          <p:nvSpPr>
            <p:cNvPr id="2730" name="Freeform 2729"/>
            <p:cNvSpPr>
              <a:spLocks/>
            </p:cNvSpPr>
            <p:nvPr userDrawn="1"/>
          </p:nvSpPr>
          <p:spPr bwMode="auto">
            <a:xfrm>
              <a:off x="2779" y="3456"/>
              <a:ext cx="199" cy="169"/>
            </a:xfrm>
            <a:custGeom>
              <a:avLst/>
              <a:gdLst/>
              <a:ahLst/>
              <a:cxnLst>
                <a:cxn ang="0">
                  <a:pos x="311" y="0"/>
                </a:cxn>
                <a:cxn ang="0">
                  <a:pos x="200" y="266"/>
                </a:cxn>
                <a:cxn ang="0">
                  <a:pos x="91" y="0"/>
                </a:cxn>
                <a:cxn ang="0">
                  <a:pos x="88" y="3"/>
                </a:cxn>
                <a:cxn ang="0">
                  <a:pos x="82" y="7"/>
                </a:cxn>
                <a:cxn ang="0">
                  <a:pos x="75" y="15"/>
                </a:cxn>
                <a:cxn ang="0">
                  <a:pos x="66" y="24"/>
                </a:cxn>
                <a:cxn ang="0">
                  <a:pos x="60" y="34"/>
                </a:cxn>
                <a:cxn ang="0">
                  <a:pos x="58" y="41"/>
                </a:cxn>
                <a:cxn ang="0">
                  <a:pos x="60" y="49"/>
                </a:cxn>
                <a:cxn ang="0">
                  <a:pos x="40" y="266"/>
                </a:cxn>
                <a:cxn ang="0">
                  <a:pos x="38" y="286"/>
                </a:cxn>
                <a:cxn ang="0">
                  <a:pos x="34" y="300"/>
                </a:cxn>
                <a:cxn ang="0">
                  <a:pos x="28" y="312"/>
                </a:cxn>
                <a:cxn ang="0">
                  <a:pos x="17" y="320"/>
                </a:cxn>
                <a:cxn ang="0">
                  <a:pos x="0" y="325"/>
                </a:cxn>
                <a:cxn ang="0">
                  <a:pos x="0" y="334"/>
                </a:cxn>
                <a:cxn ang="0">
                  <a:pos x="98" y="334"/>
                </a:cxn>
                <a:cxn ang="0">
                  <a:pos x="98" y="325"/>
                </a:cxn>
                <a:cxn ang="0">
                  <a:pos x="82" y="320"/>
                </a:cxn>
                <a:cxn ang="0">
                  <a:pos x="69" y="311"/>
                </a:cxn>
                <a:cxn ang="0">
                  <a:pos x="62" y="300"/>
                </a:cxn>
                <a:cxn ang="0">
                  <a:pos x="58" y="284"/>
                </a:cxn>
                <a:cxn ang="0">
                  <a:pos x="58" y="268"/>
                </a:cxn>
                <a:cxn ang="0">
                  <a:pos x="75" y="72"/>
                </a:cxn>
                <a:cxn ang="0">
                  <a:pos x="77" y="72"/>
                </a:cxn>
                <a:cxn ang="0">
                  <a:pos x="183" y="334"/>
                </a:cxn>
                <a:cxn ang="0">
                  <a:pos x="191" y="334"/>
                </a:cxn>
                <a:cxn ang="0">
                  <a:pos x="300" y="72"/>
                </a:cxn>
                <a:cxn ang="0">
                  <a:pos x="300" y="72"/>
                </a:cxn>
                <a:cxn ang="0">
                  <a:pos x="315" y="277"/>
                </a:cxn>
                <a:cxn ang="0">
                  <a:pos x="315" y="297"/>
                </a:cxn>
                <a:cxn ang="0">
                  <a:pos x="311" y="311"/>
                </a:cxn>
                <a:cxn ang="0">
                  <a:pos x="300" y="320"/>
                </a:cxn>
                <a:cxn ang="0">
                  <a:pos x="283" y="325"/>
                </a:cxn>
                <a:cxn ang="0">
                  <a:pos x="283" y="334"/>
                </a:cxn>
                <a:cxn ang="0">
                  <a:pos x="397" y="334"/>
                </a:cxn>
                <a:cxn ang="0">
                  <a:pos x="397" y="325"/>
                </a:cxn>
                <a:cxn ang="0">
                  <a:pos x="380" y="320"/>
                </a:cxn>
                <a:cxn ang="0">
                  <a:pos x="368" y="311"/>
                </a:cxn>
                <a:cxn ang="0">
                  <a:pos x="362" y="295"/>
                </a:cxn>
                <a:cxn ang="0">
                  <a:pos x="358" y="271"/>
                </a:cxn>
                <a:cxn ang="0">
                  <a:pos x="342" y="75"/>
                </a:cxn>
                <a:cxn ang="0">
                  <a:pos x="340" y="61"/>
                </a:cxn>
                <a:cxn ang="0">
                  <a:pos x="335" y="48"/>
                </a:cxn>
                <a:cxn ang="0">
                  <a:pos x="329" y="34"/>
                </a:cxn>
                <a:cxn ang="0">
                  <a:pos x="322" y="20"/>
                </a:cxn>
                <a:cxn ang="0">
                  <a:pos x="317" y="9"/>
                </a:cxn>
                <a:cxn ang="0">
                  <a:pos x="312" y="3"/>
                </a:cxn>
                <a:cxn ang="0">
                  <a:pos x="311" y="0"/>
                </a:cxn>
              </a:cxnLst>
              <a:rect l="0" t="0" r="r" b="b"/>
              <a:pathLst>
                <a:path w="397" h="334">
                  <a:moveTo>
                    <a:pt x="311" y="0"/>
                  </a:moveTo>
                  <a:lnTo>
                    <a:pt x="200" y="266"/>
                  </a:lnTo>
                  <a:lnTo>
                    <a:pt x="91" y="0"/>
                  </a:lnTo>
                  <a:lnTo>
                    <a:pt x="88" y="3"/>
                  </a:lnTo>
                  <a:lnTo>
                    <a:pt x="82" y="7"/>
                  </a:lnTo>
                  <a:lnTo>
                    <a:pt x="75" y="15"/>
                  </a:lnTo>
                  <a:lnTo>
                    <a:pt x="66" y="24"/>
                  </a:lnTo>
                  <a:lnTo>
                    <a:pt x="60" y="34"/>
                  </a:lnTo>
                  <a:lnTo>
                    <a:pt x="58" y="41"/>
                  </a:lnTo>
                  <a:lnTo>
                    <a:pt x="60" y="49"/>
                  </a:lnTo>
                  <a:lnTo>
                    <a:pt x="40" y="266"/>
                  </a:lnTo>
                  <a:lnTo>
                    <a:pt x="38" y="286"/>
                  </a:lnTo>
                  <a:lnTo>
                    <a:pt x="34" y="300"/>
                  </a:lnTo>
                  <a:lnTo>
                    <a:pt x="28" y="312"/>
                  </a:lnTo>
                  <a:lnTo>
                    <a:pt x="17" y="320"/>
                  </a:lnTo>
                  <a:lnTo>
                    <a:pt x="0" y="325"/>
                  </a:lnTo>
                  <a:lnTo>
                    <a:pt x="0" y="334"/>
                  </a:lnTo>
                  <a:lnTo>
                    <a:pt x="98" y="334"/>
                  </a:lnTo>
                  <a:lnTo>
                    <a:pt x="98" y="325"/>
                  </a:lnTo>
                  <a:lnTo>
                    <a:pt x="82" y="320"/>
                  </a:lnTo>
                  <a:lnTo>
                    <a:pt x="69" y="311"/>
                  </a:lnTo>
                  <a:lnTo>
                    <a:pt x="62" y="300"/>
                  </a:lnTo>
                  <a:lnTo>
                    <a:pt x="58" y="284"/>
                  </a:lnTo>
                  <a:lnTo>
                    <a:pt x="58" y="268"/>
                  </a:lnTo>
                  <a:lnTo>
                    <a:pt x="75" y="72"/>
                  </a:lnTo>
                  <a:lnTo>
                    <a:pt x="77" y="72"/>
                  </a:lnTo>
                  <a:lnTo>
                    <a:pt x="183" y="334"/>
                  </a:lnTo>
                  <a:lnTo>
                    <a:pt x="191" y="334"/>
                  </a:lnTo>
                  <a:lnTo>
                    <a:pt x="300" y="72"/>
                  </a:lnTo>
                  <a:lnTo>
                    <a:pt x="300" y="72"/>
                  </a:lnTo>
                  <a:lnTo>
                    <a:pt x="315" y="277"/>
                  </a:lnTo>
                  <a:lnTo>
                    <a:pt x="315" y="297"/>
                  </a:lnTo>
                  <a:lnTo>
                    <a:pt x="311" y="311"/>
                  </a:lnTo>
                  <a:lnTo>
                    <a:pt x="300" y="320"/>
                  </a:lnTo>
                  <a:lnTo>
                    <a:pt x="283" y="325"/>
                  </a:lnTo>
                  <a:lnTo>
                    <a:pt x="283" y="334"/>
                  </a:lnTo>
                  <a:lnTo>
                    <a:pt x="397" y="334"/>
                  </a:lnTo>
                  <a:lnTo>
                    <a:pt x="397" y="325"/>
                  </a:lnTo>
                  <a:lnTo>
                    <a:pt x="380" y="320"/>
                  </a:lnTo>
                  <a:lnTo>
                    <a:pt x="368" y="311"/>
                  </a:lnTo>
                  <a:lnTo>
                    <a:pt x="362" y="295"/>
                  </a:lnTo>
                  <a:lnTo>
                    <a:pt x="358" y="271"/>
                  </a:lnTo>
                  <a:lnTo>
                    <a:pt x="342" y="75"/>
                  </a:lnTo>
                  <a:lnTo>
                    <a:pt x="340" y="61"/>
                  </a:lnTo>
                  <a:lnTo>
                    <a:pt x="335" y="48"/>
                  </a:lnTo>
                  <a:lnTo>
                    <a:pt x="329" y="34"/>
                  </a:lnTo>
                  <a:lnTo>
                    <a:pt x="322" y="20"/>
                  </a:lnTo>
                  <a:lnTo>
                    <a:pt x="317" y="9"/>
                  </a:lnTo>
                  <a:lnTo>
                    <a:pt x="312" y="3"/>
                  </a:lnTo>
                  <a:lnTo>
                    <a:pt x="311" y="0"/>
                  </a:lnTo>
                  <a:close/>
                </a:path>
              </a:pathLst>
            </a:custGeom>
            <a:solidFill>
              <a:srgbClr val="C0973A"/>
            </a:solidFill>
            <a:ln w="0">
              <a:noFill/>
              <a:prstDash val="solid"/>
              <a:round/>
              <a:headEnd/>
              <a:tailEnd/>
            </a:ln>
          </p:spPr>
          <p:txBody>
            <a:bodyPr/>
            <a:lstStyle/>
            <a:p>
              <a:pPr>
                <a:defRPr/>
              </a:pPr>
              <a:endParaRPr lang="en-US" dirty="0"/>
            </a:p>
          </p:txBody>
        </p:sp>
        <p:sp>
          <p:nvSpPr>
            <p:cNvPr id="2731" name="Freeform 2730"/>
            <p:cNvSpPr>
              <a:spLocks/>
            </p:cNvSpPr>
            <p:nvPr userDrawn="1"/>
          </p:nvSpPr>
          <p:spPr bwMode="auto">
            <a:xfrm>
              <a:off x="2934" y="3379"/>
              <a:ext cx="222" cy="221"/>
            </a:xfrm>
            <a:custGeom>
              <a:avLst/>
              <a:gdLst/>
              <a:ahLst/>
              <a:cxnLst>
                <a:cxn ang="0">
                  <a:pos x="156" y="0"/>
                </a:cxn>
                <a:cxn ang="0">
                  <a:pos x="266" y="268"/>
                </a:cxn>
                <a:cxn ang="0">
                  <a:pos x="2" y="157"/>
                </a:cxn>
                <a:cxn ang="0">
                  <a:pos x="2" y="160"/>
                </a:cxn>
                <a:cxn ang="0">
                  <a:pos x="0" y="168"/>
                </a:cxn>
                <a:cxn ang="0">
                  <a:pos x="0" y="178"/>
                </a:cxn>
                <a:cxn ang="0">
                  <a:pos x="2" y="189"/>
                </a:cxn>
                <a:cxn ang="0">
                  <a:pos x="3" y="200"/>
                </a:cxn>
                <a:cxn ang="0">
                  <a:pos x="8" y="209"/>
                </a:cxn>
                <a:cxn ang="0">
                  <a:pos x="14" y="212"/>
                </a:cxn>
                <a:cxn ang="0">
                  <a:pos x="154" y="380"/>
                </a:cxn>
                <a:cxn ang="0">
                  <a:pos x="166" y="395"/>
                </a:cxn>
                <a:cxn ang="0">
                  <a:pos x="174" y="408"/>
                </a:cxn>
                <a:cxn ang="0">
                  <a:pos x="177" y="422"/>
                </a:cxn>
                <a:cxn ang="0">
                  <a:pos x="176" y="435"/>
                </a:cxn>
                <a:cxn ang="0">
                  <a:pos x="166" y="449"/>
                </a:cxn>
                <a:cxn ang="0">
                  <a:pos x="173" y="455"/>
                </a:cxn>
                <a:cxn ang="0">
                  <a:pos x="243" y="386"/>
                </a:cxn>
                <a:cxn ang="0">
                  <a:pos x="236" y="380"/>
                </a:cxn>
                <a:cxn ang="0">
                  <a:pos x="217" y="389"/>
                </a:cxn>
                <a:cxn ang="0">
                  <a:pos x="199" y="391"/>
                </a:cxn>
                <a:cxn ang="0">
                  <a:pos x="183" y="383"/>
                </a:cxn>
                <a:cxn ang="0">
                  <a:pos x="166" y="368"/>
                </a:cxn>
                <a:cxn ang="0">
                  <a:pos x="42" y="218"/>
                </a:cxn>
                <a:cxn ang="0">
                  <a:pos x="42" y="217"/>
                </a:cxn>
                <a:cxn ang="0">
                  <a:pos x="302" y="326"/>
                </a:cxn>
                <a:cxn ang="0">
                  <a:pos x="308" y="322"/>
                </a:cxn>
                <a:cxn ang="0">
                  <a:pos x="200" y="60"/>
                </a:cxn>
                <a:cxn ang="0">
                  <a:pos x="200" y="58"/>
                </a:cxn>
                <a:cxn ang="0">
                  <a:pos x="356" y="192"/>
                </a:cxn>
                <a:cxn ang="0">
                  <a:pos x="369" y="208"/>
                </a:cxn>
                <a:cxn ang="0">
                  <a:pos x="376" y="220"/>
                </a:cxn>
                <a:cxn ang="0">
                  <a:pos x="376" y="234"/>
                </a:cxn>
                <a:cxn ang="0">
                  <a:pos x="366" y="249"/>
                </a:cxn>
                <a:cxn ang="0">
                  <a:pos x="374" y="255"/>
                </a:cxn>
                <a:cxn ang="0">
                  <a:pos x="454" y="175"/>
                </a:cxn>
                <a:cxn ang="0">
                  <a:pos x="448" y="169"/>
                </a:cxn>
                <a:cxn ang="0">
                  <a:pos x="434" y="177"/>
                </a:cxn>
                <a:cxn ang="0">
                  <a:pos x="423" y="180"/>
                </a:cxn>
                <a:cxn ang="0">
                  <a:pos x="411" y="178"/>
                </a:cxn>
                <a:cxn ang="0">
                  <a:pos x="397" y="171"/>
                </a:cxn>
                <a:cxn ang="0">
                  <a:pos x="382" y="158"/>
                </a:cxn>
                <a:cxn ang="0">
                  <a:pos x="233" y="32"/>
                </a:cxn>
                <a:cxn ang="0">
                  <a:pos x="219" y="23"/>
                </a:cxn>
                <a:cxn ang="0">
                  <a:pos x="202" y="15"/>
                </a:cxn>
                <a:cxn ang="0">
                  <a:pos x="186" y="9"/>
                </a:cxn>
                <a:cxn ang="0">
                  <a:pos x="171" y="5"/>
                </a:cxn>
                <a:cxn ang="0">
                  <a:pos x="160" y="1"/>
                </a:cxn>
                <a:cxn ang="0">
                  <a:pos x="156" y="0"/>
                </a:cxn>
              </a:cxnLst>
              <a:rect l="0" t="0" r="r" b="b"/>
              <a:pathLst>
                <a:path w="454" h="455">
                  <a:moveTo>
                    <a:pt x="156" y="0"/>
                  </a:moveTo>
                  <a:lnTo>
                    <a:pt x="266" y="268"/>
                  </a:lnTo>
                  <a:lnTo>
                    <a:pt x="2" y="157"/>
                  </a:lnTo>
                  <a:lnTo>
                    <a:pt x="2" y="160"/>
                  </a:lnTo>
                  <a:lnTo>
                    <a:pt x="0" y="168"/>
                  </a:lnTo>
                  <a:lnTo>
                    <a:pt x="0" y="178"/>
                  </a:lnTo>
                  <a:lnTo>
                    <a:pt x="2" y="189"/>
                  </a:lnTo>
                  <a:lnTo>
                    <a:pt x="3" y="200"/>
                  </a:lnTo>
                  <a:lnTo>
                    <a:pt x="8" y="209"/>
                  </a:lnTo>
                  <a:lnTo>
                    <a:pt x="14" y="212"/>
                  </a:lnTo>
                  <a:lnTo>
                    <a:pt x="154" y="380"/>
                  </a:lnTo>
                  <a:lnTo>
                    <a:pt x="166" y="395"/>
                  </a:lnTo>
                  <a:lnTo>
                    <a:pt x="174" y="408"/>
                  </a:lnTo>
                  <a:lnTo>
                    <a:pt x="177" y="422"/>
                  </a:lnTo>
                  <a:lnTo>
                    <a:pt x="176" y="435"/>
                  </a:lnTo>
                  <a:lnTo>
                    <a:pt x="166" y="449"/>
                  </a:lnTo>
                  <a:lnTo>
                    <a:pt x="173" y="455"/>
                  </a:lnTo>
                  <a:lnTo>
                    <a:pt x="243" y="386"/>
                  </a:lnTo>
                  <a:lnTo>
                    <a:pt x="236" y="380"/>
                  </a:lnTo>
                  <a:lnTo>
                    <a:pt x="217" y="389"/>
                  </a:lnTo>
                  <a:lnTo>
                    <a:pt x="199" y="391"/>
                  </a:lnTo>
                  <a:lnTo>
                    <a:pt x="183" y="383"/>
                  </a:lnTo>
                  <a:lnTo>
                    <a:pt x="166" y="368"/>
                  </a:lnTo>
                  <a:lnTo>
                    <a:pt x="42" y="218"/>
                  </a:lnTo>
                  <a:lnTo>
                    <a:pt x="42" y="217"/>
                  </a:lnTo>
                  <a:lnTo>
                    <a:pt x="302" y="326"/>
                  </a:lnTo>
                  <a:lnTo>
                    <a:pt x="308" y="322"/>
                  </a:lnTo>
                  <a:lnTo>
                    <a:pt x="200" y="60"/>
                  </a:lnTo>
                  <a:lnTo>
                    <a:pt x="200" y="58"/>
                  </a:lnTo>
                  <a:lnTo>
                    <a:pt x="356" y="192"/>
                  </a:lnTo>
                  <a:lnTo>
                    <a:pt x="369" y="208"/>
                  </a:lnTo>
                  <a:lnTo>
                    <a:pt x="376" y="220"/>
                  </a:lnTo>
                  <a:lnTo>
                    <a:pt x="376" y="234"/>
                  </a:lnTo>
                  <a:lnTo>
                    <a:pt x="366" y="249"/>
                  </a:lnTo>
                  <a:lnTo>
                    <a:pt x="374" y="255"/>
                  </a:lnTo>
                  <a:lnTo>
                    <a:pt x="454" y="175"/>
                  </a:lnTo>
                  <a:lnTo>
                    <a:pt x="448" y="169"/>
                  </a:lnTo>
                  <a:lnTo>
                    <a:pt x="434" y="177"/>
                  </a:lnTo>
                  <a:lnTo>
                    <a:pt x="423" y="180"/>
                  </a:lnTo>
                  <a:lnTo>
                    <a:pt x="411" y="178"/>
                  </a:lnTo>
                  <a:lnTo>
                    <a:pt x="397" y="171"/>
                  </a:lnTo>
                  <a:lnTo>
                    <a:pt x="382" y="158"/>
                  </a:lnTo>
                  <a:lnTo>
                    <a:pt x="233" y="32"/>
                  </a:lnTo>
                  <a:lnTo>
                    <a:pt x="219" y="23"/>
                  </a:lnTo>
                  <a:lnTo>
                    <a:pt x="202" y="15"/>
                  </a:lnTo>
                  <a:lnTo>
                    <a:pt x="186" y="9"/>
                  </a:lnTo>
                  <a:lnTo>
                    <a:pt x="171" y="5"/>
                  </a:lnTo>
                  <a:lnTo>
                    <a:pt x="160" y="1"/>
                  </a:lnTo>
                  <a:lnTo>
                    <a:pt x="156" y="0"/>
                  </a:lnTo>
                  <a:close/>
                </a:path>
              </a:pathLst>
            </a:custGeom>
            <a:solidFill>
              <a:srgbClr val="C0973A"/>
            </a:solidFill>
            <a:ln w="0">
              <a:noFill/>
              <a:prstDash val="solid"/>
              <a:round/>
              <a:headEnd/>
              <a:tailEnd/>
            </a:ln>
          </p:spPr>
          <p:txBody>
            <a:bodyPr/>
            <a:lstStyle/>
            <a:p>
              <a:pPr>
                <a:defRPr/>
              </a:pPr>
              <a:endParaRPr lang="en-US" dirty="0"/>
            </a:p>
          </p:txBody>
        </p:sp>
        <p:sp>
          <p:nvSpPr>
            <p:cNvPr id="2732" name="Freeform 2731"/>
            <p:cNvSpPr>
              <a:spLocks/>
            </p:cNvSpPr>
            <p:nvPr userDrawn="1"/>
          </p:nvSpPr>
          <p:spPr bwMode="auto">
            <a:xfrm>
              <a:off x="3013" y="3227"/>
              <a:ext cx="168" cy="198"/>
            </a:xfrm>
            <a:custGeom>
              <a:avLst/>
              <a:gdLst/>
              <a:ahLst/>
              <a:cxnLst>
                <a:cxn ang="0">
                  <a:pos x="0" y="88"/>
                </a:cxn>
                <a:cxn ang="0">
                  <a:pos x="266" y="199"/>
                </a:cxn>
                <a:cxn ang="0">
                  <a:pos x="1" y="308"/>
                </a:cxn>
                <a:cxn ang="0">
                  <a:pos x="3" y="310"/>
                </a:cxn>
                <a:cxn ang="0">
                  <a:pos x="7" y="316"/>
                </a:cxn>
                <a:cxn ang="0">
                  <a:pos x="15" y="323"/>
                </a:cxn>
                <a:cxn ang="0">
                  <a:pos x="24" y="331"/>
                </a:cxn>
                <a:cxn ang="0">
                  <a:pos x="34" y="337"/>
                </a:cxn>
                <a:cxn ang="0">
                  <a:pos x="41" y="340"/>
                </a:cxn>
                <a:cxn ang="0">
                  <a:pos x="49" y="339"/>
                </a:cxn>
                <a:cxn ang="0">
                  <a:pos x="266" y="357"/>
                </a:cxn>
                <a:cxn ang="0">
                  <a:pos x="286" y="360"/>
                </a:cxn>
                <a:cxn ang="0">
                  <a:pos x="301" y="363"/>
                </a:cxn>
                <a:cxn ang="0">
                  <a:pos x="312" y="371"/>
                </a:cxn>
                <a:cxn ang="0">
                  <a:pos x="320" y="382"/>
                </a:cxn>
                <a:cxn ang="0">
                  <a:pos x="324" y="397"/>
                </a:cxn>
                <a:cxn ang="0">
                  <a:pos x="334" y="397"/>
                </a:cxn>
                <a:cxn ang="0">
                  <a:pos x="334" y="299"/>
                </a:cxn>
                <a:cxn ang="0">
                  <a:pos x="324" y="299"/>
                </a:cxn>
                <a:cxn ang="0">
                  <a:pos x="320" y="316"/>
                </a:cxn>
                <a:cxn ang="0">
                  <a:pos x="311" y="328"/>
                </a:cxn>
                <a:cxn ang="0">
                  <a:pos x="300" y="336"/>
                </a:cxn>
                <a:cxn ang="0">
                  <a:pos x="286" y="340"/>
                </a:cxn>
                <a:cxn ang="0">
                  <a:pos x="267" y="340"/>
                </a:cxn>
                <a:cxn ang="0">
                  <a:pos x="72" y="323"/>
                </a:cxn>
                <a:cxn ang="0">
                  <a:pos x="72" y="322"/>
                </a:cxn>
                <a:cxn ang="0">
                  <a:pos x="334" y="216"/>
                </a:cxn>
                <a:cxn ang="0">
                  <a:pos x="334" y="206"/>
                </a:cxn>
                <a:cxn ang="0">
                  <a:pos x="72" y="99"/>
                </a:cxn>
                <a:cxn ang="0">
                  <a:pos x="72" y="97"/>
                </a:cxn>
                <a:cxn ang="0">
                  <a:pos x="277" y="82"/>
                </a:cxn>
                <a:cxn ang="0">
                  <a:pos x="297" y="82"/>
                </a:cxn>
                <a:cxn ang="0">
                  <a:pos x="311" y="88"/>
                </a:cxn>
                <a:cxn ang="0">
                  <a:pos x="320" y="99"/>
                </a:cxn>
                <a:cxn ang="0">
                  <a:pos x="324" y="114"/>
                </a:cxn>
                <a:cxn ang="0">
                  <a:pos x="334" y="114"/>
                </a:cxn>
                <a:cxn ang="0">
                  <a:pos x="334" y="0"/>
                </a:cxn>
                <a:cxn ang="0">
                  <a:pos x="324" y="0"/>
                </a:cxn>
                <a:cxn ang="0">
                  <a:pos x="320" y="19"/>
                </a:cxn>
                <a:cxn ang="0">
                  <a:pos x="311" y="29"/>
                </a:cxn>
                <a:cxn ang="0">
                  <a:pos x="295" y="37"/>
                </a:cxn>
                <a:cxn ang="0">
                  <a:pos x="270" y="40"/>
                </a:cxn>
                <a:cxn ang="0">
                  <a:pos x="75" y="56"/>
                </a:cxn>
                <a:cxn ang="0">
                  <a:pos x="63" y="59"/>
                </a:cxn>
                <a:cxn ang="0">
                  <a:pos x="47" y="63"/>
                </a:cxn>
                <a:cxn ang="0">
                  <a:pos x="34" y="69"/>
                </a:cxn>
                <a:cxn ang="0">
                  <a:pos x="20" y="76"/>
                </a:cxn>
                <a:cxn ang="0">
                  <a:pos x="9" y="82"/>
                </a:cxn>
                <a:cxn ang="0">
                  <a:pos x="3" y="86"/>
                </a:cxn>
                <a:cxn ang="0">
                  <a:pos x="0" y="88"/>
                </a:cxn>
              </a:cxnLst>
              <a:rect l="0" t="0" r="r" b="b"/>
              <a:pathLst>
                <a:path w="334" h="397">
                  <a:moveTo>
                    <a:pt x="0" y="88"/>
                  </a:moveTo>
                  <a:lnTo>
                    <a:pt x="266" y="199"/>
                  </a:lnTo>
                  <a:lnTo>
                    <a:pt x="1" y="308"/>
                  </a:lnTo>
                  <a:lnTo>
                    <a:pt x="3" y="310"/>
                  </a:lnTo>
                  <a:lnTo>
                    <a:pt x="7" y="316"/>
                  </a:lnTo>
                  <a:lnTo>
                    <a:pt x="15" y="323"/>
                  </a:lnTo>
                  <a:lnTo>
                    <a:pt x="24" y="331"/>
                  </a:lnTo>
                  <a:lnTo>
                    <a:pt x="34" y="337"/>
                  </a:lnTo>
                  <a:lnTo>
                    <a:pt x="41" y="340"/>
                  </a:lnTo>
                  <a:lnTo>
                    <a:pt x="49" y="339"/>
                  </a:lnTo>
                  <a:lnTo>
                    <a:pt x="266" y="357"/>
                  </a:lnTo>
                  <a:lnTo>
                    <a:pt x="286" y="360"/>
                  </a:lnTo>
                  <a:lnTo>
                    <a:pt x="301" y="363"/>
                  </a:lnTo>
                  <a:lnTo>
                    <a:pt x="312" y="371"/>
                  </a:lnTo>
                  <a:lnTo>
                    <a:pt x="320" y="382"/>
                  </a:lnTo>
                  <a:lnTo>
                    <a:pt x="324" y="397"/>
                  </a:lnTo>
                  <a:lnTo>
                    <a:pt x="334" y="397"/>
                  </a:lnTo>
                  <a:lnTo>
                    <a:pt x="334" y="299"/>
                  </a:lnTo>
                  <a:lnTo>
                    <a:pt x="324" y="299"/>
                  </a:lnTo>
                  <a:lnTo>
                    <a:pt x="320" y="316"/>
                  </a:lnTo>
                  <a:lnTo>
                    <a:pt x="311" y="328"/>
                  </a:lnTo>
                  <a:lnTo>
                    <a:pt x="300" y="336"/>
                  </a:lnTo>
                  <a:lnTo>
                    <a:pt x="286" y="340"/>
                  </a:lnTo>
                  <a:lnTo>
                    <a:pt x="267" y="340"/>
                  </a:lnTo>
                  <a:lnTo>
                    <a:pt x="72" y="323"/>
                  </a:lnTo>
                  <a:lnTo>
                    <a:pt x="72" y="322"/>
                  </a:lnTo>
                  <a:lnTo>
                    <a:pt x="334" y="216"/>
                  </a:lnTo>
                  <a:lnTo>
                    <a:pt x="334" y="206"/>
                  </a:lnTo>
                  <a:lnTo>
                    <a:pt x="72" y="99"/>
                  </a:lnTo>
                  <a:lnTo>
                    <a:pt x="72" y="97"/>
                  </a:lnTo>
                  <a:lnTo>
                    <a:pt x="277" y="82"/>
                  </a:lnTo>
                  <a:lnTo>
                    <a:pt x="297" y="82"/>
                  </a:lnTo>
                  <a:lnTo>
                    <a:pt x="311" y="88"/>
                  </a:lnTo>
                  <a:lnTo>
                    <a:pt x="320" y="99"/>
                  </a:lnTo>
                  <a:lnTo>
                    <a:pt x="324" y="114"/>
                  </a:lnTo>
                  <a:lnTo>
                    <a:pt x="334" y="114"/>
                  </a:lnTo>
                  <a:lnTo>
                    <a:pt x="334" y="0"/>
                  </a:lnTo>
                  <a:lnTo>
                    <a:pt x="324" y="0"/>
                  </a:lnTo>
                  <a:lnTo>
                    <a:pt x="320" y="19"/>
                  </a:lnTo>
                  <a:lnTo>
                    <a:pt x="311" y="29"/>
                  </a:lnTo>
                  <a:lnTo>
                    <a:pt x="295" y="37"/>
                  </a:lnTo>
                  <a:lnTo>
                    <a:pt x="270" y="40"/>
                  </a:lnTo>
                  <a:lnTo>
                    <a:pt x="75" y="56"/>
                  </a:lnTo>
                  <a:lnTo>
                    <a:pt x="63" y="59"/>
                  </a:lnTo>
                  <a:lnTo>
                    <a:pt x="47" y="63"/>
                  </a:lnTo>
                  <a:lnTo>
                    <a:pt x="34" y="69"/>
                  </a:lnTo>
                  <a:lnTo>
                    <a:pt x="20" y="76"/>
                  </a:lnTo>
                  <a:lnTo>
                    <a:pt x="9" y="82"/>
                  </a:lnTo>
                  <a:lnTo>
                    <a:pt x="3" y="86"/>
                  </a:lnTo>
                  <a:lnTo>
                    <a:pt x="0" y="88"/>
                  </a:lnTo>
                  <a:close/>
                </a:path>
              </a:pathLst>
            </a:custGeom>
            <a:solidFill>
              <a:srgbClr val="C0973A"/>
            </a:solidFill>
            <a:ln w="0">
              <a:noFill/>
              <a:prstDash val="solid"/>
              <a:round/>
              <a:headEnd/>
              <a:tailEnd/>
            </a:ln>
          </p:spPr>
          <p:txBody>
            <a:bodyPr/>
            <a:lstStyle/>
            <a:p>
              <a:pPr>
                <a:defRPr/>
              </a:pPr>
              <a:endParaRPr lang="en-US" dirty="0"/>
            </a:p>
          </p:txBody>
        </p:sp>
        <p:sp>
          <p:nvSpPr>
            <p:cNvPr id="2733" name="Freeform 2732"/>
            <p:cNvSpPr>
              <a:spLocks/>
            </p:cNvSpPr>
            <p:nvPr userDrawn="1"/>
          </p:nvSpPr>
          <p:spPr bwMode="auto">
            <a:xfrm>
              <a:off x="2939" y="3045"/>
              <a:ext cx="219" cy="227"/>
            </a:xfrm>
            <a:custGeom>
              <a:avLst/>
              <a:gdLst/>
              <a:ahLst/>
              <a:cxnLst>
                <a:cxn ang="0">
                  <a:pos x="0" y="299"/>
                </a:cxn>
                <a:cxn ang="0">
                  <a:pos x="267" y="188"/>
                </a:cxn>
                <a:cxn ang="0">
                  <a:pos x="156" y="454"/>
                </a:cxn>
                <a:cxn ang="0">
                  <a:pos x="159" y="454"/>
                </a:cxn>
                <a:cxn ang="0">
                  <a:pos x="167" y="454"/>
                </a:cxn>
                <a:cxn ang="0">
                  <a:pos x="177" y="454"/>
                </a:cxn>
                <a:cxn ang="0">
                  <a:pos x="190" y="454"/>
                </a:cxn>
                <a:cxn ang="0">
                  <a:pos x="200" y="451"/>
                </a:cxn>
                <a:cxn ang="0">
                  <a:pos x="208" y="448"/>
                </a:cxn>
                <a:cxn ang="0">
                  <a:pos x="211" y="442"/>
                </a:cxn>
                <a:cxn ang="0">
                  <a:pos x="379" y="300"/>
                </a:cxn>
                <a:cxn ang="0">
                  <a:pos x="394" y="289"/>
                </a:cxn>
                <a:cxn ang="0">
                  <a:pos x="408" y="282"/>
                </a:cxn>
                <a:cxn ang="0">
                  <a:pos x="420" y="277"/>
                </a:cxn>
                <a:cxn ang="0">
                  <a:pos x="434" y="280"/>
                </a:cxn>
                <a:cxn ang="0">
                  <a:pos x="450" y="288"/>
                </a:cxn>
                <a:cxn ang="0">
                  <a:pos x="456" y="282"/>
                </a:cxn>
                <a:cxn ang="0">
                  <a:pos x="387" y="212"/>
                </a:cxn>
                <a:cxn ang="0">
                  <a:pos x="379" y="219"/>
                </a:cxn>
                <a:cxn ang="0">
                  <a:pos x="390" y="237"/>
                </a:cxn>
                <a:cxn ang="0">
                  <a:pos x="390" y="255"/>
                </a:cxn>
                <a:cxn ang="0">
                  <a:pos x="384" y="272"/>
                </a:cxn>
                <a:cxn ang="0">
                  <a:pos x="368" y="288"/>
                </a:cxn>
                <a:cxn ang="0">
                  <a:pos x="217" y="414"/>
                </a:cxn>
                <a:cxn ang="0">
                  <a:pos x="217" y="412"/>
                </a:cxn>
                <a:cxn ang="0">
                  <a:pos x="327" y="152"/>
                </a:cxn>
                <a:cxn ang="0">
                  <a:pos x="320" y="146"/>
                </a:cxn>
                <a:cxn ang="0">
                  <a:pos x="59" y="255"/>
                </a:cxn>
                <a:cxn ang="0">
                  <a:pos x="59" y="254"/>
                </a:cxn>
                <a:cxn ang="0">
                  <a:pos x="193" y="99"/>
                </a:cxn>
                <a:cxn ang="0">
                  <a:pos x="207" y="85"/>
                </a:cxn>
                <a:cxn ang="0">
                  <a:pos x="220" y="78"/>
                </a:cxn>
                <a:cxn ang="0">
                  <a:pos x="234" y="80"/>
                </a:cxn>
                <a:cxn ang="0">
                  <a:pos x="248" y="88"/>
                </a:cxn>
                <a:cxn ang="0">
                  <a:pos x="256" y="82"/>
                </a:cxn>
                <a:cxn ang="0">
                  <a:pos x="174" y="0"/>
                </a:cxn>
                <a:cxn ang="0">
                  <a:pos x="168" y="8"/>
                </a:cxn>
                <a:cxn ang="0">
                  <a:pos x="177" y="20"/>
                </a:cxn>
                <a:cxn ang="0">
                  <a:pos x="180" y="32"/>
                </a:cxn>
                <a:cxn ang="0">
                  <a:pos x="177" y="43"/>
                </a:cxn>
                <a:cxn ang="0">
                  <a:pos x="171" y="57"/>
                </a:cxn>
                <a:cxn ang="0">
                  <a:pos x="157" y="72"/>
                </a:cxn>
                <a:cxn ang="0">
                  <a:pos x="31" y="223"/>
                </a:cxn>
                <a:cxn ang="0">
                  <a:pos x="22" y="235"/>
                </a:cxn>
                <a:cxn ang="0">
                  <a:pos x="14" y="252"/>
                </a:cxn>
                <a:cxn ang="0">
                  <a:pos x="8" y="269"/>
                </a:cxn>
                <a:cxn ang="0">
                  <a:pos x="4" y="283"/>
                </a:cxn>
                <a:cxn ang="0">
                  <a:pos x="0" y="294"/>
                </a:cxn>
                <a:cxn ang="0">
                  <a:pos x="0" y="299"/>
                </a:cxn>
              </a:cxnLst>
              <a:rect l="0" t="0" r="r" b="b"/>
              <a:pathLst>
                <a:path w="456" h="454">
                  <a:moveTo>
                    <a:pt x="0" y="299"/>
                  </a:moveTo>
                  <a:lnTo>
                    <a:pt x="267" y="188"/>
                  </a:lnTo>
                  <a:lnTo>
                    <a:pt x="156" y="454"/>
                  </a:lnTo>
                  <a:lnTo>
                    <a:pt x="159" y="454"/>
                  </a:lnTo>
                  <a:lnTo>
                    <a:pt x="167" y="454"/>
                  </a:lnTo>
                  <a:lnTo>
                    <a:pt x="177" y="454"/>
                  </a:lnTo>
                  <a:lnTo>
                    <a:pt x="190" y="454"/>
                  </a:lnTo>
                  <a:lnTo>
                    <a:pt x="200" y="451"/>
                  </a:lnTo>
                  <a:lnTo>
                    <a:pt x="208" y="448"/>
                  </a:lnTo>
                  <a:lnTo>
                    <a:pt x="211" y="442"/>
                  </a:lnTo>
                  <a:lnTo>
                    <a:pt x="379" y="300"/>
                  </a:lnTo>
                  <a:lnTo>
                    <a:pt x="394" y="289"/>
                  </a:lnTo>
                  <a:lnTo>
                    <a:pt x="408" y="282"/>
                  </a:lnTo>
                  <a:lnTo>
                    <a:pt x="420" y="277"/>
                  </a:lnTo>
                  <a:lnTo>
                    <a:pt x="434" y="280"/>
                  </a:lnTo>
                  <a:lnTo>
                    <a:pt x="450" y="288"/>
                  </a:lnTo>
                  <a:lnTo>
                    <a:pt x="456" y="282"/>
                  </a:lnTo>
                  <a:lnTo>
                    <a:pt x="387" y="212"/>
                  </a:lnTo>
                  <a:lnTo>
                    <a:pt x="379" y="219"/>
                  </a:lnTo>
                  <a:lnTo>
                    <a:pt x="390" y="237"/>
                  </a:lnTo>
                  <a:lnTo>
                    <a:pt x="390" y="255"/>
                  </a:lnTo>
                  <a:lnTo>
                    <a:pt x="384" y="272"/>
                  </a:lnTo>
                  <a:lnTo>
                    <a:pt x="368" y="288"/>
                  </a:lnTo>
                  <a:lnTo>
                    <a:pt x="217" y="414"/>
                  </a:lnTo>
                  <a:lnTo>
                    <a:pt x="217" y="412"/>
                  </a:lnTo>
                  <a:lnTo>
                    <a:pt x="327" y="152"/>
                  </a:lnTo>
                  <a:lnTo>
                    <a:pt x="320" y="146"/>
                  </a:lnTo>
                  <a:lnTo>
                    <a:pt x="59" y="255"/>
                  </a:lnTo>
                  <a:lnTo>
                    <a:pt x="59" y="254"/>
                  </a:lnTo>
                  <a:lnTo>
                    <a:pt x="193" y="99"/>
                  </a:lnTo>
                  <a:lnTo>
                    <a:pt x="207" y="85"/>
                  </a:lnTo>
                  <a:lnTo>
                    <a:pt x="220" y="78"/>
                  </a:lnTo>
                  <a:lnTo>
                    <a:pt x="234" y="80"/>
                  </a:lnTo>
                  <a:lnTo>
                    <a:pt x="248" y="88"/>
                  </a:lnTo>
                  <a:lnTo>
                    <a:pt x="256" y="82"/>
                  </a:lnTo>
                  <a:lnTo>
                    <a:pt x="174" y="0"/>
                  </a:lnTo>
                  <a:lnTo>
                    <a:pt x="168" y="8"/>
                  </a:lnTo>
                  <a:lnTo>
                    <a:pt x="177" y="20"/>
                  </a:lnTo>
                  <a:lnTo>
                    <a:pt x="180" y="32"/>
                  </a:lnTo>
                  <a:lnTo>
                    <a:pt x="177" y="43"/>
                  </a:lnTo>
                  <a:lnTo>
                    <a:pt x="171" y="57"/>
                  </a:lnTo>
                  <a:lnTo>
                    <a:pt x="157" y="72"/>
                  </a:lnTo>
                  <a:lnTo>
                    <a:pt x="31" y="223"/>
                  </a:lnTo>
                  <a:lnTo>
                    <a:pt x="22" y="235"/>
                  </a:lnTo>
                  <a:lnTo>
                    <a:pt x="14" y="252"/>
                  </a:lnTo>
                  <a:lnTo>
                    <a:pt x="8" y="269"/>
                  </a:lnTo>
                  <a:lnTo>
                    <a:pt x="4" y="283"/>
                  </a:lnTo>
                  <a:lnTo>
                    <a:pt x="0" y="294"/>
                  </a:lnTo>
                  <a:lnTo>
                    <a:pt x="0" y="299"/>
                  </a:lnTo>
                  <a:close/>
                </a:path>
              </a:pathLst>
            </a:custGeom>
            <a:solidFill>
              <a:srgbClr val="C0973A"/>
            </a:solidFill>
            <a:ln w="0">
              <a:noFill/>
              <a:prstDash val="solid"/>
              <a:round/>
              <a:headEnd/>
              <a:tailEnd/>
            </a:ln>
          </p:spPr>
          <p:txBody>
            <a:bodyPr/>
            <a:lstStyle/>
            <a:p>
              <a:pPr>
                <a:defRPr/>
              </a:pPr>
              <a:endParaRPr lang="en-US" dirty="0"/>
            </a:p>
          </p:txBody>
        </p:sp>
        <p:sp>
          <p:nvSpPr>
            <p:cNvPr id="2734" name="Freeform 2733"/>
            <p:cNvSpPr>
              <a:spLocks/>
            </p:cNvSpPr>
            <p:nvPr userDrawn="1"/>
          </p:nvSpPr>
          <p:spPr bwMode="auto">
            <a:xfrm>
              <a:off x="2783" y="3027"/>
              <a:ext cx="198" cy="167"/>
            </a:xfrm>
            <a:custGeom>
              <a:avLst/>
              <a:gdLst/>
              <a:ahLst/>
              <a:cxnLst>
                <a:cxn ang="0">
                  <a:pos x="88" y="334"/>
                </a:cxn>
                <a:cxn ang="0">
                  <a:pos x="199" y="67"/>
                </a:cxn>
                <a:cxn ang="0">
                  <a:pos x="308" y="334"/>
                </a:cxn>
                <a:cxn ang="0">
                  <a:pos x="309" y="332"/>
                </a:cxn>
                <a:cxn ang="0">
                  <a:pos x="316" y="326"/>
                </a:cxn>
                <a:cxn ang="0">
                  <a:pos x="323" y="318"/>
                </a:cxn>
                <a:cxn ang="0">
                  <a:pos x="331" y="310"/>
                </a:cxn>
                <a:cxn ang="0">
                  <a:pos x="337" y="301"/>
                </a:cxn>
                <a:cxn ang="0">
                  <a:pos x="340" y="292"/>
                </a:cxn>
                <a:cxn ang="0">
                  <a:pos x="339" y="286"/>
                </a:cxn>
                <a:cxn ang="0">
                  <a:pos x="357" y="67"/>
                </a:cxn>
                <a:cxn ang="0">
                  <a:pos x="360" y="49"/>
                </a:cxn>
                <a:cxn ang="0">
                  <a:pos x="363" y="33"/>
                </a:cxn>
                <a:cxn ang="0">
                  <a:pos x="371" y="21"/>
                </a:cxn>
                <a:cxn ang="0">
                  <a:pos x="382" y="13"/>
                </a:cxn>
                <a:cxn ang="0">
                  <a:pos x="397" y="9"/>
                </a:cxn>
                <a:cxn ang="0">
                  <a:pos x="397" y="0"/>
                </a:cxn>
                <a:cxn ang="0">
                  <a:pos x="299" y="0"/>
                </a:cxn>
                <a:cxn ang="0">
                  <a:pos x="299" y="9"/>
                </a:cxn>
                <a:cxn ang="0">
                  <a:pos x="316" y="15"/>
                </a:cxn>
                <a:cxn ang="0">
                  <a:pos x="328" y="23"/>
                </a:cxn>
                <a:cxn ang="0">
                  <a:pos x="336" y="33"/>
                </a:cxn>
                <a:cxn ang="0">
                  <a:pos x="340" y="49"/>
                </a:cxn>
                <a:cxn ang="0">
                  <a:pos x="340" y="66"/>
                </a:cxn>
                <a:cxn ang="0">
                  <a:pos x="323" y="261"/>
                </a:cxn>
                <a:cxn ang="0">
                  <a:pos x="322" y="261"/>
                </a:cxn>
                <a:cxn ang="0">
                  <a:pos x="216" y="0"/>
                </a:cxn>
                <a:cxn ang="0">
                  <a:pos x="206" y="0"/>
                </a:cxn>
                <a:cxn ang="0">
                  <a:pos x="99" y="261"/>
                </a:cxn>
                <a:cxn ang="0">
                  <a:pos x="97" y="261"/>
                </a:cxn>
                <a:cxn ang="0">
                  <a:pos x="82" y="57"/>
                </a:cxn>
                <a:cxn ang="0">
                  <a:pos x="83" y="37"/>
                </a:cxn>
                <a:cxn ang="0">
                  <a:pos x="88" y="23"/>
                </a:cxn>
                <a:cxn ang="0">
                  <a:pos x="99" y="13"/>
                </a:cxn>
                <a:cxn ang="0">
                  <a:pos x="114" y="9"/>
                </a:cxn>
                <a:cxn ang="0">
                  <a:pos x="114" y="0"/>
                </a:cxn>
                <a:cxn ang="0">
                  <a:pos x="0" y="0"/>
                </a:cxn>
                <a:cxn ang="0">
                  <a:pos x="0" y="9"/>
                </a:cxn>
                <a:cxn ang="0">
                  <a:pos x="19" y="13"/>
                </a:cxn>
                <a:cxn ang="0">
                  <a:pos x="29" y="23"/>
                </a:cxn>
                <a:cxn ang="0">
                  <a:pos x="37" y="38"/>
                </a:cxn>
                <a:cxn ang="0">
                  <a:pos x="40" y="63"/>
                </a:cxn>
                <a:cxn ang="0">
                  <a:pos x="56" y="258"/>
                </a:cxn>
                <a:cxn ang="0">
                  <a:pos x="59" y="272"/>
                </a:cxn>
                <a:cxn ang="0">
                  <a:pos x="63" y="286"/>
                </a:cxn>
                <a:cxn ang="0">
                  <a:pos x="69" y="301"/>
                </a:cxn>
                <a:cxn ang="0">
                  <a:pos x="76" y="314"/>
                </a:cxn>
                <a:cxn ang="0">
                  <a:pos x="82" y="324"/>
                </a:cxn>
                <a:cxn ang="0">
                  <a:pos x="86" y="332"/>
                </a:cxn>
                <a:cxn ang="0">
                  <a:pos x="88" y="334"/>
                </a:cxn>
              </a:cxnLst>
              <a:rect l="0" t="0" r="r" b="b"/>
              <a:pathLst>
                <a:path w="397" h="334">
                  <a:moveTo>
                    <a:pt x="88" y="334"/>
                  </a:moveTo>
                  <a:lnTo>
                    <a:pt x="199" y="67"/>
                  </a:lnTo>
                  <a:lnTo>
                    <a:pt x="308" y="334"/>
                  </a:lnTo>
                  <a:lnTo>
                    <a:pt x="309" y="332"/>
                  </a:lnTo>
                  <a:lnTo>
                    <a:pt x="316" y="326"/>
                  </a:lnTo>
                  <a:lnTo>
                    <a:pt x="323" y="318"/>
                  </a:lnTo>
                  <a:lnTo>
                    <a:pt x="331" y="310"/>
                  </a:lnTo>
                  <a:lnTo>
                    <a:pt x="337" y="301"/>
                  </a:lnTo>
                  <a:lnTo>
                    <a:pt x="340" y="292"/>
                  </a:lnTo>
                  <a:lnTo>
                    <a:pt x="339" y="286"/>
                  </a:lnTo>
                  <a:lnTo>
                    <a:pt x="357" y="67"/>
                  </a:lnTo>
                  <a:lnTo>
                    <a:pt x="360" y="49"/>
                  </a:lnTo>
                  <a:lnTo>
                    <a:pt x="363" y="33"/>
                  </a:lnTo>
                  <a:lnTo>
                    <a:pt x="371" y="21"/>
                  </a:lnTo>
                  <a:lnTo>
                    <a:pt x="382" y="13"/>
                  </a:lnTo>
                  <a:lnTo>
                    <a:pt x="397" y="9"/>
                  </a:lnTo>
                  <a:lnTo>
                    <a:pt x="397" y="0"/>
                  </a:lnTo>
                  <a:lnTo>
                    <a:pt x="299" y="0"/>
                  </a:lnTo>
                  <a:lnTo>
                    <a:pt x="299" y="9"/>
                  </a:lnTo>
                  <a:lnTo>
                    <a:pt x="316" y="15"/>
                  </a:lnTo>
                  <a:lnTo>
                    <a:pt x="328" y="23"/>
                  </a:lnTo>
                  <a:lnTo>
                    <a:pt x="336" y="33"/>
                  </a:lnTo>
                  <a:lnTo>
                    <a:pt x="340" y="49"/>
                  </a:lnTo>
                  <a:lnTo>
                    <a:pt x="340" y="66"/>
                  </a:lnTo>
                  <a:lnTo>
                    <a:pt x="323" y="261"/>
                  </a:lnTo>
                  <a:lnTo>
                    <a:pt x="322" y="261"/>
                  </a:lnTo>
                  <a:lnTo>
                    <a:pt x="216" y="0"/>
                  </a:lnTo>
                  <a:lnTo>
                    <a:pt x="206" y="0"/>
                  </a:lnTo>
                  <a:lnTo>
                    <a:pt x="99" y="261"/>
                  </a:lnTo>
                  <a:lnTo>
                    <a:pt x="97" y="261"/>
                  </a:lnTo>
                  <a:lnTo>
                    <a:pt x="82" y="57"/>
                  </a:lnTo>
                  <a:lnTo>
                    <a:pt x="83" y="37"/>
                  </a:lnTo>
                  <a:lnTo>
                    <a:pt x="88" y="23"/>
                  </a:lnTo>
                  <a:lnTo>
                    <a:pt x="99" y="13"/>
                  </a:lnTo>
                  <a:lnTo>
                    <a:pt x="114" y="9"/>
                  </a:lnTo>
                  <a:lnTo>
                    <a:pt x="114" y="0"/>
                  </a:lnTo>
                  <a:lnTo>
                    <a:pt x="0" y="0"/>
                  </a:lnTo>
                  <a:lnTo>
                    <a:pt x="0" y="9"/>
                  </a:lnTo>
                  <a:lnTo>
                    <a:pt x="19" y="13"/>
                  </a:lnTo>
                  <a:lnTo>
                    <a:pt x="29" y="23"/>
                  </a:lnTo>
                  <a:lnTo>
                    <a:pt x="37" y="38"/>
                  </a:lnTo>
                  <a:lnTo>
                    <a:pt x="40" y="63"/>
                  </a:lnTo>
                  <a:lnTo>
                    <a:pt x="56" y="258"/>
                  </a:lnTo>
                  <a:lnTo>
                    <a:pt x="59" y="272"/>
                  </a:lnTo>
                  <a:lnTo>
                    <a:pt x="63" y="286"/>
                  </a:lnTo>
                  <a:lnTo>
                    <a:pt x="69" y="301"/>
                  </a:lnTo>
                  <a:lnTo>
                    <a:pt x="76" y="314"/>
                  </a:lnTo>
                  <a:lnTo>
                    <a:pt x="82" y="324"/>
                  </a:lnTo>
                  <a:lnTo>
                    <a:pt x="86" y="332"/>
                  </a:lnTo>
                  <a:lnTo>
                    <a:pt x="88" y="334"/>
                  </a:lnTo>
                  <a:close/>
                </a:path>
              </a:pathLst>
            </a:custGeom>
            <a:solidFill>
              <a:srgbClr val="C0973A"/>
            </a:solidFill>
            <a:ln w="0">
              <a:noFill/>
              <a:prstDash val="solid"/>
              <a:round/>
              <a:headEnd/>
              <a:tailEnd/>
            </a:ln>
          </p:spPr>
          <p:txBody>
            <a:bodyPr/>
            <a:lstStyle/>
            <a:p>
              <a:pPr>
                <a:defRPr/>
              </a:pPr>
              <a:endParaRPr lang="en-US" dirty="0"/>
            </a:p>
          </p:txBody>
        </p:sp>
        <p:sp>
          <p:nvSpPr>
            <p:cNvPr id="2735" name="Freeform 2734"/>
            <p:cNvSpPr>
              <a:spLocks/>
            </p:cNvSpPr>
            <p:nvPr userDrawn="1"/>
          </p:nvSpPr>
          <p:spPr bwMode="auto">
            <a:xfrm>
              <a:off x="2569" y="3731"/>
              <a:ext cx="114" cy="77"/>
            </a:xfrm>
            <a:custGeom>
              <a:avLst/>
              <a:gdLst/>
              <a:ahLst/>
              <a:cxnLst>
                <a:cxn ang="0">
                  <a:pos x="207" y="126"/>
                </a:cxn>
                <a:cxn ang="0">
                  <a:pos x="208" y="133"/>
                </a:cxn>
                <a:cxn ang="0">
                  <a:pos x="210" y="137"/>
                </a:cxn>
                <a:cxn ang="0">
                  <a:pos x="214" y="142"/>
                </a:cxn>
                <a:cxn ang="0">
                  <a:pos x="217" y="145"/>
                </a:cxn>
                <a:cxn ang="0">
                  <a:pos x="224" y="148"/>
                </a:cxn>
                <a:cxn ang="0">
                  <a:pos x="230" y="149"/>
                </a:cxn>
                <a:cxn ang="0">
                  <a:pos x="230" y="154"/>
                </a:cxn>
                <a:cxn ang="0">
                  <a:pos x="154" y="154"/>
                </a:cxn>
                <a:cxn ang="0">
                  <a:pos x="154" y="149"/>
                </a:cxn>
                <a:cxn ang="0">
                  <a:pos x="164" y="146"/>
                </a:cxn>
                <a:cxn ang="0">
                  <a:pos x="170" y="139"/>
                </a:cxn>
                <a:cxn ang="0">
                  <a:pos x="171" y="129"/>
                </a:cxn>
                <a:cxn ang="0">
                  <a:pos x="171" y="116"/>
                </a:cxn>
                <a:cxn ang="0">
                  <a:pos x="159" y="28"/>
                </a:cxn>
                <a:cxn ang="0">
                  <a:pos x="157" y="28"/>
                </a:cxn>
                <a:cxn ang="0">
                  <a:pos x="108" y="154"/>
                </a:cxn>
                <a:cxn ang="0">
                  <a:pos x="102" y="154"/>
                </a:cxn>
                <a:cxn ang="0">
                  <a:pos x="53" y="28"/>
                </a:cxn>
                <a:cxn ang="0">
                  <a:pos x="53" y="28"/>
                </a:cxn>
                <a:cxn ang="0">
                  <a:pos x="39" y="119"/>
                </a:cxn>
                <a:cxn ang="0">
                  <a:pos x="37" y="131"/>
                </a:cxn>
                <a:cxn ang="0">
                  <a:pos x="40" y="140"/>
                </a:cxn>
                <a:cxn ang="0">
                  <a:pos x="47" y="146"/>
                </a:cxn>
                <a:cxn ang="0">
                  <a:pos x="57" y="149"/>
                </a:cxn>
                <a:cxn ang="0">
                  <a:pos x="57" y="154"/>
                </a:cxn>
                <a:cxn ang="0">
                  <a:pos x="0" y="154"/>
                </a:cxn>
                <a:cxn ang="0">
                  <a:pos x="0" y="149"/>
                </a:cxn>
                <a:cxn ang="0">
                  <a:pos x="14" y="146"/>
                </a:cxn>
                <a:cxn ang="0">
                  <a:pos x="23" y="136"/>
                </a:cxn>
                <a:cxn ang="0">
                  <a:pos x="28" y="116"/>
                </a:cxn>
                <a:cxn ang="0">
                  <a:pos x="44" y="16"/>
                </a:cxn>
                <a:cxn ang="0">
                  <a:pos x="39" y="11"/>
                </a:cxn>
                <a:cxn ang="0">
                  <a:pos x="33" y="8"/>
                </a:cxn>
                <a:cxn ang="0">
                  <a:pos x="27" y="6"/>
                </a:cxn>
                <a:cxn ang="0">
                  <a:pos x="22" y="5"/>
                </a:cxn>
                <a:cxn ang="0">
                  <a:pos x="22" y="0"/>
                </a:cxn>
                <a:cxn ang="0">
                  <a:pos x="77" y="0"/>
                </a:cxn>
                <a:cxn ang="0">
                  <a:pos x="117" y="102"/>
                </a:cxn>
                <a:cxn ang="0">
                  <a:pos x="157" y="0"/>
                </a:cxn>
                <a:cxn ang="0">
                  <a:pos x="210" y="0"/>
                </a:cxn>
                <a:cxn ang="0">
                  <a:pos x="210" y="5"/>
                </a:cxn>
                <a:cxn ang="0">
                  <a:pos x="199" y="9"/>
                </a:cxn>
                <a:cxn ang="0">
                  <a:pos x="193" y="17"/>
                </a:cxn>
                <a:cxn ang="0">
                  <a:pos x="193" y="29"/>
                </a:cxn>
                <a:cxn ang="0">
                  <a:pos x="207" y="126"/>
                </a:cxn>
              </a:cxnLst>
              <a:rect l="0" t="0" r="r" b="b"/>
              <a:pathLst>
                <a:path w="230" h="154">
                  <a:moveTo>
                    <a:pt x="207" y="126"/>
                  </a:moveTo>
                  <a:lnTo>
                    <a:pt x="208" y="133"/>
                  </a:lnTo>
                  <a:lnTo>
                    <a:pt x="210" y="137"/>
                  </a:lnTo>
                  <a:lnTo>
                    <a:pt x="214" y="142"/>
                  </a:lnTo>
                  <a:lnTo>
                    <a:pt x="217" y="145"/>
                  </a:lnTo>
                  <a:lnTo>
                    <a:pt x="224" y="148"/>
                  </a:lnTo>
                  <a:lnTo>
                    <a:pt x="230" y="149"/>
                  </a:lnTo>
                  <a:lnTo>
                    <a:pt x="230" y="154"/>
                  </a:lnTo>
                  <a:lnTo>
                    <a:pt x="154" y="154"/>
                  </a:lnTo>
                  <a:lnTo>
                    <a:pt x="154" y="149"/>
                  </a:lnTo>
                  <a:lnTo>
                    <a:pt x="164" y="146"/>
                  </a:lnTo>
                  <a:lnTo>
                    <a:pt x="170" y="139"/>
                  </a:lnTo>
                  <a:lnTo>
                    <a:pt x="171" y="129"/>
                  </a:lnTo>
                  <a:lnTo>
                    <a:pt x="171" y="116"/>
                  </a:lnTo>
                  <a:lnTo>
                    <a:pt x="159" y="28"/>
                  </a:lnTo>
                  <a:lnTo>
                    <a:pt x="157" y="28"/>
                  </a:lnTo>
                  <a:lnTo>
                    <a:pt x="108" y="154"/>
                  </a:lnTo>
                  <a:lnTo>
                    <a:pt x="102" y="154"/>
                  </a:lnTo>
                  <a:lnTo>
                    <a:pt x="53" y="28"/>
                  </a:lnTo>
                  <a:lnTo>
                    <a:pt x="53" y="28"/>
                  </a:lnTo>
                  <a:lnTo>
                    <a:pt x="39" y="119"/>
                  </a:lnTo>
                  <a:lnTo>
                    <a:pt x="37" y="131"/>
                  </a:lnTo>
                  <a:lnTo>
                    <a:pt x="40" y="140"/>
                  </a:lnTo>
                  <a:lnTo>
                    <a:pt x="47" y="146"/>
                  </a:lnTo>
                  <a:lnTo>
                    <a:pt x="57" y="149"/>
                  </a:lnTo>
                  <a:lnTo>
                    <a:pt x="57" y="154"/>
                  </a:lnTo>
                  <a:lnTo>
                    <a:pt x="0" y="154"/>
                  </a:lnTo>
                  <a:lnTo>
                    <a:pt x="0" y="149"/>
                  </a:lnTo>
                  <a:lnTo>
                    <a:pt x="14" y="146"/>
                  </a:lnTo>
                  <a:lnTo>
                    <a:pt x="23" y="136"/>
                  </a:lnTo>
                  <a:lnTo>
                    <a:pt x="28" y="116"/>
                  </a:lnTo>
                  <a:lnTo>
                    <a:pt x="44" y="16"/>
                  </a:lnTo>
                  <a:lnTo>
                    <a:pt x="39" y="11"/>
                  </a:lnTo>
                  <a:lnTo>
                    <a:pt x="33" y="8"/>
                  </a:lnTo>
                  <a:lnTo>
                    <a:pt x="27" y="6"/>
                  </a:lnTo>
                  <a:lnTo>
                    <a:pt x="22" y="5"/>
                  </a:lnTo>
                  <a:lnTo>
                    <a:pt x="22" y="0"/>
                  </a:lnTo>
                  <a:lnTo>
                    <a:pt x="77" y="0"/>
                  </a:lnTo>
                  <a:lnTo>
                    <a:pt x="117" y="102"/>
                  </a:lnTo>
                  <a:lnTo>
                    <a:pt x="157" y="0"/>
                  </a:lnTo>
                  <a:lnTo>
                    <a:pt x="210" y="0"/>
                  </a:lnTo>
                  <a:lnTo>
                    <a:pt x="210" y="5"/>
                  </a:lnTo>
                  <a:lnTo>
                    <a:pt x="199" y="9"/>
                  </a:lnTo>
                  <a:lnTo>
                    <a:pt x="193" y="17"/>
                  </a:lnTo>
                  <a:lnTo>
                    <a:pt x="193" y="29"/>
                  </a:lnTo>
                  <a:lnTo>
                    <a:pt x="207" y="126"/>
                  </a:lnTo>
                  <a:close/>
                </a:path>
              </a:pathLst>
            </a:custGeom>
            <a:solidFill>
              <a:srgbClr val="FFFFFF"/>
            </a:solidFill>
            <a:ln w="0">
              <a:noFill/>
              <a:prstDash val="solid"/>
              <a:round/>
              <a:headEnd/>
              <a:tailEnd/>
            </a:ln>
          </p:spPr>
          <p:txBody>
            <a:bodyPr/>
            <a:lstStyle/>
            <a:p>
              <a:pPr>
                <a:defRPr/>
              </a:pPr>
              <a:endParaRPr lang="en-US" dirty="0"/>
            </a:p>
          </p:txBody>
        </p:sp>
        <p:sp>
          <p:nvSpPr>
            <p:cNvPr id="2736" name="Freeform 2735"/>
            <p:cNvSpPr>
              <a:spLocks noEditPoints="1"/>
            </p:cNvSpPr>
            <p:nvPr userDrawn="1"/>
          </p:nvSpPr>
          <p:spPr bwMode="auto">
            <a:xfrm>
              <a:off x="2694" y="3725"/>
              <a:ext cx="28" cy="83"/>
            </a:xfrm>
            <a:custGeom>
              <a:avLst/>
              <a:gdLst/>
              <a:ahLst/>
              <a:cxnLst>
                <a:cxn ang="0">
                  <a:pos x="46" y="144"/>
                </a:cxn>
                <a:cxn ang="0">
                  <a:pos x="48" y="150"/>
                </a:cxn>
                <a:cxn ang="0">
                  <a:pos x="49" y="154"/>
                </a:cxn>
                <a:cxn ang="0">
                  <a:pos x="53" y="157"/>
                </a:cxn>
                <a:cxn ang="0">
                  <a:pos x="57" y="159"/>
                </a:cxn>
                <a:cxn ang="0">
                  <a:pos x="63" y="160"/>
                </a:cxn>
                <a:cxn ang="0">
                  <a:pos x="63" y="165"/>
                </a:cxn>
                <a:cxn ang="0">
                  <a:pos x="0" y="165"/>
                </a:cxn>
                <a:cxn ang="0">
                  <a:pos x="0" y="160"/>
                </a:cxn>
                <a:cxn ang="0">
                  <a:pos x="8" y="159"/>
                </a:cxn>
                <a:cxn ang="0">
                  <a:pos x="13" y="157"/>
                </a:cxn>
                <a:cxn ang="0">
                  <a:pos x="16" y="153"/>
                </a:cxn>
                <a:cxn ang="0">
                  <a:pos x="17" y="148"/>
                </a:cxn>
                <a:cxn ang="0">
                  <a:pos x="17" y="142"/>
                </a:cxn>
                <a:cxn ang="0">
                  <a:pos x="17" y="90"/>
                </a:cxn>
                <a:cxn ang="0">
                  <a:pos x="17" y="82"/>
                </a:cxn>
                <a:cxn ang="0">
                  <a:pos x="16" y="77"/>
                </a:cxn>
                <a:cxn ang="0">
                  <a:pos x="13" y="74"/>
                </a:cxn>
                <a:cxn ang="0">
                  <a:pos x="6" y="73"/>
                </a:cxn>
                <a:cxn ang="0">
                  <a:pos x="0" y="71"/>
                </a:cxn>
                <a:cxn ang="0">
                  <a:pos x="0" y="67"/>
                </a:cxn>
                <a:cxn ang="0">
                  <a:pos x="43" y="62"/>
                </a:cxn>
                <a:cxn ang="0">
                  <a:pos x="46" y="62"/>
                </a:cxn>
                <a:cxn ang="0">
                  <a:pos x="46" y="144"/>
                </a:cxn>
                <a:cxn ang="0">
                  <a:pos x="33" y="0"/>
                </a:cxn>
                <a:cxn ang="0">
                  <a:pos x="37" y="2"/>
                </a:cxn>
                <a:cxn ang="0">
                  <a:pos x="42" y="3"/>
                </a:cxn>
                <a:cxn ang="0">
                  <a:pos x="46" y="8"/>
                </a:cxn>
                <a:cxn ang="0">
                  <a:pos x="48" y="13"/>
                </a:cxn>
                <a:cxn ang="0">
                  <a:pos x="49" y="17"/>
                </a:cxn>
                <a:cxn ang="0">
                  <a:pos x="48" y="24"/>
                </a:cxn>
                <a:cxn ang="0">
                  <a:pos x="46" y="28"/>
                </a:cxn>
                <a:cxn ang="0">
                  <a:pos x="42" y="31"/>
                </a:cxn>
                <a:cxn ang="0">
                  <a:pos x="37" y="34"/>
                </a:cxn>
                <a:cxn ang="0">
                  <a:pos x="33" y="34"/>
                </a:cxn>
                <a:cxn ang="0">
                  <a:pos x="26" y="34"/>
                </a:cxn>
                <a:cxn ang="0">
                  <a:pos x="22" y="31"/>
                </a:cxn>
                <a:cxn ang="0">
                  <a:pos x="19" y="28"/>
                </a:cxn>
                <a:cxn ang="0">
                  <a:pos x="16" y="24"/>
                </a:cxn>
                <a:cxn ang="0">
                  <a:pos x="16" y="17"/>
                </a:cxn>
                <a:cxn ang="0">
                  <a:pos x="16" y="13"/>
                </a:cxn>
                <a:cxn ang="0">
                  <a:pos x="19" y="8"/>
                </a:cxn>
                <a:cxn ang="0">
                  <a:pos x="22" y="3"/>
                </a:cxn>
                <a:cxn ang="0">
                  <a:pos x="26" y="2"/>
                </a:cxn>
                <a:cxn ang="0">
                  <a:pos x="33" y="0"/>
                </a:cxn>
              </a:cxnLst>
              <a:rect l="0" t="0" r="r" b="b"/>
              <a:pathLst>
                <a:path w="63" h="165">
                  <a:moveTo>
                    <a:pt x="46" y="144"/>
                  </a:moveTo>
                  <a:lnTo>
                    <a:pt x="48" y="150"/>
                  </a:lnTo>
                  <a:lnTo>
                    <a:pt x="49" y="154"/>
                  </a:lnTo>
                  <a:lnTo>
                    <a:pt x="53" y="157"/>
                  </a:lnTo>
                  <a:lnTo>
                    <a:pt x="57" y="159"/>
                  </a:lnTo>
                  <a:lnTo>
                    <a:pt x="63" y="160"/>
                  </a:lnTo>
                  <a:lnTo>
                    <a:pt x="63" y="165"/>
                  </a:lnTo>
                  <a:lnTo>
                    <a:pt x="0" y="165"/>
                  </a:lnTo>
                  <a:lnTo>
                    <a:pt x="0" y="160"/>
                  </a:lnTo>
                  <a:lnTo>
                    <a:pt x="8" y="159"/>
                  </a:lnTo>
                  <a:lnTo>
                    <a:pt x="13" y="157"/>
                  </a:lnTo>
                  <a:lnTo>
                    <a:pt x="16" y="153"/>
                  </a:lnTo>
                  <a:lnTo>
                    <a:pt x="17" y="148"/>
                  </a:lnTo>
                  <a:lnTo>
                    <a:pt x="17" y="142"/>
                  </a:lnTo>
                  <a:lnTo>
                    <a:pt x="17" y="90"/>
                  </a:lnTo>
                  <a:lnTo>
                    <a:pt x="17" y="82"/>
                  </a:lnTo>
                  <a:lnTo>
                    <a:pt x="16" y="77"/>
                  </a:lnTo>
                  <a:lnTo>
                    <a:pt x="13" y="74"/>
                  </a:lnTo>
                  <a:lnTo>
                    <a:pt x="6" y="73"/>
                  </a:lnTo>
                  <a:lnTo>
                    <a:pt x="0" y="71"/>
                  </a:lnTo>
                  <a:lnTo>
                    <a:pt x="0" y="67"/>
                  </a:lnTo>
                  <a:lnTo>
                    <a:pt x="43" y="62"/>
                  </a:lnTo>
                  <a:lnTo>
                    <a:pt x="46" y="62"/>
                  </a:lnTo>
                  <a:lnTo>
                    <a:pt x="46" y="144"/>
                  </a:lnTo>
                  <a:close/>
                  <a:moveTo>
                    <a:pt x="33" y="0"/>
                  </a:moveTo>
                  <a:lnTo>
                    <a:pt x="37" y="2"/>
                  </a:lnTo>
                  <a:lnTo>
                    <a:pt x="42" y="3"/>
                  </a:lnTo>
                  <a:lnTo>
                    <a:pt x="46" y="8"/>
                  </a:lnTo>
                  <a:lnTo>
                    <a:pt x="48" y="13"/>
                  </a:lnTo>
                  <a:lnTo>
                    <a:pt x="49" y="17"/>
                  </a:lnTo>
                  <a:lnTo>
                    <a:pt x="48" y="24"/>
                  </a:lnTo>
                  <a:lnTo>
                    <a:pt x="46" y="28"/>
                  </a:lnTo>
                  <a:lnTo>
                    <a:pt x="42" y="31"/>
                  </a:lnTo>
                  <a:lnTo>
                    <a:pt x="37" y="34"/>
                  </a:lnTo>
                  <a:lnTo>
                    <a:pt x="33" y="34"/>
                  </a:lnTo>
                  <a:lnTo>
                    <a:pt x="26" y="34"/>
                  </a:lnTo>
                  <a:lnTo>
                    <a:pt x="22" y="31"/>
                  </a:lnTo>
                  <a:lnTo>
                    <a:pt x="19" y="28"/>
                  </a:lnTo>
                  <a:lnTo>
                    <a:pt x="16" y="24"/>
                  </a:lnTo>
                  <a:lnTo>
                    <a:pt x="16" y="17"/>
                  </a:lnTo>
                  <a:lnTo>
                    <a:pt x="16" y="13"/>
                  </a:lnTo>
                  <a:lnTo>
                    <a:pt x="19" y="8"/>
                  </a:lnTo>
                  <a:lnTo>
                    <a:pt x="22" y="3"/>
                  </a:lnTo>
                  <a:lnTo>
                    <a:pt x="26" y="2"/>
                  </a:lnTo>
                  <a:lnTo>
                    <a:pt x="33" y="0"/>
                  </a:lnTo>
                  <a:close/>
                </a:path>
              </a:pathLst>
            </a:custGeom>
            <a:solidFill>
              <a:srgbClr val="FFFFFF"/>
            </a:solidFill>
            <a:ln w="0">
              <a:noFill/>
              <a:prstDash val="solid"/>
              <a:round/>
              <a:headEnd/>
              <a:tailEnd/>
            </a:ln>
          </p:spPr>
          <p:txBody>
            <a:bodyPr/>
            <a:lstStyle/>
            <a:p>
              <a:pPr>
                <a:defRPr/>
              </a:pPr>
              <a:endParaRPr lang="en-US" dirty="0"/>
            </a:p>
          </p:txBody>
        </p:sp>
        <p:sp>
          <p:nvSpPr>
            <p:cNvPr id="2737" name="Freeform 2736"/>
            <p:cNvSpPr>
              <a:spLocks/>
            </p:cNvSpPr>
            <p:nvPr userDrawn="1"/>
          </p:nvSpPr>
          <p:spPr bwMode="auto">
            <a:xfrm>
              <a:off x="2736" y="3756"/>
              <a:ext cx="68" cy="52"/>
            </a:xfrm>
            <a:custGeom>
              <a:avLst/>
              <a:gdLst/>
              <a:ahLst/>
              <a:cxnLst>
                <a:cxn ang="0">
                  <a:pos x="91" y="40"/>
                </a:cxn>
                <a:cxn ang="0">
                  <a:pos x="91" y="32"/>
                </a:cxn>
                <a:cxn ang="0">
                  <a:pos x="90" y="28"/>
                </a:cxn>
                <a:cxn ang="0">
                  <a:pos x="86" y="23"/>
                </a:cxn>
                <a:cxn ang="0">
                  <a:pos x="83" y="18"/>
                </a:cxn>
                <a:cxn ang="0">
                  <a:pos x="79" y="17"/>
                </a:cxn>
                <a:cxn ang="0">
                  <a:pos x="73" y="17"/>
                </a:cxn>
                <a:cxn ang="0">
                  <a:pos x="59" y="20"/>
                </a:cxn>
                <a:cxn ang="0">
                  <a:pos x="48" y="34"/>
                </a:cxn>
                <a:cxn ang="0">
                  <a:pos x="48" y="80"/>
                </a:cxn>
                <a:cxn ang="0">
                  <a:pos x="48" y="86"/>
                </a:cxn>
                <a:cxn ang="0">
                  <a:pos x="50" y="89"/>
                </a:cxn>
                <a:cxn ang="0">
                  <a:pos x="53" y="94"/>
                </a:cxn>
                <a:cxn ang="0">
                  <a:pos x="57" y="97"/>
                </a:cxn>
                <a:cxn ang="0">
                  <a:pos x="63" y="98"/>
                </a:cxn>
                <a:cxn ang="0">
                  <a:pos x="63" y="103"/>
                </a:cxn>
                <a:cxn ang="0">
                  <a:pos x="3" y="103"/>
                </a:cxn>
                <a:cxn ang="0">
                  <a:pos x="3" y="98"/>
                </a:cxn>
                <a:cxn ang="0">
                  <a:pos x="10" y="97"/>
                </a:cxn>
                <a:cxn ang="0">
                  <a:pos x="14" y="94"/>
                </a:cxn>
                <a:cxn ang="0">
                  <a:pos x="17" y="91"/>
                </a:cxn>
                <a:cxn ang="0">
                  <a:pos x="19" y="88"/>
                </a:cxn>
                <a:cxn ang="0">
                  <a:pos x="19" y="82"/>
                </a:cxn>
                <a:cxn ang="0">
                  <a:pos x="19" y="26"/>
                </a:cxn>
                <a:cxn ang="0">
                  <a:pos x="19" y="20"/>
                </a:cxn>
                <a:cxn ang="0">
                  <a:pos x="16" y="15"/>
                </a:cxn>
                <a:cxn ang="0">
                  <a:pos x="13" y="12"/>
                </a:cxn>
                <a:cxn ang="0">
                  <a:pos x="8" y="11"/>
                </a:cxn>
                <a:cxn ang="0">
                  <a:pos x="0" y="9"/>
                </a:cxn>
                <a:cxn ang="0">
                  <a:pos x="0" y="5"/>
                </a:cxn>
                <a:cxn ang="0">
                  <a:pos x="43" y="0"/>
                </a:cxn>
                <a:cxn ang="0">
                  <a:pos x="48" y="0"/>
                </a:cxn>
                <a:cxn ang="0">
                  <a:pos x="48" y="25"/>
                </a:cxn>
                <a:cxn ang="0">
                  <a:pos x="50" y="25"/>
                </a:cxn>
                <a:cxn ang="0">
                  <a:pos x="59" y="12"/>
                </a:cxn>
                <a:cxn ang="0">
                  <a:pos x="71" y="3"/>
                </a:cxn>
                <a:cxn ang="0">
                  <a:pos x="86" y="0"/>
                </a:cxn>
                <a:cxn ang="0">
                  <a:pos x="96" y="2"/>
                </a:cxn>
                <a:cxn ang="0">
                  <a:pos x="105" y="5"/>
                </a:cxn>
                <a:cxn ang="0">
                  <a:pos x="114" y="12"/>
                </a:cxn>
                <a:cxn ang="0">
                  <a:pos x="119" y="23"/>
                </a:cxn>
                <a:cxn ang="0">
                  <a:pos x="122" y="37"/>
                </a:cxn>
                <a:cxn ang="0">
                  <a:pos x="122" y="80"/>
                </a:cxn>
                <a:cxn ang="0">
                  <a:pos x="122" y="85"/>
                </a:cxn>
                <a:cxn ang="0">
                  <a:pos x="122" y="89"/>
                </a:cxn>
                <a:cxn ang="0">
                  <a:pos x="123" y="92"/>
                </a:cxn>
                <a:cxn ang="0">
                  <a:pos x="126" y="95"/>
                </a:cxn>
                <a:cxn ang="0">
                  <a:pos x="131" y="97"/>
                </a:cxn>
                <a:cxn ang="0">
                  <a:pos x="137" y="98"/>
                </a:cxn>
                <a:cxn ang="0">
                  <a:pos x="137" y="103"/>
                </a:cxn>
                <a:cxn ang="0">
                  <a:pos x="76" y="103"/>
                </a:cxn>
                <a:cxn ang="0">
                  <a:pos x="76" y="98"/>
                </a:cxn>
                <a:cxn ang="0">
                  <a:pos x="82" y="97"/>
                </a:cxn>
                <a:cxn ang="0">
                  <a:pos x="86" y="94"/>
                </a:cxn>
                <a:cxn ang="0">
                  <a:pos x="90" y="91"/>
                </a:cxn>
                <a:cxn ang="0">
                  <a:pos x="91" y="86"/>
                </a:cxn>
                <a:cxn ang="0">
                  <a:pos x="91" y="82"/>
                </a:cxn>
                <a:cxn ang="0">
                  <a:pos x="91" y="40"/>
                </a:cxn>
              </a:cxnLst>
              <a:rect l="0" t="0" r="r" b="b"/>
              <a:pathLst>
                <a:path w="137" h="103">
                  <a:moveTo>
                    <a:pt x="91" y="40"/>
                  </a:moveTo>
                  <a:lnTo>
                    <a:pt x="91" y="32"/>
                  </a:lnTo>
                  <a:lnTo>
                    <a:pt x="90" y="28"/>
                  </a:lnTo>
                  <a:lnTo>
                    <a:pt x="86" y="23"/>
                  </a:lnTo>
                  <a:lnTo>
                    <a:pt x="83" y="18"/>
                  </a:lnTo>
                  <a:lnTo>
                    <a:pt x="79" y="17"/>
                  </a:lnTo>
                  <a:lnTo>
                    <a:pt x="73" y="17"/>
                  </a:lnTo>
                  <a:lnTo>
                    <a:pt x="59" y="20"/>
                  </a:lnTo>
                  <a:lnTo>
                    <a:pt x="48" y="34"/>
                  </a:lnTo>
                  <a:lnTo>
                    <a:pt x="48" y="80"/>
                  </a:lnTo>
                  <a:lnTo>
                    <a:pt x="48" y="86"/>
                  </a:lnTo>
                  <a:lnTo>
                    <a:pt x="50" y="89"/>
                  </a:lnTo>
                  <a:lnTo>
                    <a:pt x="53" y="94"/>
                  </a:lnTo>
                  <a:lnTo>
                    <a:pt x="57" y="97"/>
                  </a:lnTo>
                  <a:lnTo>
                    <a:pt x="63" y="98"/>
                  </a:lnTo>
                  <a:lnTo>
                    <a:pt x="63" y="103"/>
                  </a:lnTo>
                  <a:lnTo>
                    <a:pt x="3" y="103"/>
                  </a:lnTo>
                  <a:lnTo>
                    <a:pt x="3" y="98"/>
                  </a:lnTo>
                  <a:lnTo>
                    <a:pt x="10" y="97"/>
                  </a:lnTo>
                  <a:lnTo>
                    <a:pt x="14" y="94"/>
                  </a:lnTo>
                  <a:lnTo>
                    <a:pt x="17" y="91"/>
                  </a:lnTo>
                  <a:lnTo>
                    <a:pt x="19" y="88"/>
                  </a:lnTo>
                  <a:lnTo>
                    <a:pt x="19" y="82"/>
                  </a:lnTo>
                  <a:lnTo>
                    <a:pt x="19" y="26"/>
                  </a:lnTo>
                  <a:lnTo>
                    <a:pt x="19" y="20"/>
                  </a:lnTo>
                  <a:lnTo>
                    <a:pt x="16" y="15"/>
                  </a:lnTo>
                  <a:lnTo>
                    <a:pt x="13" y="12"/>
                  </a:lnTo>
                  <a:lnTo>
                    <a:pt x="8" y="11"/>
                  </a:lnTo>
                  <a:lnTo>
                    <a:pt x="0" y="9"/>
                  </a:lnTo>
                  <a:lnTo>
                    <a:pt x="0" y="5"/>
                  </a:lnTo>
                  <a:lnTo>
                    <a:pt x="43" y="0"/>
                  </a:lnTo>
                  <a:lnTo>
                    <a:pt x="48" y="0"/>
                  </a:lnTo>
                  <a:lnTo>
                    <a:pt x="48" y="25"/>
                  </a:lnTo>
                  <a:lnTo>
                    <a:pt x="50" y="25"/>
                  </a:lnTo>
                  <a:lnTo>
                    <a:pt x="59" y="12"/>
                  </a:lnTo>
                  <a:lnTo>
                    <a:pt x="71" y="3"/>
                  </a:lnTo>
                  <a:lnTo>
                    <a:pt x="86" y="0"/>
                  </a:lnTo>
                  <a:lnTo>
                    <a:pt x="96" y="2"/>
                  </a:lnTo>
                  <a:lnTo>
                    <a:pt x="105" y="5"/>
                  </a:lnTo>
                  <a:lnTo>
                    <a:pt x="114" y="12"/>
                  </a:lnTo>
                  <a:lnTo>
                    <a:pt x="119" y="23"/>
                  </a:lnTo>
                  <a:lnTo>
                    <a:pt x="122" y="37"/>
                  </a:lnTo>
                  <a:lnTo>
                    <a:pt x="122" y="80"/>
                  </a:lnTo>
                  <a:lnTo>
                    <a:pt x="122" y="85"/>
                  </a:lnTo>
                  <a:lnTo>
                    <a:pt x="122" y="89"/>
                  </a:lnTo>
                  <a:lnTo>
                    <a:pt x="123" y="92"/>
                  </a:lnTo>
                  <a:lnTo>
                    <a:pt x="126" y="95"/>
                  </a:lnTo>
                  <a:lnTo>
                    <a:pt x="131" y="97"/>
                  </a:lnTo>
                  <a:lnTo>
                    <a:pt x="137" y="98"/>
                  </a:lnTo>
                  <a:lnTo>
                    <a:pt x="137" y="103"/>
                  </a:lnTo>
                  <a:lnTo>
                    <a:pt x="76" y="103"/>
                  </a:lnTo>
                  <a:lnTo>
                    <a:pt x="76" y="98"/>
                  </a:lnTo>
                  <a:lnTo>
                    <a:pt x="82" y="97"/>
                  </a:lnTo>
                  <a:lnTo>
                    <a:pt x="86" y="94"/>
                  </a:lnTo>
                  <a:lnTo>
                    <a:pt x="90" y="91"/>
                  </a:lnTo>
                  <a:lnTo>
                    <a:pt x="91" y="86"/>
                  </a:lnTo>
                  <a:lnTo>
                    <a:pt x="91" y="82"/>
                  </a:lnTo>
                  <a:lnTo>
                    <a:pt x="91" y="40"/>
                  </a:lnTo>
                  <a:close/>
                </a:path>
              </a:pathLst>
            </a:custGeom>
            <a:solidFill>
              <a:srgbClr val="FFFFFF"/>
            </a:solidFill>
            <a:ln w="0">
              <a:noFill/>
              <a:prstDash val="solid"/>
              <a:round/>
              <a:headEnd/>
              <a:tailEnd/>
            </a:ln>
          </p:spPr>
          <p:txBody>
            <a:bodyPr/>
            <a:lstStyle/>
            <a:p>
              <a:pPr>
                <a:defRPr/>
              </a:pPr>
              <a:endParaRPr lang="en-US" dirty="0"/>
            </a:p>
          </p:txBody>
        </p:sp>
        <p:sp>
          <p:nvSpPr>
            <p:cNvPr id="2738" name="Freeform 2737"/>
            <p:cNvSpPr>
              <a:spLocks/>
            </p:cNvSpPr>
            <p:nvPr userDrawn="1"/>
          </p:nvSpPr>
          <p:spPr bwMode="auto">
            <a:xfrm>
              <a:off x="2814" y="3756"/>
              <a:ext cx="69" cy="52"/>
            </a:xfrm>
            <a:custGeom>
              <a:avLst/>
              <a:gdLst/>
              <a:ahLst/>
              <a:cxnLst>
                <a:cxn ang="0">
                  <a:pos x="91" y="40"/>
                </a:cxn>
                <a:cxn ang="0">
                  <a:pos x="91" y="32"/>
                </a:cxn>
                <a:cxn ang="0">
                  <a:pos x="89" y="28"/>
                </a:cxn>
                <a:cxn ang="0">
                  <a:pos x="86" y="23"/>
                </a:cxn>
                <a:cxn ang="0">
                  <a:pos x="83" y="18"/>
                </a:cxn>
                <a:cxn ang="0">
                  <a:pos x="79" y="17"/>
                </a:cxn>
                <a:cxn ang="0">
                  <a:pos x="74" y="17"/>
                </a:cxn>
                <a:cxn ang="0">
                  <a:pos x="60" y="20"/>
                </a:cxn>
                <a:cxn ang="0">
                  <a:pos x="48" y="34"/>
                </a:cxn>
                <a:cxn ang="0">
                  <a:pos x="48" y="80"/>
                </a:cxn>
                <a:cxn ang="0">
                  <a:pos x="49" y="86"/>
                </a:cxn>
                <a:cxn ang="0">
                  <a:pos x="49" y="89"/>
                </a:cxn>
                <a:cxn ang="0">
                  <a:pos x="53" y="94"/>
                </a:cxn>
                <a:cxn ang="0">
                  <a:pos x="57" y="97"/>
                </a:cxn>
                <a:cxn ang="0">
                  <a:pos x="63" y="98"/>
                </a:cxn>
                <a:cxn ang="0">
                  <a:pos x="63" y="103"/>
                </a:cxn>
                <a:cxn ang="0">
                  <a:pos x="3" y="103"/>
                </a:cxn>
                <a:cxn ang="0">
                  <a:pos x="3" y="98"/>
                </a:cxn>
                <a:cxn ang="0">
                  <a:pos x="9" y="97"/>
                </a:cxn>
                <a:cxn ang="0">
                  <a:pos x="14" y="94"/>
                </a:cxn>
                <a:cxn ang="0">
                  <a:pos x="17" y="91"/>
                </a:cxn>
                <a:cxn ang="0">
                  <a:pos x="19" y="88"/>
                </a:cxn>
                <a:cxn ang="0">
                  <a:pos x="19" y="82"/>
                </a:cxn>
                <a:cxn ang="0">
                  <a:pos x="19" y="26"/>
                </a:cxn>
                <a:cxn ang="0">
                  <a:pos x="19" y="20"/>
                </a:cxn>
                <a:cxn ang="0">
                  <a:pos x="16" y="15"/>
                </a:cxn>
                <a:cxn ang="0">
                  <a:pos x="13" y="12"/>
                </a:cxn>
                <a:cxn ang="0">
                  <a:pos x="8" y="11"/>
                </a:cxn>
                <a:cxn ang="0">
                  <a:pos x="0" y="9"/>
                </a:cxn>
                <a:cxn ang="0">
                  <a:pos x="0" y="5"/>
                </a:cxn>
                <a:cxn ang="0">
                  <a:pos x="45" y="0"/>
                </a:cxn>
                <a:cxn ang="0">
                  <a:pos x="48" y="0"/>
                </a:cxn>
                <a:cxn ang="0">
                  <a:pos x="48" y="25"/>
                </a:cxn>
                <a:cxn ang="0">
                  <a:pos x="49" y="25"/>
                </a:cxn>
                <a:cxn ang="0">
                  <a:pos x="59" y="12"/>
                </a:cxn>
                <a:cxn ang="0">
                  <a:pos x="71" y="3"/>
                </a:cxn>
                <a:cxn ang="0">
                  <a:pos x="86" y="0"/>
                </a:cxn>
                <a:cxn ang="0">
                  <a:pos x="96" y="2"/>
                </a:cxn>
                <a:cxn ang="0">
                  <a:pos x="105" y="5"/>
                </a:cxn>
                <a:cxn ang="0">
                  <a:pos x="114" y="12"/>
                </a:cxn>
                <a:cxn ang="0">
                  <a:pos x="119" y="23"/>
                </a:cxn>
                <a:cxn ang="0">
                  <a:pos x="122" y="37"/>
                </a:cxn>
                <a:cxn ang="0">
                  <a:pos x="122" y="80"/>
                </a:cxn>
                <a:cxn ang="0">
                  <a:pos x="122" y="85"/>
                </a:cxn>
                <a:cxn ang="0">
                  <a:pos x="122" y="89"/>
                </a:cxn>
                <a:cxn ang="0">
                  <a:pos x="125" y="92"/>
                </a:cxn>
                <a:cxn ang="0">
                  <a:pos x="126" y="95"/>
                </a:cxn>
                <a:cxn ang="0">
                  <a:pos x="131" y="97"/>
                </a:cxn>
                <a:cxn ang="0">
                  <a:pos x="137" y="98"/>
                </a:cxn>
                <a:cxn ang="0">
                  <a:pos x="137" y="103"/>
                </a:cxn>
                <a:cxn ang="0">
                  <a:pos x="76" y="103"/>
                </a:cxn>
                <a:cxn ang="0">
                  <a:pos x="76" y="98"/>
                </a:cxn>
                <a:cxn ang="0">
                  <a:pos x="82" y="97"/>
                </a:cxn>
                <a:cxn ang="0">
                  <a:pos x="86" y="94"/>
                </a:cxn>
                <a:cxn ang="0">
                  <a:pos x="89" y="91"/>
                </a:cxn>
                <a:cxn ang="0">
                  <a:pos x="91" y="86"/>
                </a:cxn>
                <a:cxn ang="0">
                  <a:pos x="91" y="82"/>
                </a:cxn>
                <a:cxn ang="0">
                  <a:pos x="91" y="40"/>
                </a:cxn>
              </a:cxnLst>
              <a:rect l="0" t="0" r="r" b="b"/>
              <a:pathLst>
                <a:path w="137" h="103">
                  <a:moveTo>
                    <a:pt x="91" y="40"/>
                  </a:moveTo>
                  <a:lnTo>
                    <a:pt x="91" y="32"/>
                  </a:lnTo>
                  <a:lnTo>
                    <a:pt x="89" y="28"/>
                  </a:lnTo>
                  <a:lnTo>
                    <a:pt x="86" y="23"/>
                  </a:lnTo>
                  <a:lnTo>
                    <a:pt x="83" y="18"/>
                  </a:lnTo>
                  <a:lnTo>
                    <a:pt x="79" y="17"/>
                  </a:lnTo>
                  <a:lnTo>
                    <a:pt x="74" y="17"/>
                  </a:lnTo>
                  <a:lnTo>
                    <a:pt x="60" y="20"/>
                  </a:lnTo>
                  <a:lnTo>
                    <a:pt x="48" y="34"/>
                  </a:lnTo>
                  <a:lnTo>
                    <a:pt x="48" y="80"/>
                  </a:lnTo>
                  <a:lnTo>
                    <a:pt x="49" y="86"/>
                  </a:lnTo>
                  <a:lnTo>
                    <a:pt x="49" y="89"/>
                  </a:lnTo>
                  <a:lnTo>
                    <a:pt x="53" y="94"/>
                  </a:lnTo>
                  <a:lnTo>
                    <a:pt x="57" y="97"/>
                  </a:lnTo>
                  <a:lnTo>
                    <a:pt x="63" y="98"/>
                  </a:lnTo>
                  <a:lnTo>
                    <a:pt x="63" y="103"/>
                  </a:lnTo>
                  <a:lnTo>
                    <a:pt x="3" y="103"/>
                  </a:lnTo>
                  <a:lnTo>
                    <a:pt x="3" y="98"/>
                  </a:lnTo>
                  <a:lnTo>
                    <a:pt x="9" y="97"/>
                  </a:lnTo>
                  <a:lnTo>
                    <a:pt x="14" y="94"/>
                  </a:lnTo>
                  <a:lnTo>
                    <a:pt x="17" y="91"/>
                  </a:lnTo>
                  <a:lnTo>
                    <a:pt x="19" y="88"/>
                  </a:lnTo>
                  <a:lnTo>
                    <a:pt x="19" y="82"/>
                  </a:lnTo>
                  <a:lnTo>
                    <a:pt x="19" y="26"/>
                  </a:lnTo>
                  <a:lnTo>
                    <a:pt x="19" y="20"/>
                  </a:lnTo>
                  <a:lnTo>
                    <a:pt x="16" y="15"/>
                  </a:lnTo>
                  <a:lnTo>
                    <a:pt x="13" y="12"/>
                  </a:lnTo>
                  <a:lnTo>
                    <a:pt x="8" y="11"/>
                  </a:lnTo>
                  <a:lnTo>
                    <a:pt x="0" y="9"/>
                  </a:lnTo>
                  <a:lnTo>
                    <a:pt x="0" y="5"/>
                  </a:lnTo>
                  <a:lnTo>
                    <a:pt x="45" y="0"/>
                  </a:lnTo>
                  <a:lnTo>
                    <a:pt x="48" y="0"/>
                  </a:lnTo>
                  <a:lnTo>
                    <a:pt x="48" y="25"/>
                  </a:lnTo>
                  <a:lnTo>
                    <a:pt x="49" y="25"/>
                  </a:lnTo>
                  <a:lnTo>
                    <a:pt x="59" y="12"/>
                  </a:lnTo>
                  <a:lnTo>
                    <a:pt x="71" y="3"/>
                  </a:lnTo>
                  <a:lnTo>
                    <a:pt x="86" y="0"/>
                  </a:lnTo>
                  <a:lnTo>
                    <a:pt x="96" y="2"/>
                  </a:lnTo>
                  <a:lnTo>
                    <a:pt x="105" y="5"/>
                  </a:lnTo>
                  <a:lnTo>
                    <a:pt x="114" y="12"/>
                  </a:lnTo>
                  <a:lnTo>
                    <a:pt x="119" y="23"/>
                  </a:lnTo>
                  <a:lnTo>
                    <a:pt x="122" y="37"/>
                  </a:lnTo>
                  <a:lnTo>
                    <a:pt x="122" y="80"/>
                  </a:lnTo>
                  <a:lnTo>
                    <a:pt x="122" y="85"/>
                  </a:lnTo>
                  <a:lnTo>
                    <a:pt x="122" y="89"/>
                  </a:lnTo>
                  <a:lnTo>
                    <a:pt x="125" y="92"/>
                  </a:lnTo>
                  <a:lnTo>
                    <a:pt x="126" y="95"/>
                  </a:lnTo>
                  <a:lnTo>
                    <a:pt x="131" y="97"/>
                  </a:lnTo>
                  <a:lnTo>
                    <a:pt x="137" y="98"/>
                  </a:lnTo>
                  <a:lnTo>
                    <a:pt x="137" y="103"/>
                  </a:lnTo>
                  <a:lnTo>
                    <a:pt x="76" y="103"/>
                  </a:lnTo>
                  <a:lnTo>
                    <a:pt x="76" y="98"/>
                  </a:lnTo>
                  <a:lnTo>
                    <a:pt x="82" y="97"/>
                  </a:lnTo>
                  <a:lnTo>
                    <a:pt x="86" y="94"/>
                  </a:lnTo>
                  <a:lnTo>
                    <a:pt x="89" y="91"/>
                  </a:lnTo>
                  <a:lnTo>
                    <a:pt x="91" y="86"/>
                  </a:lnTo>
                  <a:lnTo>
                    <a:pt x="91" y="82"/>
                  </a:lnTo>
                  <a:lnTo>
                    <a:pt x="91" y="40"/>
                  </a:lnTo>
                  <a:close/>
                </a:path>
              </a:pathLst>
            </a:custGeom>
            <a:solidFill>
              <a:srgbClr val="FFFFFF"/>
            </a:solidFill>
            <a:ln w="0">
              <a:noFill/>
              <a:prstDash val="solid"/>
              <a:round/>
              <a:headEnd/>
              <a:tailEnd/>
            </a:ln>
          </p:spPr>
          <p:txBody>
            <a:bodyPr/>
            <a:lstStyle/>
            <a:p>
              <a:pPr>
                <a:defRPr/>
              </a:pPr>
              <a:endParaRPr lang="en-US" dirty="0"/>
            </a:p>
          </p:txBody>
        </p:sp>
        <p:sp>
          <p:nvSpPr>
            <p:cNvPr id="2739" name="Freeform 2738"/>
            <p:cNvSpPr>
              <a:spLocks noEditPoints="1"/>
            </p:cNvSpPr>
            <p:nvPr userDrawn="1"/>
          </p:nvSpPr>
          <p:spPr bwMode="auto">
            <a:xfrm>
              <a:off x="2896" y="3756"/>
              <a:ext cx="54" cy="54"/>
            </a:xfrm>
            <a:custGeom>
              <a:avLst/>
              <a:gdLst/>
              <a:ahLst/>
              <a:cxnLst>
                <a:cxn ang="0">
                  <a:pos x="33" y="38"/>
                </a:cxn>
                <a:cxn ang="0">
                  <a:pos x="36" y="22"/>
                </a:cxn>
                <a:cxn ang="0">
                  <a:pos x="42" y="11"/>
                </a:cxn>
                <a:cxn ang="0">
                  <a:pos x="53" y="8"/>
                </a:cxn>
                <a:cxn ang="0">
                  <a:pos x="63" y="11"/>
                </a:cxn>
                <a:cxn ang="0">
                  <a:pos x="71" y="23"/>
                </a:cxn>
                <a:cxn ang="0">
                  <a:pos x="76" y="38"/>
                </a:cxn>
                <a:cxn ang="0">
                  <a:pos x="33" y="38"/>
                </a:cxn>
                <a:cxn ang="0">
                  <a:pos x="108" y="45"/>
                </a:cxn>
                <a:cxn ang="0">
                  <a:pos x="102" y="26"/>
                </a:cxn>
                <a:cxn ang="0">
                  <a:pos x="91" y="12"/>
                </a:cxn>
                <a:cxn ang="0">
                  <a:pos x="74" y="3"/>
                </a:cxn>
                <a:cxn ang="0">
                  <a:pos x="56" y="0"/>
                </a:cxn>
                <a:cxn ang="0">
                  <a:pos x="33" y="5"/>
                </a:cxn>
                <a:cxn ang="0">
                  <a:pos x="16" y="15"/>
                </a:cxn>
                <a:cxn ang="0">
                  <a:pos x="3" y="32"/>
                </a:cxn>
                <a:cxn ang="0">
                  <a:pos x="0" y="54"/>
                </a:cxn>
                <a:cxn ang="0">
                  <a:pos x="3" y="75"/>
                </a:cxn>
                <a:cxn ang="0">
                  <a:pos x="16" y="92"/>
                </a:cxn>
                <a:cxn ang="0">
                  <a:pos x="33" y="103"/>
                </a:cxn>
                <a:cxn ang="0">
                  <a:pos x="54" y="108"/>
                </a:cxn>
                <a:cxn ang="0">
                  <a:pos x="71" y="105"/>
                </a:cxn>
                <a:cxn ang="0">
                  <a:pos x="86" y="98"/>
                </a:cxn>
                <a:cxn ang="0">
                  <a:pos x="99" y="88"/>
                </a:cxn>
                <a:cxn ang="0">
                  <a:pos x="108" y="72"/>
                </a:cxn>
                <a:cxn ang="0">
                  <a:pos x="103" y="72"/>
                </a:cxn>
                <a:cxn ang="0">
                  <a:pos x="93" y="85"/>
                </a:cxn>
                <a:cxn ang="0">
                  <a:pos x="80" y="92"/>
                </a:cxn>
                <a:cxn ang="0">
                  <a:pos x="68" y="94"/>
                </a:cxn>
                <a:cxn ang="0">
                  <a:pos x="56" y="92"/>
                </a:cxn>
                <a:cxn ang="0">
                  <a:pos x="46" y="86"/>
                </a:cxn>
                <a:cxn ang="0">
                  <a:pos x="39" y="77"/>
                </a:cxn>
                <a:cxn ang="0">
                  <a:pos x="33" y="63"/>
                </a:cxn>
                <a:cxn ang="0">
                  <a:pos x="33" y="45"/>
                </a:cxn>
                <a:cxn ang="0">
                  <a:pos x="108" y="45"/>
                </a:cxn>
              </a:cxnLst>
              <a:rect l="0" t="0" r="r" b="b"/>
              <a:pathLst>
                <a:path w="108" h="108">
                  <a:moveTo>
                    <a:pt x="33" y="38"/>
                  </a:moveTo>
                  <a:lnTo>
                    <a:pt x="36" y="22"/>
                  </a:lnTo>
                  <a:lnTo>
                    <a:pt x="42" y="11"/>
                  </a:lnTo>
                  <a:lnTo>
                    <a:pt x="53" y="8"/>
                  </a:lnTo>
                  <a:lnTo>
                    <a:pt x="63" y="11"/>
                  </a:lnTo>
                  <a:lnTo>
                    <a:pt x="71" y="23"/>
                  </a:lnTo>
                  <a:lnTo>
                    <a:pt x="76" y="38"/>
                  </a:lnTo>
                  <a:lnTo>
                    <a:pt x="33" y="38"/>
                  </a:lnTo>
                  <a:close/>
                  <a:moveTo>
                    <a:pt x="108" y="45"/>
                  </a:moveTo>
                  <a:lnTo>
                    <a:pt x="102" y="26"/>
                  </a:lnTo>
                  <a:lnTo>
                    <a:pt x="91" y="12"/>
                  </a:lnTo>
                  <a:lnTo>
                    <a:pt x="74" y="3"/>
                  </a:lnTo>
                  <a:lnTo>
                    <a:pt x="56" y="0"/>
                  </a:lnTo>
                  <a:lnTo>
                    <a:pt x="33" y="5"/>
                  </a:lnTo>
                  <a:lnTo>
                    <a:pt x="16" y="15"/>
                  </a:lnTo>
                  <a:lnTo>
                    <a:pt x="3" y="32"/>
                  </a:lnTo>
                  <a:lnTo>
                    <a:pt x="0" y="54"/>
                  </a:lnTo>
                  <a:lnTo>
                    <a:pt x="3" y="75"/>
                  </a:lnTo>
                  <a:lnTo>
                    <a:pt x="16" y="92"/>
                  </a:lnTo>
                  <a:lnTo>
                    <a:pt x="33" y="103"/>
                  </a:lnTo>
                  <a:lnTo>
                    <a:pt x="54" y="108"/>
                  </a:lnTo>
                  <a:lnTo>
                    <a:pt x="71" y="105"/>
                  </a:lnTo>
                  <a:lnTo>
                    <a:pt x="86" y="98"/>
                  </a:lnTo>
                  <a:lnTo>
                    <a:pt x="99" y="88"/>
                  </a:lnTo>
                  <a:lnTo>
                    <a:pt x="108" y="72"/>
                  </a:lnTo>
                  <a:lnTo>
                    <a:pt x="103" y="72"/>
                  </a:lnTo>
                  <a:lnTo>
                    <a:pt x="93" y="85"/>
                  </a:lnTo>
                  <a:lnTo>
                    <a:pt x="80" y="92"/>
                  </a:lnTo>
                  <a:lnTo>
                    <a:pt x="68" y="94"/>
                  </a:lnTo>
                  <a:lnTo>
                    <a:pt x="56" y="92"/>
                  </a:lnTo>
                  <a:lnTo>
                    <a:pt x="46" y="86"/>
                  </a:lnTo>
                  <a:lnTo>
                    <a:pt x="39" y="77"/>
                  </a:lnTo>
                  <a:lnTo>
                    <a:pt x="33" y="63"/>
                  </a:lnTo>
                  <a:lnTo>
                    <a:pt x="33" y="45"/>
                  </a:lnTo>
                  <a:lnTo>
                    <a:pt x="108" y="45"/>
                  </a:lnTo>
                  <a:close/>
                </a:path>
              </a:pathLst>
            </a:custGeom>
            <a:solidFill>
              <a:srgbClr val="FFFFFF"/>
            </a:solidFill>
            <a:ln w="0">
              <a:noFill/>
              <a:prstDash val="solid"/>
              <a:round/>
              <a:headEnd/>
              <a:tailEnd/>
            </a:ln>
          </p:spPr>
          <p:txBody>
            <a:bodyPr/>
            <a:lstStyle/>
            <a:p>
              <a:pPr>
                <a:defRPr/>
              </a:pPr>
              <a:endParaRPr lang="en-US" dirty="0"/>
            </a:p>
          </p:txBody>
        </p:sp>
        <p:sp>
          <p:nvSpPr>
            <p:cNvPr id="2740" name="Freeform 2739"/>
            <p:cNvSpPr>
              <a:spLocks/>
            </p:cNvSpPr>
            <p:nvPr userDrawn="1"/>
          </p:nvSpPr>
          <p:spPr bwMode="auto">
            <a:xfrm>
              <a:off x="2962" y="3756"/>
              <a:ext cx="38" cy="54"/>
            </a:xfrm>
            <a:custGeom>
              <a:avLst/>
              <a:gdLst/>
              <a:ahLst/>
              <a:cxnLst>
                <a:cxn ang="0">
                  <a:pos x="72" y="31"/>
                </a:cxn>
                <a:cxn ang="0">
                  <a:pos x="67" y="31"/>
                </a:cxn>
                <a:cxn ang="0">
                  <a:pos x="60" y="18"/>
                </a:cxn>
                <a:cxn ang="0">
                  <a:pos x="49" y="11"/>
                </a:cxn>
                <a:cxn ang="0">
                  <a:pos x="37" y="8"/>
                </a:cxn>
                <a:cxn ang="0">
                  <a:pos x="30" y="8"/>
                </a:cxn>
                <a:cxn ang="0">
                  <a:pos x="26" y="9"/>
                </a:cxn>
                <a:cxn ang="0">
                  <a:pos x="23" y="12"/>
                </a:cxn>
                <a:cxn ang="0">
                  <a:pos x="21" y="15"/>
                </a:cxn>
                <a:cxn ang="0">
                  <a:pos x="20" y="18"/>
                </a:cxn>
                <a:cxn ang="0">
                  <a:pos x="23" y="25"/>
                </a:cxn>
                <a:cxn ang="0">
                  <a:pos x="29" y="31"/>
                </a:cxn>
                <a:cxn ang="0">
                  <a:pos x="38" y="34"/>
                </a:cxn>
                <a:cxn ang="0">
                  <a:pos x="49" y="38"/>
                </a:cxn>
                <a:cxn ang="0">
                  <a:pos x="60" y="43"/>
                </a:cxn>
                <a:cxn ang="0">
                  <a:pos x="69" y="51"/>
                </a:cxn>
                <a:cxn ang="0">
                  <a:pos x="75" y="60"/>
                </a:cxn>
                <a:cxn ang="0">
                  <a:pos x="77" y="74"/>
                </a:cxn>
                <a:cxn ang="0">
                  <a:pos x="73" y="88"/>
                </a:cxn>
                <a:cxn ang="0">
                  <a:pos x="66" y="98"/>
                </a:cxn>
                <a:cxn ang="0">
                  <a:pos x="53" y="105"/>
                </a:cxn>
                <a:cxn ang="0">
                  <a:pos x="41" y="108"/>
                </a:cxn>
                <a:cxn ang="0">
                  <a:pos x="32" y="106"/>
                </a:cxn>
                <a:cxn ang="0">
                  <a:pos x="26" y="106"/>
                </a:cxn>
                <a:cxn ang="0">
                  <a:pos x="18" y="105"/>
                </a:cxn>
                <a:cxn ang="0">
                  <a:pos x="13" y="105"/>
                </a:cxn>
                <a:cxn ang="0">
                  <a:pos x="10" y="105"/>
                </a:cxn>
                <a:cxn ang="0">
                  <a:pos x="7" y="106"/>
                </a:cxn>
                <a:cxn ang="0">
                  <a:pos x="4" y="108"/>
                </a:cxn>
                <a:cxn ang="0">
                  <a:pos x="0" y="108"/>
                </a:cxn>
                <a:cxn ang="0">
                  <a:pos x="0" y="69"/>
                </a:cxn>
                <a:cxn ang="0">
                  <a:pos x="4" y="69"/>
                </a:cxn>
                <a:cxn ang="0">
                  <a:pos x="15" y="86"/>
                </a:cxn>
                <a:cxn ang="0">
                  <a:pos x="27" y="97"/>
                </a:cxn>
                <a:cxn ang="0">
                  <a:pos x="40" y="100"/>
                </a:cxn>
                <a:cxn ang="0">
                  <a:pos x="46" y="100"/>
                </a:cxn>
                <a:cxn ang="0">
                  <a:pos x="50" y="97"/>
                </a:cxn>
                <a:cxn ang="0">
                  <a:pos x="55" y="94"/>
                </a:cxn>
                <a:cxn ang="0">
                  <a:pos x="57" y="91"/>
                </a:cxn>
                <a:cxn ang="0">
                  <a:pos x="58" y="86"/>
                </a:cxn>
                <a:cxn ang="0">
                  <a:pos x="55" y="77"/>
                </a:cxn>
                <a:cxn ang="0">
                  <a:pos x="49" y="71"/>
                </a:cxn>
                <a:cxn ang="0">
                  <a:pos x="40" y="66"/>
                </a:cxn>
                <a:cxn ang="0">
                  <a:pos x="29" y="62"/>
                </a:cxn>
                <a:cxn ang="0">
                  <a:pos x="18" y="57"/>
                </a:cxn>
                <a:cxn ang="0">
                  <a:pos x="9" y="51"/>
                </a:cxn>
                <a:cxn ang="0">
                  <a:pos x="3" y="43"/>
                </a:cxn>
                <a:cxn ang="0">
                  <a:pos x="0" y="31"/>
                </a:cxn>
                <a:cxn ang="0">
                  <a:pos x="1" y="18"/>
                </a:cxn>
                <a:cxn ang="0">
                  <a:pos x="9" y="9"/>
                </a:cxn>
                <a:cxn ang="0">
                  <a:pos x="20" y="3"/>
                </a:cxn>
                <a:cxn ang="0">
                  <a:pos x="35" y="0"/>
                </a:cxn>
                <a:cxn ang="0">
                  <a:pos x="40" y="0"/>
                </a:cxn>
                <a:cxn ang="0">
                  <a:pos x="44" y="2"/>
                </a:cxn>
                <a:cxn ang="0">
                  <a:pos x="49" y="2"/>
                </a:cxn>
                <a:cxn ang="0">
                  <a:pos x="55" y="2"/>
                </a:cxn>
                <a:cxn ang="0">
                  <a:pos x="58" y="3"/>
                </a:cxn>
                <a:cxn ang="0">
                  <a:pos x="61" y="3"/>
                </a:cxn>
                <a:cxn ang="0">
                  <a:pos x="64" y="2"/>
                </a:cxn>
                <a:cxn ang="0">
                  <a:pos x="67" y="0"/>
                </a:cxn>
                <a:cxn ang="0">
                  <a:pos x="72" y="0"/>
                </a:cxn>
                <a:cxn ang="0">
                  <a:pos x="72" y="31"/>
                </a:cxn>
              </a:cxnLst>
              <a:rect l="0" t="0" r="r" b="b"/>
              <a:pathLst>
                <a:path w="77" h="108">
                  <a:moveTo>
                    <a:pt x="72" y="31"/>
                  </a:moveTo>
                  <a:lnTo>
                    <a:pt x="67" y="31"/>
                  </a:lnTo>
                  <a:lnTo>
                    <a:pt x="60" y="18"/>
                  </a:lnTo>
                  <a:lnTo>
                    <a:pt x="49" y="11"/>
                  </a:lnTo>
                  <a:lnTo>
                    <a:pt x="37" y="8"/>
                  </a:lnTo>
                  <a:lnTo>
                    <a:pt x="30" y="8"/>
                  </a:lnTo>
                  <a:lnTo>
                    <a:pt x="26" y="9"/>
                  </a:lnTo>
                  <a:lnTo>
                    <a:pt x="23" y="12"/>
                  </a:lnTo>
                  <a:lnTo>
                    <a:pt x="21" y="15"/>
                  </a:lnTo>
                  <a:lnTo>
                    <a:pt x="20" y="18"/>
                  </a:lnTo>
                  <a:lnTo>
                    <a:pt x="23" y="25"/>
                  </a:lnTo>
                  <a:lnTo>
                    <a:pt x="29" y="31"/>
                  </a:lnTo>
                  <a:lnTo>
                    <a:pt x="38" y="34"/>
                  </a:lnTo>
                  <a:lnTo>
                    <a:pt x="49" y="38"/>
                  </a:lnTo>
                  <a:lnTo>
                    <a:pt x="60" y="43"/>
                  </a:lnTo>
                  <a:lnTo>
                    <a:pt x="69" y="51"/>
                  </a:lnTo>
                  <a:lnTo>
                    <a:pt x="75" y="60"/>
                  </a:lnTo>
                  <a:lnTo>
                    <a:pt x="77" y="74"/>
                  </a:lnTo>
                  <a:lnTo>
                    <a:pt x="73" y="88"/>
                  </a:lnTo>
                  <a:lnTo>
                    <a:pt x="66" y="98"/>
                  </a:lnTo>
                  <a:lnTo>
                    <a:pt x="53" y="105"/>
                  </a:lnTo>
                  <a:lnTo>
                    <a:pt x="41" y="108"/>
                  </a:lnTo>
                  <a:lnTo>
                    <a:pt x="32" y="106"/>
                  </a:lnTo>
                  <a:lnTo>
                    <a:pt x="26" y="106"/>
                  </a:lnTo>
                  <a:lnTo>
                    <a:pt x="18" y="105"/>
                  </a:lnTo>
                  <a:lnTo>
                    <a:pt x="13" y="105"/>
                  </a:lnTo>
                  <a:lnTo>
                    <a:pt x="10" y="105"/>
                  </a:lnTo>
                  <a:lnTo>
                    <a:pt x="7" y="106"/>
                  </a:lnTo>
                  <a:lnTo>
                    <a:pt x="4" y="108"/>
                  </a:lnTo>
                  <a:lnTo>
                    <a:pt x="0" y="108"/>
                  </a:lnTo>
                  <a:lnTo>
                    <a:pt x="0" y="69"/>
                  </a:lnTo>
                  <a:lnTo>
                    <a:pt x="4" y="69"/>
                  </a:lnTo>
                  <a:lnTo>
                    <a:pt x="15" y="86"/>
                  </a:lnTo>
                  <a:lnTo>
                    <a:pt x="27" y="97"/>
                  </a:lnTo>
                  <a:lnTo>
                    <a:pt x="40" y="100"/>
                  </a:lnTo>
                  <a:lnTo>
                    <a:pt x="46" y="100"/>
                  </a:lnTo>
                  <a:lnTo>
                    <a:pt x="50" y="97"/>
                  </a:lnTo>
                  <a:lnTo>
                    <a:pt x="55" y="94"/>
                  </a:lnTo>
                  <a:lnTo>
                    <a:pt x="57" y="91"/>
                  </a:lnTo>
                  <a:lnTo>
                    <a:pt x="58" y="86"/>
                  </a:lnTo>
                  <a:lnTo>
                    <a:pt x="55" y="77"/>
                  </a:lnTo>
                  <a:lnTo>
                    <a:pt x="49" y="71"/>
                  </a:lnTo>
                  <a:lnTo>
                    <a:pt x="40" y="66"/>
                  </a:lnTo>
                  <a:lnTo>
                    <a:pt x="29" y="62"/>
                  </a:lnTo>
                  <a:lnTo>
                    <a:pt x="18" y="57"/>
                  </a:lnTo>
                  <a:lnTo>
                    <a:pt x="9" y="51"/>
                  </a:lnTo>
                  <a:lnTo>
                    <a:pt x="3" y="43"/>
                  </a:lnTo>
                  <a:lnTo>
                    <a:pt x="0" y="31"/>
                  </a:lnTo>
                  <a:lnTo>
                    <a:pt x="1" y="18"/>
                  </a:lnTo>
                  <a:lnTo>
                    <a:pt x="9" y="9"/>
                  </a:lnTo>
                  <a:lnTo>
                    <a:pt x="20" y="3"/>
                  </a:lnTo>
                  <a:lnTo>
                    <a:pt x="35" y="0"/>
                  </a:lnTo>
                  <a:lnTo>
                    <a:pt x="40" y="0"/>
                  </a:lnTo>
                  <a:lnTo>
                    <a:pt x="44" y="2"/>
                  </a:lnTo>
                  <a:lnTo>
                    <a:pt x="49" y="2"/>
                  </a:lnTo>
                  <a:lnTo>
                    <a:pt x="55" y="2"/>
                  </a:lnTo>
                  <a:lnTo>
                    <a:pt x="58" y="3"/>
                  </a:lnTo>
                  <a:lnTo>
                    <a:pt x="61" y="3"/>
                  </a:lnTo>
                  <a:lnTo>
                    <a:pt x="64" y="2"/>
                  </a:lnTo>
                  <a:lnTo>
                    <a:pt x="67" y="0"/>
                  </a:lnTo>
                  <a:lnTo>
                    <a:pt x="72" y="0"/>
                  </a:lnTo>
                  <a:lnTo>
                    <a:pt x="72" y="31"/>
                  </a:lnTo>
                  <a:close/>
                </a:path>
              </a:pathLst>
            </a:custGeom>
            <a:solidFill>
              <a:srgbClr val="FFFFFF"/>
            </a:solidFill>
            <a:ln w="0">
              <a:noFill/>
              <a:prstDash val="solid"/>
              <a:round/>
              <a:headEnd/>
              <a:tailEnd/>
            </a:ln>
          </p:spPr>
          <p:txBody>
            <a:bodyPr/>
            <a:lstStyle/>
            <a:p>
              <a:pPr>
                <a:defRPr/>
              </a:pPr>
              <a:endParaRPr lang="en-US" dirty="0"/>
            </a:p>
          </p:txBody>
        </p:sp>
        <p:sp>
          <p:nvSpPr>
            <p:cNvPr id="2741" name="Freeform 2740"/>
            <p:cNvSpPr>
              <a:spLocks noEditPoints="1"/>
            </p:cNvSpPr>
            <p:nvPr userDrawn="1"/>
          </p:nvSpPr>
          <p:spPr bwMode="auto">
            <a:xfrm>
              <a:off x="3014" y="3756"/>
              <a:ext cx="70" cy="54"/>
            </a:xfrm>
            <a:custGeom>
              <a:avLst/>
              <a:gdLst/>
              <a:ahLst/>
              <a:cxnLst>
                <a:cxn ang="0">
                  <a:pos x="91" y="54"/>
                </a:cxn>
                <a:cxn ang="0">
                  <a:pos x="89" y="74"/>
                </a:cxn>
                <a:cxn ang="0">
                  <a:pos x="83" y="88"/>
                </a:cxn>
                <a:cxn ang="0">
                  <a:pos x="74" y="97"/>
                </a:cxn>
                <a:cxn ang="0">
                  <a:pos x="62" y="100"/>
                </a:cxn>
                <a:cxn ang="0">
                  <a:pos x="49" y="97"/>
                </a:cxn>
                <a:cxn ang="0">
                  <a:pos x="40" y="88"/>
                </a:cxn>
                <a:cxn ang="0">
                  <a:pos x="34" y="74"/>
                </a:cxn>
                <a:cxn ang="0">
                  <a:pos x="33" y="55"/>
                </a:cxn>
                <a:cxn ang="0">
                  <a:pos x="34" y="37"/>
                </a:cxn>
                <a:cxn ang="0">
                  <a:pos x="40" y="22"/>
                </a:cxn>
                <a:cxn ang="0">
                  <a:pos x="48" y="11"/>
                </a:cxn>
                <a:cxn ang="0">
                  <a:pos x="62" y="8"/>
                </a:cxn>
                <a:cxn ang="0">
                  <a:pos x="74" y="11"/>
                </a:cxn>
                <a:cxn ang="0">
                  <a:pos x="83" y="20"/>
                </a:cxn>
                <a:cxn ang="0">
                  <a:pos x="89" y="34"/>
                </a:cxn>
                <a:cxn ang="0">
                  <a:pos x="91" y="54"/>
                </a:cxn>
                <a:cxn ang="0">
                  <a:pos x="123" y="54"/>
                </a:cxn>
                <a:cxn ang="0">
                  <a:pos x="122" y="42"/>
                </a:cxn>
                <a:cxn ang="0">
                  <a:pos x="117" y="29"/>
                </a:cxn>
                <a:cxn ang="0">
                  <a:pos x="109" y="18"/>
                </a:cxn>
                <a:cxn ang="0">
                  <a:pos x="97" y="9"/>
                </a:cxn>
                <a:cxn ang="0">
                  <a:pos x="82" y="3"/>
                </a:cxn>
                <a:cxn ang="0">
                  <a:pos x="62" y="0"/>
                </a:cxn>
                <a:cxn ang="0">
                  <a:pos x="40" y="3"/>
                </a:cxn>
                <a:cxn ang="0">
                  <a:pos x="25" y="9"/>
                </a:cxn>
                <a:cxn ang="0">
                  <a:pos x="13" y="18"/>
                </a:cxn>
                <a:cxn ang="0">
                  <a:pos x="5" y="31"/>
                </a:cxn>
                <a:cxn ang="0">
                  <a:pos x="2" y="43"/>
                </a:cxn>
                <a:cxn ang="0">
                  <a:pos x="0" y="54"/>
                </a:cxn>
                <a:cxn ang="0">
                  <a:pos x="2" y="69"/>
                </a:cxn>
                <a:cxn ang="0">
                  <a:pos x="9" y="85"/>
                </a:cxn>
                <a:cxn ang="0">
                  <a:pos x="22" y="95"/>
                </a:cxn>
                <a:cxn ang="0">
                  <a:pos x="40" y="105"/>
                </a:cxn>
                <a:cxn ang="0">
                  <a:pos x="62" y="108"/>
                </a:cxn>
                <a:cxn ang="0">
                  <a:pos x="85" y="105"/>
                </a:cxn>
                <a:cxn ang="0">
                  <a:pos x="102" y="95"/>
                </a:cxn>
                <a:cxn ang="0">
                  <a:pos x="114" y="85"/>
                </a:cxn>
                <a:cxn ang="0">
                  <a:pos x="122" y="69"/>
                </a:cxn>
                <a:cxn ang="0">
                  <a:pos x="123" y="54"/>
                </a:cxn>
              </a:cxnLst>
              <a:rect l="0" t="0" r="r" b="b"/>
              <a:pathLst>
                <a:path w="123" h="108">
                  <a:moveTo>
                    <a:pt x="91" y="54"/>
                  </a:moveTo>
                  <a:lnTo>
                    <a:pt x="89" y="74"/>
                  </a:lnTo>
                  <a:lnTo>
                    <a:pt x="83" y="88"/>
                  </a:lnTo>
                  <a:lnTo>
                    <a:pt x="74" y="97"/>
                  </a:lnTo>
                  <a:lnTo>
                    <a:pt x="62" y="100"/>
                  </a:lnTo>
                  <a:lnTo>
                    <a:pt x="49" y="97"/>
                  </a:lnTo>
                  <a:lnTo>
                    <a:pt x="40" y="88"/>
                  </a:lnTo>
                  <a:lnTo>
                    <a:pt x="34" y="74"/>
                  </a:lnTo>
                  <a:lnTo>
                    <a:pt x="33" y="55"/>
                  </a:lnTo>
                  <a:lnTo>
                    <a:pt x="34" y="37"/>
                  </a:lnTo>
                  <a:lnTo>
                    <a:pt x="40" y="22"/>
                  </a:lnTo>
                  <a:lnTo>
                    <a:pt x="48" y="11"/>
                  </a:lnTo>
                  <a:lnTo>
                    <a:pt x="62" y="8"/>
                  </a:lnTo>
                  <a:lnTo>
                    <a:pt x="74" y="11"/>
                  </a:lnTo>
                  <a:lnTo>
                    <a:pt x="83" y="20"/>
                  </a:lnTo>
                  <a:lnTo>
                    <a:pt x="89" y="34"/>
                  </a:lnTo>
                  <a:lnTo>
                    <a:pt x="91" y="54"/>
                  </a:lnTo>
                  <a:close/>
                  <a:moveTo>
                    <a:pt x="123" y="54"/>
                  </a:moveTo>
                  <a:lnTo>
                    <a:pt x="122" y="42"/>
                  </a:lnTo>
                  <a:lnTo>
                    <a:pt x="117" y="29"/>
                  </a:lnTo>
                  <a:lnTo>
                    <a:pt x="109" y="18"/>
                  </a:lnTo>
                  <a:lnTo>
                    <a:pt x="97" y="9"/>
                  </a:lnTo>
                  <a:lnTo>
                    <a:pt x="82" y="3"/>
                  </a:lnTo>
                  <a:lnTo>
                    <a:pt x="62" y="0"/>
                  </a:lnTo>
                  <a:lnTo>
                    <a:pt x="40" y="3"/>
                  </a:lnTo>
                  <a:lnTo>
                    <a:pt x="25" y="9"/>
                  </a:lnTo>
                  <a:lnTo>
                    <a:pt x="13" y="18"/>
                  </a:lnTo>
                  <a:lnTo>
                    <a:pt x="5" y="31"/>
                  </a:lnTo>
                  <a:lnTo>
                    <a:pt x="2" y="43"/>
                  </a:lnTo>
                  <a:lnTo>
                    <a:pt x="0" y="54"/>
                  </a:lnTo>
                  <a:lnTo>
                    <a:pt x="2" y="69"/>
                  </a:lnTo>
                  <a:lnTo>
                    <a:pt x="9" y="85"/>
                  </a:lnTo>
                  <a:lnTo>
                    <a:pt x="22" y="95"/>
                  </a:lnTo>
                  <a:lnTo>
                    <a:pt x="40" y="105"/>
                  </a:lnTo>
                  <a:lnTo>
                    <a:pt x="62" y="108"/>
                  </a:lnTo>
                  <a:lnTo>
                    <a:pt x="85" y="105"/>
                  </a:lnTo>
                  <a:lnTo>
                    <a:pt x="102" y="95"/>
                  </a:lnTo>
                  <a:lnTo>
                    <a:pt x="114" y="85"/>
                  </a:lnTo>
                  <a:lnTo>
                    <a:pt x="122" y="69"/>
                  </a:lnTo>
                  <a:lnTo>
                    <a:pt x="123" y="54"/>
                  </a:lnTo>
                  <a:close/>
                </a:path>
              </a:pathLst>
            </a:custGeom>
            <a:solidFill>
              <a:srgbClr val="FFFFFF"/>
            </a:solidFill>
            <a:ln w="0">
              <a:noFill/>
              <a:prstDash val="solid"/>
              <a:round/>
              <a:headEnd/>
              <a:tailEnd/>
            </a:ln>
          </p:spPr>
          <p:txBody>
            <a:bodyPr/>
            <a:lstStyle/>
            <a:p>
              <a:pPr>
                <a:defRPr/>
              </a:pPr>
              <a:endParaRPr lang="en-US" dirty="0"/>
            </a:p>
          </p:txBody>
        </p:sp>
        <p:sp>
          <p:nvSpPr>
            <p:cNvPr id="2742" name="Freeform 2741"/>
            <p:cNvSpPr>
              <a:spLocks/>
            </p:cNvSpPr>
            <p:nvPr userDrawn="1"/>
          </p:nvSpPr>
          <p:spPr bwMode="auto">
            <a:xfrm>
              <a:off x="3088" y="3739"/>
              <a:ext cx="45" cy="71"/>
            </a:xfrm>
            <a:custGeom>
              <a:avLst/>
              <a:gdLst/>
              <a:ahLst/>
              <a:cxnLst>
                <a:cxn ang="0">
                  <a:pos x="17" y="46"/>
                </a:cxn>
                <a:cxn ang="0">
                  <a:pos x="0" y="46"/>
                </a:cxn>
                <a:cxn ang="0">
                  <a:pos x="0" y="42"/>
                </a:cxn>
                <a:cxn ang="0">
                  <a:pos x="12" y="31"/>
                </a:cxn>
                <a:cxn ang="0">
                  <a:pos x="28" y="17"/>
                </a:cxn>
                <a:cxn ang="0">
                  <a:pos x="41" y="0"/>
                </a:cxn>
                <a:cxn ang="0">
                  <a:pos x="48" y="0"/>
                </a:cxn>
                <a:cxn ang="0">
                  <a:pos x="48" y="39"/>
                </a:cxn>
                <a:cxn ang="0">
                  <a:pos x="80" y="39"/>
                </a:cxn>
                <a:cxn ang="0">
                  <a:pos x="80" y="46"/>
                </a:cxn>
                <a:cxn ang="0">
                  <a:pos x="48" y="46"/>
                </a:cxn>
                <a:cxn ang="0">
                  <a:pos x="48" y="103"/>
                </a:cxn>
                <a:cxn ang="0">
                  <a:pos x="48" y="114"/>
                </a:cxn>
                <a:cxn ang="0">
                  <a:pos x="51" y="122"/>
                </a:cxn>
                <a:cxn ang="0">
                  <a:pos x="57" y="126"/>
                </a:cxn>
                <a:cxn ang="0">
                  <a:pos x="65" y="129"/>
                </a:cxn>
                <a:cxn ang="0">
                  <a:pos x="71" y="128"/>
                </a:cxn>
                <a:cxn ang="0">
                  <a:pos x="75" y="125"/>
                </a:cxn>
                <a:cxn ang="0">
                  <a:pos x="80" y="120"/>
                </a:cxn>
                <a:cxn ang="0">
                  <a:pos x="83" y="123"/>
                </a:cxn>
                <a:cxn ang="0">
                  <a:pos x="74" y="134"/>
                </a:cxn>
                <a:cxn ang="0">
                  <a:pos x="65" y="140"/>
                </a:cxn>
                <a:cxn ang="0">
                  <a:pos x="51" y="142"/>
                </a:cxn>
                <a:cxn ang="0">
                  <a:pos x="38" y="140"/>
                </a:cxn>
                <a:cxn ang="0">
                  <a:pos x="28" y="134"/>
                </a:cxn>
                <a:cxn ang="0">
                  <a:pos x="20" y="125"/>
                </a:cxn>
                <a:cxn ang="0">
                  <a:pos x="17" y="109"/>
                </a:cxn>
                <a:cxn ang="0">
                  <a:pos x="17" y="46"/>
                </a:cxn>
              </a:cxnLst>
              <a:rect l="0" t="0" r="r" b="b"/>
              <a:pathLst>
                <a:path w="83" h="142">
                  <a:moveTo>
                    <a:pt x="17" y="46"/>
                  </a:moveTo>
                  <a:lnTo>
                    <a:pt x="0" y="46"/>
                  </a:lnTo>
                  <a:lnTo>
                    <a:pt x="0" y="42"/>
                  </a:lnTo>
                  <a:lnTo>
                    <a:pt x="12" y="31"/>
                  </a:lnTo>
                  <a:lnTo>
                    <a:pt x="28" y="17"/>
                  </a:lnTo>
                  <a:lnTo>
                    <a:pt x="41" y="0"/>
                  </a:lnTo>
                  <a:lnTo>
                    <a:pt x="48" y="0"/>
                  </a:lnTo>
                  <a:lnTo>
                    <a:pt x="48" y="39"/>
                  </a:lnTo>
                  <a:lnTo>
                    <a:pt x="80" y="39"/>
                  </a:lnTo>
                  <a:lnTo>
                    <a:pt x="80" y="46"/>
                  </a:lnTo>
                  <a:lnTo>
                    <a:pt x="48" y="46"/>
                  </a:lnTo>
                  <a:lnTo>
                    <a:pt x="48" y="103"/>
                  </a:lnTo>
                  <a:lnTo>
                    <a:pt x="48" y="114"/>
                  </a:lnTo>
                  <a:lnTo>
                    <a:pt x="51" y="122"/>
                  </a:lnTo>
                  <a:lnTo>
                    <a:pt x="57" y="126"/>
                  </a:lnTo>
                  <a:lnTo>
                    <a:pt x="65" y="129"/>
                  </a:lnTo>
                  <a:lnTo>
                    <a:pt x="71" y="128"/>
                  </a:lnTo>
                  <a:lnTo>
                    <a:pt x="75" y="125"/>
                  </a:lnTo>
                  <a:lnTo>
                    <a:pt x="80" y="120"/>
                  </a:lnTo>
                  <a:lnTo>
                    <a:pt x="83" y="123"/>
                  </a:lnTo>
                  <a:lnTo>
                    <a:pt x="74" y="134"/>
                  </a:lnTo>
                  <a:lnTo>
                    <a:pt x="65" y="140"/>
                  </a:lnTo>
                  <a:lnTo>
                    <a:pt x="51" y="142"/>
                  </a:lnTo>
                  <a:lnTo>
                    <a:pt x="38" y="140"/>
                  </a:lnTo>
                  <a:lnTo>
                    <a:pt x="28" y="134"/>
                  </a:lnTo>
                  <a:lnTo>
                    <a:pt x="20" y="125"/>
                  </a:lnTo>
                  <a:lnTo>
                    <a:pt x="17" y="109"/>
                  </a:lnTo>
                  <a:lnTo>
                    <a:pt x="17" y="46"/>
                  </a:lnTo>
                  <a:close/>
                </a:path>
              </a:pathLst>
            </a:custGeom>
            <a:solidFill>
              <a:srgbClr val="FFFFFF"/>
            </a:solidFill>
            <a:ln w="0">
              <a:noFill/>
              <a:prstDash val="solid"/>
              <a:round/>
              <a:headEnd/>
              <a:tailEnd/>
            </a:ln>
          </p:spPr>
          <p:txBody>
            <a:bodyPr/>
            <a:lstStyle/>
            <a:p>
              <a:pPr>
                <a:defRPr/>
              </a:pPr>
              <a:endParaRPr lang="en-US" dirty="0"/>
            </a:p>
          </p:txBody>
        </p:sp>
        <p:sp>
          <p:nvSpPr>
            <p:cNvPr id="2743" name="Freeform 2742"/>
            <p:cNvSpPr>
              <a:spLocks noEditPoints="1"/>
            </p:cNvSpPr>
            <p:nvPr userDrawn="1"/>
          </p:nvSpPr>
          <p:spPr bwMode="auto">
            <a:xfrm>
              <a:off x="3137" y="3756"/>
              <a:ext cx="56" cy="54"/>
            </a:xfrm>
            <a:custGeom>
              <a:avLst/>
              <a:gdLst/>
              <a:ahLst/>
              <a:cxnLst>
                <a:cxn ang="0">
                  <a:pos x="57" y="92"/>
                </a:cxn>
                <a:cxn ang="0">
                  <a:pos x="45" y="97"/>
                </a:cxn>
                <a:cxn ang="0">
                  <a:pos x="37" y="94"/>
                </a:cxn>
                <a:cxn ang="0">
                  <a:pos x="33" y="85"/>
                </a:cxn>
                <a:cxn ang="0">
                  <a:pos x="33" y="69"/>
                </a:cxn>
                <a:cxn ang="0">
                  <a:pos x="48" y="55"/>
                </a:cxn>
                <a:cxn ang="0">
                  <a:pos x="64" y="86"/>
                </a:cxn>
                <a:cxn ang="0">
                  <a:pos x="91" y="23"/>
                </a:cxn>
                <a:cxn ang="0">
                  <a:pos x="74" y="5"/>
                </a:cxn>
                <a:cxn ang="0">
                  <a:pos x="50" y="0"/>
                </a:cxn>
                <a:cxn ang="0">
                  <a:pos x="20" y="9"/>
                </a:cxn>
                <a:cxn ang="0">
                  <a:pos x="5" y="34"/>
                </a:cxn>
                <a:cxn ang="0">
                  <a:pos x="17" y="25"/>
                </a:cxn>
                <a:cxn ang="0">
                  <a:pos x="39" y="17"/>
                </a:cxn>
                <a:cxn ang="0">
                  <a:pos x="59" y="23"/>
                </a:cxn>
                <a:cxn ang="0">
                  <a:pos x="64" y="43"/>
                </a:cxn>
                <a:cxn ang="0">
                  <a:pos x="37" y="51"/>
                </a:cxn>
                <a:cxn ang="0">
                  <a:pos x="11" y="62"/>
                </a:cxn>
                <a:cxn ang="0">
                  <a:pos x="0" y="82"/>
                </a:cxn>
                <a:cxn ang="0">
                  <a:pos x="16" y="103"/>
                </a:cxn>
                <a:cxn ang="0">
                  <a:pos x="47" y="105"/>
                </a:cxn>
                <a:cxn ang="0">
                  <a:pos x="64" y="94"/>
                </a:cxn>
                <a:cxn ang="0">
                  <a:pos x="71" y="103"/>
                </a:cxn>
                <a:cxn ang="0">
                  <a:pos x="80" y="106"/>
                </a:cxn>
                <a:cxn ang="0">
                  <a:pos x="94" y="106"/>
                </a:cxn>
                <a:cxn ang="0">
                  <a:pos x="105" y="103"/>
                </a:cxn>
                <a:cxn ang="0">
                  <a:pos x="111" y="94"/>
                </a:cxn>
                <a:cxn ang="0">
                  <a:pos x="108" y="88"/>
                </a:cxn>
                <a:cxn ang="0">
                  <a:pos x="105" y="95"/>
                </a:cxn>
                <a:cxn ang="0">
                  <a:pos x="100" y="97"/>
                </a:cxn>
                <a:cxn ang="0">
                  <a:pos x="96" y="94"/>
                </a:cxn>
                <a:cxn ang="0">
                  <a:pos x="94" y="85"/>
                </a:cxn>
              </a:cxnLst>
              <a:rect l="0" t="0" r="r" b="b"/>
              <a:pathLst>
                <a:path w="111" h="108">
                  <a:moveTo>
                    <a:pt x="64" y="86"/>
                  </a:moveTo>
                  <a:lnTo>
                    <a:pt x="57" y="92"/>
                  </a:lnTo>
                  <a:lnTo>
                    <a:pt x="51" y="95"/>
                  </a:lnTo>
                  <a:lnTo>
                    <a:pt x="45" y="97"/>
                  </a:lnTo>
                  <a:lnTo>
                    <a:pt x="40" y="95"/>
                  </a:lnTo>
                  <a:lnTo>
                    <a:pt x="37" y="94"/>
                  </a:lnTo>
                  <a:lnTo>
                    <a:pt x="34" y="89"/>
                  </a:lnTo>
                  <a:lnTo>
                    <a:pt x="33" y="85"/>
                  </a:lnTo>
                  <a:lnTo>
                    <a:pt x="31" y="78"/>
                  </a:lnTo>
                  <a:lnTo>
                    <a:pt x="33" y="69"/>
                  </a:lnTo>
                  <a:lnTo>
                    <a:pt x="39" y="63"/>
                  </a:lnTo>
                  <a:lnTo>
                    <a:pt x="48" y="55"/>
                  </a:lnTo>
                  <a:lnTo>
                    <a:pt x="64" y="49"/>
                  </a:lnTo>
                  <a:lnTo>
                    <a:pt x="64" y="86"/>
                  </a:lnTo>
                  <a:close/>
                  <a:moveTo>
                    <a:pt x="94" y="37"/>
                  </a:moveTo>
                  <a:lnTo>
                    <a:pt x="91" y="23"/>
                  </a:lnTo>
                  <a:lnTo>
                    <a:pt x="85" y="12"/>
                  </a:lnTo>
                  <a:lnTo>
                    <a:pt x="74" y="5"/>
                  </a:lnTo>
                  <a:lnTo>
                    <a:pt x="64" y="2"/>
                  </a:lnTo>
                  <a:lnTo>
                    <a:pt x="50" y="0"/>
                  </a:lnTo>
                  <a:lnTo>
                    <a:pt x="34" y="3"/>
                  </a:lnTo>
                  <a:lnTo>
                    <a:pt x="20" y="9"/>
                  </a:lnTo>
                  <a:lnTo>
                    <a:pt x="11" y="20"/>
                  </a:lnTo>
                  <a:lnTo>
                    <a:pt x="5" y="34"/>
                  </a:lnTo>
                  <a:lnTo>
                    <a:pt x="10" y="34"/>
                  </a:lnTo>
                  <a:lnTo>
                    <a:pt x="17" y="25"/>
                  </a:lnTo>
                  <a:lnTo>
                    <a:pt x="27" y="18"/>
                  </a:lnTo>
                  <a:lnTo>
                    <a:pt x="39" y="17"/>
                  </a:lnTo>
                  <a:lnTo>
                    <a:pt x="51" y="18"/>
                  </a:lnTo>
                  <a:lnTo>
                    <a:pt x="59" y="23"/>
                  </a:lnTo>
                  <a:lnTo>
                    <a:pt x="62" y="32"/>
                  </a:lnTo>
                  <a:lnTo>
                    <a:pt x="64" y="43"/>
                  </a:lnTo>
                  <a:lnTo>
                    <a:pt x="51" y="48"/>
                  </a:lnTo>
                  <a:lnTo>
                    <a:pt x="37" y="51"/>
                  </a:lnTo>
                  <a:lnTo>
                    <a:pt x="23" y="55"/>
                  </a:lnTo>
                  <a:lnTo>
                    <a:pt x="11" y="62"/>
                  </a:lnTo>
                  <a:lnTo>
                    <a:pt x="3" y="69"/>
                  </a:lnTo>
                  <a:lnTo>
                    <a:pt x="0" y="82"/>
                  </a:lnTo>
                  <a:lnTo>
                    <a:pt x="5" y="94"/>
                  </a:lnTo>
                  <a:lnTo>
                    <a:pt x="16" y="103"/>
                  </a:lnTo>
                  <a:lnTo>
                    <a:pt x="30" y="108"/>
                  </a:lnTo>
                  <a:lnTo>
                    <a:pt x="47" y="105"/>
                  </a:lnTo>
                  <a:lnTo>
                    <a:pt x="62" y="95"/>
                  </a:lnTo>
                  <a:lnTo>
                    <a:pt x="64" y="94"/>
                  </a:lnTo>
                  <a:lnTo>
                    <a:pt x="67" y="98"/>
                  </a:lnTo>
                  <a:lnTo>
                    <a:pt x="71" y="103"/>
                  </a:lnTo>
                  <a:lnTo>
                    <a:pt x="76" y="105"/>
                  </a:lnTo>
                  <a:lnTo>
                    <a:pt x="80" y="106"/>
                  </a:lnTo>
                  <a:lnTo>
                    <a:pt x="88" y="108"/>
                  </a:lnTo>
                  <a:lnTo>
                    <a:pt x="94" y="106"/>
                  </a:lnTo>
                  <a:lnTo>
                    <a:pt x="100" y="105"/>
                  </a:lnTo>
                  <a:lnTo>
                    <a:pt x="105" y="103"/>
                  </a:lnTo>
                  <a:lnTo>
                    <a:pt x="108" y="98"/>
                  </a:lnTo>
                  <a:lnTo>
                    <a:pt x="111" y="94"/>
                  </a:lnTo>
                  <a:lnTo>
                    <a:pt x="111" y="88"/>
                  </a:lnTo>
                  <a:lnTo>
                    <a:pt x="108" y="88"/>
                  </a:lnTo>
                  <a:lnTo>
                    <a:pt x="107" y="92"/>
                  </a:lnTo>
                  <a:lnTo>
                    <a:pt x="105" y="95"/>
                  </a:lnTo>
                  <a:lnTo>
                    <a:pt x="102" y="97"/>
                  </a:lnTo>
                  <a:lnTo>
                    <a:pt x="100" y="97"/>
                  </a:lnTo>
                  <a:lnTo>
                    <a:pt x="97" y="97"/>
                  </a:lnTo>
                  <a:lnTo>
                    <a:pt x="96" y="94"/>
                  </a:lnTo>
                  <a:lnTo>
                    <a:pt x="94" y="91"/>
                  </a:lnTo>
                  <a:lnTo>
                    <a:pt x="94" y="85"/>
                  </a:lnTo>
                  <a:lnTo>
                    <a:pt x="94" y="37"/>
                  </a:lnTo>
                  <a:close/>
                </a:path>
              </a:pathLst>
            </a:custGeom>
            <a:solidFill>
              <a:srgbClr val="FFFFFF"/>
            </a:solidFill>
            <a:ln w="0">
              <a:noFill/>
              <a:prstDash val="solid"/>
              <a:round/>
              <a:headEnd/>
              <a:tailEnd/>
            </a:ln>
          </p:spPr>
          <p:txBody>
            <a:bodyPr/>
            <a:lstStyle/>
            <a:p>
              <a:pPr>
                <a:defRPr/>
              </a:pPr>
              <a:endParaRPr lang="en-US" dirty="0"/>
            </a:p>
          </p:txBody>
        </p:sp>
        <p:sp>
          <p:nvSpPr>
            <p:cNvPr id="2744" name="Freeform 2743"/>
            <p:cNvSpPr>
              <a:spLocks/>
            </p:cNvSpPr>
            <p:nvPr userDrawn="1"/>
          </p:nvSpPr>
          <p:spPr bwMode="auto">
            <a:xfrm>
              <a:off x="2573" y="3851"/>
              <a:ext cx="28" cy="47"/>
            </a:xfrm>
            <a:custGeom>
              <a:avLst/>
              <a:gdLst/>
              <a:ahLst/>
              <a:cxnLst>
                <a:cxn ang="0">
                  <a:pos x="49" y="23"/>
                </a:cxn>
                <a:cxn ang="0">
                  <a:pos x="43" y="12"/>
                </a:cxn>
                <a:cxn ang="0">
                  <a:pos x="32" y="6"/>
                </a:cxn>
                <a:cxn ang="0">
                  <a:pos x="22" y="6"/>
                </a:cxn>
                <a:cxn ang="0">
                  <a:pos x="14" y="12"/>
                </a:cxn>
                <a:cxn ang="0">
                  <a:pos x="14" y="21"/>
                </a:cxn>
                <a:cxn ang="0">
                  <a:pos x="23" y="31"/>
                </a:cxn>
                <a:cxn ang="0">
                  <a:pos x="42" y="43"/>
                </a:cxn>
                <a:cxn ang="0">
                  <a:pos x="52" y="52"/>
                </a:cxn>
                <a:cxn ang="0">
                  <a:pos x="57" y="63"/>
                </a:cxn>
                <a:cxn ang="0">
                  <a:pos x="54" y="80"/>
                </a:cxn>
                <a:cxn ang="0">
                  <a:pos x="37" y="92"/>
                </a:cxn>
                <a:cxn ang="0">
                  <a:pos x="22" y="94"/>
                </a:cxn>
                <a:cxn ang="0">
                  <a:pos x="11" y="91"/>
                </a:cxn>
                <a:cxn ang="0">
                  <a:pos x="5" y="91"/>
                </a:cxn>
                <a:cxn ang="0">
                  <a:pos x="0" y="94"/>
                </a:cxn>
                <a:cxn ang="0">
                  <a:pos x="2" y="66"/>
                </a:cxn>
                <a:cxn ang="0">
                  <a:pos x="6" y="78"/>
                </a:cxn>
                <a:cxn ang="0">
                  <a:pos x="15" y="86"/>
                </a:cxn>
                <a:cxn ang="0">
                  <a:pos x="26" y="89"/>
                </a:cxn>
                <a:cxn ang="0">
                  <a:pos x="36" y="86"/>
                </a:cxn>
                <a:cxn ang="0">
                  <a:pos x="42" y="80"/>
                </a:cxn>
                <a:cxn ang="0">
                  <a:pos x="42" y="72"/>
                </a:cxn>
                <a:cxn ang="0">
                  <a:pos x="39" y="66"/>
                </a:cxn>
                <a:cxn ang="0">
                  <a:pos x="17" y="52"/>
                </a:cxn>
                <a:cxn ang="0">
                  <a:pos x="3" y="40"/>
                </a:cxn>
                <a:cxn ang="0">
                  <a:pos x="0" y="26"/>
                </a:cxn>
                <a:cxn ang="0">
                  <a:pos x="14" y="3"/>
                </a:cxn>
                <a:cxn ang="0">
                  <a:pos x="32" y="0"/>
                </a:cxn>
                <a:cxn ang="0">
                  <a:pos x="42" y="1"/>
                </a:cxn>
                <a:cxn ang="0">
                  <a:pos x="46" y="1"/>
                </a:cxn>
                <a:cxn ang="0">
                  <a:pos x="52" y="0"/>
                </a:cxn>
              </a:cxnLst>
              <a:rect l="0" t="0" r="r" b="b"/>
              <a:pathLst>
                <a:path w="57" h="94">
                  <a:moveTo>
                    <a:pt x="52" y="23"/>
                  </a:moveTo>
                  <a:lnTo>
                    <a:pt x="49" y="23"/>
                  </a:lnTo>
                  <a:lnTo>
                    <a:pt x="46" y="18"/>
                  </a:lnTo>
                  <a:lnTo>
                    <a:pt x="43" y="12"/>
                  </a:lnTo>
                  <a:lnTo>
                    <a:pt x="39" y="9"/>
                  </a:lnTo>
                  <a:lnTo>
                    <a:pt x="32" y="6"/>
                  </a:lnTo>
                  <a:lnTo>
                    <a:pt x="28" y="4"/>
                  </a:lnTo>
                  <a:lnTo>
                    <a:pt x="22" y="6"/>
                  </a:lnTo>
                  <a:lnTo>
                    <a:pt x="17" y="9"/>
                  </a:lnTo>
                  <a:lnTo>
                    <a:pt x="14" y="12"/>
                  </a:lnTo>
                  <a:lnTo>
                    <a:pt x="12" y="17"/>
                  </a:lnTo>
                  <a:lnTo>
                    <a:pt x="14" y="21"/>
                  </a:lnTo>
                  <a:lnTo>
                    <a:pt x="17" y="26"/>
                  </a:lnTo>
                  <a:lnTo>
                    <a:pt x="23" y="31"/>
                  </a:lnTo>
                  <a:lnTo>
                    <a:pt x="32" y="37"/>
                  </a:lnTo>
                  <a:lnTo>
                    <a:pt x="42" y="43"/>
                  </a:lnTo>
                  <a:lnTo>
                    <a:pt x="48" y="48"/>
                  </a:lnTo>
                  <a:lnTo>
                    <a:pt x="52" y="52"/>
                  </a:lnTo>
                  <a:lnTo>
                    <a:pt x="56" y="57"/>
                  </a:lnTo>
                  <a:lnTo>
                    <a:pt x="57" y="63"/>
                  </a:lnTo>
                  <a:lnTo>
                    <a:pt x="57" y="68"/>
                  </a:lnTo>
                  <a:lnTo>
                    <a:pt x="54" y="80"/>
                  </a:lnTo>
                  <a:lnTo>
                    <a:pt x="46" y="88"/>
                  </a:lnTo>
                  <a:lnTo>
                    <a:pt x="37" y="92"/>
                  </a:lnTo>
                  <a:lnTo>
                    <a:pt x="28" y="94"/>
                  </a:lnTo>
                  <a:lnTo>
                    <a:pt x="22" y="94"/>
                  </a:lnTo>
                  <a:lnTo>
                    <a:pt x="15" y="92"/>
                  </a:lnTo>
                  <a:lnTo>
                    <a:pt x="11" y="91"/>
                  </a:lnTo>
                  <a:lnTo>
                    <a:pt x="6" y="91"/>
                  </a:lnTo>
                  <a:lnTo>
                    <a:pt x="5" y="91"/>
                  </a:lnTo>
                  <a:lnTo>
                    <a:pt x="2" y="94"/>
                  </a:lnTo>
                  <a:lnTo>
                    <a:pt x="0" y="94"/>
                  </a:lnTo>
                  <a:lnTo>
                    <a:pt x="0" y="66"/>
                  </a:lnTo>
                  <a:lnTo>
                    <a:pt x="2" y="66"/>
                  </a:lnTo>
                  <a:lnTo>
                    <a:pt x="3" y="72"/>
                  </a:lnTo>
                  <a:lnTo>
                    <a:pt x="6" y="78"/>
                  </a:lnTo>
                  <a:lnTo>
                    <a:pt x="11" y="83"/>
                  </a:lnTo>
                  <a:lnTo>
                    <a:pt x="15" y="86"/>
                  </a:lnTo>
                  <a:lnTo>
                    <a:pt x="20" y="88"/>
                  </a:lnTo>
                  <a:lnTo>
                    <a:pt x="26" y="89"/>
                  </a:lnTo>
                  <a:lnTo>
                    <a:pt x="31" y="88"/>
                  </a:lnTo>
                  <a:lnTo>
                    <a:pt x="36" y="86"/>
                  </a:lnTo>
                  <a:lnTo>
                    <a:pt x="40" y="84"/>
                  </a:lnTo>
                  <a:lnTo>
                    <a:pt x="42" y="80"/>
                  </a:lnTo>
                  <a:lnTo>
                    <a:pt x="43" y="77"/>
                  </a:lnTo>
                  <a:lnTo>
                    <a:pt x="42" y="72"/>
                  </a:lnTo>
                  <a:lnTo>
                    <a:pt x="40" y="69"/>
                  </a:lnTo>
                  <a:lnTo>
                    <a:pt x="39" y="66"/>
                  </a:lnTo>
                  <a:lnTo>
                    <a:pt x="29" y="58"/>
                  </a:lnTo>
                  <a:lnTo>
                    <a:pt x="17" y="52"/>
                  </a:lnTo>
                  <a:lnTo>
                    <a:pt x="8" y="44"/>
                  </a:lnTo>
                  <a:lnTo>
                    <a:pt x="3" y="40"/>
                  </a:lnTo>
                  <a:lnTo>
                    <a:pt x="0" y="32"/>
                  </a:lnTo>
                  <a:lnTo>
                    <a:pt x="0" y="26"/>
                  </a:lnTo>
                  <a:lnTo>
                    <a:pt x="3" y="12"/>
                  </a:lnTo>
                  <a:lnTo>
                    <a:pt x="14" y="3"/>
                  </a:lnTo>
                  <a:lnTo>
                    <a:pt x="28" y="0"/>
                  </a:lnTo>
                  <a:lnTo>
                    <a:pt x="32" y="0"/>
                  </a:lnTo>
                  <a:lnTo>
                    <a:pt x="37" y="1"/>
                  </a:lnTo>
                  <a:lnTo>
                    <a:pt x="42" y="1"/>
                  </a:lnTo>
                  <a:lnTo>
                    <a:pt x="45" y="3"/>
                  </a:lnTo>
                  <a:lnTo>
                    <a:pt x="46" y="1"/>
                  </a:lnTo>
                  <a:lnTo>
                    <a:pt x="49" y="0"/>
                  </a:lnTo>
                  <a:lnTo>
                    <a:pt x="52" y="0"/>
                  </a:lnTo>
                  <a:lnTo>
                    <a:pt x="52" y="23"/>
                  </a:lnTo>
                  <a:close/>
                </a:path>
              </a:pathLst>
            </a:custGeom>
            <a:solidFill>
              <a:srgbClr val="FFFFFF"/>
            </a:solidFill>
            <a:ln w="0">
              <a:noFill/>
              <a:prstDash val="solid"/>
              <a:round/>
              <a:headEnd/>
              <a:tailEnd/>
            </a:ln>
          </p:spPr>
          <p:txBody>
            <a:bodyPr/>
            <a:lstStyle/>
            <a:p>
              <a:pPr>
                <a:defRPr/>
              </a:pPr>
              <a:endParaRPr lang="en-US" dirty="0"/>
            </a:p>
          </p:txBody>
        </p:sp>
        <p:sp>
          <p:nvSpPr>
            <p:cNvPr id="2745" name="Freeform 2744"/>
            <p:cNvSpPr>
              <a:spLocks/>
            </p:cNvSpPr>
            <p:nvPr userDrawn="1"/>
          </p:nvSpPr>
          <p:spPr bwMode="auto">
            <a:xfrm>
              <a:off x="2609" y="3851"/>
              <a:ext cx="42" cy="47"/>
            </a:xfrm>
            <a:custGeom>
              <a:avLst/>
              <a:gdLst/>
              <a:ahLst/>
              <a:cxnLst>
                <a:cxn ang="0">
                  <a:pos x="20" y="92"/>
                </a:cxn>
                <a:cxn ang="0">
                  <a:pos x="20" y="89"/>
                </a:cxn>
                <a:cxn ang="0">
                  <a:pos x="26" y="88"/>
                </a:cxn>
                <a:cxn ang="0">
                  <a:pos x="29" y="86"/>
                </a:cxn>
                <a:cxn ang="0">
                  <a:pos x="31" y="83"/>
                </a:cxn>
                <a:cxn ang="0">
                  <a:pos x="32" y="80"/>
                </a:cxn>
                <a:cxn ang="0">
                  <a:pos x="32" y="75"/>
                </a:cxn>
                <a:cxn ang="0">
                  <a:pos x="32" y="7"/>
                </a:cxn>
                <a:cxn ang="0">
                  <a:pos x="23" y="7"/>
                </a:cxn>
                <a:cxn ang="0">
                  <a:pos x="17" y="7"/>
                </a:cxn>
                <a:cxn ang="0">
                  <a:pos x="12" y="9"/>
                </a:cxn>
                <a:cxn ang="0">
                  <a:pos x="8" y="12"/>
                </a:cxn>
                <a:cxn ang="0">
                  <a:pos x="6" y="17"/>
                </a:cxn>
                <a:cxn ang="0">
                  <a:pos x="3" y="21"/>
                </a:cxn>
                <a:cxn ang="0">
                  <a:pos x="0" y="21"/>
                </a:cxn>
                <a:cxn ang="0">
                  <a:pos x="2" y="0"/>
                </a:cxn>
                <a:cxn ang="0">
                  <a:pos x="5" y="0"/>
                </a:cxn>
                <a:cxn ang="0">
                  <a:pos x="6" y="1"/>
                </a:cxn>
                <a:cxn ang="0">
                  <a:pos x="8" y="1"/>
                </a:cxn>
                <a:cxn ang="0">
                  <a:pos x="11" y="1"/>
                </a:cxn>
                <a:cxn ang="0">
                  <a:pos x="14" y="3"/>
                </a:cxn>
                <a:cxn ang="0">
                  <a:pos x="71" y="3"/>
                </a:cxn>
                <a:cxn ang="0">
                  <a:pos x="74" y="1"/>
                </a:cxn>
                <a:cxn ang="0">
                  <a:pos x="77" y="1"/>
                </a:cxn>
                <a:cxn ang="0">
                  <a:pos x="80" y="0"/>
                </a:cxn>
                <a:cxn ang="0">
                  <a:pos x="82" y="0"/>
                </a:cxn>
                <a:cxn ang="0">
                  <a:pos x="83" y="21"/>
                </a:cxn>
                <a:cxn ang="0">
                  <a:pos x="80" y="21"/>
                </a:cxn>
                <a:cxn ang="0">
                  <a:pos x="78" y="17"/>
                </a:cxn>
                <a:cxn ang="0">
                  <a:pos x="75" y="12"/>
                </a:cxn>
                <a:cxn ang="0">
                  <a:pos x="71" y="9"/>
                </a:cxn>
                <a:cxn ang="0">
                  <a:pos x="66" y="7"/>
                </a:cxn>
                <a:cxn ang="0">
                  <a:pos x="60" y="7"/>
                </a:cxn>
                <a:cxn ang="0">
                  <a:pos x="52" y="7"/>
                </a:cxn>
                <a:cxn ang="0">
                  <a:pos x="52" y="75"/>
                </a:cxn>
                <a:cxn ang="0">
                  <a:pos x="52" y="80"/>
                </a:cxn>
                <a:cxn ang="0">
                  <a:pos x="54" y="83"/>
                </a:cxn>
                <a:cxn ang="0">
                  <a:pos x="55" y="86"/>
                </a:cxn>
                <a:cxn ang="0">
                  <a:pos x="58" y="88"/>
                </a:cxn>
                <a:cxn ang="0">
                  <a:pos x="63" y="89"/>
                </a:cxn>
                <a:cxn ang="0">
                  <a:pos x="63" y="92"/>
                </a:cxn>
                <a:cxn ang="0">
                  <a:pos x="20" y="92"/>
                </a:cxn>
              </a:cxnLst>
              <a:rect l="0" t="0" r="r" b="b"/>
              <a:pathLst>
                <a:path w="83" h="92">
                  <a:moveTo>
                    <a:pt x="20" y="92"/>
                  </a:moveTo>
                  <a:lnTo>
                    <a:pt x="20" y="89"/>
                  </a:lnTo>
                  <a:lnTo>
                    <a:pt x="26" y="88"/>
                  </a:lnTo>
                  <a:lnTo>
                    <a:pt x="29" y="86"/>
                  </a:lnTo>
                  <a:lnTo>
                    <a:pt x="31" y="83"/>
                  </a:lnTo>
                  <a:lnTo>
                    <a:pt x="32" y="80"/>
                  </a:lnTo>
                  <a:lnTo>
                    <a:pt x="32" y="75"/>
                  </a:lnTo>
                  <a:lnTo>
                    <a:pt x="32" y="7"/>
                  </a:lnTo>
                  <a:lnTo>
                    <a:pt x="23" y="7"/>
                  </a:lnTo>
                  <a:lnTo>
                    <a:pt x="17" y="7"/>
                  </a:lnTo>
                  <a:lnTo>
                    <a:pt x="12" y="9"/>
                  </a:lnTo>
                  <a:lnTo>
                    <a:pt x="8" y="12"/>
                  </a:lnTo>
                  <a:lnTo>
                    <a:pt x="6" y="17"/>
                  </a:lnTo>
                  <a:lnTo>
                    <a:pt x="3" y="21"/>
                  </a:lnTo>
                  <a:lnTo>
                    <a:pt x="0" y="21"/>
                  </a:lnTo>
                  <a:lnTo>
                    <a:pt x="2" y="0"/>
                  </a:lnTo>
                  <a:lnTo>
                    <a:pt x="5" y="0"/>
                  </a:lnTo>
                  <a:lnTo>
                    <a:pt x="6" y="1"/>
                  </a:lnTo>
                  <a:lnTo>
                    <a:pt x="8" y="1"/>
                  </a:lnTo>
                  <a:lnTo>
                    <a:pt x="11" y="1"/>
                  </a:lnTo>
                  <a:lnTo>
                    <a:pt x="14" y="3"/>
                  </a:lnTo>
                  <a:lnTo>
                    <a:pt x="71" y="3"/>
                  </a:lnTo>
                  <a:lnTo>
                    <a:pt x="74" y="1"/>
                  </a:lnTo>
                  <a:lnTo>
                    <a:pt x="77" y="1"/>
                  </a:lnTo>
                  <a:lnTo>
                    <a:pt x="80" y="0"/>
                  </a:lnTo>
                  <a:lnTo>
                    <a:pt x="82" y="0"/>
                  </a:lnTo>
                  <a:lnTo>
                    <a:pt x="83" y="21"/>
                  </a:lnTo>
                  <a:lnTo>
                    <a:pt x="80" y="21"/>
                  </a:lnTo>
                  <a:lnTo>
                    <a:pt x="78" y="17"/>
                  </a:lnTo>
                  <a:lnTo>
                    <a:pt x="75" y="12"/>
                  </a:lnTo>
                  <a:lnTo>
                    <a:pt x="71" y="9"/>
                  </a:lnTo>
                  <a:lnTo>
                    <a:pt x="66" y="7"/>
                  </a:lnTo>
                  <a:lnTo>
                    <a:pt x="60" y="7"/>
                  </a:lnTo>
                  <a:lnTo>
                    <a:pt x="52" y="7"/>
                  </a:lnTo>
                  <a:lnTo>
                    <a:pt x="52" y="75"/>
                  </a:lnTo>
                  <a:lnTo>
                    <a:pt x="52" y="80"/>
                  </a:lnTo>
                  <a:lnTo>
                    <a:pt x="54" y="83"/>
                  </a:lnTo>
                  <a:lnTo>
                    <a:pt x="55" y="86"/>
                  </a:lnTo>
                  <a:lnTo>
                    <a:pt x="58" y="88"/>
                  </a:lnTo>
                  <a:lnTo>
                    <a:pt x="63" y="89"/>
                  </a:lnTo>
                  <a:lnTo>
                    <a:pt x="63" y="92"/>
                  </a:lnTo>
                  <a:lnTo>
                    <a:pt x="20" y="92"/>
                  </a:lnTo>
                  <a:close/>
                </a:path>
              </a:pathLst>
            </a:custGeom>
            <a:solidFill>
              <a:srgbClr val="FFFFFF"/>
            </a:solidFill>
            <a:ln w="0">
              <a:noFill/>
              <a:prstDash val="solid"/>
              <a:round/>
              <a:headEnd/>
              <a:tailEnd/>
            </a:ln>
          </p:spPr>
          <p:txBody>
            <a:bodyPr/>
            <a:lstStyle/>
            <a:p>
              <a:pPr>
                <a:defRPr/>
              </a:pPr>
              <a:endParaRPr lang="en-US" dirty="0"/>
            </a:p>
          </p:txBody>
        </p:sp>
        <p:sp>
          <p:nvSpPr>
            <p:cNvPr id="2746" name="Freeform 2745"/>
            <p:cNvSpPr>
              <a:spLocks noEditPoints="1"/>
            </p:cNvSpPr>
            <p:nvPr userDrawn="1"/>
          </p:nvSpPr>
          <p:spPr bwMode="auto">
            <a:xfrm>
              <a:off x="2650" y="3851"/>
              <a:ext cx="48" cy="47"/>
            </a:xfrm>
            <a:custGeom>
              <a:avLst/>
              <a:gdLst/>
              <a:ahLst/>
              <a:cxnLst>
                <a:cxn ang="0">
                  <a:pos x="55" y="55"/>
                </a:cxn>
                <a:cxn ang="0">
                  <a:pos x="29" y="55"/>
                </a:cxn>
                <a:cxn ang="0">
                  <a:pos x="42" y="18"/>
                </a:cxn>
                <a:cxn ang="0">
                  <a:pos x="55" y="55"/>
                </a:cxn>
                <a:cxn ang="0">
                  <a:pos x="63" y="75"/>
                </a:cxn>
                <a:cxn ang="0">
                  <a:pos x="65" y="80"/>
                </a:cxn>
                <a:cxn ang="0">
                  <a:pos x="65" y="83"/>
                </a:cxn>
                <a:cxn ang="0">
                  <a:pos x="63" y="86"/>
                </a:cxn>
                <a:cxn ang="0">
                  <a:pos x="60" y="88"/>
                </a:cxn>
                <a:cxn ang="0">
                  <a:pos x="55" y="89"/>
                </a:cxn>
                <a:cxn ang="0">
                  <a:pos x="55" y="92"/>
                </a:cxn>
                <a:cxn ang="0">
                  <a:pos x="99" y="92"/>
                </a:cxn>
                <a:cxn ang="0">
                  <a:pos x="99" y="89"/>
                </a:cxn>
                <a:cxn ang="0">
                  <a:pos x="94" y="88"/>
                </a:cxn>
                <a:cxn ang="0">
                  <a:pos x="91" y="86"/>
                </a:cxn>
                <a:cxn ang="0">
                  <a:pos x="88" y="83"/>
                </a:cxn>
                <a:cxn ang="0">
                  <a:pos x="85" y="78"/>
                </a:cxn>
                <a:cxn ang="0">
                  <a:pos x="82" y="71"/>
                </a:cxn>
                <a:cxn ang="0">
                  <a:pos x="55" y="0"/>
                </a:cxn>
                <a:cxn ang="0">
                  <a:pos x="43" y="0"/>
                </a:cxn>
                <a:cxn ang="0">
                  <a:pos x="17" y="69"/>
                </a:cxn>
                <a:cxn ang="0">
                  <a:pos x="15" y="75"/>
                </a:cxn>
                <a:cxn ang="0">
                  <a:pos x="12" y="80"/>
                </a:cxn>
                <a:cxn ang="0">
                  <a:pos x="9" y="84"/>
                </a:cxn>
                <a:cxn ang="0">
                  <a:pos x="5" y="88"/>
                </a:cxn>
                <a:cxn ang="0">
                  <a:pos x="0" y="89"/>
                </a:cxn>
                <a:cxn ang="0">
                  <a:pos x="0" y="92"/>
                </a:cxn>
                <a:cxn ang="0">
                  <a:pos x="29" y="92"/>
                </a:cxn>
                <a:cxn ang="0">
                  <a:pos x="29" y="89"/>
                </a:cxn>
                <a:cxn ang="0">
                  <a:pos x="25" y="88"/>
                </a:cxn>
                <a:cxn ang="0">
                  <a:pos x="22" y="84"/>
                </a:cxn>
                <a:cxn ang="0">
                  <a:pos x="20" y="81"/>
                </a:cxn>
                <a:cxn ang="0">
                  <a:pos x="20" y="78"/>
                </a:cxn>
                <a:cxn ang="0">
                  <a:pos x="22" y="74"/>
                </a:cxn>
                <a:cxn ang="0">
                  <a:pos x="26" y="61"/>
                </a:cxn>
                <a:cxn ang="0">
                  <a:pos x="59" y="61"/>
                </a:cxn>
                <a:cxn ang="0">
                  <a:pos x="63" y="75"/>
                </a:cxn>
              </a:cxnLst>
              <a:rect l="0" t="0" r="r" b="b"/>
              <a:pathLst>
                <a:path w="99" h="92">
                  <a:moveTo>
                    <a:pt x="55" y="55"/>
                  </a:moveTo>
                  <a:lnTo>
                    <a:pt x="29" y="55"/>
                  </a:lnTo>
                  <a:lnTo>
                    <a:pt x="42" y="18"/>
                  </a:lnTo>
                  <a:lnTo>
                    <a:pt x="55" y="55"/>
                  </a:lnTo>
                  <a:close/>
                  <a:moveTo>
                    <a:pt x="63" y="75"/>
                  </a:moveTo>
                  <a:lnTo>
                    <a:pt x="65" y="80"/>
                  </a:lnTo>
                  <a:lnTo>
                    <a:pt x="65" y="83"/>
                  </a:lnTo>
                  <a:lnTo>
                    <a:pt x="63" y="86"/>
                  </a:lnTo>
                  <a:lnTo>
                    <a:pt x="60" y="88"/>
                  </a:lnTo>
                  <a:lnTo>
                    <a:pt x="55" y="89"/>
                  </a:lnTo>
                  <a:lnTo>
                    <a:pt x="55" y="92"/>
                  </a:lnTo>
                  <a:lnTo>
                    <a:pt x="99" y="92"/>
                  </a:lnTo>
                  <a:lnTo>
                    <a:pt x="99" y="89"/>
                  </a:lnTo>
                  <a:lnTo>
                    <a:pt x="94" y="88"/>
                  </a:lnTo>
                  <a:lnTo>
                    <a:pt x="91" y="86"/>
                  </a:lnTo>
                  <a:lnTo>
                    <a:pt x="88" y="83"/>
                  </a:lnTo>
                  <a:lnTo>
                    <a:pt x="85" y="78"/>
                  </a:lnTo>
                  <a:lnTo>
                    <a:pt x="82" y="71"/>
                  </a:lnTo>
                  <a:lnTo>
                    <a:pt x="55" y="0"/>
                  </a:lnTo>
                  <a:lnTo>
                    <a:pt x="43" y="0"/>
                  </a:lnTo>
                  <a:lnTo>
                    <a:pt x="17" y="69"/>
                  </a:lnTo>
                  <a:lnTo>
                    <a:pt x="15" y="75"/>
                  </a:lnTo>
                  <a:lnTo>
                    <a:pt x="12" y="80"/>
                  </a:lnTo>
                  <a:lnTo>
                    <a:pt x="9" y="84"/>
                  </a:lnTo>
                  <a:lnTo>
                    <a:pt x="5" y="88"/>
                  </a:lnTo>
                  <a:lnTo>
                    <a:pt x="0" y="89"/>
                  </a:lnTo>
                  <a:lnTo>
                    <a:pt x="0" y="92"/>
                  </a:lnTo>
                  <a:lnTo>
                    <a:pt x="29" y="92"/>
                  </a:lnTo>
                  <a:lnTo>
                    <a:pt x="29" y="89"/>
                  </a:lnTo>
                  <a:lnTo>
                    <a:pt x="25" y="88"/>
                  </a:lnTo>
                  <a:lnTo>
                    <a:pt x="22" y="84"/>
                  </a:lnTo>
                  <a:lnTo>
                    <a:pt x="20" y="81"/>
                  </a:lnTo>
                  <a:lnTo>
                    <a:pt x="20" y="78"/>
                  </a:lnTo>
                  <a:lnTo>
                    <a:pt x="22" y="74"/>
                  </a:lnTo>
                  <a:lnTo>
                    <a:pt x="26" y="61"/>
                  </a:lnTo>
                  <a:lnTo>
                    <a:pt x="59" y="61"/>
                  </a:lnTo>
                  <a:lnTo>
                    <a:pt x="63" y="75"/>
                  </a:lnTo>
                  <a:close/>
                </a:path>
              </a:pathLst>
            </a:custGeom>
            <a:solidFill>
              <a:srgbClr val="FFFFFF"/>
            </a:solidFill>
            <a:ln w="0">
              <a:noFill/>
              <a:prstDash val="solid"/>
              <a:round/>
              <a:headEnd/>
              <a:tailEnd/>
            </a:ln>
          </p:spPr>
          <p:txBody>
            <a:bodyPr/>
            <a:lstStyle/>
            <a:p>
              <a:pPr>
                <a:defRPr/>
              </a:pPr>
              <a:endParaRPr lang="en-US" dirty="0"/>
            </a:p>
          </p:txBody>
        </p:sp>
        <p:sp>
          <p:nvSpPr>
            <p:cNvPr id="2747" name="Freeform 2746"/>
            <p:cNvSpPr>
              <a:spLocks/>
            </p:cNvSpPr>
            <p:nvPr userDrawn="1"/>
          </p:nvSpPr>
          <p:spPr bwMode="auto">
            <a:xfrm>
              <a:off x="2701" y="3851"/>
              <a:ext cx="46" cy="47"/>
            </a:xfrm>
            <a:custGeom>
              <a:avLst/>
              <a:gdLst/>
              <a:ahLst/>
              <a:cxnLst>
                <a:cxn ang="0">
                  <a:pos x="20" y="92"/>
                </a:cxn>
                <a:cxn ang="0">
                  <a:pos x="20" y="89"/>
                </a:cxn>
                <a:cxn ang="0">
                  <a:pos x="25" y="88"/>
                </a:cxn>
                <a:cxn ang="0">
                  <a:pos x="28" y="86"/>
                </a:cxn>
                <a:cxn ang="0">
                  <a:pos x="29" y="83"/>
                </a:cxn>
                <a:cxn ang="0">
                  <a:pos x="31" y="80"/>
                </a:cxn>
                <a:cxn ang="0">
                  <a:pos x="31" y="75"/>
                </a:cxn>
                <a:cxn ang="0">
                  <a:pos x="31" y="7"/>
                </a:cxn>
                <a:cxn ang="0">
                  <a:pos x="22" y="7"/>
                </a:cxn>
                <a:cxn ang="0">
                  <a:pos x="15" y="7"/>
                </a:cxn>
                <a:cxn ang="0">
                  <a:pos x="11" y="9"/>
                </a:cxn>
                <a:cxn ang="0">
                  <a:pos x="8" y="12"/>
                </a:cxn>
                <a:cxn ang="0">
                  <a:pos x="5" y="17"/>
                </a:cxn>
                <a:cxn ang="0">
                  <a:pos x="2" y="21"/>
                </a:cxn>
                <a:cxn ang="0">
                  <a:pos x="0" y="21"/>
                </a:cxn>
                <a:cxn ang="0">
                  <a:pos x="0" y="0"/>
                </a:cxn>
                <a:cxn ang="0">
                  <a:pos x="3" y="0"/>
                </a:cxn>
                <a:cxn ang="0">
                  <a:pos x="5" y="1"/>
                </a:cxn>
                <a:cxn ang="0">
                  <a:pos x="8" y="1"/>
                </a:cxn>
                <a:cxn ang="0">
                  <a:pos x="9" y="1"/>
                </a:cxn>
                <a:cxn ang="0">
                  <a:pos x="12" y="3"/>
                </a:cxn>
                <a:cxn ang="0">
                  <a:pos x="69" y="3"/>
                </a:cxn>
                <a:cxn ang="0">
                  <a:pos x="72" y="1"/>
                </a:cxn>
                <a:cxn ang="0">
                  <a:pos x="75" y="1"/>
                </a:cxn>
                <a:cxn ang="0">
                  <a:pos x="79" y="0"/>
                </a:cxn>
                <a:cxn ang="0">
                  <a:pos x="82" y="0"/>
                </a:cxn>
                <a:cxn ang="0">
                  <a:pos x="82" y="21"/>
                </a:cxn>
                <a:cxn ang="0">
                  <a:pos x="79" y="21"/>
                </a:cxn>
                <a:cxn ang="0">
                  <a:pos x="77" y="17"/>
                </a:cxn>
                <a:cxn ang="0">
                  <a:pos x="74" y="12"/>
                </a:cxn>
                <a:cxn ang="0">
                  <a:pos x="71" y="9"/>
                </a:cxn>
                <a:cxn ang="0">
                  <a:pos x="65" y="7"/>
                </a:cxn>
                <a:cxn ang="0">
                  <a:pos x="60" y="7"/>
                </a:cxn>
                <a:cxn ang="0">
                  <a:pos x="51" y="7"/>
                </a:cxn>
                <a:cxn ang="0">
                  <a:pos x="51" y="75"/>
                </a:cxn>
                <a:cxn ang="0">
                  <a:pos x="51" y="80"/>
                </a:cxn>
                <a:cxn ang="0">
                  <a:pos x="52" y="83"/>
                </a:cxn>
                <a:cxn ang="0">
                  <a:pos x="54" y="86"/>
                </a:cxn>
                <a:cxn ang="0">
                  <a:pos x="57" y="88"/>
                </a:cxn>
                <a:cxn ang="0">
                  <a:pos x="62" y="89"/>
                </a:cxn>
                <a:cxn ang="0">
                  <a:pos x="62" y="92"/>
                </a:cxn>
                <a:cxn ang="0">
                  <a:pos x="20" y="92"/>
                </a:cxn>
              </a:cxnLst>
              <a:rect l="0" t="0" r="r" b="b"/>
              <a:pathLst>
                <a:path w="82" h="92">
                  <a:moveTo>
                    <a:pt x="20" y="92"/>
                  </a:moveTo>
                  <a:lnTo>
                    <a:pt x="20" y="89"/>
                  </a:lnTo>
                  <a:lnTo>
                    <a:pt x="25" y="88"/>
                  </a:lnTo>
                  <a:lnTo>
                    <a:pt x="28" y="86"/>
                  </a:lnTo>
                  <a:lnTo>
                    <a:pt x="29" y="83"/>
                  </a:lnTo>
                  <a:lnTo>
                    <a:pt x="31" y="80"/>
                  </a:lnTo>
                  <a:lnTo>
                    <a:pt x="31" y="75"/>
                  </a:lnTo>
                  <a:lnTo>
                    <a:pt x="31" y="7"/>
                  </a:lnTo>
                  <a:lnTo>
                    <a:pt x="22" y="7"/>
                  </a:lnTo>
                  <a:lnTo>
                    <a:pt x="15" y="7"/>
                  </a:lnTo>
                  <a:lnTo>
                    <a:pt x="11" y="9"/>
                  </a:lnTo>
                  <a:lnTo>
                    <a:pt x="8" y="12"/>
                  </a:lnTo>
                  <a:lnTo>
                    <a:pt x="5" y="17"/>
                  </a:lnTo>
                  <a:lnTo>
                    <a:pt x="2" y="21"/>
                  </a:lnTo>
                  <a:lnTo>
                    <a:pt x="0" y="21"/>
                  </a:lnTo>
                  <a:lnTo>
                    <a:pt x="0" y="0"/>
                  </a:lnTo>
                  <a:lnTo>
                    <a:pt x="3" y="0"/>
                  </a:lnTo>
                  <a:lnTo>
                    <a:pt x="5" y="1"/>
                  </a:lnTo>
                  <a:lnTo>
                    <a:pt x="8" y="1"/>
                  </a:lnTo>
                  <a:lnTo>
                    <a:pt x="9" y="1"/>
                  </a:lnTo>
                  <a:lnTo>
                    <a:pt x="12" y="3"/>
                  </a:lnTo>
                  <a:lnTo>
                    <a:pt x="69" y="3"/>
                  </a:lnTo>
                  <a:lnTo>
                    <a:pt x="72" y="1"/>
                  </a:lnTo>
                  <a:lnTo>
                    <a:pt x="75" y="1"/>
                  </a:lnTo>
                  <a:lnTo>
                    <a:pt x="79" y="0"/>
                  </a:lnTo>
                  <a:lnTo>
                    <a:pt x="82" y="0"/>
                  </a:lnTo>
                  <a:lnTo>
                    <a:pt x="82" y="21"/>
                  </a:lnTo>
                  <a:lnTo>
                    <a:pt x="79" y="21"/>
                  </a:lnTo>
                  <a:lnTo>
                    <a:pt x="77" y="17"/>
                  </a:lnTo>
                  <a:lnTo>
                    <a:pt x="74" y="12"/>
                  </a:lnTo>
                  <a:lnTo>
                    <a:pt x="71" y="9"/>
                  </a:lnTo>
                  <a:lnTo>
                    <a:pt x="65" y="7"/>
                  </a:lnTo>
                  <a:lnTo>
                    <a:pt x="60" y="7"/>
                  </a:lnTo>
                  <a:lnTo>
                    <a:pt x="51" y="7"/>
                  </a:lnTo>
                  <a:lnTo>
                    <a:pt x="51" y="75"/>
                  </a:lnTo>
                  <a:lnTo>
                    <a:pt x="51" y="80"/>
                  </a:lnTo>
                  <a:lnTo>
                    <a:pt x="52" y="83"/>
                  </a:lnTo>
                  <a:lnTo>
                    <a:pt x="54" y="86"/>
                  </a:lnTo>
                  <a:lnTo>
                    <a:pt x="57" y="88"/>
                  </a:lnTo>
                  <a:lnTo>
                    <a:pt x="62" y="89"/>
                  </a:lnTo>
                  <a:lnTo>
                    <a:pt x="62" y="92"/>
                  </a:lnTo>
                  <a:lnTo>
                    <a:pt x="20" y="92"/>
                  </a:lnTo>
                  <a:close/>
                </a:path>
              </a:pathLst>
            </a:custGeom>
            <a:solidFill>
              <a:srgbClr val="FFFFFF"/>
            </a:solidFill>
            <a:ln w="0">
              <a:noFill/>
              <a:prstDash val="solid"/>
              <a:round/>
              <a:headEnd/>
              <a:tailEnd/>
            </a:ln>
          </p:spPr>
          <p:txBody>
            <a:bodyPr/>
            <a:lstStyle/>
            <a:p>
              <a:pPr>
                <a:defRPr/>
              </a:pPr>
              <a:endParaRPr lang="en-US" dirty="0"/>
            </a:p>
          </p:txBody>
        </p:sp>
        <p:sp>
          <p:nvSpPr>
            <p:cNvPr id="2748" name="Freeform 2747"/>
            <p:cNvSpPr>
              <a:spLocks/>
            </p:cNvSpPr>
            <p:nvPr userDrawn="1"/>
          </p:nvSpPr>
          <p:spPr bwMode="auto">
            <a:xfrm>
              <a:off x="2749" y="3853"/>
              <a:ext cx="44" cy="45"/>
            </a:xfrm>
            <a:custGeom>
              <a:avLst/>
              <a:gdLst/>
              <a:ahLst/>
              <a:cxnLst>
                <a:cxn ang="0">
                  <a:pos x="63" y="58"/>
                </a:cxn>
                <a:cxn ang="0">
                  <a:pos x="60" y="58"/>
                </a:cxn>
                <a:cxn ang="0">
                  <a:pos x="58" y="52"/>
                </a:cxn>
                <a:cxn ang="0">
                  <a:pos x="55" y="49"/>
                </a:cxn>
                <a:cxn ang="0">
                  <a:pos x="52" y="48"/>
                </a:cxn>
                <a:cxn ang="0">
                  <a:pos x="48" y="46"/>
                </a:cxn>
                <a:cxn ang="0">
                  <a:pos x="32" y="46"/>
                </a:cxn>
                <a:cxn ang="0">
                  <a:pos x="32" y="72"/>
                </a:cxn>
                <a:cxn ang="0">
                  <a:pos x="32" y="77"/>
                </a:cxn>
                <a:cxn ang="0">
                  <a:pos x="34" y="80"/>
                </a:cxn>
                <a:cxn ang="0">
                  <a:pos x="35" y="81"/>
                </a:cxn>
                <a:cxn ang="0">
                  <a:pos x="40" y="83"/>
                </a:cxn>
                <a:cxn ang="0">
                  <a:pos x="45" y="83"/>
                </a:cxn>
                <a:cxn ang="0">
                  <a:pos x="49" y="83"/>
                </a:cxn>
                <a:cxn ang="0">
                  <a:pos x="54" y="83"/>
                </a:cxn>
                <a:cxn ang="0">
                  <a:pos x="58" y="81"/>
                </a:cxn>
                <a:cxn ang="0">
                  <a:pos x="62" y="78"/>
                </a:cxn>
                <a:cxn ang="0">
                  <a:pos x="65" y="75"/>
                </a:cxn>
                <a:cxn ang="0">
                  <a:pos x="66" y="71"/>
                </a:cxn>
                <a:cxn ang="0">
                  <a:pos x="68" y="66"/>
                </a:cxn>
                <a:cxn ang="0">
                  <a:pos x="71" y="66"/>
                </a:cxn>
                <a:cxn ang="0">
                  <a:pos x="69" y="89"/>
                </a:cxn>
                <a:cxn ang="0">
                  <a:pos x="0" y="89"/>
                </a:cxn>
                <a:cxn ang="0">
                  <a:pos x="0" y="86"/>
                </a:cxn>
                <a:cxn ang="0">
                  <a:pos x="6" y="85"/>
                </a:cxn>
                <a:cxn ang="0">
                  <a:pos x="9" y="83"/>
                </a:cxn>
                <a:cxn ang="0">
                  <a:pos x="11" y="80"/>
                </a:cxn>
                <a:cxn ang="0">
                  <a:pos x="12" y="77"/>
                </a:cxn>
                <a:cxn ang="0">
                  <a:pos x="12" y="72"/>
                </a:cxn>
                <a:cxn ang="0">
                  <a:pos x="12" y="14"/>
                </a:cxn>
                <a:cxn ang="0">
                  <a:pos x="12" y="11"/>
                </a:cxn>
                <a:cxn ang="0">
                  <a:pos x="11" y="8"/>
                </a:cxn>
                <a:cxn ang="0">
                  <a:pos x="9" y="4"/>
                </a:cxn>
                <a:cxn ang="0">
                  <a:pos x="6" y="3"/>
                </a:cxn>
                <a:cxn ang="0">
                  <a:pos x="0" y="1"/>
                </a:cxn>
                <a:cxn ang="0">
                  <a:pos x="0" y="0"/>
                </a:cxn>
                <a:cxn ang="0">
                  <a:pos x="68" y="0"/>
                </a:cxn>
                <a:cxn ang="0">
                  <a:pos x="68" y="18"/>
                </a:cxn>
                <a:cxn ang="0">
                  <a:pos x="65" y="18"/>
                </a:cxn>
                <a:cxn ang="0">
                  <a:pos x="63" y="14"/>
                </a:cxn>
                <a:cxn ang="0">
                  <a:pos x="62" y="9"/>
                </a:cxn>
                <a:cxn ang="0">
                  <a:pos x="58" y="6"/>
                </a:cxn>
                <a:cxn ang="0">
                  <a:pos x="54" y="4"/>
                </a:cxn>
                <a:cxn ang="0">
                  <a:pos x="49" y="4"/>
                </a:cxn>
                <a:cxn ang="0">
                  <a:pos x="32" y="4"/>
                </a:cxn>
                <a:cxn ang="0">
                  <a:pos x="32" y="41"/>
                </a:cxn>
                <a:cxn ang="0">
                  <a:pos x="48" y="41"/>
                </a:cxn>
                <a:cxn ang="0">
                  <a:pos x="52" y="40"/>
                </a:cxn>
                <a:cxn ang="0">
                  <a:pos x="55" y="38"/>
                </a:cxn>
                <a:cxn ang="0">
                  <a:pos x="58" y="35"/>
                </a:cxn>
                <a:cxn ang="0">
                  <a:pos x="60" y="31"/>
                </a:cxn>
                <a:cxn ang="0">
                  <a:pos x="63" y="31"/>
                </a:cxn>
                <a:cxn ang="0">
                  <a:pos x="63" y="58"/>
                </a:cxn>
              </a:cxnLst>
              <a:rect l="0" t="0" r="r" b="b"/>
              <a:pathLst>
                <a:path w="71" h="89">
                  <a:moveTo>
                    <a:pt x="63" y="58"/>
                  </a:moveTo>
                  <a:lnTo>
                    <a:pt x="60" y="58"/>
                  </a:lnTo>
                  <a:lnTo>
                    <a:pt x="58" y="52"/>
                  </a:lnTo>
                  <a:lnTo>
                    <a:pt x="55" y="49"/>
                  </a:lnTo>
                  <a:lnTo>
                    <a:pt x="52" y="48"/>
                  </a:lnTo>
                  <a:lnTo>
                    <a:pt x="48" y="46"/>
                  </a:lnTo>
                  <a:lnTo>
                    <a:pt x="32" y="46"/>
                  </a:lnTo>
                  <a:lnTo>
                    <a:pt x="32" y="72"/>
                  </a:lnTo>
                  <a:lnTo>
                    <a:pt x="32" y="77"/>
                  </a:lnTo>
                  <a:lnTo>
                    <a:pt x="34" y="80"/>
                  </a:lnTo>
                  <a:lnTo>
                    <a:pt x="35" y="81"/>
                  </a:lnTo>
                  <a:lnTo>
                    <a:pt x="40" y="83"/>
                  </a:lnTo>
                  <a:lnTo>
                    <a:pt x="45" y="83"/>
                  </a:lnTo>
                  <a:lnTo>
                    <a:pt x="49" y="83"/>
                  </a:lnTo>
                  <a:lnTo>
                    <a:pt x="54" y="83"/>
                  </a:lnTo>
                  <a:lnTo>
                    <a:pt x="58" y="81"/>
                  </a:lnTo>
                  <a:lnTo>
                    <a:pt x="62" y="78"/>
                  </a:lnTo>
                  <a:lnTo>
                    <a:pt x="65" y="75"/>
                  </a:lnTo>
                  <a:lnTo>
                    <a:pt x="66" y="71"/>
                  </a:lnTo>
                  <a:lnTo>
                    <a:pt x="68" y="66"/>
                  </a:lnTo>
                  <a:lnTo>
                    <a:pt x="71" y="66"/>
                  </a:lnTo>
                  <a:lnTo>
                    <a:pt x="69" y="89"/>
                  </a:lnTo>
                  <a:lnTo>
                    <a:pt x="0" y="89"/>
                  </a:lnTo>
                  <a:lnTo>
                    <a:pt x="0" y="86"/>
                  </a:lnTo>
                  <a:lnTo>
                    <a:pt x="6" y="85"/>
                  </a:lnTo>
                  <a:lnTo>
                    <a:pt x="9" y="83"/>
                  </a:lnTo>
                  <a:lnTo>
                    <a:pt x="11" y="80"/>
                  </a:lnTo>
                  <a:lnTo>
                    <a:pt x="12" y="77"/>
                  </a:lnTo>
                  <a:lnTo>
                    <a:pt x="12" y="72"/>
                  </a:lnTo>
                  <a:lnTo>
                    <a:pt x="12" y="14"/>
                  </a:lnTo>
                  <a:lnTo>
                    <a:pt x="12" y="11"/>
                  </a:lnTo>
                  <a:lnTo>
                    <a:pt x="11" y="8"/>
                  </a:lnTo>
                  <a:lnTo>
                    <a:pt x="9" y="4"/>
                  </a:lnTo>
                  <a:lnTo>
                    <a:pt x="6" y="3"/>
                  </a:lnTo>
                  <a:lnTo>
                    <a:pt x="0" y="1"/>
                  </a:lnTo>
                  <a:lnTo>
                    <a:pt x="0" y="0"/>
                  </a:lnTo>
                  <a:lnTo>
                    <a:pt x="68" y="0"/>
                  </a:lnTo>
                  <a:lnTo>
                    <a:pt x="68" y="18"/>
                  </a:lnTo>
                  <a:lnTo>
                    <a:pt x="65" y="18"/>
                  </a:lnTo>
                  <a:lnTo>
                    <a:pt x="63" y="14"/>
                  </a:lnTo>
                  <a:lnTo>
                    <a:pt x="62" y="9"/>
                  </a:lnTo>
                  <a:lnTo>
                    <a:pt x="58" y="6"/>
                  </a:lnTo>
                  <a:lnTo>
                    <a:pt x="54" y="4"/>
                  </a:lnTo>
                  <a:lnTo>
                    <a:pt x="49" y="4"/>
                  </a:lnTo>
                  <a:lnTo>
                    <a:pt x="32" y="4"/>
                  </a:lnTo>
                  <a:lnTo>
                    <a:pt x="32" y="41"/>
                  </a:lnTo>
                  <a:lnTo>
                    <a:pt x="48" y="41"/>
                  </a:lnTo>
                  <a:lnTo>
                    <a:pt x="52" y="40"/>
                  </a:lnTo>
                  <a:lnTo>
                    <a:pt x="55" y="38"/>
                  </a:lnTo>
                  <a:lnTo>
                    <a:pt x="58" y="35"/>
                  </a:lnTo>
                  <a:lnTo>
                    <a:pt x="60" y="31"/>
                  </a:lnTo>
                  <a:lnTo>
                    <a:pt x="63" y="31"/>
                  </a:lnTo>
                  <a:lnTo>
                    <a:pt x="63" y="58"/>
                  </a:lnTo>
                  <a:close/>
                </a:path>
              </a:pathLst>
            </a:custGeom>
            <a:solidFill>
              <a:srgbClr val="FFFFFF"/>
            </a:solidFill>
            <a:ln w="0">
              <a:noFill/>
              <a:prstDash val="solid"/>
              <a:round/>
              <a:headEnd/>
              <a:tailEnd/>
            </a:ln>
          </p:spPr>
          <p:txBody>
            <a:bodyPr/>
            <a:lstStyle/>
            <a:p>
              <a:pPr>
                <a:defRPr/>
              </a:pPr>
              <a:endParaRPr lang="en-US" dirty="0"/>
            </a:p>
          </p:txBody>
        </p:sp>
        <p:sp>
          <p:nvSpPr>
            <p:cNvPr id="2749" name="Freeform 2748"/>
            <p:cNvSpPr>
              <a:spLocks/>
            </p:cNvSpPr>
            <p:nvPr userDrawn="1"/>
          </p:nvSpPr>
          <p:spPr bwMode="auto">
            <a:xfrm>
              <a:off x="2816" y="3851"/>
              <a:ext cx="41" cy="47"/>
            </a:xfrm>
            <a:custGeom>
              <a:avLst/>
              <a:gdLst/>
              <a:ahLst/>
              <a:cxnLst>
                <a:cxn ang="0">
                  <a:pos x="81" y="75"/>
                </a:cxn>
                <a:cxn ang="0">
                  <a:pos x="72" y="86"/>
                </a:cxn>
                <a:cxn ang="0">
                  <a:pos x="60" y="92"/>
                </a:cxn>
                <a:cxn ang="0">
                  <a:pos x="46" y="94"/>
                </a:cxn>
                <a:cxn ang="0">
                  <a:pos x="26" y="91"/>
                </a:cxn>
                <a:cxn ang="0">
                  <a:pos x="12" y="81"/>
                </a:cxn>
                <a:cxn ang="0">
                  <a:pos x="3" y="66"/>
                </a:cxn>
                <a:cxn ang="0">
                  <a:pos x="0" y="48"/>
                </a:cxn>
                <a:cxn ang="0">
                  <a:pos x="3" y="29"/>
                </a:cxn>
                <a:cxn ang="0">
                  <a:pos x="14" y="14"/>
                </a:cxn>
                <a:cxn ang="0">
                  <a:pos x="29" y="3"/>
                </a:cxn>
                <a:cxn ang="0">
                  <a:pos x="48" y="0"/>
                </a:cxn>
                <a:cxn ang="0">
                  <a:pos x="58" y="1"/>
                </a:cxn>
                <a:cxn ang="0">
                  <a:pos x="68" y="4"/>
                </a:cxn>
                <a:cxn ang="0">
                  <a:pos x="72" y="6"/>
                </a:cxn>
                <a:cxn ang="0">
                  <a:pos x="75" y="4"/>
                </a:cxn>
                <a:cxn ang="0">
                  <a:pos x="78" y="1"/>
                </a:cxn>
                <a:cxn ang="0">
                  <a:pos x="80" y="1"/>
                </a:cxn>
                <a:cxn ang="0">
                  <a:pos x="80" y="34"/>
                </a:cxn>
                <a:cxn ang="0">
                  <a:pos x="78" y="34"/>
                </a:cxn>
                <a:cxn ang="0">
                  <a:pos x="72" y="18"/>
                </a:cxn>
                <a:cxn ang="0">
                  <a:pos x="61" y="9"/>
                </a:cxn>
                <a:cxn ang="0">
                  <a:pos x="48" y="4"/>
                </a:cxn>
                <a:cxn ang="0">
                  <a:pos x="37" y="7"/>
                </a:cxn>
                <a:cxn ang="0">
                  <a:pos x="28" y="15"/>
                </a:cxn>
                <a:cxn ang="0">
                  <a:pos x="23" y="28"/>
                </a:cxn>
                <a:cxn ang="0">
                  <a:pos x="21" y="44"/>
                </a:cxn>
                <a:cxn ang="0">
                  <a:pos x="23" y="60"/>
                </a:cxn>
                <a:cxn ang="0">
                  <a:pos x="28" y="71"/>
                </a:cxn>
                <a:cxn ang="0">
                  <a:pos x="34" y="80"/>
                </a:cxn>
                <a:cxn ang="0">
                  <a:pos x="43" y="83"/>
                </a:cxn>
                <a:cxn ang="0">
                  <a:pos x="52" y="84"/>
                </a:cxn>
                <a:cxn ang="0">
                  <a:pos x="68" y="81"/>
                </a:cxn>
                <a:cxn ang="0">
                  <a:pos x="81" y="71"/>
                </a:cxn>
                <a:cxn ang="0">
                  <a:pos x="81" y="75"/>
                </a:cxn>
              </a:cxnLst>
              <a:rect l="0" t="0" r="r" b="b"/>
              <a:pathLst>
                <a:path w="81" h="94">
                  <a:moveTo>
                    <a:pt x="81" y="75"/>
                  </a:moveTo>
                  <a:lnTo>
                    <a:pt x="72" y="86"/>
                  </a:lnTo>
                  <a:lnTo>
                    <a:pt x="60" y="92"/>
                  </a:lnTo>
                  <a:lnTo>
                    <a:pt x="46" y="94"/>
                  </a:lnTo>
                  <a:lnTo>
                    <a:pt x="26" y="91"/>
                  </a:lnTo>
                  <a:lnTo>
                    <a:pt x="12" y="81"/>
                  </a:lnTo>
                  <a:lnTo>
                    <a:pt x="3" y="66"/>
                  </a:lnTo>
                  <a:lnTo>
                    <a:pt x="0" y="48"/>
                  </a:lnTo>
                  <a:lnTo>
                    <a:pt x="3" y="29"/>
                  </a:lnTo>
                  <a:lnTo>
                    <a:pt x="14" y="14"/>
                  </a:lnTo>
                  <a:lnTo>
                    <a:pt x="29" y="3"/>
                  </a:lnTo>
                  <a:lnTo>
                    <a:pt x="48" y="0"/>
                  </a:lnTo>
                  <a:lnTo>
                    <a:pt x="58" y="1"/>
                  </a:lnTo>
                  <a:lnTo>
                    <a:pt x="68" y="4"/>
                  </a:lnTo>
                  <a:lnTo>
                    <a:pt x="72" y="6"/>
                  </a:lnTo>
                  <a:lnTo>
                    <a:pt x="75" y="4"/>
                  </a:lnTo>
                  <a:lnTo>
                    <a:pt x="78" y="1"/>
                  </a:lnTo>
                  <a:lnTo>
                    <a:pt x="80" y="1"/>
                  </a:lnTo>
                  <a:lnTo>
                    <a:pt x="80" y="34"/>
                  </a:lnTo>
                  <a:lnTo>
                    <a:pt x="78" y="34"/>
                  </a:lnTo>
                  <a:lnTo>
                    <a:pt x="72" y="18"/>
                  </a:lnTo>
                  <a:lnTo>
                    <a:pt x="61" y="9"/>
                  </a:lnTo>
                  <a:lnTo>
                    <a:pt x="48" y="4"/>
                  </a:lnTo>
                  <a:lnTo>
                    <a:pt x="37" y="7"/>
                  </a:lnTo>
                  <a:lnTo>
                    <a:pt x="28" y="15"/>
                  </a:lnTo>
                  <a:lnTo>
                    <a:pt x="23" y="28"/>
                  </a:lnTo>
                  <a:lnTo>
                    <a:pt x="21" y="44"/>
                  </a:lnTo>
                  <a:lnTo>
                    <a:pt x="23" y="60"/>
                  </a:lnTo>
                  <a:lnTo>
                    <a:pt x="28" y="71"/>
                  </a:lnTo>
                  <a:lnTo>
                    <a:pt x="34" y="80"/>
                  </a:lnTo>
                  <a:lnTo>
                    <a:pt x="43" y="83"/>
                  </a:lnTo>
                  <a:lnTo>
                    <a:pt x="52" y="84"/>
                  </a:lnTo>
                  <a:lnTo>
                    <a:pt x="68" y="81"/>
                  </a:lnTo>
                  <a:lnTo>
                    <a:pt x="81" y="71"/>
                  </a:lnTo>
                  <a:lnTo>
                    <a:pt x="81" y="75"/>
                  </a:lnTo>
                  <a:close/>
                </a:path>
              </a:pathLst>
            </a:custGeom>
            <a:solidFill>
              <a:srgbClr val="FFFFFF"/>
            </a:solidFill>
            <a:ln w="0">
              <a:noFill/>
              <a:prstDash val="solid"/>
              <a:round/>
              <a:headEnd/>
              <a:tailEnd/>
            </a:ln>
          </p:spPr>
          <p:txBody>
            <a:bodyPr/>
            <a:lstStyle/>
            <a:p>
              <a:pPr>
                <a:defRPr/>
              </a:pPr>
              <a:endParaRPr lang="en-US" dirty="0"/>
            </a:p>
          </p:txBody>
        </p:sp>
        <p:sp>
          <p:nvSpPr>
            <p:cNvPr id="2750" name="Freeform 2749"/>
            <p:cNvSpPr>
              <a:spLocks noEditPoints="1"/>
            </p:cNvSpPr>
            <p:nvPr userDrawn="1"/>
          </p:nvSpPr>
          <p:spPr bwMode="auto">
            <a:xfrm>
              <a:off x="2868" y="3851"/>
              <a:ext cx="48" cy="47"/>
            </a:xfrm>
            <a:custGeom>
              <a:avLst/>
              <a:gdLst/>
              <a:ahLst/>
              <a:cxnLst>
                <a:cxn ang="0">
                  <a:pos x="77" y="48"/>
                </a:cxn>
                <a:cxn ang="0">
                  <a:pos x="74" y="66"/>
                </a:cxn>
                <a:cxn ang="0">
                  <a:pos x="68" y="80"/>
                </a:cxn>
                <a:cxn ang="0">
                  <a:pos x="60" y="86"/>
                </a:cxn>
                <a:cxn ang="0">
                  <a:pos x="50" y="89"/>
                </a:cxn>
                <a:cxn ang="0">
                  <a:pos x="37" y="86"/>
                </a:cxn>
                <a:cxn ang="0">
                  <a:pos x="28" y="77"/>
                </a:cxn>
                <a:cxn ang="0">
                  <a:pos x="23" y="63"/>
                </a:cxn>
                <a:cxn ang="0">
                  <a:pos x="22" y="48"/>
                </a:cxn>
                <a:cxn ang="0">
                  <a:pos x="23" y="29"/>
                </a:cxn>
                <a:cxn ang="0">
                  <a:pos x="30" y="15"/>
                </a:cxn>
                <a:cxn ang="0">
                  <a:pos x="37" y="7"/>
                </a:cxn>
                <a:cxn ang="0">
                  <a:pos x="50" y="4"/>
                </a:cxn>
                <a:cxn ang="0">
                  <a:pos x="62" y="7"/>
                </a:cxn>
                <a:cxn ang="0">
                  <a:pos x="71" y="17"/>
                </a:cxn>
                <a:cxn ang="0">
                  <a:pos x="76" y="31"/>
                </a:cxn>
                <a:cxn ang="0">
                  <a:pos x="77" y="48"/>
                </a:cxn>
                <a:cxn ang="0">
                  <a:pos x="99" y="48"/>
                </a:cxn>
                <a:cxn ang="0">
                  <a:pos x="94" y="28"/>
                </a:cxn>
                <a:cxn ang="0">
                  <a:pos x="85" y="14"/>
                </a:cxn>
                <a:cxn ang="0">
                  <a:pos x="70" y="3"/>
                </a:cxn>
                <a:cxn ang="0">
                  <a:pos x="50" y="0"/>
                </a:cxn>
                <a:cxn ang="0">
                  <a:pos x="30" y="3"/>
                </a:cxn>
                <a:cxn ang="0">
                  <a:pos x="14" y="14"/>
                </a:cxn>
                <a:cxn ang="0">
                  <a:pos x="5" y="28"/>
                </a:cxn>
                <a:cxn ang="0">
                  <a:pos x="0" y="48"/>
                </a:cxn>
                <a:cxn ang="0">
                  <a:pos x="5" y="66"/>
                </a:cxn>
                <a:cxn ang="0">
                  <a:pos x="14" y="80"/>
                </a:cxn>
                <a:cxn ang="0">
                  <a:pos x="30" y="91"/>
                </a:cxn>
                <a:cxn ang="0">
                  <a:pos x="50" y="94"/>
                </a:cxn>
                <a:cxn ang="0">
                  <a:pos x="70" y="91"/>
                </a:cxn>
                <a:cxn ang="0">
                  <a:pos x="85" y="80"/>
                </a:cxn>
                <a:cxn ang="0">
                  <a:pos x="94" y="66"/>
                </a:cxn>
                <a:cxn ang="0">
                  <a:pos x="99" y="48"/>
                </a:cxn>
              </a:cxnLst>
              <a:rect l="0" t="0" r="r" b="b"/>
              <a:pathLst>
                <a:path w="99" h="94">
                  <a:moveTo>
                    <a:pt x="77" y="48"/>
                  </a:moveTo>
                  <a:lnTo>
                    <a:pt x="74" y="66"/>
                  </a:lnTo>
                  <a:lnTo>
                    <a:pt x="68" y="80"/>
                  </a:lnTo>
                  <a:lnTo>
                    <a:pt x="60" y="86"/>
                  </a:lnTo>
                  <a:lnTo>
                    <a:pt x="50" y="89"/>
                  </a:lnTo>
                  <a:lnTo>
                    <a:pt x="37" y="86"/>
                  </a:lnTo>
                  <a:lnTo>
                    <a:pt x="28" y="77"/>
                  </a:lnTo>
                  <a:lnTo>
                    <a:pt x="23" y="63"/>
                  </a:lnTo>
                  <a:lnTo>
                    <a:pt x="22" y="48"/>
                  </a:lnTo>
                  <a:lnTo>
                    <a:pt x="23" y="29"/>
                  </a:lnTo>
                  <a:lnTo>
                    <a:pt x="30" y="15"/>
                  </a:lnTo>
                  <a:lnTo>
                    <a:pt x="37" y="7"/>
                  </a:lnTo>
                  <a:lnTo>
                    <a:pt x="50" y="4"/>
                  </a:lnTo>
                  <a:lnTo>
                    <a:pt x="62" y="7"/>
                  </a:lnTo>
                  <a:lnTo>
                    <a:pt x="71" y="17"/>
                  </a:lnTo>
                  <a:lnTo>
                    <a:pt x="76" y="31"/>
                  </a:lnTo>
                  <a:lnTo>
                    <a:pt x="77" y="48"/>
                  </a:lnTo>
                  <a:close/>
                  <a:moveTo>
                    <a:pt x="99" y="48"/>
                  </a:moveTo>
                  <a:lnTo>
                    <a:pt x="94" y="28"/>
                  </a:lnTo>
                  <a:lnTo>
                    <a:pt x="85" y="14"/>
                  </a:lnTo>
                  <a:lnTo>
                    <a:pt x="70" y="3"/>
                  </a:lnTo>
                  <a:lnTo>
                    <a:pt x="50" y="0"/>
                  </a:lnTo>
                  <a:lnTo>
                    <a:pt x="30" y="3"/>
                  </a:lnTo>
                  <a:lnTo>
                    <a:pt x="14" y="14"/>
                  </a:lnTo>
                  <a:lnTo>
                    <a:pt x="5" y="28"/>
                  </a:lnTo>
                  <a:lnTo>
                    <a:pt x="0" y="48"/>
                  </a:lnTo>
                  <a:lnTo>
                    <a:pt x="5" y="66"/>
                  </a:lnTo>
                  <a:lnTo>
                    <a:pt x="14" y="80"/>
                  </a:lnTo>
                  <a:lnTo>
                    <a:pt x="30" y="91"/>
                  </a:lnTo>
                  <a:lnTo>
                    <a:pt x="50" y="94"/>
                  </a:lnTo>
                  <a:lnTo>
                    <a:pt x="70" y="91"/>
                  </a:lnTo>
                  <a:lnTo>
                    <a:pt x="85" y="80"/>
                  </a:lnTo>
                  <a:lnTo>
                    <a:pt x="94" y="66"/>
                  </a:lnTo>
                  <a:lnTo>
                    <a:pt x="99" y="48"/>
                  </a:lnTo>
                  <a:close/>
                </a:path>
              </a:pathLst>
            </a:custGeom>
            <a:solidFill>
              <a:srgbClr val="FFFFFF"/>
            </a:solidFill>
            <a:ln w="0">
              <a:noFill/>
              <a:prstDash val="solid"/>
              <a:round/>
              <a:headEnd/>
              <a:tailEnd/>
            </a:ln>
          </p:spPr>
          <p:txBody>
            <a:bodyPr/>
            <a:lstStyle/>
            <a:p>
              <a:pPr>
                <a:defRPr/>
              </a:pPr>
              <a:endParaRPr lang="en-US" dirty="0"/>
            </a:p>
          </p:txBody>
        </p:sp>
        <p:sp>
          <p:nvSpPr>
            <p:cNvPr id="2751" name="Freeform 2750"/>
            <p:cNvSpPr>
              <a:spLocks/>
            </p:cNvSpPr>
            <p:nvPr userDrawn="1"/>
          </p:nvSpPr>
          <p:spPr bwMode="auto">
            <a:xfrm>
              <a:off x="2926" y="3853"/>
              <a:ext cx="38" cy="45"/>
            </a:xfrm>
            <a:custGeom>
              <a:avLst/>
              <a:gdLst/>
              <a:ahLst/>
              <a:cxnLst>
                <a:cxn ang="0">
                  <a:pos x="31" y="74"/>
                </a:cxn>
                <a:cxn ang="0">
                  <a:pos x="31" y="78"/>
                </a:cxn>
                <a:cxn ang="0">
                  <a:pos x="32" y="80"/>
                </a:cxn>
                <a:cxn ang="0">
                  <a:pos x="35" y="81"/>
                </a:cxn>
                <a:cxn ang="0">
                  <a:pos x="40" y="83"/>
                </a:cxn>
                <a:cxn ang="0">
                  <a:pos x="44" y="83"/>
                </a:cxn>
                <a:cxn ang="0">
                  <a:pos x="51" y="83"/>
                </a:cxn>
                <a:cxn ang="0">
                  <a:pos x="54" y="81"/>
                </a:cxn>
                <a:cxn ang="0">
                  <a:pos x="58" y="80"/>
                </a:cxn>
                <a:cxn ang="0">
                  <a:pos x="61" y="77"/>
                </a:cxn>
                <a:cxn ang="0">
                  <a:pos x="64" y="72"/>
                </a:cxn>
                <a:cxn ang="0">
                  <a:pos x="68" y="65"/>
                </a:cxn>
                <a:cxn ang="0">
                  <a:pos x="71" y="65"/>
                </a:cxn>
                <a:cxn ang="0">
                  <a:pos x="68" y="89"/>
                </a:cxn>
                <a:cxn ang="0">
                  <a:pos x="0" y="89"/>
                </a:cxn>
                <a:cxn ang="0">
                  <a:pos x="0" y="86"/>
                </a:cxn>
                <a:cxn ang="0">
                  <a:pos x="4" y="85"/>
                </a:cxn>
                <a:cxn ang="0">
                  <a:pos x="8" y="83"/>
                </a:cxn>
                <a:cxn ang="0">
                  <a:pos x="11" y="80"/>
                </a:cxn>
                <a:cxn ang="0">
                  <a:pos x="11" y="77"/>
                </a:cxn>
                <a:cxn ang="0">
                  <a:pos x="11" y="71"/>
                </a:cxn>
                <a:cxn ang="0">
                  <a:pos x="11" y="14"/>
                </a:cxn>
                <a:cxn ang="0">
                  <a:pos x="11" y="9"/>
                </a:cxn>
                <a:cxn ang="0">
                  <a:pos x="9" y="6"/>
                </a:cxn>
                <a:cxn ang="0">
                  <a:pos x="6" y="3"/>
                </a:cxn>
                <a:cxn ang="0">
                  <a:pos x="0" y="1"/>
                </a:cxn>
                <a:cxn ang="0">
                  <a:pos x="0" y="0"/>
                </a:cxn>
                <a:cxn ang="0">
                  <a:pos x="41" y="0"/>
                </a:cxn>
                <a:cxn ang="0">
                  <a:pos x="41" y="1"/>
                </a:cxn>
                <a:cxn ang="0">
                  <a:pos x="37" y="3"/>
                </a:cxn>
                <a:cxn ang="0">
                  <a:pos x="34" y="4"/>
                </a:cxn>
                <a:cxn ang="0">
                  <a:pos x="32" y="8"/>
                </a:cxn>
                <a:cxn ang="0">
                  <a:pos x="31" y="9"/>
                </a:cxn>
                <a:cxn ang="0">
                  <a:pos x="31" y="14"/>
                </a:cxn>
                <a:cxn ang="0">
                  <a:pos x="31" y="74"/>
                </a:cxn>
              </a:cxnLst>
              <a:rect l="0" t="0" r="r" b="b"/>
              <a:pathLst>
                <a:path w="71" h="89">
                  <a:moveTo>
                    <a:pt x="31" y="74"/>
                  </a:moveTo>
                  <a:lnTo>
                    <a:pt x="31" y="78"/>
                  </a:lnTo>
                  <a:lnTo>
                    <a:pt x="32" y="80"/>
                  </a:lnTo>
                  <a:lnTo>
                    <a:pt x="35" y="81"/>
                  </a:lnTo>
                  <a:lnTo>
                    <a:pt x="40" y="83"/>
                  </a:lnTo>
                  <a:lnTo>
                    <a:pt x="44" y="83"/>
                  </a:lnTo>
                  <a:lnTo>
                    <a:pt x="51" y="83"/>
                  </a:lnTo>
                  <a:lnTo>
                    <a:pt x="54" y="81"/>
                  </a:lnTo>
                  <a:lnTo>
                    <a:pt x="58" y="80"/>
                  </a:lnTo>
                  <a:lnTo>
                    <a:pt x="61" y="77"/>
                  </a:lnTo>
                  <a:lnTo>
                    <a:pt x="64" y="72"/>
                  </a:lnTo>
                  <a:lnTo>
                    <a:pt x="68" y="65"/>
                  </a:lnTo>
                  <a:lnTo>
                    <a:pt x="71" y="65"/>
                  </a:lnTo>
                  <a:lnTo>
                    <a:pt x="68" y="89"/>
                  </a:lnTo>
                  <a:lnTo>
                    <a:pt x="0" y="89"/>
                  </a:lnTo>
                  <a:lnTo>
                    <a:pt x="0" y="86"/>
                  </a:lnTo>
                  <a:lnTo>
                    <a:pt x="4" y="85"/>
                  </a:lnTo>
                  <a:lnTo>
                    <a:pt x="8" y="83"/>
                  </a:lnTo>
                  <a:lnTo>
                    <a:pt x="11" y="80"/>
                  </a:lnTo>
                  <a:lnTo>
                    <a:pt x="11" y="77"/>
                  </a:lnTo>
                  <a:lnTo>
                    <a:pt x="11" y="71"/>
                  </a:lnTo>
                  <a:lnTo>
                    <a:pt x="11" y="14"/>
                  </a:lnTo>
                  <a:lnTo>
                    <a:pt x="11" y="9"/>
                  </a:lnTo>
                  <a:lnTo>
                    <a:pt x="9" y="6"/>
                  </a:lnTo>
                  <a:lnTo>
                    <a:pt x="6" y="3"/>
                  </a:lnTo>
                  <a:lnTo>
                    <a:pt x="0" y="1"/>
                  </a:lnTo>
                  <a:lnTo>
                    <a:pt x="0" y="0"/>
                  </a:lnTo>
                  <a:lnTo>
                    <a:pt x="41" y="0"/>
                  </a:lnTo>
                  <a:lnTo>
                    <a:pt x="41" y="1"/>
                  </a:lnTo>
                  <a:lnTo>
                    <a:pt x="37" y="3"/>
                  </a:lnTo>
                  <a:lnTo>
                    <a:pt x="34" y="4"/>
                  </a:lnTo>
                  <a:lnTo>
                    <a:pt x="32" y="8"/>
                  </a:lnTo>
                  <a:lnTo>
                    <a:pt x="31" y="9"/>
                  </a:lnTo>
                  <a:lnTo>
                    <a:pt x="31" y="14"/>
                  </a:lnTo>
                  <a:lnTo>
                    <a:pt x="31" y="74"/>
                  </a:lnTo>
                  <a:close/>
                </a:path>
              </a:pathLst>
            </a:custGeom>
            <a:solidFill>
              <a:srgbClr val="FFFFFF"/>
            </a:solidFill>
            <a:ln w="0">
              <a:noFill/>
              <a:prstDash val="solid"/>
              <a:round/>
              <a:headEnd/>
              <a:tailEnd/>
            </a:ln>
          </p:spPr>
          <p:txBody>
            <a:bodyPr/>
            <a:lstStyle/>
            <a:p>
              <a:pPr>
                <a:defRPr/>
              </a:pPr>
              <a:endParaRPr lang="en-US" dirty="0"/>
            </a:p>
          </p:txBody>
        </p:sp>
        <p:sp>
          <p:nvSpPr>
            <p:cNvPr id="2752" name="Freeform 2751"/>
            <p:cNvSpPr>
              <a:spLocks/>
            </p:cNvSpPr>
            <p:nvPr userDrawn="1"/>
          </p:nvSpPr>
          <p:spPr bwMode="auto">
            <a:xfrm>
              <a:off x="2970" y="3853"/>
              <a:ext cx="43" cy="45"/>
            </a:xfrm>
            <a:custGeom>
              <a:avLst/>
              <a:gdLst/>
              <a:ahLst/>
              <a:cxnLst>
                <a:cxn ang="0">
                  <a:pos x="30" y="74"/>
                </a:cxn>
                <a:cxn ang="0">
                  <a:pos x="30" y="78"/>
                </a:cxn>
                <a:cxn ang="0">
                  <a:pos x="32" y="80"/>
                </a:cxn>
                <a:cxn ang="0">
                  <a:pos x="35" y="81"/>
                </a:cxn>
                <a:cxn ang="0">
                  <a:pos x="38" y="83"/>
                </a:cxn>
                <a:cxn ang="0">
                  <a:pos x="44" y="83"/>
                </a:cxn>
                <a:cxn ang="0">
                  <a:pos x="49" y="83"/>
                </a:cxn>
                <a:cxn ang="0">
                  <a:pos x="53" y="81"/>
                </a:cxn>
                <a:cxn ang="0">
                  <a:pos x="56" y="80"/>
                </a:cxn>
                <a:cxn ang="0">
                  <a:pos x="61" y="77"/>
                </a:cxn>
                <a:cxn ang="0">
                  <a:pos x="64" y="72"/>
                </a:cxn>
                <a:cxn ang="0">
                  <a:pos x="67" y="65"/>
                </a:cxn>
                <a:cxn ang="0">
                  <a:pos x="70" y="65"/>
                </a:cxn>
                <a:cxn ang="0">
                  <a:pos x="67" y="89"/>
                </a:cxn>
                <a:cxn ang="0">
                  <a:pos x="0" y="89"/>
                </a:cxn>
                <a:cxn ang="0">
                  <a:pos x="0" y="86"/>
                </a:cxn>
                <a:cxn ang="0">
                  <a:pos x="4" y="85"/>
                </a:cxn>
                <a:cxn ang="0">
                  <a:pos x="7" y="83"/>
                </a:cxn>
                <a:cxn ang="0">
                  <a:pos x="9" y="80"/>
                </a:cxn>
                <a:cxn ang="0">
                  <a:pos x="10" y="77"/>
                </a:cxn>
                <a:cxn ang="0">
                  <a:pos x="10" y="71"/>
                </a:cxn>
                <a:cxn ang="0">
                  <a:pos x="10" y="14"/>
                </a:cxn>
                <a:cxn ang="0">
                  <a:pos x="10" y="9"/>
                </a:cxn>
                <a:cxn ang="0">
                  <a:pos x="9" y="6"/>
                </a:cxn>
                <a:cxn ang="0">
                  <a:pos x="4" y="3"/>
                </a:cxn>
                <a:cxn ang="0">
                  <a:pos x="0" y="1"/>
                </a:cxn>
                <a:cxn ang="0">
                  <a:pos x="0" y="0"/>
                </a:cxn>
                <a:cxn ang="0">
                  <a:pos x="41" y="0"/>
                </a:cxn>
                <a:cxn ang="0">
                  <a:pos x="41" y="1"/>
                </a:cxn>
                <a:cxn ang="0">
                  <a:pos x="36" y="3"/>
                </a:cxn>
                <a:cxn ang="0">
                  <a:pos x="33" y="4"/>
                </a:cxn>
                <a:cxn ang="0">
                  <a:pos x="32" y="8"/>
                </a:cxn>
                <a:cxn ang="0">
                  <a:pos x="30" y="9"/>
                </a:cxn>
                <a:cxn ang="0">
                  <a:pos x="30" y="14"/>
                </a:cxn>
                <a:cxn ang="0">
                  <a:pos x="30" y="74"/>
                </a:cxn>
              </a:cxnLst>
              <a:rect l="0" t="0" r="r" b="b"/>
              <a:pathLst>
                <a:path w="70" h="89">
                  <a:moveTo>
                    <a:pt x="30" y="74"/>
                  </a:moveTo>
                  <a:lnTo>
                    <a:pt x="30" y="78"/>
                  </a:lnTo>
                  <a:lnTo>
                    <a:pt x="32" y="80"/>
                  </a:lnTo>
                  <a:lnTo>
                    <a:pt x="35" y="81"/>
                  </a:lnTo>
                  <a:lnTo>
                    <a:pt x="38" y="83"/>
                  </a:lnTo>
                  <a:lnTo>
                    <a:pt x="44" y="83"/>
                  </a:lnTo>
                  <a:lnTo>
                    <a:pt x="49" y="83"/>
                  </a:lnTo>
                  <a:lnTo>
                    <a:pt x="53" y="81"/>
                  </a:lnTo>
                  <a:lnTo>
                    <a:pt x="56" y="80"/>
                  </a:lnTo>
                  <a:lnTo>
                    <a:pt x="61" y="77"/>
                  </a:lnTo>
                  <a:lnTo>
                    <a:pt x="64" y="72"/>
                  </a:lnTo>
                  <a:lnTo>
                    <a:pt x="67" y="65"/>
                  </a:lnTo>
                  <a:lnTo>
                    <a:pt x="70" y="65"/>
                  </a:lnTo>
                  <a:lnTo>
                    <a:pt x="67" y="89"/>
                  </a:lnTo>
                  <a:lnTo>
                    <a:pt x="0" y="89"/>
                  </a:lnTo>
                  <a:lnTo>
                    <a:pt x="0" y="86"/>
                  </a:lnTo>
                  <a:lnTo>
                    <a:pt x="4" y="85"/>
                  </a:lnTo>
                  <a:lnTo>
                    <a:pt x="7" y="83"/>
                  </a:lnTo>
                  <a:lnTo>
                    <a:pt x="9" y="80"/>
                  </a:lnTo>
                  <a:lnTo>
                    <a:pt x="10" y="77"/>
                  </a:lnTo>
                  <a:lnTo>
                    <a:pt x="10" y="71"/>
                  </a:lnTo>
                  <a:lnTo>
                    <a:pt x="10" y="14"/>
                  </a:lnTo>
                  <a:lnTo>
                    <a:pt x="10" y="9"/>
                  </a:lnTo>
                  <a:lnTo>
                    <a:pt x="9" y="6"/>
                  </a:lnTo>
                  <a:lnTo>
                    <a:pt x="4" y="3"/>
                  </a:lnTo>
                  <a:lnTo>
                    <a:pt x="0" y="1"/>
                  </a:lnTo>
                  <a:lnTo>
                    <a:pt x="0" y="0"/>
                  </a:lnTo>
                  <a:lnTo>
                    <a:pt x="41" y="0"/>
                  </a:lnTo>
                  <a:lnTo>
                    <a:pt x="41" y="1"/>
                  </a:lnTo>
                  <a:lnTo>
                    <a:pt x="36" y="3"/>
                  </a:lnTo>
                  <a:lnTo>
                    <a:pt x="33" y="4"/>
                  </a:lnTo>
                  <a:lnTo>
                    <a:pt x="32" y="8"/>
                  </a:lnTo>
                  <a:lnTo>
                    <a:pt x="30" y="9"/>
                  </a:lnTo>
                  <a:lnTo>
                    <a:pt x="30" y="14"/>
                  </a:lnTo>
                  <a:lnTo>
                    <a:pt x="30" y="74"/>
                  </a:lnTo>
                  <a:close/>
                </a:path>
              </a:pathLst>
            </a:custGeom>
            <a:solidFill>
              <a:srgbClr val="FFFFFF"/>
            </a:solidFill>
            <a:ln w="0">
              <a:noFill/>
              <a:prstDash val="solid"/>
              <a:round/>
              <a:headEnd/>
              <a:tailEnd/>
            </a:ln>
          </p:spPr>
          <p:txBody>
            <a:bodyPr/>
            <a:lstStyle/>
            <a:p>
              <a:pPr>
                <a:defRPr/>
              </a:pPr>
              <a:endParaRPr lang="en-US" dirty="0"/>
            </a:p>
          </p:txBody>
        </p:sp>
        <p:sp>
          <p:nvSpPr>
            <p:cNvPr id="2753" name="Freeform 2752"/>
            <p:cNvSpPr>
              <a:spLocks/>
            </p:cNvSpPr>
            <p:nvPr userDrawn="1"/>
          </p:nvSpPr>
          <p:spPr bwMode="auto">
            <a:xfrm>
              <a:off x="3013" y="3853"/>
              <a:ext cx="35" cy="45"/>
            </a:xfrm>
            <a:custGeom>
              <a:avLst/>
              <a:gdLst/>
              <a:ahLst/>
              <a:cxnLst>
                <a:cxn ang="0">
                  <a:pos x="61" y="58"/>
                </a:cxn>
                <a:cxn ang="0">
                  <a:pos x="58" y="58"/>
                </a:cxn>
                <a:cxn ang="0">
                  <a:pos x="58" y="52"/>
                </a:cxn>
                <a:cxn ang="0">
                  <a:pos x="55" y="49"/>
                </a:cxn>
                <a:cxn ang="0">
                  <a:pos x="52" y="48"/>
                </a:cxn>
                <a:cxn ang="0">
                  <a:pos x="46" y="46"/>
                </a:cxn>
                <a:cxn ang="0">
                  <a:pos x="30" y="46"/>
                </a:cxn>
                <a:cxn ang="0">
                  <a:pos x="30" y="72"/>
                </a:cxn>
                <a:cxn ang="0">
                  <a:pos x="30" y="77"/>
                </a:cxn>
                <a:cxn ang="0">
                  <a:pos x="32" y="80"/>
                </a:cxn>
                <a:cxn ang="0">
                  <a:pos x="35" y="81"/>
                </a:cxn>
                <a:cxn ang="0">
                  <a:pos x="38" y="83"/>
                </a:cxn>
                <a:cxn ang="0">
                  <a:pos x="43" y="83"/>
                </a:cxn>
                <a:cxn ang="0">
                  <a:pos x="47" y="83"/>
                </a:cxn>
                <a:cxn ang="0">
                  <a:pos x="54" y="83"/>
                </a:cxn>
                <a:cxn ang="0">
                  <a:pos x="57" y="81"/>
                </a:cxn>
                <a:cxn ang="0">
                  <a:pos x="61" y="78"/>
                </a:cxn>
                <a:cxn ang="0">
                  <a:pos x="63" y="75"/>
                </a:cxn>
                <a:cxn ang="0">
                  <a:pos x="66" y="71"/>
                </a:cxn>
                <a:cxn ang="0">
                  <a:pos x="67" y="66"/>
                </a:cxn>
                <a:cxn ang="0">
                  <a:pos x="69" y="66"/>
                </a:cxn>
                <a:cxn ang="0">
                  <a:pos x="67" y="89"/>
                </a:cxn>
                <a:cxn ang="0">
                  <a:pos x="0" y="89"/>
                </a:cxn>
                <a:cxn ang="0">
                  <a:pos x="0" y="86"/>
                </a:cxn>
                <a:cxn ang="0">
                  <a:pos x="4" y="85"/>
                </a:cxn>
                <a:cxn ang="0">
                  <a:pos x="7" y="83"/>
                </a:cxn>
                <a:cxn ang="0">
                  <a:pos x="10" y="80"/>
                </a:cxn>
                <a:cxn ang="0">
                  <a:pos x="10" y="77"/>
                </a:cxn>
                <a:cxn ang="0">
                  <a:pos x="10" y="72"/>
                </a:cxn>
                <a:cxn ang="0">
                  <a:pos x="10" y="14"/>
                </a:cxn>
                <a:cxn ang="0">
                  <a:pos x="10" y="11"/>
                </a:cxn>
                <a:cxn ang="0">
                  <a:pos x="10" y="8"/>
                </a:cxn>
                <a:cxn ang="0">
                  <a:pos x="7" y="4"/>
                </a:cxn>
                <a:cxn ang="0">
                  <a:pos x="4" y="3"/>
                </a:cxn>
                <a:cxn ang="0">
                  <a:pos x="0" y="1"/>
                </a:cxn>
                <a:cxn ang="0">
                  <a:pos x="0" y="0"/>
                </a:cxn>
                <a:cxn ang="0">
                  <a:pos x="67" y="0"/>
                </a:cxn>
                <a:cxn ang="0">
                  <a:pos x="67" y="18"/>
                </a:cxn>
                <a:cxn ang="0">
                  <a:pos x="64" y="18"/>
                </a:cxn>
                <a:cxn ang="0">
                  <a:pos x="63" y="14"/>
                </a:cxn>
                <a:cxn ang="0">
                  <a:pos x="60" y="9"/>
                </a:cxn>
                <a:cxn ang="0">
                  <a:pos x="57" y="6"/>
                </a:cxn>
                <a:cxn ang="0">
                  <a:pos x="54" y="4"/>
                </a:cxn>
                <a:cxn ang="0">
                  <a:pos x="47" y="4"/>
                </a:cxn>
                <a:cxn ang="0">
                  <a:pos x="30" y="4"/>
                </a:cxn>
                <a:cxn ang="0">
                  <a:pos x="30" y="41"/>
                </a:cxn>
                <a:cxn ang="0">
                  <a:pos x="46" y="41"/>
                </a:cxn>
                <a:cxn ang="0">
                  <a:pos x="50" y="40"/>
                </a:cxn>
                <a:cxn ang="0">
                  <a:pos x="55" y="38"/>
                </a:cxn>
                <a:cxn ang="0">
                  <a:pos x="57" y="35"/>
                </a:cxn>
                <a:cxn ang="0">
                  <a:pos x="58" y="31"/>
                </a:cxn>
                <a:cxn ang="0">
                  <a:pos x="61" y="31"/>
                </a:cxn>
                <a:cxn ang="0">
                  <a:pos x="61" y="58"/>
                </a:cxn>
              </a:cxnLst>
              <a:rect l="0" t="0" r="r" b="b"/>
              <a:pathLst>
                <a:path w="69" h="89">
                  <a:moveTo>
                    <a:pt x="61" y="58"/>
                  </a:moveTo>
                  <a:lnTo>
                    <a:pt x="58" y="58"/>
                  </a:lnTo>
                  <a:lnTo>
                    <a:pt x="58" y="52"/>
                  </a:lnTo>
                  <a:lnTo>
                    <a:pt x="55" y="49"/>
                  </a:lnTo>
                  <a:lnTo>
                    <a:pt x="52" y="48"/>
                  </a:lnTo>
                  <a:lnTo>
                    <a:pt x="46" y="46"/>
                  </a:lnTo>
                  <a:lnTo>
                    <a:pt x="30" y="46"/>
                  </a:lnTo>
                  <a:lnTo>
                    <a:pt x="30" y="72"/>
                  </a:lnTo>
                  <a:lnTo>
                    <a:pt x="30" y="77"/>
                  </a:lnTo>
                  <a:lnTo>
                    <a:pt x="32" y="80"/>
                  </a:lnTo>
                  <a:lnTo>
                    <a:pt x="35" y="81"/>
                  </a:lnTo>
                  <a:lnTo>
                    <a:pt x="38" y="83"/>
                  </a:lnTo>
                  <a:lnTo>
                    <a:pt x="43" y="83"/>
                  </a:lnTo>
                  <a:lnTo>
                    <a:pt x="47" y="83"/>
                  </a:lnTo>
                  <a:lnTo>
                    <a:pt x="54" y="83"/>
                  </a:lnTo>
                  <a:lnTo>
                    <a:pt x="57" y="81"/>
                  </a:lnTo>
                  <a:lnTo>
                    <a:pt x="61" y="78"/>
                  </a:lnTo>
                  <a:lnTo>
                    <a:pt x="63" y="75"/>
                  </a:lnTo>
                  <a:lnTo>
                    <a:pt x="66" y="71"/>
                  </a:lnTo>
                  <a:lnTo>
                    <a:pt x="67" y="66"/>
                  </a:lnTo>
                  <a:lnTo>
                    <a:pt x="69" y="66"/>
                  </a:lnTo>
                  <a:lnTo>
                    <a:pt x="67" y="89"/>
                  </a:lnTo>
                  <a:lnTo>
                    <a:pt x="0" y="89"/>
                  </a:lnTo>
                  <a:lnTo>
                    <a:pt x="0" y="86"/>
                  </a:lnTo>
                  <a:lnTo>
                    <a:pt x="4" y="85"/>
                  </a:lnTo>
                  <a:lnTo>
                    <a:pt x="7" y="83"/>
                  </a:lnTo>
                  <a:lnTo>
                    <a:pt x="10" y="80"/>
                  </a:lnTo>
                  <a:lnTo>
                    <a:pt x="10" y="77"/>
                  </a:lnTo>
                  <a:lnTo>
                    <a:pt x="10" y="72"/>
                  </a:lnTo>
                  <a:lnTo>
                    <a:pt x="10" y="14"/>
                  </a:lnTo>
                  <a:lnTo>
                    <a:pt x="10" y="11"/>
                  </a:lnTo>
                  <a:lnTo>
                    <a:pt x="10" y="8"/>
                  </a:lnTo>
                  <a:lnTo>
                    <a:pt x="7" y="4"/>
                  </a:lnTo>
                  <a:lnTo>
                    <a:pt x="4" y="3"/>
                  </a:lnTo>
                  <a:lnTo>
                    <a:pt x="0" y="1"/>
                  </a:lnTo>
                  <a:lnTo>
                    <a:pt x="0" y="0"/>
                  </a:lnTo>
                  <a:lnTo>
                    <a:pt x="67" y="0"/>
                  </a:lnTo>
                  <a:lnTo>
                    <a:pt x="67" y="18"/>
                  </a:lnTo>
                  <a:lnTo>
                    <a:pt x="64" y="18"/>
                  </a:lnTo>
                  <a:lnTo>
                    <a:pt x="63" y="14"/>
                  </a:lnTo>
                  <a:lnTo>
                    <a:pt x="60" y="9"/>
                  </a:lnTo>
                  <a:lnTo>
                    <a:pt x="57" y="6"/>
                  </a:lnTo>
                  <a:lnTo>
                    <a:pt x="54" y="4"/>
                  </a:lnTo>
                  <a:lnTo>
                    <a:pt x="47" y="4"/>
                  </a:lnTo>
                  <a:lnTo>
                    <a:pt x="30" y="4"/>
                  </a:lnTo>
                  <a:lnTo>
                    <a:pt x="30" y="41"/>
                  </a:lnTo>
                  <a:lnTo>
                    <a:pt x="46" y="41"/>
                  </a:lnTo>
                  <a:lnTo>
                    <a:pt x="50" y="40"/>
                  </a:lnTo>
                  <a:lnTo>
                    <a:pt x="55" y="38"/>
                  </a:lnTo>
                  <a:lnTo>
                    <a:pt x="57" y="35"/>
                  </a:lnTo>
                  <a:lnTo>
                    <a:pt x="58" y="31"/>
                  </a:lnTo>
                  <a:lnTo>
                    <a:pt x="61" y="31"/>
                  </a:lnTo>
                  <a:lnTo>
                    <a:pt x="61" y="58"/>
                  </a:lnTo>
                  <a:close/>
                </a:path>
              </a:pathLst>
            </a:custGeom>
            <a:solidFill>
              <a:srgbClr val="FFFFFF"/>
            </a:solidFill>
            <a:ln w="0">
              <a:noFill/>
              <a:prstDash val="solid"/>
              <a:round/>
              <a:headEnd/>
              <a:tailEnd/>
            </a:ln>
          </p:spPr>
          <p:txBody>
            <a:bodyPr/>
            <a:lstStyle/>
            <a:p>
              <a:pPr>
                <a:defRPr/>
              </a:pPr>
              <a:endParaRPr lang="en-US" dirty="0"/>
            </a:p>
          </p:txBody>
        </p:sp>
        <p:sp>
          <p:nvSpPr>
            <p:cNvPr id="2754" name="Freeform 2753"/>
            <p:cNvSpPr>
              <a:spLocks/>
            </p:cNvSpPr>
            <p:nvPr userDrawn="1"/>
          </p:nvSpPr>
          <p:spPr bwMode="auto">
            <a:xfrm>
              <a:off x="3058" y="3851"/>
              <a:ext cx="45" cy="47"/>
            </a:xfrm>
            <a:custGeom>
              <a:avLst/>
              <a:gdLst/>
              <a:ahLst/>
              <a:cxnLst>
                <a:cxn ang="0">
                  <a:pos x="83" y="88"/>
                </a:cxn>
                <a:cxn ang="0">
                  <a:pos x="68" y="92"/>
                </a:cxn>
                <a:cxn ang="0">
                  <a:pos x="48" y="94"/>
                </a:cxn>
                <a:cxn ang="0">
                  <a:pos x="31" y="91"/>
                </a:cxn>
                <a:cxn ang="0">
                  <a:pos x="17" y="84"/>
                </a:cxn>
                <a:cxn ang="0">
                  <a:pos x="8" y="74"/>
                </a:cxn>
                <a:cxn ang="0">
                  <a:pos x="1" y="61"/>
                </a:cxn>
                <a:cxn ang="0">
                  <a:pos x="0" y="48"/>
                </a:cxn>
                <a:cxn ang="0">
                  <a:pos x="3" y="29"/>
                </a:cxn>
                <a:cxn ang="0">
                  <a:pos x="14" y="14"/>
                </a:cxn>
                <a:cxn ang="0">
                  <a:pos x="29" y="3"/>
                </a:cxn>
                <a:cxn ang="0">
                  <a:pos x="48" y="0"/>
                </a:cxn>
                <a:cxn ang="0">
                  <a:pos x="60" y="1"/>
                </a:cxn>
                <a:cxn ang="0">
                  <a:pos x="68" y="4"/>
                </a:cxn>
                <a:cxn ang="0">
                  <a:pos x="74" y="6"/>
                </a:cxn>
                <a:cxn ang="0">
                  <a:pos x="75" y="4"/>
                </a:cxn>
                <a:cxn ang="0">
                  <a:pos x="77" y="4"/>
                </a:cxn>
                <a:cxn ang="0">
                  <a:pos x="80" y="3"/>
                </a:cxn>
                <a:cxn ang="0">
                  <a:pos x="83" y="3"/>
                </a:cxn>
                <a:cxn ang="0">
                  <a:pos x="83" y="28"/>
                </a:cxn>
                <a:cxn ang="0">
                  <a:pos x="80" y="28"/>
                </a:cxn>
                <a:cxn ang="0">
                  <a:pos x="72" y="15"/>
                </a:cxn>
                <a:cxn ang="0">
                  <a:pos x="61" y="7"/>
                </a:cxn>
                <a:cxn ang="0">
                  <a:pos x="49" y="4"/>
                </a:cxn>
                <a:cxn ang="0">
                  <a:pos x="37" y="7"/>
                </a:cxn>
                <a:cxn ang="0">
                  <a:pos x="28" y="17"/>
                </a:cxn>
                <a:cxn ang="0">
                  <a:pos x="23" y="31"/>
                </a:cxn>
                <a:cxn ang="0">
                  <a:pos x="20" y="49"/>
                </a:cxn>
                <a:cxn ang="0">
                  <a:pos x="23" y="68"/>
                </a:cxn>
                <a:cxn ang="0">
                  <a:pos x="29" y="80"/>
                </a:cxn>
                <a:cxn ang="0">
                  <a:pos x="38" y="86"/>
                </a:cxn>
                <a:cxn ang="0">
                  <a:pos x="49" y="89"/>
                </a:cxn>
                <a:cxn ang="0">
                  <a:pos x="54" y="89"/>
                </a:cxn>
                <a:cxn ang="0">
                  <a:pos x="57" y="88"/>
                </a:cxn>
                <a:cxn ang="0">
                  <a:pos x="60" y="86"/>
                </a:cxn>
                <a:cxn ang="0">
                  <a:pos x="61" y="83"/>
                </a:cxn>
                <a:cxn ang="0">
                  <a:pos x="63" y="80"/>
                </a:cxn>
                <a:cxn ang="0">
                  <a:pos x="63" y="66"/>
                </a:cxn>
                <a:cxn ang="0">
                  <a:pos x="63" y="61"/>
                </a:cxn>
                <a:cxn ang="0">
                  <a:pos x="61" y="58"/>
                </a:cxn>
                <a:cxn ang="0">
                  <a:pos x="58" y="57"/>
                </a:cxn>
                <a:cxn ang="0">
                  <a:pos x="54" y="55"/>
                </a:cxn>
                <a:cxn ang="0">
                  <a:pos x="54" y="52"/>
                </a:cxn>
                <a:cxn ang="0">
                  <a:pos x="91" y="52"/>
                </a:cxn>
                <a:cxn ang="0">
                  <a:pos x="91" y="55"/>
                </a:cxn>
                <a:cxn ang="0">
                  <a:pos x="88" y="57"/>
                </a:cxn>
                <a:cxn ang="0">
                  <a:pos x="85" y="60"/>
                </a:cxn>
                <a:cxn ang="0">
                  <a:pos x="83" y="63"/>
                </a:cxn>
                <a:cxn ang="0">
                  <a:pos x="83" y="69"/>
                </a:cxn>
                <a:cxn ang="0">
                  <a:pos x="83" y="88"/>
                </a:cxn>
              </a:cxnLst>
              <a:rect l="0" t="0" r="r" b="b"/>
              <a:pathLst>
                <a:path w="91" h="94">
                  <a:moveTo>
                    <a:pt x="83" y="88"/>
                  </a:moveTo>
                  <a:lnTo>
                    <a:pt x="68" y="92"/>
                  </a:lnTo>
                  <a:lnTo>
                    <a:pt x="48" y="94"/>
                  </a:lnTo>
                  <a:lnTo>
                    <a:pt x="31" y="91"/>
                  </a:lnTo>
                  <a:lnTo>
                    <a:pt x="17" y="84"/>
                  </a:lnTo>
                  <a:lnTo>
                    <a:pt x="8" y="74"/>
                  </a:lnTo>
                  <a:lnTo>
                    <a:pt x="1" y="61"/>
                  </a:lnTo>
                  <a:lnTo>
                    <a:pt x="0" y="48"/>
                  </a:lnTo>
                  <a:lnTo>
                    <a:pt x="3" y="29"/>
                  </a:lnTo>
                  <a:lnTo>
                    <a:pt x="14" y="14"/>
                  </a:lnTo>
                  <a:lnTo>
                    <a:pt x="29" y="3"/>
                  </a:lnTo>
                  <a:lnTo>
                    <a:pt x="48" y="0"/>
                  </a:lnTo>
                  <a:lnTo>
                    <a:pt x="60" y="1"/>
                  </a:lnTo>
                  <a:lnTo>
                    <a:pt x="68" y="4"/>
                  </a:lnTo>
                  <a:lnTo>
                    <a:pt x="74" y="6"/>
                  </a:lnTo>
                  <a:lnTo>
                    <a:pt x="75" y="4"/>
                  </a:lnTo>
                  <a:lnTo>
                    <a:pt x="77" y="4"/>
                  </a:lnTo>
                  <a:lnTo>
                    <a:pt x="80" y="3"/>
                  </a:lnTo>
                  <a:lnTo>
                    <a:pt x="83" y="3"/>
                  </a:lnTo>
                  <a:lnTo>
                    <a:pt x="83" y="28"/>
                  </a:lnTo>
                  <a:lnTo>
                    <a:pt x="80" y="28"/>
                  </a:lnTo>
                  <a:lnTo>
                    <a:pt x="72" y="15"/>
                  </a:lnTo>
                  <a:lnTo>
                    <a:pt x="61" y="7"/>
                  </a:lnTo>
                  <a:lnTo>
                    <a:pt x="49" y="4"/>
                  </a:lnTo>
                  <a:lnTo>
                    <a:pt x="37" y="7"/>
                  </a:lnTo>
                  <a:lnTo>
                    <a:pt x="28" y="17"/>
                  </a:lnTo>
                  <a:lnTo>
                    <a:pt x="23" y="31"/>
                  </a:lnTo>
                  <a:lnTo>
                    <a:pt x="20" y="49"/>
                  </a:lnTo>
                  <a:lnTo>
                    <a:pt x="23" y="68"/>
                  </a:lnTo>
                  <a:lnTo>
                    <a:pt x="29" y="80"/>
                  </a:lnTo>
                  <a:lnTo>
                    <a:pt x="38" y="86"/>
                  </a:lnTo>
                  <a:lnTo>
                    <a:pt x="49" y="89"/>
                  </a:lnTo>
                  <a:lnTo>
                    <a:pt x="54" y="89"/>
                  </a:lnTo>
                  <a:lnTo>
                    <a:pt x="57" y="88"/>
                  </a:lnTo>
                  <a:lnTo>
                    <a:pt x="60" y="86"/>
                  </a:lnTo>
                  <a:lnTo>
                    <a:pt x="61" y="83"/>
                  </a:lnTo>
                  <a:lnTo>
                    <a:pt x="63" y="80"/>
                  </a:lnTo>
                  <a:lnTo>
                    <a:pt x="63" y="66"/>
                  </a:lnTo>
                  <a:lnTo>
                    <a:pt x="63" y="61"/>
                  </a:lnTo>
                  <a:lnTo>
                    <a:pt x="61" y="58"/>
                  </a:lnTo>
                  <a:lnTo>
                    <a:pt x="58" y="57"/>
                  </a:lnTo>
                  <a:lnTo>
                    <a:pt x="54" y="55"/>
                  </a:lnTo>
                  <a:lnTo>
                    <a:pt x="54" y="52"/>
                  </a:lnTo>
                  <a:lnTo>
                    <a:pt x="91" y="52"/>
                  </a:lnTo>
                  <a:lnTo>
                    <a:pt x="91" y="55"/>
                  </a:lnTo>
                  <a:lnTo>
                    <a:pt x="88" y="57"/>
                  </a:lnTo>
                  <a:lnTo>
                    <a:pt x="85" y="60"/>
                  </a:lnTo>
                  <a:lnTo>
                    <a:pt x="83" y="63"/>
                  </a:lnTo>
                  <a:lnTo>
                    <a:pt x="83" y="69"/>
                  </a:lnTo>
                  <a:lnTo>
                    <a:pt x="83" y="88"/>
                  </a:lnTo>
                  <a:close/>
                </a:path>
              </a:pathLst>
            </a:custGeom>
            <a:solidFill>
              <a:srgbClr val="FFFFFF"/>
            </a:solidFill>
            <a:ln w="0">
              <a:noFill/>
              <a:prstDash val="solid"/>
              <a:round/>
              <a:headEnd/>
              <a:tailEnd/>
            </a:ln>
          </p:spPr>
          <p:txBody>
            <a:bodyPr/>
            <a:lstStyle/>
            <a:p>
              <a:pPr>
                <a:defRPr/>
              </a:pPr>
              <a:endParaRPr lang="en-US" dirty="0"/>
            </a:p>
          </p:txBody>
        </p:sp>
        <p:sp>
          <p:nvSpPr>
            <p:cNvPr id="2755" name="Freeform 2754"/>
            <p:cNvSpPr>
              <a:spLocks/>
            </p:cNvSpPr>
            <p:nvPr userDrawn="1"/>
          </p:nvSpPr>
          <p:spPr bwMode="auto">
            <a:xfrm>
              <a:off x="3113" y="3853"/>
              <a:ext cx="34" cy="45"/>
            </a:xfrm>
            <a:custGeom>
              <a:avLst/>
              <a:gdLst/>
              <a:ahLst/>
              <a:cxnLst>
                <a:cxn ang="0">
                  <a:pos x="62" y="58"/>
                </a:cxn>
                <a:cxn ang="0">
                  <a:pos x="59" y="58"/>
                </a:cxn>
                <a:cxn ang="0">
                  <a:pos x="57" y="52"/>
                </a:cxn>
                <a:cxn ang="0">
                  <a:pos x="56" y="49"/>
                </a:cxn>
                <a:cxn ang="0">
                  <a:pos x="51" y="48"/>
                </a:cxn>
                <a:cxn ang="0">
                  <a:pos x="46" y="46"/>
                </a:cxn>
                <a:cxn ang="0">
                  <a:pos x="31" y="46"/>
                </a:cxn>
                <a:cxn ang="0">
                  <a:pos x="31" y="72"/>
                </a:cxn>
                <a:cxn ang="0">
                  <a:pos x="31" y="77"/>
                </a:cxn>
                <a:cxn ang="0">
                  <a:pos x="32" y="80"/>
                </a:cxn>
                <a:cxn ang="0">
                  <a:pos x="36" y="81"/>
                </a:cxn>
                <a:cxn ang="0">
                  <a:pos x="39" y="83"/>
                </a:cxn>
                <a:cxn ang="0">
                  <a:pos x="43" y="83"/>
                </a:cxn>
                <a:cxn ang="0">
                  <a:pos x="48" y="83"/>
                </a:cxn>
                <a:cxn ang="0">
                  <a:pos x="52" y="83"/>
                </a:cxn>
                <a:cxn ang="0">
                  <a:pos x="57" y="81"/>
                </a:cxn>
                <a:cxn ang="0">
                  <a:pos x="60" y="78"/>
                </a:cxn>
                <a:cxn ang="0">
                  <a:pos x="63" y="75"/>
                </a:cxn>
                <a:cxn ang="0">
                  <a:pos x="65" y="71"/>
                </a:cxn>
                <a:cxn ang="0">
                  <a:pos x="66" y="66"/>
                </a:cxn>
                <a:cxn ang="0">
                  <a:pos x="69" y="66"/>
                </a:cxn>
                <a:cxn ang="0">
                  <a:pos x="68" y="89"/>
                </a:cxn>
                <a:cxn ang="0">
                  <a:pos x="0" y="89"/>
                </a:cxn>
                <a:cxn ang="0">
                  <a:pos x="0" y="86"/>
                </a:cxn>
                <a:cxn ang="0">
                  <a:pos x="5" y="85"/>
                </a:cxn>
                <a:cxn ang="0">
                  <a:pos x="8" y="83"/>
                </a:cxn>
                <a:cxn ang="0">
                  <a:pos x="9" y="80"/>
                </a:cxn>
                <a:cxn ang="0">
                  <a:pos x="11" y="77"/>
                </a:cxn>
                <a:cxn ang="0">
                  <a:pos x="11" y="72"/>
                </a:cxn>
                <a:cxn ang="0">
                  <a:pos x="11" y="14"/>
                </a:cxn>
                <a:cxn ang="0">
                  <a:pos x="11" y="11"/>
                </a:cxn>
                <a:cxn ang="0">
                  <a:pos x="9" y="8"/>
                </a:cxn>
                <a:cxn ang="0">
                  <a:pos x="8" y="4"/>
                </a:cxn>
                <a:cxn ang="0">
                  <a:pos x="5" y="3"/>
                </a:cxn>
                <a:cxn ang="0">
                  <a:pos x="0" y="1"/>
                </a:cxn>
                <a:cxn ang="0">
                  <a:pos x="0" y="0"/>
                </a:cxn>
                <a:cxn ang="0">
                  <a:pos x="66" y="0"/>
                </a:cxn>
                <a:cxn ang="0">
                  <a:pos x="66" y="18"/>
                </a:cxn>
                <a:cxn ang="0">
                  <a:pos x="65" y="18"/>
                </a:cxn>
                <a:cxn ang="0">
                  <a:pos x="62" y="14"/>
                </a:cxn>
                <a:cxn ang="0">
                  <a:pos x="60" y="9"/>
                </a:cxn>
                <a:cxn ang="0">
                  <a:pos x="57" y="6"/>
                </a:cxn>
                <a:cxn ang="0">
                  <a:pos x="54" y="4"/>
                </a:cxn>
                <a:cxn ang="0">
                  <a:pos x="48" y="4"/>
                </a:cxn>
                <a:cxn ang="0">
                  <a:pos x="31" y="4"/>
                </a:cxn>
                <a:cxn ang="0">
                  <a:pos x="31" y="41"/>
                </a:cxn>
                <a:cxn ang="0">
                  <a:pos x="46" y="41"/>
                </a:cxn>
                <a:cxn ang="0">
                  <a:pos x="51" y="40"/>
                </a:cxn>
                <a:cxn ang="0">
                  <a:pos x="54" y="38"/>
                </a:cxn>
                <a:cxn ang="0">
                  <a:pos x="57" y="35"/>
                </a:cxn>
                <a:cxn ang="0">
                  <a:pos x="59" y="31"/>
                </a:cxn>
                <a:cxn ang="0">
                  <a:pos x="62" y="31"/>
                </a:cxn>
                <a:cxn ang="0">
                  <a:pos x="62" y="58"/>
                </a:cxn>
              </a:cxnLst>
              <a:rect l="0" t="0" r="r" b="b"/>
              <a:pathLst>
                <a:path w="69" h="89">
                  <a:moveTo>
                    <a:pt x="62" y="58"/>
                  </a:moveTo>
                  <a:lnTo>
                    <a:pt x="59" y="58"/>
                  </a:lnTo>
                  <a:lnTo>
                    <a:pt x="57" y="52"/>
                  </a:lnTo>
                  <a:lnTo>
                    <a:pt x="56" y="49"/>
                  </a:lnTo>
                  <a:lnTo>
                    <a:pt x="51" y="48"/>
                  </a:lnTo>
                  <a:lnTo>
                    <a:pt x="46" y="46"/>
                  </a:lnTo>
                  <a:lnTo>
                    <a:pt x="31" y="46"/>
                  </a:lnTo>
                  <a:lnTo>
                    <a:pt x="31" y="72"/>
                  </a:lnTo>
                  <a:lnTo>
                    <a:pt x="31" y="77"/>
                  </a:lnTo>
                  <a:lnTo>
                    <a:pt x="32" y="80"/>
                  </a:lnTo>
                  <a:lnTo>
                    <a:pt x="36" y="81"/>
                  </a:lnTo>
                  <a:lnTo>
                    <a:pt x="39" y="83"/>
                  </a:lnTo>
                  <a:lnTo>
                    <a:pt x="43" y="83"/>
                  </a:lnTo>
                  <a:lnTo>
                    <a:pt x="48" y="83"/>
                  </a:lnTo>
                  <a:lnTo>
                    <a:pt x="52" y="83"/>
                  </a:lnTo>
                  <a:lnTo>
                    <a:pt x="57" y="81"/>
                  </a:lnTo>
                  <a:lnTo>
                    <a:pt x="60" y="78"/>
                  </a:lnTo>
                  <a:lnTo>
                    <a:pt x="63" y="75"/>
                  </a:lnTo>
                  <a:lnTo>
                    <a:pt x="65" y="71"/>
                  </a:lnTo>
                  <a:lnTo>
                    <a:pt x="66" y="66"/>
                  </a:lnTo>
                  <a:lnTo>
                    <a:pt x="69" y="66"/>
                  </a:lnTo>
                  <a:lnTo>
                    <a:pt x="68" y="89"/>
                  </a:lnTo>
                  <a:lnTo>
                    <a:pt x="0" y="89"/>
                  </a:lnTo>
                  <a:lnTo>
                    <a:pt x="0" y="86"/>
                  </a:lnTo>
                  <a:lnTo>
                    <a:pt x="5" y="85"/>
                  </a:lnTo>
                  <a:lnTo>
                    <a:pt x="8" y="83"/>
                  </a:lnTo>
                  <a:lnTo>
                    <a:pt x="9" y="80"/>
                  </a:lnTo>
                  <a:lnTo>
                    <a:pt x="11" y="77"/>
                  </a:lnTo>
                  <a:lnTo>
                    <a:pt x="11" y="72"/>
                  </a:lnTo>
                  <a:lnTo>
                    <a:pt x="11" y="14"/>
                  </a:lnTo>
                  <a:lnTo>
                    <a:pt x="11" y="11"/>
                  </a:lnTo>
                  <a:lnTo>
                    <a:pt x="9" y="8"/>
                  </a:lnTo>
                  <a:lnTo>
                    <a:pt x="8" y="4"/>
                  </a:lnTo>
                  <a:lnTo>
                    <a:pt x="5" y="3"/>
                  </a:lnTo>
                  <a:lnTo>
                    <a:pt x="0" y="1"/>
                  </a:lnTo>
                  <a:lnTo>
                    <a:pt x="0" y="0"/>
                  </a:lnTo>
                  <a:lnTo>
                    <a:pt x="66" y="0"/>
                  </a:lnTo>
                  <a:lnTo>
                    <a:pt x="66" y="18"/>
                  </a:lnTo>
                  <a:lnTo>
                    <a:pt x="65" y="18"/>
                  </a:lnTo>
                  <a:lnTo>
                    <a:pt x="62" y="14"/>
                  </a:lnTo>
                  <a:lnTo>
                    <a:pt x="60" y="9"/>
                  </a:lnTo>
                  <a:lnTo>
                    <a:pt x="57" y="6"/>
                  </a:lnTo>
                  <a:lnTo>
                    <a:pt x="54" y="4"/>
                  </a:lnTo>
                  <a:lnTo>
                    <a:pt x="48" y="4"/>
                  </a:lnTo>
                  <a:lnTo>
                    <a:pt x="31" y="4"/>
                  </a:lnTo>
                  <a:lnTo>
                    <a:pt x="31" y="41"/>
                  </a:lnTo>
                  <a:lnTo>
                    <a:pt x="46" y="41"/>
                  </a:lnTo>
                  <a:lnTo>
                    <a:pt x="51" y="40"/>
                  </a:lnTo>
                  <a:lnTo>
                    <a:pt x="54" y="38"/>
                  </a:lnTo>
                  <a:lnTo>
                    <a:pt x="57" y="35"/>
                  </a:lnTo>
                  <a:lnTo>
                    <a:pt x="59" y="31"/>
                  </a:lnTo>
                  <a:lnTo>
                    <a:pt x="62" y="31"/>
                  </a:lnTo>
                  <a:lnTo>
                    <a:pt x="62" y="58"/>
                  </a:lnTo>
                  <a:close/>
                </a:path>
              </a:pathLst>
            </a:custGeom>
            <a:solidFill>
              <a:srgbClr val="FFFFFF"/>
            </a:solidFill>
            <a:ln w="0">
              <a:noFill/>
              <a:prstDash val="solid"/>
              <a:round/>
              <a:headEnd/>
              <a:tailEnd/>
            </a:ln>
          </p:spPr>
          <p:txBody>
            <a:bodyPr/>
            <a:lstStyle/>
            <a:p>
              <a:pPr>
                <a:defRPr/>
              </a:pPr>
              <a:endParaRPr lang="en-US" dirty="0"/>
            </a:p>
          </p:txBody>
        </p:sp>
        <p:sp>
          <p:nvSpPr>
            <p:cNvPr id="2756" name="Freeform 2755"/>
            <p:cNvSpPr>
              <a:spLocks/>
            </p:cNvSpPr>
            <p:nvPr userDrawn="1"/>
          </p:nvSpPr>
          <p:spPr bwMode="auto">
            <a:xfrm>
              <a:off x="3156" y="3851"/>
              <a:ext cx="24" cy="47"/>
            </a:xfrm>
            <a:custGeom>
              <a:avLst/>
              <a:gdLst/>
              <a:ahLst/>
              <a:cxnLst>
                <a:cxn ang="0">
                  <a:pos x="49" y="23"/>
                </a:cxn>
                <a:cxn ang="0">
                  <a:pos x="43" y="12"/>
                </a:cxn>
                <a:cxn ang="0">
                  <a:pos x="34" y="6"/>
                </a:cxn>
                <a:cxn ang="0">
                  <a:pos x="21" y="6"/>
                </a:cxn>
                <a:cxn ang="0">
                  <a:pos x="14" y="12"/>
                </a:cxn>
                <a:cxn ang="0">
                  <a:pos x="14" y="21"/>
                </a:cxn>
                <a:cxn ang="0">
                  <a:pos x="23" y="31"/>
                </a:cxn>
                <a:cxn ang="0">
                  <a:pos x="41" y="43"/>
                </a:cxn>
                <a:cxn ang="0">
                  <a:pos x="52" y="52"/>
                </a:cxn>
                <a:cxn ang="0">
                  <a:pos x="57" y="63"/>
                </a:cxn>
                <a:cxn ang="0">
                  <a:pos x="55" y="80"/>
                </a:cxn>
                <a:cxn ang="0">
                  <a:pos x="38" y="92"/>
                </a:cxn>
                <a:cxn ang="0">
                  <a:pos x="21" y="94"/>
                </a:cxn>
                <a:cxn ang="0">
                  <a:pos x="11" y="91"/>
                </a:cxn>
                <a:cxn ang="0">
                  <a:pos x="4" y="91"/>
                </a:cxn>
                <a:cxn ang="0">
                  <a:pos x="0" y="94"/>
                </a:cxn>
                <a:cxn ang="0">
                  <a:pos x="3" y="66"/>
                </a:cxn>
                <a:cxn ang="0">
                  <a:pos x="8" y="78"/>
                </a:cxn>
                <a:cxn ang="0">
                  <a:pos x="15" y="86"/>
                </a:cxn>
                <a:cxn ang="0">
                  <a:pos x="26" y="89"/>
                </a:cxn>
                <a:cxn ang="0">
                  <a:pos x="37" y="86"/>
                </a:cxn>
                <a:cxn ang="0">
                  <a:pos x="41" y="80"/>
                </a:cxn>
                <a:cxn ang="0">
                  <a:pos x="43" y="72"/>
                </a:cxn>
                <a:cxn ang="0">
                  <a:pos x="38" y="66"/>
                </a:cxn>
                <a:cxn ang="0">
                  <a:pos x="18" y="52"/>
                </a:cxn>
                <a:cxn ang="0">
                  <a:pos x="4" y="40"/>
                </a:cxn>
                <a:cxn ang="0">
                  <a:pos x="0" y="26"/>
                </a:cxn>
                <a:cxn ang="0">
                  <a:pos x="14" y="3"/>
                </a:cxn>
                <a:cxn ang="0">
                  <a:pos x="34" y="0"/>
                </a:cxn>
                <a:cxn ang="0">
                  <a:pos x="41" y="1"/>
                </a:cxn>
                <a:cxn ang="0">
                  <a:pos x="48" y="1"/>
                </a:cxn>
                <a:cxn ang="0">
                  <a:pos x="52" y="0"/>
                </a:cxn>
              </a:cxnLst>
              <a:rect l="0" t="0" r="r" b="b"/>
              <a:pathLst>
                <a:path w="57" h="94">
                  <a:moveTo>
                    <a:pt x="52" y="23"/>
                  </a:moveTo>
                  <a:lnTo>
                    <a:pt x="49" y="23"/>
                  </a:lnTo>
                  <a:lnTo>
                    <a:pt x="48" y="18"/>
                  </a:lnTo>
                  <a:lnTo>
                    <a:pt x="43" y="12"/>
                  </a:lnTo>
                  <a:lnTo>
                    <a:pt x="38" y="9"/>
                  </a:lnTo>
                  <a:lnTo>
                    <a:pt x="34" y="6"/>
                  </a:lnTo>
                  <a:lnTo>
                    <a:pt x="28" y="4"/>
                  </a:lnTo>
                  <a:lnTo>
                    <a:pt x="21" y="6"/>
                  </a:lnTo>
                  <a:lnTo>
                    <a:pt x="17" y="9"/>
                  </a:lnTo>
                  <a:lnTo>
                    <a:pt x="14" y="12"/>
                  </a:lnTo>
                  <a:lnTo>
                    <a:pt x="14" y="17"/>
                  </a:lnTo>
                  <a:lnTo>
                    <a:pt x="14" y="21"/>
                  </a:lnTo>
                  <a:lnTo>
                    <a:pt x="17" y="26"/>
                  </a:lnTo>
                  <a:lnTo>
                    <a:pt x="23" y="31"/>
                  </a:lnTo>
                  <a:lnTo>
                    <a:pt x="32" y="37"/>
                  </a:lnTo>
                  <a:lnTo>
                    <a:pt x="41" y="43"/>
                  </a:lnTo>
                  <a:lnTo>
                    <a:pt x="48" y="48"/>
                  </a:lnTo>
                  <a:lnTo>
                    <a:pt x="52" y="52"/>
                  </a:lnTo>
                  <a:lnTo>
                    <a:pt x="55" y="57"/>
                  </a:lnTo>
                  <a:lnTo>
                    <a:pt x="57" y="63"/>
                  </a:lnTo>
                  <a:lnTo>
                    <a:pt x="57" y="68"/>
                  </a:lnTo>
                  <a:lnTo>
                    <a:pt x="55" y="80"/>
                  </a:lnTo>
                  <a:lnTo>
                    <a:pt x="48" y="88"/>
                  </a:lnTo>
                  <a:lnTo>
                    <a:pt x="38" y="92"/>
                  </a:lnTo>
                  <a:lnTo>
                    <a:pt x="29" y="94"/>
                  </a:lnTo>
                  <a:lnTo>
                    <a:pt x="21" y="94"/>
                  </a:lnTo>
                  <a:lnTo>
                    <a:pt x="15" y="92"/>
                  </a:lnTo>
                  <a:lnTo>
                    <a:pt x="11" y="91"/>
                  </a:lnTo>
                  <a:lnTo>
                    <a:pt x="8" y="91"/>
                  </a:lnTo>
                  <a:lnTo>
                    <a:pt x="4" y="91"/>
                  </a:lnTo>
                  <a:lnTo>
                    <a:pt x="3" y="94"/>
                  </a:lnTo>
                  <a:lnTo>
                    <a:pt x="0" y="94"/>
                  </a:lnTo>
                  <a:lnTo>
                    <a:pt x="0" y="66"/>
                  </a:lnTo>
                  <a:lnTo>
                    <a:pt x="3" y="66"/>
                  </a:lnTo>
                  <a:lnTo>
                    <a:pt x="4" y="72"/>
                  </a:lnTo>
                  <a:lnTo>
                    <a:pt x="8" y="78"/>
                  </a:lnTo>
                  <a:lnTo>
                    <a:pt x="11" y="83"/>
                  </a:lnTo>
                  <a:lnTo>
                    <a:pt x="15" y="86"/>
                  </a:lnTo>
                  <a:lnTo>
                    <a:pt x="20" y="88"/>
                  </a:lnTo>
                  <a:lnTo>
                    <a:pt x="26" y="89"/>
                  </a:lnTo>
                  <a:lnTo>
                    <a:pt x="32" y="88"/>
                  </a:lnTo>
                  <a:lnTo>
                    <a:pt x="37" y="86"/>
                  </a:lnTo>
                  <a:lnTo>
                    <a:pt x="40" y="84"/>
                  </a:lnTo>
                  <a:lnTo>
                    <a:pt x="41" y="80"/>
                  </a:lnTo>
                  <a:lnTo>
                    <a:pt x="43" y="77"/>
                  </a:lnTo>
                  <a:lnTo>
                    <a:pt x="43" y="72"/>
                  </a:lnTo>
                  <a:lnTo>
                    <a:pt x="41" y="69"/>
                  </a:lnTo>
                  <a:lnTo>
                    <a:pt x="38" y="66"/>
                  </a:lnTo>
                  <a:lnTo>
                    <a:pt x="29" y="58"/>
                  </a:lnTo>
                  <a:lnTo>
                    <a:pt x="18" y="52"/>
                  </a:lnTo>
                  <a:lnTo>
                    <a:pt x="8" y="44"/>
                  </a:lnTo>
                  <a:lnTo>
                    <a:pt x="4" y="40"/>
                  </a:lnTo>
                  <a:lnTo>
                    <a:pt x="1" y="32"/>
                  </a:lnTo>
                  <a:lnTo>
                    <a:pt x="0" y="26"/>
                  </a:lnTo>
                  <a:lnTo>
                    <a:pt x="4" y="12"/>
                  </a:lnTo>
                  <a:lnTo>
                    <a:pt x="14" y="3"/>
                  </a:lnTo>
                  <a:lnTo>
                    <a:pt x="29" y="0"/>
                  </a:lnTo>
                  <a:lnTo>
                    <a:pt x="34" y="0"/>
                  </a:lnTo>
                  <a:lnTo>
                    <a:pt x="37" y="1"/>
                  </a:lnTo>
                  <a:lnTo>
                    <a:pt x="41" y="1"/>
                  </a:lnTo>
                  <a:lnTo>
                    <a:pt x="45" y="3"/>
                  </a:lnTo>
                  <a:lnTo>
                    <a:pt x="48" y="1"/>
                  </a:lnTo>
                  <a:lnTo>
                    <a:pt x="49" y="0"/>
                  </a:lnTo>
                  <a:lnTo>
                    <a:pt x="52" y="0"/>
                  </a:lnTo>
                  <a:lnTo>
                    <a:pt x="52" y="23"/>
                  </a:lnTo>
                  <a:close/>
                </a:path>
              </a:pathLst>
            </a:custGeom>
            <a:solidFill>
              <a:srgbClr val="FFFFFF"/>
            </a:solidFill>
            <a:ln w="0">
              <a:noFill/>
              <a:prstDash val="solid"/>
              <a:round/>
              <a:headEnd/>
              <a:tailEnd/>
            </a:ln>
          </p:spPr>
          <p:txBody>
            <a:bodyPr/>
            <a:lstStyle/>
            <a:p>
              <a:pPr>
                <a:defRPr/>
              </a:pPr>
              <a:endParaRPr lang="en-US" dirty="0"/>
            </a:p>
          </p:txBody>
        </p:sp>
        <p:sp>
          <p:nvSpPr>
            <p:cNvPr id="2757" name="Freeform 2756"/>
            <p:cNvSpPr>
              <a:spLocks noEditPoints="1"/>
            </p:cNvSpPr>
            <p:nvPr userDrawn="1"/>
          </p:nvSpPr>
          <p:spPr bwMode="auto">
            <a:xfrm>
              <a:off x="2573" y="3941"/>
              <a:ext cx="51" cy="47"/>
            </a:xfrm>
            <a:custGeom>
              <a:avLst/>
              <a:gdLst/>
              <a:ahLst/>
              <a:cxnLst>
                <a:cxn ang="0">
                  <a:pos x="29" y="12"/>
                </a:cxn>
                <a:cxn ang="0">
                  <a:pos x="34" y="8"/>
                </a:cxn>
                <a:cxn ang="0">
                  <a:pos x="42" y="8"/>
                </a:cxn>
                <a:cxn ang="0">
                  <a:pos x="48" y="14"/>
                </a:cxn>
                <a:cxn ang="0">
                  <a:pos x="51" y="23"/>
                </a:cxn>
                <a:cxn ang="0">
                  <a:pos x="46" y="32"/>
                </a:cxn>
                <a:cxn ang="0">
                  <a:pos x="37" y="29"/>
                </a:cxn>
                <a:cxn ang="0">
                  <a:pos x="31" y="21"/>
                </a:cxn>
                <a:cxn ang="0">
                  <a:pos x="29" y="15"/>
                </a:cxn>
                <a:cxn ang="0">
                  <a:pos x="68" y="35"/>
                </a:cxn>
                <a:cxn ang="0">
                  <a:pos x="71" y="40"/>
                </a:cxn>
                <a:cxn ang="0">
                  <a:pos x="74" y="48"/>
                </a:cxn>
                <a:cxn ang="0">
                  <a:pos x="72" y="54"/>
                </a:cxn>
                <a:cxn ang="0">
                  <a:pos x="68" y="63"/>
                </a:cxn>
                <a:cxn ang="0">
                  <a:pos x="45" y="38"/>
                </a:cxn>
                <a:cxn ang="0">
                  <a:pos x="59" y="32"/>
                </a:cxn>
                <a:cxn ang="0">
                  <a:pos x="66" y="23"/>
                </a:cxn>
                <a:cxn ang="0">
                  <a:pos x="63" y="8"/>
                </a:cxn>
                <a:cxn ang="0">
                  <a:pos x="42" y="0"/>
                </a:cxn>
                <a:cxn ang="0">
                  <a:pos x="20" y="6"/>
                </a:cxn>
                <a:cxn ang="0">
                  <a:pos x="12" y="21"/>
                </a:cxn>
                <a:cxn ang="0">
                  <a:pos x="15" y="31"/>
                </a:cxn>
                <a:cxn ang="0">
                  <a:pos x="23" y="43"/>
                </a:cxn>
                <a:cxn ang="0">
                  <a:pos x="3" y="60"/>
                </a:cxn>
                <a:cxn ang="0">
                  <a:pos x="3" y="83"/>
                </a:cxn>
                <a:cxn ang="0">
                  <a:pos x="29" y="94"/>
                </a:cxn>
                <a:cxn ang="0">
                  <a:pos x="60" y="83"/>
                </a:cxn>
                <a:cxn ang="0">
                  <a:pos x="71" y="92"/>
                </a:cxn>
                <a:cxn ang="0">
                  <a:pos x="82" y="94"/>
                </a:cxn>
                <a:cxn ang="0">
                  <a:pos x="94" y="91"/>
                </a:cxn>
                <a:cxn ang="0">
                  <a:pos x="103" y="81"/>
                </a:cxn>
                <a:cxn ang="0">
                  <a:pos x="97" y="83"/>
                </a:cxn>
                <a:cxn ang="0">
                  <a:pos x="89" y="83"/>
                </a:cxn>
                <a:cxn ang="0">
                  <a:pos x="79" y="74"/>
                </a:cxn>
                <a:cxn ang="0">
                  <a:pos x="80" y="54"/>
                </a:cxn>
                <a:cxn ang="0">
                  <a:pos x="94" y="38"/>
                </a:cxn>
                <a:cxn ang="0">
                  <a:pos x="19" y="60"/>
                </a:cxn>
                <a:cxn ang="0">
                  <a:pos x="20" y="52"/>
                </a:cxn>
                <a:cxn ang="0">
                  <a:pos x="28" y="46"/>
                </a:cxn>
                <a:cxn ang="0">
                  <a:pos x="48" y="69"/>
                </a:cxn>
                <a:cxn ang="0">
                  <a:pos x="51" y="81"/>
                </a:cxn>
                <a:cxn ang="0">
                  <a:pos x="40" y="84"/>
                </a:cxn>
                <a:cxn ang="0">
                  <a:pos x="29" y="81"/>
                </a:cxn>
                <a:cxn ang="0">
                  <a:pos x="22" y="72"/>
                </a:cxn>
                <a:cxn ang="0">
                  <a:pos x="19" y="60"/>
                </a:cxn>
              </a:cxnLst>
              <a:rect l="0" t="0" r="r" b="b"/>
              <a:pathLst>
                <a:path w="103" h="94">
                  <a:moveTo>
                    <a:pt x="29" y="15"/>
                  </a:moveTo>
                  <a:lnTo>
                    <a:pt x="29" y="12"/>
                  </a:lnTo>
                  <a:lnTo>
                    <a:pt x="32" y="9"/>
                  </a:lnTo>
                  <a:lnTo>
                    <a:pt x="34" y="8"/>
                  </a:lnTo>
                  <a:lnTo>
                    <a:pt x="39" y="6"/>
                  </a:lnTo>
                  <a:lnTo>
                    <a:pt x="42" y="8"/>
                  </a:lnTo>
                  <a:lnTo>
                    <a:pt x="45" y="9"/>
                  </a:lnTo>
                  <a:lnTo>
                    <a:pt x="48" y="14"/>
                  </a:lnTo>
                  <a:lnTo>
                    <a:pt x="49" y="18"/>
                  </a:lnTo>
                  <a:lnTo>
                    <a:pt x="51" y="23"/>
                  </a:lnTo>
                  <a:lnTo>
                    <a:pt x="49" y="28"/>
                  </a:lnTo>
                  <a:lnTo>
                    <a:pt x="46" y="32"/>
                  </a:lnTo>
                  <a:lnTo>
                    <a:pt x="42" y="34"/>
                  </a:lnTo>
                  <a:lnTo>
                    <a:pt x="37" y="29"/>
                  </a:lnTo>
                  <a:lnTo>
                    <a:pt x="34" y="26"/>
                  </a:lnTo>
                  <a:lnTo>
                    <a:pt x="31" y="21"/>
                  </a:lnTo>
                  <a:lnTo>
                    <a:pt x="29" y="18"/>
                  </a:lnTo>
                  <a:lnTo>
                    <a:pt x="29" y="15"/>
                  </a:lnTo>
                  <a:close/>
                  <a:moveTo>
                    <a:pt x="94" y="35"/>
                  </a:moveTo>
                  <a:lnTo>
                    <a:pt x="68" y="35"/>
                  </a:lnTo>
                  <a:lnTo>
                    <a:pt x="68" y="38"/>
                  </a:lnTo>
                  <a:lnTo>
                    <a:pt x="71" y="40"/>
                  </a:lnTo>
                  <a:lnTo>
                    <a:pt x="74" y="43"/>
                  </a:lnTo>
                  <a:lnTo>
                    <a:pt x="74" y="48"/>
                  </a:lnTo>
                  <a:lnTo>
                    <a:pt x="74" y="51"/>
                  </a:lnTo>
                  <a:lnTo>
                    <a:pt x="72" y="54"/>
                  </a:lnTo>
                  <a:lnTo>
                    <a:pt x="71" y="58"/>
                  </a:lnTo>
                  <a:lnTo>
                    <a:pt x="68" y="63"/>
                  </a:lnTo>
                  <a:lnTo>
                    <a:pt x="57" y="51"/>
                  </a:lnTo>
                  <a:lnTo>
                    <a:pt x="45" y="38"/>
                  </a:lnTo>
                  <a:lnTo>
                    <a:pt x="52" y="37"/>
                  </a:lnTo>
                  <a:lnTo>
                    <a:pt x="59" y="32"/>
                  </a:lnTo>
                  <a:lnTo>
                    <a:pt x="63" y="28"/>
                  </a:lnTo>
                  <a:lnTo>
                    <a:pt x="66" y="23"/>
                  </a:lnTo>
                  <a:lnTo>
                    <a:pt x="66" y="18"/>
                  </a:lnTo>
                  <a:lnTo>
                    <a:pt x="63" y="8"/>
                  </a:lnTo>
                  <a:lnTo>
                    <a:pt x="56" y="3"/>
                  </a:lnTo>
                  <a:lnTo>
                    <a:pt x="42" y="0"/>
                  </a:lnTo>
                  <a:lnTo>
                    <a:pt x="29" y="1"/>
                  </a:lnTo>
                  <a:lnTo>
                    <a:pt x="20" y="6"/>
                  </a:lnTo>
                  <a:lnTo>
                    <a:pt x="14" y="14"/>
                  </a:lnTo>
                  <a:lnTo>
                    <a:pt x="12" y="21"/>
                  </a:lnTo>
                  <a:lnTo>
                    <a:pt x="12" y="26"/>
                  </a:lnTo>
                  <a:lnTo>
                    <a:pt x="15" y="31"/>
                  </a:lnTo>
                  <a:lnTo>
                    <a:pt x="19" y="37"/>
                  </a:lnTo>
                  <a:lnTo>
                    <a:pt x="23" y="43"/>
                  </a:lnTo>
                  <a:lnTo>
                    <a:pt x="11" y="51"/>
                  </a:lnTo>
                  <a:lnTo>
                    <a:pt x="3" y="60"/>
                  </a:lnTo>
                  <a:lnTo>
                    <a:pt x="0" y="71"/>
                  </a:lnTo>
                  <a:lnTo>
                    <a:pt x="3" y="83"/>
                  </a:lnTo>
                  <a:lnTo>
                    <a:pt x="14" y="91"/>
                  </a:lnTo>
                  <a:lnTo>
                    <a:pt x="29" y="94"/>
                  </a:lnTo>
                  <a:lnTo>
                    <a:pt x="45" y="91"/>
                  </a:lnTo>
                  <a:lnTo>
                    <a:pt x="60" y="83"/>
                  </a:lnTo>
                  <a:lnTo>
                    <a:pt x="65" y="88"/>
                  </a:lnTo>
                  <a:lnTo>
                    <a:pt x="71" y="92"/>
                  </a:lnTo>
                  <a:lnTo>
                    <a:pt x="76" y="94"/>
                  </a:lnTo>
                  <a:lnTo>
                    <a:pt x="82" y="94"/>
                  </a:lnTo>
                  <a:lnTo>
                    <a:pt x="88" y="94"/>
                  </a:lnTo>
                  <a:lnTo>
                    <a:pt x="94" y="91"/>
                  </a:lnTo>
                  <a:lnTo>
                    <a:pt x="99" y="88"/>
                  </a:lnTo>
                  <a:lnTo>
                    <a:pt x="103" y="81"/>
                  </a:lnTo>
                  <a:lnTo>
                    <a:pt x="102" y="80"/>
                  </a:lnTo>
                  <a:lnTo>
                    <a:pt x="97" y="83"/>
                  </a:lnTo>
                  <a:lnTo>
                    <a:pt x="94" y="83"/>
                  </a:lnTo>
                  <a:lnTo>
                    <a:pt x="89" y="83"/>
                  </a:lnTo>
                  <a:lnTo>
                    <a:pt x="83" y="80"/>
                  </a:lnTo>
                  <a:lnTo>
                    <a:pt x="79" y="74"/>
                  </a:lnTo>
                  <a:lnTo>
                    <a:pt x="72" y="68"/>
                  </a:lnTo>
                  <a:lnTo>
                    <a:pt x="80" y="54"/>
                  </a:lnTo>
                  <a:lnTo>
                    <a:pt x="86" y="43"/>
                  </a:lnTo>
                  <a:lnTo>
                    <a:pt x="94" y="38"/>
                  </a:lnTo>
                  <a:lnTo>
                    <a:pt x="94" y="35"/>
                  </a:lnTo>
                  <a:close/>
                  <a:moveTo>
                    <a:pt x="19" y="60"/>
                  </a:moveTo>
                  <a:lnTo>
                    <a:pt x="20" y="57"/>
                  </a:lnTo>
                  <a:lnTo>
                    <a:pt x="20" y="52"/>
                  </a:lnTo>
                  <a:lnTo>
                    <a:pt x="23" y="49"/>
                  </a:lnTo>
                  <a:lnTo>
                    <a:pt x="28" y="46"/>
                  </a:lnTo>
                  <a:lnTo>
                    <a:pt x="37" y="57"/>
                  </a:lnTo>
                  <a:lnTo>
                    <a:pt x="48" y="69"/>
                  </a:lnTo>
                  <a:lnTo>
                    <a:pt x="56" y="78"/>
                  </a:lnTo>
                  <a:lnTo>
                    <a:pt x="51" y="81"/>
                  </a:lnTo>
                  <a:lnTo>
                    <a:pt x="46" y="84"/>
                  </a:lnTo>
                  <a:lnTo>
                    <a:pt x="40" y="84"/>
                  </a:lnTo>
                  <a:lnTo>
                    <a:pt x="36" y="84"/>
                  </a:lnTo>
                  <a:lnTo>
                    <a:pt x="29" y="81"/>
                  </a:lnTo>
                  <a:lnTo>
                    <a:pt x="25" y="77"/>
                  </a:lnTo>
                  <a:lnTo>
                    <a:pt x="22" y="72"/>
                  </a:lnTo>
                  <a:lnTo>
                    <a:pt x="20" y="66"/>
                  </a:lnTo>
                  <a:lnTo>
                    <a:pt x="19" y="60"/>
                  </a:lnTo>
                  <a:close/>
                </a:path>
              </a:pathLst>
            </a:custGeom>
            <a:solidFill>
              <a:srgbClr val="FFFFFF"/>
            </a:solidFill>
            <a:ln w="0">
              <a:noFill/>
              <a:prstDash val="solid"/>
              <a:round/>
              <a:headEnd/>
              <a:tailEnd/>
            </a:ln>
          </p:spPr>
          <p:txBody>
            <a:bodyPr/>
            <a:lstStyle/>
            <a:p>
              <a:pPr>
                <a:defRPr/>
              </a:pPr>
              <a:endParaRPr lang="en-US" dirty="0"/>
            </a:p>
          </p:txBody>
        </p:sp>
        <p:sp>
          <p:nvSpPr>
            <p:cNvPr id="2758" name="Freeform 2757"/>
            <p:cNvSpPr>
              <a:spLocks/>
            </p:cNvSpPr>
            <p:nvPr userDrawn="1"/>
          </p:nvSpPr>
          <p:spPr bwMode="auto">
            <a:xfrm>
              <a:off x="2646" y="3942"/>
              <a:ext cx="51" cy="46"/>
            </a:xfrm>
            <a:custGeom>
              <a:avLst/>
              <a:gdLst/>
              <a:ahLst/>
              <a:cxnLst>
                <a:cxn ang="0">
                  <a:pos x="91" y="74"/>
                </a:cxn>
                <a:cxn ang="0">
                  <a:pos x="91" y="78"/>
                </a:cxn>
                <a:cxn ang="0">
                  <a:pos x="92" y="81"/>
                </a:cxn>
                <a:cxn ang="0">
                  <a:pos x="95" y="85"/>
                </a:cxn>
                <a:cxn ang="0">
                  <a:pos x="101" y="86"/>
                </a:cxn>
                <a:cxn ang="0">
                  <a:pos x="101" y="89"/>
                </a:cxn>
                <a:cxn ang="0">
                  <a:pos x="71" y="89"/>
                </a:cxn>
                <a:cxn ang="0">
                  <a:pos x="71" y="77"/>
                </a:cxn>
                <a:cxn ang="0">
                  <a:pos x="61" y="85"/>
                </a:cxn>
                <a:cxn ang="0">
                  <a:pos x="52" y="89"/>
                </a:cxn>
                <a:cxn ang="0">
                  <a:pos x="41" y="91"/>
                </a:cxn>
                <a:cxn ang="0">
                  <a:pos x="26" y="88"/>
                </a:cxn>
                <a:cxn ang="0">
                  <a:pos x="15" y="77"/>
                </a:cxn>
                <a:cxn ang="0">
                  <a:pos x="11" y="61"/>
                </a:cxn>
                <a:cxn ang="0">
                  <a:pos x="11" y="14"/>
                </a:cxn>
                <a:cxn ang="0">
                  <a:pos x="11" y="9"/>
                </a:cxn>
                <a:cxn ang="0">
                  <a:pos x="9" y="6"/>
                </a:cxn>
                <a:cxn ang="0">
                  <a:pos x="6" y="3"/>
                </a:cxn>
                <a:cxn ang="0">
                  <a:pos x="0" y="1"/>
                </a:cxn>
                <a:cxn ang="0">
                  <a:pos x="0" y="0"/>
                </a:cxn>
                <a:cxn ang="0">
                  <a:pos x="43" y="0"/>
                </a:cxn>
                <a:cxn ang="0">
                  <a:pos x="43" y="1"/>
                </a:cxn>
                <a:cxn ang="0">
                  <a:pos x="37" y="3"/>
                </a:cxn>
                <a:cxn ang="0">
                  <a:pos x="34" y="5"/>
                </a:cxn>
                <a:cxn ang="0">
                  <a:pos x="32" y="8"/>
                </a:cxn>
                <a:cxn ang="0">
                  <a:pos x="31" y="11"/>
                </a:cxn>
                <a:cxn ang="0">
                  <a:pos x="31" y="15"/>
                </a:cxn>
                <a:cxn ang="0">
                  <a:pos x="31" y="65"/>
                </a:cxn>
                <a:cxn ang="0">
                  <a:pos x="32" y="71"/>
                </a:cxn>
                <a:cxn ang="0">
                  <a:pos x="34" y="75"/>
                </a:cxn>
                <a:cxn ang="0">
                  <a:pos x="37" y="80"/>
                </a:cxn>
                <a:cxn ang="0">
                  <a:pos x="41" y="81"/>
                </a:cxn>
                <a:cxn ang="0">
                  <a:pos x="48" y="83"/>
                </a:cxn>
                <a:cxn ang="0">
                  <a:pos x="54" y="81"/>
                </a:cxn>
                <a:cxn ang="0">
                  <a:pos x="58" y="80"/>
                </a:cxn>
                <a:cxn ang="0">
                  <a:pos x="64" y="75"/>
                </a:cxn>
                <a:cxn ang="0">
                  <a:pos x="71" y="71"/>
                </a:cxn>
                <a:cxn ang="0">
                  <a:pos x="71" y="14"/>
                </a:cxn>
                <a:cxn ang="0">
                  <a:pos x="71" y="9"/>
                </a:cxn>
                <a:cxn ang="0">
                  <a:pos x="69" y="6"/>
                </a:cxn>
                <a:cxn ang="0">
                  <a:pos x="64" y="3"/>
                </a:cxn>
                <a:cxn ang="0">
                  <a:pos x="60" y="1"/>
                </a:cxn>
                <a:cxn ang="0">
                  <a:pos x="60" y="0"/>
                </a:cxn>
                <a:cxn ang="0">
                  <a:pos x="101" y="0"/>
                </a:cxn>
                <a:cxn ang="0">
                  <a:pos x="101" y="1"/>
                </a:cxn>
                <a:cxn ang="0">
                  <a:pos x="97" y="3"/>
                </a:cxn>
                <a:cxn ang="0">
                  <a:pos x="94" y="6"/>
                </a:cxn>
                <a:cxn ang="0">
                  <a:pos x="91" y="8"/>
                </a:cxn>
                <a:cxn ang="0">
                  <a:pos x="91" y="12"/>
                </a:cxn>
                <a:cxn ang="0">
                  <a:pos x="91" y="17"/>
                </a:cxn>
                <a:cxn ang="0">
                  <a:pos x="91" y="74"/>
                </a:cxn>
              </a:cxnLst>
              <a:rect l="0" t="0" r="r" b="b"/>
              <a:pathLst>
                <a:path w="101" h="91">
                  <a:moveTo>
                    <a:pt x="91" y="74"/>
                  </a:moveTo>
                  <a:lnTo>
                    <a:pt x="91" y="78"/>
                  </a:lnTo>
                  <a:lnTo>
                    <a:pt x="92" y="81"/>
                  </a:lnTo>
                  <a:lnTo>
                    <a:pt x="95" y="85"/>
                  </a:lnTo>
                  <a:lnTo>
                    <a:pt x="101" y="86"/>
                  </a:lnTo>
                  <a:lnTo>
                    <a:pt x="101" y="89"/>
                  </a:lnTo>
                  <a:lnTo>
                    <a:pt x="71" y="89"/>
                  </a:lnTo>
                  <a:lnTo>
                    <a:pt x="71" y="77"/>
                  </a:lnTo>
                  <a:lnTo>
                    <a:pt x="61" y="85"/>
                  </a:lnTo>
                  <a:lnTo>
                    <a:pt x="52" y="89"/>
                  </a:lnTo>
                  <a:lnTo>
                    <a:pt x="41" y="91"/>
                  </a:lnTo>
                  <a:lnTo>
                    <a:pt x="26" y="88"/>
                  </a:lnTo>
                  <a:lnTo>
                    <a:pt x="15" y="77"/>
                  </a:lnTo>
                  <a:lnTo>
                    <a:pt x="11" y="61"/>
                  </a:lnTo>
                  <a:lnTo>
                    <a:pt x="11" y="14"/>
                  </a:lnTo>
                  <a:lnTo>
                    <a:pt x="11" y="9"/>
                  </a:lnTo>
                  <a:lnTo>
                    <a:pt x="9" y="6"/>
                  </a:lnTo>
                  <a:lnTo>
                    <a:pt x="6" y="3"/>
                  </a:lnTo>
                  <a:lnTo>
                    <a:pt x="0" y="1"/>
                  </a:lnTo>
                  <a:lnTo>
                    <a:pt x="0" y="0"/>
                  </a:lnTo>
                  <a:lnTo>
                    <a:pt x="43" y="0"/>
                  </a:lnTo>
                  <a:lnTo>
                    <a:pt x="43" y="1"/>
                  </a:lnTo>
                  <a:lnTo>
                    <a:pt x="37" y="3"/>
                  </a:lnTo>
                  <a:lnTo>
                    <a:pt x="34" y="5"/>
                  </a:lnTo>
                  <a:lnTo>
                    <a:pt x="32" y="8"/>
                  </a:lnTo>
                  <a:lnTo>
                    <a:pt x="31" y="11"/>
                  </a:lnTo>
                  <a:lnTo>
                    <a:pt x="31" y="15"/>
                  </a:lnTo>
                  <a:lnTo>
                    <a:pt x="31" y="65"/>
                  </a:lnTo>
                  <a:lnTo>
                    <a:pt x="32" y="71"/>
                  </a:lnTo>
                  <a:lnTo>
                    <a:pt x="34" y="75"/>
                  </a:lnTo>
                  <a:lnTo>
                    <a:pt x="37" y="80"/>
                  </a:lnTo>
                  <a:lnTo>
                    <a:pt x="41" y="81"/>
                  </a:lnTo>
                  <a:lnTo>
                    <a:pt x="48" y="83"/>
                  </a:lnTo>
                  <a:lnTo>
                    <a:pt x="54" y="81"/>
                  </a:lnTo>
                  <a:lnTo>
                    <a:pt x="58" y="80"/>
                  </a:lnTo>
                  <a:lnTo>
                    <a:pt x="64" y="75"/>
                  </a:lnTo>
                  <a:lnTo>
                    <a:pt x="71" y="71"/>
                  </a:lnTo>
                  <a:lnTo>
                    <a:pt x="71" y="14"/>
                  </a:lnTo>
                  <a:lnTo>
                    <a:pt x="71" y="9"/>
                  </a:lnTo>
                  <a:lnTo>
                    <a:pt x="69" y="6"/>
                  </a:lnTo>
                  <a:lnTo>
                    <a:pt x="64" y="3"/>
                  </a:lnTo>
                  <a:lnTo>
                    <a:pt x="60" y="1"/>
                  </a:lnTo>
                  <a:lnTo>
                    <a:pt x="60" y="0"/>
                  </a:lnTo>
                  <a:lnTo>
                    <a:pt x="101" y="0"/>
                  </a:lnTo>
                  <a:lnTo>
                    <a:pt x="101" y="1"/>
                  </a:lnTo>
                  <a:lnTo>
                    <a:pt x="97" y="3"/>
                  </a:lnTo>
                  <a:lnTo>
                    <a:pt x="94" y="6"/>
                  </a:lnTo>
                  <a:lnTo>
                    <a:pt x="91" y="8"/>
                  </a:lnTo>
                  <a:lnTo>
                    <a:pt x="91" y="12"/>
                  </a:lnTo>
                  <a:lnTo>
                    <a:pt x="91" y="17"/>
                  </a:lnTo>
                  <a:lnTo>
                    <a:pt x="91" y="74"/>
                  </a:lnTo>
                  <a:close/>
                </a:path>
              </a:pathLst>
            </a:custGeom>
            <a:solidFill>
              <a:srgbClr val="FFFFFF"/>
            </a:solidFill>
            <a:ln w="0">
              <a:noFill/>
              <a:prstDash val="solid"/>
              <a:round/>
              <a:headEnd/>
              <a:tailEnd/>
            </a:ln>
          </p:spPr>
          <p:txBody>
            <a:bodyPr/>
            <a:lstStyle/>
            <a:p>
              <a:pPr>
                <a:defRPr/>
              </a:pPr>
              <a:endParaRPr lang="en-US" dirty="0"/>
            </a:p>
          </p:txBody>
        </p:sp>
        <p:sp>
          <p:nvSpPr>
            <p:cNvPr id="2759" name="Freeform 2758"/>
            <p:cNvSpPr>
              <a:spLocks/>
            </p:cNvSpPr>
            <p:nvPr userDrawn="1"/>
          </p:nvSpPr>
          <p:spPr bwMode="auto">
            <a:xfrm>
              <a:off x="2706" y="3942"/>
              <a:ext cx="50" cy="46"/>
            </a:xfrm>
            <a:custGeom>
              <a:avLst/>
              <a:gdLst/>
              <a:ahLst/>
              <a:cxnLst>
                <a:cxn ang="0">
                  <a:pos x="84" y="89"/>
                </a:cxn>
                <a:cxn ang="0">
                  <a:pos x="83" y="89"/>
                </a:cxn>
                <a:cxn ang="0">
                  <a:pos x="18" y="17"/>
                </a:cxn>
                <a:cxn ang="0">
                  <a:pos x="18" y="72"/>
                </a:cxn>
                <a:cxn ang="0">
                  <a:pos x="18" y="77"/>
                </a:cxn>
                <a:cxn ang="0">
                  <a:pos x="20" y="80"/>
                </a:cxn>
                <a:cxn ang="0">
                  <a:pos x="21" y="83"/>
                </a:cxn>
                <a:cxn ang="0">
                  <a:pos x="26" y="85"/>
                </a:cxn>
                <a:cxn ang="0">
                  <a:pos x="31" y="86"/>
                </a:cxn>
                <a:cxn ang="0">
                  <a:pos x="31" y="89"/>
                </a:cxn>
                <a:cxn ang="0">
                  <a:pos x="0" y="89"/>
                </a:cxn>
                <a:cxn ang="0">
                  <a:pos x="0" y="86"/>
                </a:cxn>
                <a:cxn ang="0">
                  <a:pos x="4" y="85"/>
                </a:cxn>
                <a:cxn ang="0">
                  <a:pos x="9" y="83"/>
                </a:cxn>
                <a:cxn ang="0">
                  <a:pos x="11" y="80"/>
                </a:cxn>
                <a:cxn ang="0">
                  <a:pos x="12" y="75"/>
                </a:cxn>
                <a:cxn ang="0">
                  <a:pos x="12" y="71"/>
                </a:cxn>
                <a:cxn ang="0">
                  <a:pos x="12" y="11"/>
                </a:cxn>
                <a:cxn ang="0">
                  <a:pos x="9" y="8"/>
                </a:cxn>
                <a:cxn ang="0">
                  <a:pos x="6" y="5"/>
                </a:cxn>
                <a:cxn ang="0">
                  <a:pos x="4" y="3"/>
                </a:cxn>
                <a:cxn ang="0">
                  <a:pos x="1" y="3"/>
                </a:cxn>
                <a:cxn ang="0">
                  <a:pos x="0" y="1"/>
                </a:cxn>
                <a:cxn ang="0">
                  <a:pos x="0" y="0"/>
                </a:cxn>
                <a:cxn ang="0">
                  <a:pos x="28" y="0"/>
                </a:cxn>
                <a:cxn ang="0">
                  <a:pos x="80" y="58"/>
                </a:cxn>
                <a:cxn ang="0">
                  <a:pos x="80" y="18"/>
                </a:cxn>
                <a:cxn ang="0">
                  <a:pos x="78" y="14"/>
                </a:cxn>
                <a:cxn ang="0">
                  <a:pos x="78" y="9"/>
                </a:cxn>
                <a:cxn ang="0">
                  <a:pos x="75" y="6"/>
                </a:cxn>
                <a:cxn ang="0">
                  <a:pos x="72" y="3"/>
                </a:cxn>
                <a:cxn ang="0">
                  <a:pos x="68" y="1"/>
                </a:cxn>
                <a:cxn ang="0">
                  <a:pos x="68" y="0"/>
                </a:cxn>
                <a:cxn ang="0">
                  <a:pos x="98" y="0"/>
                </a:cxn>
                <a:cxn ang="0">
                  <a:pos x="98" y="1"/>
                </a:cxn>
                <a:cxn ang="0">
                  <a:pos x="94" y="3"/>
                </a:cxn>
                <a:cxn ang="0">
                  <a:pos x="91" y="5"/>
                </a:cxn>
                <a:cxn ang="0">
                  <a:pos x="88" y="6"/>
                </a:cxn>
                <a:cxn ang="0">
                  <a:pos x="86" y="9"/>
                </a:cxn>
                <a:cxn ang="0">
                  <a:pos x="86" y="12"/>
                </a:cxn>
                <a:cxn ang="0">
                  <a:pos x="84" y="17"/>
                </a:cxn>
                <a:cxn ang="0">
                  <a:pos x="84" y="89"/>
                </a:cxn>
              </a:cxnLst>
              <a:rect l="0" t="0" r="r" b="b"/>
              <a:pathLst>
                <a:path w="98" h="89">
                  <a:moveTo>
                    <a:pt x="84" y="89"/>
                  </a:moveTo>
                  <a:lnTo>
                    <a:pt x="83" y="89"/>
                  </a:lnTo>
                  <a:lnTo>
                    <a:pt x="18" y="17"/>
                  </a:lnTo>
                  <a:lnTo>
                    <a:pt x="18" y="72"/>
                  </a:lnTo>
                  <a:lnTo>
                    <a:pt x="18" y="77"/>
                  </a:lnTo>
                  <a:lnTo>
                    <a:pt x="20" y="80"/>
                  </a:lnTo>
                  <a:lnTo>
                    <a:pt x="21" y="83"/>
                  </a:lnTo>
                  <a:lnTo>
                    <a:pt x="26" y="85"/>
                  </a:lnTo>
                  <a:lnTo>
                    <a:pt x="31" y="86"/>
                  </a:lnTo>
                  <a:lnTo>
                    <a:pt x="31" y="89"/>
                  </a:lnTo>
                  <a:lnTo>
                    <a:pt x="0" y="89"/>
                  </a:lnTo>
                  <a:lnTo>
                    <a:pt x="0" y="86"/>
                  </a:lnTo>
                  <a:lnTo>
                    <a:pt x="4" y="85"/>
                  </a:lnTo>
                  <a:lnTo>
                    <a:pt x="9" y="83"/>
                  </a:lnTo>
                  <a:lnTo>
                    <a:pt x="11" y="80"/>
                  </a:lnTo>
                  <a:lnTo>
                    <a:pt x="12" y="75"/>
                  </a:lnTo>
                  <a:lnTo>
                    <a:pt x="12" y="71"/>
                  </a:lnTo>
                  <a:lnTo>
                    <a:pt x="12" y="11"/>
                  </a:lnTo>
                  <a:lnTo>
                    <a:pt x="9" y="8"/>
                  </a:lnTo>
                  <a:lnTo>
                    <a:pt x="6" y="5"/>
                  </a:lnTo>
                  <a:lnTo>
                    <a:pt x="4" y="3"/>
                  </a:lnTo>
                  <a:lnTo>
                    <a:pt x="1" y="3"/>
                  </a:lnTo>
                  <a:lnTo>
                    <a:pt x="0" y="1"/>
                  </a:lnTo>
                  <a:lnTo>
                    <a:pt x="0" y="0"/>
                  </a:lnTo>
                  <a:lnTo>
                    <a:pt x="28" y="0"/>
                  </a:lnTo>
                  <a:lnTo>
                    <a:pt x="80" y="58"/>
                  </a:lnTo>
                  <a:lnTo>
                    <a:pt x="80" y="18"/>
                  </a:lnTo>
                  <a:lnTo>
                    <a:pt x="78" y="14"/>
                  </a:lnTo>
                  <a:lnTo>
                    <a:pt x="78" y="9"/>
                  </a:lnTo>
                  <a:lnTo>
                    <a:pt x="75" y="6"/>
                  </a:lnTo>
                  <a:lnTo>
                    <a:pt x="72" y="3"/>
                  </a:lnTo>
                  <a:lnTo>
                    <a:pt x="68" y="1"/>
                  </a:lnTo>
                  <a:lnTo>
                    <a:pt x="68" y="0"/>
                  </a:lnTo>
                  <a:lnTo>
                    <a:pt x="98" y="0"/>
                  </a:lnTo>
                  <a:lnTo>
                    <a:pt x="98" y="1"/>
                  </a:lnTo>
                  <a:lnTo>
                    <a:pt x="94" y="3"/>
                  </a:lnTo>
                  <a:lnTo>
                    <a:pt x="91" y="5"/>
                  </a:lnTo>
                  <a:lnTo>
                    <a:pt x="88" y="6"/>
                  </a:lnTo>
                  <a:lnTo>
                    <a:pt x="86" y="9"/>
                  </a:lnTo>
                  <a:lnTo>
                    <a:pt x="86" y="12"/>
                  </a:lnTo>
                  <a:lnTo>
                    <a:pt x="84" y="17"/>
                  </a:lnTo>
                  <a:lnTo>
                    <a:pt x="84" y="89"/>
                  </a:lnTo>
                  <a:close/>
                </a:path>
              </a:pathLst>
            </a:custGeom>
            <a:solidFill>
              <a:srgbClr val="FFFFFF"/>
            </a:solidFill>
            <a:ln w="0">
              <a:noFill/>
              <a:prstDash val="solid"/>
              <a:round/>
              <a:headEnd/>
              <a:tailEnd/>
            </a:ln>
          </p:spPr>
          <p:txBody>
            <a:bodyPr/>
            <a:lstStyle/>
            <a:p>
              <a:pPr>
                <a:defRPr/>
              </a:pPr>
              <a:endParaRPr lang="en-US" dirty="0"/>
            </a:p>
          </p:txBody>
        </p:sp>
        <p:sp>
          <p:nvSpPr>
            <p:cNvPr id="2760" name="Freeform 2759"/>
            <p:cNvSpPr>
              <a:spLocks/>
            </p:cNvSpPr>
            <p:nvPr userDrawn="1"/>
          </p:nvSpPr>
          <p:spPr bwMode="auto">
            <a:xfrm>
              <a:off x="2766" y="3942"/>
              <a:ext cx="21" cy="46"/>
            </a:xfrm>
            <a:custGeom>
              <a:avLst/>
              <a:gdLst/>
              <a:ahLst/>
              <a:cxnLst>
                <a:cxn ang="0">
                  <a:pos x="31" y="74"/>
                </a:cxn>
                <a:cxn ang="0">
                  <a:pos x="31" y="78"/>
                </a:cxn>
                <a:cxn ang="0">
                  <a:pos x="32" y="81"/>
                </a:cxn>
                <a:cxn ang="0">
                  <a:pos x="35" y="85"/>
                </a:cxn>
                <a:cxn ang="0">
                  <a:pos x="41" y="86"/>
                </a:cxn>
                <a:cxn ang="0">
                  <a:pos x="41" y="89"/>
                </a:cxn>
                <a:cxn ang="0">
                  <a:pos x="0" y="89"/>
                </a:cxn>
                <a:cxn ang="0">
                  <a:pos x="0" y="86"/>
                </a:cxn>
                <a:cxn ang="0">
                  <a:pos x="4" y="85"/>
                </a:cxn>
                <a:cxn ang="0">
                  <a:pos x="8" y="81"/>
                </a:cxn>
                <a:cxn ang="0">
                  <a:pos x="11" y="80"/>
                </a:cxn>
                <a:cxn ang="0">
                  <a:pos x="11" y="75"/>
                </a:cxn>
                <a:cxn ang="0">
                  <a:pos x="11" y="72"/>
                </a:cxn>
                <a:cxn ang="0">
                  <a:pos x="11" y="14"/>
                </a:cxn>
                <a:cxn ang="0">
                  <a:pos x="11" y="9"/>
                </a:cxn>
                <a:cxn ang="0">
                  <a:pos x="9" y="6"/>
                </a:cxn>
                <a:cxn ang="0">
                  <a:pos x="4" y="3"/>
                </a:cxn>
                <a:cxn ang="0">
                  <a:pos x="0" y="1"/>
                </a:cxn>
                <a:cxn ang="0">
                  <a:pos x="0" y="0"/>
                </a:cxn>
                <a:cxn ang="0">
                  <a:pos x="41" y="0"/>
                </a:cxn>
                <a:cxn ang="0">
                  <a:pos x="41" y="1"/>
                </a:cxn>
                <a:cxn ang="0">
                  <a:pos x="37" y="3"/>
                </a:cxn>
                <a:cxn ang="0">
                  <a:pos x="34" y="6"/>
                </a:cxn>
                <a:cxn ang="0">
                  <a:pos x="31" y="8"/>
                </a:cxn>
                <a:cxn ang="0">
                  <a:pos x="31" y="12"/>
                </a:cxn>
                <a:cxn ang="0">
                  <a:pos x="31" y="17"/>
                </a:cxn>
                <a:cxn ang="0">
                  <a:pos x="31" y="74"/>
                </a:cxn>
              </a:cxnLst>
              <a:rect l="0" t="0" r="r" b="b"/>
              <a:pathLst>
                <a:path w="41" h="89">
                  <a:moveTo>
                    <a:pt x="31" y="74"/>
                  </a:moveTo>
                  <a:lnTo>
                    <a:pt x="31" y="78"/>
                  </a:lnTo>
                  <a:lnTo>
                    <a:pt x="32" y="81"/>
                  </a:lnTo>
                  <a:lnTo>
                    <a:pt x="35" y="85"/>
                  </a:lnTo>
                  <a:lnTo>
                    <a:pt x="41" y="86"/>
                  </a:lnTo>
                  <a:lnTo>
                    <a:pt x="41" y="89"/>
                  </a:lnTo>
                  <a:lnTo>
                    <a:pt x="0" y="89"/>
                  </a:lnTo>
                  <a:lnTo>
                    <a:pt x="0" y="86"/>
                  </a:lnTo>
                  <a:lnTo>
                    <a:pt x="4" y="85"/>
                  </a:lnTo>
                  <a:lnTo>
                    <a:pt x="8" y="81"/>
                  </a:lnTo>
                  <a:lnTo>
                    <a:pt x="11" y="80"/>
                  </a:lnTo>
                  <a:lnTo>
                    <a:pt x="11" y="75"/>
                  </a:lnTo>
                  <a:lnTo>
                    <a:pt x="11" y="72"/>
                  </a:lnTo>
                  <a:lnTo>
                    <a:pt x="11" y="14"/>
                  </a:lnTo>
                  <a:lnTo>
                    <a:pt x="11" y="9"/>
                  </a:lnTo>
                  <a:lnTo>
                    <a:pt x="9" y="6"/>
                  </a:lnTo>
                  <a:lnTo>
                    <a:pt x="4" y="3"/>
                  </a:lnTo>
                  <a:lnTo>
                    <a:pt x="0" y="1"/>
                  </a:lnTo>
                  <a:lnTo>
                    <a:pt x="0" y="0"/>
                  </a:lnTo>
                  <a:lnTo>
                    <a:pt x="41" y="0"/>
                  </a:lnTo>
                  <a:lnTo>
                    <a:pt x="41" y="1"/>
                  </a:lnTo>
                  <a:lnTo>
                    <a:pt x="37" y="3"/>
                  </a:lnTo>
                  <a:lnTo>
                    <a:pt x="34" y="6"/>
                  </a:lnTo>
                  <a:lnTo>
                    <a:pt x="31" y="8"/>
                  </a:lnTo>
                  <a:lnTo>
                    <a:pt x="31" y="12"/>
                  </a:lnTo>
                  <a:lnTo>
                    <a:pt x="31" y="17"/>
                  </a:lnTo>
                  <a:lnTo>
                    <a:pt x="31" y="74"/>
                  </a:lnTo>
                  <a:close/>
                </a:path>
              </a:pathLst>
            </a:custGeom>
            <a:solidFill>
              <a:srgbClr val="FFFFFF"/>
            </a:solidFill>
            <a:ln w="0">
              <a:noFill/>
              <a:prstDash val="solid"/>
              <a:round/>
              <a:headEnd/>
              <a:tailEnd/>
            </a:ln>
          </p:spPr>
          <p:txBody>
            <a:bodyPr/>
            <a:lstStyle/>
            <a:p>
              <a:pPr>
                <a:defRPr/>
              </a:pPr>
              <a:endParaRPr lang="en-US" dirty="0"/>
            </a:p>
          </p:txBody>
        </p:sp>
        <p:sp>
          <p:nvSpPr>
            <p:cNvPr id="2761" name="Freeform 2760"/>
            <p:cNvSpPr>
              <a:spLocks/>
            </p:cNvSpPr>
            <p:nvPr userDrawn="1"/>
          </p:nvSpPr>
          <p:spPr bwMode="auto">
            <a:xfrm>
              <a:off x="2798" y="3942"/>
              <a:ext cx="46" cy="46"/>
            </a:xfrm>
            <a:custGeom>
              <a:avLst/>
              <a:gdLst/>
              <a:ahLst/>
              <a:cxnLst>
                <a:cxn ang="0">
                  <a:pos x="46" y="91"/>
                </a:cxn>
                <a:cxn ang="0">
                  <a:pos x="45" y="91"/>
                </a:cxn>
                <a:cxn ang="0">
                  <a:pos x="15" y="20"/>
                </a:cxn>
                <a:cxn ang="0">
                  <a:pos x="12" y="12"/>
                </a:cxn>
                <a:cxn ang="0">
                  <a:pos x="11" y="8"/>
                </a:cxn>
                <a:cxn ang="0">
                  <a:pos x="8" y="5"/>
                </a:cxn>
                <a:cxn ang="0">
                  <a:pos x="5" y="3"/>
                </a:cxn>
                <a:cxn ang="0">
                  <a:pos x="0" y="1"/>
                </a:cxn>
                <a:cxn ang="0">
                  <a:pos x="0" y="0"/>
                </a:cxn>
                <a:cxn ang="0">
                  <a:pos x="40" y="0"/>
                </a:cxn>
                <a:cxn ang="0">
                  <a:pos x="40" y="1"/>
                </a:cxn>
                <a:cxn ang="0">
                  <a:pos x="37" y="3"/>
                </a:cxn>
                <a:cxn ang="0">
                  <a:pos x="34" y="5"/>
                </a:cxn>
                <a:cxn ang="0">
                  <a:pos x="34" y="8"/>
                </a:cxn>
                <a:cxn ang="0">
                  <a:pos x="34" y="11"/>
                </a:cxn>
                <a:cxn ang="0">
                  <a:pos x="35" y="15"/>
                </a:cxn>
                <a:cxn ang="0">
                  <a:pos x="52" y="60"/>
                </a:cxn>
                <a:cxn ang="0">
                  <a:pos x="68" y="17"/>
                </a:cxn>
                <a:cxn ang="0">
                  <a:pos x="69" y="14"/>
                </a:cxn>
                <a:cxn ang="0">
                  <a:pos x="69" y="11"/>
                </a:cxn>
                <a:cxn ang="0">
                  <a:pos x="69" y="8"/>
                </a:cxn>
                <a:cxn ang="0">
                  <a:pos x="68" y="5"/>
                </a:cxn>
                <a:cxn ang="0">
                  <a:pos x="65" y="3"/>
                </a:cxn>
                <a:cxn ang="0">
                  <a:pos x="60" y="1"/>
                </a:cxn>
                <a:cxn ang="0">
                  <a:pos x="60" y="0"/>
                </a:cxn>
                <a:cxn ang="0">
                  <a:pos x="89" y="0"/>
                </a:cxn>
                <a:cxn ang="0">
                  <a:pos x="89" y="1"/>
                </a:cxn>
                <a:cxn ang="0">
                  <a:pos x="85" y="3"/>
                </a:cxn>
                <a:cxn ang="0">
                  <a:pos x="81" y="6"/>
                </a:cxn>
                <a:cxn ang="0">
                  <a:pos x="78" y="9"/>
                </a:cxn>
                <a:cxn ang="0">
                  <a:pos x="77" y="14"/>
                </a:cxn>
                <a:cxn ang="0">
                  <a:pos x="74" y="18"/>
                </a:cxn>
                <a:cxn ang="0">
                  <a:pos x="46" y="91"/>
                </a:cxn>
              </a:cxnLst>
              <a:rect l="0" t="0" r="r" b="b"/>
              <a:pathLst>
                <a:path w="89" h="91">
                  <a:moveTo>
                    <a:pt x="46" y="91"/>
                  </a:moveTo>
                  <a:lnTo>
                    <a:pt x="45" y="91"/>
                  </a:lnTo>
                  <a:lnTo>
                    <a:pt x="15" y="20"/>
                  </a:lnTo>
                  <a:lnTo>
                    <a:pt x="12" y="12"/>
                  </a:lnTo>
                  <a:lnTo>
                    <a:pt x="11" y="8"/>
                  </a:lnTo>
                  <a:lnTo>
                    <a:pt x="8" y="5"/>
                  </a:lnTo>
                  <a:lnTo>
                    <a:pt x="5" y="3"/>
                  </a:lnTo>
                  <a:lnTo>
                    <a:pt x="0" y="1"/>
                  </a:lnTo>
                  <a:lnTo>
                    <a:pt x="0" y="0"/>
                  </a:lnTo>
                  <a:lnTo>
                    <a:pt x="40" y="0"/>
                  </a:lnTo>
                  <a:lnTo>
                    <a:pt x="40" y="1"/>
                  </a:lnTo>
                  <a:lnTo>
                    <a:pt x="37" y="3"/>
                  </a:lnTo>
                  <a:lnTo>
                    <a:pt x="34" y="5"/>
                  </a:lnTo>
                  <a:lnTo>
                    <a:pt x="34" y="8"/>
                  </a:lnTo>
                  <a:lnTo>
                    <a:pt x="34" y="11"/>
                  </a:lnTo>
                  <a:lnTo>
                    <a:pt x="35" y="15"/>
                  </a:lnTo>
                  <a:lnTo>
                    <a:pt x="52" y="60"/>
                  </a:lnTo>
                  <a:lnTo>
                    <a:pt x="68" y="17"/>
                  </a:lnTo>
                  <a:lnTo>
                    <a:pt x="69" y="14"/>
                  </a:lnTo>
                  <a:lnTo>
                    <a:pt x="69" y="11"/>
                  </a:lnTo>
                  <a:lnTo>
                    <a:pt x="69" y="8"/>
                  </a:lnTo>
                  <a:lnTo>
                    <a:pt x="68" y="5"/>
                  </a:lnTo>
                  <a:lnTo>
                    <a:pt x="65" y="3"/>
                  </a:lnTo>
                  <a:lnTo>
                    <a:pt x="60" y="1"/>
                  </a:lnTo>
                  <a:lnTo>
                    <a:pt x="60" y="0"/>
                  </a:lnTo>
                  <a:lnTo>
                    <a:pt x="89" y="0"/>
                  </a:lnTo>
                  <a:lnTo>
                    <a:pt x="89" y="1"/>
                  </a:lnTo>
                  <a:lnTo>
                    <a:pt x="85" y="3"/>
                  </a:lnTo>
                  <a:lnTo>
                    <a:pt x="81" y="6"/>
                  </a:lnTo>
                  <a:lnTo>
                    <a:pt x="78" y="9"/>
                  </a:lnTo>
                  <a:lnTo>
                    <a:pt x="77" y="14"/>
                  </a:lnTo>
                  <a:lnTo>
                    <a:pt x="74" y="18"/>
                  </a:lnTo>
                  <a:lnTo>
                    <a:pt x="46" y="91"/>
                  </a:lnTo>
                  <a:close/>
                </a:path>
              </a:pathLst>
            </a:custGeom>
            <a:solidFill>
              <a:srgbClr val="FFFFFF"/>
            </a:solidFill>
            <a:ln w="0">
              <a:noFill/>
              <a:prstDash val="solid"/>
              <a:round/>
              <a:headEnd/>
              <a:tailEnd/>
            </a:ln>
          </p:spPr>
          <p:txBody>
            <a:bodyPr/>
            <a:lstStyle/>
            <a:p>
              <a:pPr>
                <a:defRPr/>
              </a:pPr>
              <a:endParaRPr lang="en-US" dirty="0"/>
            </a:p>
          </p:txBody>
        </p:sp>
        <p:sp>
          <p:nvSpPr>
            <p:cNvPr id="2762" name="Freeform 2761"/>
            <p:cNvSpPr>
              <a:spLocks/>
            </p:cNvSpPr>
            <p:nvPr userDrawn="1"/>
          </p:nvSpPr>
          <p:spPr bwMode="auto">
            <a:xfrm>
              <a:off x="2853" y="3942"/>
              <a:ext cx="34" cy="46"/>
            </a:xfrm>
            <a:custGeom>
              <a:avLst/>
              <a:gdLst/>
              <a:ahLst/>
              <a:cxnLst>
                <a:cxn ang="0">
                  <a:pos x="62" y="58"/>
                </a:cxn>
                <a:cxn ang="0">
                  <a:pos x="60" y="58"/>
                </a:cxn>
                <a:cxn ang="0">
                  <a:pos x="59" y="52"/>
                </a:cxn>
                <a:cxn ang="0">
                  <a:pos x="56" y="49"/>
                </a:cxn>
                <a:cxn ang="0">
                  <a:pos x="52" y="48"/>
                </a:cxn>
                <a:cxn ang="0">
                  <a:pos x="46" y="46"/>
                </a:cxn>
                <a:cxn ang="0">
                  <a:pos x="31" y="46"/>
                </a:cxn>
                <a:cxn ang="0">
                  <a:pos x="31" y="72"/>
                </a:cxn>
                <a:cxn ang="0">
                  <a:pos x="32" y="77"/>
                </a:cxn>
                <a:cxn ang="0">
                  <a:pos x="32" y="80"/>
                </a:cxn>
                <a:cxn ang="0">
                  <a:pos x="36" y="81"/>
                </a:cxn>
                <a:cxn ang="0">
                  <a:pos x="39" y="83"/>
                </a:cxn>
                <a:cxn ang="0">
                  <a:pos x="43" y="83"/>
                </a:cxn>
                <a:cxn ang="0">
                  <a:pos x="49" y="83"/>
                </a:cxn>
                <a:cxn ang="0">
                  <a:pos x="54" y="83"/>
                </a:cxn>
                <a:cxn ang="0">
                  <a:pos x="57" y="81"/>
                </a:cxn>
                <a:cxn ang="0">
                  <a:pos x="62" y="78"/>
                </a:cxn>
                <a:cxn ang="0">
                  <a:pos x="63" y="75"/>
                </a:cxn>
                <a:cxn ang="0">
                  <a:pos x="66" y="71"/>
                </a:cxn>
                <a:cxn ang="0">
                  <a:pos x="68" y="68"/>
                </a:cxn>
                <a:cxn ang="0">
                  <a:pos x="69" y="68"/>
                </a:cxn>
                <a:cxn ang="0">
                  <a:pos x="68" y="89"/>
                </a:cxn>
                <a:cxn ang="0">
                  <a:pos x="0" y="89"/>
                </a:cxn>
                <a:cxn ang="0">
                  <a:pos x="0" y="86"/>
                </a:cxn>
                <a:cxn ang="0">
                  <a:pos x="5" y="85"/>
                </a:cxn>
                <a:cxn ang="0">
                  <a:pos x="9" y="83"/>
                </a:cxn>
                <a:cxn ang="0">
                  <a:pos x="11" y="80"/>
                </a:cxn>
                <a:cxn ang="0">
                  <a:pos x="11" y="77"/>
                </a:cxn>
                <a:cxn ang="0">
                  <a:pos x="11" y="72"/>
                </a:cxn>
                <a:cxn ang="0">
                  <a:pos x="11" y="14"/>
                </a:cxn>
                <a:cxn ang="0">
                  <a:pos x="11" y="11"/>
                </a:cxn>
                <a:cxn ang="0">
                  <a:pos x="11" y="8"/>
                </a:cxn>
                <a:cxn ang="0">
                  <a:pos x="8" y="5"/>
                </a:cxn>
                <a:cxn ang="0">
                  <a:pos x="5" y="3"/>
                </a:cxn>
                <a:cxn ang="0">
                  <a:pos x="0" y="1"/>
                </a:cxn>
                <a:cxn ang="0">
                  <a:pos x="0" y="0"/>
                </a:cxn>
                <a:cxn ang="0">
                  <a:pos x="68" y="0"/>
                </a:cxn>
                <a:cxn ang="0">
                  <a:pos x="68" y="20"/>
                </a:cxn>
                <a:cxn ang="0">
                  <a:pos x="65" y="20"/>
                </a:cxn>
                <a:cxn ang="0">
                  <a:pos x="63" y="14"/>
                </a:cxn>
                <a:cxn ang="0">
                  <a:pos x="60" y="9"/>
                </a:cxn>
                <a:cxn ang="0">
                  <a:pos x="57" y="6"/>
                </a:cxn>
                <a:cxn ang="0">
                  <a:pos x="54" y="5"/>
                </a:cxn>
                <a:cxn ang="0">
                  <a:pos x="48" y="5"/>
                </a:cxn>
                <a:cxn ang="0">
                  <a:pos x="31" y="5"/>
                </a:cxn>
                <a:cxn ang="0">
                  <a:pos x="31" y="41"/>
                </a:cxn>
                <a:cxn ang="0">
                  <a:pos x="46" y="41"/>
                </a:cxn>
                <a:cxn ang="0">
                  <a:pos x="52" y="40"/>
                </a:cxn>
                <a:cxn ang="0">
                  <a:pos x="56" y="38"/>
                </a:cxn>
                <a:cxn ang="0">
                  <a:pos x="57" y="35"/>
                </a:cxn>
                <a:cxn ang="0">
                  <a:pos x="60" y="31"/>
                </a:cxn>
                <a:cxn ang="0">
                  <a:pos x="62" y="31"/>
                </a:cxn>
                <a:cxn ang="0">
                  <a:pos x="62" y="58"/>
                </a:cxn>
              </a:cxnLst>
              <a:rect l="0" t="0" r="r" b="b"/>
              <a:pathLst>
                <a:path w="69" h="89">
                  <a:moveTo>
                    <a:pt x="62" y="58"/>
                  </a:moveTo>
                  <a:lnTo>
                    <a:pt x="60" y="58"/>
                  </a:lnTo>
                  <a:lnTo>
                    <a:pt x="59" y="52"/>
                  </a:lnTo>
                  <a:lnTo>
                    <a:pt x="56" y="49"/>
                  </a:lnTo>
                  <a:lnTo>
                    <a:pt x="52" y="48"/>
                  </a:lnTo>
                  <a:lnTo>
                    <a:pt x="46" y="46"/>
                  </a:lnTo>
                  <a:lnTo>
                    <a:pt x="31" y="46"/>
                  </a:lnTo>
                  <a:lnTo>
                    <a:pt x="31" y="72"/>
                  </a:lnTo>
                  <a:lnTo>
                    <a:pt x="32" y="77"/>
                  </a:lnTo>
                  <a:lnTo>
                    <a:pt x="32" y="80"/>
                  </a:lnTo>
                  <a:lnTo>
                    <a:pt x="36" y="81"/>
                  </a:lnTo>
                  <a:lnTo>
                    <a:pt x="39" y="83"/>
                  </a:lnTo>
                  <a:lnTo>
                    <a:pt x="43" y="83"/>
                  </a:lnTo>
                  <a:lnTo>
                    <a:pt x="49" y="83"/>
                  </a:lnTo>
                  <a:lnTo>
                    <a:pt x="54" y="83"/>
                  </a:lnTo>
                  <a:lnTo>
                    <a:pt x="57" y="81"/>
                  </a:lnTo>
                  <a:lnTo>
                    <a:pt x="62" y="78"/>
                  </a:lnTo>
                  <a:lnTo>
                    <a:pt x="63" y="75"/>
                  </a:lnTo>
                  <a:lnTo>
                    <a:pt x="66" y="71"/>
                  </a:lnTo>
                  <a:lnTo>
                    <a:pt x="68" y="68"/>
                  </a:lnTo>
                  <a:lnTo>
                    <a:pt x="69" y="68"/>
                  </a:lnTo>
                  <a:lnTo>
                    <a:pt x="68" y="89"/>
                  </a:lnTo>
                  <a:lnTo>
                    <a:pt x="0" y="89"/>
                  </a:lnTo>
                  <a:lnTo>
                    <a:pt x="0" y="86"/>
                  </a:lnTo>
                  <a:lnTo>
                    <a:pt x="5" y="85"/>
                  </a:lnTo>
                  <a:lnTo>
                    <a:pt x="9" y="83"/>
                  </a:lnTo>
                  <a:lnTo>
                    <a:pt x="11" y="80"/>
                  </a:lnTo>
                  <a:lnTo>
                    <a:pt x="11" y="77"/>
                  </a:lnTo>
                  <a:lnTo>
                    <a:pt x="11" y="72"/>
                  </a:lnTo>
                  <a:lnTo>
                    <a:pt x="11" y="14"/>
                  </a:lnTo>
                  <a:lnTo>
                    <a:pt x="11" y="11"/>
                  </a:lnTo>
                  <a:lnTo>
                    <a:pt x="11" y="8"/>
                  </a:lnTo>
                  <a:lnTo>
                    <a:pt x="8" y="5"/>
                  </a:lnTo>
                  <a:lnTo>
                    <a:pt x="5" y="3"/>
                  </a:lnTo>
                  <a:lnTo>
                    <a:pt x="0" y="1"/>
                  </a:lnTo>
                  <a:lnTo>
                    <a:pt x="0" y="0"/>
                  </a:lnTo>
                  <a:lnTo>
                    <a:pt x="68" y="0"/>
                  </a:lnTo>
                  <a:lnTo>
                    <a:pt x="68" y="20"/>
                  </a:lnTo>
                  <a:lnTo>
                    <a:pt x="65" y="20"/>
                  </a:lnTo>
                  <a:lnTo>
                    <a:pt x="63" y="14"/>
                  </a:lnTo>
                  <a:lnTo>
                    <a:pt x="60" y="9"/>
                  </a:lnTo>
                  <a:lnTo>
                    <a:pt x="57" y="6"/>
                  </a:lnTo>
                  <a:lnTo>
                    <a:pt x="54" y="5"/>
                  </a:lnTo>
                  <a:lnTo>
                    <a:pt x="48" y="5"/>
                  </a:lnTo>
                  <a:lnTo>
                    <a:pt x="31" y="5"/>
                  </a:lnTo>
                  <a:lnTo>
                    <a:pt x="31" y="41"/>
                  </a:lnTo>
                  <a:lnTo>
                    <a:pt x="46" y="41"/>
                  </a:lnTo>
                  <a:lnTo>
                    <a:pt x="52" y="40"/>
                  </a:lnTo>
                  <a:lnTo>
                    <a:pt x="56" y="38"/>
                  </a:lnTo>
                  <a:lnTo>
                    <a:pt x="57" y="35"/>
                  </a:lnTo>
                  <a:lnTo>
                    <a:pt x="60" y="31"/>
                  </a:lnTo>
                  <a:lnTo>
                    <a:pt x="62" y="31"/>
                  </a:lnTo>
                  <a:lnTo>
                    <a:pt x="62" y="58"/>
                  </a:lnTo>
                  <a:close/>
                </a:path>
              </a:pathLst>
            </a:custGeom>
            <a:solidFill>
              <a:srgbClr val="FFFFFF"/>
            </a:solidFill>
            <a:ln w="0">
              <a:noFill/>
              <a:prstDash val="solid"/>
              <a:round/>
              <a:headEnd/>
              <a:tailEnd/>
            </a:ln>
          </p:spPr>
          <p:txBody>
            <a:bodyPr/>
            <a:lstStyle/>
            <a:p>
              <a:pPr>
                <a:defRPr/>
              </a:pPr>
              <a:endParaRPr lang="en-US" dirty="0"/>
            </a:p>
          </p:txBody>
        </p:sp>
        <p:sp>
          <p:nvSpPr>
            <p:cNvPr id="2763" name="Freeform 2762"/>
            <p:cNvSpPr>
              <a:spLocks noEditPoints="1"/>
            </p:cNvSpPr>
            <p:nvPr userDrawn="1"/>
          </p:nvSpPr>
          <p:spPr bwMode="auto">
            <a:xfrm>
              <a:off x="2897" y="3942"/>
              <a:ext cx="48" cy="46"/>
            </a:xfrm>
            <a:custGeom>
              <a:avLst/>
              <a:gdLst/>
              <a:ahLst/>
              <a:cxnLst>
                <a:cxn ang="0">
                  <a:pos x="33" y="5"/>
                </a:cxn>
                <a:cxn ang="0">
                  <a:pos x="39" y="5"/>
                </a:cxn>
                <a:cxn ang="0">
                  <a:pos x="45" y="5"/>
                </a:cxn>
                <a:cxn ang="0">
                  <a:pos x="50" y="8"/>
                </a:cxn>
                <a:cxn ang="0">
                  <a:pos x="54" y="11"/>
                </a:cxn>
                <a:cxn ang="0">
                  <a:pos x="56" y="15"/>
                </a:cxn>
                <a:cxn ang="0">
                  <a:pos x="57" y="21"/>
                </a:cxn>
                <a:cxn ang="0">
                  <a:pos x="54" y="34"/>
                </a:cxn>
                <a:cxn ang="0">
                  <a:pos x="47" y="40"/>
                </a:cxn>
                <a:cxn ang="0">
                  <a:pos x="33" y="41"/>
                </a:cxn>
                <a:cxn ang="0">
                  <a:pos x="33" y="5"/>
                </a:cxn>
                <a:cxn ang="0">
                  <a:pos x="13" y="74"/>
                </a:cxn>
                <a:cxn ang="0">
                  <a:pos x="11" y="80"/>
                </a:cxn>
                <a:cxn ang="0">
                  <a:pos x="10" y="83"/>
                </a:cxn>
                <a:cxn ang="0">
                  <a:pos x="7" y="85"/>
                </a:cxn>
                <a:cxn ang="0">
                  <a:pos x="0" y="86"/>
                </a:cxn>
                <a:cxn ang="0">
                  <a:pos x="0" y="89"/>
                </a:cxn>
                <a:cxn ang="0">
                  <a:pos x="43" y="89"/>
                </a:cxn>
                <a:cxn ang="0">
                  <a:pos x="43" y="86"/>
                </a:cxn>
                <a:cxn ang="0">
                  <a:pos x="39" y="85"/>
                </a:cxn>
                <a:cxn ang="0">
                  <a:pos x="34" y="83"/>
                </a:cxn>
                <a:cxn ang="0">
                  <a:pos x="33" y="78"/>
                </a:cxn>
                <a:cxn ang="0">
                  <a:pos x="33" y="74"/>
                </a:cxn>
                <a:cxn ang="0">
                  <a:pos x="33" y="46"/>
                </a:cxn>
                <a:cxn ang="0">
                  <a:pos x="37" y="46"/>
                </a:cxn>
                <a:cxn ang="0">
                  <a:pos x="40" y="46"/>
                </a:cxn>
                <a:cxn ang="0">
                  <a:pos x="43" y="48"/>
                </a:cxn>
                <a:cxn ang="0">
                  <a:pos x="47" y="51"/>
                </a:cxn>
                <a:cxn ang="0">
                  <a:pos x="54" y="60"/>
                </a:cxn>
                <a:cxn ang="0">
                  <a:pos x="62" y="75"/>
                </a:cxn>
                <a:cxn ang="0">
                  <a:pos x="70" y="89"/>
                </a:cxn>
                <a:cxn ang="0">
                  <a:pos x="96" y="89"/>
                </a:cxn>
                <a:cxn ang="0">
                  <a:pos x="96" y="86"/>
                </a:cxn>
                <a:cxn ang="0">
                  <a:pos x="93" y="85"/>
                </a:cxn>
                <a:cxn ang="0">
                  <a:pos x="90" y="85"/>
                </a:cxn>
                <a:cxn ang="0">
                  <a:pos x="88" y="81"/>
                </a:cxn>
                <a:cxn ang="0">
                  <a:pos x="82" y="72"/>
                </a:cxn>
                <a:cxn ang="0">
                  <a:pos x="74" y="60"/>
                </a:cxn>
                <a:cxn ang="0">
                  <a:pos x="68" y="49"/>
                </a:cxn>
                <a:cxn ang="0">
                  <a:pos x="60" y="43"/>
                </a:cxn>
                <a:cxn ang="0">
                  <a:pos x="60" y="43"/>
                </a:cxn>
                <a:cxn ang="0">
                  <a:pos x="67" y="40"/>
                </a:cxn>
                <a:cxn ang="0">
                  <a:pos x="73" y="37"/>
                </a:cxn>
                <a:cxn ang="0">
                  <a:pos x="76" y="32"/>
                </a:cxn>
                <a:cxn ang="0">
                  <a:pos x="77" y="28"/>
                </a:cxn>
                <a:cxn ang="0">
                  <a:pos x="77" y="21"/>
                </a:cxn>
                <a:cxn ang="0">
                  <a:pos x="76" y="12"/>
                </a:cxn>
                <a:cxn ang="0">
                  <a:pos x="70" y="6"/>
                </a:cxn>
                <a:cxn ang="0">
                  <a:pos x="59" y="1"/>
                </a:cxn>
                <a:cxn ang="0">
                  <a:pos x="43" y="0"/>
                </a:cxn>
                <a:cxn ang="0">
                  <a:pos x="0" y="0"/>
                </a:cxn>
                <a:cxn ang="0">
                  <a:pos x="0" y="1"/>
                </a:cxn>
                <a:cxn ang="0">
                  <a:pos x="7" y="3"/>
                </a:cxn>
                <a:cxn ang="0">
                  <a:pos x="10" y="5"/>
                </a:cxn>
                <a:cxn ang="0">
                  <a:pos x="11" y="8"/>
                </a:cxn>
                <a:cxn ang="0">
                  <a:pos x="13" y="11"/>
                </a:cxn>
                <a:cxn ang="0">
                  <a:pos x="13" y="14"/>
                </a:cxn>
                <a:cxn ang="0">
                  <a:pos x="13" y="74"/>
                </a:cxn>
              </a:cxnLst>
              <a:rect l="0" t="0" r="r" b="b"/>
              <a:pathLst>
                <a:path w="96" h="89">
                  <a:moveTo>
                    <a:pt x="33" y="5"/>
                  </a:moveTo>
                  <a:lnTo>
                    <a:pt x="39" y="5"/>
                  </a:lnTo>
                  <a:lnTo>
                    <a:pt x="45" y="5"/>
                  </a:lnTo>
                  <a:lnTo>
                    <a:pt x="50" y="8"/>
                  </a:lnTo>
                  <a:lnTo>
                    <a:pt x="54" y="11"/>
                  </a:lnTo>
                  <a:lnTo>
                    <a:pt x="56" y="15"/>
                  </a:lnTo>
                  <a:lnTo>
                    <a:pt x="57" y="21"/>
                  </a:lnTo>
                  <a:lnTo>
                    <a:pt x="54" y="34"/>
                  </a:lnTo>
                  <a:lnTo>
                    <a:pt x="47" y="40"/>
                  </a:lnTo>
                  <a:lnTo>
                    <a:pt x="33" y="41"/>
                  </a:lnTo>
                  <a:lnTo>
                    <a:pt x="33" y="5"/>
                  </a:lnTo>
                  <a:close/>
                  <a:moveTo>
                    <a:pt x="13" y="74"/>
                  </a:moveTo>
                  <a:lnTo>
                    <a:pt x="11" y="80"/>
                  </a:lnTo>
                  <a:lnTo>
                    <a:pt x="10" y="83"/>
                  </a:lnTo>
                  <a:lnTo>
                    <a:pt x="7" y="85"/>
                  </a:lnTo>
                  <a:lnTo>
                    <a:pt x="0" y="86"/>
                  </a:lnTo>
                  <a:lnTo>
                    <a:pt x="0" y="89"/>
                  </a:lnTo>
                  <a:lnTo>
                    <a:pt x="43" y="89"/>
                  </a:lnTo>
                  <a:lnTo>
                    <a:pt x="43" y="86"/>
                  </a:lnTo>
                  <a:lnTo>
                    <a:pt x="39" y="85"/>
                  </a:lnTo>
                  <a:lnTo>
                    <a:pt x="34" y="83"/>
                  </a:lnTo>
                  <a:lnTo>
                    <a:pt x="33" y="78"/>
                  </a:lnTo>
                  <a:lnTo>
                    <a:pt x="33" y="74"/>
                  </a:lnTo>
                  <a:lnTo>
                    <a:pt x="33" y="46"/>
                  </a:lnTo>
                  <a:lnTo>
                    <a:pt x="37" y="46"/>
                  </a:lnTo>
                  <a:lnTo>
                    <a:pt x="40" y="46"/>
                  </a:lnTo>
                  <a:lnTo>
                    <a:pt x="43" y="48"/>
                  </a:lnTo>
                  <a:lnTo>
                    <a:pt x="47" y="51"/>
                  </a:lnTo>
                  <a:lnTo>
                    <a:pt x="54" y="60"/>
                  </a:lnTo>
                  <a:lnTo>
                    <a:pt x="62" y="75"/>
                  </a:lnTo>
                  <a:lnTo>
                    <a:pt x="70" y="89"/>
                  </a:lnTo>
                  <a:lnTo>
                    <a:pt x="96" y="89"/>
                  </a:lnTo>
                  <a:lnTo>
                    <a:pt x="96" y="86"/>
                  </a:lnTo>
                  <a:lnTo>
                    <a:pt x="93" y="85"/>
                  </a:lnTo>
                  <a:lnTo>
                    <a:pt x="90" y="85"/>
                  </a:lnTo>
                  <a:lnTo>
                    <a:pt x="88" y="81"/>
                  </a:lnTo>
                  <a:lnTo>
                    <a:pt x="82" y="72"/>
                  </a:lnTo>
                  <a:lnTo>
                    <a:pt x="74" y="60"/>
                  </a:lnTo>
                  <a:lnTo>
                    <a:pt x="68" y="49"/>
                  </a:lnTo>
                  <a:lnTo>
                    <a:pt x="60" y="43"/>
                  </a:lnTo>
                  <a:lnTo>
                    <a:pt x="60" y="43"/>
                  </a:lnTo>
                  <a:lnTo>
                    <a:pt x="67" y="40"/>
                  </a:lnTo>
                  <a:lnTo>
                    <a:pt x="73" y="37"/>
                  </a:lnTo>
                  <a:lnTo>
                    <a:pt x="76" y="32"/>
                  </a:lnTo>
                  <a:lnTo>
                    <a:pt x="77" y="28"/>
                  </a:lnTo>
                  <a:lnTo>
                    <a:pt x="77" y="21"/>
                  </a:lnTo>
                  <a:lnTo>
                    <a:pt x="76" y="12"/>
                  </a:lnTo>
                  <a:lnTo>
                    <a:pt x="70" y="6"/>
                  </a:lnTo>
                  <a:lnTo>
                    <a:pt x="59" y="1"/>
                  </a:lnTo>
                  <a:lnTo>
                    <a:pt x="43" y="0"/>
                  </a:lnTo>
                  <a:lnTo>
                    <a:pt x="0" y="0"/>
                  </a:lnTo>
                  <a:lnTo>
                    <a:pt x="0" y="1"/>
                  </a:lnTo>
                  <a:lnTo>
                    <a:pt x="7" y="3"/>
                  </a:lnTo>
                  <a:lnTo>
                    <a:pt x="10" y="5"/>
                  </a:lnTo>
                  <a:lnTo>
                    <a:pt x="11" y="8"/>
                  </a:lnTo>
                  <a:lnTo>
                    <a:pt x="13" y="11"/>
                  </a:lnTo>
                  <a:lnTo>
                    <a:pt x="13" y="14"/>
                  </a:lnTo>
                  <a:lnTo>
                    <a:pt x="13" y="74"/>
                  </a:lnTo>
                  <a:close/>
                </a:path>
              </a:pathLst>
            </a:custGeom>
            <a:solidFill>
              <a:srgbClr val="FFFFFF"/>
            </a:solidFill>
            <a:ln w="0">
              <a:noFill/>
              <a:prstDash val="solid"/>
              <a:round/>
              <a:headEnd/>
              <a:tailEnd/>
            </a:ln>
          </p:spPr>
          <p:txBody>
            <a:bodyPr/>
            <a:lstStyle/>
            <a:p>
              <a:pPr>
                <a:defRPr/>
              </a:pPr>
              <a:endParaRPr lang="en-US" dirty="0"/>
            </a:p>
          </p:txBody>
        </p:sp>
        <p:sp>
          <p:nvSpPr>
            <p:cNvPr id="2764" name="Freeform 2763"/>
            <p:cNvSpPr>
              <a:spLocks/>
            </p:cNvSpPr>
            <p:nvPr userDrawn="1"/>
          </p:nvSpPr>
          <p:spPr bwMode="auto">
            <a:xfrm>
              <a:off x="2955" y="3941"/>
              <a:ext cx="28" cy="47"/>
            </a:xfrm>
            <a:custGeom>
              <a:avLst/>
              <a:gdLst/>
              <a:ahLst/>
              <a:cxnLst>
                <a:cxn ang="0">
                  <a:pos x="49" y="23"/>
                </a:cxn>
                <a:cxn ang="0">
                  <a:pos x="43" y="12"/>
                </a:cxn>
                <a:cxn ang="0">
                  <a:pos x="32" y="6"/>
                </a:cxn>
                <a:cxn ang="0">
                  <a:pos x="21" y="6"/>
                </a:cxn>
                <a:cxn ang="0">
                  <a:pos x="14" y="12"/>
                </a:cxn>
                <a:cxn ang="0">
                  <a:pos x="14" y="21"/>
                </a:cxn>
                <a:cxn ang="0">
                  <a:pos x="23" y="31"/>
                </a:cxn>
                <a:cxn ang="0">
                  <a:pos x="41" y="43"/>
                </a:cxn>
                <a:cxn ang="0">
                  <a:pos x="52" y="52"/>
                </a:cxn>
                <a:cxn ang="0">
                  <a:pos x="57" y="63"/>
                </a:cxn>
                <a:cxn ang="0">
                  <a:pos x="54" y="80"/>
                </a:cxn>
                <a:cxn ang="0">
                  <a:pos x="38" y="92"/>
                </a:cxn>
                <a:cxn ang="0">
                  <a:pos x="21" y="94"/>
                </a:cxn>
                <a:cxn ang="0">
                  <a:pos x="11" y="91"/>
                </a:cxn>
                <a:cxn ang="0">
                  <a:pos x="4" y="91"/>
                </a:cxn>
                <a:cxn ang="0">
                  <a:pos x="0" y="94"/>
                </a:cxn>
                <a:cxn ang="0">
                  <a:pos x="1" y="66"/>
                </a:cxn>
                <a:cxn ang="0">
                  <a:pos x="6" y="78"/>
                </a:cxn>
                <a:cxn ang="0">
                  <a:pos x="15" y="86"/>
                </a:cxn>
                <a:cxn ang="0">
                  <a:pos x="26" y="89"/>
                </a:cxn>
                <a:cxn ang="0">
                  <a:pos x="37" y="86"/>
                </a:cxn>
                <a:cxn ang="0">
                  <a:pos x="41" y="80"/>
                </a:cxn>
                <a:cxn ang="0">
                  <a:pos x="41" y="74"/>
                </a:cxn>
                <a:cxn ang="0">
                  <a:pos x="38" y="66"/>
                </a:cxn>
                <a:cxn ang="0">
                  <a:pos x="17" y="52"/>
                </a:cxn>
                <a:cxn ang="0">
                  <a:pos x="3" y="40"/>
                </a:cxn>
                <a:cxn ang="0">
                  <a:pos x="0" y="26"/>
                </a:cxn>
                <a:cxn ang="0">
                  <a:pos x="14" y="3"/>
                </a:cxn>
                <a:cxn ang="0">
                  <a:pos x="32" y="0"/>
                </a:cxn>
                <a:cxn ang="0">
                  <a:pos x="41" y="1"/>
                </a:cxn>
                <a:cxn ang="0">
                  <a:pos x="47" y="1"/>
                </a:cxn>
                <a:cxn ang="0">
                  <a:pos x="52" y="0"/>
                </a:cxn>
              </a:cxnLst>
              <a:rect l="0" t="0" r="r" b="b"/>
              <a:pathLst>
                <a:path w="57" h="94">
                  <a:moveTo>
                    <a:pt x="52" y="23"/>
                  </a:moveTo>
                  <a:lnTo>
                    <a:pt x="49" y="23"/>
                  </a:lnTo>
                  <a:lnTo>
                    <a:pt x="46" y="18"/>
                  </a:lnTo>
                  <a:lnTo>
                    <a:pt x="43" y="12"/>
                  </a:lnTo>
                  <a:lnTo>
                    <a:pt x="38" y="9"/>
                  </a:lnTo>
                  <a:lnTo>
                    <a:pt x="32" y="6"/>
                  </a:lnTo>
                  <a:lnTo>
                    <a:pt x="27" y="4"/>
                  </a:lnTo>
                  <a:lnTo>
                    <a:pt x="21" y="6"/>
                  </a:lnTo>
                  <a:lnTo>
                    <a:pt x="17" y="9"/>
                  </a:lnTo>
                  <a:lnTo>
                    <a:pt x="14" y="12"/>
                  </a:lnTo>
                  <a:lnTo>
                    <a:pt x="12" y="17"/>
                  </a:lnTo>
                  <a:lnTo>
                    <a:pt x="14" y="21"/>
                  </a:lnTo>
                  <a:lnTo>
                    <a:pt x="17" y="26"/>
                  </a:lnTo>
                  <a:lnTo>
                    <a:pt x="23" y="31"/>
                  </a:lnTo>
                  <a:lnTo>
                    <a:pt x="32" y="37"/>
                  </a:lnTo>
                  <a:lnTo>
                    <a:pt x="41" y="43"/>
                  </a:lnTo>
                  <a:lnTo>
                    <a:pt x="47" y="48"/>
                  </a:lnTo>
                  <a:lnTo>
                    <a:pt x="52" y="52"/>
                  </a:lnTo>
                  <a:lnTo>
                    <a:pt x="55" y="57"/>
                  </a:lnTo>
                  <a:lnTo>
                    <a:pt x="57" y="63"/>
                  </a:lnTo>
                  <a:lnTo>
                    <a:pt x="57" y="68"/>
                  </a:lnTo>
                  <a:lnTo>
                    <a:pt x="54" y="80"/>
                  </a:lnTo>
                  <a:lnTo>
                    <a:pt x="47" y="88"/>
                  </a:lnTo>
                  <a:lnTo>
                    <a:pt x="38" y="92"/>
                  </a:lnTo>
                  <a:lnTo>
                    <a:pt x="29" y="94"/>
                  </a:lnTo>
                  <a:lnTo>
                    <a:pt x="21" y="94"/>
                  </a:lnTo>
                  <a:lnTo>
                    <a:pt x="15" y="92"/>
                  </a:lnTo>
                  <a:lnTo>
                    <a:pt x="11" y="91"/>
                  </a:lnTo>
                  <a:lnTo>
                    <a:pt x="6" y="91"/>
                  </a:lnTo>
                  <a:lnTo>
                    <a:pt x="4" y="91"/>
                  </a:lnTo>
                  <a:lnTo>
                    <a:pt x="1" y="94"/>
                  </a:lnTo>
                  <a:lnTo>
                    <a:pt x="0" y="94"/>
                  </a:lnTo>
                  <a:lnTo>
                    <a:pt x="0" y="66"/>
                  </a:lnTo>
                  <a:lnTo>
                    <a:pt x="1" y="66"/>
                  </a:lnTo>
                  <a:lnTo>
                    <a:pt x="4" y="72"/>
                  </a:lnTo>
                  <a:lnTo>
                    <a:pt x="6" y="78"/>
                  </a:lnTo>
                  <a:lnTo>
                    <a:pt x="11" y="83"/>
                  </a:lnTo>
                  <a:lnTo>
                    <a:pt x="15" y="86"/>
                  </a:lnTo>
                  <a:lnTo>
                    <a:pt x="20" y="88"/>
                  </a:lnTo>
                  <a:lnTo>
                    <a:pt x="26" y="89"/>
                  </a:lnTo>
                  <a:lnTo>
                    <a:pt x="32" y="88"/>
                  </a:lnTo>
                  <a:lnTo>
                    <a:pt x="37" y="86"/>
                  </a:lnTo>
                  <a:lnTo>
                    <a:pt x="40" y="84"/>
                  </a:lnTo>
                  <a:lnTo>
                    <a:pt x="41" y="80"/>
                  </a:lnTo>
                  <a:lnTo>
                    <a:pt x="43" y="77"/>
                  </a:lnTo>
                  <a:lnTo>
                    <a:pt x="41" y="74"/>
                  </a:lnTo>
                  <a:lnTo>
                    <a:pt x="41" y="69"/>
                  </a:lnTo>
                  <a:lnTo>
                    <a:pt x="38" y="66"/>
                  </a:lnTo>
                  <a:lnTo>
                    <a:pt x="29" y="60"/>
                  </a:lnTo>
                  <a:lnTo>
                    <a:pt x="17" y="52"/>
                  </a:lnTo>
                  <a:lnTo>
                    <a:pt x="7" y="44"/>
                  </a:lnTo>
                  <a:lnTo>
                    <a:pt x="3" y="40"/>
                  </a:lnTo>
                  <a:lnTo>
                    <a:pt x="1" y="34"/>
                  </a:lnTo>
                  <a:lnTo>
                    <a:pt x="0" y="26"/>
                  </a:lnTo>
                  <a:lnTo>
                    <a:pt x="3" y="12"/>
                  </a:lnTo>
                  <a:lnTo>
                    <a:pt x="14" y="3"/>
                  </a:lnTo>
                  <a:lnTo>
                    <a:pt x="27" y="0"/>
                  </a:lnTo>
                  <a:lnTo>
                    <a:pt x="32" y="0"/>
                  </a:lnTo>
                  <a:lnTo>
                    <a:pt x="37" y="1"/>
                  </a:lnTo>
                  <a:lnTo>
                    <a:pt x="41" y="1"/>
                  </a:lnTo>
                  <a:lnTo>
                    <a:pt x="44" y="3"/>
                  </a:lnTo>
                  <a:lnTo>
                    <a:pt x="47" y="1"/>
                  </a:lnTo>
                  <a:lnTo>
                    <a:pt x="49" y="0"/>
                  </a:lnTo>
                  <a:lnTo>
                    <a:pt x="52" y="0"/>
                  </a:lnTo>
                  <a:lnTo>
                    <a:pt x="52" y="23"/>
                  </a:lnTo>
                  <a:close/>
                </a:path>
              </a:pathLst>
            </a:custGeom>
            <a:solidFill>
              <a:srgbClr val="FFFFFF"/>
            </a:solidFill>
            <a:ln w="0">
              <a:noFill/>
              <a:prstDash val="solid"/>
              <a:round/>
              <a:headEnd/>
              <a:tailEnd/>
            </a:ln>
          </p:spPr>
          <p:txBody>
            <a:bodyPr/>
            <a:lstStyle/>
            <a:p>
              <a:pPr>
                <a:defRPr/>
              </a:pPr>
              <a:endParaRPr lang="en-US" dirty="0"/>
            </a:p>
          </p:txBody>
        </p:sp>
        <p:sp>
          <p:nvSpPr>
            <p:cNvPr id="2765" name="Freeform 2764"/>
            <p:cNvSpPr>
              <a:spLocks/>
            </p:cNvSpPr>
            <p:nvPr userDrawn="1"/>
          </p:nvSpPr>
          <p:spPr bwMode="auto">
            <a:xfrm>
              <a:off x="2996" y="3942"/>
              <a:ext cx="21" cy="46"/>
            </a:xfrm>
            <a:custGeom>
              <a:avLst/>
              <a:gdLst/>
              <a:ahLst/>
              <a:cxnLst>
                <a:cxn ang="0">
                  <a:pos x="31" y="74"/>
                </a:cxn>
                <a:cxn ang="0">
                  <a:pos x="31" y="78"/>
                </a:cxn>
                <a:cxn ang="0">
                  <a:pos x="34" y="81"/>
                </a:cxn>
                <a:cxn ang="0">
                  <a:pos x="37" y="85"/>
                </a:cxn>
                <a:cxn ang="0">
                  <a:pos x="41" y="86"/>
                </a:cxn>
                <a:cxn ang="0">
                  <a:pos x="41" y="89"/>
                </a:cxn>
                <a:cxn ang="0">
                  <a:pos x="0" y="89"/>
                </a:cxn>
                <a:cxn ang="0">
                  <a:pos x="0" y="86"/>
                </a:cxn>
                <a:cxn ang="0">
                  <a:pos x="6" y="85"/>
                </a:cxn>
                <a:cxn ang="0">
                  <a:pos x="9" y="81"/>
                </a:cxn>
                <a:cxn ang="0">
                  <a:pos x="11" y="80"/>
                </a:cxn>
                <a:cxn ang="0">
                  <a:pos x="11" y="75"/>
                </a:cxn>
                <a:cxn ang="0">
                  <a:pos x="11" y="72"/>
                </a:cxn>
                <a:cxn ang="0">
                  <a:pos x="11" y="14"/>
                </a:cxn>
                <a:cxn ang="0">
                  <a:pos x="11" y="9"/>
                </a:cxn>
                <a:cxn ang="0">
                  <a:pos x="9" y="6"/>
                </a:cxn>
                <a:cxn ang="0">
                  <a:pos x="6" y="3"/>
                </a:cxn>
                <a:cxn ang="0">
                  <a:pos x="0" y="1"/>
                </a:cxn>
                <a:cxn ang="0">
                  <a:pos x="0" y="0"/>
                </a:cxn>
                <a:cxn ang="0">
                  <a:pos x="41" y="0"/>
                </a:cxn>
                <a:cxn ang="0">
                  <a:pos x="41" y="1"/>
                </a:cxn>
                <a:cxn ang="0">
                  <a:pos x="37" y="3"/>
                </a:cxn>
                <a:cxn ang="0">
                  <a:pos x="34" y="6"/>
                </a:cxn>
                <a:cxn ang="0">
                  <a:pos x="32" y="8"/>
                </a:cxn>
                <a:cxn ang="0">
                  <a:pos x="31" y="12"/>
                </a:cxn>
                <a:cxn ang="0">
                  <a:pos x="31" y="17"/>
                </a:cxn>
                <a:cxn ang="0">
                  <a:pos x="31" y="74"/>
                </a:cxn>
              </a:cxnLst>
              <a:rect l="0" t="0" r="r" b="b"/>
              <a:pathLst>
                <a:path w="41" h="89">
                  <a:moveTo>
                    <a:pt x="31" y="74"/>
                  </a:moveTo>
                  <a:lnTo>
                    <a:pt x="31" y="78"/>
                  </a:lnTo>
                  <a:lnTo>
                    <a:pt x="34" y="81"/>
                  </a:lnTo>
                  <a:lnTo>
                    <a:pt x="37" y="85"/>
                  </a:lnTo>
                  <a:lnTo>
                    <a:pt x="41" y="86"/>
                  </a:lnTo>
                  <a:lnTo>
                    <a:pt x="41" y="89"/>
                  </a:lnTo>
                  <a:lnTo>
                    <a:pt x="0" y="89"/>
                  </a:lnTo>
                  <a:lnTo>
                    <a:pt x="0" y="86"/>
                  </a:lnTo>
                  <a:lnTo>
                    <a:pt x="6" y="85"/>
                  </a:lnTo>
                  <a:lnTo>
                    <a:pt x="9" y="81"/>
                  </a:lnTo>
                  <a:lnTo>
                    <a:pt x="11" y="80"/>
                  </a:lnTo>
                  <a:lnTo>
                    <a:pt x="11" y="75"/>
                  </a:lnTo>
                  <a:lnTo>
                    <a:pt x="11" y="72"/>
                  </a:lnTo>
                  <a:lnTo>
                    <a:pt x="11" y="14"/>
                  </a:lnTo>
                  <a:lnTo>
                    <a:pt x="11" y="9"/>
                  </a:lnTo>
                  <a:lnTo>
                    <a:pt x="9" y="6"/>
                  </a:lnTo>
                  <a:lnTo>
                    <a:pt x="6" y="3"/>
                  </a:lnTo>
                  <a:lnTo>
                    <a:pt x="0" y="1"/>
                  </a:lnTo>
                  <a:lnTo>
                    <a:pt x="0" y="0"/>
                  </a:lnTo>
                  <a:lnTo>
                    <a:pt x="41" y="0"/>
                  </a:lnTo>
                  <a:lnTo>
                    <a:pt x="41" y="1"/>
                  </a:lnTo>
                  <a:lnTo>
                    <a:pt x="37" y="3"/>
                  </a:lnTo>
                  <a:lnTo>
                    <a:pt x="34" y="6"/>
                  </a:lnTo>
                  <a:lnTo>
                    <a:pt x="32" y="8"/>
                  </a:lnTo>
                  <a:lnTo>
                    <a:pt x="31" y="12"/>
                  </a:lnTo>
                  <a:lnTo>
                    <a:pt x="31" y="17"/>
                  </a:lnTo>
                  <a:lnTo>
                    <a:pt x="31" y="74"/>
                  </a:lnTo>
                  <a:close/>
                </a:path>
              </a:pathLst>
            </a:custGeom>
            <a:solidFill>
              <a:srgbClr val="FFFFFF"/>
            </a:solidFill>
            <a:ln w="0">
              <a:noFill/>
              <a:prstDash val="solid"/>
              <a:round/>
              <a:headEnd/>
              <a:tailEnd/>
            </a:ln>
          </p:spPr>
          <p:txBody>
            <a:bodyPr/>
            <a:lstStyle/>
            <a:p>
              <a:pPr>
                <a:defRPr/>
              </a:pPr>
              <a:endParaRPr lang="en-US" dirty="0"/>
            </a:p>
          </p:txBody>
        </p:sp>
        <p:sp>
          <p:nvSpPr>
            <p:cNvPr id="2766" name="Freeform 2765"/>
            <p:cNvSpPr>
              <a:spLocks/>
            </p:cNvSpPr>
            <p:nvPr userDrawn="1"/>
          </p:nvSpPr>
          <p:spPr bwMode="auto">
            <a:xfrm>
              <a:off x="3028" y="3941"/>
              <a:ext cx="42" cy="47"/>
            </a:xfrm>
            <a:custGeom>
              <a:avLst/>
              <a:gdLst/>
              <a:ahLst/>
              <a:cxnLst>
                <a:cxn ang="0">
                  <a:pos x="20" y="92"/>
                </a:cxn>
                <a:cxn ang="0">
                  <a:pos x="20" y="89"/>
                </a:cxn>
                <a:cxn ang="0">
                  <a:pos x="25" y="88"/>
                </a:cxn>
                <a:cxn ang="0">
                  <a:pos x="28" y="86"/>
                </a:cxn>
                <a:cxn ang="0">
                  <a:pos x="31" y="83"/>
                </a:cxn>
                <a:cxn ang="0">
                  <a:pos x="31" y="80"/>
                </a:cxn>
                <a:cxn ang="0">
                  <a:pos x="32" y="75"/>
                </a:cxn>
                <a:cxn ang="0">
                  <a:pos x="32" y="8"/>
                </a:cxn>
                <a:cxn ang="0">
                  <a:pos x="23" y="8"/>
                </a:cxn>
                <a:cxn ang="0">
                  <a:pos x="17" y="8"/>
                </a:cxn>
                <a:cxn ang="0">
                  <a:pos x="12" y="9"/>
                </a:cxn>
                <a:cxn ang="0">
                  <a:pos x="8" y="12"/>
                </a:cxn>
                <a:cxn ang="0">
                  <a:pos x="5" y="17"/>
                </a:cxn>
                <a:cxn ang="0">
                  <a:pos x="3" y="21"/>
                </a:cxn>
                <a:cxn ang="0">
                  <a:pos x="0" y="21"/>
                </a:cxn>
                <a:cxn ang="0">
                  <a:pos x="1" y="0"/>
                </a:cxn>
                <a:cxn ang="0">
                  <a:pos x="5" y="0"/>
                </a:cxn>
                <a:cxn ang="0">
                  <a:pos x="6" y="1"/>
                </a:cxn>
                <a:cxn ang="0">
                  <a:pos x="8" y="1"/>
                </a:cxn>
                <a:cxn ang="0">
                  <a:pos x="11" y="3"/>
                </a:cxn>
                <a:cxn ang="0">
                  <a:pos x="12" y="3"/>
                </a:cxn>
                <a:cxn ang="0">
                  <a:pos x="71" y="3"/>
                </a:cxn>
                <a:cxn ang="0">
                  <a:pos x="74" y="3"/>
                </a:cxn>
                <a:cxn ang="0">
                  <a:pos x="77" y="1"/>
                </a:cxn>
                <a:cxn ang="0">
                  <a:pos x="78" y="0"/>
                </a:cxn>
                <a:cxn ang="0">
                  <a:pos x="81" y="0"/>
                </a:cxn>
                <a:cxn ang="0">
                  <a:pos x="83" y="21"/>
                </a:cxn>
                <a:cxn ang="0">
                  <a:pos x="80" y="21"/>
                </a:cxn>
                <a:cxn ang="0">
                  <a:pos x="78" y="17"/>
                </a:cxn>
                <a:cxn ang="0">
                  <a:pos x="75" y="12"/>
                </a:cxn>
                <a:cxn ang="0">
                  <a:pos x="71" y="9"/>
                </a:cxn>
                <a:cxn ang="0">
                  <a:pos x="66" y="8"/>
                </a:cxn>
                <a:cxn ang="0">
                  <a:pos x="60" y="8"/>
                </a:cxn>
                <a:cxn ang="0">
                  <a:pos x="51" y="8"/>
                </a:cxn>
                <a:cxn ang="0">
                  <a:pos x="51" y="75"/>
                </a:cxn>
                <a:cxn ang="0">
                  <a:pos x="52" y="80"/>
                </a:cxn>
                <a:cxn ang="0">
                  <a:pos x="52" y="84"/>
                </a:cxn>
                <a:cxn ang="0">
                  <a:pos x="55" y="86"/>
                </a:cxn>
                <a:cxn ang="0">
                  <a:pos x="58" y="88"/>
                </a:cxn>
                <a:cxn ang="0">
                  <a:pos x="63" y="89"/>
                </a:cxn>
                <a:cxn ang="0">
                  <a:pos x="63" y="92"/>
                </a:cxn>
                <a:cxn ang="0">
                  <a:pos x="20" y="92"/>
                </a:cxn>
              </a:cxnLst>
              <a:rect l="0" t="0" r="r" b="b"/>
              <a:pathLst>
                <a:path w="83" h="92">
                  <a:moveTo>
                    <a:pt x="20" y="92"/>
                  </a:moveTo>
                  <a:lnTo>
                    <a:pt x="20" y="89"/>
                  </a:lnTo>
                  <a:lnTo>
                    <a:pt x="25" y="88"/>
                  </a:lnTo>
                  <a:lnTo>
                    <a:pt x="28" y="86"/>
                  </a:lnTo>
                  <a:lnTo>
                    <a:pt x="31" y="83"/>
                  </a:lnTo>
                  <a:lnTo>
                    <a:pt x="31" y="80"/>
                  </a:lnTo>
                  <a:lnTo>
                    <a:pt x="32" y="75"/>
                  </a:lnTo>
                  <a:lnTo>
                    <a:pt x="32" y="8"/>
                  </a:lnTo>
                  <a:lnTo>
                    <a:pt x="23" y="8"/>
                  </a:lnTo>
                  <a:lnTo>
                    <a:pt x="17" y="8"/>
                  </a:lnTo>
                  <a:lnTo>
                    <a:pt x="12" y="9"/>
                  </a:lnTo>
                  <a:lnTo>
                    <a:pt x="8" y="12"/>
                  </a:lnTo>
                  <a:lnTo>
                    <a:pt x="5" y="17"/>
                  </a:lnTo>
                  <a:lnTo>
                    <a:pt x="3" y="21"/>
                  </a:lnTo>
                  <a:lnTo>
                    <a:pt x="0" y="21"/>
                  </a:lnTo>
                  <a:lnTo>
                    <a:pt x="1" y="0"/>
                  </a:lnTo>
                  <a:lnTo>
                    <a:pt x="5" y="0"/>
                  </a:lnTo>
                  <a:lnTo>
                    <a:pt x="6" y="1"/>
                  </a:lnTo>
                  <a:lnTo>
                    <a:pt x="8" y="1"/>
                  </a:lnTo>
                  <a:lnTo>
                    <a:pt x="11" y="3"/>
                  </a:lnTo>
                  <a:lnTo>
                    <a:pt x="12" y="3"/>
                  </a:lnTo>
                  <a:lnTo>
                    <a:pt x="71" y="3"/>
                  </a:lnTo>
                  <a:lnTo>
                    <a:pt x="74" y="3"/>
                  </a:lnTo>
                  <a:lnTo>
                    <a:pt x="77" y="1"/>
                  </a:lnTo>
                  <a:lnTo>
                    <a:pt x="78" y="0"/>
                  </a:lnTo>
                  <a:lnTo>
                    <a:pt x="81" y="0"/>
                  </a:lnTo>
                  <a:lnTo>
                    <a:pt x="83" y="21"/>
                  </a:lnTo>
                  <a:lnTo>
                    <a:pt x="80" y="21"/>
                  </a:lnTo>
                  <a:lnTo>
                    <a:pt x="78" y="17"/>
                  </a:lnTo>
                  <a:lnTo>
                    <a:pt x="75" y="12"/>
                  </a:lnTo>
                  <a:lnTo>
                    <a:pt x="71" y="9"/>
                  </a:lnTo>
                  <a:lnTo>
                    <a:pt x="66" y="8"/>
                  </a:lnTo>
                  <a:lnTo>
                    <a:pt x="60" y="8"/>
                  </a:lnTo>
                  <a:lnTo>
                    <a:pt x="51" y="8"/>
                  </a:lnTo>
                  <a:lnTo>
                    <a:pt x="51" y="75"/>
                  </a:lnTo>
                  <a:lnTo>
                    <a:pt x="52" y="80"/>
                  </a:lnTo>
                  <a:lnTo>
                    <a:pt x="52" y="84"/>
                  </a:lnTo>
                  <a:lnTo>
                    <a:pt x="55" y="86"/>
                  </a:lnTo>
                  <a:lnTo>
                    <a:pt x="58" y="88"/>
                  </a:lnTo>
                  <a:lnTo>
                    <a:pt x="63" y="89"/>
                  </a:lnTo>
                  <a:lnTo>
                    <a:pt x="63" y="92"/>
                  </a:lnTo>
                  <a:lnTo>
                    <a:pt x="20" y="92"/>
                  </a:lnTo>
                  <a:close/>
                </a:path>
              </a:pathLst>
            </a:custGeom>
            <a:solidFill>
              <a:srgbClr val="FFFFFF"/>
            </a:solidFill>
            <a:ln w="0">
              <a:noFill/>
              <a:prstDash val="solid"/>
              <a:round/>
              <a:headEnd/>
              <a:tailEnd/>
            </a:ln>
          </p:spPr>
          <p:txBody>
            <a:bodyPr/>
            <a:lstStyle/>
            <a:p>
              <a:pPr>
                <a:defRPr/>
              </a:pPr>
              <a:endParaRPr lang="en-US" dirty="0"/>
            </a:p>
          </p:txBody>
        </p:sp>
        <p:sp>
          <p:nvSpPr>
            <p:cNvPr id="2767" name="Freeform 2766"/>
            <p:cNvSpPr>
              <a:spLocks/>
            </p:cNvSpPr>
            <p:nvPr userDrawn="1"/>
          </p:nvSpPr>
          <p:spPr bwMode="auto">
            <a:xfrm>
              <a:off x="3080" y="3942"/>
              <a:ext cx="21" cy="46"/>
            </a:xfrm>
            <a:custGeom>
              <a:avLst/>
              <a:gdLst/>
              <a:ahLst/>
              <a:cxnLst>
                <a:cxn ang="0">
                  <a:pos x="32" y="74"/>
                </a:cxn>
                <a:cxn ang="0">
                  <a:pos x="32" y="78"/>
                </a:cxn>
                <a:cxn ang="0">
                  <a:pos x="34" y="81"/>
                </a:cxn>
                <a:cxn ang="0">
                  <a:pos x="37" y="85"/>
                </a:cxn>
                <a:cxn ang="0">
                  <a:pos x="43" y="86"/>
                </a:cxn>
                <a:cxn ang="0">
                  <a:pos x="43" y="89"/>
                </a:cxn>
                <a:cxn ang="0">
                  <a:pos x="0" y="89"/>
                </a:cxn>
                <a:cxn ang="0">
                  <a:pos x="0" y="86"/>
                </a:cxn>
                <a:cxn ang="0">
                  <a:pos x="6" y="85"/>
                </a:cxn>
                <a:cxn ang="0">
                  <a:pos x="9" y="81"/>
                </a:cxn>
                <a:cxn ang="0">
                  <a:pos x="11" y="80"/>
                </a:cxn>
                <a:cxn ang="0">
                  <a:pos x="12" y="75"/>
                </a:cxn>
                <a:cxn ang="0">
                  <a:pos x="12" y="72"/>
                </a:cxn>
                <a:cxn ang="0">
                  <a:pos x="12" y="14"/>
                </a:cxn>
                <a:cxn ang="0">
                  <a:pos x="12" y="9"/>
                </a:cxn>
                <a:cxn ang="0">
                  <a:pos x="9" y="6"/>
                </a:cxn>
                <a:cxn ang="0">
                  <a:pos x="6" y="3"/>
                </a:cxn>
                <a:cxn ang="0">
                  <a:pos x="0" y="1"/>
                </a:cxn>
                <a:cxn ang="0">
                  <a:pos x="0" y="0"/>
                </a:cxn>
                <a:cxn ang="0">
                  <a:pos x="43" y="0"/>
                </a:cxn>
                <a:cxn ang="0">
                  <a:pos x="43" y="1"/>
                </a:cxn>
                <a:cxn ang="0">
                  <a:pos x="38" y="3"/>
                </a:cxn>
                <a:cxn ang="0">
                  <a:pos x="34" y="6"/>
                </a:cxn>
                <a:cxn ang="0">
                  <a:pos x="32" y="8"/>
                </a:cxn>
                <a:cxn ang="0">
                  <a:pos x="32" y="12"/>
                </a:cxn>
                <a:cxn ang="0">
                  <a:pos x="32" y="17"/>
                </a:cxn>
                <a:cxn ang="0">
                  <a:pos x="32" y="74"/>
                </a:cxn>
              </a:cxnLst>
              <a:rect l="0" t="0" r="r" b="b"/>
              <a:pathLst>
                <a:path w="43" h="89">
                  <a:moveTo>
                    <a:pt x="32" y="74"/>
                  </a:moveTo>
                  <a:lnTo>
                    <a:pt x="32" y="78"/>
                  </a:lnTo>
                  <a:lnTo>
                    <a:pt x="34" y="81"/>
                  </a:lnTo>
                  <a:lnTo>
                    <a:pt x="37" y="85"/>
                  </a:lnTo>
                  <a:lnTo>
                    <a:pt x="43" y="86"/>
                  </a:lnTo>
                  <a:lnTo>
                    <a:pt x="43" y="89"/>
                  </a:lnTo>
                  <a:lnTo>
                    <a:pt x="0" y="89"/>
                  </a:lnTo>
                  <a:lnTo>
                    <a:pt x="0" y="86"/>
                  </a:lnTo>
                  <a:lnTo>
                    <a:pt x="6" y="85"/>
                  </a:lnTo>
                  <a:lnTo>
                    <a:pt x="9" y="81"/>
                  </a:lnTo>
                  <a:lnTo>
                    <a:pt x="11" y="80"/>
                  </a:lnTo>
                  <a:lnTo>
                    <a:pt x="12" y="75"/>
                  </a:lnTo>
                  <a:lnTo>
                    <a:pt x="12" y="72"/>
                  </a:lnTo>
                  <a:lnTo>
                    <a:pt x="12" y="14"/>
                  </a:lnTo>
                  <a:lnTo>
                    <a:pt x="12" y="9"/>
                  </a:lnTo>
                  <a:lnTo>
                    <a:pt x="9" y="6"/>
                  </a:lnTo>
                  <a:lnTo>
                    <a:pt x="6" y="3"/>
                  </a:lnTo>
                  <a:lnTo>
                    <a:pt x="0" y="1"/>
                  </a:lnTo>
                  <a:lnTo>
                    <a:pt x="0" y="0"/>
                  </a:lnTo>
                  <a:lnTo>
                    <a:pt x="43" y="0"/>
                  </a:lnTo>
                  <a:lnTo>
                    <a:pt x="43" y="1"/>
                  </a:lnTo>
                  <a:lnTo>
                    <a:pt x="38" y="3"/>
                  </a:lnTo>
                  <a:lnTo>
                    <a:pt x="34" y="6"/>
                  </a:lnTo>
                  <a:lnTo>
                    <a:pt x="32" y="8"/>
                  </a:lnTo>
                  <a:lnTo>
                    <a:pt x="32" y="12"/>
                  </a:lnTo>
                  <a:lnTo>
                    <a:pt x="32" y="17"/>
                  </a:lnTo>
                  <a:lnTo>
                    <a:pt x="32" y="74"/>
                  </a:lnTo>
                  <a:close/>
                </a:path>
              </a:pathLst>
            </a:custGeom>
            <a:solidFill>
              <a:srgbClr val="FFFFFF"/>
            </a:solidFill>
            <a:ln w="0">
              <a:noFill/>
              <a:prstDash val="solid"/>
              <a:round/>
              <a:headEnd/>
              <a:tailEnd/>
            </a:ln>
          </p:spPr>
          <p:txBody>
            <a:bodyPr/>
            <a:lstStyle/>
            <a:p>
              <a:pPr>
                <a:defRPr/>
              </a:pPr>
              <a:endParaRPr lang="en-US" dirty="0"/>
            </a:p>
          </p:txBody>
        </p:sp>
        <p:sp>
          <p:nvSpPr>
            <p:cNvPr id="2768" name="Freeform 2767"/>
            <p:cNvSpPr>
              <a:spLocks/>
            </p:cNvSpPr>
            <p:nvPr userDrawn="1"/>
          </p:nvSpPr>
          <p:spPr bwMode="auto">
            <a:xfrm>
              <a:off x="3113" y="3942"/>
              <a:ext cx="35" cy="46"/>
            </a:xfrm>
            <a:custGeom>
              <a:avLst/>
              <a:gdLst/>
              <a:ahLst/>
              <a:cxnLst>
                <a:cxn ang="0">
                  <a:pos x="61" y="58"/>
                </a:cxn>
                <a:cxn ang="0">
                  <a:pos x="58" y="58"/>
                </a:cxn>
                <a:cxn ang="0">
                  <a:pos x="57" y="52"/>
                </a:cxn>
                <a:cxn ang="0">
                  <a:pos x="55" y="49"/>
                </a:cxn>
                <a:cxn ang="0">
                  <a:pos x="50" y="48"/>
                </a:cxn>
                <a:cxn ang="0">
                  <a:pos x="46" y="46"/>
                </a:cxn>
                <a:cxn ang="0">
                  <a:pos x="30" y="46"/>
                </a:cxn>
                <a:cxn ang="0">
                  <a:pos x="30" y="72"/>
                </a:cxn>
                <a:cxn ang="0">
                  <a:pos x="30" y="77"/>
                </a:cxn>
                <a:cxn ang="0">
                  <a:pos x="32" y="80"/>
                </a:cxn>
                <a:cxn ang="0">
                  <a:pos x="34" y="81"/>
                </a:cxn>
                <a:cxn ang="0">
                  <a:pos x="38" y="83"/>
                </a:cxn>
                <a:cxn ang="0">
                  <a:pos x="43" y="83"/>
                </a:cxn>
                <a:cxn ang="0">
                  <a:pos x="47" y="83"/>
                </a:cxn>
                <a:cxn ang="0">
                  <a:pos x="52" y="83"/>
                </a:cxn>
                <a:cxn ang="0">
                  <a:pos x="57" y="81"/>
                </a:cxn>
                <a:cxn ang="0">
                  <a:pos x="60" y="78"/>
                </a:cxn>
                <a:cxn ang="0">
                  <a:pos x="63" y="75"/>
                </a:cxn>
                <a:cxn ang="0">
                  <a:pos x="64" y="71"/>
                </a:cxn>
                <a:cxn ang="0">
                  <a:pos x="66" y="68"/>
                </a:cxn>
                <a:cxn ang="0">
                  <a:pos x="69" y="68"/>
                </a:cxn>
                <a:cxn ang="0">
                  <a:pos x="67" y="89"/>
                </a:cxn>
                <a:cxn ang="0">
                  <a:pos x="0" y="89"/>
                </a:cxn>
                <a:cxn ang="0">
                  <a:pos x="0" y="86"/>
                </a:cxn>
                <a:cxn ang="0">
                  <a:pos x="4" y="85"/>
                </a:cxn>
                <a:cxn ang="0">
                  <a:pos x="7" y="83"/>
                </a:cxn>
                <a:cxn ang="0">
                  <a:pos x="9" y="80"/>
                </a:cxn>
                <a:cxn ang="0">
                  <a:pos x="10" y="77"/>
                </a:cxn>
                <a:cxn ang="0">
                  <a:pos x="10" y="72"/>
                </a:cxn>
                <a:cxn ang="0">
                  <a:pos x="10" y="14"/>
                </a:cxn>
                <a:cxn ang="0">
                  <a:pos x="10" y="11"/>
                </a:cxn>
                <a:cxn ang="0">
                  <a:pos x="9" y="8"/>
                </a:cxn>
                <a:cxn ang="0">
                  <a:pos x="7" y="5"/>
                </a:cxn>
                <a:cxn ang="0">
                  <a:pos x="4" y="3"/>
                </a:cxn>
                <a:cxn ang="0">
                  <a:pos x="0" y="1"/>
                </a:cxn>
                <a:cxn ang="0">
                  <a:pos x="0" y="0"/>
                </a:cxn>
                <a:cxn ang="0">
                  <a:pos x="66" y="0"/>
                </a:cxn>
                <a:cxn ang="0">
                  <a:pos x="66" y="20"/>
                </a:cxn>
                <a:cxn ang="0">
                  <a:pos x="64" y="20"/>
                </a:cxn>
                <a:cxn ang="0">
                  <a:pos x="61" y="14"/>
                </a:cxn>
                <a:cxn ang="0">
                  <a:pos x="60" y="9"/>
                </a:cxn>
                <a:cxn ang="0">
                  <a:pos x="57" y="6"/>
                </a:cxn>
                <a:cxn ang="0">
                  <a:pos x="52" y="5"/>
                </a:cxn>
                <a:cxn ang="0">
                  <a:pos x="47" y="5"/>
                </a:cxn>
                <a:cxn ang="0">
                  <a:pos x="30" y="5"/>
                </a:cxn>
                <a:cxn ang="0">
                  <a:pos x="30" y="41"/>
                </a:cxn>
                <a:cxn ang="0">
                  <a:pos x="46" y="41"/>
                </a:cxn>
                <a:cxn ang="0">
                  <a:pos x="50" y="40"/>
                </a:cxn>
                <a:cxn ang="0">
                  <a:pos x="54" y="38"/>
                </a:cxn>
                <a:cxn ang="0">
                  <a:pos x="57" y="35"/>
                </a:cxn>
                <a:cxn ang="0">
                  <a:pos x="58" y="31"/>
                </a:cxn>
                <a:cxn ang="0">
                  <a:pos x="61" y="31"/>
                </a:cxn>
                <a:cxn ang="0">
                  <a:pos x="61" y="58"/>
                </a:cxn>
              </a:cxnLst>
              <a:rect l="0" t="0" r="r" b="b"/>
              <a:pathLst>
                <a:path w="69" h="89">
                  <a:moveTo>
                    <a:pt x="61" y="58"/>
                  </a:moveTo>
                  <a:lnTo>
                    <a:pt x="58" y="58"/>
                  </a:lnTo>
                  <a:lnTo>
                    <a:pt x="57" y="52"/>
                  </a:lnTo>
                  <a:lnTo>
                    <a:pt x="55" y="49"/>
                  </a:lnTo>
                  <a:lnTo>
                    <a:pt x="50" y="48"/>
                  </a:lnTo>
                  <a:lnTo>
                    <a:pt x="46" y="46"/>
                  </a:lnTo>
                  <a:lnTo>
                    <a:pt x="30" y="46"/>
                  </a:lnTo>
                  <a:lnTo>
                    <a:pt x="30" y="72"/>
                  </a:lnTo>
                  <a:lnTo>
                    <a:pt x="30" y="77"/>
                  </a:lnTo>
                  <a:lnTo>
                    <a:pt x="32" y="80"/>
                  </a:lnTo>
                  <a:lnTo>
                    <a:pt x="34" y="81"/>
                  </a:lnTo>
                  <a:lnTo>
                    <a:pt x="38" y="83"/>
                  </a:lnTo>
                  <a:lnTo>
                    <a:pt x="43" y="83"/>
                  </a:lnTo>
                  <a:lnTo>
                    <a:pt x="47" y="83"/>
                  </a:lnTo>
                  <a:lnTo>
                    <a:pt x="52" y="83"/>
                  </a:lnTo>
                  <a:lnTo>
                    <a:pt x="57" y="81"/>
                  </a:lnTo>
                  <a:lnTo>
                    <a:pt x="60" y="78"/>
                  </a:lnTo>
                  <a:lnTo>
                    <a:pt x="63" y="75"/>
                  </a:lnTo>
                  <a:lnTo>
                    <a:pt x="64" y="71"/>
                  </a:lnTo>
                  <a:lnTo>
                    <a:pt x="66" y="68"/>
                  </a:lnTo>
                  <a:lnTo>
                    <a:pt x="69" y="68"/>
                  </a:lnTo>
                  <a:lnTo>
                    <a:pt x="67" y="89"/>
                  </a:lnTo>
                  <a:lnTo>
                    <a:pt x="0" y="89"/>
                  </a:lnTo>
                  <a:lnTo>
                    <a:pt x="0" y="86"/>
                  </a:lnTo>
                  <a:lnTo>
                    <a:pt x="4" y="85"/>
                  </a:lnTo>
                  <a:lnTo>
                    <a:pt x="7" y="83"/>
                  </a:lnTo>
                  <a:lnTo>
                    <a:pt x="9" y="80"/>
                  </a:lnTo>
                  <a:lnTo>
                    <a:pt x="10" y="77"/>
                  </a:lnTo>
                  <a:lnTo>
                    <a:pt x="10" y="72"/>
                  </a:lnTo>
                  <a:lnTo>
                    <a:pt x="10" y="14"/>
                  </a:lnTo>
                  <a:lnTo>
                    <a:pt x="10" y="11"/>
                  </a:lnTo>
                  <a:lnTo>
                    <a:pt x="9" y="8"/>
                  </a:lnTo>
                  <a:lnTo>
                    <a:pt x="7" y="5"/>
                  </a:lnTo>
                  <a:lnTo>
                    <a:pt x="4" y="3"/>
                  </a:lnTo>
                  <a:lnTo>
                    <a:pt x="0" y="1"/>
                  </a:lnTo>
                  <a:lnTo>
                    <a:pt x="0" y="0"/>
                  </a:lnTo>
                  <a:lnTo>
                    <a:pt x="66" y="0"/>
                  </a:lnTo>
                  <a:lnTo>
                    <a:pt x="66" y="20"/>
                  </a:lnTo>
                  <a:lnTo>
                    <a:pt x="64" y="20"/>
                  </a:lnTo>
                  <a:lnTo>
                    <a:pt x="61" y="14"/>
                  </a:lnTo>
                  <a:lnTo>
                    <a:pt x="60" y="9"/>
                  </a:lnTo>
                  <a:lnTo>
                    <a:pt x="57" y="6"/>
                  </a:lnTo>
                  <a:lnTo>
                    <a:pt x="52" y="5"/>
                  </a:lnTo>
                  <a:lnTo>
                    <a:pt x="47" y="5"/>
                  </a:lnTo>
                  <a:lnTo>
                    <a:pt x="30" y="5"/>
                  </a:lnTo>
                  <a:lnTo>
                    <a:pt x="30" y="41"/>
                  </a:lnTo>
                  <a:lnTo>
                    <a:pt x="46" y="41"/>
                  </a:lnTo>
                  <a:lnTo>
                    <a:pt x="50" y="40"/>
                  </a:lnTo>
                  <a:lnTo>
                    <a:pt x="54" y="38"/>
                  </a:lnTo>
                  <a:lnTo>
                    <a:pt x="57" y="35"/>
                  </a:lnTo>
                  <a:lnTo>
                    <a:pt x="58" y="31"/>
                  </a:lnTo>
                  <a:lnTo>
                    <a:pt x="61" y="31"/>
                  </a:lnTo>
                  <a:lnTo>
                    <a:pt x="61" y="58"/>
                  </a:lnTo>
                  <a:close/>
                </a:path>
              </a:pathLst>
            </a:custGeom>
            <a:solidFill>
              <a:srgbClr val="FFFFFF"/>
            </a:solidFill>
            <a:ln w="0">
              <a:noFill/>
              <a:prstDash val="solid"/>
              <a:round/>
              <a:headEnd/>
              <a:tailEnd/>
            </a:ln>
          </p:spPr>
          <p:txBody>
            <a:bodyPr/>
            <a:lstStyle/>
            <a:p>
              <a:pPr>
                <a:defRPr/>
              </a:pPr>
              <a:endParaRPr lang="en-US" dirty="0"/>
            </a:p>
          </p:txBody>
        </p:sp>
        <p:sp>
          <p:nvSpPr>
            <p:cNvPr id="2769" name="Freeform 2768"/>
            <p:cNvSpPr>
              <a:spLocks/>
            </p:cNvSpPr>
            <p:nvPr userDrawn="1"/>
          </p:nvSpPr>
          <p:spPr bwMode="auto">
            <a:xfrm>
              <a:off x="3159" y="3941"/>
              <a:ext cx="29" cy="47"/>
            </a:xfrm>
            <a:custGeom>
              <a:avLst/>
              <a:gdLst/>
              <a:ahLst/>
              <a:cxnLst>
                <a:cxn ang="0">
                  <a:pos x="51" y="23"/>
                </a:cxn>
                <a:cxn ang="0">
                  <a:pos x="44" y="12"/>
                </a:cxn>
                <a:cxn ang="0">
                  <a:pos x="34" y="6"/>
                </a:cxn>
                <a:cxn ang="0">
                  <a:pos x="22" y="6"/>
                </a:cxn>
                <a:cxn ang="0">
                  <a:pos x="14" y="12"/>
                </a:cxn>
                <a:cxn ang="0">
                  <a:pos x="14" y="21"/>
                </a:cxn>
                <a:cxn ang="0">
                  <a:pos x="24" y="31"/>
                </a:cxn>
                <a:cxn ang="0">
                  <a:pos x="42" y="43"/>
                </a:cxn>
                <a:cxn ang="0">
                  <a:pos x="53" y="52"/>
                </a:cxn>
                <a:cxn ang="0">
                  <a:pos x="57" y="63"/>
                </a:cxn>
                <a:cxn ang="0">
                  <a:pos x="56" y="80"/>
                </a:cxn>
                <a:cxn ang="0">
                  <a:pos x="39" y="92"/>
                </a:cxn>
                <a:cxn ang="0">
                  <a:pos x="22" y="94"/>
                </a:cxn>
                <a:cxn ang="0">
                  <a:pos x="11" y="91"/>
                </a:cxn>
                <a:cxn ang="0">
                  <a:pos x="5" y="91"/>
                </a:cxn>
                <a:cxn ang="0">
                  <a:pos x="0" y="94"/>
                </a:cxn>
                <a:cxn ang="0">
                  <a:pos x="4" y="66"/>
                </a:cxn>
                <a:cxn ang="0">
                  <a:pos x="8" y="78"/>
                </a:cxn>
                <a:cxn ang="0">
                  <a:pos x="16" y="86"/>
                </a:cxn>
                <a:cxn ang="0">
                  <a:pos x="27" y="89"/>
                </a:cxn>
                <a:cxn ang="0">
                  <a:pos x="37" y="86"/>
                </a:cxn>
                <a:cxn ang="0">
                  <a:pos x="44" y="80"/>
                </a:cxn>
                <a:cxn ang="0">
                  <a:pos x="44" y="74"/>
                </a:cxn>
                <a:cxn ang="0">
                  <a:pos x="39" y="66"/>
                </a:cxn>
                <a:cxn ang="0">
                  <a:pos x="19" y="52"/>
                </a:cxn>
                <a:cxn ang="0">
                  <a:pos x="5" y="40"/>
                </a:cxn>
                <a:cxn ang="0">
                  <a:pos x="0" y="26"/>
                </a:cxn>
                <a:cxn ang="0">
                  <a:pos x="14" y="3"/>
                </a:cxn>
                <a:cxn ang="0">
                  <a:pos x="34" y="0"/>
                </a:cxn>
                <a:cxn ang="0">
                  <a:pos x="42" y="1"/>
                </a:cxn>
                <a:cxn ang="0">
                  <a:pos x="48" y="1"/>
                </a:cxn>
                <a:cxn ang="0">
                  <a:pos x="53" y="0"/>
                </a:cxn>
              </a:cxnLst>
              <a:rect l="0" t="0" r="r" b="b"/>
              <a:pathLst>
                <a:path w="59" h="94">
                  <a:moveTo>
                    <a:pt x="53" y="23"/>
                  </a:moveTo>
                  <a:lnTo>
                    <a:pt x="51" y="23"/>
                  </a:lnTo>
                  <a:lnTo>
                    <a:pt x="48" y="18"/>
                  </a:lnTo>
                  <a:lnTo>
                    <a:pt x="44" y="12"/>
                  </a:lnTo>
                  <a:lnTo>
                    <a:pt x="39" y="9"/>
                  </a:lnTo>
                  <a:lnTo>
                    <a:pt x="34" y="6"/>
                  </a:lnTo>
                  <a:lnTo>
                    <a:pt x="28" y="4"/>
                  </a:lnTo>
                  <a:lnTo>
                    <a:pt x="22" y="6"/>
                  </a:lnTo>
                  <a:lnTo>
                    <a:pt x="17" y="9"/>
                  </a:lnTo>
                  <a:lnTo>
                    <a:pt x="14" y="12"/>
                  </a:lnTo>
                  <a:lnTo>
                    <a:pt x="14" y="17"/>
                  </a:lnTo>
                  <a:lnTo>
                    <a:pt x="14" y="21"/>
                  </a:lnTo>
                  <a:lnTo>
                    <a:pt x="17" y="26"/>
                  </a:lnTo>
                  <a:lnTo>
                    <a:pt x="24" y="31"/>
                  </a:lnTo>
                  <a:lnTo>
                    <a:pt x="33" y="37"/>
                  </a:lnTo>
                  <a:lnTo>
                    <a:pt x="42" y="43"/>
                  </a:lnTo>
                  <a:lnTo>
                    <a:pt x="48" y="48"/>
                  </a:lnTo>
                  <a:lnTo>
                    <a:pt x="53" y="52"/>
                  </a:lnTo>
                  <a:lnTo>
                    <a:pt x="56" y="57"/>
                  </a:lnTo>
                  <a:lnTo>
                    <a:pt x="57" y="63"/>
                  </a:lnTo>
                  <a:lnTo>
                    <a:pt x="59" y="68"/>
                  </a:lnTo>
                  <a:lnTo>
                    <a:pt x="56" y="80"/>
                  </a:lnTo>
                  <a:lnTo>
                    <a:pt x="48" y="88"/>
                  </a:lnTo>
                  <a:lnTo>
                    <a:pt x="39" y="92"/>
                  </a:lnTo>
                  <a:lnTo>
                    <a:pt x="30" y="94"/>
                  </a:lnTo>
                  <a:lnTo>
                    <a:pt x="22" y="94"/>
                  </a:lnTo>
                  <a:lnTo>
                    <a:pt x="16" y="92"/>
                  </a:lnTo>
                  <a:lnTo>
                    <a:pt x="11" y="91"/>
                  </a:lnTo>
                  <a:lnTo>
                    <a:pt x="8" y="91"/>
                  </a:lnTo>
                  <a:lnTo>
                    <a:pt x="5" y="91"/>
                  </a:lnTo>
                  <a:lnTo>
                    <a:pt x="4" y="94"/>
                  </a:lnTo>
                  <a:lnTo>
                    <a:pt x="0" y="94"/>
                  </a:lnTo>
                  <a:lnTo>
                    <a:pt x="0" y="66"/>
                  </a:lnTo>
                  <a:lnTo>
                    <a:pt x="4" y="66"/>
                  </a:lnTo>
                  <a:lnTo>
                    <a:pt x="5" y="72"/>
                  </a:lnTo>
                  <a:lnTo>
                    <a:pt x="8" y="78"/>
                  </a:lnTo>
                  <a:lnTo>
                    <a:pt x="11" y="83"/>
                  </a:lnTo>
                  <a:lnTo>
                    <a:pt x="16" y="86"/>
                  </a:lnTo>
                  <a:lnTo>
                    <a:pt x="21" y="88"/>
                  </a:lnTo>
                  <a:lnTo>
                    <a:pt x="27" y="89"/>
                  </a:lnTo>
                  <a:lnTo>
                    <a:pt x="33" y="88"/>
                  </a:lnTo>
                  <a:lnTo>
                    <a:pt x="37" y="86"/>
                  </a:lnTo>
                  <a:lnTo>
                    <a:pt x="41" y="84"/>
                  </a:lnTo>
                  <a:lnTo>
                    <a:pt x="44" y="80"/>
                  </a:lnTo>
                  <a:lnTo>
                    <a:pt x="44" y="77"/>
                  </a:lnTo>
                  <a:lnTo>
                    <a:pt x="44" y="74"/>
                  </a:lnTo>
                  <a:lnTo>
                    <a:pt x="42" y="69"/>
                  </a:lnTo>
                  <a:lnTo>
                    <a:pt x="39" y="66"/>
                  </a:lnTo>
                  <a:lnTo>
                    <a:pt x="30" y="60"/>
                  </a:lnTo>
                  <a:lnTo>
                    <a:pt x="19" y="52"/>
                  </a:lnTo>
                  <a:lnTo>
                    <a:pt x="10" y="44"/>
                  </a:lnTo>
                  <a:lnTo>
                    <a:pt x="5" y="40"/>
                  </a:lnTo>
                  <a:lnTo>
                    <a:pt x="2" y="34"/>
                  </a:lnTo>
                  <a:lnTo>
                    <a:pt x="0" y="26"/>
                  </a:lnTo>
                  <a:lnTo>
                    <a:pt x="5" y="12"/>
                  </a:lnTo>
                  <a:lnTo>
                    <a:pt x="14" y="3"/>
                  </a:lnTo>
                  <a:lnTo>
                    <a:pt x="30" y="0"/>
                  </a:lnTo>
                  <a:lnTo>
                    <a:pt x="34" y="0"/>
                  </a:lnTo>
                  <a:lnTo>
                    <a:pt x="39" y="1"/>
                  </a:lnTo>
                  <a:lnTo>
                    <a:pt x="42" y="1"/>
                  </a:lnTo>
                  <a:lnTo>
                    <a:pt x="47" y="3"/>
                  </a:lnTo>
                  <a:lnTo>
                    <a:pt x="48" y="1"/>
                  </a:lnTo>
                  <a:lnTo>
                    <a:pt x="51" y="0"/>
                  </a:lnTo>
                  <a:lnTo>
                    <a:pt x="53" y="0"/>
                  </a:lnTo>
                  <a:lnTo>
                    <a:pt x="53" y="23"/>
                  </a:lnTo>
                  <a:close/>
                </a:path>
              </a:pathLst>
            </a:custGeom>
            <a:solidFill>
              <a:srgbClr val="FFFFFF"/>
            </a:solidFill>
            <a:ln w="0">
              <a:noFill/>
              <a:prstDash val="solid"/>
              <a:round/>
              <a:headEnd/>
              <a:tailEnd/>
            </a:ln>
          </p:spPr>
          <p:txBody>
            <a:bodyPr/>
            <a:lstStyle/>
            <a:p>
              <a:pPr>
                <a:defRPr/>
              </a:pPr>
              <a:endParaRPr lang="en-US" dirty="0"/>
            </a:p>
          </p:txBody>
        </p:sp>
      </p:gr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 - 1">
    <p:spTree>
      <p:nvGrpSpPr>
        <p:cNvPr id="1" name=""/>
        <p:cNvGrpSpPr/>
        <p:nvPr/>
      </p:nvGrpSpPr>
      <p:grpSpPr>
        <a:xfrm>
          <a:off x="0" y="0"/>
          <a:ext cx="0" cy="0"/>
          <a:chOff x="0" y="0"/>
          <a:chExt cx="0" cy="0"/>
        </a:xfrm>
      </p:grpSpPr>
      <p:pic>
        <p:nvPicPr>
          <p:cNvPr id="9" name="Picture 8" descr="Slide_text_numb.png"/>
          <p:cNvPicPr>
            <a:picLocks noChangeAspect="1"/>
          </p:cNvPicPr>
          <p:nvPr/>
        </p:nvPicPr>
        <p:blipFill>
          <a:blip r:embed="rId2"/>
          <a:stretch>
            <a:fillRect/>
          </a:stretch>
        </p:blipFill>
        <p:spPr>
          <a:xfrm>
            <a:off x="0" y="0"/>
            <a:ext cx="9143999" cy="6858000"/>
          </a:xfrm>
          <a:prstGeom prst="rect">
            <a:avLst/>
          </a:prstGeom>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CTE_Minnesota_Transparent bkgr.png"/>
          <p:cNvPicPr>
            <a:picLocks noChangeAspect="1"/>
          </p:cNvPicPr>
          <p:nvPr/>
        </p:nvPicPr>
        <p:blipFill>
          <a:blip r:embed="rId3"/>
          <a:stretch>
            <a:fillRect/>
          </a:stretch>
        </p:blipFill>
        <p:spPr>
          <a:xfrm>
            <a:off x="6908673" y="384048"/>
            <a:ext cx="1908905" cy="668740"/>
          </a:xfrm>
          <a:prstGeom prst="rect">
            <a:avLst/>
          </a:prstGeom>
        </p:spPr>
      </p:pic>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ext - 1">
    <p:spTree>
      <p:nvGrpSpPr>
        <p:cNvPr id="1" name=""/>
        <p:cNvGrpSpPr/>
        <p:nvPr/>
      </p:nvGrpSpPr>
      <p:grpSpPr>
        <a:xfrm>
          <a:off x="0" y="0"/>
          <a:ext cx="0" cy="0"/>
          <a:chOff x="0" y="0"/>
          <a:chExt cx="0" cy="0"/>
        </a:xfrm>
      </p:grpSpPr>
      <p:pic>
        <p:nvPicPr>
          <p:cNvPr id="7" name="Picture 6" descr="Slide_words_text.png"/>
          <p:cNvPicPr>
            <a:picLocks noChangeAspect="1"/>
          </p:cNvPicPr>
          <p:nvPr/>
        </p:nvPicPr>
        <p:blipFill>
          <a:blip r:embed="rId2"/>
          <a:stretch>
            <a:fillRect/>
          </a:stretch>
        </p:blipFill>
        <p:spPr>
          <a:xfrm>
            <a:off x="378" y="283"/>
            <a:ext cx="9143244" cy="6857433"/>
          </a:xfrm>
          <a:prstGeom prst="rect">
            <a:avLst/>
          </a:prstGeom>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CTE_Minnesota_RGB.png"/>
          <p:cNvPicPr>
            <a:picLocks noChangeAspect="1"/>
          </p:cNvPicPr>
          <p:nvPr/>
        </p:nvPicPr>
        <p:blipFill>
          <a:blip r:embed="rId3"/>
          <a:stretch>
            <a:fillRect/>
          </a:stretch>
        </p:blipFill>
        <p:spPr>
          <a:xfrm>
            <a:off x="5899023" y="384048"/>
            <a:ext cx="2320995" cy="813107"/>
          </a:xfrm>
          <a:prstGeom prst="rect">
            <a:avLst/>
          </a:prstGeom>
        </p:spPr>
      </p:pic>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176" y="503999"/>
            <a:ext cx="6154872" cy="1143000"/>
          </a:xfrm>
        </p:spPr>
        <p:txBody>
          <a:bodyPr>
            <a:normAutofit/>
          </a:bodyPr>
          <a:lstStyle>
            <a:lvl1pPr>
              <a:lnSpc>
                <a:spcPts val="3800"/>
              </a:lnSpc>
              <a:defRPr sz="32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CTE_Minnesota_RGB.png"/>
          <p:cNvPicPr>
            <a:picLocks noChangeAspect="1"/>
          </p:cNvPicPr>
          <p:nvPr/>
        </p:nvPicPr>
        <p:blipFill>
          <a:blip r:embed="rId2"/>
          <a:stretch>
            <a:fillRect/>
          </a:stretch>
        </p:blipFill>
        <p:spPr>
          <a:xfrm>
            <a:off x="6622923" y="323024"/>
            <a:ext cx="2320995" cy="813107"/>
          </a:xfrm>
          <a:prstGeom prst="rect">
            <a:avLst/>
          </a:prstGeom>
        </p:spPr>
      </p:pic>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4" name="Picture 3" descr="Slide_design_text_reversed.jpg"/>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rot="16200000">
            <a:off x="3268161" y="-1262236"/>
            <a:ext cx="2607687" cy="9144009"/>
          </a:xfrm>
          <a:prstGeom prst="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381000" y="2505285"/>
            <a:ext cx="8308517" cy="1095165"/>
          </a:xfrm>
          <a:prstGeom prst="rect">
            <a:avLst/>
          </a:prstGeom>
          <a:ln>
            <a:noFill/>
          </a:ln>
        </p:spPr>
        <p:txBody>
          <a:bodyPr vert="horz" lIns="91440" tIns="45720" rIns="91440" bIns="45720" rtlCol="0" anchor="ctr">
            <a:noAutofit/>
          </a:bodyPr>
          <a:lstStyle>
            <a:lvl1pPr>
              <a:lnSpc>
                <a:spcPts val="4200"/>
              </a:lnSpc>
              <a:defRPr sz="3400">
                <a:solidFill>
                  <a:srgbClr val="FFFFFF"/>
                </a:solidFill>
              </a:defRPr>
            </a:lvl1pPr>
          </a:lstStyle>
          <a:p>
            <a:pPr marL="0" marR="0" lvl="0" indent="0" algn="ctr" defTabSz="457200" rtl="0" eaLnBrk="1" fontAlgn="auto" latinLnBrk="0" hangingPunct="1">
              <a:lnSpc>
                <a:spcPts val="42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rgbClr val="FFFFFF"/>
                </a:solidFill>
                <a:effectLst/>
                <a:uLnTx/>
                <a:uFillTx/>
                <a:latin typeface="Geneva"/>
                <a:ea typeface="+mj-ea"/>
                <a:cs typeface="Geneva"/>
              </a:rPr>
              <a:t>Click to edit </a:t>
            </a:r>
            <a:br>
              <a:rPr kumimoji="0" lang="en-US" sz="3400" b="0" i="0" u="none" strike="noStrike" kern="1200" cap="none" spc="0" normalizeH="0" baseline="0" noProof="0" dirty="0" smtClean="0">
                <a:ln>
                  <a:noFill/>
                </a:ln>
                <a:solidFill>
                  <a:srgbClr val="FFFFFF"/>
                </a:solidFill>
                <a:effectLst/>
                <a:uLnTx/>
                <a:uFillTx/>
                <a:latin typeface="Geneva"/>
                <a:ea typeface="+mj-ea"/>
                <a:cs typeface="Geneva"/>
              </a:rPr>
            </a:br>
            <a:r>
              <a:rPr kumimoji="0" lang="en-US" sz="3400" b="0" i="0" u="none" strike="noStrike" kern="1200" cap="none" spc="0" normalizeH="0" baseline="0" noProof="0" dirty="0" smtClean="0">
                <a:ln>
                  <a:noFill/>
                </a:ln>
                <a:solidFill>
                  <a:srgbClr val="FFFFFF"/>
                </a:solidFill>
                <a:effectLst/>
                <a:uLnTx/>
                <a:uFillTx/>
                <a:latin typeface="Geneva"/>
                <a:ea typeface="+mj-ea"/>
                <a:cs typeface="Geneva"/>
              </a:rPr>
              <a:t>Master title style</a:t>
            </a:r>
            <a:endParaRPr kumimoji="0" lang="en-US" sz="3400" b="0" i="0" u="none" strike="noStrike" kern="1200" cap="none" spc="0" normalizeH="0" baseline="0" noProof="0" dirty="0">
              <a:ln>
                <a:noFill/>
              </a:ln>
              <a:solidFill>
                <a:srgbClr val="FFFFFF"/>
              </a:solidFill>
              <a:effectLst/>
              <a:uLnTx/>
              <a:uFillTx/>
              <a:latin typeface="Geneva"/>
              <a:ea typeface="+mj-ea"/>
              <a:cs typeface="Geneva"/>
            </a:endParaRPr>
          </a:p>
        </p:txBody>
      </p:sp>
      <p:sp>
        <p:nvSpPr>
          <p:cNvPr id="6" name="Subtitle 2"/>
          <p:cNvSpPr txBox="1">
            <a:spLocks/>
          </p:cNvSpPr>
          <p:nvPr/>
        </p:nvSpPr>
        <p:spPr>
          <a:xfrm>
            <a:off x="381000" y="3766626"/>
            <a:ext cx="8308518" cy="915596"/>
          </a:xfrm>
          <a:prstGeom prst="rect">
            <a:avLst/>
          </a:prstGeom>
          <a:ln>
            <a:noFill/>
          </a:ln>
        </p:spPr>
        <p:txBody>
          <a:bodyPr vert="horz" lIns="91440" tIns="45720" rIns="91440" bIns="45720" rtlCol="0">
            <a:norm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ts val="3000"/>
              </a:lnSpc>
              <a:spcBef>
                <a:spcPts val="1800"/>
              </a:spcBef>
              <a:spcAft>
                <a:spcPts val="0"/>
              </a:spcAft>
              <a:buClrTx/>
              <a:buSzTx/>
              <a:buFont typeface="Arial"/>
              <a:buNone/>
              <a:tabLst/>
              <a:defRPr/>
            </a:pPr>
            <a:r>
              <a:rPr kumimoji="0" lang="en-US" sz="2000" b="0" i="0" u="none" strike="noStrike" kern="1200" cap="none" spc="0" normalizeH="0" baseline="0" noProof="0" dirty="0" smtClean="0">
                <a:ln>
                  <a:noFill/>
                </a:ln>
                <a:solidFill>
                  <a:srgbClr val="FFFFFF"/>
                </a:solidFill>
                <a:effectLst/>
                <a:uLnTx/>
                <a:uFillTx/>
                <a:latin typeface="Geneva"/>
                <a:ea typeface="+mn-ea"/>
                <a:cs typeface="Geneva"/>
              </a:rPr>
              <a:t>Click to edit Master subtitle style</a:t>
            </a:r>
            <a:endParaRPr kumimoji="0" lang="en-US" sz="2000" b="0" i="0" u="none" strike="noStrike" kern="1200" cap="none" spc="0" normalizeH="0" baseline="0" noProof="0" dirty="0">
              <a:ln>
                <a:noFill/>
              </a:ln>
              <a:solidFill>
                <a:srgbClr val="FFFFFF"/>
              </a:solidFill>
              <a:effectLst/>
              <a:uLnTx/>
              <a:uFillTx/>
              <a:latin typeface="Geneva"/>
              <a:ea typeface="+mn-ea"/>
              <a:cs typeface="Geneva"/>
            </a:endParaRPr>
          </a:p>
        </p:txBody>
      </p:sp>
      <p:pic>
        <p:nvPicPr>
          <p:cNvPr id="9" name="Picture 8" descr="CTE_Minnesota_Transparent bkgr.png"/>
          <p:cNvPicPr>
            <a:picLocks noChangeAspect="1"/>
          </p:cNvPicPr>
          <p:nvPr/>
        </p:nvPicPr>
        <p:blipFill>
          <a:blip r:embed="rId3"/>
          <a:stretch>
            <a:fillRect/>
          </a:stretch>
        </p:blipFill>
        <p:spPr>
          <a:xfrm>
            <a:off x="6908673" y="384048"/>
            <a:ext cx="1908905" cy="668740"/>
          </a:xfrm>
          <a:prstGeom prst="rect">
            <a:avLst/>
          </a:prstGeom>
        </p:spPr>
      </p:pic>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1" name="Picture 10" descr="Slide_design_title.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90800" y="3289913"/>
            <a:ext cx="6553200" cy="1230417"/>
          </a:xfrm>
        </p:spPr>
        <p:txBody>
          <a:bodyPr>
            <a:normAutofit/>
          </a:bodyPr>
          <a:lstStyle>
            <a:lvl1pPr algn="l">
              <a:lnSpc>
                <a:spcPts val="3800"/>
              </a:lnSpc>
              <a:defRPr sz="3600">
                <a:solidFill>
                  <a:srgbClr val="FFFFFF"/>
                </a:solidFill>
                <a:latin typeface="Geneva"/>
                <a:cs typeface="Geneva"/>
              </a:defRPr>
            </a:lvl1pPr>
          </a:lstStyle>
          <a:p>
            <a:r>
              <a:rPr lang="en-US" dirty="0" smtClean="0"/>
              <a:t>Click to edit </a:t>
            </a:r>
            <a:br>
              <a:rPr lang="en-US" dirty="0" smtClean="0"/>
            </a:br>
            <a:r>
              <a:rPr lang="en-US" dirty="0" smtClean="0"/>
              <a:t>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32371-F480-4D69-8CE0-A2CEEFAF0CD3}" type="slidenum">
              <a:rPr lang="en-US" smtClean="0"/>
              <a:pPr/>
              <a:t>‹#›</a:t>
            </a:fld>
            <a:endParaRPr lang="en-US"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 Reversed - 1">
    <p:bg>
      <p:bgPr>
        <a:solidFill>
          <a:srgbClr val="262626"/>
        </a:solidFill>
        <a:effectLst/>
      </p:bgPr>
    </p:bg>
    <p:spTree>
      <p:nvGrpSpPr>
        <p:cNvPr id="1" name=""/>
        <p:cNvGrpSpPr/>
        <p:nvPr/>
      </p:nvGrpSpPr>
      <p:grpSpPr>
        <a:xfrm>
          <a:off x="0" y="0"/>
          <a:ext cx="0" cy="0"/>
          <a:chOff x="0" y="0"/>
          <a:chExt cx="0" cy="0"/>
        </a:xfrm>
      </p:grpSpPr>
      <p:pic>
        <p:nvPicPr>
          <p:cNvPr id="9" name="Picture 8" descr="Slide_design_text_reversed.jpg"/>
          <p:cNvPicPr>
            <a:picLocks noChangeAspect="1"/>
          </p:cNvPicPr>
          <p:nvPr/>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600176" y="960138"/>
            <a:ext cx="6154872" cy="1143000"/>
          </a:xfrm>
        </p:spPr>
        <p:txBody>
          <a:bodyPr>
            <a:normAutofit/>
          </a:bodyPr>
          <a:lstStyle>
            <a:lvl1pPr>
              <a:lnSpc>
                <a:spcPts val="4000"/>
              </a:lnSpc>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688097" y="2171521"/>
            <a:ext cx="8455903" cy="1588"/>
          </a:xfrm>
          <a:prstGeom prst="line">
            <a:avLst/>
          </a:prstGeom>
          <a:ln w="114300" cap="flat" cmpd="sng" algn="ctr">
            <a:solidFill>
              <a:srgbClr val="FF6D1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1" descr="CTE_Minnesota_Transparent bkgr.png"/>
          <p:cNvPicPr>
            <a:picLocks noChangeAspect="1"/>
          </p:cNvPicPr>
          <p:nvPr/>
        </p:nvPicPr>
        <p:blipFill>
          <a:blip r:embed="rId3"/>
          <a:stretch>
            <a:fillRect/>
          </a:stretch>
        </p:blipFill>
        <p:spPr>
          <a:xfrm>
            <a:off x="6908673" y="384048"/>
            <a:ext cx="1908905" cy="668740"/>
          </a:xfrm>
          <a:prstGeom prst="rect">
            <a:avLst/>
          </a:prstGeom>
        </p:spPr>
      </p:pic>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ext - Reversed - 1">
    <p:bg>
      <p:bgPr>
        <a:solidFill>
          <a:srgbClr val="262626"/>
        </a:solidFill>
        <a:effectLst/>
      </p:bgPr>
    </p:bg>
    <p:spTree>
      <p:nvGrpSpPr>
        <p:cNvPr id="1" name=""/>
        <p:cNvGrpSpPr/>
        <p:nvPr/>
      </p:nvGrpSpPr>
      <p:grpSpPr>
        <a:xfrm>
          <a:off x="0" y="0"/>
          <a:ext cx="0" cy="0"/>
          <a:chOff x="0" y="0"/>
          <a:chExt cx="0" cy="0"/>
        </a:xfrm>
      </p:grpSpPr>
      <p:pic>
        <p:nvPicPr>
          <p:cNvPr id="9" name="Picture 8" descr="Slide_design_text_reversed.jpg"/>
          <p:cNvPicPr>
            <a:picLocks noChangeAspect="1"/>
          </p:cNvPicPr>
          <p:nvPr/>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600176" y="960138"/>
            <a:ext cx="6154872" cy="1143000"/>
          </a:xfrm>
        </p:spPr>
        <p:txBody>
          <a:bodyPr>
            <a:normAutofit/>
          </a:bodyPr>
          <a:lstStyle>
            <a:lvl1pPr>
              <a:lnSpc>
                <a:spcPts val="4000"/>
              </a:lnSpc>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688097" y="2171521"/>
            <a:ext cx="8455903" cy="1588"/>
          </a:xfrm>
          <a:prstGeom prst="line">
            <a:avLst/>
          </a:prstGeom>
          <a:ln w="114300" cap="flat" cmpd="sng" algn="ctr">
            <a:solidFill>
              <a:srgbClr val="FF6D1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1" descr="CTE_Minnesota_Transparent bkgr.png"/>
          <p:cNvPicPr>
            <a:picLocks noChangeAspect="1"/>
          </p:cNvPicPr>
          <p:nvPr/>
        </p:nvPicPr>
        <p:blipFill>
          <a:blip r:embed="rId3"/>
          <a:stretch>
            <a:fillRect/>
          </a:stretch>
        </p:blipFill>
        <p:spPr>
          <a:xfrm>
            <a:off x="6908673" y="384048"/>
            <a:ext cx="1908905" cy="668740"/>
          </a:xfrm>
          <a:prstGeom prst="rect">
            <a:avLst/>
          </a:prstGeom>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10" name="Picture 9" descr="Slide_design_text_reverse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 Same Side Corner Rectangle 8"/>
          <p:cNvSpPr/>
          <p:nvPr/>
        </p:nvSpPr>
        <p:spPr>
          <a:xfrm rot="16200000">
            <a:off x="2286000" y="-457200"/>
            <a:ext cx="5486400" cy="8229600"/>
          </a:xfrm>
          <a:prstGeom prst="round2SameRect">
            <a:avLst>
              <a:gd name="adj1" fmla="val 16667"/>
              <a:gd name="adj2" fmla="val 0"/>
            </a:avLst>
          </a:prstGeom>
          <a:solidFill>
            <a:srgbClr val="FF6D14"/>
          </a:solidFill>
          <a:ln>
            <a:noFill/>
          </a:ln>
          <a:effectLst>
            <a:innerShdw blurRad="635000" dist="3175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371599" y="2500924"/>
            <a:ext cx="7323015" cy="3624384"/>
          </a:xfrm>
        </p:spPr>
        <p:txBody>
          <a:bodyPr/>
          <a:lstStyle>
            <a:lvl1pPr marL="0" indent="0" algn="l">
              <a:lnSpc>
                <a:spcPts val="2400"/>
              </a:lnSpc>
              <a:spcBef>
                <a:spcPts val="600"/>
              </a:spcBef>
              <a:buNone/>
              <a:defRPr sz="2000" b="1">
                <a:solidFill>
                  <a:schemeClr val="bg1"/>
                </a:solidFill>
              </a:defRPr>
            </a:lvl1pPr>
            <a:lvl2pPr marL="0" indent="-228600" algn="l">
              <a:lnSpc>
                <a:spcPts val="2400"/>
              </a:lnSpc>
              <a:spcBef>
                <a:spcPts val="600"/>
              </a:spcBef>
              <a:buFont typeface="Arial"/>
              <a:buChar char="•"/>
              <a:defRPr b="1">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p:txBody>
      </p:sp>
      <p:sp>
        <p:nvSpPr>
          <p:cNvPr id="2" name="Title 1"/>
          <p:cNvSpPr>
            <a:spLocks noGrp="1"/>
          </p:cNvSpPr>
          <p:nvPr>
            <p:ph type="ctrTitle" hasCustomPrompt="1"/>
          </p:nvPr>
        </p:nvSpPr>
        <p:spPr>
          <a:xfrm>
            <a:off x="1371600" y="1270000"/>
            <a:ext cx="7323014" cy="1025769"/>
          </a:xfrm>
        </p:spPr>
        <p:txBody>
          <a:bodyPr/>
          <a:lstStyle>
            <a:lvl1pPr>
              <a:defRPr b="1">
                <a:solidFill>
                  <a:schemeClr val="bg1"/>
                </a:solidFill>
              </a:defRPr>
            </a:lvl1pPr>
          </a:lstStyle>
          <a:p>
            <a:r>
              <a:rPr lang="en-US" dirty="0" smtClean="0"/>
              <a:t>Click to edit </a:t>
            </a:r>
            <a:br>
              <a:rPr lang="en-US" dirty="0" smtClean="0"/>
            </a:br>
            <a:r>
              <a:rPr lang="en-US" dirty="0" smtClean="0"/>
              <a:t>Master title style</a:t>
            </a:r>
            <a:endParaRPr lang="en-US" dirty="0"/>
          </a:p>
        </p:txBody>
      </p:sp>
      <p:cxnSp>
        <p:nvCxnSpPr>
          <p:cNvPr id="12" name="Straight Connector 11"/>
          <p:cNvCxnSpPr/>
          <p:nvPr/>
        </p:nvCxnSpPr>
        <p:spPr>
          <a:xfrm>
            <a:off x="1494693" y="2295769"/>
            <a:ext cx="7639538" cy="1588"/>
          </a:xfrm>
          <a:prstGeom prst="line">
            <a:avLst/>
          </a:prstGeom>
          <a:ln cap="rnd">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Reversed - 2">
    <p:spTree>
      <p:nvGrpSpPr>
        <p:cNvPr id="1" name=""/>
        <p:cNvGrpSpPr/>
        <p:nvPr/>
      </p:nvGrpSpPr>
      <p:grpSpPr>
        <a:xfrm>
          <a:off x="0" y="0"/>
          <a:ext cx="0" cy="0"/>
          <a:chOff x="0" y="0"/>
          <a:chExt cx="0" cy="0"/>
        </a:xfrm>
      </p:grpSpPr>
      <p:sp>
        <p:nvSpPr>
          <p:cNvPr id="7" name="Title 1"/>
          <p:cNvSpPr>
            <a:spLocks noGrp="1"/>
          </p:cNvSpPr>
          <p:nvPr>
            <p:ph type="title"/>
          </p:nvPr>
        </p:nvSpPr>
        <p:spPr>
          <a:xfrm>
            <a:off x="600176" y="546100"/>
            <a:ext cx="6154872" cy="1143000"/>
          </a:xfrm>
        </p:spPr>
        <p:txBody>
          <a:bodyPr>
            <a:normAutofit/>
          </a:bodyPr>
          <a:lstStyle>
            <a:lvl1pPr>
              <a:lnSpc>
                <a:spcPts val="3600"/>
              </a:lnSpc>
              <a:defRPr sz="34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044700"/>
            <a:ext cx="6154872" cy="4229100"/>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dirty="0"/>
          </a:p>
        </p:txBody>
      </p:sp>
      <p:pic>
        <p:nvPicPr>
          <p:cNvPr id="5" name="Picture 22" descr="MDE2"/>
          <p:cNvPicPr>
            <a:picLocks noChangeAspect="1" noChangeArrowheads="1"/>
          </p:cNvPicPr>
          <p:nvPr userDrawn="1"/>
        </p:nvPicPr>
        <p:blipFill>
          <a:blip r:embed="rId2" cstate="print"/>
          <a:srcRect/>
          <a:stretch>
            <a:fillRect/>
          </a:stretch>
        </p:blipFill>
        <p:spPr bwMode="auto">
          <a:xfrm>
            <a:off x="0" y="1981200"/>
            <a:ext cx="1219200" cy="641350"/>
          </a:xfrm>
          <a:prstGeom prst="rect">
            <a:avLst/>
          </a:prstGeom>
          <a:noFill/>
          <a:ln w="9525">
            <a:noFill/>
            <a:miter lim="800000"/>
            <a:headEnd/>
            <a:tailEnd/>
          </a:ln>
        </p:spPr>
      </p:pic>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1138" y="1330325"/>
            <a:ext cx="3656012"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9550" y="1330325"/>
            <a:ext cx="3656013"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2" descr="MDE2"/>
          <p:cNvPicPr>
            <a:picLocks noChangeAspect="1" noChangeArrowheads="1"/>
          </p:cNvPicPr>
          <p:nvPr userDrawn="1"/>
        </p:nvPicPr>
        <p:blipFill>
          <a:blip r:embed="rId2" cstate="print"/>
          <a:srcRect/>
          <a:stretch>
            <a:fillRect/>
          </a:stretch>
        </p:blipFill>
        <p:spPr bwMode="auto">
          <a:xfrm>
            <a:off x="0" y="1981200"/>
            <a:ext cx="1219200" cy="641350"/>
          </a:xfrm>
          <a:prstGeom prst="rect">
            <a:avLst/>
          </a:prstGeom>
          <a:noFill/>
          <a:ln w="9525">
            <a:noFill/>
            <a:miter lim="800000"/>
            <a:headEnd/>
            <a:tailEnd/>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0675" name="Rectangle 3"/>
          <p:cNvSpPr>
            <a:spLocks noChangeArrowheads="1"/>
          </p:cNvSpPr>
          <p:nvPr/>
        </p:nvSpPr>
        <p:spPr bwMode="auto">
          <a:xfrm>
            <a:off x="0" y="-14288"/>
            <a:ext cx="9144000" cy="6872288"/>
          </a:xfrm>
          <a:prstGeom prst="rect">
            <a:avLst/>
          </a:prstGeom>
          <a:solidFill>
            <a:srgbClr val="ECDEBE"/>
          </a:solidFill>
          <a:ln w="9525">
            <a:noFill/>
            <a:miter lim="800000"/>
            <a:headEnd/>
            <a:tailEnd/>
          </a:ln>
          <a:effectLst/>
        </p:spPr>
        <p:txBody>
          <a:bodyPr wrap="none" anchor="ctr"/>
          <a:lstStyle/>
          <a:p>
            <a:pPr algn="ctr" eaLnBrk="1" hangingPunct="1">
              <a:defRPr/>
            </a:pPr>
            <a:endParaRPr lang="en-US" sz="1800" b="0" dirty="0">
              <a:latin typeface="Helvetica" pitchFamily="34" charset="0"/>
            </a:endParaRPr>
          </a:p>
        </p:txBody>
      </p:sp>
      <p:sp>
        <p:nvSpPr>
          <p:cNvPr id="540676" name="Rectangle 4"/>
          <p:cNvSpPr>
            <a:spLocks noChangeArrowheads="1"/>
          </p:cNvSpPr>
          <p:nvPr/>
        </p:nvSpPr>
        <p:spPr bwMode="auto">
          <a:xfrm>
            <a:off x="0" y="-14288"/>
            <a:ext cx="1247775" cy="6872288"/>
          </a:xfrm>
          <a:prstGeom prst="rect">
            <a:avLst/>
          </a:prstGeom>
          <a:solidFill>
            <a:srgbClr val="DBC187"/>
          </a:solidFill>
          <a:ln w="9525">
            <a:noFill/>
            <a:miter lim="800000"/>
            <a:headEnd/>
            <a:tailEnd/>
          </a:ln>
          <a:effectLst/>
        </p:spPr>
        <p:txBody>
          <a:bodyPr wrap="none" anchor="ctr"/>
          <a:lstStyle/>
          <a:p>
            <a:pPr>
              <a:defRPr/>
            </a:pPr>
            <a:endParaRPr lang="en-US" dirty="0"/>
          </a:p>
        </p:txBody>
      </p:sp>
      <p:grpSp>
        <p:nvGrpSpPr>
          <p:cNvPr id="2052" name="Group 5"/>
          <p:cNvGrpSpPr>
            <a:grpSpLocks noChangeAspect="1"/>
          </p:cNvGrpSpPr>
          <p:nvPr/>
        </p:nvGrpSpPr>
        <p:grpSpPr bwMode="auto">
          <a:xfrm>
            <a:off x="5791200" y="0"/>
            <a:ext cx="3517900" cy="6858000"/>
            <a:chOff x="3648" y="0"/>
            <a:chExt cx="2216" cy="4320"/>
          </a:xfrm>
        </p:grpSpPr>
        <p:sp>
          <p:nvSpPr>
            <p:cNvPr id="540678" name="AutoShape 6"/>
            <p:cNvSpPr>
              <a:spLocks noChangeAspect="1" noChangeArrowheads="1" noTextEdit="1"/>
            </p:cNvSpPr>
            <p:nvPr userDrawn="1"/>
          </p:nvSpPr>
          <p:spPr bwMode="auto">
            <a:xfrm>
              <a:off x="3648" y="0"/>
              <a:ext cx="2216" cy="4320"/>
            </a:xfrm>
            <a:prstGeom prst="rect">
              <a:avLst/>
            </a:prstGeom>
            <a:noFill/>
            <a:ln w="9525">
              <a:noFill/>
              <a:miter lim="800000"/>
              <a:headEnd/>
              <a:tailEnd/>
            </a:ln>
          </p:spPr>
          <p:txBody>
            <a:bodyPr/>
            <a:lstStyle/>
            <a:p>
              <a:pPr>
                <a:defRPr/>
              </a:pPr>
              <a:endParaRPr lang="en-US" dirty="0"/>
            </a:p>
          </p:txBody>
        </p:sp>
        <p:grpSp>
          <p:nvGrpSpPr>
            <p:cNvPr id="2105" name="Group 7"/>
            <p:cNvGrpSpPr>
              <a:grpSpLocks/>
            </p:cNvGrpSpPr>
            <p:nvPr userDrawn="1"/>
          </p:nvGrpSpPr>
          <p:grpSpPr bwMode="auto">
            <a:xfrm>
              <a:off x="3648" y="0"/>
              <a:ext cx="2216" cy="4320"/>
              <a:chOff x="3648" y="0"/>
              <a:chExt cx="2216" cy="4320"/>
            </a:xfrm>
          </p:grpSpPr>
          <p:sp>
            <p:nvSpPr>
              <p:cNvPr id="540680" name="Rectangle 8"/>
              <p:cNvSpPr>
                <a:spLocks noChangeArrowheads="1"/>
              </p:cNvSpPr>
              <p:nvPr userDrawn="1"/>
            </p:nvSpPr>
            <p:spPr bwMode="auto">
              <a:xfrm>
                <a:off x="3648" y="0"/>
                <a:ext cx="2216" cy="4320"/>
              </a:xfrm>
              <a:prstGeom prst="rect">
                <a:avLst/>
              </a:prstGeom>
              <a:noFill/>
              <a:ln w="0">
                <a:noFill/>
                <a:miter lim="800000"/>
                <a:headEnd/>
                <a:tailEnd/>
              </a:ln>
            </p:spPr>
            <p:txBody>
              <a:bodyPr/>
              <a:lstStyle/>
              <a:p>
                <a:pPr>
                  <a:defRPr/>
                </a:pPr>
                <a:endParaRPr lang="en-US" dirty="0"/>
              </a:p>
            </p:txBody>
          </p:sp>
          <p:sp>
            <p:nvSpPr>
              <p:cNvPr id="540681" name="Freeform 9"/>
              <p:cNvSpPr>
                <a:spLocks/>
              </p:cNvSpPr>
              <p:nvPr userDrawn="1"/>
            </p:nvSpPr>
            <p:spPr bwMode="auto">
              <a:xfrm>
                <a:off x="4599" y="951"/>
                <a:ext cx="1226" cy="2423"/>
              </a:xfrm>
              <a:custGeom>
                <a:avLst/>
                <a:gdLst/>
                <a:ahLst/>
                <a:cxnLst>
                  <a:cxn ang="0">
                    <a:pos x="1226" y="2351"/>
                  </a:cxn>
                  <a:cxn ang="0">
                    <a:pos x="1215" y="2423"/>
                  </a:cxn>
                  <a:cxn ang="0">
                    <a:pos x="1052" y="1595"/>
                  </a:cxn>
                  <a:cxn ang="0">
                    <a:pos x="353" y="2071"/>
                  </a:cxn>
                  <a:cxn ang="0">
                    <a:pos x="829" y="1371"/>
                  </a:cxn>
                  <a:cxn ang="0">
                    <a:pos x="0" y="1215"/>
                  </a:cxn>
                  <a:cxn ang="0">
                    <a:pos x="829" y="1052"/>
                  </a:cxn>
                  <a:cxn ang="0">
                    <a:pos x="353" y="358"/>
                  </a:cxn>
                  <a:cxn ang="0">
                    <a:pos x="1052" y="828"/>
                  </a:cxn>
                  <a:cxn ang="0">
                    <a:pos x="1215" y="0"/>
                  </a:cxn>
                  <a:cxn ang="0">
                    <a:pos x="1226" y="2351"/>
                  </a:cxn>
                </a:cxnLst>
                <a:rect l="0" t="0" r="r" b="b"/>
                <a:pathLst>
                  <a:path w="1226" h="2423">
                    <a:moveTo>
                      <a:pt x="1226" y="2351"/>
                    </a:moveTo>
                    <a:lnTo>
                      <a:pt x="1215" y="2423"/>
                    </a:lnTo>
                    <a:lnTo>
                      <a:pt x="1052" y="1595"/>
                    </a:lnTo>
                    <a:lnTo>
                      <a:pt x="353" y="2071"/>
                    </a:lnTo>
                    <a:lnTo>
                      <a:pt x="829" y="1371"/>
                    </a:lnTo>
                    <a:lnTo>
                      <a:pt x="0" y="1215"/>
                    </a:lnTo>
                    <a:lnTo>
                      <a:pt x="829" y="1052"/>
                    </a:lnTo>
                    <a:lnTo>
                      <a:pt x="353" y="358"/>
                    </a:lnTo>
                    <a:lnTo>
                      <a:pt x="1052" y="828"/>
                    </a:lnTo>
                    <a:lnTo>
                      <a:pt x="1215" y="0"/>
                    </a:lnTo>
                    <a:lnTo>
                      <a:pt x="1226" y="2351"/>
                    </a:lnTo>
                    <a:close/>
                  </a:path>
                </a:pathLst>
              </a:custGeom>
              <a:solidFill>
                <a:srgbClr val="DFC793"/>
              </a:solidFill>
              <a:ln w="0">
                <a:noFill/>
                <a:prstDash val="solid"/>
                <a:round/>
                <a:headEnd/>
                <a:tailEnd/>
              </a:ln>
            </p:spPr>
            <p:txBody>
              <a:bodyPr/>
              <a:lstStyle/>
              <a:p>
                <a:pPr>
                  <a:defRPr/>
                </a:pPr>
                <a:endParaRPr lang="en-US" dirty="0"/>
              </a:p>
            </p:txBody>
          </p:sp>
          <p:sp>
            <p:nvSpPr>
              <p:cNvPr id="540682" name="Freeform 10"/>
              <p:cNvSpPr>
                <a:spLocks/>
              </p:cNvSpPr>
              <p:nvPr userDrawn="1"/>
            </p:nvSpPr>
            <p:spPr bwMode="auto">
              <a:xfrm>
                <a:off x="5814" y="951"/>
                <a:ext cx="11" cy="67"/>
              </a:xfrm>
              <a:custGeom>
                <a:avLst/>
                <a:gdLst/>
                <a:ahLst/>
                <a:cxnLst>
                  <a:cxn ang="0">
                    <a:pos x="0" y="0"/>
                  </a:cxn>
                  <a:cxn ang="0">
                    <a:pos x="11" y="67"/>
                  </a:cxn>
                  <a:cxn ang="0">
                    <a:pos x="0" y="0"/>
                  </a:cxn>
                </a:cxnLst>
                <a:rect l="0" t="0" r="r" b="b"/>
                <a:pathLst>
                  <a:path w="11" h="67">
                    <a:moveTo>
                      <a:pt x="0" y="0"/>
                    </a:moveTo>
                    <a:lnTo>
                      <a:pt x="11" y="67"/>
                    </a:lnTo>
                    <a:lnTo>
                      <a:pt x="0" y="0"/>
                    </a:lnTo>
                    <a:close/>
                  </a:path>
                </a:pathLst>
              </a:custGeom>
              <a:solidFill>
                <a:srgbClr val="DFC793"/>
              </a:solidFill>
              <a:ln w="0">
                <a:noFill/>
                <a:prstDash val="solid"/>
                <a:round/>
                <a:headEnd/>
                <a:tailEnd/>
              </a:ln>
            </p:spPr>
            <p:txBody>
              <a:bodyPr/>
              <a:lstStyle/>
              <a:p>
                <a:pPr>
                  <a:defRPr/>
                </a:pPr>
                <a:endParaRPr lang="en-US" dirty="0"/>
              </a:p>
            </p:txBody>
          </p:sp>
          <p:sp>
            <p:nvSpPr>
              <p:cNvPr id="540683" name="Rectangle 11"/>
              <p:cNvSpPr>
                <a:spLocks noChangeArrowheads="1"/>
              </p:cNvSpPr>
              <p:nvPr userDrawn="1"/>
            </p:nvSpPr>
            <p:spPr bwMode="auto">
              <a:xfrm>
                <a:off x="5097" y="6"/>
                <a:ext cx="414" cy="5"/>
              </a:xfrm>
              <a:prstGeom prst="rect">
                <a:avLst/>
              </a:prstGeom>
              <a:solidFill>
                <a:srgbClr val="DFC793"/>
              </a:solidFill>
              <a:ln w="0">
                <a:noFill/>
                <a:miter lim="800000"/>
                <a:headEnd/>
                <a:tailEnd/>
              </a:ln>
            </p:spPr>
            <p:txBody>
              <a:bodyPr/>
              <a:lstStyle/>
              <a:p>
                <a:pPr>
                  <a:defRPr/>
                </a:pPr>
                <a:endParaRPr lang="en-US" dirty="0"/>
              </a:p>
            </p:txBody>
          </p:sp>
          <p:sp>
            <p:nvSpPr>
              <p:cNvPr id="540684" name="Rectangle 12"/>
              <p:cNvSpPr>
                <a:spLocks noChangeArrowheads="1"/>
              </p:cNvSpPr>
              <p:nvPr userDrawn="1"/>
            </p:nvSpPr>
            <p:spPr bwMode="auto">
              <a:xfrm>
                <a:off x="5097" y="11"/>
                <a:ext cx="414" cy="6"/>
              </a:xfrm>
              <a:prstGeom prst="rect">
                <a:avLst/>
              </a:prstGeom>
              <a:solidFill>
                <a:srgbClr val="DFC793"/>
              </a:solidFill>
              <a:ln w="0">
                <a:noFill/>
                <a:miter lim="800000"/>
                <a:headEnd/>
                <a:tailEnd/>
              </a:ln>
            </p:spPr>
            <p:txBody>
              <a:bodyPr/>
              <a:lstStyle/>
              <a:p>
                <a:pPr>
                  <a:defRPr/>
                </a:pPr>
                <a:endParaRPr lang="en-US" dirty="0"/>
              </a:p>
            </p:txBody>
          </p:sp>
          <p:sp>
            <p:nvSpPr>
              <p:cNvPr id="540685" name="Rectangle 13"/>
              <p:cNvSpPr>
                <a:spLocks noChangeArrowheads="1"/>
              </p:cNvSpPr>
              <p:nvPr userDrawn="1"/>
            </p:nvSpPr>
            <p:spPr bwMode="auto">
              <a:xfrm>
                <a:off x="5097" y="17"/>
                <a:ext cx="414" cy="5"/>
              </a:xfrm>
              <a:prstGeom prst="rect">
                <a:avLst/>
              </a:prstGeom>
              <a:solidFill>
                <a:srgbClr val="DFC793"/>
              </a:solidFill>
              <a:ln w="0">
                <a:noFill/>
                <a:miter lim="800000"/>
                <a:headEnd/>
                <a:tailEnd/>
              </a:ln>
            </p:spPr>
            <p:txBody>
              <a:bodyPr/>
              <a:lstStyle/>
              <a:p>
                <a:pPr>
                  <a:defRPr/>
                </a:pPr>
                <a:endParaRPr lang="en-US" dirty="0"/>
              </a:p>
            </p:txBody>
          </p:sp>
          <p:sp>
            <p:nvSpPr>
              <p:cNvPr id="540686" name="Rectangle 14"/>
              <p:cNvSpPr>
                <a:spLocks noChangeArrowheads="1"/>
              </p:cNvSpPr>
              <p:nvPr userDrawn="1"/>
            </p:nvSpPr>
            <p:spPr bwMode="auto">
              <a:xfrm>
                <a:off x="5097" y="22"/>
                <a:ext cx="414" cy="6"/>
              </a:xfrm>
              <a:prstGeom prst="rect">
                <a:avLst/>
              </a:prstGeom>
              <a:solidFill>
                <a:srgbClr val="DFC793"/>
              </a:solidFill>
              <a:ln w="0">
                <a:noFill/>
                <a:miter lim="800000"/>
                <a:headEnd/>
                <a:tailEnd/>
              </a:ln>
            </p:spPr>
            <p:txBody>
              <a:bodyPr/>
              <a:lstStyle/>
              <a:p>
                <a:pPr>
                  <a:defRPr/>
                </a:pPr>
                <a:endParaRPr lang="en-US" dirty="0"/>
              </a:p>
            </p:txBody>
          </p:sp>
          <p:sp>
            <p:nvSpPr>
              <p:cNvPr id="540687" name="Rectangle 15"/>
              <p:cNvSpPr>
                <a:spLocks noChangeArrowheads="1"/>
              </p:cNvSpPr>
              <p:nvPr userDrawn="1"/>
            </p:nvSpPr>
            <p:spPr bwMode="auto">
              <a:xfrm>
                <a:off x="5836" y="22"/>
                <a:ext cx="6" cy="6"/>
              </a:xfrm>
              <a:prstGeom prst="rect">
                <a:avLst/>
              </a:prstGeom>
              <a:solidFill>
                <a:srgbClr val="DFC793"/>
              </a:solidFill>
              <a:ln w="0">
                <a:noFill/>
                <a:miter lim="800000"/>
                <a:headEnd/>
                <a:tailEnd/>
              </a:ln>
            </p:spPr>
            <p:txBody>
              <a:bodyPr/>
              <a:lstStyle/>
              <a:p>
                <a:pPr>
                  <a:defRPr/>
                </a:pPr>
                <a:endParaRPr lang="en-US" dirty="0"/>
              </a:p>
            </p:txBody>
          </p:sp>
          <p:sp>
            <p:nvSpPr>
              <p:cNvPr id="540688" name="Rectangle 16"/>
              <p:cNvSpPr>
                <a:spLocks noChangeArrowheads="1"/>
              </p:cNvSpPr>
              <p:nvPr userDrawn="1"/>
            </p:nvSpPr>
            <p:spPr bwMode="auto">
              <a:xfrm>
                <a:off x="5097" y="28"/>
                <a:ext cx="414" cy="6"/>
              </a:xfrm>
              <a:prstGeom prst="rect">
                <a:avLst/>
              </a:prstGeom>
              <a:solidFill>
                <a:srgbClr val="DFC793"/>
              </a:solidFill>
              <a:ln w="0">
                <a:noFill/>
                <a:miter lim="800000"/>
                <a:headEnd/>
                <a:tailEnd/>
              </a:ln>
            </p:spPr>
            <p:txBody>
              <a:bodyPr/>
              <a:lstStyle/>
              <a:p>
                <a:pPr>
                  <a:defRPr/>
                </a:pPr>
                <a:endParaRPr lang="en-US" dirty="0"/>
              </a:p>
            </p:txBody>
          </p:sp>
          <p:sp>
            <p:nvSpPr>
              <p:cNvPr id="540689" name="Rectangle 17"/>
              <p:cNvSpPr>
                <a:spLocks noChangeArrowheads="1"/>
              </p:cNvSpPr>
              <p:nvPr userDrawn="1"/>
            </p:nvSpPr>
            <p:spPr bwMode="auto">
              <a:xfrm>
                <a:off x="5836" y="28"/>
                <a:ext cx="6" cy="6"/>
              </a:xfrm>
              <a:prstGeom prst="rect">
                <a:avLst/>
              </a:prstGeom>
              <a:solidFill>
                <a:srgbClr val="DFC793"/>
              </a:solidFill>
              <a:ln w="0">
                <a:noFill/>
                <a:miter lim="800000"/>
                <a:headEnd/>
                <a:tailEnd/>
              </a:ln>
            </p:spPr>
            <p:txBody>
              <a:bodyPr/>
              <a:lstStyle/>
              <a:p>
                <a:pPr>
                  <a:defRPr/>
                </a:pPr>
                <a:endParaRPr lang="en-US" dirty="0"/>
              </a:p>
            </p:txBody>
          </p:sp>
          <p:sp>
            <p:nvSpPr>
              <p:cNvPr id="540690" name="Rectangle 18"/>
              <p:cNvSpPr>
                <a:spLocks noChangeArrowheads="1"/>
              </p:cNvSpPr>
              <p:nvPr userDrawn="1"/>
            </p:nvSpPr>
            <p:spPr bwMode="auto">
              <a:xfrm>
                <a:off x="5097" y="34"/>
                <a:ext cx="414" cy="5"/>
              </a:xfrm>
              <a:prstGeom prst="rect">
                <a:avLst/>
              </a:prstGeom>
              <a:solidFill>
                <a:srgbClr val="DFC793"/>
              </a:solidFill>
              <a:ln w="0">
                <a:noFill/>
                <a:miter lim="800000"/>
                <a:headEnd/>
                <a:tailEnd/>
              </a:ln>
            </p:spPr>
            <p:txBody>
              <a:bodyPr/>
              <a:lstStyle/>
              <a:p>
                <a:pPr>
                  <a:defRPr/>
                </a:pPr>
                <a:endParaRPr lang="en-US" dirty="0"/>
              </a:p>
            </p:txBody>
          </p:sp>
          <p:sp>
            <p:nvSpPr>
              <p:cNvPr id="540691" name="Rectangle 19"/>
              <p:cNvSpPr>
                <a:spLocks noChangeArrowheads="1"/>
              </p:cNvSpPr>
              <p:nvPr userDrawn="1"/>
            </p:nvSpPr>
            <p:spPr bwMode="auto">
              <a:xfrm>
                <a:off x="5830" y="34"/>
                <a:ext cx="12" cy="5"/>
              </a:xfrm>
              <a:prstGeom prst="rect">
                <a:avLst/>
              </a:prstGeom>
              <a:solidFill>
                <a:srgbClr val="DFC793"/>
              </a:solidFill>
              <a:ln w="0">
                <a:noFill/>
                <a:miter lim="800000"/>
                <a:headEnd/>
                <a:tailEnd/>
              </a:ln>
            </p:spPr>
            <p:txBody>
              <a:bodyPr/>
              <a:lstStyle/>
              <a:p>
                <a:pPr>
                  <a:defRPr/>
                </a:pPr>
                <a:endParaRPr lang="en-US" dirty="0"/>
              </a:p>
            </p:txBody>
          </p:sp>
          <p:sp>
            <p:nvSpPr>
              <p:cNvPr id="540692" name="Rectangle 20"/>
              <p:cNvSpPr>
                <a:spLocks noChangeArrowheads="1"/>
              </p:cNvSpPr>
              <p:nvPr userDrawn="1"/>
            </p:nvSpPr>
            <p:spPr bwMode="auto">
              <a:xfrm>
                <a:off x="5097" y="39"/>
                <a:ext cx="414" cy="6"/>
              </a:xfrm>
              <a:prstGeom prst="rect">
                <a:avLst/>
              </a:prstGeom>
              <a:solidFill>
                <a:srgbClr val="DFC793"/>
              </a:solidFill>
              <a:ln w="0">
                <a:noFill/>
                <a:miter lim="800000"/>
                <a:headEnd/>
                <a:tailEnd/>
              </a:ln>
            </p:spPr>
            <p:txBody>
              <a:bodyPr/>
              <a:lstStyle/>
              <a:p>
                <a:pPr>
                  <a:defRPr/>
                </a:pPr>
                <a:endParaRPr lang="en-US" dirty="0"/>
              </a:p>
            </p:txBody>
          </p:sp>
          <p:sp>
            <p:nvSpPr>
              <p:cNvPr id="540693" name="Rectangle 21"/>
              <p:cNvSpPr>
                <a:spLocks noChangeArrowheads="1"/>
              </p:cNvSpPr>
              <p:nvPr userDrawn="1"/>
            </p:nvSpPr>
            <p:spPr bwMode="auto">
              <a:xfrm>
                <a:off x="5830" y="39"/>
                <a:ext cx="12" cy="6"/>
              </a:xfrm>
              <a:prstGeom prst="rect">
                <a:avLst/>
              </a:prstGeom>
              <a:solidFill>
                <a:srgbClr val="DFC793"/>
              </a:solidFill>
              <a:ln w="0">
                <a:noFill/>
                <a:miter lim="800000"/>
                <a:headEnd/>
                <a:tailEnd/>
              </a:ln>
            </p:spPr>
            <p:txBody>
              <a:bodyPr/>
              <a:lstStyle/>
              <a:p>
                <a:pPr>
                  <a:defRPr/>
                </a:pPr>
                <a:endParaRPr lang="en-US" dirty="0"/>
              </a:p>
            </p:txBody>
          </p:sp>
          <p:sp>
            <p:nvSpPr>
              <p:cNvPr id="540694" name="Rectangle 22"/>
              <p:cNvSpPr>
                <a:spLocks noChangeArrowheads="1"/>
              </p:cNvSpPr>
              <p:nvPr userDrawn="1"/>
            </p:nvSpPr>
            <p:spPr bwMode="auto">
              <a:xfrm>
                <a:off x="5131" y="45"/>
                <a:ext cx="364" cy="5"/>
              </a:xfrm>
              <a:prstGeom prst="rect">
                <a:avLst/>
              </a:prstGeom>
              <a:solidFill>
                <a:srgbClr val="DFC793"/>
              </a:solidFill>
              <a:ln w="0">
                <a:noFill/>
                <a:miter lim="800000"/>
                <a:headEnd/>
                <a:tailEnd/>
              </a:ln>
            </p:spPr>
            <p:txBody>
              <a:bodyPr/>
              <a:lstStyle/>
              <a:p>
                <a:pPr>
                  <a:defRPr/>
                </a:pPr>
                <a:endParaRPr lang="en-US" dirty="0"/>
              </a:p>
            </p:txBody>
          </p:sp>
          <p:sp>
            <p:nvSpPr>
              <p:cNvPr id="540695" name="Rectangle 23"/>
              <p:cNvSpPr>
                <a:spLocks noChangeArrowheads="1"/>
              </p:cNvSpPr>
              <p:nvPr userDrawn="1"/>
            </p:nvSpPr>
            <p:spPr bwMode="auto">
              <a:xfrm>
                <a:off x="5830" y="45"/>
                <a:ext cx="12" cy="5"/>
              </a:xfrm>
              <a:prstGeom prst="rect">
                <a:avLst/>
              </a:prstGeom>
              <a:solidFill>
                <a:srgbClr val="DFC793"/>
              </a:solidFill>
              <a:ln w="0">
                <a:noFill/>
                <a:miter lim="800000"/>
                <a:headEnd/>
                <a:tailEnd/>
              </a:ln>
            </p:spPr>
            <p:txBody>
              <a:bodyPr/>
              <a:lstStyle/>
              <a:p>
                <a:pPr>
                  <a:defRPr/>
                </a:pPr>
                <a:endParaRPr lang="en-US" dirty="0"/>
              </a:p>
            </p:txBody>
          </p:sp>
          <p:sp>
            <p:nvSpPr>
              <p:cNvPr id="540696" name="Rectangle 24"/>
              <p:cNvSpPr>
                <a:spLocks noChangeArrowheads="1"/>
              </p:cNvSpPr>
              <p:nvPr userDrawn="1"/>
            </p:nvSpPr>
            <p:spPr bwMode="auto">
              <a:xfrm>
                <a:off x="5165" y="50"/>
                <a:ext cx="307" cy="6"/>
              </a:xfrm>
              <a:prstGeom prst="rect">
                <a:avLst/>
              </a:prstGeom>
              <a:solidFill>
                <a:srgbClr val="DFC793"/>
              </a:solidFill>
              <a:ln w="0">
                <a:noFill/>
                <a:miter lim="800000"/>
                <a:headEnd/>
                <a:tailEnd/>
              </a:ln>
            </p:spPr>
            <p:txBody>
              <a:bodyPr/>
              <a:lstStyle/>
              <a:p>
                <a:pPr>
                  <a:defRPr/>
                </a:pPr>
                <a:endParaRPr lang="en-US" dirty="0"/>
              </a:p>
            </p:txBody>
          </p:sp>
          <p:sp>
            <p:nvSpPr>
              <p:cNvPr id="540697" name="Rectangle 25"/>
              <p:cNvSpPr>
                <a:spLocks noChangeArrowheads="1"/>
              </p:cNvSpPr>
              <p:nvPr userDrawn="1"/>
            </p:nvSpPr>
            <p:spPr bwMode="auto">
              <a:xfrm>
                <a:off x="5825" y="50"/>
                <a:ext cx="17" cy="6"/>
              </a:xfrm>
              <a:prstGeom prst="rect">
                <a:avLst/>
              </a:prstGeom>
              <a:solidFill>
                <a:srgbClr val="DFC793"/>
              </a:solidFill>
              <a:ln w="0">
                <a:noFill/>
                <a:miter lim="800000"/>
                <a:headEnd/>
                <a:tailEnd/>
              </a:ln>
            </p:spPr>
            <p:txBody>
              <a:bodyPr/>
              <a:lstStyle/>
              <a:p>
                <a:pPr>
                  <a:defRPr/>
                </a:pPr>
                <a:endParaRPr lang="en-US" dirty="0"/>
              </a:p>
            </p:txBody>
          </p:sp>
          <p:sp>
            <p:nvSpPr>
              <p:cNvPr id="540698" name="Rectangle 26"/>
              <p:cNvSpPr>
                <a:spLocks noChangeArrowheads="1"/>
              </p:cNvSpPr>
              <p:nvPr userDrawn="1"/>
            </p:nvSpPr>
            <p:spPr bwMode="auto">
              <a:xfrm>
                <a:off x="5176" y="56"/>
                <a:ext cx="274" cy="6"/>
              </a:xfrm>
              <a:prstGeom prst="rect">
                <a:avLst/>
              </a:prstGeom>
              <a:solidFill>
                <a:srgbClr val="DFC793"/>
              </a:solidFill>
              <a:ln w="0">
                <a:noFill/>
                <a:miter lim="800000"/>
                <a:headEnd/>
                <a:tailEnd/>
              </a:ln>
            </p:spPr>
            <p:txBody>
              <a:bodyPr/>
              <a:lstStyle/>
              <a:p>
                <a:pPr>
                  <a:defRPr/>
                </a:pPr>
                <a:endParaRPr lang="en-US" dirty="0"/>
              </a:p>
            </p:txBody>
          </p:sp>
          <p:sp>
            <p:nvSpPr>
              <p:cNvPr id="540699" name="Rectangle 27"/>
              <p:cNvSpPr>
                <a:spLocks noChangeArrowheads="1"/>
              </p:cNvSpPr>
              <p:nvPr userDrawn="1"/>
            </p:nvSpPr>
            <p:spPr bwMode="auto">
              <a:xfrm>
                <a:off x="5825" y="56"/>
                <a:ext cx="17" cy="6"/>
              </a:xfrm>
              <a:prstGeom prst="rect">
                <a:avLst/>
              </a:prstGeom>
              <a:solidFill>
                <a:srgbClr val="DFC793"/>
              </a:solidFill>
              <a:ln w="0">
                <a:noFill/>
                <a:miter lim="800000"/>
                <a:headEnd/>
                <a:tailEnd/>
              </a:ln>
            </p:spPr>
            <p:txBody>
              <a:bodyPr/>
              <a:lstStyle/>
              <a:p>
                <a:pPr>
                  <a:defRPr/>
                </a:pPr>
                <a:endParaRPr lang="en-US" dirty="0"/>
              </a:p>
            </p:txBody>
          </p:sp>
          <p:sp>
            <p:nvSpPr>
              <p:cNvPr id="540700" name="Rectangle 28"/>
              <p:cNvSpPr>
                <a:spLocks noChangeArrowheads="1"/>
              </p:cNvSpPr>
              <p:nvPr userDrawn="1"/>
            </p:nvSpPr>
            <p:spPr bwMode="auto">
              <a:xfrm>
                <a:off x="5181" y="62"/>
                <a:ext cx="263" cy="5"/>
              </a:xfrm>
              <a:prstGeom prst="rect">
                <a:avLst/>
              </a:prstGeom>
              <a:solidFill>
                <a:srgbClr val="DFC793"/>
              </a:solidFill>
              <a:ln w="0">
                <a:noFill/>
                <a:miter lim="800000"/>
                <a:headEnd/>
                <a:tailEnd/>
              </a:ln>
            </p:spPr>
            <p:txBody>
              <a:bodyPr/>
              <a:lstStyle/>
              <a:p>
                <a:pPr>
                  <a:defRPr/>
                </a:pPr>
                <a:endParaRPr lang="en-US" dirty="0"/>
              </a:p>
            </p:txBody>
          </p:sp>
          <p:sp>
            <p:nvSpPr>
              <p:cNvPr id="540701" name="Rectangle 29"/>
              <p:cNvSpPr>
                <a:spLocks noChangeArrowheads="1"/>
              </p:cNvSpPr>
              <p:nvPr userDrawn="1"/>
            </p:nvSpPr>
            <p:spPr bwMode="auto">
              <a:xfrm>
                <a:off x="5819" y="62"/>
                <a:ext cx="23" cy="5"/>
              </a:xfrm>
              <a:prstGeom prst="rect">
                <a:avLst/>
              </a:prstGeom>
              <a:solidFill>
                <a:srgbClr val="DFC793"/>
              </a:solidFill>
              <a:ln w="0">
                <a:noFill/>
                <a:miter lim="800000"/>
                <a:headEnd/>
                <a:tailEnd/>
              </a:ln>
            </p:spPr>
            <p:txBody>
              <a:bodyPr/>
              <a:lstStyle/>
              <a:p>
                <a:pPr>
                  <a:defRPr/>
                </a:pPr>
                <a:endParaRPr lang="en-US" dirty="0"/>
              </a:p>
            </p:txBody>
          </p:sp>
          <p:sp>
            <p:nvSpPr>
              <p:cNvPr id="540702" name="Rectangle 30"/>
              <p:cNvSpPr>
                <a:spLocks noChangeArrowheads="1"/>
              </p:cNvSpPr>
              <p:nvPr userDrawn="1"/>
            </p:nvSpPr>
            <p:spPr bwMode="auto">
              <a:xfrm>
                <a:off x="5187" y="67"/>
                <a:ext cx="252" cy="6"/>
              </a:xfrm>
              <a:prstGeom prst="rect">
                <a:avLst/>
              </a:prstGeom>
              <a:solidFill>
                <a:srgbClr val="DFC793"/>
              </a:solidFill>
              <a:ln w="0">
                <a:noFill/>
                <a:miter lim="800000"/>
                <a:headEnd/>
                <a:tailEnd/>
              </a:ln>
            </p:spPr>
            <p:txBody>
              <a:bodyPr/>
              <a:lstStyle/>
              <a:p>
                <a:pPr>
                  <a:defRPr/>
                </a:pPr>
                <a:endParaRPr lang="en-US" dirty="0"/>
              </a:p>
            </p:txBody>
          </p:sp>
          <p:sp>
            <p:nvSpPr>
              <p:cNvPr id="540703" name="Rectangle 31"/>
              <p:cNvSpPr>
                <a:spLocks noChangeArrowheads="1"/>
              </p:cNvSpPr>
              <p:nvPr userDrawn="1"/>
            </p:nvSpPr>
            <p:spPr bwMode="auto">
              <a:xfrm>
                <a:off x="5819" y="67"/>
                <a:ext cx="23" cy="6"/>
              </a:xfrm>
              <a:prstGeom prst="rect">
                <a:avLst/>
              </a:prstGeom>
              <a:solidFill>
                <a:srgbClr val="DFC793"/>
              </a:solidFill>
              <a:ln w="0">
                <a:noFill/>
                <a:miter lim="800000"/>
                <a:headEnd/>
                <a:tailEnd/>
              </a:ln>
            </p:spPr>
            <p:txBody>
              <a:bodyPr/>
              <a:lstStyle/>
              <a:p>
                <a:pPr>
                  <a:defRPr/>
                </a:pPr>
                <a:endParaRPr lang="en-US" dirty="0"/>
              </a:p>
            </p:txBody>
          </p:sp>
          <p:sp>
            <p:nvSpPr>
              <p:cNvPr id="540704" name="Rectangle 32"/>
              <p:cNvSpPr>
                <a:spLocks noChangeArrowheads="1"/>
              </p:cNvSpPr>
              <p:nvPr userDrawn="1"/>
            </p:nvSpPr>
            <p:spPr bwMode="auto">
              <a:xfrm>
                <a:off x="5192" y="73"/>
                <a:ext cx="236" cy="5"/>
              </a:xfrm>
              <a:prstGeom prst="rect">
                <a:avLst/>
              </a:prstGeom>
              <a:solidFill>
                <a:srgbClr val="DFC793"/>
              </a:solidFill>
              <a:ln w="0">
                <a:noFill/>
                <a:miter lim="800000"/>
                <a:headEnd/>
                <a:tailEnd/>
              </a:ln>
            </p:spPr>
            <p:txBody>
              <a:bodyPr/>
              <a:lstStyle/>
              <a:p>
                <a:pPr>
                  <a:defRPr/>
                </a:pPr>
                <a:endParaRPr lang="en-US" dirty="0"/>
              </a:p>
            </p:txBody>
          </p:sp>
          <p:sp>
            <p:nvSpPr>
              <p:cNvPr id="540705" name="Rectangle 33"/>
              <p:cNvSpPr>
                <a:spLocks noChangeArrowheads="1"/>
              </p:cNvSpPr>
              <p:nvPr userDrawn="1"/>
            </p:nvSpPr>
            <p:spPr bwMode="auto">
              <a:xfrm>
                <a:off x="5819" y="73"/>
                <a:ext cx="23" cy="5"/>
              </a:xfrm>
              <a:prstGeom prst="rect">
                <a:avLst/>
              </a:prstGeom>
              <a:solidFill>
                <a:srgbClr val="DFC793"/>
              </a:solidFill>
              <a:ln w="0">
                <a:noFill/>
                <a:miter lim="800000"/>
                <a:headEnd/>
                <a:tailEnd/>
              </a:ln>
            </p:spPr>
            <p:txBody>
              <a:bodyPr/>
              <a:lstStyle/>
              <a:p>
                <a:pPr>
                  <a:defRPr/>
                </a:pPr>
                <a:endParaRPr lang="en-US" dirty="0"/>
              </a:p>
            </p:txBody>
          </p:sp>
          <p:sp>
            <p:nvSpPr>
              <p:cNvPr id="540706" name="Rectangle 34"/>
              <p:cNvSpPr>
                <a:spLocks noChangeArrowheads="1"/>
              </p:cNvSpPr>
              <p:nvPr userDrawn="1"/>
            </p:nvSpPr>
            <p:spPr bwMode="auto">
              <a:xfrm>
                <a:off x="5198" y="78"/>
                <a:ext cx="224" cy="6"/>
              </a:xfrm>
              <a:prstGeom prst="rect">
                <a:avLst/>
              </a:prstGeom>
              <a:solidFill>
                <a:srgbClr val="DFC793"/>
              </a:solidFill>
              <a:ln w="0">
                <a:noFill/>
                <a:miter lim="800000"/>
                <a:headEnd/>
                <a:tailEnd/>
              </a:ln>
            </p:spPr>
            <p:txBody>
              <a:bodyPr/>
              <a:lstStyle/>
              <a:p>
                <a:pPr>
                  <a:defRPr/>
                </a:pPr>
                <a:endParaRPr lang="en-US" dirty="0"/>
              </a:p>
            </p:txBody>
          </p:sp>
          <p:sp>
            <p:nvSpPr>
              <p:cNvPr id="540707" name="Rectangle 35"/>
              <p:cNvSpPr>
                <a:spLocks noChangeArrowheads="1"/>
              </p:cNvSpPr>
              <p:nvPr userDrawn="1"/>
            </p:nvSpPr>
            <p:spPr bwMode="auto">
              <a:xfrm>
                <a:off x="5814" y="78"/>
                <a:ext cx="28" cy="6"/>
              </a:xfrm>
              <a:prstGeom prst="rect">
                <a:avLst/>
              </a:prstGeom>
              <a:solidFill>
                <a:srgbClr val="DFC793"/>
              </a:solidFill>
              <a:ln w="0">
                <a:noFill/>
                <a:miter lim="800000"/>
                <a:headEnd/>
                <a:tailEnd/>
              </a:ln>
            </p:spPr>
            <p:txBody>
              <a:bodyPr/>
              <a:lstStyle/>
              <a:p>
                <a:pPr>
                  <a:defRPr/>
                </a:pPr>
                <a:endParaRPr lang="en-US" dirty="0"/>
              </a:p>
            </p:txBody>
          </p:sp>
          <p:sp>
            <p:nvSpPr>
              <p:cNvPr id="540708" name="Rectangle 36"/>
              <p:cNvSpPr>
                <a:spLocks noChangeArrowheads="1"/>
              </p:cNvSpPr>
              <p:nvPr userDrawn="1"/>
            </p:nvSpPr>
            <p:spPr bwMode="auto">
              <a:xfrm>
                <a:off x="5204" y="84"/>
                <a:ext cx="207" cy="6"/>
              </a:xfrm>
              <a:prstGeom prst="rect">
                <a:avLst/>
              </a:prstGeom>
              <a:solidFill>
                <a:srgbClr val="DFC793"/>
              </a:solidFill>
              <a:ln w="0">
                <a:noFill/>
                <a:miter lim="800000"/>
                <a:headEnd/>
                <a:tailEnd/>
              </a:ln>
            </p:spPr>
            <p:txBody>
              <a:bodyPr/>
              <a:lstStyle/>
              <a:p>
                <a:pPr>
                  <a:defRPr/>
                </a:pPr>
                <a:endParaRPr lang="en-US" dirty="0"/>
              </a:p>
            </p:txBody>
          </p:sp>
          <p:sp>
            <p:nvSpPr>
              <p:cNvPr id="540709" name="Rectangle 37"/>
              <p:cNvSpPr>
                <a:spLocks noChangeArrowheads="1"/>
              </p:cNvSpPr>
              <p:nvPr userDrawn="1"/>
            </p:nvSpPr>
            <p:spPr bwMode="auto">
              <a:xfrm>
                <a:off x="5814" y="84"/>
                <a:ext cx="28" cy="6"/>
              </a:xfrm>
              <a:prstGeom prst="rect">
                <a:avLst/>
              </a:prstGeom>
              <a:solidFill>
                <a:srgbClr val="DFC793"/>
              </a:solidFill>
              <a:ln w="0">
                <a:noFill/>
                <a:miter lim="800000"/>
                <a:headEnd/>
                <a:tailEnd/>
              </a:ln>
            </p:spPr>
            <p:txBody>
              <a:bodyPr/>
              <a:lstStyle/>
              <a:p>
                <a:pPr>
                  <a:defRPr/>
                </a:pPr>
                <a:endParaRPr lang="en-US" dirty="0"/>
              </a:p>
            </p:txBody>
          </p:sp>
          <p:sp>
            <p:nvSpPr>
              <p:cNvPr id="540710" name="Rectangle 38"/>
              <p:cNvSpPr>
                <a:spLocks noChangeArrowheads="1"/>
              </p:cNvSpPr>
              <p:nvPr userDrawn="1"/>
            </p:nvSpPr>
            <p:spPr bwMode="auto">
              <a:xfrm>
                <a:off x="5209" y="90"/>
                <a:ext cx="202" cy="5"/>
              </a:xfrm>
              <a:prstGeom prst="rect">
                <a:avLst/>
              </a:prstGeom>
              <a:solidFill>
                <a:srgbClr val="DFC793"/>
              </a:solidFill>
              <a:ln w="0">
                <a:noFill/>
                <a:miter lim="800000"/>
                <a:headEnd/>
                <a:tailEnd/>
              </a:ln>
            </p:spPr>
            <p:txBody>
              <a:bodyPr/>
              <a:lstStyle/>
              <a:p>
                <a:pPr>
                  <a:defRPr/>
                </a:pPr>
                <a:endParaRPr lang="en-US" dirty="0"/>
              </a:p>
            </p:txBody>
          </p:sp>
          <p:sp>
            <p:nvSpPr>
              <p:cNvPr id="540711" name="Rectangle 39"/>
              <p:cNvSpPr>
                <a:spLocks noChangeArrowheads="1"/>
              </p:cNvSpPr>
              <p:nvPr userDrawn="1"/>
            </p:nvSpPr>
            <p:spPr bwMode="auto">
              <a:xfrm>
                <a:off x="5808" y="90"/>
                <a:ext cx="34" cy="5"/>
              </a:xfrm>
              <a:prstGeom prst="rect">
                <a:avLst/>
              </a:prstGeom>
              <a:solidFill>
                <a:srgbClr val="DFC793"/>
              </a:solidFill>
              <a:ln w="0">
                <a:noFill/>
                <a:miter lim="800000"/>
                <a:headEnd/>
                <a:tailEnd/>
              </a:ln>
            </p:spPr>
            <p:txBody>
              <a:bodyPr/>
              <a:lstStyle/>
              <a:p>
                <a:pPr>
                  <a:defRPr/>
                </a:pPr>
                <a:endParaRPr lang="en-US" dirty="0"/>
              </a:p>
            </p:txBody>
          </p:sp>
          <p:sp>
            <p:nvSpPr>
              <p:cNvPr id="540712" name="Rectangle 40"/>
              <p:cNvSpPr>
                <a:spLocks noChangeArrowheads="1"/>
              </p:cNvSpPr>
              <p:nvPr userDrawn="1"/>
            </p:nvSpPr>
            <p:spPr bwMode="auto">
              <a:xfrm>
                <a:off x="5209" y="95"/>
                <a:ext cx="202" cy="6"/>
              </a:xfrm>
              <a:prstGeom prst="rect">
                <a:avLst/>
              </a:prstGeom>
              <a:solidFill>
                <a:srgbClr val="DFC793"/>
              </a:solidFill>
              <a:ln w="0">
                <a:noFill/>
                <a:miter lim="800000"/>
                <a:headEnd/>
                <a:tailEnd/>
              </a:ln>
            </p:spPr>
            <p:txBody>
              <a:bodyPr/>
              <a:lstStyle/>
              <a:p>
                <a:pPr>
                  <a:defRPr/>
                </a:pPr>
                <a:endParaRPr lang="en-US" dirty="0"/>
              </a:p>
            </p:txBody>
          </p:sp>
          <p:sp>
            <p:nvSpPr>
              <p:cNvPr id="540713" name="Rectangle 41"/>
              <p:cNvSpPr>
                <a:spLocks noChangeArrowheads="1"/>
              </p:cNvSpPr>
              <p:nvPr userDrawn="1"/>
            </p:nvSpPr>
            <p:spPr bwMode="auto">
              <a:xfrm>
                <a:off x="5808" y="95"/>
                <a:ext cx="34" cy="6"/>
              </a:xfrm>
              <a:prstGeom prst="rect">
                <a:avLst/>
              </a:prstGeom>
              <a:solidFill>
                <a:srgbClr val="DFC793"/>
              </a:solidFill>
              <a:ln w="0">
                <a:noFill/>
                <a:miter lim="800000"/>
                <a:headEnd/>
                <a:tailEnd/>
              </a:ln>
            </p:spPr>
            <p:txBody>
              <a:bodyPr/>
              <a:lstStyle/>
              <a:p>
                <a:pPr>
                  <a:defRPr/>
                </a:pPr>
                <a:endParaRPr lang="en-US" dirty="0"/>
              </a:p>
            </p:txBody>
          </p:sp>
          <p:sp>
            <p:nvSpPr>
              <p:cNvPr id="540714" name="Rectangle 42"/>
              <p:cNvSpPr>
                <a:spLocks noChangeArrowheads="1"/>
              </p:cNvSpPr>
              <p:nvPr userDrawn="1"/>
            </p:nvSpPr>
            <p:spPr bwMode="auto">
              <a:xfrm>
                <a:off x="5215" y="101"/>
                <a:ext cx="190" cy="5"/>
              </a:xfrm>
              <a:prstGeom prst="rect">
                <a:avLst/>
              </a:prstGeom>
              <a:solidFill>
                <a:srgbClr val="DFC793"/>
              </a:solidFill>
              <a:ln w="0">
                <a:noFill/>
                <a:miter lim="800000"/>
                <a:headEnd/>
                <a:tailEnd/>
              </a:ln>
            </p:spPr>
            <p:txBody>
              <a:bodyPr/>
              <a:lstStyle/>
              <a:p>
                <a:pPr>
                  <a:defRPr/>
                </a:pPr>
                <a:endParaRPr lang="en-US" dirty="0"/>
              </a:p>
            </p:txBody>
          </p:sp>
          <p:sp>
            <p:nvSpPr>
              <p:cNvPr id="540715" name="Rectangle 43"/>
              <p:cNvSpPr>
                <a:spLocks noChangeArrowheads="1"/>
              </p:cNvSpPr>
              <p:nvPr userDrawn="1"/>
            </p:nvSpPr>
            <p:spPr bwMode="auto">
              <a:xfrm>
                <a:off x="5802" y="101"/>
                <a:ext cx="40" cy="5"/>
              </a:xfrm>
              <a:prstGeom prst="rect">
                <a:avLst/>
              </a:prstGeom>
              <a:solidFill>
                <a:srgbClr val="DFC793"/>
              </a:solidFill>
              <a:ln w="0">
                <a:noFill/>
                <a:miter lim="800000"/>
                <a:headEnd/>
                <a:tailEnd/>
              </a:ln>
            </p:spPr>
            <p:txBody>
              <a:bodyPr/>
              <a:lstStyle/>
              <a:p>
                <a:pPr>
                  <a:defRPr/>
                </a:pPr>
                <a:endParaRPr lang="en-US" dirty="0"/>
              </a:p>
            </p:txBody>
          </p:sp>
          <p:sp>
            <p:nvSpPr>
              <p:cNvPr id="540716" name="Rectangle 44"/>
              <p:cNvSpPr>
                <a:spLocks noChangeArrowheads="1"/>
              </p:cNvSpPr>
              <p:nvPr userDrawn="1"/>
            </p:nvSpPr>
            <p:spPr bwMode="auto">
              <a:xfrm>
                <a:off x="5215" y="106"/>
                <a:ext cx="190" cy="6"/>
              </a:xfrm>
              <a:prstGeom prst="rect">
                <a:avLst/>
              </a:prstGeom>
              <a:solidFill>
                <a:srgbClr val="DFC793"/>
              </a:solidFill>
              <a:ln w="0">
                <a:noFill/>
                <a:miter lim="800000"/>
                <a:headEnd/>
                <a:tailEnd/>
              </a:ln>
            </p:spPr>
            <p:txBody>
              <a:bodyPr/>
              <a:lstStyle/>
              <a:p>
                <a:pPr>
                  <a:defRPr/>
                </a:pPr>
                <a:endParaRPr lang="en-US" dirty="0"/>
              </a:p>
            </p:txBody>
          </p:sp>
          <p:sp>
            <p:nvSpPr>
              <p:cNvPr id="540717" name="Rectangle 45"/>
              <p:cNvSpPr>
                <a:spLocks noChangeArrowheads="1"/>
              </p:cNvSpPr>
              <p:nvPr userDrawn="1"/>
            </p:nvSpPr>
            <p:spPr bwMode="auto">
              <a:xfrm>
                <a:off x="5802" y="106"/>
                <a:ext cx="40" cy="6"/>
              </a:xfrm>
              <a:prstGeom prst="rect">
                <a:avLst/>
              </a:prstGeom>
              <a:solidFill>
                <a:srgbClr val="DFC793"/>
              </a:solidFill>
              <a:ln w="0">
                <a:noFill/>
                <a:miter lim="800000"/>
                <a:headEnd/>
                <a:tailEnd/>
              </a:ln>
            </p:spPr>
            <p:txBody>
              <a:bodyPr/>
              <a:lstStyle/>
              <a:p>
                <a:pPr>
                  <a:defRPr/>
                </a:pPr>
                <a:endParaRPr lang="en-US" dirty="0"/>
              </a:p>
            </p:txBody>
          </p:sp>
          <p:sp>
            <p:nvSpPr>
              <p:cNvPr id="540718" name="Rectangle 46"/>
              <p:cNvSpPr>
                <a:spLocks noChangeArrowheads="1"/>
              </p:cNvSpPr>
              <p:nvPr userDrawn="1"/>
            </p:nvSpPr>
            <p:spPr bwMode="auto">
              <a:xfrm>
                <a:off x="5215" y="112"/>
                <a:ext cx="190" cy="6"/>
              </a:xfrm>
              <a:prstGeom prst="rect">
                <a:avLst/>
              </a:prstGeom>
              <a:solidFill>
                <a:srgbClr val="DFC793"/>
              </a:solidFill>
              <a:ln w="0">
                <a:noFill/>
                <a:miter lim="800000"/>
                <a:headEnd/>
                <a:tailEnd/>
              </a:ln>
            </p:spPr>
            <p:txBody>
              <a:bodyPr/>
              <a:lstStyle/>
              <a:p>
                <a:pPr>
                  <a:defRPr/>
                </a:pPr>
                <a:endParaRPr lang="en-US" dirty="0"/>
              </a:p>
            </p:txBody>
          </p:sp>
          <p:sp>
            <p:nvSpPr>
              <p:cNvPr id="540719" name="Rectangle 47"/>
              <p:cNvSpPr>
                <a:spLocks noChangeArrowheads="1"/>
              </p:cNvSpPr>
              <p:nvPr userDrawn="1"/>
            </p:nvSpPr>
            <p:spPr bwMode="auto">
              <a:xfrm>
                <a:off x="5802" y="112"/>
                <a:ext cx="40" cy="6"/>
              </a:xfrm>
              <a:prstGeom prst="rect">
                <a:avLst/>
              </a:prstGeom>
              <a:solidFill>
                <a:srgbClr val="DFC793"/>
              </a:solidFill>
              <a:ln w="0">
                <a:noFill/>
                <a:miter lim="800000"/>
                <a:headEnd/>
                <a:tailEnd/>
              </a:ln>
            </p:spPr>
            <p:txBody>
              <a:bodyPr/>
              <a:lstStyle/>
              <a:p>
                <a:pPr>
                  <a:defRPr/>
                </a:pPr>
                <a:endParaRPr lang="en-US" dirty="0"/>
              </a:p>
            </p:txBody>
          </p:sp>
          <p:sp>
            <p:nvSpPr>
              <p:cNvPr id="540720" name="Rectangle 48"/>
              <p:cNvSpPr>
                <a:spLocks noChangeArrowheads="1"/>
              </p:cNvSpPr>
              <p:nvPr userDrawn="1"/>
            </p:nvSpPr>
            <p:spPr bwMode="auto">
              <a:xfrm>
                <a:off x="5220" y="118"/>
                <a:ext cx="180" cy="5"/>
              </a:xfrm>
              <a:prstGeom prst="rect">
                <a:avLst/>
              </a:prstGeom>
              <a:solidFill>
                <a:srgbClr val="DFC793"/>
              </a:solidFill>
              <a:ln w="0">
                <a:noFill/>
                <a:miter lim="800000"/>
                <a:headEnd/>
                <a:tailEnd/>
              </a:ln>
            </p:spPr>
            <p:txBody>
              <a:bodyPr/>
              <a:lstStyle/>
              <a:p>
                <a:pPr>
                  <a:defRPr/>
                </a:pPr>
                <a:endParaRPr lang="en-US" dirty="0"/>
              </a:p>
            </p:txBody>
          </p:sp>
          <p:sp>
            <p:nvSpPr>
              <p:cNvPr id="540721" name="Rectangle 49"/>
              <p:cNvSpPr>
                <a:spLocks noChangeArrowheads="1"/>
              </p:cNvSpPr>
              <p:nvPr userDrawn="1"/>
            </p:nvSpPr>
            <p:spPr bwMode="auto">
              <a:xfrm>
                <a:off x="5797" y="118"/>
                <a:ext cx="45" cy="5"/>
              </a:xfrm>
              <a:prstGeom prst="rect">
                <a:avLst/>
              </a:prstGeom>
              <a:solidFill>
                <a:srgbClr val="DFC793"/>
              </a:solidFill>
              <a:ln w="0">
                <a:noFill/>
                <a:miter lim="800000"/>
                <a:headEnd/>
                <a:tailEnd/>
              </a:ln>
            </p:spPr>
            <p:txBody>
              <a:bodyPr/>
              <a:lstStyle/>
              <a:p>
                <a:pPr>
                  <a:defRPr/>
                </a:pPr>
                <a:endParaRPr lang="en-US" dirty="0"/>
              </a:p>
            </p:txBody>
          </p:sp>
          <p:sp>
            <p:nvSpPr>
              <p:cNvPr id="540722" name="Rectangle 50"/>
              <p:cNvSpPr>
                <a:spLocks noChangeArrowheads="1"/>
              </p:cNvSpPr>
              <p:nvPr userDrawn="1"/>
            </p:nvSpPr>
            <p:spPr bwMode="auto">
              <a:xfrm>
                <a:off x="5220" y="123"/>
                <a:ext cx="180" cy="6"/>
              </a:xfrm>
              <a:prstGeom prst="rect">
                <a:avLst/>
              </a:prstGeom>
              <a:solidFill>
                <a:srgbClr val="DFC793"/>
              </a:solidFill>
              <a:ln w="0">
                <a:noFill/>
                <a:miter lim="800000"/>
                <a:headEnd/>
                <a:tailEnd/>
              </a:ln>
            </p:spPr>
            <p:txBody>
              <a:bodyPr/>
              <a:lstStyle/>
              <a:p>
                <a:pPr>
                  <a:defRPr/>
                </a:pPr>
                <a:endParaRPr lang="en-US" dirty="0"/>
              </a:p>
            </p:txBody>
          </p:sp>
          <p:sp>
            <p:nvSpPr>
              <p:cNvPr id="540723" name="Rectangle 51"/>
              <p:cNvSpPr>
                <a:spLocks noChangeArrowheads="1"/>
              </p:cNvSpPr>
              <p:nvPr userDrawn="1"/>
            </p:nvSpPr>
            <p:spPr bwMode="auto">
              <a:xfrm>
                <a:off x="5797" y="123"/>
                <a:ext cx="45" cy="6"/>
              </a:xfrm>
              <a:prstGeom prst="rect">
                <a:avLst/>
              </a:prstGeom>
              <a:solidFill>
                <a:srgbClr val="DFC793"/>
              </a:solidFill>
              <a:ln w="0">
                <a:noFill/>
                <a:miter lim="800000"/>
                <a:headEnd/>
                <a:tailEnd/>
              </a:ln>
            </p:spPr>
            <p:txBody>
              <a:bodyPr/>
              <a:lstStyle/>
              <a:p>
                <a:pPr>
                  <a:defRPr/>
                </a:pPr>
                <a:endParaRPr lang="en-US" dirty="0"/>
              </a:p>
            </p:txBody>
          </p:sp>
          <p:sp>
            <p:nvSpPr>
              <p:cNvPr id="540724" name="Rectangle 52"/>
              <p:cNvSpPr>
                <a:spLocks noChangeArrowheads="1"/>
              </p:cNvSpPr>
              <p:nvPr userDrawn="1"/>
            </p:nvSpPr>
            <p:spPr bwMode="auto">
              <a:xfrm>
                <a:off x="4790" y="129"/>
                <a:ext cx="11" cy="5"/>
              </a:xfrm>
              <a:prstGeom prst="rect">
                <a:avLst/>
              </a:prstGeom>
              <a:solidFill>
                <a:srgbClr val="DFC793"/>
              </a:solidFill>
              <a:ln w="0">
                <a:noFill/>
                <a:miter lim="800000"/>
                <a:headEnd/>
                <a:tailEnd/>
              </a:ln>
            </p:spPr>
            <p:txBody>
              <a:bodyPr/>
              <a:lstStyle/>
              <a:p>
                <a:pPr>
                  <a:defRPr/>
                </a:pPr>
                <a:endParaRPr lang="en-US" dirty="0"/>
              </a:p>
            </p:txBody>
          </p:sp>
          <p:sp>
            <p:nvSpPr>
              <p:cNvPr id="540725" name="Rectangle 53"/>
              <p:cNvSpPr>
                <a:spLocks noChangeArrowheads="1"/>
              </p:cNvSpPr>
              <p:nvPr userDrawn="1"/>
            </p:nvSpPr>
            <p:spPr bwMode="auto">
              <a:xfrm>
                <a:off x="5220" y="129"/>
                <a:ext cx="180" cy="5"/>
              </a:xfrm>
              <a:prstGeom prst="rect">
                <a:avLst/>
              </a:prstGeom>
              <a:solidFill>
                <a:srgbClr val="DFC793"/>
              </a:solidFill>
              <a:ln w="0">
                <a:noFill/>
                <a:miter lim="800000"/>
                <a:headEnd/>
                <a:tailEnd/>
              </a:ln>
            </p:spPr>
            <p:txBody>
              <a:bodyPr/>
              <a:lstStyle/>
              <a:p>
                <a:pPr>
                  <a:defRPr/>
                </a:pPr>
                <a:endParaRPr lang="en-US" dirty="0"/>
              </a:p>
            </p:txBody>
          </p:sp>
          <p:sp>
            <p:nvSpPr>
              <p:cNvPr id="540726" name="Rectangle 54"/>
              <p:cNvSpPr>
                <a:spLocks noChangeArrowheads="1"/>
              </p:cNvSpPr>
              <p:nvPr userDrawn="1"/>
            </p:nvSpPr>
            <p:spPr bwMode="auto">
              <a:xfrm>
                <a:off x="5791" y="129"/>
                <a:ext cx="51" cy="5"/>
              </a:xfrm>
              <a:prstGeom prst="rect">
                <a:avLst/>
              </a:prstGeom>
              <a:solidFill>
                <a:srgbClr val="DFC793"/>
              </a:solidFill>
              <a:ln w="0">
                <a:noFill/>
                <a:miter lim="800000"/>
                <a:headEnd/>
                <a:tailEnd/>
              </a:ln>
            </p:spPr>
            <p:txBody>
              <a:bodyPr/>
              <a:lstStyle/>
              <a:p>
                <a:pPr>
                  <a:defRPr/>
                </a:pPr>
                <a:endParaRPr lang="en-US" dirty="0"/>
              </a:p>
            </p:txBody>
          </p:sp>
          <p:sp>
            <p:nvSpPr>
              <p:cNvPr id="540727" name="Rectangle 55"/>
              <p:cNvSpPr>
                <a:spLocks noChangeArrowheads="1"/>
              </p:cNvSpPr>
              <p:nvPr userDrawn="1"/>
            </p:nvSpPr>
            <p:spPr bwMode="auto">
              <a:xfrm>
                <a:off x="4784" y="134"/>
                <a:ext cx="22" cy="6"/>
              </a:xfrm>
              <a:prstGeom prst="rect">
                <a:avLst/>
              </a:prstGeom>
              <a:solidFill>
                <a:srgbClr val="DFC793"/>
              </a:solidFill>
              <a:ln w="0">
                <a:noFill/>
                <a:miter lim="800000"/>
                <a:headEnd/>
                <a:tailEnd/>
              </a:ln>
            </p:spPr>
            <p:txBody>
              <a:bodyPr/>
              <a:lstStyle/>
              <a:p>
                <a:pPr>
                  <a:defRPr/>
                </a:pPr>
                <a:endParaRPr lang="en-US" dirty="0"/>
              </a:p>
            </p:txBody>
          </p:sp>
          <p:sp>
            <p:nvSpPr>
              <p:cNvPr id="540728" name="Rectangle 56"/>
              <p:cNvSpPr>
                <a:spLocks noChangeArrowheads="1"/>
              </p:cNvSpPr>
              <p:nvPr userDrawn="1"/>
            </p:nvSpPr>
            <p:spPr bwMode="auto">
              <a:xfrm>
                <a:off x="5226" y="134"/>
                <a:ext cx="168" cy="6"/>
              </a:xfrm>
              <a:prstGeom prst="rect">
                <a:avLst/>
              </a:prstGeom>
              <a:solidFill>
                <a:srgbClr val="DFC793"/>
              </a:solidFill>
              <a:ln w="0">
                <a:noFill/>
                <a:miter lim="800000"/>
                <a:headEnd/>
                <a:tailEnd/>
              </a:ln>
            </p:spPr>
            <p:txBody>
              <a:bodyPr/>
              <a:lstStyle/>
              <a:p>
                <a:pPr>
                  <a:defRPr/>
                </a:pPr>
                <a:endParaRPr lang="en-US" dirty="0"/>
              </a:p>
            </p:txBody>
          </p:sp>
          <p:sp>
            <p:nvSpPr>
              <p:cNvPr id="540729" name="Rectangle 57"/>
              <p:cNvSpPr>
                <a:spLocks noChangeArrowheads="1"/>
              </p:cNvSpPr>
              <p:nvPr userDrawn="1"/>
            </p:nvSpPr>
            <p:spPr bwMode="auto">
              <a:xfrm>
                <a:off x="5791" y="134"/>
                <a:ext cx="51" cy="6"/>
              </a:xfrm>
              <a:prstGeom prst="rect">
                <a:avLst/>
              </a:prstGeom>
              <a:solidFill>
                <a:srgbClr val="DFC793"/>
              </a:solidFill>
              <a:ln w="0">
                <a:noFill/>
                <a:miter lim="800000"/>
                <a:headEnd/>
                <a:tailEnd/>
              </a:ln>
            </p:spPr>
            <p:txBody>
              <a:bodyPr/>
              <a:lstStyle/>
              <a:p>
                <a:pPr>
                  <a:defRPr/>
                </a:pPr>
                <a:endParaRPr lang="en-US" dirty="0"/>
              </a:p>
            </p:txBody>
          </p:sp>
          <p:sp>
            <p:nvSpPr>
              <p:cNvPr id="540730" name="Rectangle 58"/>
              <p:cNvSpPr>
                <a:spLocks noChangeArrowheads="1"/>
              </p:cNvSpPr>
              <p:nvPr userDrawn="1"/>
            </p:nvSpPr>
            <p:spPr bwMode="auto">
              <a:xfrm>
                <a:off x="4778" y="140"/>
                <a:ext cx="34" cy="5"/>
              </a:xfrm>
              <a:prstGeom prst="rect">
                <a:avLst/>
              </a:prstGeom>
              <a:solidFill>
                <a:srgbClr val="DFC793"/>
              </a:solidFill>
              <a:ln w="0">
                <a:noFill/>
                <a:miter lim="800000"/>
                <a:headEnd/>
                <a:tailEnd/>
              </a:ln>
            </p:spPr>
            <p:txBody>
              <a:bodyPr/>
              <a:lstStyle/>
              <a:p>
                <a:pPr>
                  <a:defRPr/>
                </a:pPr>
                <a:endParaRPr lang="en-US" dirty="0"/>
              </a:p>
            </p:txBody>
          </p:sp>
          <p:sp>
            <p:nvSpPr>
              <p:cNvPr id="540731" name="Rectangle 59"/>
              <p:cNvSpPr>
                <a:spLocks noChangeArrowheads="1"/>
              </p:cNvSpPr>
              <p:nvPr userDrawn="1"/>
            </p:nvSpPr>
            <p:spPr bwMode="auto">
              <a:xfrm>
                <a:off x="5226" y="140"/>
                <a:ext cx="168" cy="5"/>
              </a:xfrm>
              <a:prstGeom prst="rect">
                <a:avLst/>
              </a:prstGeom>
              <a:solidFill>
                <a:srgbClr val="DFC793"/>
              </a:solidFill>
              <a:ln w="0">
                <a:noFill/>
                <a:miter lim="800000"/>
                <a:headEnd/>
                <a:tailEnd/>
              </a:ln>
            </p:spPr>
            <p:txBody>
              <a:bodyPr/>
              <a:lstStyle/>
              <a:p>
                <a:pPr>
                  <a:defRPr/>
                </a:pPr>
                <a:endParaRPr lang="en-US" dirty="0"/>
              </a:p>
            </p:txBody>
          </p:sp>
          <p:sp>
            <p:nvSpPr>
              <p:cNvPr id="540732" name="Rectangle 60"/>
              <p:cNvSpPr>
                <a:spLocks noChangeArrowheads="1"/>
              </p:cNvSpPr>
              <p:nvPr userDrawn="1"/>
            </p:nvSpPr>
            <p:spPr bwMode="auto">
              <a:xfrm>
                <a:off x="5791" y="140"/>
                <a:ext cx="51" cy="5"/>
              </a:xfrm>
              <a:prstGeom prst="rect">
                <a:avLst/>
              </a:prstGeom>
              <a:solidFill>
                <a:srgbClr val="DFC793"/>
              </a:solidFill>
              <a:ln w="0">
                <a:noFill/>
                <a:miter lim="800000"/>
                <a:headEnd/>
                <a:tailEnd/>
              </a:ln>
            </p:spPr>
            <p:txBody>
              <a:bodyPr/>
              <a:lstStyle/>
              <a:p>
                <a:pPr>
                  <a:defRPr/>
                </a:pPr>
                <a:endParaRPr lang="en-US" dirty="0"/>
              </a:p>
            </p:txBody>
          </p:sp>
          <p:sp>
            <p:nvSpPr>
              <p:cNvPr id="540733" name="Rectangle 61"/>
              <p:cNvSpPr>
                <a:spLocks noChangeArrowheads="1"/>
              </p:cNvSpPr>
              <p:nvPr userDrawn="1"/>
            </p:nvSpPr>
            <p:spPr bwMode="auto">
              <a:xfrm>
                <a:off x="4773" y="145"/>
                <a:ext cx="45" cy="6"/>
              </a:xfrm>
              <a:prstGeom prst="rect">
                <a:avLst/>
              </a:prstGeom>
              <a:solidFill>
                <a:srgbClr val="DFC793"/>
              </a:solidFill>
              <a:ln w="0">
                <a:noFill/>
                <a:miter lim="800000"/>
                <a:headEnd/>
                <a:tailEnd/>
              </a:ln>
            </p:spPr>
            <p:txBody>
              <a:bodyPr/>
              <a:lstStyle/>
              <a:p>
                <a:pPr>
                  <a:defRPr/>
                </a:pPr>
                <a:endParaRPr lang="en-US" dirty="0"/>
              </a:p>
            </p:txBody>
          </p:sp>
          <p:sp>
            <p:nvSpPr>
              <p:cNvPr id="540734" name="Rectangle 62"/>
              <p:cNvSpPr>
                <a:spLocks noChangeArrowheads="1"/>
              </p:cNvSpPr>
              <p:nvPr userDrawn="1"/>
            </p:nvSpPr>
            <p:spPr bwMode="auto">
              <a:xfrm>
                <a:off x="5226" y="145"/>
                <a:ext cx="168" cy="6"/>
              </a:xfrm>
              <a:prstGeom prst="rect">
                <a:avLst/>
              </a:prstGeom>
              <a:solidFill>
                <a:srgbClr val="DFC793"/>
              </a:solidFill>
              <a:ln w="0">
                <a:noFill/>
                <a:miter lim="800000"/>
                <a:headEnd/>
                <a:tailEnd/>
              </a:ln>
            </p:spPr>
            <p:txBody>
              <a:bodyPr/>
              <a:lstStyle/>
              <a:p>
                <a:pPr>
                  <a:defRPr/>
                </a:pPr>
                <a:endParaRPr lang="en-US" dirty="0"/>
              </a:p>
            </p:txBody>
          </p:sp>
          <p:sp>
            <p:nvSpPr>
              <p:cNvPr id="540735" name="Rectangle 63"/>
              <p:cNvSpPr>
                <a:spLocks noChangeArrowheads="1"/>
              </p:cNvSpPr>
              <p:nvPr userDrawn="1"/>
            </p:nvSpPr>
            <p:spPr bwMode="auto">
              <a:xfrm>
                <a:off x="5786" y="145"/>
                <a:ext cx="56" cy="6"/>
              </a:xfrm>
              <a:prstGeom prst="rect">
                <a:avLst/>
              </a:prstGeom>
              <a:solidFill>
                <a:srgbClr val="DFC793"/>
              </a:solidFill>
              <a:ln w="0">
                <a:noFill/>
                <a:miter lim="800000"/>
                <a:headEnd/>
                <a:tailEnd/>
              </a:ln>
            </p:spPr>
            <p:txBody>
              <a:bodyPr/>
              <a:lstStyle/>
              <a:p>
                <a:pPr>
                  <a:defRPr/>
                </a:pPr>
                <a:endParaRPr lang="en-US" dirty="0"/>
              </a:p>
            </p:txBody>
          </p:sp>
          <p:sp>
            <p:nvSpPr>
              <p:cNvPr id="540736" name="Rectangle 64"/>
              <p:cNvSpPr>
                <a:spLocks noChangeArrowheads="1"/>
              </p:cNvSpPr>
              <p:nvPr userDrawn="1"/>
            </p:nvSpPr>
            <p:spPr bwMode="auto">
              <a:xfrm>
                <a:off x="4767" y="151"/>
                <a:ext cx="51" cy="6"/>
              </a:xfrm>
              <a:prstGeom prst="rect">
                <a:avLst/>
              </a:prstGeom>
              <a:solidFill>
                <a:srgbClr val="DFC793"/>
              </a:solidFill>
              <a:ln w="0">
                <a:noFill/>
                <a:miter lim="800000"/>
                <a:headEnd/>
                <a:tailEnd/>
              </a:ln>
            </p:spPr>
            <p:txBody>
              <a:bodyPr/>
              <a:lstStyle/>
              <a:p>
                <a:pPr>
                  <a:defRPr/>
                </a:pPr>
                <a:endParaRPr lang="en-US" dirty="0"/>
              </a:p>
            </p:txBody>
          </p:sp>
          <p:sp>
            <p:nvSpPr>
              <p:cNvPr id="540737" name="Rectangle 65"/>
              <p:cNvSpPr>
                <a:spLocks noChangeArrowheads="1"/>
              </p:cNvSpPr>
              <p:nvPr userDrawn="1"/>
            </p:nvSpPr>
            <p:spPr bwMode="auto">
              <a:xfrm>
                <a:off x="5232" y="151"/>
                <a:ext cx="162" cy="6"/>
              </a:xfrm>
              <a:prstGeom prst="rect">
                <a:avLst/>
              </a:prstGeom>
              <a:solidFill>
                <a:srgbClr val="DFC793"/>
              </a:solidFill>
              <a:ln w="0">
                <a:noFill/>
                <a:miter lim="800000"/>
                <a:headEnd/>
                <a:tailEnd/>
              </a:ln>
            </p:spPr>
            <p:txBody>
              <a:bodyPr/>
              <a:lstStyle/>
              <a:p>
                <a:pPr>
                  <a:defRPr/>
                </a:pPr>
                <a:endParaRPr lang="en-US" dirty="0"/>
              </a:p>
            </p:txBody>
          </p:sp>
          <p:sp>
            <p:nvSpPr>
              <p:cNvPr id="540738" name="Rectangle 66"/>
              <p:cNvSpPr>
                <a:spLocks noChangeArrowheads="1"/>
              </p:cNvSpPr>
              <p:nvPr userDrawn="1"/>
            </p:nvSpPr>
            <p:spPr bwMode="auto">
              <a:xfrm>
                <a:off x="5786" y="151"/>
                <a:ext cx="56" cy="6"/>
              </a:xfrm>
              <a:prstGeom prst="rect">
                <a:avLst/>
              </a:prstGeom>
              <a:solidFill>
                <a:srgbClr val="DFC793"/>
              </a:solidFill>
              <a:ln w="0">
                <a:noFill/>
                <a:miter lim="800000"/>
                <a:headEnd/>
                <a:tailEnd/>
              </a:ln>
            </p:spPr>
            <p:txBody>
              <a:bodyPr/>
              <a:lstStyle/>
              <a:p>
                <a:pPr>
                  <a:defRPr/>
                </a:pPr>
                <a:endParaRPr lang="en-US" dirty="0"/>
              </a:p>
            </p:txBody>
          </p:sp>
          <p:sp>
            <p:nvSpPr>
              <p:cNvPr id="540739" name="Rectangle 67"/>
              <p:cNvSpPr>
                <a:spLocks noChangeArrowheads="1"/>
              </p:cNvSpPr>
              <p:nvPr userDrawn="1"/>
            </p:nvSpPr>
            <p:spPr bwMode="auto">
              <a:xfrm>
                <a:off x="4762" y="157"/>
                <a:ext cx="50" cy="5"/>
              </a:xfrm>
              <a:prstGeom prst="rect">
                <a:avLst/>
              </a:prstGeom>
              <a:solidFill>
                <a:srgbClr val="DFC793"/>
              </a:solidFill>
              <a:ln w="0">
                <a:noFill/>
                <a:miter lim="800000"/>
                <a:headEnd/>
                <a:tailEnd/>
              </a:ln>
            </p:spPr>
            <p:txBody>
              <a:bodyPr/>
              <a:lstStyle/>
              <a:p>
                <a:pPr>
                  <a:defRPr/>
                </a:pPr>
                <a:endParaRPr lang="en-US" dirty="0"/>
              </a:p>
            </p:txBody>
          </p:sp>
          <p:sp>
            <p:nvSpPr>
              <p:cNvPr id="540740" name="Rectangle 68"/>
              <p:cNvSpPr>
                <a:spLocks noChangeArrowheads="1"/>
              </p:cNvSpPr>
              <p:nvPr userDrawn="1"/>
            </p:nvSpPr>
            <p:spPr bwMode="auto">
              <a:xfrm>
                <a:off x="5232" y="157"/>
                <a:ext cx="162" cy="5"/>
              </a:xfrm>
              <a:prstGeom prst="rect">
                <a:avLst/>
              </a:prstGeom>
              <a:solidFill>
                <a:srgbClr val="DFC793"/>
              </a:solidFill>
              <a:ln w="0">
                <a:noFill/>
                <a:miter lim="800000"/>
                <a:headEnd/>
                <a:tailEnd/>
              </a:ln>
            </p:spPr>
            <p:txBody>
              <a:bodyPr/>
              <a:lstStyle/>
              <a:p>
                <a:pPr>
                  <a:defRPr/>
                </a:pPr>
                <a:endParaRPr lang="en-US" dirty="0"/>
              </a:p>
            </p:txBody>
          </p:sp>
          <p:sp>
            <p:nvSpPr>
              <p:cNvPr id="540741" name="Rectangle 69"/>
              <p:cNvSpPr>
                <a:spLocks noChangeArrowheads="1"/>
              </p:cNvSpPr>
              <p:nvPr userDrawn="1"/>
            </p:nvSpPr>
            <p:spPr bwMode="auto">
              <a:xfrm>
                <a:off x="5780" y="157"/>
                <a:ext cx="62" cy="5"/>
              </a:xfrm>
              <a:prstGeom prst="rect">
                <a:avLst/>
              </a:prstGeom>
              <a:solidFill>
                <a:srgbClr val="DFC793"/>
              </a:solidFill>
              <a:ln w="0">
                <a:noFill/>
                <a:miter lim="800000"/>
                <a:headEnd/>
                <a:tailEnd/>
              </a:ln>
            </p:spPr>
            <p:txBody>
              <a:bodyPr/>
              <a:lstStyle/>
              <a:p>
                <a:pPr>
                  <a:defRPr/>
                </a:pPr>
                <a:endParaRPr lang="en-US" dirty="0"/>
              </a:p>
            </p:txBody>
          </p:sp>
          <p:sp>
            <p:nvSpPr>
              <p:cNvPr id="540742" name="Rectangle 70"/>
              <p:cNvSpPr>
                <a:spLocks noChangeArrowheads="1"/>
              </p:cNvSpPr>
              <p:nvPr userDrawn="1"/>
            </p:nvSpPr>
            <p:spPr bwMode="auto">
              <a:xfrm>
                <a:off x="4756" y="162"/>
                <a:ext cx="56" cy="6"/>
              </a:xfrm>
              <a:prstGeom prst="rect">
                <a:avLst/>
              </a:prstGeom>
              <a:solidFill>
                <a:srgbClr val="DFC793"/>
              </a:solidFill>
              <a:ln w="0">
                <a:noFill/>
                <a:miter lim="800000"/>
                <a:headEnd/>
                <a:tailEnd/>
              </a:ln>
            </p:spPr>
            <p:txBody>
              <a:bodyPr/>
              <a:lstStyle/>
              <a:p>
                <a:pPr>
                  <a:defRPr/>
                </a:pPr>
                <a:endParaRPr lang="en-US" dirty="0"/>
              </a:p>
            </p:txBody>
          </p:sp>
          <p:sp>
            <p:nvSpPr>
              <p:cNvPr id="540743" name="Rectangle 71"/>
              <p:cNvSpPr>
                <a:spLocks noChangeArrowheads="1"/>
              </p:cNvSpPr>
              <p:nvPr userDrawn="1"/>
            </p:nvSpPr>
            <p:spPr bwMode="auto">
              <a:xfrm>
                <a:off x="5232" y="162"/>
                <a:ext cx="162" cy="6"/>
              </a:xfrm>
              <a:prstGeom prst="rect">
                <a:avLst/>
              </a:prstGeom>
              <a:solidFill>
                <a:srgbClr val="DFC793"/>
              </a:solidFill>
              <a:ln w="0">
                <a:noFill/>
                <a:miter lim="800000"/>
                <a:headEnd/>
                <a:tailEnd/>
              </a:ln>
            </p:spPr>
            <p:txBody>
              <a:bodyPr/>
              <a:lstStyle/>
              <a:p>
                <a:pPr>
                  <a:defRPr/>
                </a:pPr>
                <a:endParaRPr lang="en-US" dirty="0"/>
              </a:p>
            </p:txBody>
          </p:sp>
          <p:sp>
            <p:nvSpPr>
              <p:cNvPr id="540744" name="Rectangle 72"/>
              <p:cNvSpPr>
                <a:spLocks noChangeArrowheads="1"/>
              </p:cNvSpPr>
              <p:nvPr userDrawn="1"/>
            </p:nvSpPr>
            <p:spPr bwMode="auto">
              <a:xfrm>
                <a:off x="5780" y="162"/>
                <a:ext cx="62" cy="6"/>
              </a:xfrm>
              <a:prstGeom prst="rect">
                <a:avLst/>
              </a:prstGeom>
              <a:solidFill>
                <a:srgbClr val="DFC793"/>
              </a:solidFill>
              <a:ln w="0">
                <a:noFill/>
                <a:miter lim="800000"/>
                <a:headEnd/>
                <a:tailEnd/>
              </a:ln>
            </p:spPr>
            <p:txBody>
              <a:bodyPr/>
              <a:lstStyle/>
              <a:p>
                <a:pPr>
                  <a:defRPr/>
                </a:pPr>
                <a:endParaRPr lang="en-US" dirty="0"/>
              </a:p>
            </p:txBody>
          </p:sp>
          <p:sp>
            <p:nvSpPr>
              <p:cNvPr id="540745" name="Rectangle 73"/>
              <p:cNvSpPr>
                <a:spLocks noChangeArrowheads="1"/>
              </p:cNvSpPr>
              <p:nvPr userDrawn="1"/>
            </p:nvSpPr>
            <p:spPr bwMode="auto">
              <a:xfrm>
                <a:off x="4750" y="168"/>
                <a:ext cx="56" cy="5"/>
              </a:xfrm>
              <a:prstGeom prst="rect">
                <a:avLst/>
              </a:prstGeom>
              <a:solidFill>
                <a:srgbClr val="DFC793"/>
              </a:solidFill>
              <a:ln w="0">
                <a:noFill/>
                <a:miter lim="800000"/>
                <a:headEnd/>
                <a:tailEnd/>
              </a:ln>
            </p:spPr>
            <p:txBody>
              <a:bodyPr/>
              <a:lstStyle/>
              <a:p>
                <a:pPr>
                  <a:defRPr/>
                </a:pPr>
                <a:endParaRPr lang="en-US" dirty="0"/>
              </a:p>
            </p:txBody>
          </p:sp>
          <p:sp>
            <p:nvSpPr>
              <p:cNvPr id="540746" name="Rectangle 74"/>
              <p:cNvSpPr>
                <a:spLocks noChangeArrowheads="1"/>
              </p:cNvSpPr>
              <p:nvPr userDrawn="1"/>
            </p:nvSpPr>
            <p:spPr bwMode="auto">
              <a:xfrm>
                <a:off x="5232" y="168"/>
                <a:ext cx="162" cy="5"/>
              </a:xfrm>
              <a:prstGeom prst="rect">
                <a:avLst/>
              </a:prstGeom>
              <a:solidFill>
                <a:srgbClr val="DFC793"/>
              </a:solidFill>
              <a:ln w="0">
                <a:noFill/>
                <a:miter lim="800000"/>
                <a:headEnd/>
                <a:tailEnd/>
              </a:ln>
            </p:spPr>
            <p:txBody>
              <a:bodyPr/>
              <a:lstStyle/>
              <a:p>
                <a:pPr>
                  <a:defRPr/>
                </a:pPr>
                <a:endParaRPr lang="en-US" dirty="0"/>
              </a:p>
            </p:txBody>
          </p:sp>
          <p:sp>
            <p:nvSpPr>
              <p:cNvPr id="540747" name="Rectangle 75"/>
              <p:cNvSpPr>
                <a:spLocks noChangeArrowheads="1"/>
              </p:cNvSpPr>
              <p:nvPr userDrawn="1"/>
            </p:nvSpPr>
            <p:spPr bwMode="auto">
              <a:xfrm>
                <a:off x="5774" y="168"/>
                <a:ext cx="68" cy="5"/>
              </a:xfrm>
              <a:prstGeom prst="rect">
                <a:avLst/>
              </a:prstGeom>
              <a:solidFill>
                <a:srgbClr val="DFC793"/>
              </a:solidFill>
              <a:ln w="0">
                <a:noFill/>
                <a:miter lim="800000"/>
                <a:headEnd/>
                <a:tailEnd/>
              </a:ln>
            </p:spPr>
            <p:txBody>
              <a:bodyPr/>
              <a:lstStyle/>
              <a:p>
                <a:pPr>
                  <a:defRPr/>
                </a:pPr>
                <a:endParaRPr lang="en-US" dirty="0"/>
              </a:p>
            </p:txBody>
          </p:sp>
          <p:sp>
            <p:nvSpPr>
              <p:cNvPr id="540748" name="Rectangle 76"/>
              <p:cNvSpPr>
                <a:spLocks noChangeArrowheads="1"/>
              </p:cNvSpPr>
              <p:nvPr userDrawn="1"/>
            </p:nvSpPr>
            <p:spPr bwMode="auto">
              <a:xfrm>
                <a:off x="4745" y="173"/>
                <a:ext cx="61" cy="6"/>
              </a:xfrm>
              <a:prstGeom prst="rect">
                <a:avLst/>
              </a:prstGeom>
              <a:solidFill>
                <a:srgbClr val="DFC793"/>
              </a:solidFill>
              <a:ln w="0">
                <a:noFill/>
                <a:miter lim="800000"/>
                <a:headEnd/>
                <a:tailEnd/>
              </a:ln>
            </p:spPr>
            <p:txBody>
              <a:bodyPr/>
              <a:lstStyle/>
              <a:p>
                <a:pPr>
                  <a:defRPr/>
                </a:pPr>
                <a:endParaRPr lang="en-US" dirty="0"/>
              </a:p>
            </p:txBody>
          </p:sp>
          <p:sp>
            <p:nvSpPr>
              <p:cNvPr id="540749" name="Rectangle 77"/>
              <p:cNvSpPr>
                <a:spLocks noChangeArrowheads="1"/>
              </p:cNvSpPr>
              <p:nvPr userDrawn="1"/>
            </p:nvSpPr>
            <p:spPr bwMode="auto">
              <a:xfrm>
                <a:off x="5232" y="173"/>
                <a:ext cx="162" cy="6"/>
              </a:xfrm>
              <a:prstGeom prst="rect">
                <a:avLst/>
              </a:prstGeom>
              <a:solidFill>
                <a:srgbClr val="DFC793"/>
              </a:solidFill>
              <a:ln w="0">
                <a:noFill/>
                <a:miter lim="800000"/>
                <a:headEnd/>
                <a:tailEnd/>
              </a:ln>
            </p:spPr>
            <p:txBody>
              <a:bodyPr/>
              <a:lstStyle/>
              <a:p>
                <a:pPr>
                  <a:defRPr/>
                </a:pPr>
                <a:endParaRPr lang="en-US" dirty="0"/>
              </a:p>
            </p:txBody>
          </p:sp>
          <p:sp>
            <p:nvSpPr>
              <p:cNvPr id="540750" name="Rectangle 78"/>
              <p:cNvSpPr>
                <a:spLocks noChangeArrowheads="1"/>
              </p:cNvSpPr>
              <p:nvPr userDrawn="1"/>
            </p:nvSpPr>
            <p:spPr bwMode="auto">
              <a:xfrm>
                <a:off x="5774" y="173"/>
                <a:ext cx="68" cy="6"/>
              </a:xfrm>
              <a:prstGeom prst="rect">
                <a:avLst/>
              </a:prstGeom>
              <a:solidFill>
                <a:srgbClr val="DFC793"/>
              </a:solidFill>
              <a:ln w="0">
                <a:noFill/>
                <a:miter lim="800000"/>
                <a:headEnd/>
                <a:tailEnd/>
              </a:ln>
            </p:spPr>
            <p:txBody>
              <a:bodyPr/>
              <a:lstStyle/>
              <a:p>
                <a:pPr>
                  <a:defRPr/>
                </a:pPr>
                <a:endParaRPr lang="en-US" dirty="0"/>
              </a:p>
            </p:txBody>
          </p:sp>
          <p:sp>
            <p:nvSpPr>
              <p:cNvPr id="540751" name="Rectangle 79"/>
              <p:cNvSpPr>
                <a:spLocks noChangeArrowheads="1"/>
              </p:cNvSpPr>
              <p:nvPr userDrawn="1"/>
            </p:nvSpPr>
            <p:spPr bwMode="auto">
              <a:xfrm>
                <a:off x="4739" y="179"/>
                <a:ext cx="62" cy="6"/>
              </a:xfrm>
              <a:prstGeom prst="rect">
                <a:avLst/>
              </a:prstGeom>
              <a:solidFill>
                <a:srgbClr val="DFC793"/>
              </a:solidFill>
              <a:ln w="0">
                <a:noFill/>
                <a:miter lim="800000"/>
                <a:headEnd/>
                <a:tailEnd/>
              </a:ln>
            </p:spPr>
            <p:txBody>
              <a:bodyPr/>
              <a:lstStyle/>
              <a:p>
                <a:pPr>
                  <a:defRPr/>
                </a:pPr>
                <a:endParaRPr lang="en-US" dirty="0"/>
              </a:p>
            </p:txBody>
          </p:sp>
          <p:sp>
            <p:nvSpPr>
              <p:cNvPr id="540752" name="Rectangle 80"/>
              <p:cNvSpPr>
                <a:spLocks noChangeArrowheads="1"/>
              </p:cNvSpPr>
              <p:nvPr userDrawn="1"/>
            </p:nvSpPr>
            <p:spPr bwMode="auto">
              <a:xfrm>
                <a:off x="5232" y="179"/>
                <a:ext cx="162" cy="6"/>
              </a:xfrm>
              <a:prstGeom prst="rect">
                <a:avLst/>
              </a:prstGeom>
              <a:solidFill>
                <a:srgbClr val="DFC793"/>
              </a:solidFill>
              <a:ln w="0">
                <a:noFill/>
                <a:miter lim="800000"/>
                <a:headEnd/>
                <a:tailEnd/>
              </a:ln>
            </p:spPr>
            <p:txBody>
              <a:bodyPr/>
              <a:lstStyle/>
              <a:p>
                <a:pPr>
                  <a:defRPr/>
                </a:pPr>
                <a:endParaRPr lang="en-US" dirty="0"/>
              </a:p>
            </p:txBody>
          </p:sp>
          <p:sp>
            <p:nvSpPr>
              <p:cNvPr id="540753" name="Rectangle 81"/>
              <p:cNvSpPr>
                <a:spLocks noChangeArrowheads="1"/>
              </p:cNvSpPr>
              <p:nvPr userDrawn="1"/>
            </p:nvSpPr>
            <p:spPr bwMode="auto">
              <a:xfrm>
                <a:off x="5774" y="179"/>
                <a:ext cx="68" cy="6"/>
              </a:xfrm>
              <a:prstGeom prst="rect">
                <a:avLst/>
              </a:prstGeom>
              <a:solidFill>
                <a:srgbClr val="DFC793"/>
              </a:solidFill>
              <a:ln w="0">
                <a:noFill/>
                <a:miter lim="800000"/>
                <a:headEnd/>
                <a:tailEnd/>
              </a:ln>
            </p:spPr>
            <p:txBody>
              <a:bodyPr/>
              <a:lstStyle/>
              <a:p>
                <a:pPr>
                  <a:defRPr/>
                </a:pPr>
                <a:endParaRPr lang="en-US" dirty="0"/>
              </a:p>
            </p:txBody>
          </p:sp>
          <p:sp>
            <p:nvSpPr>
              <p:cNvPr id="540754" name="Rectangle 82"/>
              <p:cNvSpPr>
                <a:spLocks noChangeArrowheads="1"/>
              </p:cNvSpPr>
              <p:nvPr userDrawn="1"/>
            </p:nvSpPr>
            <p:spPr bwMode="auto">
              <a:xfrm>
                <a:off x="4734" y="185"/>
                <a:ext cx="67" cy="5"/>
              </a:xfrm>
              <a:prstGeom prst="rect">
                <a:avLst/>
              </a:prstGeom>
              <a:solidFill>
                <a:srgbClr val="DFC793"/>
              </a:solidFill>
              <a:ln w="0">
                <a:noFill/>
                <a:miter lim="800000"/>
                <a:headEnd/>
                <a:tailEnd/>
              </a:ln>
            </p:spPr>
            <p:txBody>
              <a:bodyPr/>
              <a:lstStyle/>
              <a:p>
                <a:pPr>
                  <a:defRPr/>
                </a:pPr>
                <a:endParaRPr lang="en-US" dirty="0"/>
              </a:p>
            </p:txBody>
          </p:sp>
          <p:sp>
            <p:nvSpPr>
              <p:cNvPr id="540755" name="Rectangle 83"/>
              <p:cNvSpPr>
                <a:spLocks noChangeArrowheads="1"/>
              </p:cNvSpPr>
              <p:nvPr userDrawn="1"/>
            </p:nvSpPr>
            <p:spPr bwMode="auto">
              <a:xfrm>
                <a:off x="5232" y="185"/>
                <a:ext cx="162" cy="5"/>
              </a:xfrm>
              <a:prstGeom prst="rect">
                <a:avLst/>
              </a:prstGeom>
              <a:solidFill>
                <a:srgbClr val="DFC793"/>
              </a:solidFill>
              <a:ln w="0">
                <a:noFill/>
                <a:miter lim="800000"/>
                <a:headEnd/>
                <a:tailEnd/>
              </a:ln>
            </p:spPr>
            <p:txBody>
              <a:bodyPr/>
              <a:lstStyle/>
              <a:p>
                <a:pPr>
                  <a:defRPr/>
                </a:pPr>
                <a:endParaRPr lang="en-US" dirty="0"/>
              </a:p>
            </p:txBody>
          </p:sp>
          <p:sp>
            <p:nvSpPr>
              <p:cNvPr id="540756" name="Rectangle 84"/>
              <p:cNvSpPr>
                <a:spLocks noChangeArrowheads="1"/>
              </p:cNvSpPr>
              <p:nvPr userDrawn="1"/>
            </p:nvSpPr>
            <p:spPr bwMode="auto">
              <a:xfrm>
                <a:off x="5769" y="185"/>
                <a:ext cx="73" cy="5"/>
              </a:xfrm>
              <a:prstGeom prst="rect">
                <a:avLst/>
              </a:prstGeom>
              <a:solidFill>
                <a:srgbClr val="DFC793"/>
              </a:solidFill>
              <a:ln w="0">
                <a:noFill/>
                <a:miter lim="800000"/>
                <a:headEnd/>
                <a:tailEnd/>
              </a:ln>
            </p:spPr>
            <p:txBody>
              <a:bodyPr/>
              <a:lstStyle/>
              <a:p>
                <a:pPr>
                  <a:defRPr/>
                </a:pPr>
                <a:endParaRPr lang="en-US" dirty="0"/>
              </a:p>
            </p:txBody>
          </p:sp>
          <p:sp>
            <p:nvSpPr>
              <p:cNvPr id="540757" name="Rectangle 85"/>
              <p:cNvSpPr>
                <a:spLocks noChangeArrowheads="1"/>
              </p:cNvSpPr>
              <p:nvPr userDrawn="1"/>
            </p:nvSpPr>
            <p:spPr bwMode="auto">
              <a:xfrm>
                <a:off x="4728" y="190"/>
                <a:ext cx="67" cy="6"/>
              </a:xfrm>
              <a:prstGeom prst="rect">
                <a:avLst/>
              </a:prstGeom>
              <a:solidFill>
                <a:srgbClr val="DFC793"/>
              </a:solidFill>
              <a:ln w="0">
                <a:noFill/>
                <a:miter lim="800000"/>
                <a:headEnd/>
                <a:tailEnd/>
              </a:ln>
            </p:spPr>
            <p:txBody>
              <a:bodyPr/>
              <a:lstStyle/>
              <a:p>
                <a:pPr>
                  <a:defRPr/>
                </a:pPr>
                <a:endParaRPr lang="en-US" dirty="0"/>
              </a:p>
            </p:txBody>
          </p:sp>
          <p:sp>
            <p:nvSpPr>
              <p:cNvPr id="540758" name="Rectangle 86"/>
              <p:cNvSpPr>
                <a:spLocks noChangeArrowheads="1"/>
              </p:cNvSpPr>
              <p:nvPr userDrawn="1"/>
            </p:nvSpPr>
            <p:spPr bwMode="auto">
              <a:xfrm>
                <a:off x="5237" y="190"/>
                <a:ext cx="157" cy="6"/>
              </a:xfrm>
              <a:prstGeom prst="rect">
                <a:avLst/>
              </a:prstGeom>
              <a:solidFill>
                <a:srgbClr val="DFC793"/>
              </a:solidFill>
              <a:ln w="0">
                <a:noFill/>
                <a:miter lim="800000"/>
                <a:headEnd/>
                <a:tailEnd/>
              </a:ln>
            </p:spPr>
            <p:txBody>
              <a:bodyPr/>
              <a:lstStyle/>
              <a:p>
                <a:pPr>
                  <a:defRPr/>
                </a:pPr>
                <a:endParaRPr lang="en-US" dirty="0"/>
              </a:p>
            </p:txBody>
          </p:sp>
          <p:sp>
            <p:nvSpPr>
              <p:cNvPr id="540759" name="Rectangle 87"/>
              <p:cNvSpPr>
                <a:spLocks noChangeArrowheads="1"/>
              </p:cNvSpPr>
              <p:nvPr userDrawn="1"/>
            </p:nvSpPr>
            <p:spPr bwMode="auto">
              <a:xfrm>
                <a:off x="5769" y="190"/>
                <a:ext cx="73" cy="6"/>
              </a:xfrm>
              <a:prstGeom prst="rect">
                <a:avLst/>
              </a:prstGeom>
              <a:solidFill>
                <a:srgbClr val="DFC793"/>
              </a:solidFill>
              <a:ln w="0">
                <a:noFill/>
                <a:miter lim="800000"/>
                <a:headEnd/>
                <a:tailEnd/>
              </a:ln>
            </p:spPr>
            <p:txBody>
              <a:bodyPr/>
              <a:lstStyle/>
              <a:p>
                <a:pPr>
                  <a:defRPr/>
                </a:pPr>
                <a:endParaRPr lang="en-US" dirty="0"/>
              </a:p>
            </p:txBody>
          </p:sp>
          <p:sp>
            <p:nvSpPr>
              <p:cNvPr id="540760" name="Rectangle 88"/>
              <p:cNvSpPr>
                <a:spLocks noChangeArrowheads="1"/>
              </p:cNvSpPr>
              <p:nvPr userDrawn="1"/>
            </p:nvSpPr>
            <p:spPr bwMode="auto">
              <a:xfrm>
                <a:off x="4722" y="196"/>
                <a:ext cx="68" cy="5"/>
              </a:xfrm>
              <a:prstGeom prst="rect">
                <a:avLst/>
              </a:prstGeom>
              <a:solidFill>
                <a:srgbClr val="DFC793"/>
              </a:solidFill>
              <a:ln w="0">
                <a:noFill/>
                <a:miter lim="800000"/>
                <a:headEnd/>
                <a:tailEnd/>
              </a:ln>
            </p:spPr>
            <p:txBody>
              <a:bodyPr/>
              <a:lstStyle/>
              <a:p>
                <a:pPr>
                  <a:defRPr/>
                </a:pPr>
                <a:endParaRPr lang="en-US" dirty="0"/>
              </a:p>
            </p:txBody>
          </p:sp>
          <p:sp>
            <p:nvSpPr>
              <p:cNvPr id="540761" name="Rectangle 89"/>
              <p:cNvSpPr>
                <a:spLocks noChangeArrowheads="1"/>
              </p:cNvSpPr>
              <p:nvPr userDrawn="1"/>
            </p:nvSpPr>
            <p:spPr bwMode="auto">
              <a:xfrm>
                <a:off x="5237" y="196"/>
                <a:ext cx="157" cy="5"/>
              </a:xfrm>
              <a:prstGeom prst="rect">
                <a:avLst/>
              </a:prstGeom>
              <a:solidFill>
                <a:srgbClr val="DFC793"/>
              </a:solidFill>
              <a:ln w="0">
                <a:noFill/>
                <a:miter lim="800000"/>
                <a:headEnd/>
                <a:tailEnd/>
              </a:ln>
            </p:spPr>
            <p:txBody>
              <a:bodyPr/>
              <a:lstStyle/>
              <a:p>
                <a:pPr>
                  <a:defRPr/>
                </a:pPr>
                <a:endParaRPr lang="en-US" dirty="0"/>
              </a:p>
            </p:txBody>
          </p:sp>
          <p:sp>
            <p:nvSpPr>
              <p:cNvPr id="540762" name="Rectangle 90"/>
              <p:cNvSpPr>
                <a:spLocks noChangeArrowheads="1"/>
              </p:cNvSpPr>
              <p:nvPr userDrawn="1"/>
            </p:nvSpPr>
            <p:spPr bwMode="auto">
              <a:xfrm>
                <a:off x="5763" y="196"/>
                <a:ext cx="79" cy="5"/>
              </a:xfrm>
              <a:prstGeom prst="rect">
                <a:avLst/>
              </a:prstGeom>
              <a:solidFill>
                <a:srgbClr val="DFC793"/>
              </a:solidFill>
              <a:ln w="0">
                <a:noFill/>
                <a:miter lim="800000"/>
                <a:headEnd/>
                <a:tailEnd/>
              </a:ln>
            </p:spPr>
            <p:txBody>
              <a:bodyPr/>
              <a:lstStyle/>
              <a:p>
                <a:pPr>
                  <a:defRPr/>
                </a:pPr>
                <a:endParaRPr lang="en-US" dirty="0"/>
              </a:p>
            </p:txBody>
          </p:sp>
          <p:sp>
            <p:nvSpPr>
              <p:cNvPr id="540763" name="Rectangle 91"/>
              <p:cNvSpPr>
                <a:spLocks noChangeArrowheads="1"/>
              </p:cNvSpPr>
              <p:nvPr userDrawn="1"/>
            </p:nvSpPr>
            <p:spPr bwMode="auto">
              <a:xfrm>
                <a:off x="4717" y="201"/>
                <a:ext cx="73" cy="6"/>
              </a:xfrm>
              <a:prstGeom prst="rect">
                <a:avLst/>
              </a:prstGeom>
              <a:solidFill>
                <a:srgbClr val="DFC793"/>
              </a:solidFill>
              <a:ln w="0">
                <a:noFill/>
                <a:miter lim="800000"/>
                <a:headEnd/>
                <a:tailEnd/>
              </a:ln>
            </p:spPr>
            <p:txBody>
              <a:bodyPr/>
              <a:lstStyle/>
              <a:p>
                <a:pPr>
                  <a:defRPr/>
                </a:pPr>
                <a:endParaRPr lang="en-US" dirty="0"/>
              </a:p>
            </p:txBody>
          </p:sp>
          <p:sp>
            <p:nvSpPr>
              <p:cNvPr id="540764" name="Rectangle 92"/>
              <p:cNvSpPr>
                <a:spLocks noChangeArrowheads="1"/>
              </p:cNvSpPr>
              <p:nvPr userDrawn="1"/>
            </p:nvSpPr>
            <p:spPr bwMode="auto">
              <a:xfrm>
                <a:off x="5237" y="201"/>
                <a:ext cx="157" cy="6"/>
              </a:xfrm>
              <a:prstGeom prst="rect">
                <a:avLst/>
              </a:prstGeom>
              <a:solidFill>
                <a:srgbClr val="DFC793"/>
              </a:solidFill>
              <a:ln w="0">
                <a:noFill/>
                <a:miter lim="800000"/>
                <a:headEnd/>
                <a:tailEnd/>
              </a:ln>
            </p:spPr>
            <p:txBody>
              <a:bodyPr/>
              <a:lstStyle/>
              <a:p>
                <a:pPr>
                  <a:defRPr/>
                </a:pPr>
                <a:endParaRPr lang="en-US" dirty="0"/>
              </a:p>
            </p:txBody>
          </p:sp>
          <p:sp>
            <p:nvSpPr>
              <p:cNvPr id="540765" name="Rectangle 93"/>
              <p:cNvSpPr>
                <a:spLocks noChangeArrowheads="1"/>
              </p:cNvSpPr>
              <p:nvPr userDrawn="1"/>
            </p:nvSpPr>
            <p:spPr bwMode="auto">
              <a:xfrm>
                <a:off x="5763" y="201"/>
                <a:ext cx="79" cy="6"/>
              </a:xfrm>
              <a:prstGeom prst="rect">
                <a:avLst/>
              </a:prstGeom>
              <a:solidFill>
                <a:srgbClr val="DFC793"/>
              </a:solidFill>
              <a:ln w="0">
                <a:noFill/>
                <a:miter lim="800000"/>
                <a:headEnd/>
                <a:tailEnd/>
              </a:ln>
            </p:spPr>
            <p:txBody>
              <a:bodyPr/>
              <a:lstStyle/>
              <a:p>
                <a:pPr>
                  <a:defRPr/>
                </a:pPr>
                <a:endParaRPr lang="en-US" dirty="0"/>
              </a:p>
            </p:txBody>
          </p:sp>
          <p:sp>
            <p:nvSpPr>
              <p:cNvPr id="540766" name="Rectangle 94"/>
              <p:cNvSpPr>
                <a:spLocks noChangeArrowheads="1"/>
              </p:cNvSpPr>
              <p:nvPr userDrawn="1"/>
            </p:nvSpPr>
            <p:spPr bwMode="auto">
              <a:xfrm>
                <a:off x="4711" y="207"/>
                <a:ext cx="79" cy="6"/>
              </a:xfrm>
              <a:prstGeom prst="rect">
                <a:avLst/>
              </a:prstGeom>
              <a:solidFill>
                <a:srgbClr val="DFC793"/>
              </a:solidFill>
              <a:ln w="0">
                <a:noFill/>
                <a:miter lim="800000"/>
                <a:headEnd/>
                <a:tailEnd/>
              </a:ln>
            </p:spPr>
            <p:txBody>
              <a:bodyPr/>
              <a:lstStyle/>
              <a:p>
                <a:pPr>
                  <a:defRPr/>
                </a:pPr>
                <a:endParaRPr lang="en-US" dirty="0"/>
              </a:p>
            </p:txBody>
          </p:sp>
          <p:sp>
            <p:nvSpPr>
              <p:cNvPr id="540767" name="Rectangle 95"/>
              <p:cNvSpPr>
                <a:spLocks noChangeArrowheads="1"/>
              </p:cNvSpPr>
              <p:nvPr userDrawn="1"/>
            </p:nvSpPr>
            <p:spPr bwMode="auto">
              <a:xfrm>
                <a:off x="5237" y="207"/>
                <a:ext cx="151" cy="6"/>
              </a:xfrm>
              <a:prstGeom prst="rect">
                <a:avLst/>
              </a:prstGeom>
              <a:solidFill>
                <a:srgbClr val="DFC793"/>
              </a:solidFill>
              <a:ln w="0">
                <a:noFill/>
                <a:miter lim="800000"/>
                <a:headEnd/>
                <a:tailEnd/>
              </a:ln>
            </p:spPr>
            <p:txBody>
              <a:bodyPr/>
              <a:lstStyle/>
              <a:p>
                <a:pPr>
                  <a:defRPr/>
                </a:pPr>
                <a:endParaRPr lang="en-US" dirty="0"/>
              </a:p>
            </p:txBody>
          </p:sp>
          <p:sp>
            <p:nvSpPr>
              <p:cNvPr id="540768" name="Rectangle 96"/>
              <p:cNvSpPr>
                <a:spLocks noChangeArrowheads="1"/>
              </p:cNvSpPr>
              <p:nvPr userDrawn="1"/>
            </p:nvSpPr>
            <p:spPr bwMode="auto">
              <a:xfrm>
                <a:off x="5763" y="207"/>
                <a:ext cx="79" cy="6"/>
              </a:xfrm>
              <a:prstGeom prst="rect">
                <a:avLst/>
              </a:prstGeom>
              <a:solidFill>
                <a:srgbClr val="DFC793"/>
              </a:solidFill>
              <a:ln w="0">
                <a:noFill/>
                <a:miter lim="800000"/>
                <a:headEnd/>
                <a:tailEnd/>
              </a:ln>
            </p:spPr>
            <p:txBody>
              <a:bodyPr/>
              <a:lstStyle/>
              <a:p>
                <a:pPr>
                  <a:defRPr/>
                </a:pPr>
                <a:endParaRPr lang="en-US" dirty="0"/>
              </a:p>
            </p:txBody>
          </p:sp>
          <p:sp>
            <p:nvSpPr>
              <p:cNvPr id="540769" name="Rectangle 97"/>
              <p:cNvSpPr>
                <a:spLocks noChangeArrowheads="1"/>
              </p:cNvSpPr>
              <p:nvPr userDrawn="1"/>
            </p:nvSpPr>
            <p:spPr bwMode="auto">
              <a:xfrm>
                <a:off x="4706" y="213"/>
                <a:ext cx="84" cy="5"/>
              </a:xfrm>
              <a:prstGeom prst="rect">
                <a:avLst/>
              </a:prstGeom>
              <a:solidFill>
                <a:srgbClr val="DFC793"/>
              </a:solidFill>
              <a:ln w="0">
                <a:noFill/>
                <a:miter lim="800000"/>
                <a:headEnd/>
                <a:tailEnd/>
              </a:ln>
            </p:spPr>
            <p:txBody>
              <a:bodyPr/>
              <a:lstStyle/>
              <a:p>
                <a:pPr>
                  <a:defRPr/>
                </a:pPr>
                <a:endParaRPr lang="en-US" dirty="0"/>
              </a:p>
            </p:txBody>
          </p:sp>
          <p:sp>
            <p:nvSpPr>
              <p:cNvPr id="540770" name="Rectangle 98"/>
              <p:cNvSpPr>
                <a:spLocks noChangeArrowheads="1"/>
              </p:cNvSpPr>
              <p:nvPr userDrawn="1"/>
            </p:nvSpPr>
            <p:spPr bwMode="auto">
              <a:xfrm>
                <a:off x="5237" y="213"/>
                <a:ext cx="157" cy="5"/>
              </a:xfrm>
              <a:prstGeom prst="rect">
                <a:avLst/>
              </a:prstGeom>
              <a:solidFill>
                <a:srgbClr val="DFC793"/>
              </a:solidFill>
              <a:ln w="0">
                <a:noFill/>
                <a:miter lim="800000"/>
                <a:headEnd/>
                <a:tailEnd/>
              </a:ln>
            </p:spPr>
            <p:txBody>
              <a:bodyPr/>
              <a:lstStyle/>
              <a:p>
                <a:pPr>
                  <a:defRPr/>
                </a:pPr>
                <a:endParaRPr lang="en-US" dirty="0"/>
              </a:p>
            </p:txBody>
          </p:sp>
          <p:sp>
            <p:nvSpPr>
              <p:cNvPr id="540771" name="Rectangle 99"/>
              <p:cNvSpPr>
                <a:spLocks noChangeArrowheads="1"/>
              </p:cNvSpPr>
              <p:nvPr userDrawn="1"/>
            </p:nvSpPr>
            <p:spPr bwMode="auto">
              <a:xfrm>
                <a:off x="5758" y="213"/>
                <a:ext cx="84" cy="5"/>
              </a:xfrm>
              <a:prstGeom prst="rect">
                <a:avLst/>
              </a:prstGeom>
              <a:solidFill>
                <a:srgbClr val="DFC793"/>
              </a:solidFill>
              <a:ln w="0">
                <a:noFill/>
                <a:miter lim="800000"/>
                <a:headEnd/>
                <a:tailEnd/>
              </a:ln>
            </p:spPr>
            <p:txBody>
              <a:bodyPr/>
              <a:lstStyle/>
              <a:p>
                <a:pPr>
                  <a:defRPr/>
                </a:pPr>
                <a:endParaRPr lang="en-US" dirty="0"/>
              </a:p>
            </p:txBody>
          </p:sp>
          <p:sp>
            <p:nvSpPr>
              <p:cNvPr id="540772" name="Rectangle 100"/>
              <p:cNvSpPr>
                <a:spLocks noChangeArrowheads="1"/>
              </p:cNvSpPr>
              <p:nvPr userDrawn="1"/>
            </p:nvSpPr>
            <p:spPr bwMode="auto">
              <a:xfrm>
                <a:off x="4700" y="218"/>
                <a:ext cx="90" cy="6"/>
              </a:xfrm>
              <a:prstGeom prst="rect">
                <a:avLst/>
              </a:prstGeom>
              <a:solidFill>
                <a:srgbClr val="DFC793"/>
              </a:solidFill>
              <a:ln w="0">
                <a:noFill/>
                <a:miter lim="800000"/>
                <a:headEnd/>
                <a:tailEnd/>
              </a:ln>
            </p:spPr>
            <p:txBody>
              <a:bodyPr/>
              <a:lstStyle/>
              <a:p>
                <a:pPr>
                  <a:defRPr/>
                </a:pPr>
                <a:endParaRPr lang="en-US" dirty="0"/>
              </a:p>
            </p:txBody>
          </p:sp>
          <p:sp>
            <p:nvSpPr>
              <p:cNvPr id="540773" name="Rectangle 101"/>
              <p:cNvSpPr>
                <a:spLocks noChangeArrowheads="1"/>
              </p:cNvSpPr>
              <p:nvPr userDrawn="1"/>
            </p:nvSpPr>
            <p:spPr bwMode="auto">
              <a:xfrm>
                <a:off x="5237" y="218"/>
                <a:ext cx="157" cy="6"/>
              </a:xfrm>
              <a:prstGeom prst="rect">
                <a:avLst/>
              </a:prstGeom>
              <a:solidFill>
                <a:srgbClr val="DFC793"/>
              </a:solidFill>
              <a:ln w="0">
                <a:noFill/>
                <a:miter lim="800000"/>
                <a:headEnd/>
                <a:tailEnd/>
              </a:ln>
            </p:spPr>
            <p:txBody>
              <a:bodyPr/>
              <a:lstStyle/>
              <a:p>
                <a:pPr>
                  <a:defRPr/>
                </a:pPr>
                <a:endParaRPr lang="en-US" dirty="0"/>
              </a:p>
            </p:txBody>
          </p:sp>
          <p:sp>
            <p:nvSpPr>
              <p:cNvPr id="540774" name="Rectangle 102"/>
              <p:cNvSpPr>
                <a:spLocks noChangeArrowheads="1"/>
              </p:cNvSpPr>
              <p:nvPr userDrawn="1"/>
            </p:nvSpPr>
            <p:spPr bwMode="auto">
              <a:xfrm>
                <a:off x="5758" y="218"/>
                <a:ext cx="84" cy="6"/>
              </a:xfrm>
              <a:prstGeom prst="rect">
                <a:avLst/>
              </a:prstGeom>
              <a:solidFill>
                <a:srgbClr val="DFC793"/>
              </a:solidFill>
              <a:ln w="0">
                <a:noFill/>
                <a:miter lim="800000"/>
                <a:headEnd/>
                <a:tailEnd/>
              </a:ln>
            </p:spPr>
            <p:txBody>
              <a:bodyPr/>
              <a:lstStyle/>
              <a:p>
                <a:pPr>
                  <a:defRPr/>
                </a:pPr>
                <a:endParaRPr lang="en-US" dirty="0"/>
              </a:p>
            </p:txBody>
          </p:sp>
          <p:sp>
            <p:nvSpPr>
              <p:cNvPr id="540775" name="Rectangle 103"/>
              <p:cNvSpPr>
                <a:spLocks noChangeArrowheads="1"/>
              </p:cNvSpPr>
              <p:nvPr userDrawn="1"/>
            </p:nvSpPr>
            <p:spPr bwMode="auto">
              <a:xfrm>
                <a:off x="4694" y="224"/>
                <a:ext cx="90" cy="5"/>
              </a:xfrm>
              <a:prstGeom prst="rect">
                <a:avLst/>
              </a:prstGeom>
              <a:solidFill>
                <a:srgbClr val="DFC793"/>
              </a:solidFill>
              <a:ln w="0">
                <a:noFill/>
                <a:miter lim="800000"/>
                <a:headEnd/>
                <a:tailEnd/>
              </a:ln>
            </p:spPr>
            <p:txBody>
              <a:bodyPr/>
              <a:lstStyle/>
              <a:p>
                <a:pPr>
                  <a:defRPr/>
                </a:pPr>
                <a:endParaRPr lang="en-US" dirty="0"/>
              </a:p>
            </p:txBody>
          </p:sp>
          <p:sp>
            <p:nvSpPr>
              <p:cNvPr id="540776" name="Rectangle 104"/>
              <p:cNvSpPr>
                <a:spLocks noChangeArrowheads="1"/>
              </p:cNvSpPr>
              <p:nvPr userDrawn="1"/>
            </p:nvSpPr>
            <p:spPr bwMode="auto">
              <a:xfrm>
                <a:off x="5237" y="224"/>
                <a:ext cx="157" cy="5"/>
              </a:xfrm>
              <a:prstGeom prst="rect">
                <a:avLst/>
              </a:prstGeom>
              <a:solidFill>
                <a:srgbClr val="DFC793"/>
              </a:solidFill>
              <a:ln w="0">
                <a:noFill/>
                <a:miter lim="800000"/>
                <a:headEnd/>
                <a:tailEnd/>
              </a:ln>
            </p:spPr>
            <p:txBody>
              <a:bodyPr/>
              <a:lstStyle/>
              <a:p>
                <a:pPr>
                  <a:defRPr/>
                </a:pPr>
                <a:endParaRPr lang="en-US" dirty="0"/>
              </a:p>
            </p:txBody>
          </p:sp>
          <p:sp>
            <p:nvSpPr>
              <p:cNvPr id="540777" name="Rectangle 105"/>
              <p:cNvSpPr>
                <a:spLocks noChangeArrowheads="1"/>
              </p:cNvSpPr>
              <p:nvPr userDrawn="1"/>
            </p:nvSpPr>
            <p:spPr bwMode="auto">
              <a:xfrm>
                <a:off x="5752" y="224"/>
                <a:ext cx="90" cy="5"/>
              </a:xfrm>
              <a:prstGeom prst="rect">
                <a:avLst/>
              </a:prstGeom>
              <a:solidFill>
                <a:srgbClr val="DFC793"/>
              </a:solidFill>
              <a:ln w="0">
                <a:noFill/>
                <a:miter lim="800000"/>
                <a:headEnd/>
                <a:tailEnd/>
              </a:ln>
            </p:spPr>
            <p:txBody>
              <a:bodyPr/>
              <a:lstStyle/>
              <a:p>
                <a:pPr>
                  <a:defRPr/>
                </a:pPr>
                <a:endParaRPr lang="en-US" dirty="0"/>
              </a:p>
            </p:txBody>
          </p:sp>
          <p:sp>
            <p:nvSpPr>
              <p:cNvPr id="540778" name="Rectangle 106"/>
              <p:cNvSpPr>
                <a:spLocks noChangeArrowheads="1"/>
              </p:cNvSpPr>
              <p:nvPr userDrawn="1"/>
            </p:nvSpPr>
            <p:spPr bwMode="auto">
              <a:xfrm>
                <a:off x="4689" y="229"/>
                <a:ext cx="95" cy="6"/>
              </a:xfrm>
              <a:prstGeom prst="rect">
                <a:avLst/>
              </a:prstGeom>
              <a:solidFill>
                <a:srgbClr val="DFC793"/>
              </a:solidFill>
              <a:ln w="0">
                <a:noFill/>
                <a:miter lim="800000"/>
                <a:headEnd/>
                <a:tailEnd/>
              </a:ln>
            </p:spPr>
            <p:txBody>
              <a:bodyPr/>
              <a:lstStyle/>
              <a:p>
                <a:pPr>
                  <a:defRPr/>
                </a:pPr>
                <a:endParaRPr lang="en-US" dirty="0"/>
              </a:p>
            </p:txBody>
          </p:sp>
          <p:sp>
            <p:nvSpPr>
              <p:cNvPr id="540779" name="Rectangle 107"/>
              <p:cNvSpPr>
                <a:spLocks noChangeArrowheads="1"/>
              </p:cNvSpPr>
              <p:nvPr userDrawn="1"/>
            </p:nvSpPr>
            <p:spPr bwMode="auto">
              <a:xfrm>
                <a:off x="5237" y="229"/>
                <a:ext cx="157" cy="6"/>
              </a:xfrm>
              <a:prstGeom prst="rect">
                <a:avLst/>
              </a:prstGeom>
              <a:solidFill>
                <a:srgbClr val="DFC793"/>
              </a:solidFill>
              <a:ln w="0">
                <a:noFill/>
                <a:miter lim="800000"/>
                <a:headEnd/>
                <a:tailEnd/>
              </a:ln>
            </p:spPr>
            <p:txBody>
              <a:bodyPr/>
              <a:lstStyle/>
              <a:p>
                <a:pPr>
                  <a:defRPr/>
                </a:pPr>
                <a:endParaRPr lang="en-US" dirty="0"/>
              </a:p>
            </p:txBody>
          </p:sp>
          <p:sp>
            <p:nvSpPr>
              <p:cNvPr id="540780" name="Rectangle 108"/>
              <p:cNvSpPr>
                <a:spLocks noChangeArrowheads="1"/>
              </p:cNvSpPr>
              <p:nvPr userDrawn="1"/>
            </p:nvSpPr>
            <p:spPr bwMode="auto">
              <a:xfrm>
                <a:off x="5752" y="229"/>
                <a:ext cx="90" cy="6"/>
              </a:xfrm>
              <a:prstGeom prst="rect">
                <a:avLst/>
              </a:prstGeom>
              <a:solidFill>
                <a:srgbClr val="DFC793"/>
              </a:solidFill>
              <a:ln w="0">
                <a:noFill/>
                <a:miter lim="800000"/>
                <a:headEnd/>
                <a:tailEnd/>
              </a:ln>
            </p:spPr>
            <p:txBody>
              <a:bodyPr/>
              <a:lstStyle/>
              <a:p>
                <a:pPr>
                  <a:defRPr/>
                </a:pPr>
                <a:endParaRPr lang="en-US" dirty="0"/>
              </a:p>
            </p:txBody>
          </p:sp>
          <p:sp>
            <p:nvSpPr>
              <p:cNvPr id="540781" name="Rectangle 109"/>
              <p:cNvSpPr>
                <a:spLocks noChangeArrowheads="1"/>
              </p:cNvSpPr>
              <p:nvPr userDrawn="1"/>
            </p:nvSpPr>
            <p:spPr bwMode="auto">
              <a:xfrm>
                <a:off x="4683" y="235"/>
                <a:ext cx="101" cy="6"/>
              </a:xfrm>
              <a:prstGeom prst="rect">
                <a:avLst/>
              </a:prstGeom>
              <a:solidFill>
                <a:srgbClr val="DFC793"/>
              </a:solidFill>
              <a:ln w="0">
                <a:noFill/>
                <a:miter lim="800000"/>
                <a:headEnd/>
                <a:tailEnd/>
              </a:ln>
            </p:spPr>
            <p:txBody>
              <a:bodyPr/>
              <a:lstStyle/>
              <a:p>
                <a:pPr>
                  <a:defRPr/>
                </a:pPr>
                <a:endParaRPr lang="en-US" dirty="0"/>
              </a:p>
            </p:txBody>
          </p:sp>
          <p:sp>
            <p:nvSpPr>
              <p:cNvPr id="540782" name="Rectangle 110"/>
              <p:cNvSpPr>
                <a:spLocks noChangeArrowheads="1"/>
              </p:cNvSpPr>
              <p:nvPr userDrawn="1"/>
            </p:nvSpPr>
            <p:spPr bwMode="auto">
              <a:xfrm>
                <a:off x="5243" y="235"/>
                <a:ext cx="151" cy="6"/>
              </a:xfrm>
              <a:prstGeom prst="rect">
                <a:avLst/>
              </a:prstGeom>
              <a:solidFill>
                <a:srgbClr val="DFC793"/>
              </a:solidFill>
              <a:ln w="0">
                <a:noFill/>
                <a:miter lim="800000"/>
                <a:headEnd/>
                <a:tailEnd/>
              </a:ln>
            </p:spPr>
            <p:txBody>
              <a:bodyPr/>
              <a:lstStyle/>
              <a:p>
                <a:pPr>
                  <a:defRPr/>
                </a:pPr>
                <a:endParaRPr lang="en-US" dirty="0"/>
              </a:p>
            </p:txBody>
          </p:sp>
          <p:sp>
            <p:nvSpPr>
              <p:cNvPr id="540783" name="Rectangle 111"/>
              <p:cNvSpPr>
                <a:spLocks noChangeArrowheads="1"/>
              </p:cNvSpPr>
              <p:nvPr userDrawn="1"/>
            </p:nvSpPr>
            <p:spPr bwMode="auto">
              <a:xfrm>
                <a:off x="5752" y="235"/>
                <a:ext cx="90" cy="6"/>
              </a:xfrm>
              <a:prstGeom prst="rect">
                <a:avLst/>
              </a:prstGeom>
              <a:solidFill>
                <a:srgbClr val="DFC793"/>
              </a:solidFill>
              <a:ln w="0">
                <a:noFill/>
                <a:miter lim="800000"/>
                <a:headEnd/>
                <a:tailEnd/>
              </a:ln>
            </p:spPr>
            <p:txBody>
              <a:bodyPr/>
              <a:lstStyle/>
              <a:p>
                <a:pPr>
                  <a:defRPr/>
                </a:pPr>
                <a:endParaRPr lang="en-US" dirty="0"/>
              </a:p>
            </p:txBody>
          </p:sp>
          <p:sp>
            <p:nvSpPr>
              <p:cNvPr id="540784" name="Rectangle 112"/>
              <p:cNvSpPr>
                <a:spLocks noChangeArrowheads="1"/>
              </p:cNvSpPr>
              <p:nvPr userDrawn="1"/>
            </p:nvSpPr>
            <p:spPr bwMode="auto">
              <a:xfrm>
                <a:off x="4678" y="241"/>
                <a:ext cx="106" cy="5"/>
              </a:xfrm>
              <a:prstGeom prst="rect">
                <a:avLst/>
              </a:prstGeom>
              <a:solidFill>
                <a:srgbClr val="DFC793"/>
              </a:solidFill>
              <a:ln w="0">
                <a:noFill/>
                <a:miter lim="800000"/>
                <a:headEnd/>
                <a:tailEnd/>
              </a:ln>
            </p:spPr>
            <p:txBody>
              <a:bodyPr/>
              <a:lstStyle/>
              <a:p>
                <a:pPr>
                  <a:defRPr/>
                </a:pPr>
                <a:endParaRPr lang="en-US" dirty="0"/>
              </a:p>
            </p:txBody>
          </p:sp>
          <p:sp>
            <p:nvSpPr>
              <p:cNvPr id="540785" name="Rectangle 113"/>
              <p:cNvSpPr>
                <a:spLocks noChangeArrowheads="1"/>
              </p:cNvSpPr>
              <p:nvPr userDrawn="1"/>
            </p:nvSpPr>
            <p:spPr bwMode="auto">
              <a:xfrm>
                <a:off x="5243" y="241"/>
                <a:ext cx="151" cy="5"/>
              </a:xfrm>
              <a:prstGeom prst="rect">
                <a:avLst/>
              </a:prstGeom>
              <a:solidFill>
                <a:srgbClr val="DFC793"/>
              </a:solidFill>
              <a:ln w="0">
                <a:noFill/>
                <a:miter lim="800000"/>
                <a:headEnd/>
                <a:tailEnd/>
              </a:ln>
            </p:spPr>
            <p:txBody>
              <a:bodyPr/>
              <a:lstStyle/>
              <a:p>
                <a:pPr>
                  <a:defRPr/>
                </a:pPr>
                <a:endParaRPr lang="en-US" dirty="0"/>
              </a:p>
            </p:txBody>
          </p:sp>
          <p:sp>
            <p:nvSpPr>
              <p:cNvPr id="540786" name="Rectangle 114"/>
              <p:cNvSpPr>
                <a:spLocks noChangeArrowheads="1"/>
              </p:cNvSpPr>
              <p:nvPr userDrawn="1"/>
            </p:nvSpPr>
            <p:spPr bwMode="auto">
              <a:xfrm>
                <a:off x="5746" y="241"/>
                <a:ext cx="96" cy="5"/>
              </a:xfrm>
              <a:prstGeom prst="rect">
                <a:avLst/>
              </a:prstGeom>
              <a:solidFill>
                <a:srgbClr val="DFC793"/>
              </a:solidFill>
              <a:ln w="0">
                <a:noFill/>
                <a:miter lim="800000"/>
                <a:headEnd/>
                <a:tailEnd/>
              </a:ln>
            </p:spPr>
            <p:txBody>
              <a:bodyPr/>
              <a:lstStyle/>
              <a:p>
                <a:pPr>
                  <a:defRPr/>
                </a:pPr>
                <a:endParaRPr lang="en-US" dirty="0"/>
              </a:p>
            </p:txBody>
          </p:sp>
          <p:sp>
            <p:nvSpPr>
              <p:cNvPr id="540787" name="Rectangle 115"/>
              <p:cNvSpPr>
                <a:spLocks noChangeArrowheads="1"/>
              </p:cNvSpPr>
              <p:nvPr userDrawn="1"/>
            </p:nvSpPr>
            <p:spPr bwMode="auto">
              <a:xfrm>
                <a:off x="4672" y="246"/>
                <a:ext cx="106" cy="6"/>
              </a:xfrm>
              <a:prstGeom prst="rect">
                <a:avLst/>
              </a:prstGeom>
              <a:solidFill>
                <a:srgbClr val="DFC793"/>
              </a:solidFill>
              <a:ln w="0">
                <a:noFill/>
                <a:miter lim="800000"/>
                <a:headEnd/>
                <a:tailEnd/>
              </a:ln>
            </p:spPr>
            <p:txBody>
              <a:bodyPr/>
              <a:lstStyle/>
              <a:p>
                <a:pPr>
                  <a:defRPr/>
                </a:pPr>
                <a:endParaRPr lang="en-US" dirty="0"/>
              </a:p>
            </p:txBody>
          </p:sp>
          <p:sp>
            <p:nvSpPr>
              <p:cNvPr id="540788" name="Rectangle 116"/>
              <p:cNvSpPr>
                <a:spLocks noChangeArrowheads="1"/>
              </p:cNvSpPr>
              <p:nvPr userDrawn="1"/>
            </p:nvSpPr>
            <p:spPr bwMode="auto">
              <a:xfrm>
                <a:off x="5243" y="246"/>
                <a:ext cx="151" cy="6"/>
              </a:xfrm>
              <a:prstGeom prst="rect">
                <a:avLst/>
              </a:prstGeom>
              <a:solidFill>
                <a:srgbClr val="DFC793"/>
              </a:solidFill>
              <a:ln w="0">
                <a:noFill/>
                <a:miter lim="800000"/>
                <a:headEnd/>
                <a:tailEnd/>
              </a:ln>
            </p:spPr>
            <p:txBody>
              <a:bodyPr/>
              <a:lstStyle/>
              <a:p>
                <a:pPr>
                  <a:defRPr/>
                </a:pPr>
                <a:endParaRPr lang="en-US" dirty="0"/>
              </a:p>
            </p:txBody>
          </p:sp>
          <p:sp>
            <p:nvSpPr>
              <p:cNvPr id="540789" name="Rectangle 117"/>
              <p:cNvSpPr>
                <a:spLocks noChangeArrowheads="1"/>
              </p:cNvSpPr>
              <p:nvPr userDrawn="1"/>
            </p:nvSpPr>
            <p:spPr bwMode="auto">
              <a:xfrm>
                <a:off x="5746" y="246"/>
                <a:ext cx="90" cy="6"/>
              </a:xfrm>
              <a:prstGeom prst="rect">
                <a:avLst/>
              </a:prstGeom>
              <a:solidFill>
                <a:srgbClr val="DFC793"/>
              </a:solidFill>
              <a:ln w="0">
                <a:noFill/>
                <a:miter lim="800000"/>
                <a:headEnd/>
                <a:tailEnd/>
              </a:ln>
            </p:spPr>
            <p:txBody>
              <a:bodyPr/>
              <a:lstStyle/>
              <a:p>
                <a:pPr>
                  <a:defRPr/>
                </a:pPr>
                <a:endParaRPr lang="en-US" dirty="0"/>
              </a:p>
            </p:txBody>
          </p:sp>
          <p:sp>
            <p:nvSpPr>
              <p:cNvPr id="540790" name="Rectangle 118"/>
              <p:cNvSpPr>
                <a:spLocks noChangeArrowheads="1"/>
              </p:cNvSpPr>
              <p:nvPr userDrawn="1"/>
            </p:nvSpPr>
            <p:spPr bwMode="auto">
              <a:xfrm>
                <a:off x="4666" y="252"/>
                <a:ext cx="118" cy="5"/>
              </a:xfrm>
              <a:prstGeom prst="rect">
                <a:avLst/>
              </a:prstGeom>
              <a:solidFill>
                <a:srgbClr val="DFC793"/>
              </a:solidFill>
              <a:ln w="0">
                <a:noFill/>
                <a:miter lim="800000"/>
                <a:headEnd/>
                <a:tailEnd/>
              </a:ln>
            </p:spPr>
            <p:txBody>
              <a:bodyPr/>
              <a:lstStyle/>
              <a:p>
                <a:pPr>
                  <a:defRPr/>
                </a:pPr>
                <a:endParaRPr lang="en-US" dirty="0"/>
              </a:p>
            </p:txBody>
          </p:sp>
          <p:sp>
            <p:nvSpPr>
              <p:cNvPr id="540791" name="Rectangle 119"/>
              <p:cNvSpPr>
                <a:spLocks noChangeArrowheads="1"/>
              </p:cNvSpPr>
              <p:nvPr userDrawn="1"/>
            </p:nvSpPr>
            <p:spPr bwMode="auto">
              <a:xfrm>
                <a:off x="5243" y="252"/>
                <a:ext cx="151" cy="5"/>
              </a:xfrm>
              <a:prstGeom prst="rect">
                <a:avLst/>
              </a:prstGeom>
              <a:solidFill>
                <a:srgbClr val="DFC793"/>
              </a:solidFill>
              <a:ln w="0">
                <a:noFill/>
                <a:miter lim="800000"/>
                <a:headEnd/>
                <a:tailEnd/>
              </a:ln>
            </p:spPr>
            <p:txBody>
              <a:bodyPr/>
              <a:lstStyle/>
              <a:p>
                <a:pPr>
                  <a:defRPr/>
                </a:pPr>
                <a:endParaRPr lang="en-US" dirty="0"/>
              </a:p>
            </p:txBody>
          </p:sp>
          <p:sp>
            <p:nvSpPr>
              <p:cNvPr id="540792" name="Rectangle 120"/>
              <p:cNvSpPr>
                <a:spLocks noChangeArrowheads="1"/>
              </p:cNvSpPr>
              <p:nvPr userDrawn="1"/>
            </p:nvSpPr>
            <p:spPr bwMode="auto">
              <a:xfrm>
                <a:off x="5741" y="252"/>
                <a:ext cx="95" cy="5"/>
              </a:xfrm>
              <a:prstGeom prst="rect">
                <a:avLst/>
              </a:prstGeom>
              <a:solidFill>
                <a:srgbClr val="DFC793"/>
              </a:solidFill>
              <a:ln w="0">
                <a:noFill/>
                <a:miter lim="800000"/>
                <a:headEnd/>
                <a:tailEnd/>
              </a:ln>
            </p:spPr>
            <p:txBody>
              <a:bodyPr/>
              <a:lstStyle/>
              <a:p>
                <a:pPr>
                  <a:defRPr/>
                </a:pPr>
                <a:endParaRPr lang="en-US" dirty="0"/>
              </a:p>
            </p:txBody>
          </p:sp>
          <p:sp>
            <p:nvSpPr>
              <p:cNvPr id="540793" name="Rectangle 121"/>
              <p:cNvSpPr>
                <a:spLocks noChangeArrowheads="1"/>
              </p:cNvSpPr>
              <p:nvPr userDrawn="1"/>
            </p:nvSpPr>
            <p:spPr bwMode="auto">
              <a:xfrm>
                <a:off x="4661" y="257"/>
                <a:ext cx="123" cy="6"/>
              </a:xfrm>
              <a:prstGeom prst="rect">
                <a:avLst/>
              </a:prstGeom>
              <a:solidFill>
                <a:srgbClr val="DFC793"/>
              </a:solidFill>
              <a:ln w="0">
                <a:noFill/>
                <a:miter lim="800000"/>
                <a:headEnd/>
                <a:tailEnd/>
              </a:ln>
            </p:spPr>
            <p:txBody>
              <a:bodyPr/>
              <a:lstStyle/>
              <a:p>
                <a:pPr>
                  <a:defRPr/>
                </a:pPr>
                <a:endParaRPr lang="en-US" dirty="0"/>
              </a:p>
            </p:txBody>
          </p:sp>
          <p:sp>
            <p:nvSpPr>
              <p:cNvPr id="540794" name="Rectangle 122"/>
              <p:cNvSpPr>
                <a:spLocks noChangeArrowheads="1"/>
              </p:cNvSpPr>
              <p:nvPr userDrawn="1"/>
            </p:nvSpPr>
            <p:spPr bwMode="auto">
              <a:xfrm>
                <a:off x="5243" y="257"/>
                <a:ext cx="151" cy="6"/>
              </a:xfrm>
              <a:prstGeom prst="rect">
                <a:avLst/>
              </a:prstGeom>
              <a:solidFill>
                <a:srgbClr val="DFC793"/>
              </a:solidFill>
              <a:ln w="0">
                <a:noFill/>
                <a:miter lim="800000"/>
                <a:headEnd/>
                <a:tailEnd/>
              </a:ln>
            </p:spPr>
            <p:txBody>
              <a:bodyPr/>
              <a:lstStyle/>
              <a:p>
                <a:pPr>
                  <a:defRPr/>
                </a:pPr>
                <a:endParaRPr lang="en-US" dirty="0"/>
              </a:p>
            </p:txBody>
          </p:sp>
          <p:sp>
            <p:nvSpPr>
              <p:cNvPr id="540795" name="Rectangle 123"/>
              <p:cNvSpPr>
                <a:spLocks noChangeArrowheads="1"/>
              </p:cNvSpPr>
              <p:nvPr userDrawn="1"/>
            </p:nvSpPr>
            <p:spPr bwMode="auto">
              <a:xfrm>
                <a:off x="5741" y="257"/>
                <a:ext cx="95" cy="6"/>
              </a:xfrm>
              <a:prstGeom prst="rect">
                <a:avLst/>
              </a:prstGeom>
              <a:solidFill>
                <a:srgbClr val="DFC793"/>
              </a:solidFill>
              <a:ln w="0">
                <a:noFill/>
                <a:miter lim="800000"/>
                <a:headEnd/>
                <a:tailEnd/>
              </a:ln>
            </p:spPr>
            <p:txBody>
              <a:bodyPr/>
              <a:lstStyle/>
              <a:p>
                <a:pPr>
                  <a:defRPr/>
                </a:pPr>
                <a:endParaRPr lang="en-US" dirty="0"/>
              </a:p>
            </p:txBody>
          </p:sp>
          <p:sp>
            <p:nvSpPr>
              <p:cNvPr id="540796" name="Rectangle 124"/>
              <p:cNvSpPr>
                <a:spLocks noChangeArrowheads="1"/>
              </p:cNvSpPr>
              <p:nvPr userDrawn="1"/>
            </p:nvSpPr>
            <p:spPr bwMode="auto">
              <a:xfrm>
                <a:off x="4655" y="263"/>
                <a:ext cx="129" cy="6"/>
              </a:xfrm>
              <a:prstGeom prst="rect">
                <a:avLst/>
              </a:prstGeom>
              <a:solidFill>
                <a:srgbClr val="DFC793"/>
              </a:solidFill>
              <a:ln w="0">
                <a:noFill/>
                <a:miter lim="800000"/>
                <a:headEnd/>
                <a:tailEnd/>
              </a:ln>
            </p:spPr>
            <p:txBody>
              <a:bodyPr/>
              <a:lstStyle/>
              <a:p>
                <a:pPr>
                  <a:defRPr/>
                </a:pPr>
                <a:endParaRPr lang="en-US" dirty="0"/>
              </a:p>
            </p:txBody>
          </p:sp>
          <p:sp>
            <p:nvSpPr>
              <p:cNvPr id="540797" name="Rectangle 125"/>
              <p:cNvSpPr>
                <a:spLocks noChangeArrowheads="1"/>
              </p:cNvSpPr>
              <p:nvPr userDrawn="1"/>
            </p:nvSpPr>
            <p:spPr bwMode="auto">
              <a:xfrm>
                <a:off x="5243" y="263"/>
                <a:ext cx="151" cy="6"/>
              </a:xfrm>
              <a:prstGeom prst="rect">
                <a:avLst/>
              </a:prstGeom>
              <a:solidFill>
                <a:srgbClr val="DFC793"/>
              </a:solidFill>
              <a:ln w="0">
                <a:noFill/>
                <a:miter lim="800000"/>
                <a:headEnd/>
                <a:tailEnd/>
              </a:ln>
            </p:spPr>
            <p:txBody>
              <a:bodyPr/>
              <a:lstStyle/>
              <a:p>
                <a:pPr>
                  <a:defRPr/>
                </a:pPr>
                <a:endParaRPr lang="en-US" dirty="0"/>
              </a:p>
            </p:txBody>
          </p:sp>
          <p:sp>
            <p:nvSpPr>
              <p:cNvPr id="540798" name="Rectangle 126"/>
              <p:cNvSpPr>
                <a:spLocks noChangeArrowheads="1"/>
              </p:cNvSpPr>
              <p:nvPr userDrawn="1"/>
            </p:nvSpPr>
            <p:spPr bwMode="auto">
              <a:xfrm>
                <a:off x="5735" y="263"/>
                <a:ext cx="101" cy="6"/>
              </a:xfrm>
              <a:prstGeom prst="rect">
                <a:avLst/>
              </a:prstGeom>
              <a:solidFill>
                <a:srgbClr val="DFC793"/>
              </a:solidFill>
              <a:ln w="0">
                <a:noFill/>
                <a:miter lim="800000"/>
                <a:headEnd/>
                <a:tailEnd/>
              </a:ln>
            </p:spPr>
            <p:txBody>
              <a:bodyPr/>
              <a:lstStyle/>
              <a:p>
                <a:pPr>
                  <a:defRPr/>
                </a:pPr>
                <a:endParaRPr lang="en-US" dirty="0"/>
              </a:p>
            </p:txBody>
          </p:sp>
          <p:sp>
            <p:nvSpPr>
              <p:cNvPr id="540799" name="Rectangle 127"/>
              <p:cNvSpPr>
                <a:spLocks noChangeArrowheads="1"/>
              </p:cNvSpPr>
              <p:nvPr userDrawn="1"/>
            </p:nvSpPr>
            <p:spPr bwMode="auto">
              <a:xfrm>
                <a:off x="4650" y="269"/>
                <a:ext cx="134" cy="5"/>
              </a:xfrm>
              <a:prstGeom prst="rect">
                <a:avLst/>
              </a:prstGeom>
              <a:solidFill>
                <a:srgbClr val="DFC793"/>
              </a:solidFill>
              <a:ln w="0">
                <a:noFill/>
                <a:miter lim="800000"/>
                <a:headEnd/>
                <a:tailEnd/>
              </a:ln>
            </p:spPr>
            <p:txBody>
              <a:bodyPr/>
              <a:lstStyle/>
              <a:p>
                <a:pPr>
                  <a:defRPr/>
                </a:pPr>
                <a:endParaRPr lang="en-US" dirty="0"/>
              </a:p>
            </p:txBody>
          </p:sp>
          <p:sp>
            <p:nvSpPr>
              <p:cNvPr id="540800" name="Rectangle 128"/>
              <p:cNvSpPr>
                <a:spLocks noChangeArrowheads="1"/>
              </p:cNvSpPr>
              <p:nvPr userDrawn="1"/>
            </p:nvSpPr>
            <p:spPr bwMode="auto">
              <a:xfrm>
                <a:off x="5243" y="269"/>
                <a:ext cx="151" cy="5"/>
              </a:xfrm>
              <a:prstGeom prst="rect">
                <a:avLst/>
              </a:prstGeom>
              <a:solidFill>
                <a:srgbClr val="DFC793"/>
              </a:solidFill>
              <a:ln w="0">
                <a:noFill/>
                <a:miter lim="800000"/>
                <a:headEnd/>
                <a:tailEnd/>
              </a:ln>
            </p:spPr>
            <p:txBody>
              <a:bodyPr/>
              <a:lstStyle/>
              <a:p>
                <a:pPr>
                  <a:defRPr/>
                </a:pPr>
                <a:endParaRPr lang="en-US" dirty="0"/>
              </a:p>
            </p:txBody>
          </p:sp>
          <p:sp>
            <p:nvSpPr>
              <p:cNvPr id="540801" name="Rectangle 129"/>
              <p:cNvSpPr>
                <a:spLocks noChangeArrowheads="1"/>
              </p:cNvSpPr>
              <p:nvPr userDrawn="1"/>
            </p:nvSpPr>
            <p:spPr bwMode="auto">
              <a:xfrm>
                <a:off x="5735" y="269"/>
                <a:ext cx="101" cy="5"/>
              </a:xfrm>
              <a:prstGeom prst="rect">
                <a:avLst/>
              </a:prstGeom>
              <a:solidFill>
                <a:srgbClr val="DFC793"/>
              </a:solidFill>
              <a:ln w="0">
                <a:noFill/>
                <a:miter lim="800000"/>
                <a:headEnd/>
                <a:tailEnd/>
              </a:ln>
            </p:spPr>
            <p:txBody>
              <a:bodyPr/>
              <a:lstStyle/>
              <a:p>
                <a:pPr>
                  <a:defRPr/>
                </a:pPr>
                <a:endParaRPr lang="en-US" dirty="0"/>
              </a:p>
            </p:txBody>
          </p:sp>
          <p:sp>
            <p:nvSpPr>
              <p:cNvPr id="540802" name="Rectangle 130"/>
              <p:cNvSpPr>
                <a:spLocks noChangeArrowheads="1"/>
              </p:cNvSpPr>
              <p:nvPr userDrawn="1"/>
            </p:nvSpPr>
            <p:spPr bwMode="auto">
              <a:xfrm>
                <a:off x="4644" y="274"/>
                <a:ext cx="146" cy="6"/>
              </a:xfrm>
              <a:prstGeom prst="rect">
                <a:avLst/>
              </a:prstGeom>
              <a:solidFill>
                <a:srgbClr val="DFC793"/>
              </a:solidFill>
              <a:ln w="0">
                <a:noFill/>
                <a:miter lim="800000"/>
                <a:headEnd/>
                <a:tailEnd/>
              </a:ln>
            </p:spPr>
            <p:txBody>
              <a:bodyPr/>
              <a:lstStyle/>
              <a:p>
                <a:pPr>
                  <a:defRPr/>
                </a:pPr>
                <a:endParaRPr lang="en-US" dirty="0"/>
              </a:p>
            </p:txBody>
          </p:sp>
          <p:sp>
            <p:nvSpPr>
              <p:cNvPr id="540803" name="Rectangle 131"/>
              <p:cNvSpPr>
                <a:spLocks noChangeArrowheads="1"/>
              </p:cNvSpPr>
              <p:nvPr userDrawn="1"/>
            </p:nvSpPr>
            <p:spPr bwMode="auto">
              <a:xfrm>
                <a:off x="5243" y="274"/>
                <a:ext cx="151" cy="6"/>
              </a:xfrm>
              <a:prstGeom prst="rect">
                <a:avLst/>
              </a:prstGeom>
              <a:solidFill>
                <a:srgbClr val="DFC793"/>
              </a:solidFill>
              <a:ln w="0">
                <a:noFill/>
                <a:miter lim="800000"/>
                <a:headEnd/>
                <a:tailEnd/>
              </a:ln>
            </p:spPr>
            <p:txBody>
              <a:bodyPr/>
              <a:lstStyle/>
              <a:p>
                <a:pPr>
                  <a:defRPr/>
                </a:pPr>
                <a:endParaRPr lang="en-US" dirty="0"/>
              </a:p>
            </p:txBody>
          </p:sp>
          <p:sp>
            <p:nvSpPr>
              <p:cNvPr id="540804" name="Rectangle 132"/>
              <p:cNvSpPr>
                <a:spLocks noChangeArrowheads="1"/>
              </p:cNvSpPr>
              <p:nvPr userDrawn="1"/>
            </p:nvSpPr>
            <p:spPr bwMode="auto">
              <a:xfrm>
                <a:off x="5735" y="274"/>
                <a:ext cx="101" cy="6"/>
              </a:xfrm>
              <a:prstGeom prst="rect">
                <a:avLst/>
              </a:prstGeom>
              <a:solidFill>
                <a:srgbClr val="DFC793"/>
              </a:solidFill>
              <a:ln w="0">
                <a:noFill/>
                <a:miter lim="800000"/>
                <a:headEnd/>
                <a:tailEnd/>
              </a:ln>
            </p:spPr>
            <p:txBody>
              <a:bodyPr/>
              <a:lstStyle/>
              <a:p>
                <a:pPr>
                  <a:defRPr/>
                </a:pPr>
                <a:endParaRPr lang="en-US" dirty="0"/>
              </a:p>
            </p:txBody>
          </p:sp>
          <p:sp>
            <p:nvSpPr>
              <p:cNvPr id="540805" name="Rectangle 133"/>
              <p:cNvSpPr>
                <a:spLocks noChangeArrowheads="1"/>
              </p:cNvSpPr>
              <p:nvPr userDrawn="1"/>
            </p:nvSpPr>
            <p:spPr bwMode="auto">
              <a:xfrm>
                <a:off x="4638" y="280"/>
                <a:ext cx="152" cy="5"/>
              </a:xfrm>
              <a:prstGeom prst="rect">
                <a:avLst/>
              </a:prstGeom>
              <a:solidFill>
                <a:srgbClr val="DFC793"/>
              </a:solidFill>
              <a:ln w="0">
                <a:noFill/>
                <a:miter lim="800000"/>
                <a:headEnd/>
                <a:tailEnd/>
              </a:ln>
            </p:spPr>
            <p:txBody>
              <a:bodyPr/>
              <a:lstStyle/>
              <a:p>
                <a:pPr>
                  <a:defRPr/>
                </a:pPr>
                <a:endParaRPr lang="en-US" dirty="0"/>
              </a:p>
            </p:txBody>
          </p:sp>
          <p:sp>
            <p:nvSpPr>
              <p:cNvPr id="540806" name="Rectangle 134"/>
              <p:cNvSpPr>
                <a:spLocks noChangeArrowheads="1"/>
              </p:cNvSpPr>
              <p:nvPr userDrawn="1"/>
            </p:nvSpPr>
            <p:spPr bwMode="auto">
              <a:xfrm>
                <a:off x="5243" y="280"/>
                <a:ext cx="151" cy="5"/>
              </a:xfrm>
              <a:prstGeom prst="rect">
                <a:avLst/>
              </a:prstGeom>
              <a:solidFill>
                <a:srgbClr val="DFC793"/>
              </a:solidFill>
              <a:ln w="0">
                <a:noFill/>
                <a:miter lim="800000"/>
                <a:headEnd/>
                <a:tailEnd/>
              </a:ln>
            </p:spPr>
            <p:txBody>
              <a:bodyPr/>
              <a:lstStyle/>
              <a:p>
                <a:pPr>
                  <a:defRPr/>
                </a:pPr>
                <a:endParaRPr lang="en-US" dirty="0"/>
              </a:p>
            </p:txBody>
          </p:sp>
          <p:sp>
            <p:nvSpPr>
              <p:cNvPr id="540807" name="Rectangle 135"/>
              <p:cNvSpPr>
                <a:spLocks noChangeArrowheads="1"/>
              </p:cNvSpPr>
              <p:nvPr userDrawn="1"/>
            </p:nvSpPr>
            <p:spPr bwMode="auto">
              <a:xfrm>
                <a:off x="5730" y="280"/>
                <a:ext cx="67" cy="5"/>
              </a:xfrm>
              <a:prstGeom prst="rect">
                <a:avLst/>
              </a:prstGeom>
              <a:solidFill>
                <a:srgbClr val="DFC793"/>
              </a:solidFill>
              <a:ln w="0">
                <a:noFill/>
                <a:miter lim="800000"/>
                <a:headEnd/>
                <a:tailEnd/>
              </a:ln>
            </p:spPr>
            <p:txBody>
              <a:bodyPr/>
              <a:lstStyle/>
              <a:p>
                <a:pPr>
                  <a:defRPr/>
                </a:pPr>
                <a:endParaRPr lang="en-US" dirty="0"/>
              </a:p>
            </p:txBody>
          </p:sp>
          <p:sp>
            <p:nvSpPr>
              <p:cNvPr id="540808" name="Rectangle 136"/>
              <p:cNvSpPr>
                <a:spLocks noChangeArrowheads="1"/>
              </p:cNvSpPr>
              <p:nvPr userDrawn="1"/>
            </p:nvSpPr>
            <p:spPr bwMode="auto">
              <a:xfrm>
                <a:off x="5802" y="280"/>
                <a:ext cx="34" cy="5"/>
              </a:xfrm>
              <a:prstGeom prst="rect">
                <a:avLst/>
              </a:prstGeom>
              <a:solidFill>
                <a:srgbClr val="DFC793"/>
              </a:solidFill>
              <a:ln w="0">
                <a:noFill/>
                <a:miter lim="800000"/>
                <a:headEnd/>
                <a:tailEnd/>
              </a:ln>
            </p:spPr>
            <p:txBody>
              <a:bodyPr/>
              <a:lstStyle/>
              <a:p>
                <a:pPr>
                  <a:defRPr/>
                </a:pPr>
                <a:endParaRPr lang="en-US" dirty="0"/>
              </a:p>
            </p:txBody>
          </p:sp>
          <p:sp>
            <p:nvSpPr>
              <p:cNvPr id="540809" name="Rectangle 137"/>
              <p:cNvSpPr>
                <a:spLocks noChangeArrowheads="1"/>
              </p:cNvSpPr>
              <p:nvPr userDrawn="1"/>
            </p:nvSpPr>
            <p:spPr bwMode="auto">
              <a:xfrm>
                <a:off x="4633" y="285"/>
                <a:ext cx="157" cy="6"/>
              </a:xfrm>
              <a:prstGeom prst="rect">
                <a:avLst/>
              </a:prstGeom>
              <a:solidFill>
                <a:srgbClr val="DFC793"/>
              </a:solidFill>
              <a:ln w="0">
                <a:noFill/>
                <a:miter lim="800000"/>
                <a:headEnd/>
                <a:tailEnd/>
              </a:ln>
            </p:spPr>
            <p:txBody>
              <a:bodyPr/>
              <a:lstStyle/>
              <a:p>
                <a:pPr>
                  <a:defRPr/>
                </a:pPr>
                <a:endParaRPr lang="en-US" dirty="0"/>
              </a:p>
            </p:txBody>
          </p:sp>
          <p:sp>
            <p:nvSpPr>
              <p:cNvPr id="540810" name="Rectangle 138"/>
              <p:cNvSpPr>
                <a:spLocks noChangeArrowheads="1"/>
              </p:cNvSpPr>
              <p:nvPr userDrawn="1"/>
            </p:nvSpPr>
            <p:spPr bwMode="auto">
              <a:xfrm>
                <a:off x="5243" y="285"/>
                <a:ext cx="157" cy="6"/>
              </a:xfrm>
              <a:prstGeom prst="rect">
                <a:avLst/>
              </a:prstGeom>
              <a:solidFill>
                <a:srgbClr val="DFC793"/>
              </a:solidFill>
              <a:ln w="0">
                <a:noFill/>
                <a:miter lim="800000"/>
                <a:headEnd/>
                <a:tailEnd/>
              </a:ln>
            </p:spPr>
            <p:txBody>
              <a:bodyPr/>
              <a:lstStyle/>
              <a:p>
                <a:pPr>
                  <a:defRPr/>
                </a:pPr>
                <a:endParaRPr lang="en-US" dirty="0"/>
              </a:p>
            </p:txBody>
          </p:sp>
          <p:sp>
            <p:nvSpPr>
              <p:cNvPr id="540811" name="Rectangle 139"/>
              <p:cNvSpPr>
                <a:spLocks noChangeArrowheads="1"/>
              </p:cNvSpPr>
              <p:nvPr userDrawn="1"/>
            </p:nvSpPr>
            <p:spPr bwMode="auto">
              <a:xfrm>
                <a:off x="5730" y="285"/>
                <a:ext cx="67" cy="6"/>
              </a:xfrm>
              <a:prstGeom prst="rect">
                <a:avLst/>
              </a:prstGeom>
              <a:solidFill>
                <a:srgbClr val="DFC793"/>
              </a:solidFill>
              <a:ln w="0">
                <a:noFill/>
                <a:miter lim="800000"/>
                <a:headEnd/>
                <a:tailEnd/>
              </a:ln>
            </p:spPr>
            <p:txBody>
              <a:bodyPr/>
              <a:lstStyle/>
              <a:p>
                <a:pPr>
                  <a:defRPr/>
                </a:pPr>
                <a:endParaRPr lang="en-US" dirty="0"/>
              </a:p>
            </p:txBody>
          </p:sp>
          <p:sp>
            <p:nvSpPr>
              <p:cNvPr id="540812" name="Rectangle 140"/>
              <p:cNvSpPr>
                <a:spLocks noChangeArrowheads="1"/>
              </p:cNvSpPr>
              <p:nvPr userDrawn="1"/>
            </p:nvSpPr>
            <p:spPr bwMode="auto">
              <a:xfrm>
                <a:off x="5802" y="285"/>
                <a:ext cx="34" cy="6"/>
              </a:xfrm>
              <a:prstGeom prst="rect">
                <a:avLst/>
              </a:prstGeom>
              <a:solidFill>
                <a:srgbClr val="DFC793"/>
              </a:solidFill>
              <a:ln w="0">
                <a:noFill/>
                <a:miter lim="800000"/>
                <a:headEnd/>
                <a:tailEnd/>
              </a:ln>
            </p:spPr>
            <p:txBody>
              <a:bodyPr/>
              <a:lstStyle/>
              <a:p>
                <a:pPr>
                  <a:defRPr/>
                </a:pPr>
                <a:endParaRPr lang="en-US" dirty="0"/>
              </a:p>
            </p:txBody>
          </p:sp>
          <p:sp>
            <p:nvSpPr>
              <p:cNvPr id="540813" name="Rectangle 141"/>
              <p:cNvSpPr>
                <a:spLocks noChangeArrowheads="1"/>
              </p:cNvSpPr>
              <p:nvPr userDrawn="1"/>
            </p:nvSpPr>
            <p:spPr bwMode="auto">
              <a:xfrm>
                <a:off x="4627" y="291"/>
                <a:ext cx="163" cy="6"/>
              </a:xfrm>
              <a:prstGeom prst="rect">
                <a:avLst/>
              </a:prstGeom>
              <a:solidFill>
                <a:srgbClr val="DFC793"/>
              </a:solidFill>
              <a:ln w="0">
                <a:noFill/>
                <a:miter lim="800000"/>
                <a:headEnd/>
                <a:tailEnd/>
              </a:ln>
            </p:spPr>
            <p:txBody>
              <a:bodyPr/>
              <a:lstStyle/>
              <a:p>
                <a:pPr>
                  <a:defRPr/>
                </a:pPr>
                <a:endParaRPr lang="en-US" dirty="0"/>
              </a:p>
            </p:txBody>
          </p:sp>
          <p:sp>
            <p:nvSpPr>
              <p:cNvPr id="540814" name="Rectangle 142"/>
              <p:cNvSpPr>
                <a:spLocks noChangeArrowheads="1"/>
              </p:cNvSpPr>
              <p:nvPr userDrawn="1"/>
            </p:nvSpPr>
            <p:spPr bwMode="auto">
              <a:xfrm>
                <a:off x="5243" y="291"/>
                <a:ext cx="157" cy="6"/>
              </a:xfrm>
              <a:prstGeom prst="rect">
                <a:avLst/>
              </a:prstGeom>
              <a:solidFill>
                <a:srgbClr val="DFC793"/>
              </a:solidFill>
              <a:ln w="0">
                <a:noFill/>
                <a:miter lim="800000"/>
                <a:headEnd/>
                <a:tailEnd/>
              </a:ln>
            </p:spPr>
            <p:txBody>
              <a:bodyPr/>
              <a:lstStyle/>
              <a:p>
                <a:pPr>
                  <a:defRPr/>
                </a:pPr>
                <a:endParaRPr lang="en-US" dirty="0"/>
              </a:p>
            </p:txBody>
          </p:sp>
          <p:sp>
            <p:nvSpPr>
              <p:cNvPr id="540815" name="Rectangle 143"/>
              <p:cNvSpPr>
                <a:spLocks noChangeArrowheads="1"/>
              </p:cNvSpPr>
              <p:nvPr userDrawn="1"/>
            </p:nvSpPr>
            <p:spPr bwMode="auto">
              <a:xfrm>
                <a:off x="5724" y="291"/>
                <a:ext cx="67" cy="6"/>
              </a:xfrm>
              <a:prstGeom prst="rect">
                <a:avLst/>
              </a:prstGeom>
              <a:solidFill>
                <a:srgbClr val="DFC793"/>
              </a:solidFill>
              <a:ln w="0">
                <a:noFill/>
                <a:miter lim="800000"/>
                <a:headEnd/>
                <a:tailEnd/>
              </a:ln>
            </p:spPr>
            <p:txBody>
              <a:bodyPr/>
              <a:lstStyle/>
              <a:p>
                <a:pPr>
                  <a:defRPr/>
                </a:pPr>
                <a:endParaRPr lang="en-US" dirty="0"/>
              </a:p>
            </p:txBody>
          </p:sp>
          <p:sp>
            <p:nvSpPr>
              <p:cNvPr id="540816" name="Rectangle 144"/>
              <p:cNvSpPr>
                <a:spLocks noChangeArrowheads="1"/>
              </p:cNvSpPr>
              <p:nvPr userDrawn="1"/>
            </p:nvSpPr>
            <p:spPr bwMode="auto">
              <a:xfrm>
                <a:off x="5802" y="291"/>
                <a:ext cx="34" cy="6"/>
              </a:xfrm>
              <a:prstGeom prst="rect">
                <a:avLst/>
              </a:prstGeom>
              <a:solidFill>
                <a:srgbClr val="DFC793"/>
              </a:solidFill>
              <a:ln w="0">
                <a:noFill/>
                <a:miter lim="800000"/>
                <a:headEnd/>
                <a:tailEnd/>
              </a:ln>
            </p:spPr>
            <p:txBody>
              <a:bodyPr/>
              <a:lstStyle/>
              <a:p>
                <a:pPr>
                  <a:defRPr/>
                </a:pPr>
                <a:endParaRPr lang="en-US" dirty="0"/>
              </a:p>
            </p:txBody>
          </p:sp>
          <p:sp>
            <p:nvSpPr>
              <p:cNvPr id="540817" name="Rectangle 145"/>
              <p:cNvSpPr>
                <a:spLocks noChangeArrowheads="1"/>
              </p:cNvSpPr>
              <p:nvPr userDrawn="1"/>
            </p:nvSpPr>
            <p:spPr bwMode="auto">
              <a:xfrm>
                <a:off x="4622" y="297"/>
                <a:ext cx="173" cy="5"/>
              </a:xfrm>
              <a:prstGeom prst="rect">
                <a:avLst/>
              </a:prstGeom>
              <a:solidFill>
                <a:srgbClr val="DFC793"/>
              </a:solidFill>
              <a:ln w="0">
                <a:noFill/>
                <a:miter lim="800000"/>
                <a:headEnd/>
                <a:tailEnd/>
              </a:ln>
            </p:spPr>
            <p:txBody>
              <a:bodyPr/>
              <a:lstStyle/>
              <a:p>
                <a:pPr>
                  <a:defRPr/>
                </a:pPr>
                <a:endParaRPr lang="en-US" dirty="0"/>
              </a:p>
            </p:txBody>
          </p:sp>
          <p:sp>
            <p:nvSpPr>
              <p:cNvPr id="540818" name="Rectangle 146"/>
              <p:cNvSpPr>
                <a:spLocks noChangeArrowheads="1"/>
              </p:cNvSpPr>
              <p:nvPr userDrawn="1"/>
            </p:nvSpPr>
            <p:spPr bwMode="auto">
              <a:xfrm>
                <a:off x="5243" y="297"/>
                <a:ext cx="157" cy="5"/>
              </a:xfrm>
              <a:prstGeom prst="rect">
                <a:avLst/>
              </a:prstGeom>
              <a:solidFill>
                <a:srgbClr val="DFC793"/>
              </a:solidFill>
              <a:ln w="0">
                <a:noFill/>
                <a:miter lim="800000"/>
                <a:headEnd/>
                <a:tailEnd/>
              </a:ln>
            </p:spPr>
            <p:txBody>
              <a:bodyPr/>
              <a:lstStyle/>
              <a:p>
                <a:pPr>
                  <a:defRPr/>
                </a:pPr>
                <a:endParaRPr lang="en-US" dirty="0"/>
              </a:p>
            </p:txBody>
          </p:sp>
          <p:sp>
            <p:nvSpPr>
              <p:cNvPr id="540819" name="Rectangle 147"/>
              <p:cNvSpPr>
                <a:spLocks noChangeArrowheads="1"/>
              </p:cNvSpPr>
              <p:nvPr userDrawn="1"/>
            </p:nvSpPr>
            <p:spPr bwMode="auto">
              <a:xfrm>
                <a:off x="5724" y="297"/>
                <a:ext cx="67" cy="5"/>
              </a:xfrm>
              <a:prstGeom prst="rect">
                <a:avLst/>
              </a:prstGeom>
              <a:solidFill>
                <a:srgbClr val="DFC793"/>
              </a:solidFill>
              <a:ln w="0">
                <a:noFill/>
                <a:miter lim="800000"/>
                <a:headEnd/>
                <a:tailEnd/>
              </a:ln>
            </p:spPr>
            <p:txBody>
              <a:bodyPr/>
              <a:lstStyle/>
              <a:p>
                <a:pPr>
                  <a:defRPr/>
                </a:pPr>
                <a:endParaRPr lang="en-US" dirty="0"/>
              </a:p>
            </p:txBody>
          </p:sp>
          <p:sp>
            <p:nvSpPr>
              <p:cNvPr id="540820" name="Rectangle 148"/>
              <p:cNvSpPr>
                <a:spLocks noChangeArrowheads="1"/>
              </p:cNvSpPr>
              <p:nvPr userDrawn="1"/>
            </p:nvSpPr>
            <p:spPr bwMode="auto">
              <a:xfrm>
                <a:off x="5802" y="297"/>
                <a:ext cx="34" cy="5"/>
              </a:xfrm>
              <a:prstGeom prst="rect">
                <a:avLst/>
              </a:prstGeom>
              <a:solidFill>
                <a:srgbClr val="DFC793"/>
              </a:solidFill>
              <a:ln w="0">
                <a:noFill/>
                <a:miter lim="800000"/>
                <a:headEnd/>
                <a:tailEnd/>
              </a:ln>
            </p:spPr>
            <p:txBody>
              <a:bodyPr/>
              <a:lstStyle/>
              <a:p>
                <a:pPr>
                  <a:defRPr/>
                </a:pPr>
                <a:endParaRPr lang="en-US" dirty="0"/>
              </a:p>
            </p:txBody>
          </p:sp>
          <p:sp>
            <p:nvSpPr>
              <p:cNvPr id="540821" name="Rectangle 149"/>
              <p:cNvSpPr>
                <a:spLocks noChangeArrowheads="1"/>
              </p:cNvSpPr>
              <p:nvPr userDrawn="1"/>
            </p:nvSpPr>
            <p:spPr bwMode="auto">
              <a:xfrm>
                <a:off x="4616" y="302"/>
                <a:ext cx="185" cy="6"/>
              </a:xfrm>
              <a:prstGeom prst="rect">
                <a:avLst/>
              </a:prstGeom>
              <a:solidFill>
                <a:srgbClr val="DFC793"/>
              </a:solidFill>
              <a:ln w="0">
                <a:noFill/>
                <a:miter lim="800000"/>
                <a:headEnd/>
                <a:tailEnd/>
              </a:ln>
            </p:spPr>
            <p:txBody>
              <a:bodyPr/>
              <a:lstStyle/>
              <a:p>
                <a:pPr>
                  <a:defRPr/>
                </a:pPr>
                <a:endParaRPr lang="en-US" dirty="0"/>
              </a:p>
            </p:txBody>
          </p:sp>
          <p:sp>
            <p:nvSpPr>
              <p:cNvPr id="540822" name="Rectangle 150"/>
              <p:cNvSpPr>
                <a:spLocks noChangeArrowheads="1"/>
              </p:cNvSpPr>
              <p:nvPr userDrawn="1"/>
            </p:nvSpPr>
            <p:spPr bwMode="auto">
              <a:xfrm>
                <a:off x="5248" y="302"/>
                <a:ext cx="152" cy="6"/>
              </a:xfrm>
              <a:prstGeom prst="rect">
                <a:avLst/>
              </a:prstGeom>
              <a:solidFill>
                <a:srgbClr val="DFC793"/>
              </a:solidFill>
              <a:ln w="0">
                <a:noFill/>
                <a:miter lim="800000"/>
                <a:headEnd/>
                <a:tailEnd/>
              </a:ln>
            </p:spPr>
            <p:txBody>
              <a:bodyPr/>
              <a:lstStyle/>
              <a:p>
                <a:pPr>
                  <a:defRPr/>
                </a:pPr>
                <a:endParaRPr lang="en-US" dirty="0"/>
              </a:p>
            </p:txBody>
          </p:sp>
          <p:sp>
            <p:nvSpPr>
              <p:cNvPr id="540823" name="Rectangle 151"/>
              <p:cNvSpPr>
                <a:spLocks noChangeArrowheads="1"/>
              </p:cNvSpPr>
              <p:nvPr userDrawn="1"/>
            </p:nvSpPr>
            <p:spPr bwMode="auto">
              <a:xfrm>
                <a:off x="5724" y="302"/>
                <a:ext cx="62" cy="6"/>
              </a:xfrm>
              <a:prstGeom prst="rect">
                <a:avLst/>
              </a:prstGeom>
              <a:solidFill>
                <a:srgbClr val="DFC793"/>
              </a:solidFill>
              <a:ln w="0">
                <a:noFill/>
                <a:miter lim="800000"/>
                <a:headEnd/>
                <a:tailEnd/>
              </a:ln>
            </p:spPr>
            <p:txBody>
              <a:bodyPr/>
              <a:lstStyle/>
              <a:p>
                <a:pPr>
                  <a:defRPr/>
                </a:pPr>
                <a:endParaRPr lang="en-US" dirty="0"/>
              </a:p>
            </p:txBody>
          </p:sp>
          <p:sp>
            <p:nvSpPr>
              <p:cNvPr id="540824" name="Rectangle 152"/>
              <p:cNvSpPr>
                <a:spLocks noChangeArrowheads="1"/>
              </p:cNvSpPr>
              <p:nvPr userDrawn="1"/>
            </p:nvSpPr>
            <p:spPr bwMode="auto">
              <a:xfrm>
                <a:off x="5802" y="302"/>
                <a:ext cx="34" cy="6"/>
              </a:xfrm>
              <a:prstGeom prst="rect">
                <a:avLst/>
              </a:prstGeom>
              <a:solidFill>
                <a:srgbClr val="DFC793"/>
              </a:solidFill>
              <a:ln w="0">
                <a:noFill/>
                <a:miter lim="800000"/>
                <a:headEnd/>
                <a:tailEnd/>
              </a:ln>
            </p:spPr>
            <p:txBody>
              <a:bodyPr/>
              <a:lstStyle/>
              <a:p>
                <a:pPr>
                  <a:defRPr/>
                </a:pPr>
                <a:endParaRPr lang="en-US" dirty="0"/>
              </a:p>
            </p:txBody>
          </p:sp>
          <p:sp>
            <p:nvSpPr>
              <p:cNvPr id="540825" name="Rectangle 153"/>
              <p:cNvSpPr>
                <a:spLocks noChangeArrowheads="1"/>
              </p:cNvSpPr>
              <p:nvPr userDrawn="1"/>
            </p:nvSpPr>
            <p:spPr bwMode="auto">
              <a:xfrm>
                <a:off x="4611" y="308"/>
                <a:ext cx="190" cy="5"/>
              </a:xfrm>
              <a:prstGeom prst="rect">
                <a:avLst/>
              </a:prstGeom>
              <a:solidFill>
                <a:srgbClr val="DFC793"/>
              </a:solidFill>
              <a:ln w="0">
                <a:noFill/>
                <a:miter lim="800000"/>
                <a:headEnd/>
                <a:tailEnd/>
              </a:ln>
            </p:spPr>
            <p:txBody>
              <a:bodyPr/>
              <a:lstStyle/>
              <a:p>
                <a:pPr>
                  <a:defRPr/>
                </a:pPr>
                <a:endParaRPr lang="en-US" dirty="0"/>
              </a:p>
            </p:txBody>
          </p:sp>
          <p:sp>
            <p:nvSpPr>
              <p:cNvPr id="540826" name="Rectangle 154"/>
              <p:cNvSpPr>
                <a:spLocks noChangeArrowheads="1"/>
              </p:cNvSpPr>
              <p:nvPr userDrawn="1"/>
            </p:nvSpPr>
            <p:spPr bwMode="auto">
              <a:xfrm>
                <a:off x="5248" y="308"/>
                <a:ext cx="152" cy="5"/>
              </a:xfrm>
              <a:prstGeom prst="rect">
                <a:avLst/>
              </a:prstGeom>
              <a:solidFill>
                <a:srgbClr val="DFC793"/>
              </a:solidFill>
              <a:ln w="0">
                <a:noFill/>
                <a:miter lim="800000"/>
                <a:headEnd/>
                <a:tailEnd/>
              </a:ln>
            </p:spPr>
            <p:txBody>
              <a:bodyPr/>
              <a:lstStyle/>
              <a:p>
                <a:pPr>
                  <a:defRPr/>
                </a:pPr>
                <a:endParaRPr lang="en-US" dirty="0"/>
              </a:p>
            </p:txBody>
          </p:sp>
          <p:sp>
            <p:nvSpPr>
              <p:cNvPr id="540827" name="Rectangle 155"/>
              <p:cNvSpPr>
                <a:spLocks noChangeArrowheads="1"/>
              </p:cNvSpPr>
              <p:nvPr userDrawn="1"/>
            </p:nvSpPr>
            <p:spPr bwMode="auto">
              <a:xfrm>
                <a:off x="5719" y="308"/>
                <a:ext cx="67" cy="5"/>
              </a:xfrm>
              <a:prstGeom prst="rect">
                <a:avLst/>
              </a:prstGeom>
              <a:solidFill>
                <a:srgbClr val="DFC793"/>
              </a:solidFill>
              <a:ln w="0">
                <a:noFill/>
                <a:miter lim="800000"/>
                <a:headEnd/>
                <a:tailEnd/>
              </a:ln>
            </p:spPr>
            <p:txBody>
              <a:bodyPr/>
              <a:lstStyle/>
              <a:p>
                <a:pPr>
                  <a:defRPr/>
                </a:pPr>
                <a:endParaRPr lang="en-US" dirty="0"/>
              </a:p>
            </p:txBody>
          </p:sp>
          <p:sp>
            <p:nvSpPr>
              <p:cNvPr id="540828" name="Rectangle 156"/>
              <p:cNvSpPr>
                <a:spLocks noChangeArrowheads="1"/>
              </p:cNvSpPr>
              <p:nvPr userDrawn="1"/>
            </p:nvSpPr>
            <p:spPr bwMode="auto">
              <a:xfrm>
                <a:off x="5802" y="308"/>
                <a:ext cx="34" cy="5"/>
              </a:xfrm>
              <a:prstGeom prst="rect">
                <a:avLst/>
              </a:prstGeom>
              <a:solidFill>
                <a:srgbClr val="DFC793"/>
              </a:solidFill>
              <a:ln w="0">
                <a:noFill/>
                <a:miter lim="800000"/>
                <a:headEnd/>
                <a:tailEnd/>
              </a:ln>
            </p:spPr>
            <p:txBody>
              <a:bodyPr/>
              <a:lstStyle/>
              <a:p>
                <a:pPr>
                  <a:defRPr/>
                </a:pPr>
                <a:endParaRPr lang="en-US" dirty="0"/>
              </a:p>
            </p:txBody>
          </p:sp>
          <p:sp>
            <p:nvSpPr>
              <p:cNvPr id="540829" name="Rectangle 157"/>
              <p:cNvSpPr>
                <a:spLocks noChangeArrowheads="1"/>
              </p:cNvSpPr>
              <p:nvPr userDrawn="1"/>
            </p:nvSpPr>
            <p:spPr bwMode="auto">
              <a:xfrm>
                <a:off x="4605" y="313"/>
                <a:ext cx="201" cy="6"/>
              </a:xfrm>
              <a:prstGeom prst="rect">
                <a:avLst/>
              </a:prstGeom>
              <a:solidFill>
                <a:srgbClr val="DFC793"/>
              </a:solidFill>
              <a:ln w="0">
                <a:noFill/>
                <a:miter lim="800000"/>
                <a:headEnd/>
                <a:tailEnd/>
              </a:ln>
            </p:spPr>
            <p:txBody>
              <a:bodyPr/>
              <a:lstStyle/>
              <a:p>
                <a:pPr>
                  <a:defRPr/>
                </a:pPr>
                <a:endParaRPr lang="en-US" dirty="0"/>
              </a:p>
            </p:txBody>
          </p:sp>
          <p:sp>
            <p:nvSpPr>
              <p:cNvPr id="540830" name="Rectangle 158"/>
              <p:cNvSpPr>
                <a:spLocks noChangeArrowheads="1"/>
              </p:cNvSpPr>
              <p:nvPr userDrawn="1"/>
            </p:nvSpPr>
            <p:spPr bwMode="auto">
              <a:xfrm>
                <a:off x="5248" y="313"/>
                <a:ext cx="152" cy="6"/>
              </a:xfrm>
              <a:prstGeom prst="rect">
                <a:avLst/>
              </a:prstGeom>
              <a:solidFill>
                <a:srgbClr val="DFC793"/>
              </a:solidFill>
              <a:ln w="0">
                <a:noFill/>
                <a:miter lim="800000"/>
                <a:headEnd/>
                <a:tailEnd/>
              </a:ln>
            </p:spPr>
            <p:txBody>
              <a:bodyPr/>
              <a:lstStyle/>
              <a:p>
                <a:pPr>
                  <a:defRPr/>
                </a:pPr>
                <a:endParaRPr lang="en-US" dirty="0"/>
              </a:p>
            </p:txBody>
          </p:sp>
          <p:sp>
            <p:nvSpPr>
              <p:cNvPr id="540831" name="Rectangle 159"/>
              <p:cNvSpPr>
                <a:spLocks noChangeArrowheads="1"/>
              </p:cNvSpPr>
              <p:nvPr userDrawn="1"/>
            </p:nvSpPr>
            <p:spPr bwMode="auto">
              <a:xfrm>
                <a:off x="5719" y="313"/>
                <a:ext cx="67" cy="6"/>
              </a:xfrm>
              <a:prstGeom prst="rect">
                <a:avLst/>
              </a:prstGeom>
              <a:solidFill>
                <a:srgbClr val="DFC793"/>
              </a:solidFill>
              <a:ln w="0">
                <a:noFill/>
                <a:miter lim="800000"/>
                <a:headEnd/>
                <a:tailEnd/>
              </a:ln>
            </p:spPr>
            <p:txBody>
              <a:bodyPr/>
              <a:lstStyle/>
              <a:p>
                <a:pPr>
                  <a:defRPr/>
                </a:pPr>
                <a:endParaRPr lang="en-US" dirty="0"/>
              </a:p>
            </p:txBody>
          </p:sp>
          <p:sp>
            <p:nvSpPr>
              <p:cNvPr id="540832" name="Rectangle 160"/>
              <p:cNvSpPr>
                <a:spLocks noChangeArrowheads="1"/>
              </p:cNvSpPr>
              <p:nvPr userDrawn="1"/>
            </p:nvSpPr>
            <p:spPr bwMode="auto">
              <a:xfrm>
                <a:off x="5802" y="313"/>
                <a:ext cx="34" cy="6"/>
              </a:xfrm>
              <a:prstGeom prst="rect">
                <a:avLst/>
              </a:prstGeom>
              <a:solidFill>
                <a:srgbClr val="DFC793"/>
              </a:solidFill>
              <a:ln w="0">
                <a:noFill/>
                <a:miter lim="800000"/>
                <a:headEnd/>
                <a:tailEnd/>
              </a:ln>
            </p:spPr>
            <p:txBody>
              <a:bodyPr/>
              <a:lstStyle/>
              <a:p>
                <a:pPr>
                  <a:defRPr/>
                </a:pPr>
                <a:endParaRPr lang="en-US" dirty="0"/>
              </a:p>
            </p:txBody>
          </p:sp>
          <p:sp>
            <p:nvSpPr>
              <p:cNvPr id="540833" name="Rectangle 161"/>
              <p:cNvSpPr>
                <a:spLocks noChangeArrowheads="1"/>
              </p:cNvSpPr>
              <p:nvPr userDrawn="1"/>
            </p:nvSpPr>
            <p:spPr bwMode="auto">
              <a:xfrm>
                <a:off x="4599" y="319"/>
                <a:ext cx="213" cy="6"/>
              </a:xfrm>
              <a:prstGeom prst="rect">
                <a:avLst/>
              </a:prstGeom>
              <a:solidFill>
                <a:srgbClr val="DFC793"/>
              </a:solidFill>
              <a:ln w="0">
                <a:noFill/>
                <a:miter lim="800000"/>
                <a:headEnd/>
                <a:tailEnd/>
              </a:ln>
            </p:spPr>
            <p:txBody>
              <a:bodyPr/>
              <a:lstStyle/>
              <a:p>
                <a:pPr>
                  <a:defRPr/>
                </a:pPr>
                <a:endParaRPr lang="en-US" dirty="0"/>
              </a:p>
            </p:txBody>
          </p:sp>
          <p:sp>
            <p:nvSpPr>
              <p:cNvPr id="540834" name="Rectangle 162"/>
              <p:cNvSpPr>
                <a:spLocks noChangeArrowheads="1"/>
              </p:cNvSpPr>
              <p:nvPr userDrawn="1"/>
            </p:nvSpPr>
            <p:spPr bwMode="auto">
              <a:xfrm>
                <a:off x="5248" y="319"/>
                <a:ext cx="152" cy="6"/>
              </a:xfrm>
              <a:prstGeom prst="rect">
                <a:avLst/>
              </a:prstGeom>
              <a:solidFill>
                <a:srgbClr val="DFC793"/>
              </a:solidFill>
              <a:ln w="0">
                <a:noFill/>
                <a:miter lim="800000"/>
                <a:headEnd/>
                <a:tailEnd/>
              </a:ln>
            </p:spPr>
            <p:txBody>
              <a:bodyPr/>
              <a:lstStyle/>
              <a:p>
                <a:pPr>
                  <a:defRPr/>
                </a:pPr>
                <a:endParaRPr lang="en-US" dirty="0"/>
              </a:p>
            </p:txBody>
          </p:sp>
          <p:sp>
            <p:nvSpPr>
              <p:cNvPr id="540835" name="Rectangle 163"/>
              <p:cNvSpPr>
                <a:spLocks noChangeArrowheads="1"/>
              </p:cNvSpPr>
              <p:nvPr userDrawn="1"/>
            </p:nvSpPr>
            <p:spPr bwMode="auto">
              <a:xfrm>
                <a:off x="5713" y="319"/>
                <a:ext cx="67" cy="6"/>
              </a:xfrm>
              <a:prstGeom prst="rect">
                <a:avLst/>
              </a:prstGeom>
              <a:solidFill>
                <a:srgbClr val="DFC793"/>
              </a:solidFill>
              <a:ln w="0">
                <a:noFill/>
                <a:miter lim="800000"/>
                <a:headEnd/>
                <a:tailEnd/>
              </a:ln>
            </p:spPr>
            <p:txBody>
              <a:bodyPr/>
              <a:lstStyle/>
              <a:p>
                <a:pPr>
                  <a:defRPr/>
                </a:pPr>
                <a:endParaRPr lang="en-US" dirty="0"/>
              </a:p>
            </p:txBody>
          </p:sp>
          <p:sp>
            <p:nvSpPr>
              <p:cNvPr id="540836" name="Rectangle 164"/>
              <p:cNvSpPr>
                <a:spLocks noChangeArrowheads="1"/>
              </p:cNvSpPr>
              <p:nvPr userDrawn="1"/>
            </p:nvSpPr>
            <p:spPr bwMode="auto">
              <a:xfrm>
                <a:off x="5802" y="319"/>
                <a:ext cx="34" cy="6"/>
              </a:xfrm>
              <a:prstGeom prst="rect">
                <a:avLst/>
              </a:prstGeom>
              <a:solidFill>
                <a:srgbClr val="DFC793"/>
              </a:solidFill>
              <a:ln w="0">
                <a:noFill/>
                <a:miter lim="800000"/>
                <a:headEnd/>
                <a:tailEnd/>
              </a:ln>
            </p:spPr>
            <p:txBody>
              <a:bodyPr/>
              <a:lstStyle/>
              <a:p>
                <a:pPr>
                  <a:defRPr/>
                </a:pPr>
                <a:endParaRPr lang="en-US" dirty="0"/>
              </a:p>
            </p:txBody>
          </p:sp>
          <p:sp>
            <p:nvSpPr>
              <p:cNvPr id="540837" name="Rectangle 165"/>
              <p:cNvSpPr>
                <a:spLocks noChangeArrowheads="1"/>
              </p:cNvSpPr>
              <p:nvPr userDrawn="1"/>
            </p:nvSpPr>
            <p:spPr bwMode="auto">
              <a:xfrm>
                <a:off x="4594" y="325"/>
                <a:ext cx="218" cy="5"/>
              </a:xfrm>
              <a:prstGeom prst="rect">
                <a:avLst/>
              </a:prstGeom>
              <a:solidFill>
                <a:srgbClr val="DFC793"/>
              </a:solidFill>
              <a:ln w="0">
                <a:noFill/>
                <a:miter lim="800000"/>
                <a:headEnd/>
                <a:tailEnd/>
              </a:ln>
            </p:spPr>
            <p:txBody>
              <a:bodyPr/>
              <a:lstStyle/>
              <a:p>
                <a:pPr>
                  <a:defRPr/>
                </a:pPr>
                <a:endParaRPr lang="en-US" dirty="0"/>
              </a:p>
            </p:txBody>
          </p:sp>
          <p:sp>
            <p:nvSpPr>
              <p:cNvPr id="540838" name="Rectangle 166"/>
              <p:cNvSpPr>
                <a:spLocks noChangeArrowheads="1"/>
              </p:cNvSpPr>
              <p:nvPr userDrawn="1"/>
            </p:nvSpPr>
            <p:spPr bwMode="auto">
              <a:xfrm>
                <a:off x="5248" y="325"/>
                <a:ext cx="152" cy="5"/>
              </a:xfrm>
              <a:prstGeom prst="rect">
                <a:avLst/>
              </a:prstGeom>
              <a:solidFill>
                <a:srgbClr val="DFC793"/>
              </a:solidFill>
              <a:ln w="0">
                <a:noFill/>
                <a:miter lim="800000"/>
                <a:headEnd/>
                <a:tailEnd/>
              </a:ln>
            </p:spPr>
            <p:txBody>
              <a:bodyPr/>
              <a:lstStyle/>
              <a:p>
                <a:pPr>
                  <a:defRPr/>
                </a:pPr>
                <a:endParaRPr lang="en-US" dirty="0"/>
              </a:p>
            </p:txBody>
          </p:sp>
          <p:sp>
            <p:nvSpPr>
              <p:cNvPr id="540839" name="Rectangle 167"/>
              <p:cNvSpPr>
                <a:spLocks noChangeArrowheads="1"/>
              </p:cNvSpPr>
              <p:nvPr userDrawn="1"/>
            </p:nvSpPr>
            <p:spPr bwMode="auto">
              <a:xfrm>
                <a:off x="5713" y="325"/>
                <a:ext cx="67" cy="5"/>
              </a:xfrm>
              <a:prstGeom prst="rect">
                <a:avLst/>
              </a:prstGeom>
              <a:solidFill>
                <a:srgbClr val="DFC793"/>
              </a:solidFill>
              <a:ln w="0">
                <a:noFill/>
                <a:miter lim="800000"/>
                <a:headEnd/>
                <a:tailEnd/>
              </a:ln>
            </p:spPr>
            <p:txBody>
              <a:bodyPr/>
              <a:lstStyle/>
              <a:p>
                <a:pPr>
                  <a:defRPr/>
                </a:pPr>
                <a:endParaRPr lang="en-US" dirty="0"/>
              </a:p>
            </p:txBody>
          </p:sp>
          <p:sp>
            <p:nvSpPr>
              <p:cNvPr id="540840" name="Rectangle 168"/>
              <p:cNvSpPr>
                <a:spLocks noChangeArrowheads="1"/>
              </p:cNvSpPr>
              <p:nvPr userDrawn="1"/>
            </p:nvSpPr>
            <p:spPr bwMode="auto">
              <a:xfrm>
                <a:off x="5802" y="325"/>
                <a:ext cx="34" cy="5"/>
              </a:xfrm>
              <a:prstGeom prst="rect">
                <a:avLst/>
              </a:prstGeom>
              <a:solidFill>
                <a:srgbClr val="DFC793"/>
              </a:solidFill>
              <a:ln w="0">
                <a:noFill/>
                <a:miter lim="800000"/>
                <a:headEnd/>
                <a:tailEnd/>
              </a:ln>
            </p:spPr>
            <p:txBody>
              <a:bodyPr/>
              <a:lstStyle/>
              <a:p>
                <a:pPr>
                  <a:defRPr/>
                </a:pPr>
                <a:endParaRPr lang="en-US" dirty="0"/>
              </a:p>
            </p:txBody>
          </p:sp>
          <p:sp>
            <p:nvSpPr>
              <p:cNvPr id="540841" name="Rectangle 169"/>
              <p:cNvSpPr>
                <a:spLocks noChangeArrowheads="1"/>
              </p:cNvSpPr>
              <p:nvPr userDrawn="1"/>
            </p:nvSpPr>
            <p:spPr bwMode="auto">
              <a:xfrm>
                <a:off x="4588" y="330"/>
                <a:ext cx="230" cy="6"/>
              </a:xfrm>
              <a:prstGeom prst="rect">
                <a:avLst/>
              </a:prstGeom>
              <a:solidFill>
                <a:srgbClr val="DFC793"/>
              </a:solidFill>
              <a:ln w="0">
                <a:noFill/>
                <a:miter lim="800000"/>
                <a:headEnd/>
                <a:tailEnd/>
              </a:ln>
            </p:spPr>
            <p:txBody>
              <a:bodyPr/>
              <a:lstStyle/>
              <a:p>
                <a:pPr>
                  <a:defRPr/>
                </a:pPr>
                <a:endParaRPr lang="en-US" dirty="0"/>
              </a:p>
            </p:txBody>
          </p:sp>
          <p:sp>
            <p:nvSpPr>
              <p:cNvPr id="540842" name="Rectangle 170"/>
              <p:cNvSpPr>
                <a:spLocks noChangeArrowheads="1"/>
              </p:cNvSpPr>
              <p:nvPr userDrawn="1"/>
            </p:nvSpPr>
            <p:spPr bwMode="auto">
              <a:xfrm>
                <a:off x="5248" y="330"/>
                <a:ext cx="152" cy="6"/>
              </a:xfrm>
              <a:prstGeom prst="rect">
                <a:avLst/>
              </a:prstGeom>
              <a:solidFill>
                <a:srgbClr val="DFC793"/>
              </a:solidFill>
              <a:ln w="0">
                <a:noFill/>
                <a:miter lim="800000"/>
                <a:headEnd/>
                <a:tailEnd/>
              </a:ln>
            </p:spPr>
            <p:txBody>
              <a:bodyPr/>
              <a:lstStyle/>
              <a:p>
                <a:pPr>
                  <a:defRPr/>
                </a:pPr>
                <a:endParaRPr lang="en-US" dirty="0"/>
              </a:p>
            </p:txBody>
          </p:sp>
          <p:sp>
            <p:nvSpPr>
              <p:cNvPr id="540843" name="Rectangle 171"/>
              <p:cNvSpPr>
                <a:spLocks noChangeArrowheads="1"/>
              </p:cNvSpPr>
              <p:nvPr userDrawn="1"/>
            </p:nvSpPr>
            <p:spPr bwMode="auto">
              <a:xfrm>
                <a:off x="5707" y="330"/>
                <a:ext cx="67" cy="6"/>
              </a:xfrm>
              <a:prstGeom prst="rect">
                <a:avLst/>
              </a:prstGeom>
              <a:solidFill>
                <a:srgbClr val="DFC793"/>
              </a:solidFill>
              <a:ln w="0">
                <a:noFill/>
                <a:miter lim="800000"/>
                <a:headEnd/>
                <a:tailEnd/>
              </a:ln>
            </p:spPr>
            <p:txBody>
              <a:bodyPr/>
              <a:lstStyle/>
              <a:p>
                <a:pPr>
                  <a:defRPr/>
                </a:pPr>
                <a:endParaRPr lang="en-US" dirty="0"/>
              </a:p>
            </p:txBody>
          </p:sp>
          <p:sp>
            <p:nvSpPr>
              <p:cNvPr id="540844" name="Rectangle 172"/>
              <p:cNvSpPr>
                <a:spLocks noChangeArrowheads="1"/>
              </p:cNvSpPr>
              <p:nvPr userDrawn="1"/>
            </p:nvSpPr>
            <p:spPr bwMode="auto">
              <a:xfrm>
                <a:off x="5802" y="330"/>
                <a:ext cx="34" cy="6"/>
              </a:xfrm>
              <a:prstGeom prst="rect">
                <a:avLst/>
              </a:prstGeom>
              <a:solidFill>
                <a:srgbClr val="DFC793"/>
              </a:solidFill>
              <a:ln w="0">
                <a:noFill/>
                <a:miter lim="800000"/>
                <a:headEnd/>
                <a:tailEnd/>
              </a:ln>
            </p:spPr>
            <p:txBody>
              <a:bodyPr/>
              <a:lstStyle/>
              <a:p>
                <a:pPr>
                  <a:defRPr/>
                </a:pPr>
                <a:endParaRPr lang="en-US" dirty="0"/>
              </a:p>
            </p:txBody>
          </p:sp>
          <p:sp>
            <p:nvSpPr>
              <p:cNvPr id="540845" name="Rectangle 173"/>
              <p:cNvSpPr>
                <a:spLocks noChangeArrowheads="1"/>
              </p:cNvSpPr>
              <p:nvPr userDrawn="1"/>
            </p:nvSpPr>
            <p:spPr bwMode="auto">
              <a:xfrm>
                <a:off x="4583" y="336"/>
                <a:ext cx="240" cy="5"/>
              </a:xfrm>
              <a:prstGeom prst="rect">
                <a:avLst/>
              </a:prstGeom>
              <a:solidFill>
                <a:srgbClr val="DFC793"/>
              </a:solidFill>
              <a:ln w="0">
                <a:noFill/>
                <a:miter lim="800000"/>
                <a:headEnd/>
                <a:tailEnd/>
              </a:ln>
            </p:spPr>
            <p:txBody>
              <a:bodyPr/>
              <a:lstStyle/>
              <a:p>
                <a:pPr>
                  <a:defRPr/>
                </a:pPr>
                <a:endParaRPr lang="en-US" dirty="0"/>
              </a:p>
            </p:txBody>
          </p:sp>
          <p:sp>
            <p:nvSpPr>
              <p:cNvPr id="540846" name="Rectangle 174"/>
              <p:cNvSpPr>
                <a:spLocks noChangeArrowheads="1"/>
              </p:cNvSpPr>
              <p:nvPr userDrawn="1"/>
            </p:nvSpPr>
            <p:spPr bwMode="auto">
              <a:xfrm>
                <a:off x="5248" y="336"/>
                <a:ext cx="152" cy="5"/>
              </a:xfrm>
              <a:prstGeom prst="rect">
                <a:avLst/>
              </a:prstGeom>
              <a:solidFill>
                <a:srgbClr val="DFC793"/>
              </a:solidFill>
              <a:ln w="0">
                <a:noFill/>
                <a:miter lim="800000"/>
                <a:headEnd/>
                <a:tailEnd/>
              </a:ln>
            </p:spPr>
            <p:txBody>
              <a:bodyPr/>
              <a:lstStyle/>
              <a:p>
                <a:pPr>
                  <a:defRPr/>
                </a:pPr>
                <a:endParaRPr lang="en-US" dirty="0"/>
              </a:p>
            </p:txBody>
          </p:sp>
          <p:sp>
            <p:nvSpPr>
              <p:cNvPr id="540847" name="Rectangle 175"/>
              <p:cNvSpPr>
                <a:spLocks noChangeArrowheads="1"/>
              </p:cNvSpPr>
              <p:nvPr userDrawn="1"/>
            </p:nvSpPr>
            <p:spPr bwMode="auto">
              <a:xfrm>
                <a:off x="5707" y="336"/>
                <a:ext cx="67" cy="5"/>
              </a:xfrm>
              <a:prstGeom prst="rect">
                <a:avLst/>
              </a:prstGeom>
              <a:solidFill>
                <a:srgbClr val="DFC793"/>
              </a:solidFill>
              <a:ln w="0">
                <a:noFill/>
                <a:miter lim="800000"/>
                <a:headEnd/>
                <a:tailEnd/>
              </a:ln>
            </p:spPr>
            <p:txBody>
              <a:bodyPr/>
              <a:lstStyle/>
              <a:p>
                <a:pPr>
                  <a:defRPr/>
                </a:pPr>
                <a:endParaRPr lang="en-US" dirty="0"/>
              </a:p>
            </p:txBody>
          </p:sp>
          <p:sp>
            <p:nvSpPr>
              <p:cNvPr id="540848" name="Rectangle 176"/>
              <p:cNvSpPr>
                <a:spLocks noChangeArrowheads="1"/>
              </p:cNvSpPr>
              <p:nvPr userDrawn="1"/>
            </p:nvSpPr>
            <p:spPr bwMode="auto">
              <a:xfrm>
                <a:off x="5802" y="336"/>
                <a:ext cx="34" cy="5"/>
              </a:xfrm>
              <a:prstGeom prst="rect">
                <a:avLst/>
              </a:prstGeom>
              <a:solidFill>
                <a:srgbClr val="DFC793"/>
              </a:solidFill>
              <a:ln w="0">
                <a:noFill/>
                <a:miter lim="800000"/>
                <a:headEnd/>
                <a:tailEnd/>
              </a:ln>
            </p:spPr>
            <p:txBody>
              <a:bodyPr/>
              <a:lstStyle/>
              <a:p>
                <a:pPr>
                  <a:defRPr/>
                </a:pPr>
                <a:endParaRPr lang="en-US" dirty="0"/>
              </a:p>
            </p:txBody>
          </p:sp>
          <p:sp>
            <p:nvSpPr>
              <p:cNvPr id="540849" name="Rectangle 177"/>
              <p:cNvSpPr>
                <a:spLocks noChangeArrowheads="1"/>
              </p:cNvSpPr>
              <p:nvPr userDrawn="1"/>
            </p:nvSpPr>
            <p:spPr bwMode="auto">
              <a:xfrm>
                <a:off x="4577" y="341"/>
                <a:ext cx="246" cy="6"/>
              </a:xfrm>
              <a:prstGeom prst="rect">
                <a:avLst/>
              </a:prstGeom>
              <a:solidFill>
                <a:srgbClr val="DFC793"/>
              </a:solidFill>
              <a:ln w="0">
                <a:noFill/>
                <a:miter lim="800000"/>
                <a:headEnd/>
                <a:tailEnd/>
              </a:ln>
            </p:spPr>
            <p:txBody>
              <a:bodyPr/>
              <a:lstStyle/>
              <a:p>
                <a:pPr>
                  <a:defRPr/>
                </a:pPr>
                <a:endParaRPr lang="en-US" dirty="0"/>
              </a:p>
            </p:txBody>
          </p:sp>
          <p:sp>
            <p:nvSpPr>
              <p:cNvPr id="540850" name="Rectangle 178"/>
              <p:cNvSpPr>
                <a:spLocks noChangeArrowheads="1"/>
              </p:cNvSpPr>
              <p:nvPr userDrawn="1"/>
            </p:nvSpPr>
            <p:spPr bwMode="auto">
              <a:xfrm>
                <a:off x="5248" y="341"/>
                <a:ext cx="152" cy="6"/>
              </a:xfrm>
              <a:prstGeom prst="rect">
                <a:avLst/>
              </a:prstGeom>
              <a:solidFill>
                <a:srgbClr val="DFC793"/>
              </a:solidFill>
              <a:ln w="0">
                <a:noFill/>
                <a:miter lim="800000"/>
                <a:headEnd/>
                <a:tailEnd/>
              </a:ln>
            </p:spPr>
            <p:txBody>
              <a:bodyPr/>
              <a:lstStyle/>
              <a:p>
                <a:pPr>
                  <a:defRPr/>
                </a:pPr>
                <a:endParaRPr lang="en-US" dirty="0"/>
              </a:p>
            </p:txBody>
          </p:sp>
          <p:sp>
            <p:nvSpPr>
              <p:cNvPr id="540851" name="Rectangle 179"/>
              <p:cNvSpPr>
                <a:spLocks noChangeArrowheads="1"/>
              </p:cNvSpPr>
              <p:nvPr userDrawn="1"/>
            </p:nvSpPr>
            <p:spPr bwMode="auto">
              <a:xfrm>
                <a:off x="5707" y="341"/>
                <a:ext cx="67" cy="6"/>
              </a:xfrm>
              <a:prstGeom prst="rect">
                <a:avLst/>
              </a:prstGeom>
              <a:solidFill>
                <a:srgbClr val="DFC793"/>
              </a:solidFill>
              <a:ln w="0">
                <a:noFill/>
                <a:miter lim="800000"/>
                <a:headEnd/>
                <a:tailEnd/>
              </a:ln>
            </p:spPr>
            <p:txBody>
              <a:bodyPr/>
              <a:lstStyle/>
              <a:p>
                <a:pPr>
                  <a:defRPr/>
                </a:pPr>
                <a:endParaRPr lang="en-US" dirty="0"/>
              </a:p>
            </p:txBody>
          </p:sp>
          <p:sp>
            <p:nvSpPr>
              <p:cNvPr id="540852" name="Rectangle 180"/>
              <p:cNvSpPr>
                <a:spLocks noChangeArrowheads="1"/>
              </p:cNvSpPr>
              <p:nvPr userDrawn="1"/>
            </p:nvSpPr>
            <p:spPr bwMode="auto">
              <a:xfrm>
                <a:off x="5802" y="341"/>
                <a:ext cx="34" cy="6"/>
              </a:xfrm>
              <a:prstGeom prst="rect">
                <a:avLst/>
              </a:prstGeom>
              <a:solidFill>
                <a:srgbClr val="DFC793"/>
              </a:solidFill>
              <a:ln w="0">
                <a:noFill/>
                <a:miter lim="800000"/>
                <a:headEnd/>
                <a:tailEnd/>
              </a:ln>
            </p:spPr>
            <p:txBody>
              <a:bodyPr/>
              <a:lstStyle/>
              <a:p>
                <a:pPr>
                  <a:defRPr/>
                </a:pPr>
                <a:endParaRPr lang="en-US" dirty="0"/>
              </a:p>
            </p:txBody>
          </p:sp>
          <p:sp>
            <p:nvSpPr>
              <p:cNvPr id="540853" name="Rectangle 181"/>
              <p:cNvSpPr>
                <a:spLocks noChangeArrowheads="1"/>
              </p:cNvSpPr>
              <p:nvPr userDrawn="1"/>
            </p:nvSpPr>
            <p:spPr bwMode="auto">
              <a:xfrm>
                <a:off x="4571" y="347"/>
                <a:ext cx="258" cy="6"/>
              </a:xfrm>
              <a:prstGeom prst="rect">
                <a:avLst/>
              </a:prstGeom>
              <a:solidFill>
                <a:srgbClr val="DFC793"/>
              </a:solidFill>
              <a:ln w="0">
                <a:noFill/>
                <a:miter lim="800000"/>
                <a:headEnd/>
                <a:tailEnd/>
              </a:ln>
            </p:spPr>
            <p:txBody>
              <a:bodyPr/>
              <a:lstStyle/>
              <a:p>
                <a:pPr>
                  <a:defRPr/>
                </a:pPr>
                <a:endParaRPr lang="en-US" dirty="0"/>
              </a:p>
            </p:txBody>
          </p:sp>
          <p:sp>
            <p:nvSpPr>
              <p:cNvPr id="540854" name="Rectangle 182"/>
              <p:cNvSpPr>
                <a:spLocks noChangeArrowheads="1"/>
              </p:cNvSpPr>
              <p:nvPr userDrawn="1"/>
            </p:nvSpPr>
            <p:spPr bwMode="auto">
              <a:xfrm>
                <a:off x="5248" y="347"/>
                <a:ext cx="152" cy="6"/>
              </a:xfrm>
              <a:prstGeom prst="rect">
                <a:avLst/>
              </a:prstGeom>
              <a:solidFill>
                <a:srgbClr val="DFC793"/>
              </a:solidFill>
              <a:ln w="0">
                <a:noFill/>
                <a:miter lim="800000"/>
                <a:headEnd/>
                <a:tailEnd/>
              </a:ln>
            </p:spPr>
            <p:txBody>
              <a:bodyPr/>
              <a:lstStyle/>
              <a:p>
                <a:pPr>
                  <a:defRPr/>
                </a:pPr>
                <a:endParaRPr lang="en-US" dirty="0"/>
              </a:p>
            </p:txBody>
          </p:sp>
          <p:sp>
            <p:nvSpPr>
              <p:cNvPr id="540855" name="Rectangle 183"/>
              <p:cNvSpPr>
                <a:spLocks noChangeArrowheads="1"/>
              </p:cNvSpPr>
              <p:nvPr userDrawn="1"/>
            </p:nvSpPr>
            <p:spPr bwMode="auto">
              <a:xfrm>
                <a:off x="5702" y="347"/>
                <a:ext cx="67" cy="6"/>
              </a:xfrm>
              <a:prstGeom prst="rect">
                <a:avLst/>
              </a:prstGeom>
              <a:solidFill>
                <a:srgbClr val="DFC793"/>
              </a:solidFill>
              <a:ln w="0">
                <a:noFill/>
                <a:miter lim="800000"/>
                <a:headEnd/>
                <a:tailEnd/>
              </a:ln>
            </p:spPr>
            <p:txBody>
              <a:bodyPr/>
              <a:lstStyle/>
              <a:p>
                <a:pPr>
                  <a:defRPr/>
                </a:pPr>
                <a:endParaRPr lang="en-US" dirty="0"/>
              </a:p>
            </p:txBody>
          </p:sp>
          <p:sp>
            <p:nvSpPr>
              <p:cNvPr id="540856" name="Rectangle 184"/>
              <p:cNvSpPr>
                <a:spLocks noChangeArrowheads="1"/>
              </p:cNvSpPr>
              <p:nvPr userDrawn="1"/>
            </p:nvSpPr>
            <p:spPr bwMode="auto">
              <a:xfrm>
                <a:off x="5802" y="347"/>
                <a:ext cx="34" cy="6"/>
              </a:xfrm>
              <a:prstGeom prst="rect">
                <a:avLst/>
              </a:prstGeom>
              <a:solidFill>
                <a:srgbClr val="DFC793"/>
              </a:solidFill>
              <a:ln w="0">
                <a:noFill/>
                <a:miter lim="800000"/>
                <a:headEnd/>
                <a:tailEnd/>
              </a:ln>
            </p:spPr>
            <p:txBody>
              <a:bodyPr/>
              <a:lstStyle/>
              <a:p>
                <a:pPr>
                  <a:defRPr/>
                </a:pPr>
                <a:endParaRPr lang="en-US" dirty="0"/>
              </a:p>
            </p:txBody>
          </p:sp>
          <p:sp>
            <p:nvSpPr>
              <p:cNvPr id="540857" name="Rectangle 185"/>
              <p:cNvSpPr>
                <a:spLocks noChangeArrowheads="1"/>
              </p:cNvSpPr>
              <p:nvPr userDrawn="1"/>
            </p:nvSpPr>
            <p:spPr bwMode="auto">
              <a:xfrm>
                <a:off x="4566" y="353"/>
                <a:ext cx="268" cy="5"/>
              </a:xfrm>
              <a:prstGeom prst="rect">
                <a:avLst/>
              </a:prstGeom>
              <a:solidFill>
                <a:srgbClr val="DFC793"/>
              </a:solidFill>
              <a:ln w="0">
                <a:noFill/>
                <a:miter lim="800000"/>
                <a:headEnd/>
                <a:tailEnd/>
              </a:ln>
            </p:spPr>
            <p:txBody>
              <a:bodyPr/>
              <a:lstStyle/>
              <a:p>
                <a:pPr>
                  <a:defRPr/>
                </a:pPr>
                <a:endParaRPr lang="en-US" dirty="0"/>
              </a:p>
            </p:txBody>
          </p:sp>
          <p:sp>
            <p:nvSpPr>
              <p:cNvPr id="540858" name="Rectangle 186"/>
              <p:cNvSpPr>
                <a:spLocks noChangeArrowheads="1"/>
              </p:cNvSpPr>
              <p:nvPr userDrawn="1"/>
            </p:nvSpPr>
            <p:spPr bwMode="auto">
              <a:xfrm>
                <a:off x="5248" y="353"/>
                <a:ext cx="152" cy="5"/>
              </a:xfrm>
              <a:prstGeom prst="rect">
                <a:avLst/>
              </a:prstGeom>
              <a:solidFill>
                <a:srgbClr val="DFC793"/>
              </a:solidFill>
              <a:ln w="0">
                <a:noFill/>
                <a:miter lim="800000"/>
                <a:headEnd/>
                <a:tailEnd/>
              </a:ln>
            </p:spPr>
            <p:txBody>
              <a:bodyPr/>
              <a:lstStyle/>
              <a:p>
                <a:pPr>
                  <a:defRPr/>
                </a:pPr>
                <a:endParaRPr lang="en-US" dirty="0"/>
              </a:p>
            </p:txBody>
          </p:sp>
          <p:sp>
            <p:nvSpPr>
              <p:cNvPr id="540859" name="Rectangle 187"/>
              <p:cNvSpPr>
                <a:spLocks noChangeArrowheads="1"/>
              </p:cNvSpPr>
              <p:nvPr userDrawn="1"/>
            </p:nvSpPr>
            <p:spPr bwMode="auto">
              <a:xfrm>
                <a:off x="5702" y="353"/>
                <a:ext cx="67" cy="5"/>
              </a:xfrm>
              <a:prstGeom prst="rect">
                <a:avLst/>
              </a:prstGeom>
              <a:solidFill>
                <a:srgbClr val="DFC793"/>
              </a:solidFill>
              <a:ln w="0">
                <a:noFill/>
                <a:miter lim="800000"/>
                <a:headEnd/>
                <a:tailEnd/>
              </a:ln>
            </p:spPr>
            <p:txBody>
              <a:bodyPr/>
              <a:lstStyle/>
              <a:p>
                <a:pPr>
                  <a:defRPr/>
                </a:pPr>
                <a:endParaRPr lang="en-US" dirty="0"/>
              </a:p>
            </p:txBody>
          </p:sp>
          <p:sp>
            <p:nvSpPr>
              <p:cNvPr id="540860" name="Rectangle 188"/>
              <p:cNvSpPr>
                <a:spLocks noChangeArrowheads="1"/>
              </p:cNvSpPr>
              <p:nvPr userDrawn="1"/>
            </p:nvSpPr>
            <p:spPr bwMode="auto">
              <a:xfrm>
                <a:off x="5802" y="353"/>
                <a:ext cx="34" cy="5"/>
              </a:xfrm>
              <a:prstGeom prst="rect">
                <a:avLst/>
              </a:prstGeom>
              <a:solidFill>
                <a:srgbClr val="DFC793"/>
              </a:solidFill>
              <a:ln w="0">
                <a:noFill/>
                <a:miter lim="800000"/>
                <a:headEnd/>
                <a:tailEnd/>
              </a:ln>
            </p:spPr>
            <p:txBody>
              <a:bodyPr/>
              <a:lstStyle/>
              <a:p>
                <a:pPr>
                  <a:defRPr/>
                </a:pPr>
                <a:endParaRPr lang="en-US" dirty="0"/>
              </a:p>
            </p:txBody>
          </p:sp>
          <p:sp>
            <p:nvSpPr>
              <p:cNvPr id="540861" name="Rectangle 189"/>
              <p:cNvSpPr>
                <a:spLocks noChangeArrowheads="1"/>
              </p:cNvSpPr>
              <p:nvPr userDrawn="1"/>
            </p:nvSpPr>
            <p:spPr bwMode="auto">
              <a:xfrm>
                <a:off x="4560" y="358"/>
                <a:ext cx="280" cy="6"/>
              </a:xfrm>
              <a:prstGeom prst="rect">
                <a:avLst/>
              </a:prstGeom>
              <a:solidFill>
                <a:srgbClr val="DFC793"/>
              </a:solidFill>
              <a:ln w="0">
                <a:noFill/>
                <a:miter lim="800000"/>
                <a:headEnd/>
                <a:tailEnd/>
              </a:ln>
            </p:spPr>
            <p:txBody>
              <a:bodyPr/>
              <a:lstStyle/>
              <a:p>
                <a:pPr>
                  <a:defRPr/>
                </a:pPr>
                <a:endParaRPr lang="en-US" dirty="0"/>
              </a:p>
            </p:txBody>
          </p:sp>
          <p:sp>
            <p:nvSpPr>
              <p:cNvPr id="540862" name="Rectangle 190"/>
              <p:cNvSpPr>
                <a:spLocks noChangeArrowheads="1"/>
              </p:cNvSpPr>
              <p:nvPr userDrawn="1"/>
            </p:nvSpPr>
            <p:spPr bwMode="auto">
              <a:xfrm>
                <a:off x="5248" y="358"/>
                <a:ext cx="157" cy="6"/>
              </a:xfrm>
              <a:prstGeom prst="rect">
                <a:avLst/>
              </a:prstGeom>
              <a:solidFill>
                <a:srgbClr val="DFC793"/>
              </a:solidFill>
              <a:ln w="0">
                <a:noFill/>
                <a:miter lim="800000"/>
                <a:headEnd/>
                <a:tailEnd/>
              </a:ln>
            </p:spPr>
            <p:txBody>
              <a:bodyPr/>
              <a:lstStyle/>
              <a:p>
                <a:pPr>
                  <a:defRPr/>
                </a:pPr>
                <a:endParaRPr lang="en-US" dirty="0"/>
              </a:p>
            </p:txBody>
          </p:sp>
          <p:sp>
            <p:nvSpPr>
              <p:cNvPr id="540863" name="Rectangle 191"/>
              <p:cNvSpPr>
                <a:spLocks noChangeArrowheads="1"/>
              </p:cNvSpPr>
              <p:nvPr userDrawn="1"/>
            </p:nvSpPr>
            <p:spPr bwMode="auto">
              <a:xfrm>
                <a:off x="5696" y="358"/>
                <a:ext cx="67" cy="6"/>
              </a:xfrm>
              <a:prstGeom prst="rect">
                <a:avLst/>
              </a:prstGeom>
              <a:solidFill>
                <a:srgbClr val="DFC793"/>
              </a:solidFill>
              <a:ln w="0">
                <a:noFill/>
                <a:miter lim="800000"/>
                <a:headEnd/>
                <a:tailEnd/>
              </a:ln>
            </p:spPr>
            <p:txBody>
              <a:bodyPr/>
              <a:lstStyle/>
              <a:p>
                <a:pPr>
                  <a:defRPr/>
                </a:pPr>
                <a:endParaRPr lang="en-US" dirty="0"/>
              </a:p>
            </p:txBody>
          </p:sp>
          <p:sp>
            <p:nvSpPr>
              <p:cNvPr id="540864" name="Rectangle 192"/>
              <p:cNvSpPr>
                <a:spLocks noChangeArrowheads="1"/>
              </p:cNvSpPr>
              <p:nvPr userDrawn="1"/>
            </p:nvSpPr>
            <p:spPr bwMode="auto">
              <a:xfrm>
                <a:off x="5802" y="358"/>
                <a:ext cx="34" cy="6"/>
              </a:xfrm>
              <a:prstGeom prst="rect">
                <a:avLst/>
              </a:prstGeom>
              <a:solidFill>
                <a:srgbClr val="DFC793"/>
              </a:solidFill>
              <a:ln w="0">
                <a:noFill/>
                <a:miter lim="800000"/>
                <a:headEnd/>
                <a:tailEnd/>
              </a:ln>
            </p:spPr>
            <p:txBody>
              <a:bodyPr/>
              <a:lstStyle/>
              <a:p>
                <a:pPr>
                  <a:defRPr/>
                </a:pPr>
                <a:endParaRPr lang="en-US" dirty="0"/>
              </a:p>
            </p:txBody>
          </p:sp>
          <p:sp>
            <p:nvSpPr>
              <p:cNvPr id="540865" name="Rectangle 193"/>
              <p:cNvSpPr>
                <a:spLocks noChangeArrowheads="1"/>
              </p:cNvSpPr>
              <p:nvPr userDrawn="1"/>
            </p:nvSpPr>
            <p:spPr bwMode="auto">
              <a:xfrm>
                <a:off x="4555" y="364"/>
                <a:ext cx="83" cy="5"/>
              </a:xfrm>
              <a:prstGeom prst="rect">
                <a:avLst/>
              </a:prstGeom>
              <a:solidFill>
                <a:srgbClr val="DFC793"/>
              </a:solidFill>
              <a:ln w="0">
                <a:noFill/>
                <a:miter lim="800000"/>
                <a:headEnd/>
                <a:tailEnd/>
              </a:ln>
            </p:spPr>
            <p:txBody>
              <a:bodyPr/>
              <a:lstStyle/>
              <a:p>
                <a:pPr>
                  <a:defRPr/>
                </a:pPr>
                <a:endParaRPr lang="en-US" dirty="0"/>
              </a:p>
            </p:txBody>
          </p:sp>
          <p:sp>
            <p:nvSpPr>
              <p:cNvPr id="540866" name="Rectangle 194"/>
              <p:cNvSpPr>
                <a:spLocks noChangeArrowheads="1"/>
              </p:cNvSpPr>
              <p:nvPr userDrawn="1"/>
            </p:nvSpPr>
            <p:spPr bwMode="auto">
              <a:xfrm>
                <a:off x="4717" y="364"/>
                <a:ext cx="123" cy="5"/>
              </a:xfrm>
              <a:prstGeom prst="rect">
                <a:avLst/>
              </a:prstGeom>
              <a:solidFill>
                <a:srgbClr val="DFC793"/>
              </a:solidFill>
              <a:ln w="0">
                <a:noFill/>
                <a:miter lim="800000"/>
                <a:headEnd/>
                <a:tailEnd/>
              </a:ln>
            </p:spPr>
            <p:txBody>
              <a:bodyPr/>
              <a:lstStyle/>
              <a:p>
                <a:pPr>
                  <a:defRPr/>
                </a:pPr>
                <a:endParaRPr lang="en-US" dirty="0"/>
              </a:p>
            </p:txBody>
          </p:sp>
          <p:sp>
            <p:nvSpPr>
              <p:cNvPr id="540867" name="Rectangle 195"/>
              <p:cNvSpPr>
                <a:spLocks noChangeArrowheads="1"/>
              </p:cNvSpPr>
              <p:nvPr userDrawn="1"/>
            </p:nvSpPr>
            <p:spPr bwMode="auto">
              <a:xfrm>
                <a:off x="5248" y="364"/>
                <a:ext cx="157" cy="5"/>
              </a:xfrm>
              <a:prstGeom prst="rect">
                <a:avLst/>
              </a:prstGeom>
              <a:solidFill>
                <a:srgbClr val="DFC793"/>
              </a:solidFill>
              <a:ln w="0">
                <a:noFill/>
                <a:miter lim="800000"/>
                <a:headEnd/>
                <a:tailEnd/>
              </a:ln>
            </p:spPr>
            <p:txBody>
              <a:bodyPr/>
              <a:lstStyle/>
              <a:p>
                <a:pPr>
                  <a:defRPr/>
                </a:pPr>
                <a:endParaRPr lang="en-US" dirty="0"/>
              </a:p>
            </p:txBody>
          </p:sp>
          <p:sp>
            <p:nvSpPr>
              <p:cNvPr id="540868" name="Rectangle 196"/>
              <p:cNvSpPr>
                <a:spLocks noChangeArrowheads="1"/>
              </p:cNvSpPr>
              <p:nvPr userDrawn="1"/>
            </p:nvSpPr>
            <p:spPr bwMode="auto">
              <a:xfrm>
                <a:off x="5696" y="364"/>
                <a:ext cx="67" cy="5"/>
              </a:xfrm>
              <a:prstGeom prst="rect">
                <a:avLst/>
              </a:prstGeom>
              <a:solidFill>
                <a:srgbClr val="DFC793"/>
              </a:solidFill>
              <a:ln w="0">
                <a:noFill/>
                <a:miter lim="800000"/>
                <a:headEnd/>
                <a:tailEnd/>
              </a:ln>
            </p:spPr>
            <p:txBody>
              <a:bodyPr/>
              <a:lstStyle/>
              <a:p>
                <a:pPr>
                  <a:defRPr/>
                </a:pPr>
                <a:endParaRPr lang="en-US" dirty="0"/>
              </a:p>
            </p:txBody>
          </p:sp>
          <p:sp>
            <p:nvSpPr>
              <p:cNvPr id="540869" name="Rectangle 197"/>
              <p:cNvSpPr>
                <a:spLocks noChangeArrowheads="1"/>
              </p:cNvSpPr>
              <p:nvPr userDrawn="1"/>
            </p:nvSpPr>
            <p:spPr bwMode="auto">
              <a:xfrm>
                <a:off x="5802" y="364"/>
                <a:ext cx="34" cy="5"/>
              </a:xfrm>
              <a:prstGeom prst="rect">
                <a:avLst/>
              </a:prstGeom>
              <a:solidFill>
                <a:srgbClr val="DFC793"/>
              </a:solidFill>
              <a:ln w="0">
                <a:noFill/>
                <a:miter lim="800000"/>
                <a:headEnd/>
                <a:tailEnd/>
              </a:ln>
            </p:spPr>
            <p:txBody>
              <a:bodyPr/>
              <a:lstStyle/>
              <a:p>
                <a:pPr>
                  <a:defRPr/>
                </a:pPr>
                <a:endParaRPr lang="en-US" dirty="0"/>
              </a:p>
            </p:txBody>
          </p:sp>
          <p:sp>
            <p:nvSpPr>
              <p:cNvPr id="540870" name="Rectangle 198"/>
              <p:cNvSpPr>
                <a:spLocks noChangeArrowheads="1"/>
              </p:cNvSpPr>
              <p:nvPr userDrawn="1"/>
            </p:nvSpPr>
            <p:spPr bwMode="auto">
              <a:xfrm>
                <a:off x="4549" y="369"/>
                <a:ext cx="78" cy="6"/>
              </a:xfrm>
              <a:prstGeom prst="rect">
                <a:avLst/>
              </a:prstGeom>
              <a:solidFill>
                <a:srgbClr val="DFC793"/>
              </a:solidFill>
              <a:ln w="0">
                <a:noFill/>
                <a:miter lim="800000"/>
                <a:headEnd/>
                <a:tailEnd/>
              </a:ln>
            </p:spPr>
            <p:txBody>
              <a:bodyPr/>
              <a:lstStyle/>
              <a:p>
                <a:pPr>
                  <a:defRPr/>
                </a:pPr>
                <a:endParaRPr lang="en-US" dirty="0"/>
              </a:p>
            </p:txBody>
          </p:sp>
          <p:sp>
            <p:nvSpPr>
              <p:cNvPr id="540871" name="Rectangle 199"/>
              <p:cNvSpPr>
                <a:spLocks noChangeArrowheads="1"/>
              </p:cNvSpPr>
              <p:nvPr userDrawn="1"/>
            </p:nvSpPr>
            <p:spPr bwMode="auto">
              <a:xfrm>
                <a:off x="4728" y="369"/>
                <a:ext cx="118" cy="6"/>
              </a:xfrm>
              <a:prstGeom prst="rect">
                <a:avLst/>
              </a:prstGeom>
              <a:solidFill>
                <a:srgbClr val="DFC793"/>
              </a:solidFill>
              <a:ln w="0">
                <a:noFill/>
                <a:miter lim="800000"/>
                <a:headEnd/>
                <a:tailEnd/>
              </a:ln>
            </p:spPr>
            <p:txBody>
              <a:bodyPr/>
              <a:lstStyle/>
              <a:p>
                <a:pPr>
                  <a:defRPr/>
                </a:pPr>
                <a:endParaRPr lang="en-US" dirty="0"/>
              </a:p>
            </p:txBody>
          </p:sp>
          <p:sp>
            <p:nvSpPr>
              <p:cNvPr id="540872" name="Rectangle 200"/>
              <p:cNvSpPr>
                <a:spLocks noChangeArrowheads="1"/>
              </p:cNvSpPr>
              <p:nvPr userDrawn="1"/>
            </p:nvSpPr>
            <p:spPr bwMode="auto">
              <a:xfrm>
                <a:off x="5254" y="369"/>
                <a:ext cx="151" cy="6"/>
              </a:xfrm>
              <a:prstGeom prst="rect">
                <a:avLst/>
              </a:prstGeom>
              <a:solidFill>
                <a:srgbClr val="DFC793"/>
              </a:solidFill>
              <a:ln w="0">
                <a:noFill/>
                <a:miter lim="800000"/>
                <a:headEnd/>
                <a:tailEnd/>
              </a:ln>
            </p:spPr>
            <p:txBody>
              <a:bodyPr/>
              <a:lstStyle/>
              <a:p>
                <a:pPr>
                  <a:defRPr/>
                </a:pPr>
                <a:endParaRPr lang="en-US" dirty="0"/>
              </a:p>
            </p:txBody>
          </p:sp>
          <p:sp>
            <p:nvSpPr>
              <p:cNvPr id="540873" name="Rectangle 201"/>
              <p:cNvSpPr>
                <a:spLocks noChangeArrowheads="1"/>
              </p:cNvSpPr>
              <p:nvPr userDrawn="1"/>
            </p:nvSpPr>
            <p:spPr bwMode="auto">
              <a:xfrm>
                <a:off x="5696" y="369"/>
                <a:ext cx="67" cy="6"/>
              </a:xfrm>
              <a:prstGeom prst="rect">
                <a:avLst/>
              </a:prstGeom>
              <a:solidFill>
                <a:srgbClr val="DFC793"/>
              </a:solidFill>
              <a:ln w="0">
                <a:noFill/>
                <a:miter lim="800000"/>
                <a:headEnd/>
                <a:tailEnd/>
              </a:ln>
            </p:spPr>
            <p:txBody>
              <a:bodyPr/>
              <a:lstStyle/>
              <a:p>
                <a:pPr>
                  <a:defRPr/>
                </a:pPr>
                <a:endParaRPr lang="en-US" dirty="0"/>
              </a:p>
            </p:txBody>
          </p:sp>
          <p:sp>
            <p:nvSpPr>
              <p:cNvPr id="540874" name="Rectangle 202"/>
              <p:cNvSpPr>
                <a:spLocks noChangeArrowheads="1"/>
              </p:cNvSpPr>
              <p:nvPr userDrawn="1"/>
            </p:nvSpPr>
            <p:spPr bwMode="auto">
              <a:xfrm>
                <a:off x="5802" y="369"/>
                <a:ext cx="34" cy="6"/>
              </a:xfrm>
              <a:prstGeom prst="rect">
                <a:avLst/>
              </a:prstGeom>
              <a:solidFill>
                <a:srgbClr val="DFC793"/>
              </a:solidFill>
              <a:ln w="0">
                <a:noFill/>
                <a:miter lim="800000"/>
                <a:headEnd/>
                <a:tailEnd/>
              </a:ln>
            </p:spPr>
            <p:txBody>
              <a:bodyPr/>
              <a:lstStyle/>
              <a:p>
                <a:pPr>
                  <a:defRPr/>
                </a:pPr>
                <a:endParaRPr lang="en-US" dirty="0"/>
              </a:p>
            </p:txBody>
          </p:sp>
          <p:sp>
            <p:nvSpPr>
              <p:cNvPr id="540875" name="Rectangle 203"/>
              <p:cNvSpPr>
                <a:spLocks noChangeArrowheads="1"/>
              </p:cNvSpPr>
              <p:nvPr userDrawn="1"/>
            </p:nvSpPr>
            <p:spPr bwMode="auto">
              <a:xfrm>
                <a:off x="4543" y="375"/>
                <a:ext cx="73" cy="6"/>
              </a:xfrm>
              <a:prstGeom prst="rect">
                <a:avLst/>
              </a:prstGeom>
              <a:solidFill>
                <a:srgbClr val="DFC793"/>
              </a:solidFill>
              <a:ln w="0">
                <a:noFill/>
                <a:miter lim="800000"/>
                <a:headEnd/>
                <a:tailEnd/>
              </a:ln>
            </p:spPr>
            <p:txBody>
              <a:bodyPr/>
              <a:lstStyle/>
              <a:p>
                <a:pPr>
                  <a:defRPr/>
                </a:pPr>
                <a:endParaRPr lang="en-US" dirty="0"/>
              </a:p>
            </p:txBody>
          </p:sp>
          <p:sp>
            <p:nvSpPr>
              <p:cNvPr id="540876" name="Rectangle 204"/>
              <p:cNvSpPr>
                <a:spLocks noChangeArrowheads="1"/>
              </p:cNvSpPr>
              <p:nvPr userDrawn="1"/>
            </p:nvSpPr>
            <p:spPr bwMode="auto">
              <a:xfrm>
                <a:off x="4739" y="375"/>
                <a:ext cx="112" cy="6"/>
              </a:xfrm>
              <a:prstGeom prst="rect">
                <a:avLst/>
              </a:prstGeom>
              <a:solidFill>
                <a:srgbClr val="DFC793"/>
              </a:solidFill>
              <a:ln w="0">
                <a:noFill/>
                <a:miter lim="800000"/>
                <a:headEnd/>
                <a:tailEnd/>
              </a:ln>
            </p:spPr>
            <p:txBody>
              <a:bodyPr/>
              <a:lstStyle/>
              <a:p>
                <a:pPr>
                  <a:defRPr/>
                </a:pPr>
                <a:endParaRPr lang="en-US" dirty="0"/>
              </a:p>
            </p:txBody>
          </p:sp>
          <p:sp>
            <p:nvSpPr>
              <p:cNvPr id="540877" name="Rectangle 205"/>
              <p:cNvSpPr>
                <a:spLocks noChangeArrowheads="1"/>
              </p:cNvSpPr>
              <p:nvPr userDrawn="1"/>
            </p:nvSpPr>
            <p:spPr bwMode="auto">
              <a:xfrm>
                <a:off x="5254" y="375"/>
                <a:ext cx="151" cy="6"/>
              </a:xfrm>
              <a:prstGeom prst="rect">
                <a:avLst/>
              </a:prstGeom>
              <a:solidFill>
                <a:srgbClr val="DFC793"/>
              </a:solidFill>
              <a:ln w="0">
                <a:noFill/>
                <a:miter lim="800000"/>
                <a:headEnd/>
                <a:tailEnd/>
              </a:ln>
            </p:spPr>
            <p:txBody>
              <a:bodyPr/>
              <a:lstStyle/>
              <a:p>
                <a:pPr>
                  <a:defRPr/>
                </a:pPr>
                <a:endParaRPr lang="en-US" dirty="0"/>
              </a:p>
            </p:txBody>
          </p:sp>
          <p:sp>
            <p:nvSpPr>
              <p:cNvPr id="540878" name="Rectangle 206"/>
              <p:cNvSpPr>
                <a:spLocks noChangeArrowheads="1"/>
              </p:cNvSpPr>
              <p:nvPr userDrawn="1"/>
            </p:nvSpPr>
            <p:spPr bwMode="auto">
              <a:xfrm>
                <a:off x="5691" y="375"/>
                <a:ext cx="67" cy="6"/>
              </a:xfrm>
              <a:prstGeom prst="rect">
                <a:avLst/>
              </a:prstGeom>
              <a:solidFill>
                <a:srgbClr val="DFC793"/>
              </a:solidFill>
              <a:ln w="0">
                <a:noFill/>
                <a:miter lim="800000"/>
                <a:headEnd/>
                <a:tailEnd/>
              </a:ln>
            </p:spPr>
            <p:txBody>
              <a:bodyPr/>
              <a:lstStyle/>
              <a:p>
                <a:pPr>
                  <a:defRPr/>
                </a:pPr>
                <a:endParaRPr lang="en-US" dirty="0"/>
              </a:p>
            </p:txBody>
          </p:sp>
          <p:sp>
            <p:nvSpPr>
              <p:cNvPr id="540879" name="Rectangle 207"/>
              <p:cNvSpPr>
                <a:spLocks noChangeArrowheads="1"/>
              </p:cNvSpPr>
              <p:nvPr userDrawn="1"/>
            </p:nvSpPr>
            <p:spPr bwMode="auto">
              <a:xfrm>
                <a:off x="5802" y="375"/>
                <a:ext cx="34" cy="6"/>
              </a:xfrm>
              <a:prstGeom prst="rect">
                <a:avLst/>
              </a:prstGeom>
              <a:solidFill>
                <a:srgbClr val="DFC793"/>
              </a:solidFill>
              <a:ln w="0">
                <a:noFill/>
                <a:miter lim="800000"/>
                <a:headEnd/>
                <a:tailEnd/>
              </a:ln>
            </p:spPr>
            <p:txBody>
              <a:bodyPr/>
              <a:lstStyle/>
              <a:p>
                <a:pPr>
                  <a:defRPr/>
                </a:pPr>
                <a:endParaRPr lang="en-US" dirty="0"/>
              </a:p>
            </p:txBody>
          </p:sp>
        </p:grpSp>
        <p:grpSp>
          <p:nvGrpSpPr>
            <p:cNvPr id="2106" name="Group 208"/>
            <p:cNvGrpSpPr>
              <a:grpSpLocks/>
            </p:cNvGrpSpPr>
            <p:nvPr userDrawn="1"/>
          </p:nvGrpSpPr>
          <p:grpSpPr bwMode="auto">
            <a:xfrm>
              <a:off x="4308" y="381"/>
              <a:ext cx="1528" cy="263"/>
              <a:chOff x="4308" y="381"/>
              <a:chExt cx="1528" cy="263"/>
            </a:xfrm>
          </p:grpSpPr>
          <p:sp>
            <p:nvSpPr>
              <p:cNvPr id="540881" name="Rectangle 209"/>
              <p:cNvSpPr>
                <a:spLocks noChangeArrowheads="1"/>
              </p:cNvSpPr>
              <p:nvPr userDrawn="1"/>
            </p:nvSpPr>
            <p:spPr bwMode="auto">
              <a:xfrm>
                <a:off x="4549" y="381"/>
                <a:ext cx="56" cy="5"/>
              </a:xfrm>
              <a:prstGeom prst="rect">
                <a:avLst/>
              </a:prstGeom>
              <a:solidFill>
                <a:srgbClr val="DFC793"/>
              </a:solidFill>
              <a:ln w="0">
                <a:noFill/>
                <a:miter lim="800000"/>
                <a:headEnd/>
                <a:tailEnd/>
              </a:ln>
            </p:spPr>
            <p:txBody>
              <a:bodyPr/>
              <a:lstStyle/>
              <a:p>
                <a:pPr>
                  <a:defRPr/>
                </a:pPr>
                <a:endParaRPr lang="en-US" dirty="0"/>
              </a:p>
            </p:txBody>
          </p:sp>
          <p:sp>
            <p:nvSpPr>
              <p:cNvPr id="540882" name="Rectangle 210"/>
              <p:cNvSpPr>
                <a:spLocks noChangeArrowheads="1"/>
              </p:cNvSpPr>
              <p:nvPr userDrawn="1"/>
            </p:nvSpPr>
            <p:spPr bwMode="auto">
              <a:xfrm>
                <a:off x="4750" y="381"/>
                <a:ext cx="101" cy="5"/>
              </a:xfrm>
              <a:prstGeom prst="rect">
                <a:avLst/>
              </a:prstGeom>
              <a:solidFill>
                <a:srgbClr val="DFC793"/>
              </a:solidFill>
              <a:ln w="0">
                <a:noFill/>
                <a:miter lim="800000"/>
                <a:headEnd/>
                <a:tailEnd/>
              </a:ln>
            </p:spPr>
            <p:txBody>
              <a:bodyPr/>
              <a:lstStyle/>
              <a:p>
                <a:pPr>
                  <a:defRPr/>
                </a:pPr>
                <a:endParaRPr lang="en-US" dirty="0"/>
              </a:p>
            </p:txBody>
          </p:sp>
          <p:sp>
            <p:nvSpPr>
              <p:cNvPr id="540883" name="Rectangle 211"/>
              <p:cNvSpPr>
                <a:spLocks noChangeArrowheads="1"/>
              </p:cNvSpPr>
              <p:nvPr userDrawn="1"/>
            </p:nvSpPr>
            <p:spPr bwMode="auto">
              <a:xfrm>
                <a:off x="5254" y="381"/>
                <a:ext cx="151" cy="5"/>
              </a:xfrm>
              <a:prstGeom prst="rect">
                <a:avLst/>
              </a:prstGeom>
              <a:solidFill>
                <a:srgbClr val="DFC793"/>
              </a:solidFill>
              <a:ln w="0">
                <a:noFill/>
                <a:miter lim="800000"/>
                <a:headEnd/>
                <a:tailEnd/>
              </a:ln>
            </p:spPr>
            <p:txBody>
              <a:bodyPr/>
              <a:lstStyle/>
              <a:p>
                <a:pPr>
                  <a:defRPr/>
                </a:pPr>
                <a:endParaRPr lang="en-US" dirty="0"/>
              </a:p>
            </p:txBody>
          </p:sp>
          <p:sp>
            <p:nvSpPr>
              <p:cNvPr id="540884" name="Rectangle 212"/>
              <p:cNvSpPr>
                <a:spLocks noChangeArrowheads="1"/>
              </p:cNvSpPr>
              <p:nvPr userDrawn="1"/>
            </p:nvSpPr>
            <p:spPr bwMode="auto">
              <a:xfrm>
                <a:off x="5691" y="381"/>
                <a:ext cx="67" cy="5"/>
              </a:xfrm>
              <a:prstGeom prst="rect">
                <a:avLst/>
              </a:prstGeom>
              <a:solidFill>
                <a:srgbClr val="DFC793"/>
              </a:solidFill>
              <a:ln w="0">
                <a:noFill/>
                <a:miter lim="800000"/>
                <a:headEnd/>
                <a:tailEnd/>
              </a:ln>
            </p:spPr>
            <p:txBody>
              <a:bodyPr/>
              <a:lstStyle/>
              <a:p>
                <a:pPr>
                  <a:defRPr/>
                </a:pPr>
                <a:endParaRPr lang="en-US" dirty="0"/>
              </a:p>
            </p:txBody>
          </p:sp>
          <p:sp>
            <p:nvSpPr>
              <p:cNvPr id="540885" name="Rectangle 213"/>
              <p:cNvSpPr>
                <a:spLocks noChangeArrowheads="1"/>
              </p:cNvSpPr>
              <p:nvPr userDrawn="1"/>
            </p:nvSpPr>
            <p:spPr bwMode="auto">
              <a:xfrm>
                <a:off x="5802" y="381"/>
                <a:ext cx="34" cy="5"/>
              </a:xfrm>
              <a:prstGeom prst="rect">
                <a:avLst/>
              </a:prstGeom>
              <a:solidFill>
                <a:srgbClr val="DFC793"/>
              </a:solidFill>
              <a:ln w="0">
                <a:noFill/>
                <a:miter lim="800000"/>
                <a:headEnd/>
                <a:tailEnd/>
              </a:ln>
            </p:spPr>
            <p:txBody>
              <a:bodyPr/>
              <a:lstStyle/>
              <a:p>
                <a:pPr>
                  <a:defRPr/>
                </a:pPr>
                <a:endParaRPr lang="en-US" dirty="0"/>
              </a:p>
            </p:txBody>
          </p:sp>
          <p:sp>
            <p:nvSpPr>
              <p:cNvPr id="540886" name="Rectangle 214"/>
              <p:cNvSpPr>
                <a:spLocks noChangeArrowheads="1"/>
              </p:cNvSpPr>
              <p:nvPr userDrawn="1"/>
            </p:nvSpPr>
            <p:spPr bwMode="auto">
              <a:xfrm>
                <a:off x="4555" y="386"/>
                <a:ext cx="39" cy="6"/>
              </a:xfrm>
              <a:prstGeom prst="rect">
                <a:avLst/>
              </a:prstGeom>
              <a:solidFill>
                <a:srgbClr val="DFC793"/>
              </a:solidFill>
              <a:ln w="0">
                <a:noFill/>
                <a:miter lim="800000"/>
                <a:headEnd/>
                <a:tailEnd/>
              </a:ln>
            </p:spPr>
            <p:txBody>
              <a:bodyPr/>
              <a:lstStyle/>
              <a:p>
                <a:pPr>
                  <a:defRPr/>
                </a:pPr>
                <a:endParaRPr lang="en-US" dirty="0"/>
              </a:p>
            </p:txBody>
          </p:sp>
          <p:sp>
            <p:nvSpPr>
              <p:cNvPr id="540887" name="Rectangle 215"/>
              <p:cNvSpPr>
                <a:spLocks noChangeArrowheads="1"/>
              </p:cNvSpPr>
              <p:nvPr userDrawn="1"/>
            </p:nvSpPr>
            <p:spPr bwMode="auto">
              <a:xfrm>
                <a:off x="4762" y="386"/>
                <a:ext cx="95" cy="6"/>
              </a:xfrm>
              <a:prstGeom prst="rect">
                <a:avLst/>
              </a:prstGeom>
              <a:solidFill>
                <a:srgbClr val="DFC793"/>
              </a:solidFill>
              <a:ln w="0">
                <a:noFill/>
                <a:miter lim="800000"/>
                <a:headEnd/>
                <a:tailEnd/>
              </a:ln>
            </p:spPr>
            <p:txBody>
              <a:bodyPr/>
              <a:lstStyle/>
              <a:p>
                <a:pPr>
                  <a:defRPr/>
                </a:pPr>
                <a:endParaRPr lang="en-US" dirty="0"/>
              </a:p>
            </p:txBody>
          </p:sp>
          <p:sp>
            <p:nvSpPr>
              <p:cNvPr id="540888" name="Rectangle 216"/>
              <p:cNvSpPr>
                <a:spLocks noChangeArrowheads="1"/>
              </p:cNvSpPr>
              <p:nvPr userDrawn="1"/>
            </p:nvSpPr>
            <p:spPr bwMode="auto">
              <a:xfrm>
                <a:off x="5254" y="386"/>
                <a:ext cx="151" cy="6"/>
              </a:xfrm>
              <a:prstGeom prst="rect">
                <a:avLst/>
              </a:prstGeom>
              <a:solidFill>
                <a:srgbClr val="DFC793"/>
              </a:solidFill>
              <a:ln w="0">
                <a:noFill/>
                <a:miter lim="800000"/>
                <a:headEnd/>
                <a:tailEnd/>
              </a:ln>
            </p:spPr>
            <p:txBody>
              <a:bodyPr/>
              <a:lstStyle/>
              <a:p>
                <a:pPr>
                  <a:defRPr/>
                </a:pPr>
                <a:endParaRPr lang="en-US" dirty="0"/>
              </a:p>
            </p:txBody>
          </p:sp>
          <p:sp>
            <p:nvSpPr>
              <p:cNvPr id="540889" name="Rectangle 217"/>
              <p:cNvSpPr>
                <a:spLocks noChangeArrowheads="1"/>
              </p:cNvSpPr>
              <p:nvPr userDrawn="1"/>
            </p:nvSpPr>
            <p:spPr bwMode="auto">
              <a:xfrm>
                <a:off x="5685" y="386"/>
                <a:ext cx="67" cy="6"/>
              </a:xfrm>
              <a:prstGeom prst="rect">
                <a:avLst/>
              </a:prstGeom>
              <a:solidFill>
                <a:srgbClr val="DFC793"/>
              </a:solidFill>
              <a:ln w="0">
                <a:noFill/>
                <a:miter lim="800000"/>
                <a:headEnd/>
                <a:tailEnd/>
              </a:ln>
            </p:spPr>
            <p:txBody>
              <a:bodyPr/>
              <a:lstStyle/>
              <a:p>
                <a:pPr>
                  <a:defRPr/>
                </a:pPr>
                <a:endParaRPr lang="en-US" dirty="0"/>
              </a:p>
            </p:txBody>
          </p:sp>
          <p:sp>
            <p:nvSpPr>
              <p:cNvPr id="540890" name="Rectangle 218"/>
              <p:cNvSpPr>
                <a:spLocks noChangeArrowheads="1"/>
              </p:cNvSpPr>
              <p:nvPr userDrawn="1"/>
            </p:nvSpPr>
            <p:spPr bwMode="auto">
              <a:xfrm>
                <a:off x="5802" y="386"/>
                <a:ext cx="34" cy="6"/>
              </a:xfrm>
              <a:prstGeom prst="rect">
                <a:avLst/>
              </a:prstGeom>
              <a:solidFill>
                <a:srgbClr val="DFC793"/>
              </a:solidFill>
              <a:ln w="0">
                <a:noFill/>
                <a:miter lim="800000"/>
                <a:headEnd/>
                <a:tailEnd/>
              </a:ln>
            </p:spPr>
            <p:txBody>
              <a:bodyPr/>
              <a:lstStyle/>
              <a:p>
                <a:pPr>
                  <a:defRPr/>
                </a:pPr>
                <a:endParaRPr lang="en-US" dirty="0"/>
              </a:p>
            </p:txBody>
          </p:sp>
          <p:sp>
            <p:nvSpPr>
              <p:cNvPr id="540891" name="Rectangle 219"/>
              <p:cNvSpPr>
                <a:spLocks noChangeArrowheads="1"/>
              </p:cNvSpPr>
              <p:nvPr userDrawn="1"/>
            </p:nvSpPr>
            <p:spPr bwMode="auto">
              <a:xfrm>
                <a:off x="4560" y="392"/>
                <a:ext cx="23" cy="5"/>
              </a:xfrm>
              <a:prstGeom prst="rect">
                <a:avLst/>
              </a:prstGeom>
              <a:solidFill>
                <a:srgbClr val="DFC793"/>
              </a:solidFill>
              <a:ln w="0">
                <a:noFill/>
                <a:miter lim="800000"/>
                <a:headEnd/>
                <a:tailEnd/>
              </a:ln>
            </p:spPr>
            <p:txBody>
              <a:bodyPr/>
              <a:lstStyle/>
              <a:p>
                <a:pPr>
                  <a:defRPr/>
                </a:pPr>
                <a:endParaRPr lang="en-US" dirty="0"/>
              </a:p>
            </p:txBody>
          </p:sp>
          <p:sp>
            <p:nvSpPr>
              <p:cNvPr id="540892" name="Rectangle 220"/>
              <p:cNvSpPr>
                <a:spLocks noChangeArrowheads="1"/>
              </p:cNvSpPr>
              <p:nvPr userDrawn="1"/>
            </p:nvSpPr>
            <p:spPr bwMode="auto">
              <a:xfrm>
                <a:off x="4773" y="392"/>
                <a:ext cx="89" cy="5"/>
              </a:xfrm>
              <a:prstGeom prst="rect">
                <a:avLst/>
              </a:prstGeom>
              <a:solidFill>
                <a:srgbClr val="DFC793"/>
              </a:solidFill>
              <a:ln w="0">
                <a:noFill/>
                <a:miter lim="800000"/>
                <a:headEnd/>
                <a:tailEnd/>
              </a:ln>
            </p:spPr>
            <p:txBody>
              <a:bodyPr/>
              <a:lstStyle/>
              <a:p>
                <a:pPr>
                  <a:defRPr/>
                </a:pPr>
                <a:endParaRPr lang="en-US" dirty="0"/>
              </a:p>
            </p:txBody>
          </p:sp>
          <p:sp>
            <p:nvSpPr>
              <p:cNvPr id="540893" name="Rectangle 221"/>
              <p:cNvSpPr>
                <a:spLocks noChangeArrowheads="1"/>
              </p:cNvSpPr>
              <p:nvPr userDrawn="1"/>
            </p:nvSpPr>
            <p:spPr bwMode="auto">
              <a:xfrm>
                <a:off x="5254" y="392"/>
                <a:ext cx="151" cy="5"/>
              </a:xfrm>
              <a:prstGeom prst="rect">
                <a:avLst/>
              </a:prstGeom>
              <a:solidFill>
                <a:srgbClr val="DFC793"/>
              </a:solidFill>
              <a:ln w="0">
                <a:noFill/>
                <a:miter lim="800000"/>
                <a:headEnd/>
                <a:tailEnd/>
              </a:ln>
            </p:spPr>
            <p:txBody>
              <a:bodyPr/>
              <a:lstStyle/>
              <a:p>
                <a:pPr>
                  <a:defRPr/>
                </a:pPr>
                <a:endParaRPr lang="en-US" dirty="0"/>
              </a:p>
            </p:txBody>
          </p:sp>
          <p:sp>
            <p:nvSpPr>
              <p:cNvPr id="540894" name="Rectangle 222"/>
              <p:cNvSpPr>
                <a:spLocks noChangeArrowheads="1"/>
              </p:cNvSpPr>
              <p:nvPr userDrawn="1"/>
            </p:nvSpPr>
            <p:spPr bwMode="auto">
              <a:xfrm>
                <a:off x="5685" y="392"/>
                <a:ext cx="67" cy="5"/>
              </a:xfrm>
              <a:prstGeom prst="rect">
                <a:avLst/>
              </a:prstGeom>
              <a:solidFill>
                <a:srgbClr val="DFC793"/>
              </a:solidFill>
              <a:ln w="0">
                <a:noFill/>
                <a:miter lim="800000"/>
                <a:headEnd/>
                <a:tailEnd/>
              </a:ln>
            </p:spPr>
            <p:txBody>
              <a:bodyPr/>
              <a:lstStyle/>
              <a:p>
                <a:pPr>
                  <a:defRPr/>
                </a:pPr>
                <a:endParaRPr lang="en-US" dirty="0"/>
              </a:p>
            </p:txBody>
          </p:sp>
          <p:sp>
            <p:nvSpPr>
              <p:cNvPr id="540895" name="Rectangle 223"/>
              <p:cNvSpPr>
                <a:spLocks noChangeArrowheads="1"/>
              </p:cNvSpPr>
              <p:nvPr userDrawn="1"/>
            </p:nvSpPr>
            <p:spPr bwMode="auto">
              <a:xfrm>
                <a:off x="5802" y="392"/>
                <a:ext cx="34" cy="5"/>
              </a:xfrm>
              <a:prstGeom prst="rect">
                <a:avLst/>
              </a:prstGeom>
              <a:solidFill>
                <a:srgbClr val="DFC793"/>
              </a:solidFill>
              <a:ln w="0">
                <a:noFill/>
                <a:miter lim="800000"/>
                <a:headEnd/>
                <a:tailEnd/>
              </a:ln>
            </p:spPr>
            <p:txBody>
              <a:bodyPr/>
              <a:lstStyle/>
              <a:p>
                <a:pPr>
                  <a:defRPr/>
                </a:pPr>
                <a:endParaRPr lang="en-US" dirty="0"/>
              </a:p>
            </p:txBody>
          </p:sp>
          <p:sp>
            <p:nvSpPr>
              <p:cNvPr id="540896" name="Rectangle 224"/>
              <p:cNvSpPr>
                <a:spLocks noChangeArrowheads="1"/>
              </p:cNvSpPr>
              <p:nvPr userDrawn="1"/>
            </p:nvSpPr>
            <p:spPr bwMode="auto">
              <a:xfrm>
                <a:off x="4778" y="397"/>
                <a:ext cx="84" cy="6"/>
              </a:xfrm>
              <a:prstGeom prst="rect">
                <a:avLst/>
              </a:prstGeom>
              <a:solidFill>
                <a:srgbClr val="DFC793"/>
              </a:solidFill>
              <a:ln w="0">
                <a:noFill/>
                <a:miter lim="800000"/>
                <a:headEnd/>
                <a:tailEnd/>
              </a:ln>
            </p:spPr>
            <p:txBody>
              <a:bodyPr/>
              <a:lstStyle/>
              <a:p>
                <a:pPr>
                  <a:defRPr/>
                </a:pPr>
                <a:endParaRPr lang="en-US" dirty="0"/>
              </a:p>
            </p:txBody>
          </p:sp>
          <p:sp>
            <p:nvSpPr>
              <p:cNvPr id="540897" name="Rectangle 225"/>
              <p:cNvSpPr>
                <a:spLocks noChangeArrowheads="1"/>
              </p:cNvSpPr>
              <p:nvPr userDrawn="1"/>
            </p:nvSpPr>
            <p:spPr bwMode="auto">
              <a:xfrm>
                <a:off x="5254" y="397"/>
                <a:ext cx="151" cy="6"/>
              </a:xfrm>
              <a:prstGeom prst="rect">
                <a:avLst/>
              </a:prstGeom>
              <a:solidFill>
                <a:srgbClr val="DFC793"/>
              </a:solidFill>
              <a:ln w="0">
                <a:noFill/>
                <a:miter lim="800000"/>
                <a:headEnd/>
                <a:tailEnd/>
              </a:ln>
            </p:spPr>
            <p:txBody>
              <a:bodyPr/>
              <a:lstStyle/>
              <a:p>
                <a:pPr>
                  <a:defRPr/>
                </a:pPr>
                <a:endParaRPr lang="en-US" dirty="0"/>
              </a:p>
            </p:txBody>
          </p:sp>
          <p:sp>
            <p:nvSpPr>
              <p:cNvPr id="540898" name="Rectangle 226"/>
              <p:cNvSpPr>
                <a:spLocks noChangeArrowheads="1"/>
              </p:cNvSpPr>
              <p:nvPr userDrawn="1"/>
            </p:nvSpPr>
            <p:spPr bwMode="auto">
              <a:xfrm>
                <a:off x="5685" y="397"/>
                <a:ext cx="67" cy="6"/>
              </a:xfrm>
              <a:prstGeom prst="rect">
                <a:avLst/>
              </a:prstGeom>
              <a:solidFill>
                <a:srgbClr val="DFC793"/>
              </a:solidFill>
              <a:ln w="0">
                <a:noFill/>
                <a:miter lim="800000"/>
                <a:headEnd/>
                <a:tailEnd/>
              </a:ln>
            </p:spPr>
            <p:txBody>
              <a:bodyPr/>
              <a:lstStyle/>
              <a:p>
                <a:pPr>
                  <a:defRPr/>
                </a:pPr>
                <a:endParaRPr lang="en-US" dirty="0"/>
              </a:p>
            </p:txBody>
          </p:sp>
          <p:sp>
            <p:nvSpPr>
              <p:cNvPr id="540899" name="Rectangle 227"/>
              <p:cNvSpPr>
                <a:spLocks noChangeArrowheads="1"/>
              </p:cNvSpPr>
              <p:nvPr userDrawn="1"/>
            </p:nvSpPr>
            <p:spPr bwMode="auto">
              <a:xfrm>
                <a:off x="5802" y="397"/>
                <a:ext cx="34" cy="6"/>
              </a:xfrm>
              <a:prstGeom prst="rect">
                <a:avLst/>
              </a:prstGeom>
              <a:solidFill>
                <a:srgbClr val="DFC793"/>
              </a:solidFill>
              <a:ln w="0">
                <a:noFill/>
                <a:miter lim="800000"/>
                <a:headEnd/>
                <a:tailEnd/>
              </a:ln>
            </p:spPr>
            <p:txBody>
              <a:bodyPr/>
              <a:lstStyle/>
              <a:p>
                <a:pPr>
                  <a:defRPr/>
                </a:pPr>
                <a:endParaRPr lang="en-US" dirty="0"/>
              </a:p>
            </p:txBody>
          </p:sp>
          <p:sp>
            <p:nvSpPr>
              <p:cNvPr id="540900" name="Rectangle 228"/>
              <p:cNvSpPr>
                <a:spLocks noChangeArrowheads="1"/>
              </p:cNvSpPr>
              <p:nvPr userDrawn="1"/>
            </p:nvSpPr>
            <p:spPr bwMode="auto">
              <a:xfrm>
                <a:off x="4784" y="403"/>
                <a:ext cx="84" cy="5"/>
              </a:xfrm>
              <a:prstGeom prst="rect">
                <a:avLst/>
              </a:prstGeom>
              <a:solidFill>
                <a:srgbClr val="DFC793"/>
              </a:solidFill>
              <a:ln w="0">
                <a:noFill/>
                <a:miter lim="800000"/>
                <a:headEnd/>
                <a:tailEnd/>
              </a:ln>
            </p:spPr>
            <p:txBody>
              <a:bodyPr/>
              <a:lstStyle/>
              <a:p>
                <a:pPr>
                  <a:defRPr/>
                </a:pPr>
                <a:endParaRPr lang="en-US" dirty="0"/>
              </a:p>
            </p:txBody>
          </p:sp>
          <p:sp>
            <p:nvSpPr>
              <p:cNvPr id="540901" name="Rectangle 229"/>
              <p:cNvSpPr>
                <a:spLocks noChangeArrowheads="1"/>
              </p:cNvSpPr>
              <p:nvPr userDrawn="1"/>
            </p:nvSpPr>
            <p:spPr bwMode="auto">
              <a:xfrm>
                <a:off x="5254" y="403"/>
                <a:ext cx="151" cy="5"/>
              </a:xfrm>
              <a:prstGeom prst="rect">
                <a:avLst/>
              </a:prstGeom>
              <a:solidFill>
                <a:srgbClr val="DFC793"/>
              </a:solidFill>
              <a:ln w="0">
                <a:noFill/>
                <a:miter lim="800000"/>
                <a:headEnd/>
                <a:tailEnd/>
              </a:ln>
            </p:spPr>
            <p:txBody>
              <a:bodyPr/>
              <a:lstStyle/>
              <a:p>
                <a:pPr>
                  <a:defRPr/>
                </a:pPr>
                <a:endParaRPr lang="en-US" dirty="0"/>
              </a:p>
            </p:txBody>
          </p:sp>
          <p:sp>
            <p:nvSpPr>
              <p:cNvPr id="540902" name="Rectangle 230"/>
              <p:cNvSpPr>
                <a:spLocks noChangeArrowheads="1"/>
              </p:cNvSpPr>
              <p:nvPr userDrawn="1"/>
            </p:nvSpPr>
            <p:spPr bwMode="auto">
              <a:xfrm>
                <a:off x="5679" y="403"/>
                <a:ext cx="67" cy="5"/>
              </a:xfrm>
              <a:prstGeom prst="rect">
                <a:avLst/>
              </a:prstGeom>
              <a:solidFill>
                <a:srgbClr val="DFC793"/>
              </a:solidFill>
              <a:ln w="0">
                <a:noFill/>
                <a:miter lim="800000"/>
                <a:headEnd/>
                <a:tailEnd/>
              </a:ln>
            </p:spPr>
            <p:txBody>
              <a:bodyPr/>
              <a:lstStyle/>
              <a:p>
                <a:pPr>
                  <a:defRPr/>
                </a:pPr>
                <a:endParaRPr lang="en-US" dirty="0"/>
              </a:p>
            </p:txBody>
          </p:sp>
          <p:sp>
            <p:nvSpPr>
              <p:cNvPr id="540903" name="Rectangle 231"/>
              <p:cNvSpPr>
                <a:spLocks noChangeArrowheads="1"/>
              </p:cNvSpPr>
              <p:nvPr userDrawn="1"/>
            </p:nvSpPr>
            <p:spPr bwMode="auto">
              <a:xfrm>
                <a:off x="5802" y="403"/>
                <a:ext cx="34" cy="5"/>
              </a:xfrm>
              <a:prstGeom prst="rect">
                <a:avLst/>
              </a:prstGeom>
              <a:solidFill>
                <a:srgbClr val="DFC793"/>
              </a:solidFill>
              <a:ln w="0">
                <a:noFill/>
                <a:miter lim="800000"/>
                <a:headEnd/>
                <a:tailEnd/>
              </a:ln>
            </p:spPr>
            <p:txBody>
              <a:bodyPr/>
              <a:lstStyle/>
              <a:p>
                <a:pPr>
                  <a:defRPr/>
                </a:pPr>
                <a:endParaRPr lang="en-US" dirty="0"/>
              </a:p>
            </p:txBody>
          </p:sp>
          <p:sp>
            <p:nvSpPr>
              <p:cNvPr id="540904" name="Rectangle 232"/>
              <p:cNvSpPr>
                <a:spLocks noChangeArrowheads="1"/>
              </p:cNvSpPr>
              <p:nvPr userDrawn="1"/>
            </p:nvSpPr>
            <p:spPr bwMode="auto">
              <a:xfrm>
                <a:off x="4790" y="408"/>
                <a:ext cx="84" cy="6"/>
              </a:xfrm>
              <a:prstGeom prst="rect">
                <a:avLst/>
              </a:prstGeom>
              <a:solidFill>
                <a:srgbClr val="DFC793"/>
              </a:solidFill>
              <a:ln w="0">
                <a:noFill/>
                <a:miter lim="800000"/>
                <a:headEnd/>
                <a:tailEnd/>
              </a:ln>
            </p:spPr>
            <p:txBody>
              <a:bodyPr/>
              <a:lstStyle/>
              <a:p>
                <a:pPr>
                  <a:defRPr/>
                </a:pPr>
                <a:endParaRPr lang="en-US" dirty="0"/>
              </a:p>
            </p:txBody>
          </p:sp>
          <p:sp>
            <p:nvSpPr>
              <p:cNvPr id="540905" name="Rectangle 233"/>
              <p:cNvSpPr>
                <a:spLocks noChangeArrowheads="1"/>
              </p:cNvSpPr>
              <p:nvPr userDrawn="1"/>
            </p:nvSpPr>
            <p:spPr bwMode="auto">
              <a:xfrm>
                <a:off x="5254" y="408"/>
                <a:ext cx="151" cy="6"/>
              </a:xfrm>
              <a:prstGeom prst="rect">
                <a:avLst/>
              </a:prstGeom>
              <a:solidFill>
                <a:srgbClr val="DFC793"/>
              </a:solidFill>
              <a:ln w="0">
                <a:noFill/>
                <a:miter lim="800000"/>
                <a:headEnd/>
                <a:tailEnd/>
              </a:ln>
            </p:spPr>
            <p:txBody>
              <a:bodyPr/>
              <a:lstStyle/>
              <a:p>
                <a:pPr>
                  <a:defRPr/>
                </a:pPr>
                <a:endParaRPr lang="en-US" dirty="0"/>
              </a:p>
            </p:txBody>
          </p:sp>
          <p:sp>
            <p:nvSpPr>
              <p:cNvPr id="540906" name="Rectangle 234"/>
              <p:cNvSpPr>
                <a:spLocks noChangeArrowheads="1"/>
              </p:cNvSpPr>
              <p:nvPr userDrawn="1"/>
            </p:nvSpPr>
            <p:spPr bwMode="auto">
              <a:xfrm>
                <a:off x="5679" y="408"/>
                <a:ext cx="67" cy="6"/>
              </a:xfrm>
              <a:prstGeom prst="rect">
                <a:avLst/>
              </a:prstGeom>
              <a:solidFill>
                <a:srgbClr val="DFC793"/>
              </a:solidFill>
              <a:ln w="0">
                <a:noFill/>
                <a:miter lim="800000"/>
                <a:headEnd/>
                <a:tailEnd/>
              </a:ln>
            </p:spPr>
            <p:txBody>
              <a:bodyPr/>
              <a:lstStyle/>
              <a:p>
                <a:pPr>
                  <a:defRPr/>
                </a:pPr>
                <a:endParaRPr lang="en-US" dirty="0"/>
              </a:p>
            </p:txBody>
          </p:sp>
          <p:sp>
            <p:nvSpPr>
              <p:cNvPr id="540907" name="Rectangle 235"/>
              <p:cNvSpPr>
                <a:spLocks noChangeArrowheads="1"/>
              </p:cNvSpPr>
              <p:nvPr userDrawn="1"/>
            </p:nvSpPr>
            <p:spPr bwMode="auto">
              <a:xfrm>
                <a:off x="5802" y="408"/>
                <a:ext cx="34" cy="6"/>
              </a:xfrm>
              <a:prstGeom prst="rect">
                <a:avLst/>
              </a:prstGeom>
              <a:solidFill>
                <a:srgbClr val="DFC793"/>
              </a:solidFill>
              <a:ln w="0">
                <a:noFill/>
                <a:miter lim="800000"/>
                <a:headEnd/>
                <a:tailEnd/>
              </a:ln>
            </p:spPr>
            <p:txBody>
              <a:bodyPr/>
              <a:lstStyle/>
              <a:p>
                <a:pPr>
                  <a:defRPr/>
                </a:pPr>
                <a:endParaRPr lang="en-US" dirty="0"/>
              </a:p>
            </p:txBody>
          </p:sp>
          <p:sp>
            <p:nvSpPr>
              <p:cNvPr id="540908" name="Rectangle 236"/>
              <p:cNvSpPr>
                <a:spLocks noChangeArrowheads="1"/>
              </p:cNvSpPr>
              <p:nvPr userDrawn="1"/>
            </p:nvSpPr>
            <p:spPr bwMode="auto">
              <a:xfrm>
                <a:off x="4795" y="414"/>
                <a:ext cx="84" cy="6"/>
              </a:xfrm>
              <a:prstGeom prst="rect">
                <a:avLst/>
              </a:prstGeom>
              <a:solidFill>
                <a:srgbClr val="DFC793"/>
              </a:solidFill>
              <a:ln w="0">
                <a:noFill/>
                <a:miter lim="800000"/>
                <a:headEnd/>
                <a:tailEnd/>
              </a:ln>
            </p:spPr>
            <p:txBody>
              <a:bodyPr/>
              <a:lstStyle/>
              <a:p>
                <a:pPr>
                  <a:defRPr/>
                </a:pPr>
                <a:endParaRPr lang="en-US" dirty="0"/>
              </a:p>
            </p:txBody>
          </p:sp>
          <p:sp>
            <p:nvSpPr>
              <p:cNvPr id="540909" name="Rectangle 237"/>
              <p:cNvSpPr>
                <a:spLocks noChangeArrowheads="1"/>
              </p:cNvSpPr>
              <p:nvPr userDrawn="1"/>
            </p:nvSpPr>
            <p:spPr bwMode="auto">
              <a:xfrm>
                <a:off x="5254" y="414"/>
                <a:ext cx="151" cy="6"/>
              </a:xfrm>
              <a:prstGeom prst="rect">
                <a:avLst/>
              </a:prstGeom>
              <a:solidFill>
                <a:srgbClr val="DFC793"/>
              </a:solidFill>
              <a:ln w="0">
                <a:noFill/>
                <a:miter lim="800000"/>
                <a:headEnd/>
                <a:tailEnd/>
              </a:ln>
            </p:spPr>
            <p:txBody>
              <a:bodyPr/>
              <a:lstStyle/>
              <a:p>
                <a:pPr>
                  <a:defRPr/>
                </a:pPr>
                <a:endParaRPr lang="en-US" dirty="0"/>
              </a:p>
            </p:txBody>
          </p:sp>
          <p:sp>
            <p:nvSpPr>
              <p:cNvPr id="540910" name="Rectangle 238"/>
              <p:cNvSpPr>
                <a:spLocks noChangeArrowheads="1"/>
              </p:cNvSpPr>
              <p:nvPr userDrawn="1"/>
            </p:nvSpPr>
            <p:spPr bwMode="auto">
              <a:xfrm>
                <a:off x="5674" y="414"/>
                <a:ext cx="67" cy="6"/>
              </a:xfrm>
              <a:prstGeom prst="rect">
                <a:avLst/>
              </a:prstGeom>
              <a:solidFill>
                <a:srgbClr val="DFC793"/>
              </a:solidFill>
              <a:ln w="0">
                <a:noFill/>
                <a:miter lim="800000"/>
                <a:headEnd/>
                <a:tailEnd/>
              </a:ln>
            </p:spPr>
            <p:txBody>
              <a:bodyPr/>
              <a:lstStyle/>
              <a:p>
                <a:pPr>
                  <a:defRPr/>
                </a:pPr>
                <a:endParaRPr lang="en-US" dirty="0"/>
              </a:p>
            </p:txBody>
          </p:sp>
          <p:sp>
            <p:nvSpPr>
              <p:cNvPr id="540911" name="Rectangle 239"/>
              <p:cNvSpPr>
                <a:spLocks noChangeArrowheads="1"/>
              </p:cNvSpPr>
              <p:nvPr userDrawn="1"/>
            </p:nvSpPr>
            <p:spPr bwMode="auto">
              <a:xfrm>
                <a:off x="5802" y="414"/>
                <a:ext cx="34" cy="6"/>
              </a:xfrm>
              <a:prstGeom prst="rect">
                <a:avLst/>
              </a:prstGeom>
              <a:solidFill>
                <a:srgbClr val="DFC793"/>
              </a:solidFill>
              <a:ln w="0">
                <a:noFill/>
                <a:miter lim="800000"/>
                <a:headEnd/>
                <a:tailEnd/>
              </a:ln>
            </p:spPr>
            <p:txBody>
              <a:bodyPr/>
              <a:lstStyle/>
              <a:p>
                <a:pPr>
                  <a:defRPr/>
                </a:pPr>
                <a:endParaRPr lang="en-US" dirty="0"/>
              </a:p>
            </p:txBody>
          </p:sp>
          <p:sp>
            <p:nvSpPr>
              <p:cNvPr id="540912" name="Rectangle 240"/>
              <p:cNvSpPr>
                <a:spLocks noChangeArrowheads="1"/>
              </p:cNvSpPr>
              <p:nvPr userDrawn="1"/>
            </p:nvSpPr>
            <p:spPr bwMode="auto">
              <a:xfrm>
                <a:off x="4801" y="420"/>
                <a:ext cx="84" cy="5"/>
              </a:xfrm>
              <a:prstGeom prst="rect">
                <a:avLst/>
              </a:prstGeom>
              <a:solidFill>
                <a:srgbClr val="DFC793"/>
              </a:solidFill>
              <a:ln w="0">
                <a:noFill/>
                <a:miter lim="800000"/>
                <a:headEnd/>
                <a:tailEnd/>
              </a:ln>
            </p:spPr>
            <p:txBody>
              <a:bodyPr/>
              <a:lstStyle/>
              <a:p>
                <a:pPr>
                  <a:defRPr/>
                </a:pPr>
                <a:endParaRPr lang="en-US" dirty="0"/>
              </a:p>
            </p:txBody>
          </p:sp>
          <p:sp>
            <p:nvSpPr>
              <p:cNvPr id="540913" name="Rectangle 241"/>
              <p:cNvSpPr>
                <a:spLocks noChangeArrowheads="1"/>
              </p:cNvSpPr>
              <p:nvPr userDrawn="1"/>
            </p:nvSpPr>
            <p:spPr bwMode="auto">
              <a:xfrm>
                <a:off x="5254" y="420"/>
                <a:ext cx="151" cy="5"/>
              </a:xfrm>
              <a:prstGeom prst="rect">
                <a:avLst/>
              </a:prstGeom>
              <a:solidFill>
                <a:srgbClr val="DFC793"/>
              </a:solidFill>
              <a:ln w="0">
                <a:noFill/>
                <a:miter lim="800000"/>
                <a:headEnd/>
                <a:tailEnd/>
              </a:ln>
            </p:spPr>
            <p:txBody>
              <a:bodyPr/>
              <a:lstStyle/>
              <a:p>
                <a:pPr>
                  <a:defRPr/>
                </a:pPr>
                <a:endParaRPr lang="en-US" dirty="0"/>
              </a:p>
            </p:txBody>
          </p:sp>
          <p:sp>
            <p:nvSpPr>
              <p:cNvPr id="540914" name="Rectangle 242"/>
              <p:cNvSpPr>
                <a:spLocks noChangeArrowheads="1"/>
              </p:cNvSpPr>
              <p:nvPr userDrawn="1"/>
            </p:nvSpPr>
            <p:spPr bwMode="auto">
              <a:xfrm>
                <a:off x="5674" y="420"/>
                <a:ext cx="67" cy="5"/>
              </a:xfrm>
              <a:prstGeom prst="rect">
                <a:avLst/>
              </a:prstGeom>
              <a:solidFill>
                <a:srgbClr val="DFC793"/>
              </a:solidFill>
              <a:ln w="0">
                <a:noFill/>
                <a:miter lim="800000"/>
                <a:headEnd/>
                <a:tailEnd/>
              </a:ln>
            </p:spPr>
            <p:txBody>
              <a:bodyPr/>
              <a:lstStyle/>
              <a:p>
                <a:pPr>
                  <a:defRPr/>
                </a:pPr>
                <a:endParaRPr lang="en-US" dirty="0"/>
              </a:p>
            </p:txBody>
          </p:sp>
          <p:sp>
            <p:nvSpPr>
              <p:cNvPr id="540915" name="Rectangle 243"/>
              <p:cNvSpPr>
                <a:spLocks noChangeArrowheads="1"/>
              </p:cNvSpPr>
              <p:nvPr userDrawn="1"/>
            </p:nvSpPr>
            <p:spPr bwMode="auto">
              <a:xfrm>
                <a:off x="5802" y="420"/>
                <a:ext cx="34" cy="5"/>
              </a:xfrm>
              <a:prstGeom prst="rect">
                <a:avLst/>
              </a:prstGeom>
              <a:solidFill>
                <a:srgbClr val="DFC793"/>
              </a:solidFill>
              <a:ln w="0">
                <a:noFill/>
                <a:miter lim="800000"/>
                <a:headEnd/>
                <a:tailEnd/>
              </a:ln>
            </p:spPr>
            <p:txBody>
              <a:bodyPr/>
              <a:lstStyle/>
              <a:p>
                <a:pPr>
                  <a:defRPr/>
                </a:pPr>
                <a:endParaRPr lang="en-US" dirty="0"/>
              </a:p>
            </p:txBody>
          </p:sp>
          <p:sp>
            <p:nvSpPr>
              <p:cNvPr id="540916" name="Rectangle 244"/>
              <p:cNvSpPr>
                <a:spLocks noChangeArrowheads="1"/>
              </p:cNvSpPr>
              <p:nvPr userDrawn="1"/>
            </p:nvSpPr>
            <p:spPr bwMode="auto">
              <a:xfrm>
                <a:off x="4806" y="425"/>
                <a:ext cx="84" cy="6"/>
              </a:xfrm>
              <a:prstGeom prst="rect">
                <a:avLst/>
              </a:prstGeom>
              <a:solidFill>
                <a:srgbClr val="DFC793"/>
              </a:solidFill>
              <a:ln w="0">
                <a:noFill/>
                <a:miter lim="800000"/>
                <a:headEnd/>
                <a:tailEnd/>
              </a:ln>
            </p:spPr>
            <p:txBody>
              <a:bodyPr/>
              <a:lstStyle/>
              <a:p>
                <a:pPr>
                  <a:defRPr/>
                </a:pPr>
                <a:endParaRPr lang="en-US" dirty="0"/>
              </a:p>
            </p:txBody>
          </p:sp>
          <p:sp>
            <p:nvSpPr>
              <p:cNvPr id="540917" name="Rectangle 245"/>
              <p:cNvSpPr>
                <a:spLocks noChangeArrowheads="1"/>
              </p:cNvSpPr>
              <p:nvPr userDrawn="1"/>
            </p:nvSpPr>
            <p:spPr bwMode="auto">
              <a:xfrm>
                <a:off x="5254" y="425"/>
                <a:ext cx="151" cy="6"/>
              </a:xfrm>
              <a:prstGeom prst="rect">
                <a:avLst/>
              </a:prstGeom>
              <a:solidFill>
                <a:srgbClr val="DFC793"/>
              </a:solidFill>
              <a:ln w="0">
                <a:noFill/>
                <a:miter lim="800000"/>
                <a:headEnd/>
                <a:tailEnd/>
              </a:ln>
            </p:spPr>
            <p:txBody>
              <a:bodyPr/>
              <a:lstStyle/>
              <a:p>
                <a:pPr>
                  <a:defRPr/>
                </a:pPr>
                <a:endParaRPr lang="en-US" dirty="0"/>
              </a:p>
            </p:txBody>
          </p:sp>
          <p:sp>
            <p:nvSpPr>
              <p:cNvPr id="540918" name="Rectangle 246"/>
              <p:cNvSpPr>
                <a:spLocks noChangeArrowheads="1"/>
              </p:cNvSpPr>
              <p:nvPr userDrawn="1"/>
            </p:nvSpPr>
            <p:spPr bwMode="auto">
              <a:xfrm>
                <a:off x="5668" y="425"/>
                <a:ext cx="73" cy="6"/>
              </a:xfrm>
              <a:prstGeom prst="rect">
                <a:avLst/>
              </a:prstGeom>
              <a:solidFill>
                <a:srgbClr val="DFC793"/>
              </a:solidFill>
              <a:ln w="0">
                <a:noFill/>
                <a:miter lim="800000"/>
                <a:headEnd/>
                <a:tailEnd/>
              </a:ln>
            </p:spPr>
            <p:txBody>
              <a:bodyPr/>
              <a:lstStyle/>
              <a:p>
                <a:pPr>
                  <a:defRPr/>
                </a:pPr>
                <a:endParaRPr lang="en-US" dirty="0"/>
              </a:p>
            </p:txBody>
          </p:sp>
          <p:sp>
            <p:nvSpPr>
              <p:cNvPr id="540919" name="Rectangle 247"/>
              <p:cNvSpPr>
                <a:spLocks noChangeArrowheads="1"/>
              </p:cNvSpPr>
              <p:nvPr userDrawn="1"/>
            </p:nvSpPr>
            <p:spPr bwMode="auto">
              <a:xfrm>
                <a:off x="5802" y="425"/>
                <a:ext cx="34" cy="6"/>
              </a:xfrm>
              <a:prstGeom prst="rect">
                <a:avLst/>
              </a:prstGeom>
              <a:solidFill>
                <a:srgbClr val="DFC793"/>
              </a:solidFill>
              <a:ln w="0">
                <a:noFill/>
                <a:miter lim="800000"/>
                <a:headEnd/>
                <a:tailEnd/>
              </a:ln>
            </p:spPr>
            <p:txBody>
              <a:bodyPr/>
              <a:lstStyle/>
              <a:p>
                <a:pPr>
                  <a:defRPr/>
                </a:pPr>
                <a:endParaRPr lang="en-US" dirty="0"/>
              </a:p>
            </p:txBody>
          </p:sp>
          <p:sp>
            <p:nvSpPr>
              <p:cNvPr id="540920" name="Rectangle 248"/>
              <p:cNvSpPr>
                <a:spLocks noChangeArrowheads="1"/>
              </p:cNvSpPr>
              <p:nvPr userDrawn="1"/>
            </p:nvSpPr>
            <p:spPr bwMode="auto">
              <a:xfrm>
                <a:off x="4812" y="431"/>
                <a:ext cx="84" cy="5"/>
              </a:xfrm>
              <a:prstGeom prst="rect">
                <a:avLst/>
              </a:prstGeom>
              <a:solidFill>
                <a:srgbClr val="DFC793"/>
              </a:solidFill>
              <a:ln w="0">
                <a:noFill/>
                <a:miter lim="800000"/>
                <a:headEnd/>
                <a:tailEnd/>
              </a:ln>
            </p:spPr>
            <p:txBody>
              <a:bodyPr/>
              <a:lstStyle/>
              <a:p>
                <a:pPr>
                  <a:defRPr/>
                </a:pPr>
                <a:endParaRPr lang="en-US" dirty="0"/>
              </a:p>
            </p:txBody>
          </p:sp>
          <p:sp>
            <p:nvSpPr>
              <p:cNvPr id="540921" name="Rectangle 249"/>
              <p:cNvSpPr>
                <a:spLocks noChangeArrowheads="1"/>
              </p:cNvSpPr>
              <p:nvPr userDrawn="1"/>
            </p:nvSpPr>
            <p:spPr bwMode="auto">
              <a:xfrm>
                <a:off x="5254" y="431"/>
                <a:ext cx="157" cy="5"/>
              </a:xfrm>
              <a:prstGeom prst="rect">
                <a:avLst/>
              </a:prstGeom>
              <a:solidFill>
                <a:srgbClr val="DFC793"/>
              </a:solidFill>
              <a:ln w="0">
                <a:noFill/>
                <a:miter lim="800000"/>
                <a:headEnd/>
                <a:tailEnd/>
              </a:ln>
            </p:spPr>
            <p:txBody>
              <a:bodyPr/>
              <a:lstStyle/>
              <a:p>
                <a:pPr>
                  <a:defRPr/>
                </a:pPr>
                <a:endParaRPr lang="en-US" dirty="0"/>
              </a:p>
            </p:txBody>
          </p:sp>
          <p:sp>
            <p:nvSpPr>
              <p:cNvPr id="540922" name="Rectangle 250"/>
              <p:cNvSpPr>
                <a:spLocks noChangeArrowheads="1"/>
              </p:cNvSpPr>
              <p:nvPr userDrawn="1"/>
            </p:nvSpPr>
            <p:spPr bwMode="auto">
              <a:xfrm>
                <a:off x="5668" y="431"/>
                <a:ext cx="67" cy="5"/>
              </a:xfrm>
              <a:prstGeom prst="rect">
                <a:avLst/>
              </a:prstGeom>
              <a:solidFill>
                <a:srgbClr val="DFC793"/>
              </a:solidFill>
              <a:ln w="0">
                <a:noFill/>
                <a:miter lim="800000"/>
                <a:headEnd/>
                <a:tailEnd/>
              </a:ln>
            </p:spPr>
            <p:txBody>
              <a:bodyPr/>
              <a:lstStyle/>
              <a:p>
                <a:pPr>
                  <a:defRPr/>
                </a:pPr>
                <a:endParaRPr lang="en-US" dirty="0"/>
              </a:p>
            </p:txBody>
          </p:sp>
          <p:sp>
            <p:nvSpPr>
              <p:cNvPr id="540923" name="Rectangle 251"/>
              <p:cNvSpPr>
                <a:spLocks noChangeArrowheads="1"/>
              </p:cNvSpPr>
              <p:nvPr userDrawn="1"/>
            </p:nvSpPr>
            <p:spPr bwMode="auto">
              <a:xfrm>
                <a:off x="5802" y="431"/>
                <a:ext cx="34" cy="5"/>
              </a:xfrm>
              <a:prstGeom prst="rect">
                <a:avLst/>
              </a:prstGeom>
              <a:solidFill>
                <a:srgbClr val="DFC793"/>
              </a:solidFill>
              <a:ln w="0">
                <a:noFill/>
                <a:miter lim="800000"/>
                <a:headEnd/>
                <a:tailEnd/>
              </a:ln>
            </p:spPr>
            <p:txBody>
              <a:bodyPr/>
              <a:lstStyle/>
              <a:p>
                <a:pPr>
                  <a:defRPr/>
                </a:pPr>
                <a:endParaRPr lang="en-US" dirty="0"/>
              </a:p>
            </p:txBody>
          </p:sp>
          <p:sp>
            <p:nvSpPr>
              <p:cNvPr id="540924" name="Rectangle 252"/>
              <p:cNvSpPr>
                <a:spLocks noChangeArrowheads="1"/>
              </p:cNvSpPr>
              <p:nvPr userDrawn="1"/>
            </p:nvSpPr>
            <p:spPr bwMode="auto">
              <a:xfrm>
                <a:off x="4818" y="436"/>
                <a:ext cx="78" cy="6"/>
              </a:xfrm>
              <a:prstGeom prst="rect">
                <a:avLst/>
              </a:prstGeom>
              <a:solidFill>
                <a:srgbClr val="DFC793"/>
              </a:solidFill>
              <a:ln w="0">
                <a:noFill/>
                <a:miter lim="800000"/>
                <a:headEnd/>
                <a:tailEnd/>
              </a:ln>
            </p:spPr>
            <p:txBody>
              <a:bodyPr/>
              <a:lstStyle/>
              <a:p>
                <a:pPr>
                  <a:defRPr/>
                </a:pPr>
                <a:endParaRPr lang="en-US" dirty="0"/>
              </a:p>
            </p:txBody>
          </p:sp>
          <p:sp>
            <p:nvSpPr>
              <p:cNvPr id="540925" name="Rectangle 253"/>
              <p:cNvSpPr>
                <a:spLocks noChangeArrowheads="1"/>
              </p:cNvSpPr>
              <p:nvPr userDrawn="1"/>
            </p:nvSpPr>
            <p:spPr bwMode="auto">
              <a:xfrm>
                <a:off x="5260" y="436"/>
                <a:ext cx="151" cy="6"/>
              </a:xfrm>
              <a:prstGeom prst="rect">
                <a:avLst/>
              </a:prstGeom>
              <a:solidFill>
                <a:srgbClr val="DFC793"/>
              </a:solidFill>
              <a:ln w="0">
                <a:noFill/>
                <a:miter lim="800000"/>
                <a:headEnd/>
                <a:tailEnd/>
              </a:ln>
            </p:spPr>
            <p:txBody>
              <a:bodyPr/>
              <a:lstStyle/>
              <a:p>
                <a:pPr>
                  <a:defRPr/>
                </a:pPr>
                <a:endParaRPr lang="en-US" dirty="0"/>
              </a:p>
            </p:txBody>
          </p:sp>
          <p:sp>
            <p:nvSpPr>
              <p:cNvPr id="540926" name="Rectangle 254"/>
              <p:cNvSpPr>
                <a:spLocks noChangeArrowheads="1"/>
              </p:cNvSpPr>
              <p:nvPr userDrawn="1"/>
            </p:nvSpPr>
            <p:spPr bwMode="auto">
              <a:xfrm>
                <a:off x="5668" y="436"/>
                <a:ext cx="67" cy="6"/>
              </a:xfrm>
              <a:prstGeom prst="rect">
                <a:avLst/>
              </a:prstGeom>
              <a:solidFill>
                <a:srgbClr val="DFC793"/>
              </a:solidFill>
              <a:ln w="0">
                <a:noFill/>
                <a:miter lim="800000"/>
                <a:headEnd/>
                <a:tailEnd/>
              </a:ln>
            </p:spPr>
            <p:txBody>
              <a:bodyPr/>
              <a:lstStyle/>
              <a:p>
                <a:pPr>
                  <a:defRPr/>
                </a:pPr>
                <a:endParaRPr lang="en-US" dirty="0"/>
              </a:p>
            </p:txBody>
          </p:sp>
          <p:sp>
            <p:nvSpPr>
              <p:cNvPr id="540927" name="Rectangle 255"/>
              <p:cNvSpPr>
                <a:spLocks noChangeArrowheads="1"/>
              </p:cNvSpPr>
              <p:nvPr userDrawn="1"/>
            </p:nvSpPr>
            <p:spPr bwMode="auto">
              <a:xfrm>
                <a:off x="5802" y="436"/>
                <a:ext cx="34" cy="6"/>
              </a:xfrm>
              <a:prstGeom prst="rect">
                <a:avLst/>
              </a:prstGeom>
              <a:solidFill>
                <a:srgbClr val="DFC793"/>
              </a:solidFill>
              <a:ln w="0">
                <a:noFill/>
                <a:miter lim="800000"/>
                <a:headEnd/>
                <a:tailEnd/>
              </a:ln>
            </p:spPr>
            <p:txBody>
              <a:bodyPr/>
              <a:lstStyle/>
              <a:p>
                <a:pPr>
                  <a:defRPr/>
                </a:pPr>
                <a:endParaRPr lang="en-US" dirty="0"/>
              </a:p>
            </p:txBody>
          </p:sp>
          <p:sp>
            <p:nvSpPr>
              <p:cNvPr id="540928" name="Rectangle 256"/>
              <p:cNvSpPr>
                <a:spLocks noChangeArrowheads="1"/>
              </p:cNvSpPr>
              <p:nvPr userDrawn="1"/>
            </p:nvSpPr>
            <p:spPr bwMode="auto">
              <a:xfrm>
                <a:off x="4823" y="442"/>
                <a:ext cx="78" cy="6"/>
              </a:xfrm>
              <a:prstGeom prst="rect">
                <a:avLst/>
              </a:prstGeom>
              <a:solidFill>
                <a:srgbClr val="DFC793"/>
              </a:solidFill>
              <a:ln w="0">
                <a:noFill/>
                <a:miter lim="800000"/>
                <a:headEnd/>
                <a:tailEnd/>
              </a:ln>
            </p:spPr>
            <p:txBody>
              <a:bodyPr/>
              <a:lstStyle/>
              <a:p>
                <a:pPr>
                  <a:defRPr/>
                </a:pPr>
                <a:endParaRPr lang="en-US" dirty="0"/>
              </a:p>
            </p:txBody>
          </p:sp>
          <p:sp>
            <p:nvSpPr>
              <p:cNvPr id="540929" name="Rectangle 257"/>
              <p:cNvSpPr>
                <a:spLocks noChangeArrowheads="1"/>
              </p:cNvSpPr>
              <p:nvPr userDrawn="1"/>
            </p:nvSpPr>
            <p:spPr bwMode="auto">
              <a:xfrm>
                <a:off x="5260" y="442"/>
                <a:ext cx="151" cy="6"/>
              </a:xfrm>
              <a:prstGeom prst="rect">
                <a:avLst/>
              </a:prstGeom>
              <a:solidFill>
                <a:srgbClr val="DFC793"/>
              </a:solidFill>
              <a:ln w="0">
                <a:noFill/>
                <a:miter lim="800000"/>
                <a:headEnd/>
                <a:tailEnd/>
              </a:ln>
            </p:spPr>
            <p:txBody>
              <a:bodyPr/>
              <a:lstStyle/>
              <a:p>
                <a:pPr>
                  <a:defRPr/>
                </a:pPr>
                <a:endParaRPr lang="en-US" dirty="0"/>
              </a:p>
            </p:txBody>
          </p:sp>
          <p:sp>
            <p:nvSpPr>
              <p:cNvPr id="540930" name="Rectangle 258"/>
              <p:cNvSpPr>
                <a:spLocks noChangeArrowheads="1"/>
              </p:cNvSpPr>
              <p:nvPr userDrawn="1"/>
            </p:nvSpPr>
            <p:spPr bwMode="auto">
              <a:xfrm>
                <a:off x="5663" y="442"/>
                <a:ext cx="67" cy="6"/>
              </a:xfrm>
              <a:prstGeom prst="rect">
                <a:avLst/>
              </a:prstGeom>
              <a:solidFill>
                <a:srgbClr val="DFC793"/>
              </a:solidFill>
              <a:ln w="0">
                <a:noFill/>
                <a:miter lim="800000"/>
                <a:headEnd/>
                <a:tailEnd/>
              </a:ln>
            </p:spPr>
            <p:txBody>
              <a:bodyPr/>
              <a:lstStyle/>
              <a:p>
                <a:pPr>
                  <a:defRPr/>
                </a:pPr>
                <a:endParaRPr lang="en-US" dirty="0"/>
              </a:p>
            </p:txBody>
          </p:sp>
          <p:sp>
            <p:nvSpPr>
              <p:cNvPr id="540931" name="Rectangle 259"/>
              <p:cNvSpPr>
                <a:spLocks noChangeArrowheads="1"/>
              </p:cNvSpPr>
              <p:nvPr userDrawn="1"/>
            </p:nvSpPr>
            <p:spPr bwMode="auto">
              <a:xfrm>
                <a:off x="5802" y="442"/>
                <a:ext cx="34" cy="6"/>
              </a:xfrm>
              <a:prstGeom prst="rect">
                <a:avLst/>
              </a:prstGeom>
              <a:solidFill>
                <a:srgbClr val="DFC793"/>
              </a:solidFill>
              <a:ln w="0">
                <a:noFill/>
                <a:miter lim="800000"/>
                <a:headEnd/>
                <a:tailEnd/>
              </a:ln>
            </p:spPr>
            <p:txBody>
              <a:bodyPr/>
              <a:lstStyle/>
              <a:p>
                <a:pPr>
                  <a:defRPr/>
                </a:pPr>
                <a:endParaRPr lang="en-US" dirty="0"/>
              </a:p>
            </p:txBody>
          </p:sp>
          <p:sp>
            <p:nvSpPr>
              <p:cNvPr id="540932" name="Rectangle 260"/>
              <p:cNvSpPr>
                <a:spLocks noChangeArrowheads="1"/>
              </p:cNvSpPr>
              <p:nvPr userDrawn="1"/>
            </p:nvSpPr>
            <p:spPr bwMode="auto">
              <a:xfrm>
                <a:off x="4829" y="448"/>
                <a:ext cx="78" cy="5"/>
              </a:xfrm>
              <a:prstGeom prst="rect">
                <a:avLst/>
              </a:prstGeom>
              <a:solidFill>
                <a:srgbClr val="DFC793"/>
              </a:solidFill>
              <a:ln w="0">
                <a:noFill/>
                <a:miter lim="800000"/>
                <a:headEnd/>
                <a:tailEnd/>
              </a:ln>
            </p:spPr>
            <p:txBody>
              <a:bodyPr/>
              <a:lstStyle/>
              <a:p>
                <a:pPr>
                  <a:defRPr/>
                </a:pPr>
                <a:endParaRPr lang="en-US" dirty="0"/>
              </a:p>
            </p:txBody>
          </p:sp>
          <p:sp>
            <p:nvSpPr>
              <p:cNvPr id="540933" name="Rectangle 261"/>
              <p:cNvSpPr>
                <a:spLocks noChangeArrowheads="1"/>
              </p:cNvSpPr>
              <p:nvPr userDrawn="1"/>
            </p:nvSpPr>
            <p:spPr bwMode="auto">
              <a:xfrm>
                <a:off x="5260" y="448"/>
                <a:ext cx="151" cy="5"/>
              </a:xfrm>
              <a:prstGeom prst="rect">
                <a:avLst/>
              </a:prstGeom>
              <a:solidFill>
                <a:srgbClr val="DFC793"/>
              </a:solidFill>
              <a:ln w="0">
                <a:noFill/>
                <a:miter lim="800000"/>
                <a:headEnd/>
                <a:tailEnd/>
              </a:ln>
            </p:spPr>
            <p:txBody>
              <a:bodyPr/>
              <a:lstStyle/>
              <a:p>
                <a:pPr>
                  <a:defRPr/>
                </a:pPr>
                <a:endParaRPr lang="en-US" dirty="0"/>
              </a:p>
            </p:txBody>
          </p:sp>
          <p:sp>
            <p:nvSpPr>
              <p:cNvPr id="540934" name="Rectangle 262"/>
              <p:cNvSpPr>
                <a:spLocks noChangeArrowheads="1"/>
              </p:cNvSpPr>
              <p:nvPr userDrawn="1"/>
            </p:nvSpPr>
            <p:spPr bwMode="auto">
              <a:xfrm>
                <a:off x="5663" y="448"/>
                <a:ext cx="67" cy="5"/>
              </a:xfrm>
              <a:prstGeom prst="rect">
                <a:avLst/>
              </a:prstGeom>
              <a:solidFill>
                <a:srgbClr val="DFC793"/>
              </a:solidFill>
              <a:ln w="0">
                <a:noFill/>
                <a:miter lim="800000"/>
                <a:headEnd/>
                <a:tailEnd/>
              </a:ln>
            </p:spPr>
            <p:txBody>
              <a:bodyPr/>
              <a:lstStyle/>
              <a:p>
                <a:pPr>
                  <a:defRPr/>
                </a:pPr>
                <a:endParaRPr lang="en-US" dirty="0"/>
              </a:p>
            </p:txBody>
          </p:sp>
          <p:sp>
            <p:nvSpPr>
              <p:cNvPr id="540935" name="Rectangle 263"/>
              <p:cNvSpPr>
                <a:spLocks noChangeArrowheads="1"/>
              </p:cNvSpPr>
              <p:nvPr userDrawn="1"/>
            </p:nvSpPr>
            <p:spPr bwMode="auto">
              <a:xfrm>
                <a:off x="5802" y="448"/>
                <a:ext cx="34" cy="5"/>
              </a:xfrm>
              <a:prstGeom prst="rect">
                <a:avLst/>
              </a:prstGeom>
              <a:solidFill>
                <a:srgbClr val="DFC793"/>
              </a:solidFill>
              <a:ln w="0">
                <a:noFill/>
                <a:miter lim="800000"/>
                <a:headEnd/>
                <a:tailEnd/>
              </a:ln>
            </p:spPr>
            <p:txBody>
              <a:bodyPr/>
              <a:lstStyle/>
              <a:p>
                <a:pPr>
                  <a:defRPr/>
                </a:pPr>
                <a:endParaRPr lang="en-US" dirty="0"/>
              </a:p>
            </p:txBody>
          </p:sp>
          <p:sp>
            <p:nvSpPr>
              <p:cNvPr id="540936" name="Rectangle 264"/>
              <p:cNvSpPr>
                <a:spLocks noChangeArrowheads="1"/>
              </p:cNvSpPr>
              <p:nvPr userDrawn="1"/>
            </p:nvSpPr>
            <p:spPr bwMode="auto">
              <a:xfrm>
                <a:off x="4834" y="453"/>
                <a:ext cx="79" cy="6"/>
              </a:xfrm>
              <a:prstGeom prst="rect">
                <a:avLst/>
              </a:prstGeom>
              <a:solidFill>
                <a:srgbClr val="DFC793"/>
              </a:solidFill>
              <a:ln w="0">
                <a:noFill/>
                <a:miter lim="800000"/>
                <a:headEnd/>
                <a:tailEnd/>
              </a:ln>
            </p:spPr>
            <p:txBody>
              <a:bodyPr/>
              <a:lstStyle/>
              <a:p>
                <a:pPr>
                  <a:defRPr/>
                </a:pPr>
                <a:endParaRPr lang="en-US" dirty="0"/>
              </a:p>
            </p:txBody>
          </p:sp>
          <p:sp>
            <p:nvSpPr>
              <p:cNvPr id="540937" name="Rectangle 265"/>
              <p:cNvSpPr>
                <a:spLocks noChangeArrowheads="1"/>
              </p:cNvSpPr>
              <p:nvPr userDrawn="1"/>
            </p:nvSpPr>
            <p:spPr bwMode="auto">
              <a:xfrm>
                <a:off x="5260" y="453"/>
                <a:ext cx="151" cy="6"/>
              </a:xfrm>
              <a:prstGeom prst="rect">
                <a:avLst/>
              </a:prstGeom>
              <a:solidFill>
                <a:srgbClr val="DFC793"/>
              </a:solidFill>
              <a:ln w="0">
                <a:noFill/>
                <a:miter lim="800000"/>
                <a:headEnd/>
                <a:tailEnd/>
              </a:ln>
            </p:spPr>
            <p:txBody>
              <a:bodyPr/>
              <a:lstStyle/>
              <a:p>
                <a:pPr>
                  <a:defRPr/>
                </a:pPr>
                <a:endParaRPr lang="en-US" dirty="0"/>
              </a:p>
            </p:txBody>
          </p:sp>
          <p:sp>
            <p:nvSpPr>
              <p:cNvPr id="540938" name="Rectangle 266"/>
              <p:cNvSpPr>
                <a:spLocks noChangeArrowheads="1"/>
              </p:cNvSpPr>
              <p:nvPr userDrawn="1"/>
            </p:nvSpPr>
            <p:spPr bwMode="auto">
              <a:xfrm>
                <a:off x="5657" y="453"/>
                <a:ext cx="73" cy="6"/>
              </a:xfrm>
              <a:prstGeom prst="rect">
                <a:avLst/>
              </a:prstGeom>
              <a:solidFill>
                <a:srgbClr val="DFC793"/>
              </a:solidFill>
              <a:ln w="0">
                <a:noFill/>
                <a:miter lim="800000"/>
                <a:headEnd/>
                <a:tailEnd/>
              </a:ln>
            </p:spPr>
            <p:txBody>
              <a:bodyPr/>
              <a:lstStyle/>
              <a:p>
                <a:pPr>
                  <a:defRPr/>
                </a:pPr>
                <a:endParaRPr lang="en-US" dirty="0"/>
              </a:p>
            </p:txBody>
          </p:sp>
          <p:sp>
            <p:nvSpPr>
              <p:cNvPr id="540939" name="Rectangle 267"/>
              <p:cNvSpPr>
                <a:spLocks noChangeArrowheads="1"/>
              </p:cNvSpPr>
              <p:nvPr userDrawn="1"/>
            </p:nvSpPr>
            <p:spPr bwMode="auto">
              <a:xfrm>
                <a:off x="5802" y="453"/>
                <a:ext cx="34" cy="6"/>
              </a:xfrm>
              <a:prstGeom prst="rect">
                <a:avLst/>
              </a:prstGeom>
              <a:solidFill>
                <a:srgbClr val="DFC793"/>
              </a:solidFill>
              <a:ln w="0">
                <a:noFill/>
                <a:miter lim="800000"/>
                <a:headEnd/>
                <a:tailEnd/>
              </a:ln>
            </p:spPr>
            <p:txBody>
              <a:bodyPr/>
              <a:lstStyle/>
              <a:p>
                <a:pPr>
                  <a:defRPr/>
                </a:pPr>
                <a:endParaRPr lang="en-US" dirty="0"/>
              </a:p>
            </p:txBody>
          </p:sp>
          <p:sp>
            <p:nvSpPr>
              <p:cNvPr id="540940" name="Rectangle 268"/>
              <p:cNvSpPr>
                <a:spLocks noChangeArrowheads="1"/>
              </p:cNvSpPr>
              <p:nvPr userDrawn="1"/>
            </p:nvSpPr>
            <p:spPr bwMode="auto">
              <a:xfrm>
                <a:off x="4840" y="459"/>
                <a:ext cx="78" cy="5"/>
              </a:xfrm>
              <a:prstGeom prst="rect">
                <a:avLst/>
              </a:prstGeom>
              <a:solidFill>
                <a:srgbClr val="DFC793"/>
              </a:solidFill>
              <a:ln w="0">
                <a:noFill/>
                <a:miter lim="800000"/>
                <a:headEnd/>
                <a:tailEnd/>
              </a:ln>
            </p:spPr>
            <p:txBody>
              <a:bodyPr/>
              <a:lstStyle/>
              <a:p>
                <a:pPr>
                  <a:defRPr/>
                </a:pPr>
                <a:endParaRPr lang="en-US" dirty="0"/>
              </a:p>
            </p:txBody>
          </p:sp>
          <p:sp>
            <p:nvSpPr>
              <p:cNvPr id="540941" name="Rectangle 269"/>
              <p:cNvSpPr>
                <a:spLocks noChangeArrowheads="1"/>
              </p:cNvSpPr>
              <p:nvPr userDrawn="1"/>
            </p:nvSpPr>
            <p:spPr bwMode="auto">
              <a:xfrm>
                <a:off x="5260" y="459"/>
                <a:ext cx="151" cy="5"/>
              </a:xfrm>
              <a:prstGeom prst="rect">
                <a:avLst/>
              </a:prstGeom>
              <a:solidFill>
                <a:srgbClr val="DFC793"/>
              </a:solidFill>
              <a:ln w="0">
                <a:noFill/>
                <a:miter lim="800000"/>
                <a:headEnd/>
                <a:tailEnd/>
              </a:ln>
            </p:spPr>
            <p:txBody>
              <a:bodyPr/>
              <a:lstStyle/>
              <a:p>
                <a:pPr>
                  <a:defRPr/>
                </a:pPr>
                <a:endParaRPr lang="en-US" dirty="0"/>
              </a:p>
            </p:txBody>
          </p:sp>
          <p:sp>
            <p:nvSpPr>
              <p:cNvPr id="540942" name="Rectangle 270"/>
              <p:cNvSpPr>
                <a:spLocks noChangeArrowheads="1"/>
              </p:cNvSpPr>
              <p:nvPr userDrawn="1"/>
            </p:nvSpPr>
            <p:spPr bwMode="auto">
              <a:xfrm>
                <a:off x="5657" y="459"/>
                <a:ext cx="67" cy="5"/>
              </a:xfrm>
              <a:prstGeom prst="rect">
                <a:avLst/>
              </a:prstGeom>
              <a:solidFill>
                <a:srgbClr val="DFC793"/>
              </a:solidFill>
              <a:ln w="0">
                <a:noFill/>
                <a:miter lim="800000"/>
                <a:headEnd/>
                <a:tailEnd/>
              </a:ln>
            </p:spPr>
            <p:txBody>
              <a:bodyPr/>
              <a:lstStyle/>
              <a:p>
                <a:pPr>
                  <a:defRPr/>
                </a:pPr>
                <a:endParaRPr lang="en-US" dirty="0"/>
              </a:p>
            </p:txBody>
          </p:sp>
          <p:sp>
            <p:nvSpPr>
              <p:cNvPr id="540943" name="Rectangle 271"/>
              <p:cNvSpPr>
                <a:spLocks noChangeArrowheads="1"/>
              </p:cNvSpPr>
              <p:nvPr userDrawn="1"/>
            </p:nvSpPr>
            <p:spPr bwMode="auto">
              <a:xfrm>
                <a:off x="5802" y="459"/>
                <a:ext cx="34" cy="5"/>
              </a:xfrm>
              <a:prstGeom prst="rect">
                <a:avLst/>
              </a:prstGeom>
              <a:solidFill>
                <a:srgbClr val="DFC793"/>
              </a:solidFill>
              <a:ln w="0">
                <a:noFill/>
                <a:miter lim="800000"/>
                <a:headEnd/>
                <a:tailEnd/>
              </a:ln>
            </p:spPr>
            <p:txBody>
              <a:bodyPr/>
              <a:lstStyle/>
              <a:p>
                <a:pPr>
                  <a:defRPr/>
                </a:pPr>
                <a:endParaRPr lang="en-US" dirty="0"/>
              </a:p>
            </p:txBody>
          </p:sp>
          <p:sp>
            <p:nvSpPr>
              <p:cNvPr id="540944" name="Rectangle 272"/>
              <p:cNvSpPr>
                <a:spLocks noChangeArrowheads="1"/>
              </p:cNvSpPr>
              <p:nvPr userDrawn="1"/>
            </p:nvSpPr>
            <p:spPr bwMode="auto">
              <a:xfrm>
                <a:off x="4846" y="464"/>
                <a:ext cx="78" cy="6"/>
              </a:xfrm>
              <a:prstGeom prst="rect">
                <a:avLst/>
              </a:prstGeom>
              <a:solidFill>
                <a:srgbClr val="DFC793"/>
              </a:solidFill>
              <a:ln w="0">
                <a:noFill/>
                <a:miter lim="800000"/>
                <a:headEnd/>
                <a:tailEnd/>
              </a:ln>
            </p:spPr>
            <p:txBody>
              <a:bodyPr/>
              <a:lstStyle/>
              <a:p>
                <a:pPr>
                  <a:defRPr/>
                </a:pPr>
                <a:endParaRPr lang="en-US" dirty="0"/>
              </a:p>
            </p:txBody>
          </p:sp>
          <p:sp>
            <p:nvSpPr>
              <p:cNvPr id="540945" name="Rectangle 273"/>
              <p:cNvSpPr>
                <a:spLocks noChangeArrowheads="1"/>
              </p:cNvSpPr>
              <p:nvPr userDrawn="1"/>
            </p:nvSpPr>
            <p:spPr bwMode="auto">
              <a:xfrm>
                <a:off x="5260" y="464"/>
                <a:ext cx="151" cy="6"/>
              </a:xfrm>
              <a:prstGeom prst="rect">
                <a:avLst/>
              </a:prstGeom>
              <a:solidFill>
                <a:srgbClr val="DFC793"/>
              </a:solidFill>
              <a:ln w="0">
                <a:noFill/>
                <a:miter lim="800000"/>
                <a:headEnd/>
                <a:tailEnd/>
              </a:ln>
            </p:spPr>
            <p:txBody>
              <a:bodyPr/>
              <a:lstStyle/>
              <a:p>
                <a:pPr>
                  <a:defRPr/>
                </a:pPr>
                <a:endParaRPr lang="en-US" dirty="0"/>
              </a:p>
            </p:txBody>
          </p:sp>
          <p:sp>
            <p:nvSpPr>
              <p:cNvPr id="540946" name="Rectangle 274"/>
              <p:cNvSpPr>
                <a:spLocks noChangeArrowheads="1"/>
              </p:cNvSpPr>
              <p:nvPr userDrawn="1"/>
            </p:nvSpPr>
            <p:spPr bwMode="auto">
              <a:xfrm>
                <a:off x="5657" y="464"/>
                <a:ext cx="67" cy="6"/>
              </a:xfrm>
              <a:prstGeom prst="rect">
                <a:avLst/>
              </a:prstGeom>
              <a:solidFill>
                <a:srgbClr val="DFC793"/>
              </a:solidFill>
              <a:ln w="0">
                <a:noFill/>
                <a:miter lim="800000"/>
                <a:headEnd/>
                <a:tailEnd/>
              </a:ln>
            </p:spPr>
            <p:txBody>
              <a:bodyPr/>
              <a:lstStyle/>
              <a:p>
                <a:pPr>
                  <a:defRPr/>
                </a:pPr>
                <a:endParaRPr lang="en-US" dirty="0"/>
              </a:p>
            </p:txBody>
          </p:sp>
          <p:sp>
            <p:nvSpPr>
              <p:cNvPr id="540947" name="Rectangle 275"/>
              <p:cNvSpPr>
                <a:spLocks noChangeArrowheads="1"/>
              </p:cNvSpPr>
              <p:nvPr userDrawn="1"/>
            </p:nvSpPr>
            <p:spPr bwMode="auto">
              <a:xfrm>
                <a:off x="5802" y="464"/>
                <a:ext cx="34" cy="6"/>
              </a:xfrm>
              <a:prstGeom prst="rect">
                <a:avLst/>
              </a:prstGeom>
              <a:solidFill>
                <a:srgbClr val="DFC793"/>
              </a:solidFill>
              <a:ln w="0">
                <a:noFill/>
                <a:miter lim="800000"/>
                <a:headEnd/>
                <a:tailEnd/>
              </a:ln>
            </p:spPr>
            <p:txBody>
              <a:bodyPr/>
              <a:lstStyle/>
              <a:p>
                <a:pPr>
                  <a:defRPr/>
                </a:pPr>
                <a:endParaRPr lang="en-US" dirty="0"/>
              </a:p>
            </p:txBody>
          </p:sp>
          <p:sp>
            <p:nvSpPr>
              <p:cNvPr id="540948" name="Rectangle 276"/>
              <p:cNvSpPr>
                <a:spLocks noChangeArrowheads="1"/>
              </p:cNvSpPr>
              <p:nvPr userDrawn="1"/>
            </p:nvSpPr>
            <p:spPr bwMode="auto">
              <a:xfrm>
                <a:off x="4846" y="470"/>
                <a:ext cx="78" cy="6"/>
              </a:xfrm>
              <a:prstGeom prst="rect">
                <a:avLst/>
              </a:prstGeom>
              <a:solidFill>
                <a:srgbClr val="DFC793"/>
              </a:solidFill>
              <a:ln w="0">
                <a:noFill/>
                <a:miter lim="800000"/>
                <a:headEnd/>
                <a:tailEnd/>
              </a:ln>
            </p:spPr>
            <p:txBody>
              <a:bodyPr/>
              <a:lstStyle/>
              <a:p>
                <a:pPr>
                  <a:defRPr/>
                </a:pPr>
                <a:endParaRPr lang="en-US" dirty="0"/>
              </a:p>
            </p:txBody>
          </p:sp>
          <p:sp>
            <p:nvSpPr>
              <p:cNvPr id="540949" name="Rectangle 277"/>
              <p:cNvSpPr>
                <a:spLocks noChangeArrowheads="1"/>
              </p:cNvSpPr>
              <p:nvPr userDrawn="1"/>
            </p:nvSpPr>
            <p:spPr bwMode="auto">
              <a:xfrm>
                <a:off x="5260" y="470"/>
                <a:ext cx="151" cy="6"/>
              </a:xfrm>
              <a:prstGeom prst="rect">
                <a:avLst/>
              </a:prstGeom>
              <a:solidFill>
                <a:srgbClr val="DFC793"/>
              </a:solidFill>
              <a:ln w="0">
                <a:noFill/>
                <a:miter lim="800000"/>
                <a:headEnd/>
                <a:tailEnd/>
              </a:ln>
            </p:spPr>
            <p:txBody>
              <a:bodyPr/>
              <a:lstStyle/>
              <a:p>
                <a:pPr>
                  <a:defRPr/>
                </a:pPr>
                <a:endParaRPr lang="en-US" dirty="0"/>
              </a:p>
            </p:txBody>
          </p:sp>
          <p:sp>
            <p:nvSpPr>
              <p:cNvPr id="540950" name="Rectangle 278"/>
              <p:cNvSpPr>
                <a:spLocks noChangeArrowheads="1"/>
              </p:cNvSpPr>
              <p:nvPr userDrawn="1"/>
            </p:nvSpPr>
            <p:spPr bwMode="auto">
              <a:xfrm>
                <a:off x="5651" y="470"/>
                <a:ext cx="68" cy="6"/>
              </a:xfrm>
              <a:prstGeom prst="rect">
                <a:avLst/>
              </a:prstGeom>
              <a:solidFill>
                <a:srgbClr val="DFC793"/>
              </a:solidFill>
              <a:ln w="0">
                <a:noFill/>
                <a:miter lim="800000"/>
                <a:headEnd/>
                <a:tailEnd/>
              </a:ln>
            </p:spPr>
            <p:txBody>
              <a:bodyPr/>
              <a:lstStyle/>
              <a:p>
                <a:pPr>
                  <a:defRPr/>
                </a:pPr>
                <a:endParaRPr lang="en-US" dirty="0"/>
              </a:p>
            </p:txBody>
          </p:sp>
          <p:sp>
            <p:nvSpPr>
              <p:cNvPr id="540951" name="Rectangle 279"/>
              <p:cNvSpPr>
                <a:spLocks noChangeArrowheads="1"/>
              </p:cNvSpPr>
              <p:nvPr userDrawn="1"/>
            </p:nvSpPr>
            <p:spPr bwMode="auto">
              <a:xfrm>
                <a:off x="5802" y="470"/>
                <a:ext cx="34" cy="6"/>
              </a:xfrm>
              <a:prstGeom prst="rect">
                <a:avLst/>
              </a:prstGeom>
              <a:solidFill>
                <a:srgbClr val="DFC793"/>
              </a:solidFill>
              <a:ln w="0">
                <a:noFill/>
                <a:miter lim="800000"/>
                <a:headEnd/>
                <a:tailEnd/>
              </a:ln>
            </p:spPr>
            <p:txBody>
              <a:bodyPr/>
              <a:lstStyle/>
              <a:p>
                <a:pPr>
                  <a:defRPr/>
                </a:pPr>
                <a:endParaRPr lang="en-US" dirty="0"/>
              </a:p>
            </p:txBody>
          </p:sp>
          <p:sp>
            <p:nvSpPr>
              <p:cNvPr id="540952" name="Rectangle 280"/>
              <p:cNvSpPr>
                <a:spLocks noChangeArrowheads="1"/>
              </p:cNvSpPr>
              <p:nvPr userDrawn="1"/>
            </p:nvSpPr>
            <p:spPr bwMode="auto">
              <a:xfrm>
                <a:off x="4851" y="476"/>
                <a:ext cx="78" cy="5"/>
              </a:xfrm>
              <a:prstGeom prst="rect">
                <a:avLst/>
              </a:prstGeom>
              <a:solidFill>
                <a:srgbClr val="DFC793"/>
              </a:solidFill>
              <a:ln w="0">
                <a:noFill/>
                <a:miter lim="800000"/>
                <a:headEnd/>
                <a:tailEnd/>
              </a:ln>
            </p:spPr>
            <p:txBody>
              <a:bodyPr/>
              <a:lstStyle/>
              <a:p>
                <a:pPr>
                  <a:defRPr/>
                </a:pPr>
                <a:endParaRPr lang="en-US" dirty="0"/>
              </a:p>
            </p:txBody>
          </p:sp>
          <p:sp>
            <p:nvSpPr>
              <p:cNvPr id="540953" name="Rectangle 281"/>
              <p:cNvSpPr>
                <a:spLocks noChangeArrowheads="1"/>
              </p:cNvSpPr>
              <p:nvPr userDrawn="1"/>
            </p:nvSpPr>
            <p:spPr bwMode="auto">
              <a:xfrm>
                <a:off x="5260" y="476"/>
                <a:ext cx="151" cy="5"/>
              </a:xfrm>
              <a:prstGeom prst="rect">
                <a:avLst/>
              </a:prstGeom>
              <a:solidFill>
                <a:srgbClr val="DFC793"/>
              </a:solidFill>
              <a:ln w="0">
                <a:noFill/>
                <a:miter lim="800000"/>
                <a:headEnd/>
                <a:tailEnd/>
              </a:ln>
            </p:spPr>
            <p:txBody>
              <a:bodyPr/>
              <a:lstStyle/>
              <a:p>
                <a:pPr>
                  <a:defRPr/>
                </a:pPr>
                <a:endParaRPr lang="en-US" dirty="0"/>
              </a:p>
            </p:txBody>
          </p:sp>
          <p:sp>
            <p:nvSpPr>
              <p:cNvPr id="540954" name="Rectangle 282"/>
              <p:cNvSpPr>
                <a:spLocks noChangeArrowheads="1"/>
              </p:cNvSpPr>
              <p:nvPr userDrawn="1"/>
            </p:nvSpPr>
            <p:spPr bwMode="auto">
              <a:xfrm>
                <a:off x="5651" y="476"/>
                <a:ext cx="68" cy="5"/>
              </a:xfrm>
              <a:prstGeom prst="rect">
                <a:avLst/>
              </a:prstGeom>
              <a:solidFill>
                <a:srgbClr val="DFC793"/>
              </a:solidFill>
              <a:ln w="0">
                <a:noFill/>
                <a:miter lim="800000"/>
                <a:headEnd/>
                <a:tailEnd/>
              </a:ln>
            </p:spPr>
            <p:txBody>
              <a:bodyPr/>
              <a:lstStyle/>
              <a:p>
                <a:pPr>
                  <a:defRPr/>
                </a:pPr>
                <a:endParaRPr lang="en-US" dirty="0"/>
              </a:p>
            </p:txBody>
          </p:sp>
          <p:sp>
            <p:nvSpPr>
              <p:cNvPr id="540955" name="Rectangle 283"/>
              <p:cNvSpPr>
                <a:spLocks noChangeArrowheads="1"/>
              </p:cNvSpPr>
              <p:nvPr userDrawn="1"/>
            </p:nvSpPr>
            <p:spPr bwMode="auto">
              <a:xfrm>
                <a:off x="5802" y="476"/>
                <a:ext cx="34" cy="5"/>
              </a:xfrm>
              <a:prstGeom prst="rect">
                <a:avLst/>
              </a:prstGeom>
              <a:solidFill>
                <a:srgbClr val="DFC793"/>
              </a:solidFill>
              <a:ln w="0">
                <a:noFill/>
                <a:miter lim="800000"/>
                <a:headEnd/>
                <a:tailEnd/>
              </a:ln>
            </p:spPr>
            <p:txBody>
              <a:bodyPr/>
              <a:lstStyle/>
              <a:p>
                <a:pPr>
                  <a:defRPr/>
                </a:pPr>
                <a:endParaRPr lang="en-US" dirty="0"/>
              </a:p>
            </p:txBody>
          </p:sp>
          <p:sp>
            <p:nvSpPr>
              <p:cNvPr id="540956" name="Rectangle 284"/>
              <p:cNvSpPr>
                <a:spLocks noChangeArrowheads="1"/>
              </p:cNvSpPr>
              <p:nvPr userDrawn="1"/>
            </p:nvSpPr>
            <p:spPr bwMode="auto">
              <a:xfrm>
                <a:off x="4857" y="481"/>
                <a:ext cx="78" cy="6"/>
              </a:xfrm>
              <a:prstGeom prst="rect">
                <a:avLst/>
              </a:prstGeom>
              <a:solidFill>
                <a:srgbClr val="DFC793"/>
              </a:solidFill>
              <a:ln w="0">
                <a:noFill/>
                <a:miter lim="800000"/>
                <a:headEnd/>
                <a:tailEnd/>
              </a:ln>
            </p:spPr>
            <p:txBody>
              <a:bodyPr/>
              <a:lstStyle/>
              <a:p>
                <a:pPr>
                  <a:defRPr/>
                </a:pPr>
                <a:endParaRPr lang="en-US" dirty="0"/>
              </a:p>
            </p:txBody>
          </p:sp>
          <p:sp>
            <p:nvSpPr>
              <p:cNvPr id="540957" name="Rectangle 285"/>
              <p:cNvSpPr>
                <a:spLocks noChangeArrowheads="1"/>
              </p:cNvSpPr>
              <p:nvPr userDrawn="1"/>
            </p:nvSpPr>
            <p:spPr bwMode="auto">
              <a:xfrm>
                <a:off x="5260" y="481"/>
                <a:ext cx="151" cy="6"/>
              </a:xfrm>
              <a:prstGeom prst="rect">
                <a:avLst/>
              </a:prstGeom>
              <a:solidFill>
                <a:srgbClr val="DFC793"/>
              </a:solidFill>
              <a:ln w="0">
                <a:noFill/>
                <a:miter lim="800000"/>
                <a:headEnd/>
                <a:tailEnd/>
              </a:ln>
            </p:spPr>
            <p:txBody>
              <a:bodyPr/>
              <a:lstStyle/>
              <a:p>
                <a:pPr>
                  <a:defRPr/>
                </a:pPr>
                <a:endParaRPr lang="en-US" dirty="0"/>
              </a:p>
            </p:txBody>
          </p:sp>
          <p:sp>
            <p:nvSpPr>
              <p:cNvPr id="540958" name="Rectangle 286"/>
              <p:cNvSpPr>
                <a:spLocks noChangeArrowheads="1"/>
              </p:cNvSpPr>
              <p:nvPr userDrawn="1"/>
            </p:nvSpPr>
            <p:spPr bwMode="auto">
              <a:xfrm>
                <a:off x="5646" y="481"/>
                <a:ext cx="73" cy="6"/>
              </a:xfrm>
              <a:prstGeom prst="rect">
                <a:avLst/>
              </a:prstGeom>
              <a:solidFill>
                <a:srgbClr val="DFC793"/>
              </a:solidFill>
              <a:ln w="0">
                <a:noFill/>
                <a:miter lim="800000"/>
                <a:headEnd/>
                <a:tailEnd/>
              </a:ln>
            </p:spPr>
            <p:txBody>
              <a:bodyPr/>
              <a:lstStyle/>
              <a:p>
                <a:pPr>
                  <a:defRPr/>
                </a:pPr>
                <a:endParaRPr lang="en-US" dirty="0"/>
              </a:p>
            </p:txBody>
          </p:sp>
          <p:sp>
            <p:nvSpPr>
              <p:cNvPr id="540959" name="Rectangle 287"/>
              <p:cNvSpPr>
                <a:spLocks noChangeArrowheads="1"/>
              </p:cNvSpPr>
              <p:nvPr userDrawn="1"/>
            </p:nvSpPr>
            <p:spPr bwMode="auto">
              <a:xfrm>
                <a:off x="5802" y="481"/>
                <a:ext cx="34" cy="6"/>
              </a:xfrm>
              <a:prstGeom prst="rect">
                <a:avLst/>
              </a:prstGeom>
              <a:solidFill>
                <a:srgbClr val="DFC793"/>
              </a:solidFill>
              <a:ln w="0">
                <a:noFill/>
                <a:miter lim="800000"/>
                <a:headEnd/>
                <a:tailEnd/>
              </a:ln>
            </p:spPr>
            <p:txBody>
              <a:bodyPr/>
              <a:lstStyle/>
              <a:p>
                <a:pPr>
                  <a:defRPr/>
                </a:pPr>
                <a:endParaRPr lang="en-US" dirty="0"/>
              </a:p>
            </p:txBody>
          </p:sp>
          <p:sp>
            <p:nvSpPr>
              <p:cNvPr id="540960" name="Rectangle 288"/>
              <p:cNvSpPr>
                <a:spLocks noChangeArrowheads="1"/>
              </p:cNvSpPr>
              <p:nvPr userDrawn="1"/>
            </p:nvSpPr>
            <p:spPr bwMode="auto">
              <a:xfrm>
                <a:off x="4862" y="487"/>
                <a:ext cx="79" cy="5"/>
              </a:xfrm>
              <a:prstGeom prst="rect">
                <a:avLst/>
              </a:prstGeom>
              <a:solidFill>
                <a:srgbClr val="DFC793"/>
              </a:solidFill>
              <a:ln w="0">
                <a:noFill/>
                <a:miter lim="800000"/>
                <a:headEnd/>
                <a:tailEnd/>
              </a:ln>
            </p:spPr>
            <p:txBody>
              <a:bodyPr/>
              <a:lstStyle/>
              <a:p>
                <a:pPr>
                  <a:defRPr/>
                </a:pPr>
                <a:endParaRPr lang="en-US" dirty="0"/>
              </a:p>
            </p:txBody>
          </p:sp>
          <p:sp>
            <p:nvSpPr>
              <p:cNvPr id="540961" name="Rectangle 289"/>
              <p:cNvSpPr>
                <a:spLocks noChangeArrowheads="1"/>
              </p:cNvSpPr>
              <p:nvPr userDrawn="1"/>
            </p:nvSpPr>
            <p:spPr bwMode="auto">
              <a:xfrm>
                <a:off x="5260" y="487"/>
                <a:ext cx="151" cy="5"/>
              </a:xfrm>
              <a:prstGeom prst="rect">
                <a:avLst/>
              </a:prstGeom>
              <a:solidFill>
                <a:srgbClr val="DFC793"/>
              </a:solidFill>
              <a:ln w="0">
                <a:noFill/>
                <a:miter lim="800000"/>
                <a:headEnd/>
                <a:tailEnd/>
              </a:ln>
            </p:spPr>
            <p:txBody>
              <a:bodyPr/>
              <a:lstStyle/>
              <a:p>
                <a:pPr>
                  <a:defRPr/>
                </a:pPr>
                <a:endParaRPr lang="en-US" dirty="0"/>
              </a:p>
            </p:txBody>
          </p:sp>
          <p:sp>
            <p:nvSpPr>
              <p:cNvPr id="540962" name="Rectangle 290"/>
              <p:cNvSpPr>
                <a:spLocks noChangeArrowheads="1"/>
              </p:cNvSpPr>
              <p:nvPr userDrawn="1"/>
            </p:nvSpPr>
            <p:spPr bwMode="auto">
              <a:xfrm>
                <a:off x="5646" y="487"/>
                <a:ext cx="67" cy="5"/>
              </a:xfrm>
              <a:prstGeom prst="rect">
                <a:avLst/>
              </a:prstGeom>
              <a:solidFill>
                <a:srgbClr val="DFC793"/>
              </a:solidFill>
              <a:ln w="0">
                <a:noFill/>
                <a:miter lim="800000"/>
                <a:headEnd/>
                <a:tailEnd/>
              </a:ln>
            </p:spPr>
            <p:txBody>
              <a:bodyPr/>
              <a:lstStyle/>
              <a:p>
                <a:pPr>
                  <a:defRPr/>
                </a:pPr>
                <a:endParaRPr lang="en-US" dirty="0"/>
              </a:p>
            </p:txBody>
          </p:sp>
          <p:sp>
            <p:nvSpPr>
              <p:cNvPr id="540963" name="Rectangle 291"/>
              <p:cNvSpPr>
                <a:spLocks noChangeArrowheads="1"/>
              </p:cNvSpPr>
              <p:nvPr userDrawn="1"/>
            </p:nvSpPr>
            <p:spPr bwMode="auto">
              <a:xfrm>
                <a:off x="5802" y="487"/>
                <a:ext cx="28" cy="5"/>
              </a:xfrm>
              <a:prstGeom prst="rect">
                <a:avLst/>
              </a:prstGeom>
              <a:solidFill>
                <a:srgbClr val="DFC793"/>
              </a:solidFill>
              <a:ln w="0">
                <a:noFill/>
                <a:miter lim="800000"/>
                <a:headEnd/>
                <a:tailEnd/>
              </a:ln>
            </p:spPr>
            <p:txBody>
              <a:bodyPr/>
              <a:lstStyle/>
              <a:p>
                <a:pPr>
                  <a:defRPr/>
                </a:pPr>
                <a:endParaRPr lang="en-US" dirty="0"/>
              </a:p>
            </p:txBody>
          </p:sp>
          <p:sp>
            <p:nvSpPr>
              <p:cNvPr id="540964" name="Rectangle 292"/>
              <p:cNvSpPr>
                <a:spLocks noChangeArrowheads="1"/>
              </p:cNvSpPr>
              <p:nvPr userDrawn="1"/>
            </p:nvSpPr>
            <p:spPr bwMode="auto">
              <a:xfrm>
                <a:off x="4868" y="492"/>
                <a:ext cx="78" cy="6"/>
              </a:xfrm>
              <a:prstGeom prst="rect">
                <a:avLst/>
              </a:prstGeom>
              <a:solidFill>
                <a:srgbClr val="DFC793"/>
              </a:solidFill>
              <a:ln w="0">
                <a:noFill/>
                <a:miter lim="800000"/>
                <a:headEnd/>
                <a:tailEnd/>
              </a:ln>
            </p:spPr>
            <p:txBody>
              <a:bodyPr/>
              <a:lstStyle/>
              <a:p>
                <a:pPr>
                  <a:defRPr/>
                </a:pPr>
                <a:endParaRPr lang="en-US" dirty="0"/>
              </a:p>
            </p:txBody>
          </p:sp>
          <p:sp>
            <p:nvSpPr>
              <p:cNvPr id="540965" name="Rectangle 293"/>
              <p:cNvSpPr>
                <a:spLocks noChangeArrowheads="1"/>
              </p:cNvSpPr>
              <p:nvPr userDrawn="1"/>
            </p:nvSpPr>
            <p:spPr bwMode="auto">
              <a:xfrm>
                <a:off x="5260" y="492"/>
                <a:ext cx="151" cy="6"/>
              </a:xfrm>
              <a:prstGeom prst="rect">
                <a:avLst/>
              </a:prstGeom>
              <a:solidFill>
                <a:srgbClr val="DFC793"/>
              </a:solidFill>
              <a:ln w="0">
                <a:noFill/>
                <a:miter lim="800000"/>
                <a:headEnd/>
                <a:tailEnd/>
              </a:ln>
            </p:spPr>
            <p:txBody>
              <a:bodyPr/>
              <a:lstStyle/>
              <a:p>
                <a:pPr>
                  <a:defRPr/>
                </a:pPr>
                <a:endParaRPr lang="en-US" dirty="0"/>
              </a:p>
            </p:txBody>
          </p:sp>
          <p:sp>
            <p:nvSpPr>
              <p:cNvPr id="540966" name="Rectangle 294"/>
              <p:cNvSpPr>
                <a:spLocks noChangeArrowheads="1"/>
              </p:cNvSpPr>
              <p:nvPr userDrawn="1"/>
            </p:nvSpPr>
            <p:spPr bwMode="auto">
              <a:xfrm>
                <a:off x="5640" y="492"/>
                <a:ext cx="73" cy="6"/>
              </a:xfrm>
              <a:prstGeom prst="rect">
                <a:avLst/>
              </a:prstGeom>
              <a:solidFill>
                <a:srgbClr val="DFC793"/>
              </a:solidFill>
              <a:ln w="0">
                <a:noFill/>
                <a:miter lim="800000"/>
                <a:headEnd/>
                <a:tailEnd/>
              </a:ln>
            </p:spPr>
            <p:txBody>
              <a:bodyPr/>
              <a:lstStyle/>
              <a:p>
                <a:pPr>
                  <a:defRPr/>
                </a:pPr>
                <a:endParaRPr lang="en-US" dirty="0"/>
              </a:p>
            </p:txBody>
          </p:sp>
          <p:sp>
            <p:nvSpPr>
              <p:cNvPr id="540967" name="Rectangle 295"/>
              <p:cNvSpPr>
                <a:spLocks noChangeArrowheads="1"/>
              </p:cNvSpPr>
              <p:nvPr userDrawn="1"/>
            </p:nvSpPr>
            <p:spPr bwMode="auto">
              <a:xfrm>
                <a:off x="5802" y="492"/>
                <a:ext cx="28" cy="6"/>
              </a:xfrm>
              <a:prstGeom prst="rect">
                <a:avLst/>
              </a:prstGeom>
              <a:solidFill>
                <a:srgbClr val="DFC793"/>
              </a:solidFill>
              <a:ln w="0">
                <a:noFill/>
                <a:miter lim="800000"/>
                <a:headEnd/>
                <a:tailEnd/>
              </a:ln>
            </p:spPr>
            <p:txBody>
              <a:bodyPr/>
              <a:lstStyle/>
              <a:p>
                <a:pPr>
                  <a:defRPr/>
                </a:pPr>
                <a:endParaRPr lang="en-US" dirty="0"/>
              </a:p>
            </p:txBody>
          </p:sp>
          <p:sp>
            <p:nvSpPr>
              <p:cNvPr id="540968" name="Rectangle 296"/>
              <p:cNvSpPr>
                <a:spLocks noChangeArrowheads="1"/>
              </p:cNvSpPr>
              <p:nvPr userDrawn="1"/>
            </p:nvSpPr>
            <p:spPr bwMode="auto">
              <a:xfrm>
                <a:off x="4874" y="498"/>
                <a:ext cx="78" cy="6"/>
              </a:xfrm>
              <a:prstGeom prst="rect">
                <a:avLst/>
              </a:prstGeom>
              <a:solidFill>
                <a:srgbClr val="DFC793"/>
              </a:solidFill>
              <a:ln w="0">
                <a:noFill/>
                <a:miter lim="800000"/>
                <a:headEnd/>
                <a:tailEnd/>
              </a:ln>
            </p:spPr>
            <p:txBody>
              <a:bodyPr/>
              <a:lstStyle/>
              <a:p>
                <a:pPr>
                  <a:defRPr/>
                </a:pPr>
                <a:endParaRPr lang="en-US" dirty="0"/>
              </a:p>
            </p:txBody>
          </p:sp>
          <p:sp>
            <p:nvSpPr>
              <p:cNvPr id="540969" name="Rectangle 297"/>
              <p:cNvSpPr>
                <a:spLocks noChangeArrowheads="1"/>
              </p:cNvSpPr>
              <p:nvPr userDrawn="1"/>
            </p:nvSpPr>
            <p:spPr bwMode="auto">
              <a:xfrm>
                <a:off x="5260" y="498"/>
                <a:ext cx="151" cy="6"/>
              </a:xfrm>
              <a:prstGeom prst="rect">
                <a:avLst/>
              </a:prstGeom>
              <a:solidFill>
                <a:srgbClr val="DFC793"/>
              </a:solidFill>
              <a:ln w="0">
                <a:noFill/>
                <a:miter lim="800000"/>
                <a:headEnd/>
                <a:tailEnd/>
              </a:ln>
            </p:spPr>
            <p:txBody>
              <a:bodyPr/>
              <a:lstStyle/>
              <a:p>
                <a:pPr>
                  <a:defRPr/>
                </a:pPr>
                <a:endParaRPr lang="en-US" dirty="0"/>
              </a:p>
            </p:txBody>
          </p:sp>
          <p:sp>
            <p:nvSpPr>
              <p:cNvPr id="540970" name="Rectangle 298"/>
              <p:cNvSpPr>
                <a:spLocks noChangeArrowheads="1"/>
              </p:cNvSpPr>
              <p:nvPr userDrawn="1"/>
            </p:nvSpPr>
            <p:spPr bwMode="auto">
              <a:xfrm>
                <a:off x="5640" y="498"/>
                <a:ext cx="67" cy="6"/>
              </a:xfrm>
              <a:prstGeom prst="rect">
                <a:avLst/>
              </a:prstGeom>
              <a:solidFill>
                <a:srgbClr val="DFC793"/>
              </a:solidFill>
              <a:ln w="0">
                <a:noFill/>
                <a:miter lim="800000"/>
                <a:headEnd/>
                <a:tailEnd/>
              </a:ln>
            </p:spPr>
            <p:txBody>
              <a:bodyPr/>
              <a:lstStyle/>
              <a:p>
                <a:pPr>
                  <a:defRPr/>
                </a:pPr>
                <a:endParaRPr lang="en-US" dirty="0"/>
              </a:p>
            </p:txBody>
          </p:sp>
          <p:sp>
            <p:nvSpPr>
              <p:cNvPr id="540971" name="Rectangle 299"/>
              <p:cNvSpPr>
                <a:spLocks noChangeArrowheads="1"/>
              </p:cNvSpPr>
              <p:nvPr userDrawn="1"/>
            </p:nvSpPr>
            <p:spPr bwMode="auto">
              <a:xfrm>
                <a:off x="5802" y="498"/>
                <a:ext cx="28" cy="6"/>
              </a:xfrm>
              <a:prstGeom prst="rect">
                <a:avLst/>
              </a:prstGeom>
              <a:solidFill>
                <a:srgbClr val="DFC793"/>
              </a:solidFill>
              <a:ln w="0">
                <a:noFill/>
                <a:miter lim="800000"/>
                <a:headEnd/>
                <a:tailEnd/>
              </a:ln>
            </p:spPr>
            <p:txBody>
              <a:bodyPr/>
              <a:lstStyle/>
              <a:p>
                <a:pPr>
                  <a:defRPr/>
                </a:pPr>
                <a:endParaRPr lang="en-US" dirty="0"/>
              </a:p>
            </p:txBody>
          </p:sp>
          <p:sp>
            <p:nvSpPr>
              <p:cNvPr id="540972" name="Rectangle 300"/>
              <p:cNvSpPr>
                <a:spLocks noChangeArrowheads="1"/>
              </p:cNvSpPr>
              <p:nvPr userDrawn="1"/>
            </p:nvSpPr>
            <p:spPr bwMode="auto">
              <a:xfrm>
                <a:off x="4874" y="504"/>
                <a:ext cx="78" cy="5"/>
              </a:xfrm>
              <a:prstGeom prst="rect">
                <a:avLst/>
              </a:prstGeom>
              <a:solidFill>
                <a:srgbClr val="DFC793"/>
              </a:solidFill>
              <a:ln w="0">
                <a:noFill/>
                <a:miter lim="800000"/>
                <a:headEnd/>
                <a:tailEnd/>
              </a:ln>
            </p:spPr>
            <p:txBody>
              <a:bodyPr/>
              <a:lstStyle/>
              <a:p>
                <a:pPr>
                  <a:defRPr/>
                </a:pPr>
                <a:endParaRPr lang="en-US" dirty="0"/>
              </a:p>
            </p:txBody>
          </p:sp>
          <p:sp>
            <p:nvSpPr>
              <p:cNvPr id="540973" name="Rectangle 301"/>
              <p:cNvSpPr>
                <a:spLocks noChangeArrowheads="1"/>
              </p:cNvSpPr>
              <p:nvPr userDrawn="1"/>
            </p:nvSpPr>
            <p:spPr bwMode="auto">
              <a:xfrm>
                <a:off x="5265" y="504"/>
                <a:ext cx="146" cy="5"/>
              </a:xfrm>
              <a:prstGeom prst="rect">
                <a:avLst/>
              </a:prstGeom>
              <a:solidFill>
                <a:srgbClr val="DFC793"/>
              </a:solidFill>
              <a:ln w="0">
                <a:noFill/>
                <a:miter lim="800000"/>
                <a:headEnd/>
                <a:tailEnd/>
              </a:ln>
            </p:spPr>
            <p:txBody>
              <a:bodyPr/>
              <a:lstStyle/>
              <a:p>
                <a:pPr>
                  <a:defRPr/>
                </a:pPr>
                <a:endParaRPr lang="en-US" dirty="0"/>
              </a:p>
            </p:txBody>
          </p:sp>
          <p:sp>
            <p:nvSpPr>
              <p:cNvPr id="540974" name="Rectangle 302"/>
              <p:cNvSpPr>
                <a:spLocks noChangeArrowheads="1"/>
              </p:cNvSpPr>
              <p:nvPr userDrawn="1"/>
            </p:nvSpPr>
            <p:spPr bwMode="auto">
              <a:xfrm>
                <a:off x="5640" y="504"/>
                <a:ext cx="67" cy="5"/>
              </a:xfrm>
              <a:prstGeom prst="rect">
                <a:avLst/>
              </a:prstGeom>
              <a:solidFill>
                <a:srgbClr val="DFC793"/>
              </a:solidFill>
              <a:ln w="0">
                <a:noFill/>
                <a:miter lim="800000"/>
                <a:headEnd/>
                <a:tailEnd/>
              </a:ln>
            </p:spPr>
            <p:txBody>
              <a:bodyPr/>
              <a:lstStyle/>
              <a:p>
                <a:pPr>
                  <a:defRPr/>
                </a:pPr>
                <a:endParaRPr lang="en-US" dirty="0"/>
              </a:p>
            </p:txBody>
          </p:sp>
          <p:sp>
            <p:nvSpPr>
              <p:cNvPr id="540975" name="Rectangle 303"/>
              <p:cNvSpPr>
                <a:spLocks noChangeArrowheads="1"/>
              </p:cNvSpPr>
              <p:nvPr userDrawn="1"/>
            </p:nvSpPr>
            <p:spPr bwMode="auto">
              <a:xfrm>
                <a:off x="5802" y="504"/>
                <a:ext cx="28" cy="5"/>
              </a:xfrm>
              <a:prstGeom prst="rect">
                <a:avLst/>
              </a:prstGeom>
              <a:solidFill>
                <a:srgbClr val="DFC793"/>
              </a:solidFill>
              <a:ln w="0">
                <a:noFill/>
                <a:miter lim="800000"/>
                <a:headEnd/>
                <a:tailEnd/>
              </a:ln>
            </p:spPr>
            <p:txBody>
              <a:bodyPr/>
              <a:lstStyle/>
              <a:p>
                <a:pPr>
                  <a:defRPr/>
                </a:pPr>
                <a:endParaRPr lang="en-US" dirty="0"/>
              </a:p>
            </p:txBody>
          </p:sp>
          <p:sp>
            <p:nvSpPr>
              <p:cNvPr id="540976" name="Rectangle 304"/>
              <p:cNvSpPr>
                <a:spLocks noChangeArrowheads="1"/>
              </p:cNvSpPr>
              <p:nvPr userDrawn="1"/>
            </p:nvSpPr>
            <p:spPr bwMode="auto">
              <a:xfrm>
                <a:off x="4879" y="509"/>
                <a:ext cx="78" cy="6"/>
              </a:xfrm>
              <a:prstGeom prst="rect">
                <a:avLst/>
              </a:prstGeom>
              <a:solidFill>
                <a:srgbClr val="DFC793"/>
              </a:solidFill>
              <a:ln w="0">
                <a:noFill/>
                <a:miter lim="800000"/>
                <a:headEnd/>
                <a:tailEnd/>
              </a:ln>
            </p:spPr>
            <p:txBody>
              <a:bodyPr/>
              <a:lstStyle/>
              <a:p>
                <a:pPr>
                  <a:defRPr/>
                </a:pPr>
                <a:endParaRPr lang="en-US" dirty="0"/>
              </a:p>
            </p:txBody>
          </p:sp>
          <p:sp>
            <p:nvSpPr>
              <p:cNvPr id="540977" name="Rectangle 305"/>
              <p:cNvSpPr>
                <a:spLocks noChangeArrowheads="1"/>
              </p:cNvSpPr>
              <p:nvPr userDrawn="1"/>
            </p:nvSpPr>
            <p:spPr bwMode="auto">
              <a:xfrm>
                <a:off x="5265" y="509"/>
                <a:ext cx="151" cy="6"/>
              </a:xfrm>
              <a:prstGeom prst="rect">
                <a:avLst/>
              </a:prstGeom>
              <a:solidFill>
                <a:srgbClr val="DFC793"/>
              </a:solidFill>
              <a:ln w="0">
                <a:noFill/>
                <a:miter lim="800000"/>
                <a:headEnd/>
                <a:tailEnd/>
              </a:ln>
            </p:spPr>
            <p:txBody>
              <a:bodyPr/>
              <a:lstStyle/>
              <a:p>
                <a:pPr>
                  <a:defRPr/>
                </a:pPr>
                <a:endParaRPr lang="en-US" dirty="0"/>
              </a:p>
            </p:txBody>
          </p:sp>
          <p:sp>
            <p:nvSpPr>
              <p:cNvPr id="540978" name="Rectangle 306"/>
              <p:cNvSpPr>
                <a:spLocks noChangeArrowheads="1"/>
              </p:cNvSpPr>
              <p:nvPr userDrawn="1"/>
            </p:nvSpPr>
            <p:spPr bwMode="auto">
              <a:xfrm>
                <a:off x="5635" y="509"/>
                <a:ext cx="67" cy="6"/>
              </a:xfrm>
              <a:prstGeom prst="rect">
                <a:avLst/>
              </a:prstGeom>
              <a:solidFill>
                <a:srgbClr val="DFC793"/>
              </a:solidFill>
              <a:ln w="0">
                <a:noFill/>
                <a:miter lim="800000"/>
                <a:headEnd/>
                <a:tailEnd/>
              </a:ln>
            </p:spPr>
            <p:txBody>
              <a:bodyPr/>
              <a:lstStyle/>
              <a:p>
                <a:pPr>
                  <a:defRPr/>
                </a:pPr>
                <a:endParaRPr lang="en-US" dirty="0"/>
              </a:p>
            </p:txBody>
          </p:sp>
          <p:sp>
            <p:nvSpPr>
              <p:cNvPr id="540979" name="Rectangle 307"/>
              <p:cNvSpPr>
                <a:spLocks noChangeArrowheads="1"/>
              </p:cNvSpPr>
              <p:nvPr userDrawn="1"/>
            </p:nvSpPr>
            <p:spPr bwMode="auto">
              <a:xfrm>
                <a:off x="5802" y="509"/>
                <a:ext cx="28" cy="6"/>
              </a:xfrm>
              <a:prstGeom prst="rect">
                <a:avLst/>
              </a:prstGeom>
              <a:solidFill>
                <a:srgbClr val="DFC793"/>
              </a:solidFill>
              <a:ln w="0">
                <a:noFill/>
                <a:miter lim="800000"/>
                <a:headEnd/>
                <a:tailEnd/>
              </a:ln>
            </p:spPr>
            <p:txBody>
              <a:bodyPr/>
              <a:lstStyle/>
              <a:p>
                <a:pPr>
                  <a:defRPr/>
                </a:pPr>
                <a:endParaRPr lang="en-US" dirty="0"/>
              </a:p>
            </p:txBody>
          </p:sp>
          <p:sp>
            <p:nvSpPr>
              <p:cNvPr id="540980" name="Rectangle 308"/>
              <p:cNvSpPr>
                <a:spLocks noChangeArrowheads="1"/>
              </p:cNvSpPr>
              <p:nvPr userDrawn="1"/>
            </p:nvSpPr>
            <p:spPr bwMode="auto">
              <a:xfrm>
                <a:off x="4885" y="515"/>
                <a:ext cx="78" cy="5"/>
              </a:xfrm>
              <a:prstGeom prst="rect">
                <a:avLst/>
              </a:prstGeom>
              <a:solidFill>
                <a:srgbClr val="DFC793"/>
              </a:solidFill>
              <a:ln w="0">
                <a:noFill/>
                <a:miter lim="800000"/>
                <a:headEnd/>
                <a:tailEnd/>
              </a:ln>
            </p:spPr>
            <p:txBody>
              <a:bodyPr/>
              <a:lstStyle/>
              <a:p>
                <a:pPr>
                  <a:defRPr/>
                </a:pPr>
                <a:endParaRPr lang="en-US" dirty="0"/>
              </a:p>
            </p:txBody>
          </p:sp>
          <p:sp>
            <p:nvSpPr>
              <p:cNvPr id="540981" name="Rectangle 309"/>
              <p:cNvSpPr>
                <a:spLocks noChangeArrowheads="1"/>
              </p:cNvSpPr>
              <p:nvPr userDrawn="1"/>
            </p:nvSpPr>
            <p:spPr bwMode="auto">
              <a:xfrm>
                <a:off x="5265" y="515"/>
                <a:ext cx="151" cy="5"/>
              </a:xfrm>
              <a:prstGeom prst="rect">
                <a:avLst/>
              </a:prstGeom>
              <a:solidFill>
                <a:srgbClr val="DFC793"/>
              </a:solidFill>
              <a:ln w="0">
                <a:noFill/>
                <a:miter lim="800000"/>
                <a:headEnd/>
                <a:tailEnd/>
              </a:ln>
            </p:spPr>
            <p:txBody>
              <a:bodyPr/>
              <a:lstStyle/>
              <a:p>
                <a:pPr>
                  <a:defRPr/>
                </a:pPr>
                <a:endParaRPr lang="en-US" dirty="0"/>
              </a:p>
            </p:txBody>
          </p:sp>
          <p:sp>
            <p:nvSpPr>
              <p:cNvPr id="540982" name="Rectangle 310"/>
              <p:cNvSpPr>
                <a:spLocks noChangeArrowheads="1"/>
              </p:cNvSpPr>
              <p:nvPr userDrawn="1"/>
            </p:nvSpPr>
            <p:spPr bwMode="auto">
              <a:xfrm>
                <a:off x="5635" y="515"/>
                <a:ext cx="67" cy="5"/>
              </a:xfrm>
              <a:prstGeom prst="rect">
                <a:avLst/>
              </a:prstGeom>
              <a:solidFill>
                <a:srgbClr val="DFC793"/>
              </a:solidFill>
              <a:ln w="0">
                <a:noFill/>
                <a:miter lim="800000"/>
                <a:headEnd/>
                <a:tailEnd/>
              </a:ln>
            </p:spPr>
            <p:txBody>
              <a:bodyPr/>
              <a:lstStyle/>
              <a:p>
                <a:pPr>
                  <a:defRPr/>
                </a:pPr>
                <a:endParaRPr lang="en-US" dirty="0"/>
              </a:p>
            </p:txBody>
          </p:sp>
          <p:sp>
            <p:nvSpPr>
              <p:cNvPr id="540983" name="Rectangle 311"/>
              <p:cNvSpPr>
                <a:spLocks noChangeArrowheads="1"/>
              </p:cNvSpPr>
              <p:nvPr userDrawn="1"/>
            </p:nvSpPr>
            <p:spPr bwMode="auto">
              <a:xfrm>
                <a:off x="5802" y="515"/>
                <a:ext cx="28" cy="5"/>
              </a:xfrm>
              <a:prstGeom prst="rect">
                <a:avLst/>
              </a:prstGeom>
              <a:solidFill>
                <a:srgbClr val="DFC793"/>
              </a:solidFill>
              <a:ln w="0">
                <a:noFill/>
                <a:miter lim="800000"/>
                <a:headEnd/>
                <a:tailEnd/>
              </a:ln>
            </p:spPr>
            <p:txBody>
              <a:bodyPr/>
              <a:lstStyle/>
              <a:p>
                <a:pPr>
                  <a:defRPr/>
                </a:pPr>
                <a:endParaRPr lang="en-US" dirty="0"/>
              </a:p>
            </p:txBody>
          </p:sp>
          <p:sp>
            <p:nvSpPr>
              <p:cNvPr id="540984" name="Rectangle 312"/>
              <p:cNvSpPr>
                <a:spLocks noChangeArrowheads="1"/>
              </p:cNvSpPr>
              <p:nvPr userDrawn="1"/>
            </p:nvSpPr>
            <p:spPr bwMode="auto">
              <a:xfrm>
                <a:off x="4890" y="520"/>
                <a:ext cx="79" cy="6"/>
              </a:xfrm>
              <a:prstGeom prst="rect">
                <a:avLst/>
              </a:prstGeom>
              <a:solidFill>
                <a:srgbClr val="DFC793"/>
              </a:solidFill>
              <a:ln w="0">
                <a:noFill/>
                <a:miter lim="800000"/>
                <a:headEnd/>
                <a:tailEnd/>
              </a:ln>
            </p:spPr>
            <p:txBody>
              <a:bodyPr/>
              <a:lstStyle/>
              <a:p>
                <a:pPr>
                  <a:defRPr/>
                </a:pPr>
                <a:endParaRPr lang="en-US" dirty="0"/>
              </a:p>
            </p:txBody>
          </p:sp>
          <p:sp>
            <p:nvSpPr>
              <p:cNvPr id="540985" name="Rectangle 313"/>
              <p:cNvSpPr>
                <a:spLocks noChangeArrowheads="1"/>
              </p:cNvSpPr>
              <p:nvPr userDrawn="1"/>
            </p:nvSpPr>
            <p:spPr bwMode="auto">
              <a:xfrm>
                <a:off x="5265" y="520"/>
                <a:ext cx="151" cy="6"/>
              </a:xfrm>
              <a:prstGeom prst="rect">
                <a:avLst/>
              </a:prstGeom>
              <a:solidFill>
                <a:srgbClr val="DFC793"/>
              </a:solidFill>
              <a:ln w="0">
                <a:noFill/>
                <a:miter lim="800000"/>
                <a:headEnd/>
                <a:tailEnd/>
              </a:ln>
            </p:spPr>
            <p:txBody>
              <a:bodyPr/>
              <a:lstStyle/>
              <a:p>
                <a:pPr>
                  <a:defRPr/>
                </a:pPr>
                <a:endParaRPr lang="en-US" dirty="0"/>
              </a:p>
            </p:txBody>
          </p:sp>
          <p:sp>
            <p:nvSpPr>
              <p:cNvPr id="540986" name="Rectangle 314"/>
              <p:cNvSpPr>
                <a:spLocks noChangeArrowheads="1"/>
              </p:cNvSpPr>
              <p:nvPr userDrawn="1"/>
            </p:nvSpPr>
            <p:spPr bwMode="auto">
              <a:xfrm>
                <a:off x="5629" y="520"/>
                <a:ext cx="73" cy="6"/>
              </a:xfrm>
              <a:prstGeom prst="rect">
                <a:avLst/>
              </a:prstGeom>
              <a:solidFill>
                <a:srgbClr val="DFC793"/>
              </a:solidFill>
              <a:ln w="0">
                <a:noFill/>
                <a:miter lim="800000"/>
                <a:headEnd/>
                <a:tailEnd/>
              </a:ln>
            </p:spPr>
            <p:txBody>
              <a:bodyPr/>
              <a:lstStyle/>
              <a:p>
                <a:pPr>
                  <a:defRPr/>
                </a:pPr>
                <a:endParaRPr lang="en-US" dirty="0"/>
              </a:p>
            </p:txBody>
          </p:sp>
          <p:sp>
            <p:nvSpPr>
              <p:cNvPr id="540987" name="Rectangle 315"/>
              <p:cNvSpPr>
                <a:spLocks noChangeArrowheads="1"/>
              </p:cNvSpPr>
              <p:nvPr userDrawn="1"/>
            </p:nvSpPr>
            <p:spPr bwMode="auto">
              <a:xfrm>
                <a:off x="5802" y="520"/>
                <a:ext cx="28" cy="6"/>
              </a:xfrm>
              <a:prstGeom prst="rect">
                <a:avLst/>
              </a:prstGeom>
              <a:solidFill>
                <a:srgbClr val="DFC793"/>
              </a:solidFill>
              <a:ln w="0">
                <a:noFill/>
                <a:miter lim="800000"/>
                <a:headEnd/>
                <a:tailEnd/>
              </a:ln>
            </p:spPr>
            <p:txBody>
              <a:bodyPr/>
              <a:lstStyle/>
              <a:p>
                <a:pPr>
                  <a:defRPr/>
                </a:pPr>
                <a:endParaRPr lang="en-US" dirty="0"/>
              </a:p>
            </p:txBody>
          </p:sp>
          <p:sp>
            <p:nvSpPr>
              <p:cNvPr id="540988" name="Rectangle 316"/>
              <p:cNvSpPr>
                <a:spLocks noChangeArrowheads="1"/>
              </p:cNvSpPr>
              <p:nvPr userDrawn="1"/>
            </p:nvSpPr>
            <p:spPr bwMode="auto">
              <a:xfrm>
                <a:off x="4896" y="526"/>
                <a:ext cx="78" cy="6"/>
              </a:xfrm>
              <a:prstGeom prst="rect">
                <a:avLst/>
              </a:prstGeom>
              <a:solidFill>
                <a:srgbClr val="DFC793"/>
              </a:solidFill>
              <a:ln w="0">
                <a:noFill/>
                <a:miter lim="800000"/>
                <a:headEnd/>
                <a:tailEnd/>
              </a:ln>
            </p:spPr>
            <p:txBody>
              <a:bodyPr/>
              <a:lstStyle/>
              <a:p>
                <a:pPr>
                  <a:defRPr/>
                </a:pPr>
                <a:endParaRPr lang="en-US" dirty="0"/>
              </a:p>
            </p:txBody>
          </p:sp>
          <p:sp>
            <p:nvSpPr>
              <p:cNvPr id="540989" name="Rectangle 317"/>
              <p:cNvSpPr>
                <a:spLocks noChangeArrowheads="1"/>
              </p:cNvSpPr>
              <p:nvPr userDrawn="1"/>
            </p:nvSpPr>
            <p:spPr bwMode="auto">
              <a:xfrm>
                <a:off x="5265" y="526"/>
                <a:ext cx="151" cy="6"/>
              </a:xfrm>
              <a:prstGeom prst="rect">
                <a:avLst/>
              </a:prstGeom>
              <a:solidFill>
                <a:srgbClr val="DFC793"/>
              </a:solidFill>
              <a:ln w="0">
                <a:noFill/>
                <a:miter lim="800000"/>
                <a:headEnd/>
                <a:tailEnd/>
              </a:ln>
            </p:spPr>
            <p:txBody>
              <a:bodyPr/>
              <a:lstStyle/>
              <a:p>
                <a:pPr>
                  <a:defRPr/>
                </a:pPr>
                <a:endParaRPr lang="en-US" dirty="0"/>
              </a:p>
            </p:txBody>
          </p:sp>
          <p:sp>
            <p:nvSpPr>
              <p:cNvPr id="540990" name="Rectangle 318"/>
              <p:cNvSpPr>
                <a:spLocks noChangeArrowheads="1"/>
              </p:cNvSpPr>
              <p:nvPr userDrawn="1"/>
            </p:nvSpPr>
            <p:spPr bwMode="auto">
              <a:xfrm>
                <a:off x="5629" y="526"/>
                <a:ext cx="67" cy="6"/>
              </a:xfrm>
              <a:prstGeom prst="rect">
                <a:avLst/>
              </a:prstGeom>
              <a:solidFill>
                <a:srgbClr val="DFC793"/>
              </a:solidFill>
              <a:ln w="0">
                <a:noFill/>
                <a:miter lim="800000"/>
                <a:headEnd/>
                <a:tailEnd/>
              </a:ln>
            </p:spPr>
            <p:txBody>
              <a:bodyPr/>
              <a:lstStyle/>
              <a:p>
                <a:pPr>
                  <a:defRPr/>
                </a:pPr>
                <a:endParaRPr lang="en-US" dirty="0"/>
              </a:p>
            </p:txBody>
          </p:sp>
          <p:sp>
            <p:nvSpPr>
              <p:cNvPr id="540991" name="Rectangle 319"/>
              <p:cNvSpPr>
                <a:spLocks noChangeArrowheads="1"/>
              </p:cNvSpPr>
              <p:nvPr userDrawn="1"/>
            </p:nvSpPr>
            <p:spPr bwMode="auto">
              <a:xfrm>
                <a:off x="5802" y="526"/>
                <a:ext cx="28" cy="6"/>
              </a:xfrm>
              <a:prstGeom prst="rect">
                <a:avLst/>
              </a:prstGeom>
              <a:solidFill>
                <a:srgbClr val="DFC793"/>
              </a:solidFill>
              <a:ln w="0">
                <a:noFill/>
                <a:miter lim="800000"/>
                <a:headEnd/>
                <a:tailEnd/>
              </a:ln>
            </p:spPr>
            <p:txBody>
              <a:bodyPr/>
              <a:lstStyle/>
              <a:p>
                <a:pPr>
                  <a:defRPr/>
                </a:pPr>
                <a:endParaRPr lang="en-US" dirty="0"/>
              </a:p>
            </p:txBody>
          </p:sp>
          <p:sp>
            <p:nvSpPr>
              <p:cNvPr id="540992" name="Rectangle 320"/>
              <p:cNvSpPr>
                <a:spLocks noChangeArrowheads="1"/>
              </p:cNvSpPr>
              <p:nvPr userDrawn="1"/>
            </p:nvSpPr>
            <p:spPr bwMode="auto">
              <a:xfrm>
                <a:off x="4901" y="532"/>
                <a:ext cx="79" cy="5"/>
              </a:xfrm>
              <a:prstGeom prst="rect">
                <a:avLst/>
              </a:prstGeom>
              <a:solidFill>
                <a:srgbClr val="DFC793"/>
              </a:solidFill>
              <a:ln w="0">
                <a:noFill/>
                <a:miter lim="800000"/>
                <a:headEnd/>
                <a:tailEnd/>
              </a:ln>
            </p:spPr>
            <p:txBody>
              <a:bodyPr/>
              <a:lstStyle/>
              <a:p>
                <a:pPr>
                  <a:defRPr/>
                </a:pPr>
                <a:endParaRPr lang="en-US" dirty="0"/>
              </a:p>
            </p:txBody>
          </p:sp>
          <p:sp>
            <p:nvSpPr>
              <p:cNvPr id="540993" name="Rectangle 321"/>
              <p:cNvSpPr>
                <a:spLocks noChangeArrowheads="1"/>
              </p:cNvSpPr>
              <p:nvPr userDrawn="1"/>
            </p:nvSpPr>
            <p:spPr bwMode="auto">
              <a:xfrm>
                <a:off x="5265" y="532"/>
                <a:ext cx="151" cy="5"/>
              </a:xfrm>
              <a:prstGeom prst="rect">
                <a:avLst/>
              </a:prstGeom>
              <a:solidFill>
                <a:srgbClr val="DFC793"/>
              </a:solidFill>
              <a:ln w="0">
                <a:noFill/>
                <a:miter lim="800000"/>
                <a:headEnd/>
                <a:tailEnd/>
              </a:ln>
            </p:spPr>
            <p:txBody>
              <a:bodyPr/>
              <a:lstStyle/>
              <a:p>
                <a:pPr>
                  <a:defRPr/>
                </a:pPr>
                <a:endParaRPr lang="en-US" dirty="0"/>
              </a:p>
            </p:txBody>
          </p:sp>
          <p:sp>
            <p:nvSpPr>
              <p:cNvPr id="540994" name="Rectangle 322"/>
              <p:cNvSpPr>
                <a:spLocks noChangeArrowheads="1"/>
              </p:cNvSpPr>
              <p:nvPr userDrawn="1"/>
            </p:nvSpPr>
            <p:spPr bwMode="auto">
              <a:xfrm>
                <a:off x="5629" y="532"/>
                <a:ext cx="67" cy="5"/>
              </a:xfrm>
              <a:prstGeom prst="rect">
                <a:avLst/>
              </a:prstGeom>
              <a:solidFill>
                <a:srgbClr val="DFC793"/>
              </a:solidFill>
              <a:ln w="0">
                <a:noFill/>
                <a:miter lim="800000"/>
                <a:headEnd/>
                <a:tailEnd/>
              </a:ln>
            </p:spPr>
            <p:txBody>
              <a:bodyPr/>
              <a:lstStyle/>
              <a:p>
                <a:pPr>
                  <a:defRPr/>
                </a:pPr>
                <a:endParaRPr lang="en-US" dirty="0"/>
              </a:p>
            </p:txBody>
          </p:sp>
          <p:sp>
            <p:nvSpPr>
              <p:cNvPr id="540995" name="Rectangle 323"/>
              <p:cNvSpPr>
                <a:spLocks noChangeArrowheads="1"/>
              </p:cNvSpPr>
              <p:nvPr userDrawn="1"/>
            </p:nvSpPr>
            <p:spPr bwMode="auto">
              <a:xfrm>
                <a:off x="5802" y="532"/>
                <a:ext cx="28" cy="5"/>
              </a:xfrm>
              <a:prstGeom prst="rect">
                <a:avLst/>
              </a:prstGeom>
              <a:solidFill>
                <a:srgbClr val="DFC793"/>
              </a:solidFill>
              <a:ln w="0">
                <a:noFill/>
                <a:miter lim="800000"/>
                <a:headEnd/>
                <a:tailEnd/>
              </a:ln>
            </p:spPr>
            <p:txBody>
              <a:bodyPr/>
              <a:lstStyle/>
              <a:p>
                <a:pPr>
                  <a:defRPr/>
                </a:pPr>
                <a:endParaRPr lang="en-US" dirty="0"/>
              </a:p>
            </p:txBody>
          </p:sp>
          <p:sp>
            <p:nvSpPr>
              <p:cNvPr id="540996" name="Rectangle 324"/>
              <p:cNvSpPr>
                <a:spLocks noChangeArrowheads="1"/>
              </p:cNvSpPr>
              <p:nvPr userDrawn="1"/>
            </p:nvSpPr>
            <p:spPr bwMode="auto">
              <a:xfrm>
                <a:off x="4901" y="537"/>
                <a:ext cx="79" cy="6"/>
              </a:xfrm>
              <a:prstGeom prst="rect">
                <a:avLst/>
              </a:prstGeom>
              <a:solidFill>
                <a:srgbClr val="DFC793"/>
              </a:solidFill>
              <a:ln w="0">
                <a:noFill/>
                <a:miter lim="800000"/>
                <a:headEnd/>
                <a:tailEnd/>
              </a:ln>
            </p:spPr>
            <p:txBody>
              <a:bodyPr/>
              <a:lstStyle/>
              <a:p>
                <a:pPr>
                  <a:defRPr/>
                </a:pPr>
                <a:endParaRPr lang="en-US" dirty="0"/>
              </a:p>
            </p:txBody>
          </p:sp>
          <p:sp>
            <p:nvSpPr>
              <p:cNvPr id="540997" name="Rectangle 325"/>
              <p:cNvSpPr>
                <a:spLocks noChangeArrowheads="1"/>
              </p:cNvSpPr>
              <p:nvPr userDrawn="1"/>
            </p:nvSpPr>
            <p:spPr bwMode="auto">
              <a:xfrm>
                <a:off x="5265" y="537"/>
                <a:ext cx="151" cy="6"/>
              </a:xfrm>
              <a:prstGeom prst="rect">
                <a:avLst/>
              </a:prstGeom>
              <a:solidFill>
                <a:srgbClr val="DFC793"/>
              </a:solidFill>
              <a:ln w="0">
                <a:noFill/>
                <a:miter lim="800000"/>
                <a:headEnd/>
                <a:tailEnd/>
              </a:ln>
            </p:spPr>
            <p:txBody>
              <a:bodyPr/>
              <a:lstStyle/>
              <a:p>
                <a:pPr>
                  <a:defRPr/>
                </a:pPr>
                <a:endParaRPr lang="en-US" dirty="0"/>
              </a:p>
            </p:txBody>
          </p:sp>
          <p:sp>
            <p:nvSpPr>
              <p:cNvPr id="540998" name="Rectangle 326"/>
              <p:cNvSpPr>
                <a:spLocks noChangeArrowheads="1"/>
              </p:cNvSpPr>
              <p:nvPr userDrawn="1"/>
            </p:nvSpPr>
            <p:spPr bwMode="auto">
              <a:xfrm>
                <a:off x="5623" y="537"/>
                <a:ext cx="68" cy="6"/>
              </a:xfrm>
              <a:prstGeom prst="rect">
                <a:avLst/>
              </a:prstGeom>
              <a:solidFill>
                <a:srgbClr val="DFC793"/>
              </a:solidFill>
              <a:ln w="0">
                <a:noFill/>
                <a:miter lim="800000"/>
                <a:headEnd/>
                <a:tailEnd/>
              </a:ln>
            </p:spPr>
            <p:txBody>
              <a:bodyPr/>
              <a:lstStyle/>
              <a:p>
                <a:pPr>
                  <a:defRPr/>
                </a:pPr>
                <a:endParaRPr lang="en-US" dirty="0"/>
              </a:p>
            </p:txBody>
          </p:sp>
          <p:sp>
            <p:nvSpPr>
              <p:cNvPr id="540999" name="Rectangle 327"/>
              <p:cNvSpPr>
                <a:spLocks noChangeArrowheads="1"/>
              </p:cNvSpPr>
              <p:nvPr userDrawn="1"/>
            </p:nvSpPr>
            <p:spPr bwMode="auto">
              <a:xfrm>
                <a:off x="5802" y="537"/>
                <a:ext cx="28" cy="6"/>
              </a:xfrm>
              <a:prstGeom prst="rect">
                <a:avLst/>
              </a:prstGeom>
              <a:solidFill>
                <a:srgbClr val="DFC793"/>
              </a:solidFill>
              <a:ln w="0">
                <a:noFill/>
                <a:miter lim="800000"/>
                <a:headEnd/>
                <a:tailEnd/>
              </a:ln>
            </p:spPr>
            <p:txBody>
              <a:bodyPr/>
              <a:lstStyle/>
              <a:p>
                <a:pPr>
                  <a:defRPr/>
                </a:pPr>
                <a:endParaRPr lang="en-US" dirty="0"/>
              </a:p>
            </p:txBody>
          </p:sp>
          <p:sp>
            <p:nvSpPr>
              <p:cNvPr id="541000" name="Rectangle 328"/>
              <p:cNvSpPr>
                <a:spLocks noChangeArrowheads="1"/>
              </p:cNvSpPr>
              <p:nvPr userDrawn="1"/>
            </p:nvSpPr>
            <p:spPr bwMode="auto">
              <a:xfrm>
                <a:off x="4907" y="543"/>
                <a:ext cx="78" cy="5"/>
              </a:xfrm>
              <a:prstGeom prst="rect">
                <a:avLst/>
              </a:prstGeom>
              <a:solidFill>
                <a:srgbClr val="DFC793"/>
              </a:solidFill>
              <a:ln w="0">
                <a:noFill/>
                <a:miter lim="800000"/>
                <a:headEnd/>
                <a:tailEnd/>
              </a:ln>
            </p:spPr>
            <p:txBody>
              <a:bodyPr/>
              <a:lstStyle/>
              <a:p>
                <a:pPr>
                  <a:defRPr/>
                </a:pPr>
                <a:endParaRPr lang="en-US" dirty="0"/>
              </a:p>
            </p:txBody>
          </p:sp>
          <p:sp>
            <p:nvSpPr>
              <p:cNvPr id="541001" name="Rectangle 329"/>
              <p:cNvSpPr>
                <a:spLocks noChangeArrowheads="1"/>
              </p:cNvSpPr>
              <p:nvPr userDrawn="1"/>
            </p:nvSpPr>
            <p:spPr bwMode="auto">
              <a:xfrm>
                <a:off x="5265" y="543"/>
                <a:ext cx="151" cy="5"/>
              </a:xfrm>
              <a:prstGeom prst="rect">
                <a:avLst/>
              </a:prstGeom>
              <a:solidFill>
                <a:srgbClr val="DFC793"/>
              </a:solidFill>
              <a:ln w="0">
                <a:noFill/>
                <a:miter lim="800000"/>
                <a:headEnd/>
                <a:tailEnd/>
              </a:ln>
            </p:spPr>
            <p:txBody>
              <a:bodyPr/>
              <a:lstStyle/>
              <a:p>
                <a:pPr>
                  <a:defRPr/>
                </a:pPr>
                <a:endParaRPr lang="en-US" dirty="0"/>
              </a:p>
            </p:txBody>
          </p:sp>
          <p:sp>
            <p:nvSpPr>
              <p:cNvPr id="541002" name="Rectangle 330"/>
              <p:cNvSpPr>
                <a:spLocks noChangeArrowheads="1"/>
              </p:cNvSpPr>
              <p:nvPr userDrawn="1"/>
            </p:nvSpPr>
            <p:spPr bwMode="auto">
              <a:xfrm>
                <a:off x="5623" y="543"/>
                <a:ext cx="68" cy="5"/>
              </a:xfrm>
              <a:prstGeom prst="rect">
                <a:avLst/>
              </a:prstGeom>
              <a:solidFill>
                <a:srgbClr val="DFC793"/>
              </a:solidFill>
              <a:ln w="0">
                <a:noFill/>
                <a:miter lim="800000"/>
                <a:headEnd/>
                <a:tailEnd/>
              </a:ln>
            </p:spPr>
            <p:txBody>
              <a:bodyPr/>
              <a:lstStyle/>
              <a:p>
                <a:pPr>
                  <a:defRPr/>
                </a:pPr>
                <a:endParaRPr lang="en-US" dirty="0"/>
              </a:p>
            </p:txBody>
          </p:sp>
          <p:sp>
            <p:nvSpPr>
              <p:cNvPr id="541003" name="Rectangle 331"/>
              <p:cNvSpPr>
                <a:spLocks noChangeArrowheads="1"/>
              </p:cNvSpPr>
              <p:nvPr userDrawn="1"/>
            </p:nvSpPr>
            <p:spPr bwMode="auto">
              <a:xfrm>
                <a:off x="5802" y="543"/>
                <a:ext cx="28" cy="5"/>
              </a:xfrm>
              <a:prstGeom prst="rect">
                <a:avLst/>
              </a:prstGeom>
              <a:solidFill>
                <a:srgbClr val="DFC793"/>
              </a:solidFill>
              <a:ln w="0">
                <a:noFill/>
                <a:miter lim="800000"/>
                <a:headEnd/>
                <a:tailEnd/>
              </a:ln>
            </p:spPr>
            <p:txBody>
              <a:bodyPr/>
              <a:lstStyle/>
              <a:p>
                <a:pPr>
                  <a:defRPr/>
                </a:pPr>
                <a:endParaRPr lang="en-US" dirty="0"/>
              </a:p>
            </p:txBody>
          </p:sp>
          <p:sp>
            <p:nvSpPr>
              <p:cNvPr id="541004" name="Rectangle 332"/>
              <p:cNvSpPr>
                <a:spLocks noChangeArrowheads="1"/>
              </p:cNvSpPr>
              <p:nvPr userDrawn="1"/>
            </p:nvSpPr>
            <p:spPr bwMode="auto">
              <a:xfrm>
                <a:off x="4913" y="548"/>
                <a:ext cx="78" cy="6"/>
              </a:xfrm>
              <a:prstGeom prst="rect">
                <a:avLst/>
              </a:prstGeom>
              <a:solidFill>
                <a:srgbClr val="DFC793"/>
              </a:solidFill>
              <a:ln w="0">
                <a:noFill/>
                <a:miter lim="800000"/>
                <a:headEnd/>
                <a:tailEnd/>
              </a:ln>
            </p:spPr>
            <p:txBody>
              <a:bodyPr/>
              <a:lstStyle/>
              <a:p>
                <a:pPr>
                  <a:defRPr/>
                </a:pPr>
                <a:endParaRPr lang="en-US" dirty="0"/>
              </a:p>
            </p:txBody>
          </p:sp>
          <p:sp>
            <p:nvSpPr>
              <p:cNvPr id="541005" name="Rectangle 333"/>
              <p:cNvSpPr>
                <a:spLocks noChangeArrowheads="1"/>
              </p:cNvSpPr>
              <p:nvPr userDrawn="1"/>
            </p:nvSpPr>
            <p:spPr bwMode="auto">
              <a:xfrm>
                <a:off x="5265" y="548"/>
                <a:ext cx="151" cy="6"/>
              </a:xfrm>
              <a:prstGeom prst="rect">
                <a:avLst/>
              </a:prstGeom>
              <a:solidFill>
                <a:srgbClr val="DFC793"/>
              </a:solidFill>
              <a:ln w="0">
                <a:noFill/>
                <a:miter lim="800000"/>
                <a:headEnd/>
                <a:tailEnd/>
              </a:ln>
            </p:spPr>
            <p:txBody>
              <a:bodyPr/>
              <a:lstStyle/>
              <a:p>
                <a:pPr>
                  <a:defRPr/>
                </a:pPr>
                <a:endParaRPr lang="en-US" dirty="0"/>
              </a:p>
            </p:txBody>
          </p:sp>
          <p:sp>
            <p:nvSpPr>
              <p:cNvPr id="541006" name="Rectangle 334"/>
              <p:cNvSpPr>
                <a:spLocks noChangeArrowheads="1"/>
              </p:cNvSpPr>
              <p:nvPr userDrawn="1"/>
            </p:nvSpPr>
            <p:spPr bwMode="auto">
              <a:xfrm>
                <a:off x="5618" y="548"/>
                <a:ext cx="73" cy="6"/>
              </a:xfrm>
              <a:prstGeom prst="rect">
                <a:avLst/>
              </a:prstGeom>
              <a:solidFill>
                <a:srgbClr val="DFC793"/>
              </a:solidFill>
              <a:ln w="0">
                <a:noFill/>
                <a:miter lim="800000"/>
                <a:headEnd/>
                <a:tailEnd/>
              </a:ln>
            </p:spPr>
            <p:txBody>
              <a:bodyPr/>
              <a:lstStyle/>
              <a:p>
                <a:pPr>
                  <a:defRPr/>
                </a:pPr>
                <a:endParaRPr lang="en-US" dirty="0"/>
              </a:p>
            </p:txBody>
          </p:sp>
          <p:sp>
            <p:nvSpPr>
              <p:cNvPr id="541007" name="Rectangle 335"/>
              <p:cNvSpPr>
                <a:spLocks noChangeArrowheads="1"/>
              </p:cNvSpPr>
              <p:nvPr userDrawn="1"/>
            </p:nvSpPr>
            <p:spPr bwMode="auto">
              <a:xfrm>
                <a:off x="5802" y="548"/>
                <a:ext cx="28" cy="6"/>
              </a:xfrm>
              <a:prstGeom prst="rect">
                <a:avLst/>
              </a:prstGeom>
              <a:solidFill>
                <a:srgbClr val="DFC793"/>
              </a:solidFill>
              <a:ln w="0">
                <a:noFill/>
                <a:miter lim="800000"/>
                <a:headEnd/>
                <a:tailEnd/>
              </a:ln>
            </p:spPr>
            <p:txBody>
              <a:bodyPr/>
              <a:lstStyle/>
              <a:p>
                <a:pPr>
                  <a:defRPr/>
                </a:pPr>
                <a:endParaRPr lang="en-US" dirty="0"/>
              </a:p>
            </p:txBody>
          </p:sp>
          <p:sp>
            <p:nvSpPr>
              <p:cNvPr id="541008" name="Rectangle 336"/>
              <p:cNvSpPr>
                <a:spLocks noChangeArrowheads="1"/>
              </p:cNvSpPr>
              <p:nvPr userDrawn="1"/>
            </p:nvSpPr>
            <p:spPr bwMode="auto">
              <a:xfrm>
                <a:off x="4918" y="554"/>
                <a:ext cx="79" cy="6"/>
              </a:xfrm>
              <a:prstGeom prst="rect">
                <a:avLst/>
              </a:prstGeom>
              <a:solidFill>
                <a:srgbClr val="DFC793"/>
              </a:solidFill>
              <a:ln w="0">
                <a:noFill/>
                <a:miter lim="800000"/>
                <a:headEnd/>
                <a:tailEnd/>
              </a:ln>
            </p:spPr>
            <p:txBody>
              <a:bodyPr/>
              <a:lstStyle/>
              <a:p>
                <a:pPr>
                  <a:defRPr/>
                </a:pPr>
                <a:endParaRPr lang="en-US" dirty="0"/>
              </a:p>
            </p:txBody>
          </p:sp>
          <p:sp>
            <p:nvSpPr>
              <p:cNvPr id="541009" name="Rectangle 337"/>
              <p:cNvSpPr>
                <a:spLocks noChangeArrowheads="1"/>
              </p:cNvSpPr>
              <p:nvPr userDrawn="1"/>
            </p:nvSpPr>
            <p:spPr bwMode="auto">
              <a:xfrm>
                <a:off x="5265" y="554"/>
                <a:ext cx="151" cy="6"/>
              </a:xfrm>
              <a:prstGeom prst="rect">
                <a:avLst/>
              </a:prstGeom>
              <a:solidFill>
                <a:srgbClr val="DFC793"/>
              </a:solidFill>
              <a:ln w="0">
                <a:noFill/>
                <a:miter lim="800000"/>
                <a:headEnd/>
                <a:tailEnd/>
              </a:ln>
            </p:spPr>
            <p:txBody>
              <a:bodyPr/>
              <a:lstStyle/>
              <a:p>
                <a:pPr>
                  <a:defRPr/>
                </a:pPr>
                <a:endParaRPr lang="en-US" dirty="0"/>
              </a:p>
            </p:txBody>
          </p:sp>
          <p:sp>
            <p:nvSpPr>
              <p:cNvPr id="541010" name="Rectangle 338"/>
              <p:cNvSpPr>
                <a:spLocks noChangeArrowheads="1"/>
              </p:cNvSpPr>
              <p:nvPr userDrawn="1"/>
            </p:nvSpPr>
            <p:spPr bwMode="auto">
              <a:xfrm>
                <a:off x="5618" y="554"/>
                <a:ext cx="67" cy="6"/>
              </a:xfrm>
              <a:prstGeom prst="rect">
                <a:avLst/>
              </a:prstGeom>
              <a:solidFill>
                <a:srgbClr val="DFC793"/>
              </a:solidFill>
              <a:ln w="0">
                <a:noFill/>
                <a:miter lim="800000"/>
                <a:headEnd/>
                <a:tailEnd/>
              </a:ln>
            </p:spPr>
            <p:txBody>
              <a:bodyPr/>
              <a:lstStyle/>
              <a:p>
                <a:pPr>
                  <a:defRPr/>
                </a:pPr>
                <a:endParaRPr lang="en-US" dirty="0"/>
              </a:p>
            </p:txBody>
          </p:sp>
          <p:sp>
            <p:nvSpPr>
              <p:cNvPr id="541011" name="Rectangle 339"/>
              <p:cNvSpPr>
                <a:spLocks noChangeArrowheads="1"/>
              </p:cNvSpPr>
              <p:nvPr userDrawn="1"/>
            </p:nvSpPr>
            <p:spPr bwMode="auto">
              <a:xfrm>
                <a:off x="5802" y="554"/>
                <a:ext cx="28" cy="6"/>
              </a:xfrm>
              <a:prstGeom prst="rect">
                <a:avLst/>
              </a:prstGeom>
              <a:solidFill>
                <a:srgbClr val="DFC793"/>
              </a:solidFill>
              <a:ln w="0">
                <a:noFill/>
                <a:miter lim="800000"/>
                <a:headEnd/>
                <a:tailEnd/>
              </a:ln>
            </p:spPr>
            <p:txBody>
              <a:bodyPr/>
              <a:lstStyle/>
              <a:p>
                <a:pPr>
                  <a:defRPr/>
                </a:pPr>
                <a:endParaRPr lang="en-US" dirty="0"/>
              </a:p>
            </p:txBody>
          </p:sp>
          <p:sp>
            <p:nvSpPr>
              <p:cNvPr id="541012" name="Rectangle 340"/>
              <p:cNvSpPr>
                <a:spLocks noChangeArrowheads="1"/>
              </p:cNvSpPr>
              <p:nvPr userDrawn="1"/>
            </p:nvSpPr>
            <p:spPr bwMode="auto">
              <a:xfrm>
                <a:off x="4924" y="560"/>
                <a:ext cx="78" cy="5"/>
              </a:xfrm>
              <a:prstGeom prst="rect">
                <a:avLst/>
              </a:prstGeom>
              <a:solidFill>
                <a:srgbClr val="DFC793"/>
              </a:solidFill>
              <a:ln w="0">
                <a:noFill/>
                <a:miter lim="800000"/>
                <a:headEnd/>
                <a:tailEnd/>
              </a:ln>
            </p:spPr>
            <p:txBody>
              <a:bodyPr/>
              <a:lstStyle/>
              <a:p>
                <a:pPr>
                  <a:defRPr/>
                </a:pPr>
                <a:endParaRPr lang="en-US" dirty="0"/>
              </a:p>
            </p:txBody>
          </p:sp>
          <p:sp>
            <p:nvSpPr>
              <p:cNvPr id="541013" name="Rectangle 341"/>
              <p:cNvSpPr>
                <a:spLocks noChangeArrowheads="1"/>
              </p:cNvSpPr>
              <p:nvPr userDrawn="1"/>
            </p:nvSpPr>
            <p:spPr bwMode="auto">
              <a:xfrm>
                <a:off x="5265" y="560"/>
                <a:ext cx="151" cy="5"/>
              </a:xfrm>
              <a:prstGeom prst="rect">
                <a:avLst/>
              </a:prstGeom>
              <a:solidFill>
                <a:srgbClr val="DFC793"/>
              </a:solidFill>
              <a:ln w="0">
                <a:noFill/>
                <a:miter lim="800000"/>
                <a:headEnd/>
                <a:tailEnd/>
              </a:ln>
            </p:spPr>
            <p:txBody>
              <a:bodyPr/>
              <a:lstStyle/>
              <a:p>
                <a:pPr>
                  <a:defRPr/>
                </a:pPr>
                <a:endParaRPr lang="en-US" dirty="0"/>
              </a:p>
            </p:txBody>
          </p:sp>
          <p:sp>
            <p:nvSpPr>
              <p:cNvPr id="541014" name="Rectangle 342"/>
              <p:cNvSpPr>
                <a:spLocks noChangeArrowheads="1"/>
              </p:cNvSpPr>
              <p:nvPr userDrawn="1"/>
            </p:nvSpPr>
            <p:spPr bwMode="auto">
              <a:xfrm>
                <a:off x="5612" y="560"/>
                <a:ext cx="73" cy="5"/>
              </a:xfrm>
              <a:prstGeom prst="rect">
                <a:avLst/>
              </a:prstGeom>
              <a:solidFill>
                <a:srgbClr val="DFC793"/>
              </a:solidFill>
              <a:ln w="0">
                <a:noFill/>
                <a:miter lim="800000"/>
                <a:headEnd/>
                <a:tailEnd/>
              </a:ln>
            </p:spPr>
            <p:txBody>
              <a:bodyPr/>
              <a:lstStyle/>
              <a:p>
                <a:pPr>
                  <a:defRPr/>
                </a:pPr>
                <a:endParaRPr lang="en-US" dirty="0"/>
              </a:p>
            </p:txBody>
          </p:sp>
          <p:sp>
            <p:nvSpPr>
              <p:cNvPr id="541015" name="Rectangle 343"/>
              <p:cNvSpPr>
                <a:spLocks noChangeArrowheads="1"/>
              </p:cNvSpPr>
              <p:nvPr userDrawn="1"/>
            </p:nvSpPr>
            <p:spPr bwMode="auto">
              <a:xfrm>
                <a:off x="5802" y="560"/>
                <a:ext cx="28" cy="5"/>
              </a:xfrm>
              <a:prstGeom prst="rect">
                <a:avLst/>
              </a:prstGeom>
              <a:solidFill>
                <a:srgbClr val="DFC793"/>
              </a:solidFill>
              <a:ln w="0">
                <a:noFill/>
                <a:miter lim="800000"/>
                <a:headEnd/>
                <a:tailEnd/>
              </a:ln>
            </p:spPr>
            <p:txBody>
              <a:bodyPr/>
              <a:lstStyle/>
              <a:p>
                <a:pPr>
                  <a:defRPr/>
                </a:pPr>
                <a:endParaRPr lang="en-US" dirty="0"/>
              </a:p>
            </p:txBody>
          </p:sp>
          <p:sp>
            <p:nvSpPr>
              <p:cNvPr id="541016" name="Rectangle 344"/>
              <p:cNvSpPr>
                <a:spLocks noChangeArrowheads="1"/>
              </p:cNvSpPr>
              <p:nvPr userDrawn="1"/>
            </p:nvSpPr>
            <p:spPr bwMode="auto">
              <a:xfrm>
                <a:off x="4929" y="565"/>
                <a:ext cx="79" cy="6"/>
              </a:xfrm>
              <a:prstGeom prst="rect">
                <a:avLst/>
              </a:prstGeom>
              <a:solidFill>
                <a:srgbClr val="DFC793"/>
              </a:solidFill>
              <a:ln w="0">
                <a:noFill/>
                <a:miter lim="800000"/>
                <a:headEnd/>
                <a:tailEnd/>
              </a:ln>
            </p:spPr>
            <p:txBody>
              <a:bodyPr/>
              <a:lstStyle/>
              <a:p>
                <a:pPr>
                  <a:defRPr/>
                </a:pPr>
                <a:endParaRPr lang="en-US" dirty="0"/>
              </a:p>
            </p:txBody>
          </p:sp>
          <p:sp>
            <p:nvSpPr>
              <p:cNvPr id="541017" name="Rectangle 345"/>
              <p:cNvSpPr>
                <a:spLocks noChangeArrowheads="1"/>
              </p:cNvSpPr>
              <p:nvPr userDrawn="1"/>
            </p:nvSpPr>
            <p:spPr bwMode="auto">
              <a:xfrm>
                <a:off x="5265" y="565"/>
                <a:ext cx="151" cy="6"/>
              </a:xfrm>
              <a:prstGeom prst="rect">
                <a:avLst/>
              </a:prstGeom>
              <a:solidFill>
                <a:srgbClr val="DFC793"/>
              </a:solidFill>
              <a:ln w="0">
                <a:noFill/>
                <a:miter lim="800000"/>
                <a:headEnd/>
                <a:tailEnd/>
              </a:ln>
            </p:spPr>
            <p:txBody>
              <a:bodyPr/>
              <a:lstStyle/>
              <a:p>
                <a:pPr>
                  <a:defRPr/>
                </a:pPr>
                <a:endParaRPr lang="en-US" dirty="0"/>
              </a:p>
            </p:txBody>
          </p:sp>
          <p:sp>
            <p:nvSpPr>
              <p:cNvPr id="541018" name="Rectangle 346"/>
              <p:cNvSpPr>
                <a:spLocks noChangeArrowheads="1"/>
              </p:cNvSpPr>
              <p:nvPr userDrawn="1"/>
            </p:nvSpPr>
            <p:spPr bwMode="auto">
              <a:xfrm>
                <a:off x="5612" y="565"/>
                <a:ext cx="67" cy="6"/>
              </a:xfrm>
              <a:prstGeom prst="rect">
                <a:avLst/>
              </a:prstGeom>
              <a:solidFill>
                <a:srgbClr val="DFC793"/>
              </a:solidFill>
              <a:ln w="0">
                <a:noFill/>
                <a:miter lim="800000"/>
                <a:headEnd/>
                <a:tailEnd/>
              </a:ln>
            </p:spPr>
            <p:txBody>
              <a:bodyPr/>
              <a:lstStyle/>
              <a:p>
                <a:pPr>
                  <a:defRPr/>
                </a:pPr>
                <a:endParaRPr lang="en-US" dirty="0"/>
              </a:p>
            </p:txBody>
          </p:sp>
          <p:sp>
            <p:nvSpPr>
              <p:cNvPr id="541019" name="Rectangle 347"/>
              <p:cNvSpPr>
                <a:spLocks noChangeArrowheads="1"/>
              </p:cNvSpPr>
              <p:nvPr userDrawn="1"/>
            </p:nvSpPr>
            <p:spPr bwMode="auto">
              <a:xfrm>
                <a:off x="5802" y="565"/>
                <a:ext cx="28" cy="6"/>
              </a:xfrm>
              <a:prstGeom prst="rect">
                <a:avLst/>
              </a:prstGeom>
              <a:solidFill>
                <a:srgbClr val="DFC793"/>
              </a:solidFill>
              <a:ln w="0">
                <a:noFill/>
                <a:miter lim="800000"/>
                <a:headEnd/>
                <a:tailEnd/>
              </a:ln>
            </p:spPr>
            <p:txBody>
              <a:bodyPr/>
              <a:lstStyle/>
              <a:p>
                <a:pPr>
                  <a:defRPr/>
                </a:pPr>
                <a:endParaRPr lang="en-US" dirty="0"/>
              </a:p>
            </p:txBody>
          </p:sp>
          <p:sp>
            <p:nvSpPr>
              <p:cNvPr id="541020" name="Rectangle 348"/>
              <p:cNvSpPr>
                <a:spLocks noChangeArrowheads="1"/>
              </p:cNvSpPr>
              <p:nvPr userDrawn="1"/>
            </p:nvSpPr>
            <p:spPr bwMode="auto">
              <a:xfrm>
                <a:off x="4929" y="571"/>
                <a:ext cx="79" cy="5"/>
              </a:xfrm>
              <a:prstGeom prst="rect">
                <a:avLst/>
              </a:prstGeom>
              <a:solidFill>
                <a:srgbClr val="DFC793"/>
              </a:solidFill>
              <a:ln w="0">
                <a:noFill/>
                <a:miter lim="800000"/>
                <a:headEnd/>
                <a:tailEnd/>
              </a:ln>
            </p:spPr>
            <p:txBody>
              <a:bodyPr/>
              <a:lstStyle/>
              <a:p>
                <a:pPr>
                  <a:defRPr/>
                </a:pPr>
                <a:endParaRPr lang="en-US" dirty="0"/>
              </a:p>
            </p:txBody>
          </p:sp>
          <p:sp>
            <p:nvSpPr>
              <p:cNvPr id="541021" name="Rectangle 349"/>
              <p:cNvSpPr>
                <a:spLocks noChangeArrowheads="1"/>
              </p:cNvSpPr>
              <p:nvPr userDrawn="1"/>
            </p:nvSpPr>
            <p:spPr bwMode="auto">
              <a:xfrm>
                <a:off x="5265" y="571"/>
                <a:ext cx="151" cy="5"/>
              </a:xfrm>
              <a:prstGeom prst="rect">
                <a:avLst/>
              </a:prstGeom>
              <a:solidFill>
                <a:srgbClr val="DFC793"/>
              </a:solidFill>
              <a:ln w="0">
                <a:noFill/>
                <a:miter lim="800000"/>
                <a:headEnd/>
                <a:tailEnd/>
              </a:ln>
            </p:spPr>
            <p:txBody>
              <a:bodyPr/>
              <a:lstStyle/>
              <a:p>
                <a:pPr>
                  <a:defRPr/>
                </a:pPr>
                <a:endParaRPr lang="en-US" dirty="0"/>
              </a:p>
            </p:txBody>
          </p:sp>
          <p:sp>
            <p:nvSpPr>
              <p:cNvPr id="541022" name="Rectangle 350"/>
              <p:cNvSpPr>
                <a:spLocks noChangeArrowheads="1"/>
              </p:cNvSpPr>
              <p:nvPr userDrawn="1"/>
            </p:nvSpPr>
            <p:spPr bwMode="auto">
              <a:xfrm>
                <a:off x="5612" y="571"/>
                <a:ext cx="67" cy="5"/>
              </a:xfrm>
              <a:prstGeom prst="rect">
                <a:avLst/>
              </a:prstGeom>
              <a:solidFill>
                <a:srgbClr val="DFC793"/>
              </a:solidFill>
              <a:ln w="0">
                <a:noFill/>
                <a:miter lim="800000"/>
                <a:headEnd/>
                <a:tailEnd/>
              </a:ln>
            </p:spPr>
            <p:txBody>
              <a:bodyPr/>
              <a:lstStyle/>
              <a:p>
                <a:pPr>
                  <a:defRPr/>
                </a:pPr>
                <a:endParaRPr lang="en-US" dirty="0"/>
              </a:p>
            </p:txBody>
          </p:sp>
          <p:sp>
            <p:nvSpPr>
              <p:cNvPr id="541023" name="Rectangle 351"/>
              <p:cNvSpPr>
                <a:spLocks noChangeArrowheads="1"/>
              </p:cNvSpPr>
              <p:nvPr userDrawn="1"/>
            </p:nvSpPr>
            <p:spPr bwMode="auto">
              <a:xfrm>
                <a:off x="5802" y="571"/>
                <a:ext cx="28" cy="5"/>
              </a:xfrm>
              <a:prstGeom prst="rect">
                <a:avLst/>
              </a:prstGeom>
              <a:solidFill>
                <a:srgbClr val="DFC793"/>
              </a:solidFill>
              <a:ln w="0">
                <a:noFill/>
                <a:miter lim="800000"/>
                <a:headEnd/>
                <a:tailEnd/>
              </a:ln>
            </p:spPr>
            <p:txBody>
              <a:bodyPr/>
              <a:lstStyle/>
              <a:p>
                <a:pPr>
                  <a:defRPr/>
                </a:pPr>
                <a:endParaRPr lang="en-US" dirty="0"/>
              </a:p>
            </p:txBody>
          </p:sp>
          <p:sp>
            <p:nvSpPr>
              <p:cNvPr id="541024" name="Rectangle 352"/>
              <p:cNvSpPr>
                <a:spLocks noChangeArrowheads="1"/>
              </p:cNvSpPr>
              <p:nvPr userDrawn="1"/>
            </p:nvSpPr>
            <p:spPr bwMode="auto">
              <a:xfrm>
                <a:off x="4935" y="576"/>
                <a:ext cx="78" cy="6"/>
              </a:xfrm>
              <a:prstGeom prst="rect">
                <a:avLst/>
              </a:prstGeom>
              <a:solidFill>
                <a:srgbClr val="DFC793"/>
              </a:solidFill>
              <a:ln w="0">
                <a:noFill/>
                <a:miter lim="800000"/>
                <a:headEnd/>
                <a:tailEnd/>
              </a:ln>
            </p:spPr>
            <p:txBody>
              <a:bodyPr/>
              <a:lstStyle/>
              <a:p>
                <a:pPr>
                  <a:defRPr/>
                </a:pPr>
                <a:endParaRPr lang="en-US" dirty="0"/>
              </a:p>
            </p:txBody>
          </p:sp>
          <p:sp>
            <p:nvSpPr>
              <p:cNvPr id="541025" name="Rectangle 353"/>
              <p:cNvSpPr>
                <a:spLocks noChangeArrowheads="1"/>
              </p:cNvSpPr>
              <p:nvPr userDrawn="1"/>
            </p:nvSpPr>
            <p:spPr bwMode="auto">
              <a:xfrm>
                <a:off x="5271" y="576"/>
                <a:ext cx="145" cy="6"/>
              </a:xfrm>
              <a:prstGeom prst="rect">
                <a:avLst/>
              </a:prstGeom>
              <a:solidFill>
                <a:srgbClr val="DFC793"/>
              </a:solidFill>
              <a:ln w="0">
                <a:noFill/>
                <a:miter lim="800000"/>
                <a:headEnd/>
                <a:tailEnd/>
              </a:ln>
            </p:spPr>
            <p:txBody>
              <a:bodyPr/>
              <a:lstStyle/>
              <a:p>
                <a:pPr>
                  <a:defRPr/>
                </a:pPr>
                <a:endParaRPr lang="en-US" dirty="0"/>
              </a:p>
            </p:txBody>
          </p:sp>
          <p:sp>
            <p:nvSpPr>
              <p:cNvPr id="541026" name="Rectangle 354"/>
              <p:cNvSpPr>
                <a:spLocks noChangeArrowheads="1"/>
              </p:cNvSpPr>
              <p:nvPr userDrawn="1"/>
            </p:nvSpPr>
            <p:spPr bwMode="auto">
              <a:xfrm>
                <a:off x="5607" y="576"/>
                <a:ext cx="72" cy="6"/>
              </a:xfrm>
              <a:prstGeom prst="rect">
                <a:avLst/>
              </a:prstGeom>
              <a:solidFill>
                <a:srgbClr val="DFC793"/>
              </a:solidFill>
              <a:ln w="0">
                <a:noFill/>
                <a:miter lim="800000"/>
                <a:headEnd/>
                <a:tailEnd/>
              </a:ln>
            </p:spPr>
            <p:txBody>
              <a:bodyPr/>
              <a:lstStyle/>
              <a:p>
                <a:pPr>
                  <a:defRPr/>
                </a:pPr>
                <a:endParaRPr lang="en-US" dirty="0"/>
              </a:p>
            </p:txBody>
          </p:sp>
          <p:sp>
            <p:nvSpPr>
              <p:cNvPr id="541027" name="Rectangle 355"/>
              <p:cNvSpPr>
                <a:spLocks noChangeArrowheads="1"/>
              </p:cNvSpPr>
              <p:nvPr userDrawn="1"/>
            </p:nvSpPr>
            <p:spPr bwMode="auto">
              <a:xfrm>
                <a:off x="5802" y="576"/>
                <a:ext cx="28" cy="6"/>
              </a:xfrm>
              <a:prstGeom prst="rect">
                <a:avLst/>
              </a:prstGeom>
              <a:solidFill>
                <a:srgbClr val="DFC793"/>
              </a:solidFill>
              <a:ln w="0">
                <a:noFill/>
                <a:miter lim="800000"/>
                <a:headEnd/>
                <a:tailEnd/>
              </a:ln>
            </p:spPr>
            <p:txBody>
              <a:bodyPr/>
              <a:lstStyle/>
              <a:p>
                <a:pPr>
                  <a:defRPr/>
                </a:pPr>
                <a:endParaRPr lang="en-US" dirty="0"/>
              </a:p>
            </p:txBody>
          </p:sp>
          <p:sp>
            <p:nvSpPr>
              <p:cNvPr id="541028" name="Rectangle 356"/>
              <p:cNvSpPr>
                <a:spLocks noChangeArrowheads="1"/>
              </p:cNvSpPr>
              <p:nvPr userDrawn="1"/>
            </p:nvSpPr>
            <p:spPr bwMode="auto">
              <a:xfrm>
                <a:off x="4941" y="582"/>
                <a:ext cx="78" cy="6"/>
              </a:xfrm>
              <a:prstGeom prst="rect">
                <a:avLst/>
              </a:prstGeom>
              <a:solidFill>
                <a:srgbClr val="DFC793"/>
              </a:solidFill>
              <a:ln w="0">
                <a:noFill/>
                <a:miter lim="800000"/>
                <a:headEnd/>
                <a:tailEnd/>
              </a:ln>
            </p:spPr>
            <p:txBody>
              <a:bodyPr/>
              <a:lstStyle/>
              <a:p>
                <a:pPr>
                  <a:defRPr/>
                </a:pPr>
                <a:endParaRPr lang="en-US" dirty="0"/>
              </a:p>
            </p:txBody>
          </p:sp>
          <p:sp>
            <p:nvSpPr>
              <p:cNvPr id="541029" name="Rectangle 357"/>
              <p:cNvSpPr>
                <a:spLocks noChangeArrowheads="1"/>
              </p:cNvSpPr>
              <p:nvPr userDrawn="1"/>
            </p:nvSpPr>
            <p:spPr bwMode="auto">
              <a:xfrm>
                <a:off x="5271" y="582"/>
                <a:ext cx="151" cy="6"/>
              </a:xfrm>
              <a:prstGeom prst="rect">
                <a:avLst/>
              </a:prstGeom>
              <a:solidFill>
                <a:srgbClr val="DFC793"/>
              </a:solidFill>
              <a:ln w="0">
                <a:noFill/>
                <a:miter lim="800000"/>
                <a:headEnd/>
                <a:tailEnd/>
              </a:ln>
            </p:spPr>
            <p:txBody>
              <a:bodyPr/>
              <a:lstStyle/>
              <a:p>
                <a:pPr>
                  <a:defRPr/>
                </a:pPr>
                <a:endParaRPr lang="en-US" dirty="0"/>
              </a:p>
            </p:txBody>
          </p:sp>
          <p:sp>
            <p:nvSpPr>
              <p:cNvPr id="541030" name="Rectangle 358"/>
              <p:cNvSpPr>
                <a:spLocks noChangeArrowheads="1"/>
              </p:cNvSpPr>
              <p:nvPr userDrawn="1"/>
            </p:nvSpPr>
            <p:spPr bwMode="auto">
              <a:xfrm>
                <a:off x="5607" y="582"/>
                <a:ext cx="67" cy="6"/>
              </a:xfrm>
              <a:prstGeom prst="rect">
                <a:avLst/>
              </a:prstGeom>
              <a:solidFill>
                <a:srgbClr val="DFC793"/>
              </a:solidFill>
              <a:ln w="0">
                <a:noFill/>
                <a:miter lim="800000"/>
                <a:headEnd/>
                <a:tailEnd/>
              </a:ln>
            </p:spPr>
            <p:txBody>
              <a:bodyPr/>
              <a:lstStyle/>
              <a:p>
                <a:pPr>
                  <a:defRPr/>
                </a:pPr>
                <a:endParaRPr lang="en-US" dirty="0"/>
              </a:p>
            </p:txBody>
          </p:sp>
          <p:sp>
            <p:nvSpPr>
              <p:cNvPr id="541031" name="Rectangle 359"/>
              <p:cNvSpPr>
                <a:spLocks noChangeArrowheads="1"/>
              </p:cNvSpPr>
              <p:nvPr userDrawn="1"/>
            </p:nvSpPr>
            <p:spPr bwMode="auto">
              <a:xfrm>
                <a:off x="5802" y="582"/>
                <a:ext cx="28" cy="6"/>
              </a:xfrm>
              <a:prstGeom prst="rect">
                <a:avLst/>
              </a:prstGeom>
              <a:solidFill>
                <a:srgbClr val="DFC793"/>
              </a:solidFill>
              <a:ln w="0">
                <a:noFill/>
                <a:miter lim="800000"/>
                <a:headEnd/>
                <a:tailEnd/>
              </a:ln>
            </p:spPr>
            <p:txBody>
              <a:bodyPr/>
              <a:lstStyle/>
              <a:p>
                <a:pPr>
                  <a:defRPr/>
                </a:pPr>
                <a:endParaRPr lang="en-US" dirty="0"/>
              </a:p>
            </p:txBody>
          </p:sp>
          <p:sp>
            <p:nvSpPr>
              <p:cNvPr id="541032" name="Rectangle 360"/>
              <p:cNvSpPr>
                <a:spLocks noChangeArrowheads="1"/>
              </p:cNvSpPr>
              <p:nvPr userDrawn="1"/>
            </p:nvSpPr>
            <p:spPr bwMode="auto">
              <a:xfrm>
                <a:off x="4946" y="588"/>
                <a:ext cx="79" cy="5"/>
              </a:xfrm>
              <a:prstGeom prst="rect">
                <a:avLst/>
              </a:prstGeom>
              <a:solidFill>
                <a:srgbClr val="DFC793"/>
              </a:solidFill>
              <a:ln w="0">
                <a:noFill/>
                <a:miter lim="800000"/>
                <a:headEnd/>
                <a:tailEnd/>
              </a:ln>
            </p:spPr>
            <p:txBody>
              <a:bodyPr/>
              <a:lstStyle/>
              <a:p>
                <a:pPr>
                  <a:defRPr/>
                </a:pPr>
                <a:endParaRPr lang="en-US" dirty="0"/>
              </a:p>
            </p:txBody>
          </p:sp>
          <p:sp>
            <p:nvSpPr>
              <p:cNvPr id="541033" name="Rectangle 361"/>
              <p:cNvSpPr>
                <a:spLocks noChangeArrowheads="1"/>
              </p:cNvSpPr>
              <p:nvPr userDrawn="1"/>
            </p:nvSpPr>
            <p:spPr bwMode="auto">
              <a:xfrm>
                <a:off x="5271" y="588"/>
                <a:ext cx="151" cy="5"/>
              </a:xfrm>
              <a:prstGeom prst="rect">
                <a:avLst/>
              </a:prstGeom>
              <a:solidFill>
                <a:srgbClr val="DFC793"/>
              </a:solidFill>
              <a:ln w="0">
                <a:noFill/>
                <a:miter lim="800000"/>
                <a:headEnd/>
                <a:tailEnd/>
              </a:ln>
            </p:spPr>
            <p:txBody>
              <a:bodyPr/>
              <a:lstStyle/>
              <a:p>
                <a:pPr>
                  <a:defRPr/>
                </a:pPr>
                <a:endParaRPr lang="en-US" dirty="0"/>
              </a:p>
            </p:txBody>
          </p:sp>
          <p:sp>
            <p:nvSpPr>
              <p:cNvPr id="541034" name="Rectangle 362"/>
              <p:cNvSpPr>
                <a:spLocks noChangeArrowheads="1"/>
              </p:cNvSpPr>
              <p:nvPr userDrawn="1"/>
            </p:nvSpPr>
            <p:spPr bwMode="auto">
              <a:xfrm>
                <a:off x="5601" y="588"/>
                <a:ext cx="73" cy="5"/>
              </a:xfrm>
              <a:prstGeom prst="rect">
                <a:avLst/>
              </a:prstGeom>
              <a:solidFill>
                <a:srgbClr val="DFC793"/>
              </a:solidFill>
              <a:ln w="0">
                <a:noFill/>
                <a:miter lim="800000"/>
                <a:headEnd/>
                <a:tailEnd/>
              </a:ln>
            </p:spPr>
            <p:txBody>
              <a:bodyPr/>
              <a:lstStyle/>
              <a:p>
                <a:pPr>
                  <a:defRPr/>
                </a:pPr>
                <a:endParaRPr lang="en-US" dirty="0"/>
              </a:p>
            </p:txBody>
          </p:sp>
          <p:sp>
            <p:nvSpPr>
              <p:cNvPr id="541035" name="Rectangle 363"/>
              <p:cNvSpPr>
                <a:spLocks noChangeArrowheads="1"/>
              </p:cNvSpPr>
              <p:nvPr userDrawn="1"/>
            </p:nvSpPr>
            <p:spPr bwMode="auto">
              <a:xfrm>
                <a:off x="5802" y="588"/>
                <a:ext cx="28" cy="5"/>
              </a:xfrm>
              <a:prstGeom prst="rect">
                <a:avLst/>
              </a:prstGeom>
              <a:solidFill>
                <a:srgbClr val="DFC793"/>
              </a:solidFill>
              <a:ln w="0">
                <a:noFill/>
                <a:miter lim="800000"/>
                <a:headEnd/>
                <a:tailEnd/>
              </a:ln>
            </p:spPr>
            <p:txBody>
              <a:bodyPr/>
              <a:lstStyle/>
              <a:p>
                <a:pPr>
                  <a:defRPr/>
                </a:pPr>
                <a:endParaRPr lang="en-US" dirty="0"/>
              </a:p>
            </p:txBody>
          </p:sp>
          <p:sp>
            <p:nvSpPr>
              <p:cNvPr id="541036" name="Rectangle 364"/>
              <p:cNvSpPr>
                <a:spLocks noChangeArrowheads="1"/>
              </p:cNvSpPr>
              <p:nvPr userDrawn="1"/>
            </p:nvSpPr>
            <p:spPr bwMode="auto">
              <a:xfrm>
                <a:off x="4325" y="593"/>
                <a:ext cx="17" cy="6"/>
              </a:xfrm>
              <a:prstGeom prst="rect">
                <a:avLst/>
              </a:prstGeom>
              <a:solidFill>
                <a:srgbClr val="DFC793"/>
              </a:solidFill>
              <a:ln w="0">
                <a:noFill/>
                <a:miter lim="800000"/>
                <a:headEnd/>
                <a:tailEnd/>
              </a:ln>
            </p:spPr>
            <p:txBody>
              <a:bodyPr/>
              <a:lstStyle/>
              <a:p>
                <a:pPr>
                  <a:defRPr/>
                </a:pPr>
                <a:endParaRPr lang="en-US" dirty="0"/>
              </a:p>
            </p:txBody>
          </p:sp>
          <p:sp>
            <p:nvSpPr>
              <p:cNvPr id="541037" name="Rectangle 365"/>
              <p:cNvSpPr>
                <a:spLocks noChangeArrowheads="1"/>
              </p:cNvSpPr>
              <p:nvPr userDrawn="1"/>
            </p:nvSpPr>
            <p:spPr bwMode="auto">
              <a:xfrm>
                <a:off x="4952" y="593"/>
                <a:ext cx="78" cy="6"/>
              </a:xfrm>
              <a:prstGeom prst="rect">
                <a:avLst/>
              </a:prstGeom>
              <a:solidFill>
                <a:srgbClr val="DFC793"/>
              </a:solidFill>
              <a:ln w="0">
                <a:noFill/>
                <a:miter lim="800000"/>
                <a:headEnd/>
                <a:tailEnd/>
              </a:ln>
            </p:spPr>
            <p:txBody>
              <a:bodyPr/>
              <a:lstStyle/>
              <a:p>
                <a:pPr>
                  <a:defRPr/>
                </a:pPr>
                <a:endParaRPr lang="en-US" dirty="0"/>
              </a:p>
            </p:txBody>
          </p:sp>
          <p:sp>
            <p:nvSpPr>
              <p:cNvPr id="541038" name="Rectangle 366"/>
              <p:cNvSpPr>
                <a:spLocks noChangeArrowheads="1"/>
              </p:cNvSpPr>
              <p:nvPr userDrawn="1"/>
            </p:nvSpPr>
            <p:spPr bwMode="auto">
              <a:xfrm>
                <a:off x="5271" y="593"/>
                <a:ext cx="151" cy="6"/>
              </a:xfrm>
              <a:prstGeom prst="rect">
                <a:avLst/>
              </a:prstGeom>
              <a:solidFill>
                <a:srgbClr val="DFC793"/>
              </a:solidFill>
              <a:ln w="0">
                <a:noFill/>
                <a:miter lim="800000"/>
                <a:headEnd/>
                <a:tailEnd/>
              </a:ln>
            </p:spPr>
            <p:txBody>
              <a:bodyPr/>
              <a:lstStyle/>
              <a:p>
                <a:pPr>
                  <a:defRPr/>
                </a:pPr>
                <a:endParaRPr lang="en-US" dirty="0"/>
              </a:p>
            </p:txBody>
          </p:sp>
          <p:sp>
            <p:nvSpPr>
              <p:cNvPr id="541039" name="Rectangle 367"/>
              <p:cNvSpPr>
                <a:spLocks noChangeArrowheads="1"/>
              </p:cNvSpPr>
              <p:nvPr userDrawn="1"/>
            </p:nvSpPr>
            <p:spPr bwMode="auto">
              <a:xfrm>
                <a:off x="5601" y="593"/>
                <a:ext cx="67" cy="6"/>
              </a:xfrm>
              <a:prstGeom prst="rect">
                <a:avLst/>
              </a:prstGeom>
              <a:solidFill>
                <a:srgbClr val="DFC793"/>
              </a:solidFill>
              <a:ln w="0">
                <a:noFill/>
                <a:miter lim="800000"/>
                <a:headEnd/>
                <a:tailEnd/>
              </a:ln>
            </p:spPr>
            <p:txBody>
              <a:bodyPr/>
              <a:lstStyle/>
              <a:p>
                <a:pPr>
                  <a:defRPr/>
                </a:pPr>
                <a:endParaRPr lang="en-US" dirty="0"/>
              </a:p>
            </p:txBody>
          </p:sp>
          <p:sp>
            <p:nvSpPr>
              <p:cNvPr id="541040" name="Rectangle 368"/>
              <p:cNvSpPr>
                <a:spLocks noChangeArrowheads="1"/>
              </p:cNvSpPr>
              <p:nvPr userDrawn="1"/>
            </p:nvSpPr>
            <p:spPr bwMode="auto">
              <a:xfrm>
                <a:off x="5802" y="593"/>
                <a:ext cx="28" cy="6"/>
              </a:xfrm>
              <a:prstGeom prst="rect">
                <a:avLst/>
              </a:prstGeom>
              <a:solidFill>
                <a:srgbClr val="DFC793"/>
              </a:solidFill>
              <a:ln w="0">
                <a:noFill/>
                <a:miter lim="800000"/>
                <a:headEnd/>
                <a:tailEnd/>
              </a:ln>
            </p:spPr>
            <p:txBody>
              <a:bodyPr/>
              <a:lstStyle/>
              <a:p>
                <a:pPr>
                  <a:defRPr/>
                </a:pPr>
                <a:endParaRPr lang="en-US" dirty="0"/>
              </a:p>
            </p:txBody>
          </p:sp>
          <p:sp>
            <p:nvSpPr>
              <p:cNvPr id="541041" name="Rectangle 369"/>
              <p:cNvSpPr>
                <a:spLocks noChangeArrowheads="1"/>
              </p:cNvSpPr>
              <p:nvPr userDrawn="1"/>
            </p:nvSpPr>
            <p:spPr bwMode="auto">
              <a:xfrm>
                <a:off x="4320" y="599"/>
                <a:ext cx="33" cy="5"/>
              </a:xfrm>
              <a:prstGeom prst="rect">
                <a:avLst/>
              </a:prstGeom>
              <a:solidFill>
                <a:srgbClr val="DFC793"/>
              </a:solidFill>
              <a:ln w="0">
                <a:noFill/>
                <a:miter lim="800000"/>
                <a:headEnd/>
                <a:tailEnd/>
              </a:ln>
            </p:spPr>
            <p:txBody>
              <a:bodyPr/>
              <a:lstStyle/>
              <a:p>
                <a:pPr>
                  <a:defRPr/>
                </a:pPr>
                <a:endParaRPr lang="en-US" dirty="0"/>
              </a:p>
            </p:txBody>
          </p:sp>
          <p:sp>
            <p:nvSpPr>
              <p:cNvPr id="541042" name="Rectangle 370"/>
              <p:cNvSpPr>
                <a:spLocks noChangeArrowheads="1"/>
              </p:cNvSpPr>
              <p:nvPr userDrawn="1"/>
            </p:nvSpPr>
            <p:spPr bwMode="auto">
              <a:xfrm>
                <a:off x="4952" y="599"/>
                <a:ext cx="84" cy="5"/>
              </a:xfrm>
              <a:prstGeom prst="rect">
                <a:avLst/>
              </a:prstGeom>
              <a:solidFill>
                <a:srgbClr val="DFC793"/>
              </a:solidFill>
              <a:ln w="0">
                <a:noFill/>
                <a:miter lim="800000"/>
                <a:headEnd/>
                <a:tailEnd/>
              </a:ln>
            </p:spPr>
            <p:txBody>
              <a:bodyPr/>
              <a:lstStyle/>
              <a:p>
                <a:pPr>
                  <a:defRPr/>
                </a:pPr>
                <a:endParaRPr lang="en-US" dirty="0"/>
              </a:p>
            </p:txBody>
          </p:sp>
          <p:sp>
            <p:nvSpPr>
              <p:cNvPr id="541043" name="Rectangle 371"/>
              <p:cNvSpPr>
                <a:spLocks noChangeArrowheads="1"/>
              </p:cNvSpPr>
              <p:nvPr userDrawn="1"/>
            </p:nvSpPr>
            <p:spPr bwMode="auto">
              <a:xfrm>
                <a:off x="5271" y="599"/>
                <a:ext cx="151" cy="5"/>
              </a:xfrm>
              <a:prstGeom prst="rect">
                <a:avLst/>
              </a:prstGeom>
              <a:solidFill>
                <a:srgbClr val="DFC793"/>
              </a:solidFill>
              <a:ln w="0">
                <a:noFill/>
                <a:miter lim="800000"/>
                <a:headEnd/>
                <a:tailEnd/>
              </a:ln>
            </p:spPr>
            <p:txBody>
              <a:bodyPr/>
              <a:lstStyle/>
              <a:p>
                <a:pPr>
                  <a:defRPr/>
                </a:pPr>
                <a:endParaRPr lang="en-US" dirty="0"/>
              </a:p>
            </p:txBody>
          </p:sp>
          <p:sp>
            <p:nvSpPr>
              <p:cNvPr id="541044" name="Rectangle 372"/>
              <p:cNvSpPr>
                <a:spLocks noChangeArrowheads="1"/>
              </p:cNvSpPr>
              <p:nvPr userDrawn="1"/>
            </p:nvSpPr>
            <p:spPr bwMode="auto">
              <a:xfrm>
                <a:off x="5601" y="599"/>
                <a:ext cx="67" cy="5"/>
              </a:xfrm>
              <a:prstGeom prst="rect">
                <a:avLst/>
              </a:prstGeom>
              <a:solidFill>
                <a:srgbClr val="DFC793"/>
              </a:solidFill>
              <a:ln w="0">
                <a:noFill/>
                <a:miter lim="800000"/>
                <a:headEnd/>
                <a:tailEnd/>
              </a:ln>
            </p:spPr>
            <p:txBody>
              <a:bodyPr/>
              <a:lstStyle/>
              <a:p>
                <a:pPr>
                  <a:defRPr/>
                </a:pPr>
                <a:endParaRPr lang="en-US" dirty="0"/>
              </a:p>
            </p:txBody>
          </p:sp>
          <p:sp>
            <p:nvSpPr>
              <p:cNvPr id="541045" name="Rectangle 373"/>
              <p:cNvSpPr>
                <a:spLocks noChangeArrowheads="1"/>
              </p:cNvSpPr>
              <p:nvPr userDrawn="1"/>
            </p:nvSpPr>
            <p:spPr bwMode="auto">
              <a:xfrm>
                <a:off x="5802" y="599"/>
                <a:ext cx="28" cy="5"/>
              </a:xfrm>
              <a:prstGeom prst="rect">
                <a:avLst/>
              </a:prstGeom>
              <a:solidFill>
                <a:srgbClr val="DFC793"/>
              </a:solidFill>
              <a:ln w="0">
                <a:noFill/>
                <a:miter lim="800000"/>
                <a:headEnd/>
                <a:tailEnd/>
              </a:ln>
            </p:spPr>
            <p:txBody>
              <a:bodyPr/>
              <a:lstStyle/>
              <a:p>
                <a:pPr>
                  <a:defRPr/>
                </a:pPr>
                <a:endParaRPr lang="en-US" dirty="0"/>
              </a:p>
            </p:txBody>
          </p:sp>
          <p:sp>
            <p:nvSpPr>
              <p:cNvPr id="541046" name="Rectangle 374"/>
              <p:cNvSpPr>
                <a:spLocks noChangeArrowheads="1"/>
              </p:cNvSpPr>
              <p:nvPr userDrawn="1"/>
            </p:nvSpPr>
            <p:spPr bwMode="auto">
              <a:xfrm>
                <a:off x="4314" y="604"/>
                <a:ext cx="56" cy="6"/>
              </a:xfrm>
              <a:prstGeom prst="rect">
                <a:avLst/>
              </a:prstGeom>
              <a:solidFill>
                <a:srgbClr val="DFC793"/>
              </a:solidFill>
              <a:ln w="0">
                <a:noFill/>
                <a:miter lim="800000"/>
                <a:headEnd/>
                <a:tailEnd/>
              </a:ln>
            </p:spPr>
            <p:txBody>
              <a:bodyPr/>
              <a:lstStyle/>
              <a:p>
                <a:pPr>
                  <a:defRPr/>
                </a:pPr>
                <a:endParaRPr lang="en-US" dirty="0"/>
              </a:p>
            </p:txBody>
          </p:sp>
          <p:sp>
            <p:nvSpPr>
              <p:cNvPr id="541047" name="Rectangle 375"/>
              <p:cNvSpPr>
                <a:spLocks noChangeArrowheads="1"/>
              </p:cNvSpPr>
              <p:nvPr userDrawn="1"/>
            </p:nvSpPr>
            <p:spPr bwMode="auto">
              <a:xfrm>
                <a:off x="4957" y="604"/>
                <a:ext cx="79" cy="6"/>
              </a:xfrm>
              <a:prstGeom prst="rect">
                <a:avLst/>
              </a:prstGeom>
              <a:solidFill>
                <a:srgbClr val="DFC793"/>
              </a:solidFill>
              <a:ln w="0">
                <a:noFill/>
                <a:miter lim="800000"/>
                <a:headEnd/>
                <a:tailEnd/>
              </a:ln>
            </p:spPr>
            <p:txBody>
              <a:bodyPr/>
              <a:lstStyle/>
              <a:p>
                <a:pPr>
                  <a:defRPr/>
                </a:pPr>
                <a:endParaRPr lang="en-US" dirty="0"/>
              </a:p>
            </p:txBody>
          </p:sp>
          <p:sp>
            <p:nvSpPr>
              <p:cNvPr id="541048" name="Rectangle 376"/>
              <p:cNvSpPr>
                <a:spLocks noChangeArrowheads="1"/>
              </p:cNvSpPr>
              <p:nvPr userDrawn="1"/>
            </p:nvSpPr>
            <p:spPr bwMode="auto">
              <a:xfrm>
                <a:off x="5271" y="604"/>
                <a:ext cx="151" cy="6"/>
              </a:xfrm>
              <a:prstGeom prst="rect">
                <a:avLst/>
              </a:prstGeom>
              <a:solidFill>
                <a:srgbClr val="DFC793"/>
              </a:solidFill>
              <a:ln w="0">
                <a:noFill/>
                <a:miter lim="800000"/>
                <a:headEnd/>
                <a:tailEnd/>
              </a:ln>
            </p:spPr>
            <p:txBody>
              <a:bodyPr/>
              <a:lstStyle/>
              <a:p>
                <a:pPr>
                  <a:defRPr/>
                </a:pPr>
                <a:endParaRPr lang="en-US" dirty="0"/>
              </a:p>
            </p:txBody>
          </p:sp>
          <p:sp>
            <p:nvSpPr>
              <p:cNvPr id="541049" name="Rectangle 377"/>
              <p:cNvSpPr>
                <a:spLocks noChangeArrowheads="1"/>
              </p:cNvSpPr>
              <p:nvPr userDrawn="1"/>
            </p:nvSpPr>
            <p:spPr bwMode="auto">
              <a:xfrm>
                <a:off x="5595" y="604"/>
                <a:ext cx="73" cy="6"/>
              </a:xfrm>
              <a:prstGeom prst="rect">
                <a:avLst/>
              </a:prstGeom>
              <a:solidFill>
                <a:srgbClr val="DFC793"/>
              </a:solidFill>
              <a:ln w="0">
                <a:noFill/>
                <a:miter lim="800000"/>
                <a:headEnd/>
                <a:tailEnd/>
              </a:ln>
            </p:spPr>
            <p:txBody>
              <a:bodyPr/>
              <a:lstStyle/>
              <a:p>
                <a:pPr>
                  <a:defRPr/>
                </a:pPr>
                <a:endParaRPr lang="en-US" dirty="0"/>
              </a:p>
            </p:txBody>
          </p:sp>
          <p:sp>
            <p:nvSpPr>
              <p:cNvPr id="541050" name="Rectangle 378"/>
              <p:cNvSpPr>
                <a:spLocks noChangeArrowheads="1"/>
              </p:cNvSpPr>
              <p:nvPr userDrawn="1"/>
            </p:nvSpPr>
            <p:spPr bwMode="auto">
              <a:xfrm>
                <a:off x="5802" y="604"/>
                <a:ext cx="28" cy="6"/>
              </a:xfrm>
              <a:prstGeom prst="rect">
                <a:avLst/>
              </a:prstGeom>
              <a:solidFill>
                <a:srgbClr val="DFC793"/>
              </a:solidFill>
              <a:ln w="0">
                <a:noFill/>
                <a:miter lim="800000"/>
                <a:headEnd/>
                <a:tailEnd/>
              </a:ln>
            </p:spPr>
            <p:txBody>
              <a:bodyPr/>
              <a:lstStyle/>
              <a:p>
                <a:pPr>
                  <a:defRPr/>
                </a:pPr>
                <a:endParaRPr lang="en-US" dirty="0"/>
              </a:p>
            </p:txBody>
          </p:sp>
          <p:sp>
            <p:nvSpPr>
              <p:cNvPr id="541051" name="Rectangle 379"/>
              <p:cNvSpPr>
                <a:spLocks noChangeArrowheads="1"/>
              </p:cNvSpPr>
              <p:nvPr userDrawn="1"/>
            </p:nvSpPr>
            <p:spPr bwMode="auto">
              <a:xfrm>
                <a:off x="4308" y="610"/>
                <a:ext cx="73" cy="6"/>
              </a:xfrm>
              <a:prstGeom prst="rect">
                <a:avLst/>
              </a:prstGeom>
              <a:solidFill>
                <a:srgbClr val="DFC793"/>
              </a:solidFill>
              <a:ln w="0">
                <a:noFill/>
                <a:miter lim="800000"/>
                <a:headEnd/>
                <a:tailEnd/>
              </a:ln>
            </p:spPr>
            <p:txBody>
              <a:bodyPr/>
              <a:lstStyle/>
              <a:p>
                <a:pPr>
                  <a:defRPr/>
                </a:pPr>
                <a:endParaRPr lang="en-US" dirty="0"/>
              </a:p>
            </p:txBody>
          </p:sp>
          <p:sp>
            <p:nvSpPr>
              <p:cNvPr id="541052" name="Rectangle 380"/>
              <p:cNvSpPr>
                <a:spLocks noChangeArrowheads="1"/>
              </p:cNvSpPr>
              <p:nvPr userDrawn="1"/>
            </p:nvSpPr>
            <p:spPr bwMode="auto">
              <a:xfrm>
                <a:off x="4963" y="610"/>
                <a:ext cx="78" cy="6"/>
              </a:xfrm>
              <a:prstGeom prst="rect">
                <a:avLst/>
              </a:prstGeom>
              <a:solidFill>
                <a:srgbClr val="DFC793"/>
              </a:solidFill>
              <a:ln w="0">
                <a:noFill/>
                <a:miter lim="800000"/>
                <a:headEnd/>
                <a:tailEnd/>
              </a:ln>
            </p:spPr>
            <p:txBody>
              <a:bodyPr/>
              <a:lstStyle/>
              <a:p>
                <a:pPr>
                  <a:defRPr/>
                </a:pPr>
                <a:endParaRPr lang="en-US" dirty="0"/>
              </a:p>
            </p:txBody>
          </p:sp>
          <p:sp>
            <p:nvSpPr>
              <p:cNvPr id="541053" name="Rectangle 381"/>
              <p:cNvSpPr>
                <a:spLocks noChangeArrowheads="1"/>
              </p:cNvSpPr>
              <p:nvPr userDrawn="1"/>
            </p:nvSpPr>
            <p:spPr bwMode="auto">
              <a:xfrm>
                <a:off x="5271" y="610"/>
                <a:ext cx="151" cy="6"/>
              </a:xfrm>
              <a:prstGeom prst="rect">
                <a:avLst/>
              </a:prstGeom>
              <a:solidFill>
                <a:srgbClr val="DFC793"/>
              </a:solidFill>
              <a:ln w="0">
                <a:noFill/>
                <a:miter lim="800000"/>
                <a:headEnd/>
                <a:tailEnd/>
              </a:ln>
            </p:spPr>
            <p:txBody>
              <a:bodyPr/>
              <a:lstStyle/>
              <a:p>
                <a:pPr>
                  <a:defRPr/>
                </a:pPr>
                <a:endParaRPr lang="en-US" dirty="0"/>
              </a:p>
            </p:txBody>
          </p:sp>
          <p:sp>
            <p:nvSpPr>
              <p:cNvPr id="541054" name="Rectangle 382"/>
              <p:cNvSpPr>
                <a:spLocks noChangeArrowheads="1"/>
              </p:cNvSpPr>
              <p:nvPr userDrawn="1"/>
            </p:nvSpPr>
            <p:spPr bwMode="auto">
              <a:xfrm>
                <a:off x="5595" y="610"/>
                <a:ext cx="68" cy="6"/>
              </a:xfrm>
              <a:prstGeom prst="rect">
                <a:avLst/>
              </a:prstGeom>
              <a:solidFill>
                <a:srgbClr val="DFC793"/>
              </a:solidFill>
              <a:ln w="0">
                <a:noFill/>
                <a:miter lim="800000"/>
                <a:headEnd/>
                <a:tailEnd/>
              </a:ln>
            </p:spPr>
            <p:txBody>
              <a:bodyPr/>
              <a:lstStyle/>
              <a:p>
                <a:pPr>
                  <a:defRPr/>
                </a:pPr>
                <a:endParaRPr lang="en-US" dirty="0"/>
              </a:p>
            </p:txBody>
          </p:sp>
          <p:sp>
            <p:nvSpPr>
              <p:cNvPr id="541055" name="Rectangle 383"/>
              <p:cNvSpPr>
                <a:spLocks noChangeArrowheads="1"/>
              </p:cNvSpPr>
              <p:nvPr userDrawn="1"/>
            </p:nvSpPr>
            <p:spPr bwMode="auto">
              <a:xfrm>
                <a:off x="5802" y="610"/>
                <a:ext cx="28" cy="6"/>
              </a:xfrm>
              <a:prstGeom prst="rect">
                <a:avLst/>
              </a:prstGeom>
              <a:solidFill>
                <a:srgbClr val="DFC793"/>
              </a:solidFill>
              <a:ln w="0">
                <a:noFill/>
                <a:miter lim="800000"/>
                <a:headEnd/>
                <a:tailEnd/>
              </a:ln>
            </p:spPr>
            <p:txBody>
              <a:bodyPr/>
              <a:lstStyle/>
              <a:p>
                <a:pPr>
                  <a:defRPr/>
                </a:pPr>
                <a:endParaRPr lang="en-US" dirty="0"/>
              </a:p>
            </p:txBody>
          </p:sp>
          <p:sp>
            <p:nvSpPr>
              <p:cNvPr id="541056" name="Rectangle 384"/>
              <p:cNvSpPr>
                <a:spLocks noChangeArrowheads="1"/>
              </p:cNvSpPr>
              <p:nvPr userDrawn="1"/>
            </p:nvSpPr>
            <p:spPr bwMode="auto">
              <a:xfrm>
                <a:off x="4314" y="616"/>
                <a:ext cx="78" cy="5"/>
              </a:xfrm>
              <a:prstGeom prst="rect">
                <a:avLst/>
              </a:prstGeom>
              <a:solidFill>
                <a:srgbClr val="DFC793"/>
              </a:solidFill>
              <a:ln w="0">
                <a:noFill/>
                <a:miter lim="800000"/>
                <a:headEnd/>
                <a:tailEnd/>
              </a:ln>
            </p:spPr>
            <p:txBody>
              <a:bodyPr/>
              <a:lstStyle/>
              <a:p>
                <a:pPr>
                  <a:defRPr/>
                </a:pPr>
                <a:endParaRPr lang="en-US" dirty="0"/>
              </a:p>
            </p:txBody>
          </p:sp>
          <p:sp>
            <p:nvSpPr>
              <p:cNvPr id="541057" name="Rectangle 385"/>
              <p:cNvSpPr>
                <a:spLocks noChangeArrowheads="1"/>
              </p:cNvSpPr>
              <p:nvPr userDrawn="1"/>
            </p:nvSpPr>
            <p:spPr bwMode="auto">
              <a:xfrm>
                <a:off x="4969" y="616"/>
                <a:ext cx="78" cy="5"/>
              </a:xfrm>
              <a:prstGeom prst="rect">
                <a:avLst/>
              </a:prstGeom>
              <a:solidFill>
                <a:srgbClr val="DFC793"/>
              </a:solidFill>
              <a:ln w="0">
                <a:noFill/>
                <a:miter lim="800000"/>
                <a:headEnd/>
                <a:tailEnd/>
              </a:ln>
            </p:spPr>
            <p:txBody>
              <a:bodyPr/>
              <a:lstStyle/>
              <a:p>
                <a:pPr>
                  <a:defRPr/>
                </a:pPr>
                <a:endParaRPr lang="en-US" dirty="0"/>
              </a:p>
            </p:txBody>
          </p:sp>
          <p:sp>
            <p:nvSpPr>
              <p:cNvPr id="541058" name="Rectangle 386"/>
              <p:cNvSpPr>
                <a:spLocks noChangeArrowheads="1"/>
              </p:cNvSpPr>
              <p:nvPr userDrawn="1"/>
            </p:nvSpPr>
            <p:spPr bwMode="auto">
              <a:xfrm>
                <a:off x="5271" y="616"/>
                <a:ext cx="151" cy="5"/>
              </a:xfrm>
              <a:prstGeom prst="rect">
                <a:avLst/>
              </a:prstGeom>
              <a:solidFill>
                <a:srgbClr val="DFC793"/>
              </a:solidFill>
              <a:ln w="0">
                <a:noFill/>
                <a:miter lim="800000"/>
                <a:headEnd/>
                <a:tailEnd/>
              </a:ln>
            </p:spPr>
            <p:txBody>
              <a:bodyPr/>
              <a:lstStyle/>
              <a:p>
                <a:pPr>
                  <a:defRPr/>
                </a:pPr>
                <a:endParaRPr lang="en-US" dirty="0"/>
              </a:p>
            </p:txBody>
          </p:sp>
          <p:sp>
            <p:nvSpPr>
              <p:cNvPr id="541059" name="Rectangle 387"/>
              <p:cNvSpPr>
                <a:spLocks noChangeArrowheads="1"/>
              </p:cNvSpPr>
              <p:nvPr userDrawn="1"/>
            </p:nvSpPr>
            <p:spPr bwMode="auto">
              <a:xfrm>
                <a:off x="5590" y="616"/>
                <a:ext cx="73" cy="5"/>
              </a:xfrm>
              <a:prstGeom prst="rect">
                <a:avLst/>
              </a:prstGeom>
              <a:solidFill>
                <a:srgbClr val="DFC793"/>
              </a:solidFill>
              <a:ln w="0">
                <a:noFill/>
                <a:miter lim="800000"/>
                <a:headEnd/>
                <a:tailEnd/>
              </a:ln>
            </p:spPr>
            <p:txBody>
              <a:bodyPr/>
              <a:lstStyle/>
              <a:p>
                <a:pPr>
                  <a:defRPr/>
                </a:pPr>
                <a:endParaRPr lang="en-US" dirty="0"/>
              </a:p>
            </p:txBody>
          </p:sp>
          <p:sp>
            <p:nvSpPr>
              <p:cNvPr id="541060" name="Rectangle 388"/>
              <p:cNvSpPr>
                <a:spLocks noChangeArrowheads="1"/>
              </p:cNvSpPr>
              <p:nvPr userDrawn="1"/>
            </p:nvSpPr>
            <p:spPr bwMode="auto">
              <a:xfrm>
                <a:off x="5802" y="616"/>
                <a:ext cx="28" cy="5"/>
              </a:xfrm>
              <a:prstGeom prst="rect">
                <a:avLst/>
              </a:prstGeom>
              <a:solidFill>
                <a:srgbClr val="DFC793"/>
              </a:solidFill>
              <a:ln w="0">
                <a:noFill/>
                <a:miter lim="800000"/>
                <a:headEnd/>
                <a:tailEnd/>
              </a:ln>
            </p:spPr>
            <p:txBody>
              <a:bodyPr/>
              <a:lstStyle/>
              <a:p>
                <a:pPr>
                  <a:defRPr/>
                </a:pPr>
                <a:endParaRPr lang="en-US" dirty="0"/>
              </a:p>
            </p:txBody>
          </p:sp>
          <p:sp>
            <p:nvSpPr>
              <p:cNvPr id="541061" name="Rectangle 389"/>
              <p:cNvSpPr>
                <a:spLocks noChangeArrowheads="1"/>
              </p:cNvSpPr>
              <p:nvPr userDrawn="1"/>
            </p:nvSpPr>
            <p:spPr bwMode="auto">
              <a:xfrm>
                <a:off x="4314" y="621"/>
                <a:ext cx="95" cy="6"/>
              </a:xfrm>
              <a:prstGeom prst="rect">
                <a:avLst/>
              </a:prstGeom>
              <a:solidFill>
                <a:srgbClr val="DFC793"/>
              </a:solidFill>
              <a:ln w="0">
                <a:noFill/>
                <a:miter lim="800000"/>
                <a:headEnd/>
                <a:tailEnd/>
              </a:ln>
            </p:spPr>
            <p:txBody>
              <a:bodyPr/>
              <a:lstStyle/>
              <a:p>
                <a:pPr>
                  <a:defRPr/>
                </a:pPr>
                <a:endParaRPr lang="en-US" dirty="0"/>
              </a:p>
            </p:txBody>
          </p:sp>
          <p:sp>
            <p:nvSpPr>
              <p:cNvPr id="541062" name="Rectangle 390"/>
              <p:cNvSpPr>
                <a:spLocks noChangeArrowheads="1"/>
              </p:cNvSpPr>
              <p:nvPr userDrawn="1"/>
            </p:nvSpPr>
            <p:spPr bwMode="auto">
              <a:xfrm>
                <a:off x="4974" y="621"/>
                <a:ext cx="79" cy="6"/>
              </a:xfrm>
              <a:prstGeom prst="rect">
                <a:avLst/>
              </a:prstGeom>
              <a:solidFill>
                <a:srgbClr val="DFC793"/>
              </a:solidFill>
              <a:ln w="0">
                <a:noFill/>
                <a:miter lim="800000"/>
                <a:headEnd/>
                <a:tailEnd/>
              </a:ln>
            </p:spPr>
            <p:txBody>
              <a:bodyPr/>
              <a:lstStyle/>
              <a:p>
                <a:pPr>
                  <a:defRPr/>
                </a:pPr>
                <a:endParaRPr lang="en-US" dirty="0"/>
              </a:p>
            </p:txBody>
          </p:sp>
          <p:sp>
            <p:nvSpPr>
              <p:cNvPr id="541063" name="Rectangle 391"/>
              <p:cNvSpPr>
                <a:spLocks noChangeArrowheads="1"/>
              </p:cNvSpPr>
              <p:nvPr userDrawn="1"/>
            </p:nvSpPr>
            <p:spPr bwMode="auto">
              <a:xfrm>
                <a:off x="5271" y="621"/>
                <a:ext cx="151" cy="6"/>
              </a:xfrm>
              <a:prstGeom prst="rect">
                <a:avLst/>
              </a:prstGeom>
              <a:solidFill>
                <a:srgbClr val="DFC793"/>
              </a:solidFill>
              <a:ln w="0">
                <a:noFill/>
                <a:miter lim="800000"/>
                <a:headEnd/>
                <a:tailEnd/>
              </a:ln>
            </p:spPr>
            <p:txBody>
              <a:bodyPr/>
              <a:lstStyle/>
              <a:p>
                <a:pPr>
                  <a:defRPr/>
                </a:pPr>
                <a:endParaRPr lang="en-US" dirty="0"/>
              </a:p>
            </p:txBody>
          </p:sp>
          <p:sp>
            <p:nvSpPr>
              <p:cNvPr id="541064" name="Rectangle 392"/>
              <p:cNvSpPr>
                <a:spLocks noChangeArrowheads="1"/>
              </p:cNvSpPr>
              <p:nvPr userDrawn="1"/>
            </p:nvSpPr>
            <p:spPr bwMode="auto">
              <a:xfrm>
                <a:off x="5590" y="621"/>
                <a:ext cx="67" cy="6"/>
              </a:xfrm>
              <a:prstGeom prst="rect">
                <a:avLst/>
              </a:prstGeom>
              <a:solidFill>
                <a:srgbClr val="DFC793"/>
              </a:solidFill>
              <a:ln w="0">
                <a:noFill/>
                <a:miter lim="800000"/>
                <a:headEnd/>
                <a:tailEnd/>
              </a:ln>
            </p:spPr>
            <p:txBody>
              <a:bodyPr/>
              <a:lstStyle/>
              <a:p>
                <a:pPr>
                  <a:defRPr/>
                </a:pPr>
                <a:endParaRPr lang="en-US" dirty="0"/>
              </a:p>
            </p:txBody>
          </p:sp>
          <p:sp>
            <p:nvSpPr>
              <p:cNvPr id="541065" name="Rectangle 393"/>
              <p:cNvSpPr>
                <a:spLocks noChangeArrowheads="1"/>
              </p:cNvSpPr>
              <p:nvPr userDrawn="1"/>
            </p:nvSpPr>
            <p:spPr bwMode="auto">
              <a:xfrm>
                <a:off x="5802" y="621"/>
                <a:ext cx="28" cy="6"/>
              </a:xfrm>
              <a:prstGeom prst="rect">
                <a:avLst/>
              </a:prstGeom>
              <a:solidFill>
                <a:srgbClr val="DFC793"/>
              </a:solidFill>
              <a:ln w="0">
                <a:noFill/>
                <a:miter lim="800000"/>
                <a:headEnd/>
                <a:tailEnd/>
              </a:ln>
            </p:spPr>
            <p:txBody>
              <a:bodyPr/>
              <a:lstStyle/>
              <a:p>
                <a:pPr>
                  <a:defRPr/>
                </a:pPr>
                <a:endParaRPr lang="en-US" dirty="0"/>
              </a:p>
            </p:txBody>
          </p:sp>
          <p:sp>
            <p:nvSpPr>
              <p:cNvPr id="541066" name="Rectangle 394"/>
              <p:cNvSpPr>
                <a:spLocks noChangeArrowheads="1"/>
              </p:cNvSpPr>
              <p:nvPr userDrawn="1"/>
            </p:nvSpPr>
            <p:spPr bwMode="auto">
              <a:xfrm>
                <a:off x="4320" y="627"/>
                <a:ext cx="100" cy="5"/>
              </a:xfrm>
              <a:prstGeom prst="rect">
                <a:avLst/>
              </a:prstGeom>
              <a:solidFill>
                <a:srgbClr val="DFC793"/>
              </a:solidFill>
              <a:ln w="0">
                <a:noFill/>
                <a:miter lim="800000"/>
                <a:headEnd/>
                <a:tailEnd/>
              </a:ln>
            </p:spPr>
            <p:txBody>
              <a:bodyPr/>
              <a:lstStyle/>
              <a:p>
                <a:pPr>
                  <a:defRPr/>
                </a:pPr>
                <a:endParaRPr lang="en-US" dirty="0"/>
              </a:p>
            </p:txBody>
          </p:sp>
          <p:sp>
            <p:nvSpPr>
              <p:cNvPr id="541067" name="Rectangle 395"/>
              <p:cNvSpPr>
                <a:spLocks noChangeArrowheads="1"/>
              </p:cNvSpPr>
              <p:nvPr userDrawn="1"/>
            </p:nvSpPr>
            <p:spPr bwMode="auto">
              <a:xfrm>
                <a:off x="4980" y="627"/>
                <a:ext cx="78" cy="5"/>
              </a:xfrm>
              <a:prstGeom prst="rect">
                <a:avLst/>
              </a:prstGeom>
              <a:solidFill>
                <a:srgbClr val="DFC793"/>
              </a:solidFill>
              <a:ln w="0">
                <a:noFill/>
                <a:miter lim="800000"/>
                <a:headEnd/>
                <a:tailEnd/>
              </a:ln>
            </p:spPr>
            <p:txBody>
              <a:bodyPr/>
              <a:lstStyle/>
              <a:p>
                <a:pPr>
                  <a:defRPr/>
                </a:pPr>
                <a:endParaRPr lang="en-US" dirty="0"/>
              </a:p>
            </p:txBody>
          </p:sp>
          <p:sp>
            <p:nvSpPr>
              <p:cNvPr id="541068" name="Rectangle 396"/>
              <p:cNvSpPr>
                <a:spLocks noChangeArrowheads="1"/>
              </p:cNvSpPr>
              <p:nvPr userDrawn="1"/>
            </p:nvSpPr>
            <p:spPr bwMode="auto">
              <a:xfrm>
                <a:off x="5271" y="627"/>
                <a:ext cx="151" cy="5"/>
              </a:xfrm>
              <a:prstGeom prst="rect">
                <a:avLst/>
              </a:prstGeom>
              <a:solidFill>
                <a:srgbClr val="DFC793"/>
              </a:solidFill>
              <a:ln w="0">
                <a:noFill/>
                <a:miter lim="800000"/>
                <a:headEnd/>
                <a:tailEnd/>
              </a:ln>
            </p:spPr>
            <p:txBody>
              <a:bodyPr/>
              <a:lstStyle/>
              <a:p>
                <a:pPr>
                  <a:defRPr/>
                </a:pPr>
                <a:endParaRPr lang="en-US" dirty="0"/>
              </a:p>
            </p:txBody>
          </p:sp>
          <p:sp>
            <p:nvSpPr>
              <p:cNvPr id="541069" name="Rectangle 397"/>
              <p:cNvSpPr>
                <a:spLocks noChangeArrowheads="1"/>
              </p:cNvSpPr>
              <p:nvPr userDrawn="1"/>
            </p:nvSpPr>
            <p:spPr bwMode="auto">
              <a:xfrm>
                <a:off x="5590" y="627"/>
                <a:ext cx="67" cy="5"/>
              </a:xfrm>
              <a:prstGeom prst="rect">
                <a:avLst/>
              </a:prstGeom>
              <a:solidFill>
                <a:srgbClr val="DFC793"/>
              </a:solidFill>
              <a:ln w="0">
                <a:noFill/>
                <a:miter lim="800000"/>
                <a:headEnd/>
                <a:tailEnd/>
              </a:ln>
            </p:spPr>
            <p:txBody>
              <a:bodyPr/>
              <a:lstStyle/>
              <a:p>
                <a:pPr>
                  <a:defRPr/>
                </a:pPr>
                <a:endParaRPr lang="en-US" dirty="0"/>
              </a:p>
            </p:txBody>
          </p:sp>
          <p:sp>
            <p:nvSpPr>
              <p:cNvPr id="541070" name="Rectangle 398"/>
              <p:cNvSpPr>
                <a:spLocks noChangeArrowheads="1"/>
              </p:cNvSpPr>
              <p:nvPr userDrawn="1"/>
            </p:nvSpPr>
            <p:spPr bwMode="auto">
              <a:xfrm>
                <a:off x="5802" y="627"/>
                <a:ext cx="28" cy="5"/>
              </a:xfrm>
              <a:prstGeom prst="rect">
                <a:avLst/>
              </a:prstGeom>
              <a:solidFill>
                <a:srgbClr val="DFC793"/>
              </a:solidFill>
              <a:ln w="0">
                <a:noFill/>
                <a:miter lim="800000"/>
                <a:headEnd/>
                <a:tailEnd/>
              </a:ln>
            </p:spPr>
            <p:txBody>
              <a:bodyPr/>
              <a:lstStyle/>
              <a:p>
                <a:pPr>
                  <a:defRPr/>
                </a:pPr>
                <a:endParaRPr lang="en-US" dirty="0"/>
              </a:p>
            </p:txBody>
          </p:sp>
          <p:sp>
            <p:nvSpPr>
              <p:cNvPr id="541071" name="Rectangle 399"/>
              <p:cNvSpPr>
                <a:spLocks noChangeArrowheads="1"/>
              </p:cNvSpPr>
              <p:nvPr userDrawn="1"/>
            </p:nvSpPr>
            <p:spPr bwMode="auto">
              <a:xfrm>
                <a:off x="4320" y="632"/>
                <a:ext cx="111" cy="6"/>
              </a:xfrm>
              <a:prstGeom prst="rect">
                <a:avLst/>
              </a:prstGeom>
              <a:solidFill>
                <a:srgbClr val="DFC793"/>
              </a:solidFill>
              <a:ln w="0">
                <a:noFill/>
                <a:miter lim="800000"/>
                <a:headEnd/>
                <a:tailEnd/>
              </a:ln>
            </p:spPr>
            <p:txBody>
              <a:bodyPr/>
              <a:lstStyle/>
              <a:p>
                <a:pPr>
                  <a:defRPr/>
                </a:pPr>
                <a:endParaRPr lang="en-US" dirty="0"/>
              </a:p>
            </p:txBody>
          </p:sp>
          <p:sp>
            <p:nvSpPr>
              <p:cNvPr id="541072" name="Rectangle 400"/>
              <p:cNvSpPr>
                <a:spLocks noChangeArrowheads="1"/>
              </p:cNvSpPr>
              <p:nvPr userDrawn="1"/>
            </p:nvSpPr>
            <p:spPr bwMode="auto">
              <a:xfrm>
                <a:off x="4980" y="632"/>
                <a:ext cx="84" cy="6"/>
              </a:xfrm>
              <a:prstGeom prst="rect">
                <a:avLst/>
              </a:prstGeom>
              <a:solidFill>
                <a:srgbClr val="DFC793"/>
              </a:solidFill>
              <a:ln w="0">
                <a:noFill/>
                <a:miter lim="800000"/>
                <a:headEnd/>
                <a:tailEnd/>
              </a:ln>
            </p:spPr>
            <p:txBody>
              <a:bodyPr/>
              <a:lstStyle/>
              <a:p>
                <a:pPr>
                  <a:defRPr/>
                </a:pPr>
                <a:endParaRPr lang="en-US" dirty="0"/>
              </a:p>
            </p:txBody>
          </p:sp>
          <p:sp>
            <p:nvSpPr>
              <p:cNvPr id="541073" name="Rectangle 401"/>
              <p:cNvSpPr>
                <a:spLocks noChangeArrowheads="1"/>
              </p:cNvSpPr>
              <p:nvPr userDrawn="1"/>
            </p:nvSpPr>
            <p:spPr bwMode="auto">
              <a:xfrm>
                <a:off x="5271" y="632"/>
                <a:ext cx="151" cy="6"/>
              </a:xfrm>
              <a:prstGeom prst="rect">
                <a:avLst/>
              </a:prstGeom>
              <a:solidFill>
                <a:srgbClr val="DFC793"/>
              </a:solidFill>
              <a:ln w="0">
                <a:noFill/>
                <a:miter lim="800000"/>
                <a:headEnd/>
                <a:tailEnd/>
              </a:ln>
            </p:spPr>
            <p:txBody>
              <a:bodyPr/>
              <a:lstStyle/>
              <a:p>
                <a:pPr>
                  <a:defRPr/>
                </a:pPr>
                <a:endParaRPr lang="en-US" dirty="0"/>
              </a:p>
            </p:txBody>
          </p:sp>
          <p:sp>
            <p:nvSpPr>
              <p:cNvPr id="541074" name="Rectangle 402"/>
              <p:cNvSpPr>
                <a:spLocks noChangeArrowheads="1"/>
              </p:cNvSpPr>
              <p:nvPr userDrawn="1"/>
            </p:nvSpPr>
            <p:spPr bwMode="auto">
              <a:xfrm>
                <a:off x="5584" y="632"/>
                <a:ext cx="73" cy="6"/>
              </a:xfrm>
              <a:prstGeom prst="rect">
                <a:avLst/>
              </a:prstGeom>
              <a:solidFill>
                <a:srgbClr val="DFC793"/>
              </a:solidFill>
              <a:ln w="0">
                <a:noFill/>
                <a:miter lim="800000"/>
                <a:headEnd/>
                <a:tailEnd/>
              </a:ln>
            </p:spPr>
            <p:txBody>
              <a:bodyPr/>
              <a:lstStyle/>
              <a:p>
                <a:pPr>
                  <a:defRPr/>
                </a:pPr>
                <a:endParaRPr lang="en-US" dirty="0"/>
              </a:p>
            </p:txBody>
          </p:sp>
          <p:sp>
            <p:nvSpPr>
              <p:cNvPr id="541075" name="Rectangle 403"/>
              <p:cNvSpPr>
                <a:spLocks noChangeArrowheads="1"/>
              </p:cNvSpPr>
              <p:nvPr userDrawn="1"/>
            </p:nvSpPr>
            <p:spPr bwMode="auto">
              <a:xfrm>
                <a:off x="5802" y="632"/>
                <a:ext cx="28" cy="6"/>
              </a:xfrm>
              <a:prstGeom prst="rect">
                <a:avLst/>
              </a:prstGeom>
              <a:solidFill>
                <a:srgbClr val="DFC793"/>
              </a:solidFill>
              <a:ln w="0">
                <a:noFill/>
                <a:miter lim="800000"/>
                <a:headEnd/>
                <a:tailEnd/>
              </a:ln>
            </p:spPr>
            <p:txBody>
              <a:bodyPr/>
              <a:lstStyle/>
              <a:p>
                <a:pPr>
                  <a:defRPr/>
                </a:pPr>
                <a:endParaRPr lang="en-US" dirty="0"/>
              </a:p>
            </p:txBody>
          </p:sp>
          <p:sp>
            <p:nvSpPr>
              <p:cNvPr id="541076" name="Rectangle 404"/>
              <p:cNvSpPr>
                <a:spLocks noChangeArrowheads="1"/>
              </p:cNvSpPr>
              <p:nvPr userDrawn="1"/>
            </p:nvSpPr>
            <p:spPr bwMode="auto">
              <a:xfrm>
                <a:off x="4325" y="638"/>
                <a:ext cx="123" cy="6"/>
              </a:xfrm>
              <a:prstGeom prst="rect">
                <a:avLst/>
              </a:prstGeom>
              <a:solidFill>
                <a:srgbClr val="DFC793"/>
              </a:solidFill>
              <a:ln w="0">
                <a:noFill/>
                <a:miter lim="800000"/>
                <a:headEnd/>
                <a:tailEnd/>
              </a:ln>
            </p:spPr>
            <p:txBody>
              <a:bodyPr/>
              <a:lstStyle/>
              <a:p>
                <a:pPr>
                  <a:defRPr/>
                </a:pPr>
                <a:endParaRPr lang="en-US" dirty="0"/>
              </a:p>
            </p:txBody>
          </p:sp>
          <p:sp>
            <p:nvSpPr>
              <p:cNvPr id="541077" name="Rectangle 405"/>
              <p:cNvSpPr>
                <a:spLocks noChangeArrowheads="1"/>
              </p:cNvSpPr>
              <p:nvPr userDrawn="1"/>
            </p:nvSpPr>
            <p:spPr bwMode="auto">
              <a:xfrm>
                <a:off x="4985" y="638"/>
                <a:ext cx="79" cy="6"/>
              </a:xfrm>
              <a:prstGeom prst="rect">
                <a:avLst/>
              </a:prstGeom>
              <a:solidFill>
                <a:srgbClr val="DFC793"/>
              </a:solidFill>
              <a:ln w="0">
                <a:noFill/>
                <a:miter lim="800000"/>
                <a:headEnd/>
                <a:tailEnd/>
              </a:ln>
            </p:spPr>
            <p:txBody>
              <a:bodyPr/>
              <a:lstStyle/>
              <a:p>
                <a:pPr>
                  <a:defRPr/>
                </a:pPr>
                <a:endParaRPr lang="en-US" dirty="0"/>
              </a:p>
            </p:txBody>
          </p:sp>
          <p:sp>
            <p:nvSpPr>
              <p:cNvPr id="541078" name="Rectangle 406"/>
              <p:cNvSpPr>
                <a:spLocks noChangeArrowheads="1"/>
              </p:cNvSpPr>
              <p:nvPr userDrawn="1"/>
            </p:nvSpPr>
            <p:spPr bwMode="auto">
              <a:xfrm>
                <a:off x="5271" y="638"/>
                <a:ext cx="151" cy="6"/>
              </a:xfrm>
              <a:prstGeom prst="rect">
                <a:avLst/>
              </a:prstGeom>
              <a:solidFill>
                <a:srgbClr val="DFC793"/>
              </a:solidFill>
              <a:ln w="0">
                <a:noFill/>
                <a:miter lim="800000"/>
                <a:headEnd/>
                <a:tailEnd/>
              </a:ln>
            </p:spPr>
            <p:txBody>
              <a:bodyPr/>
              <a:lstStyle/>
              <a:p>
                <a:pPr>
                  <a:defRPr/>
                </a:pPr>
                <a:endParaRPr lang="en-US" dirty="0"/>
              </a:p>
            </p:txBody>
          </p:sp>
          <p:sp>
            <p:nvSpPr>
              <p:cNvPr id="541079" name="Rectangle 407"/>
              <p:cNvSpPr>
                <a:spLocks noChangeArrowheads="1"/>
              </p:cNvSpPr>
              <p:nvPr userDrawn="1"/>
            </p:nvSpPr>
            <p:spPr bwMode="auto">
              <a:xfrm>
                <a:off x="5584" y="638"/>
                <a:ext cx="67" cy="6"/>
              </a:xfrm>
              <a:prstGeom prst="rect">
                <a:avLst/>
              </a:prstGeom>
              <a:solidFill>
                <a:srgbClr val="DFC793"/>
              </a:solidFill>
              <a:ln w="0">
                <a:noFill/>
                <a:miter lim="800000"/>
                <a:headEnd/>
                <a:tailEnd/>
              </a:ln>
            </p:spPr>
            <p:txBody>
              <a:bodyPr/>
              <a:lstStyle/>
              <a:p>
                <a:pPr>
                  <a:defRPr/>
                </a:pPr>
                <a:endParaRPr lang="en-US" dirty="0"/>
              </a:p>
            </p:txBody>
          </p:sp>
          <p:sp>
            <p:nvSpPr>
              <p:cNvPr id="541080" name="Rectangle 408"/>
              <p:cNvSpPr>
                <a:spLocks noChangeArrowheads="1"/>
              </p:cNvSpPr>
              <p:nvPr userDrawn="1"/>
            </p:nvSpPr>
            <p:spPr bwMode="auto">
              <a:xfrm>
                <a:off x="5802" y="638"/>
                <a:ext cx="28" cy="6"/>
              </a:xfrm>
              <a:prstGeom prst="rect">
                <a:avLst/>
              </a:prstGeom>
              <a:solidFill>
                <a:srgbClr val="DFC793"/>
              </a:solidFill>
              <a:ln w="0">
                <a:noFill/>
                <a:miter lim="800000"/>
                <a:headEnd/>
                <a:tailEnd/>
              </a:ln>
            </p:spPr>
            <p:txBody>
              <a:bodyPr/>
              <a:lstStyle/>
              <a:p>
                <a:pPr>
                  <a:defRPr/>
                </a:pPr>
                <a:endParaRPr lang="en-US" dirty="0"/>
              </a:p>
            </p:txBody>
          </p:sp>
        </p:grpSp>
        <p:grpSp>
          <p:nvGrpSpPr>
            <p:cNvPr id="2107" name="Group 409"/>
            <p:cNvGrpSpPr>
              <a:grpSpLocks/>
            </p:cNvGrpSpPr>
            <p:nvPr userDrawn="1"/>
          </p:nvGrpSpPr>
          <p:grpSpPr bwMode="auto">
            <a:xfrm>
              <a:off x="4057" y="644"/>
              <a:ext cx="1773" cy="218"/>
              <a:chOff x="4057" y="644"/>
              <a:chExt cx="1773" cy="218"/>
            </a:xfrm>
          </p:grpSpPr>
          <p:sp>
            <p:nvSpPr>
              <p:cNvPr id="541082" name="Rectangle 410"/>
              <p:cNvSpPr>
                <a:spLocks noChangeArrowheads="1"/>
              </p:cNvSpPr>
              <p:nvPr userDrawn="1"/>
            </p:nvSpPr>
            <p:spPr bwMode="auto">
              <a:xfrm>
                <a:off x="4325" y="644"/>
                <a:ext cx="134" cy="5"/>
              </a:xfrm>
              <a:prstGeom prst="rect">
                <a:avLst/>
              </a:prstGeom>
              <a:solidFill>
                <a:srgbClr val="DFC793"/>
              </a:solidFill>
              <a:ln w="0">
                <a:noFill/>
                <a:miter lim="800000"/>
                <a:headEnd/>
                <a:tailEnd/>
              </a:ln>
            </p:spPr>
            <p:txBody>
              <a:bodyPr/>
              <a:lstStyle/>
              <a:p>
                <a:pPr>
                  <a:defRPr/>
                </a:pPr>
                <a:endParaRPr lang="en-US" dirty="0"/>
              </a:p>
            </p:txBody>
          </p:sp>
          <p:sp>
            <p:nvSpPr>
              <p:cNvPr id="541083" name="Rectangle 411"/>
              <p:cNvSpPr>
                <a:spLocks noChangeArrowheads="1"/>
              </p:cNvSpPr>
              <p:nvPr userDrawn="1"/>
            </p:nvSpPr>
            <p:spPr bwMode="auto">
              <a:xfrm>
                <a:off x="4991" y="644"/>
                <a:ext cx="78" cy="5"/>
              </a:xfrm>
              <a:prstGeom prst="rect">
                <a:avLst/>
              </a:prstGeom>
              <a:solidFill>
                <a:srgbClr val="DFC793"/>
              </a:solidFill>
              <a:ln w="0">
                <a:noFill/>
                <a:miter lim="800000"/>
                <a:headEnd/>
                <a:tailEnd/>
              </a:ln>
            </p:spPr>
            <p:txBody>
              <a:bodyPr/>
              <a:lstStyle/>
              <a:p>
                <a:pPr>
                  <a:defRPr/>
                </a:pPr>
                <a:endParaRPr lang="en-US" dirty="0"/>
              </a:p>
            </p:txBody>
          </p:sp>
          <p:sp>
            <p:nvSpPr>
              <p:cNvPr id="541084" name="Rectangle 412"/>
              <p:cNvSpPr>
                <a:spLocks noChangeArrowheads="1"/>
              </p:cNvSpPr>
              <p:nvPr userDrawn="1"/>
            </p:nvSpPr>
            <p:spPr bwMode="auto">
              <a:xfrm>
                <a:off x="5276" y="644"/>
                <a:ext cx="146" cy="5"/>
              </a:xfrm>
              <a:prstGeom prst="rect">
                <a:avLst/>
              </a:prstGeom>
              <a:solidFill>
                <a:srgbClr val="DFC793"/>
              </a:solidFill>
              <a:ln w="0">
                <a:noFill/>
                <a:miter lim="800000"/>
                <a:headEnd/>
                <a:tailEnd/>
              </a:ln>
            </p:spPr>
            <p:txBody>
              <a:bodyPr/>
              <a:lstStyle/>
              <a:p>
                <a:pPr>
                  <a:defRPr/>
                </a:pPr>
                <a:endParaRPr lang="en-US" dirty="0"/>
              </a:p>
            </p:txBody>
          </p:sp>
          <p:sp>
            <p:nvSpPr>
              <p:cNvPr id="541085" name="Rectangle 413"/>
              <p:cNvSpPr>
                <a:spLocks noChangeArrowheads="1"/>
              </p:cNvSpPr>
              <p:nvPr userDrawn="1"/>
            </p:nvSpPr>
            <p:spPr bwMode="auto">
              <a:xfrm>
                <a:off x="5579" y="644"/>
                <a:ext cx="72" cy="5"/>
              </a:xfrm>
              <a:prstGeom prst="rect">
                <a:avLst/>
              </a:prstGeom>
              <a:solidFill>
                <a:srgbClr val="DFC793"/>
              </a:solidFill>
              <a:ln w="0">
                <a:noFill/>
                <a:miter lim="800000"/>
                <a:headEnd/>
                <a:tailEnd/>
              </a:ln>
            </p:spPr>
            <p:txBody>
              <a:bodyPr/>
              <a:lstStyle/>
              <a:p>
                <a:pPr>
                  <a:defRPr/>
                </a:pPr>
                <a:endParaRPr lang="en-US" dirty="0"/>
              </a:p>
            </p:txBody>
          </p:sp>
          <p:sp>
            <p:nvSpPr>
              <p:cNvPr id="541086" name="Rectangle 414"/>
              <p:cNvSpPr>
                <a:spLocks noChangeArrowheads="1"/>
              </p:cNvSpPr>
              <p:nvPr userDrawn="1"/>
            </p:nvSpPr>
            <p:spPr bwMode="auto">
              <a:xfrm>
                <a:off x="5802" y="644"/>
                <a:ext cx="28" cy="5"/>
              </a:xfrm>
              <a:prstGeom prst="rect">
                <a:avLst/>
              </a:prstGeom>
              <a:solidFill>
                <a:srgbClr val="DFC793"/>
              </a:solidFill>
              <a:ln w="0">
                <a:noFill/>
                <a:miter lim="800000"/>
                <a:headEnd/>
                <a:tailEnd/>
              </a:ln>
            </p:spPr>
            <p:txBody>
              <a:bodyPr/>
              <a:lstStyle/>
              <a:p>
                <a:pPr>
                  <a:defRPr/>
                </a:pPr>
                <a:endParaRPr lang="en-US" dirty="0"/>
              </a:p>
            </p:txBody>
          </p:sp>
          <p:sp>
            <p:nvSpPr>
              <p:cNvPr id="541087" name="Rectangle 415"/>
              <p:cNvSpPr>
                <a:spLocks noChangeArrowheads="1"/>
              </p:cNvSpPr>
              <p:nvPr userDrawn="1"/>
            </p:nvSpPr>
            <p:spPr bwMode="auto">
              <a:xfrm>
                <a:off x="4325" y="649"/>
                <a:ext cx="151" cy="6"/>
              </a:xfrm>
              <a:prstGeom prst="rect">
                <a:avLst/>
              </a:prstGeom>
              <a:solidFill>
                <a:srgbClr val="DFC793"/>
              </a:solidFill>
              <a:ln w="0">
                <a:noFill/>
                <a:miter lim="800000"/>
                <a:headEnd/>
                <a:tailEnd/>
              </a:ln>
            </p:spPr>
            <p:txBody>
              <a:bodyPr/>
              <a:lstStyle/>
              <a:p>
                <a:pPr>
                  <a:defRPr/>
                </a:pPr>
                <a:endParaRPr lang="en-US" dirty="0"/>
              </a:p>
            </p:txBody>
          </p:sp>
          <p:sp>
            <p:nvSpPr>
              <p:cNvPr id="541088" name="Rectangle 416"/>
              <p:cNvSpPr>
                <a:spLocks noChangeArrowheads="1"/>
              </p:cNvSpPr>
              <p:nvPr userDrawn="1"/>
            </p:nvSpPr>
            <p:spPr bwMode="auto">
              <a:xfrm>
                <a:off x="4997" y="649"/>
                <a:ext cx="78" cy="6"/>
              </a:xfrm>
              <a:prstGeom prst="rect">
                <a:avLst/>
              </a:prstGeom>
              <a:solidFill>
                <a:srgbClr val="DFC793"/>
              </a:solidFill>
              <a:ln w="0">
                <a:noFill/>
                <a:miter lim="800000"/>
                <a:headEnd/>
                <a:tailEnd/>
              </a:ln>
            </p:spPr>
            <p:txBody>
              <a:bodyPr/>
              <a:lstStyle/>
              <a:p>
                <a:pPr>
                  <a:defRPr/>
                </a:pPr>
                <a:endParaRPr lang="en-US" dirty="0"/>
              </a:p>
            </p:txBody>
          </p:sp>
          <p:sp>
            <p:nvSpPr>
              <p:cNvPr id="541089" name="Rectangle 417"/>
              <p:cNvSpPr>
                <a:spLocks noChangeArrowheads="1"/>
              </p:cNvSpPr>
              <p:nvPr userDrawn="1"/>
            </p:nvSpPr>
            <p:spPr bwMode="auto">
              <a:xfrm>
                <a:off x="5276" y="649"/>
                <a:ext cx="146" cy="6"/>
              </a:xfrm>
              <a:prstGeom prst="rect">
                <a:avLst/>
              </a:prstGeom>
              <a:solidFill>
                <a:srgbClr val="DFC793"/>
              </a:solidFill>
              <a:ln w="0">
                <a:noFill/>
                <a:miter lim="800000"/>
                <a:headEnd/>
                <a:tailEnd/>
              </a:ln>
            </p:spPr>
            <p:txBody>
              <a:bodyPr/>
              <a:lstStyle/>
              <a:p>
                <a:pPr>
                  <a:defRPr/>
                </a:pPr>
                <a:endParaRPr lang="en-US" dirty="0"/>
              </a:p>
            </p:txBody>
          </p:sp>
          <p:sp>
            <p:nvSpPr>
              <p:cNvPr id="541090" name="Rectangle 418"/>
              <p:cNvSpPr>
                <a:spLocks noChangeArrowheads="1"/>
              </p:cNvSpPr>
              <p:nvPr userDrawn="1"/>
            </p:nvSpPr>
            <p:spPr bwMode="auto">
              <a:xfrm>
                <a:off x="5579" y="649"/>
                <a:ext cx="67" cy="6"/>
              </a:xfrm>
              <a:prstGeom prst="rect">
                <a:avLst/>
              </a:prstGeom>
              <a:solidFill>
                <a:srgbClr val="DFC793"/>
              </a:solidFill>
              <a:ln w="0">
                <a:noFill/>
                <a:miter lim="800000"/>
                <a:headEnd/>
                <a:tailEnd/>
              </a:ln>
            </p:spPr>
            <p:txBody>
              <a:bodyPr/>
              <a:lstStyle/>
              <a:p>
                <a:pPr>
                  <a:defRPr/>
                </a:pPr>
                <a:endParaRPr lang="en-US" dirty="0"/>
              </a:p>
            </p:txBody>
          </p:sp>
          <p:sp>
            <p:nvSpPr>
              <p:cNvPr id="541091" name="Rectangle 419"/>
              <p:cNvSpPr>
                <a:spLocks noChangeArrowheads="1"/>
              </p:cNvSpPr>
              <p:nvPr userDrawn="1"/>
            </p:nvSpPr>
            <p:spPr bwMode="auto">
              <a:xfrm>
                <a:off x="5802" y="649"/>
                <a:ext cx="28" cy="6"/>
              </a:xfrm>
              <a:prstGeom prst="rect">
                <a:avLst/>
              </a:prstGeom>
              <a:solidFill>
                <a:srgbClr val="DFC793"/>
              </a:solidFill>
              <a:ln w="0">
                <a:noFill/>
                <a:miter lim="800000"/>
                <a:headEnd/>
                <a:tailEnd/>
              </a:ln>
            </p:spPr>
            <p:txBody>
              <a:bodyPr/>
              <a:lstStyle/>
              <a:p>
                <a:pPr>
                  <a:defRPr/>
                </a:pPr>
                <a:endParaRPr lang="en-US" dirty="0"/>
              </a:p>
            </p:txBody>
          </p:sp>
          <p:sp>
            <p:nvSpPr>
              <p:cNvPr id="541092" name="Rectangle 420"/>
              <p:cNvSpPr>
                <a:spLocks noChangeArrowheads="1"/>
              </p:cNvSpPr>
              <p:nvPr userDrawn="1"/>
            </p:nvSpPr>
            <p:spPr bwMode="auto">
              <a:xfrm>
                <a:off x="4331" y="655"/>
                <a:ext cx="156" cy="5"/>
              </a:xfrm>
              <a:prstGeom prst="rect">
                <a:avLst/>
              </a:prstGeom>
              <a:solidFill>
                <a:srgbClr val="DFC793"/>
              </a:solidFill>
              <a:ln w="0">
                <a:noFill/>
                <a:miter lim="800000"/>
                <a:headEnd/>
                <a:tailEnd/>
              </a:ln>
            </p:spPr>
            <p:txBody>
              <a:bodyPr/>
              <a:lstStyle/>
              <a:p>
                <a:pPr>
                  <a:defRPr/>
                </a:pPr>
                <a:endParaRPr lang="en-US" dirty="0"/>
              </a:p>
            </p:txBody>
          </p:sp>
          <p:sp>
            <p:nvSpPr>
              <p:cNvPr id="541093" name="Rectangle 421"/>
              <p:cNvSpPr>
                <a:spLocks noChangeArrowheads="1"/>
              </p:cNvSpPr>
              <p:nvPr userDrawn="1"/>
            </p:nvSpPr>
            <p:spPr bwMode="auto">
              <a:xfrm>
                <a:off x="5002" y="655"/>
                <a:ext cx="79" cy="5"/>
              </a:xfrm>
              <a:prstGeom prst="rect">
                <a:avLst/>
              </a:prstGeom>
              <a:solidFill>
                <a:srgbClr val="DFC793"/>
              </a:solidFill>
              <a:ln w="0">
                <a:noFill/>
                <a:miter lim="800000"/>
                <a:headEnd/>
                <a:tailEnd/>
              </a:ln>
            </p:spPr>
            <p:txBody>
              <a:bodyPr/>
              <a:lstStyle/>
              <a:p>
                <a:pPr>
                  <a:defRPr/>
                </a:pPr>
                <a:endParaRPr lang="en-US" dirty="0"/>
              </a:p>
            </p:txBody>
          </p:sp>
          <p:sp>
            <p:nvSpPr>
              <p:cNvPr id="541094" name="Rectangle 422"/>
              <p:cNvSpPr>
                <a:spLocks noChangeArrowheads="1"/>
              </p:cNvSpPr>
              <p:nvPr userDrawn="1"/>
            </p:nvSpPr>
            <p:spPr bwMode="auto">
              <a:xfrm>
                <a:off x="5276" y="655"/>
                <a:ext cx="152" cy="5"/>
              </a:xfrm>
              <a:prstGeom prst="rect">
                <a:avLst/>
              </a:prstGeom>
              <a:solidFill>
                <a:srgbClr val="DFC793"/>
              </a:solidFill>
              <a:ln w="0">
                <a:noFill/>
                <a:miter lim="800000"/>
                <a:headEnd/>
                <a:tailEnd/>
              </a:ln>
            </p:spPr>
            <p:txBody>
              <a:bodyPr/>
              <a:lstStyle/>
              <a:p>
                <a:pPr>
                  <a:defRPr/>
                </a:pPr>
                <a:endParaRPr lang="en-US" dirty="0"/>
              </a:p>
            </p:txBody>
          </p:sp>
          <p:sp>
            <p:nvSpPr>
              <p:cNvPr id="541095" name="Rectangle 423"/>
              <p:cNvSpPr>
                <a:spLocks noChangeArrowheads="1"/>
              </p:cNvSpPr>
              <p:nvPr userDrawn="1"/>
            </p:nvSpPr>
            <p:spPr bwMode="auto">
              <a:xfrm>
                <a:off x="5573" y="655"/>
                <a:ext cx="73" cy="5"/>
              </a:xfrm>
              <a:prstGeom prst="rect">
                <a:avLst/>
              </a:prstGeom>
              <a:solidFill>
                <a:srgbClr val="DFC793"/>
              </a:solidFill>
              <a:ln w="0">
                <a:noFill/>
                <a:miter lim="800000"/>
                <a:headEnd/>
                <a:tailEnd/>
              </a:ln>
            </p:spPr>
            <p:txBody>
              <a:bodyPr/>
              <a:lstStyle/>
              <a:p>
                <a:pPr>
                  <a:defRPr/>
                </a:pPr>
                <a:endParaRPr lang="en-US" dirty="0"/>
              </a:p>
            </p:txBody>
          </p:sp>
          <p:sp>
            <p:nvSpPr>
              <p:cNvPr id="541096" name="Rectangle 424"/>
              <p:cNvSpPr>
                <a:spLocks noChangeArrowheads="1"/>
              </p:cNvSpPr>
              <p:nvPr userDrawn="1"/>
            </p:nvSpPr>
            <p:spPr bwMode="auto">
              <a:xfrm>
                <a:off x="5802" y="655"/>
                <a:ext cx="28" cy="5"/>
              </a:xfrm>
              <a:prstGeom prst="rect">
                <a:avLst/>
              </a:prstGeom>
              <a:solidFill>
                <a:srgbClr val="DFC793"/>
              </a:solidFill>
              <a:ln w="0">
                <a:noFill/>
                <a:miter lim="800000"/>
                <a:headEnd/>
                <a:tailEnd/>
              </a:ln>
            </p:spPr>
            <p:txBody>
              <a:bodyPr/>
              <a:lstStyle/>
              <a:p>
                <a:pPr>
                  <a:defRPr/>
                </a:pPr>
                <a:endParaRPr lang="en-US" dirty="0"/>
              </a:p>
            </p:txBody>
          </p:sp>
          <p:sp>
            <p:nvSpPr>
              <p:cNvPr id="541097" name="Rectangle 425"/>
              <p:cNvSpPr>
                <a:spLocks noChangeArrowheads="1"/>
              </p:cNvSpPr>
              <p:nvPr userDrawn="1"/>
            </p:nvSpPr>
            <p:spPr bwMode="auto">
              <a:xfrm>
                <a:off x="4331" y="660"/>
                <a:ext cx="168" cy="6"/>
              </a:xfrm>
              <a:prstGeom prst="rect">
                <a:avLst/>
              </a:prstGeom>
              <a:solidFill>
                <a:srgbClr val="DFC793"/>
              </a:solidFill>
              <a:ln w="0">
                <a:noFill/>
                <a:miter lim="800000"/>
                <a:headEnd/>
                <a:tailEnd/>
              </a:ln>
            </p:spPr>
            <p:txBody>
              <a:bodyPr/>
              <a:lstStyle/>
              <a:p>
                <a:pPr>
                  <a:defRPr/>
                </a:pPr>
                <a:endParaRPr lang="en-US" dirty="0"/>
              </a:p>
            </p:txBody>
          </p:sp>
          <p:sp>
            <p:nvSpPr>
              <p:cNvPr id="541098" name="Rectangle 426"/>
              <p:cNvSpPr>
                <a:spLocks noChangeArrowheads="1"/>
              </p:cNvSpPr>
              <p:nvPr userDrawn="1"/>
            </p:nvSpPr>
            <p:spPr bwMode="auto">
              <a:xfrm>
                <a:off x="5008" y="660"/>
                <a:ext cx="78" cy="6"/>
              </a:xfrm>
              <a:prstGeom prst="rect">
                <a:avLst/>
              </a:prstGeom>
              <a:solidFill>
                <a:srgbClr val="DFC793"/>
              </a:solidFill>
              <a:ln w="0">
                <a:noFill/>
                <a:miter lim="800000"/>
                <a:headEnd/>
                <a:tailEnd/>
              </a:ln>
            </p:spPr>
            <p:txBody>
              <a:bodyPr/>
              <a:lstStyle/>
              <a:p>
                <a:pPr>
                  <a:defRPr/>
                </a:pPr>
                <a:endParaRPr lang="en-US" dirty="0"/>
              </a:p>
            </p:txBody>
          </p:sp>
          <p:sp>
            <p:nvSpPr>
              <p:cNvPr id="541099" name="Rectangle 427"/>
              <p:cNvSpPr>
                <a:spLocks noChangeArrowheads="1"/>
              </p:cNvSpPr>
              <p:nvPr userDrawn="1"/>
            </p:nvSpPr>
            <p:spPr bwMode="auto">
              <a:xfrm>
                <a:off x="5276" y="660"/>
                <a:ext cx="152" cy="6"/>
              </a:xfrm>
              <a:prstGeom prst="rect">
                <a:avLst/>
              </a:prstGeom>
              <a:solidFill>
                <a:srgbClr val="DFC793"/>
              </a:solidFill>
              <a:ln w="0">
                <a:noFill/>
                <a:miter lim="800000"/>
                <a:headEnd/>
                <a:tailEnd/>
              </a:ln>
            </p:spPr>
            <p:txBody>
              <a:bodyPr/>
              <a:lstStyle/>
              <a:p>
                <a:pPr>
                  <a:defRPr/>
                </a:pPr>
                <a:endParaRPr lang="en-US" dirty="0"/>
              </a:p>
            </p:txBody>
          </p:sp>
          <p:sp>
            <p:nvSpPr>
              <p:cNvPr id="541100" name="Rectangle 428"/>
              <p:cNvSpPr>
                <a:spLocks noChangeArrowheads="1"/>
              </p:cNvSpPr>
              <p:nvPr userDrawn="1"/>
            </p:nvSpPr>
            <p:spPr bwMode="auto">
              <a:xfrm>
                <a:off x="5573" y="660"/>
                <a:ext cx="73" cy="6"/>
              </a:xfrm>
              <a:prstGeom prst="rect">
                <a:avLst/>
              </a:prstGeom>
              <a:solidFill>
                <a:srgbClr val="DFC793"/>
              </a:solidFill>
              <a:ln w="0">
                <a:noFill/>
                <a:miter lim="800000"/>
                <a:headEnd/>
                <a:tailEnd/>
              </a:ln>
            </p:spPr>
            <p:txBody>
              <a:bodyPr/>
              <a:lstStyle/>
              <a:p>
                <a:pPr>
                  <a:defRPr/>
                </a:pPr>
                <a:endParaRPr lang="en-US" dirty="0"/>
              </a:p>
            </p:txBody>
          </p:sp>
          <p:sp>
            <p:nvSpPr>
              <p:cNvPr id="541101" name="Rectangle 429"/>
              <p:cNvSpPr>
                <a:spLocks noChangeArrowheads="1"/>
              </p:cNvSpPr>
              <p:nvPr userDrawn="1"/>
            </p:nvSpPr>
            <p:spPr bwMode="auto">
              <a:xfrm>
                <a:off x="5802" y="660"/>
                <a:ext cx="28" cy="6"/>
              </a:xfrm>
              <a:prstGeom prst="rect">
                <a:avLst/>
              </a:prstGeom>
              <a:solidFill>
                <a:srgbClr val="DFC793"/>
              </a:solidFill>
              <a:ln w="0">
                <a:noFill/>
                <a:miter lim="800000"/>
                <a:headEnd/>
                <a:tailEnd/>
              </a:ln>
            </p:spPr>
            <p:txBody>
              <a:bodyPr/>
              <a:lstStyle/>
              <a:p>
                <a:pPr>
                  <a:defRPr/>
                </a:pPr>
                <a:endParaRPr lang="en-US" dirty="0"/>
              </a:p>
            </p:txBody>
          </p:sp>
          <p:sp>
            <p:nvSpPr>
              <p:cNvPr id="541102" name="Rectangle 430"/>
              <p:cNvSpPr>
                <a:spLocks noChangeArrowheads="1"/>
              </p:cNvSpPr>
              <p:nvPr userDrawn="1"/>
            </p:nvSpPr>
            <p:spPr bwMode="auto">
              <a:xfrm>
                <a:off x="4336" y="666"/>
                <a:ext cx="179" cy="6"/>
              </a:xfrm>
              <a:prstGeom prst="rect">
                <a:avLst/>
              </a:prstGeom>
              <a:solidFill>
                <a:srgbClr val="DFC793"/>
              </a:solidFill>
              <a:ln w="0">
                <a:noFill/>
                <a:miter lim="800000"/>
                <a:headEnd/>
                <a:tailEnd/>
              </a:ln>
            </p:spPr>
            <p:txBody>
              <a:bodyPr/>
              <a:lstStyle/>
              <a:p>
                <a:pPr>
                  <a:defRPr/>
                </a:pPr>
                <a:endParaRPr lang="en-US" dirty="0"/>
              </a:p>
            </p:txBody>
          </p:sp>
          <p:sp>
            <p:nvSpPr>
              <p:cNvPr id="541103" name="Rectangle 431"/>
              <p:cNvSpPr>
                <a:spLocks noChangeArrowheads="1"/>
              </p:cNvSpPr>
              <p:nvPr userDrawn="1"/>
            </p:nvSpPr>
            <p:spPr bwMode="auto">
              <a:xfrm>
                <a:off x="5008" y="666"/>
                <a:ext cx="84" cy="6"/>
              </a:xfrm>
              <a:prstGeom prst="rect">
                <a:avLst/>
              </a:prstGeom>
              <a:solidFill>
                <a:srgbClr val="DFC793"/>
              </a:solidFill>
              <a:ln w="0">
                <a:noFill/>
                <a:miter lim="800000"/>
                <a:headEnd/>
                <a:tailEnd/>
              </a:ln>
            </p:spPr>
            <p:txBody>
              <a:bodyPr/>
              <a:lstStyle/>
              <a:p>
                <a:pPr>
                  <a:defRPr/>
                </a:pPr>
                <a:endParaRPr lang="en-US" dirty="0"/>
              </a:p>
            </p:txBody>
          </p:sp>
          <p:sp>
            <p:nvSpPr>
              <p:cNvPr id="541104" name="Rectangle 432"/>
              <p:cNvSpPr>
                <a:spLocks noChangeArrowheads="1"/>
              </p:cNvSpPr>
              <p:nvPr userDrawn="1"/>
            </p:nvSpPr>
            <p:spPr bwMode="auto">
              <a:xfrm>
                <a:off x="5276" y="666"/>
                <a:ext cx="152" cy="6"/>
              </a:xfrm>
              <a:prstGeom prst="rect">
                <a:avLst/>
              </a:prstGeom>
              <a:solidFill>
                <a:srgbClr val="DFC793"/>
              </a:solidFill>
              <a:ln w="0">
                <a:noFill/>
                <a:miter lim="800000"/>
                <a:headEnd/>
                <a:tailEnd/>
              </a:ln>
            </p:spPr>
            <p:txBody>
              <a:bodyPr/>
              <a:lstStyle/>
              <a:p>
                <a:pPr>
                  <a:defRPr/>
                </a:pPr>
                <a:endParaRPr lang="en-US" dirty="0"/>
              </a:p>
            </p:txBody>
          </p:sp>
          <p:sp>
            <p:nvSpPr>
              <p:cNvPr id="541105" name="Rectangle 433"/>
              <p:cNvSpPr>
                <a:spLocks noChangeArrowheads="1"/>
              </p:cNvSpPr>
              <p:nvPr userDrawn="1"/>
            </p:nvSpPr>
            <p:spPr bwMode="auto">
              <a:xfrm>
                <a:off x="5573" y="666"/>
                <a:ext cx="67" cy="6"/>
              </a:xfrm>
              <a:prstGeom prst="rect">
                <a:avLst/>
              </a:prstGeom>
              <a:solidFill>
                <a:srgbClr val="DFC793"/>
              </a:solidFill>
              <a:ln w="0">
                <a:noFill/>
                <a:miter lim="800000"/>
                <a:headEnd/>
                <a:tailEnd/>
              </a:ln>
            </p:spPr>
            <p:txBody>
              <a:bodyPr/>
              <a:lstStyle/>
              <a:p>
                <a:pPr>
                  <a:defRPr/>
                </a:pPr>
                <a:endParaRPr lang="en-US" dirty="0"/>
              </a:p>
            </p:txBody>
          </p:sp>
          <p:sp>
            <p:nvSpPr>
              <p:cNvPr id="541106" name="Rectangle 434"/>
              <p:cNvSpPr>
                <a:spLocks noChangeArrowheads="1"/>
              </p:cNvSpPr>
              <p:nvPr userDrawn="1"/>
            </p:nvSpPr>
            <p:spPr bwMode="auto">
              <a:xfrm>
                <a:off x="5802" y="666"/>
                <a:ext cx="28" cy="6"/>
              </a:xfrm>
              <a:prstGeom prst="rect">
                <a:avLst/>
              </a:prstGeom>
              <a:solidFill>
                <a:srgbClr val="DFC793"/>
              </a:solidFill>
              <a:ln w="0">
                <a:noFill/>
                <a:miter lim="800000"/>
                <a:headEnd/>
                <a:tailEnd/>
              </a:ln>
            </p:spPr>
            <p:txBody>
              <a:bodyPr/>
              <a:lstStyle/>
              <a:p>
                <a:pPr>
                  <a:defRPr/>
                </a:pPr>
                <a:endParaRPr lang="en-US" dirty="0"/>
              </a:p>
            </p:txBody>
          </p:sp>
          <p:sp>
            <p:nvSpPr>
              <p:cNvPr id="541107" name="Rectangle 435"/>
              <p:cNvSpPr>
                <a:spLocks noChangeArrowheads="1"/>
              </p:cNvSpPr>
              <p:nvPr userDrawn="1"/>
            </p:nvSpPr>
            <p:spPr bwMode="auto">
              <a:xfrm>
                <a:off x="4336" y="672"/>
                <a:ext cx="191" cy="5"/>
              </a:xfrm>
              <a:prstGeom prst="rect">
                <a:avLst/>
              </a:prstGeom>
              <a:solidFill>
                <a:srgbClr val="DFC793"/>
              </a:solidFill>
              <a:ln w="0">
                <a:noFill/>
                <a:miter lim="800000"/>
                <a:headEnd/>
                <a:tailEnd/>
              </a:ln>
            </p:spPr>
            <p:txBody>
              <a:bodyPr/>
              <a:lstStyle/>
              <a:p>
                <a:pPr>
                  <a:defRPr/>
                </a:pPr>
                <a:endParaRPr lang="en-US" dirty="0"/>
              </a:p>
            </p:txBody>
          </p:sp>
          <p:sp>
            <p:nvSpPr>
              <p:cNvPr id="541108" name="Rectangle 436"/>
              <p:cNvSpPr>
                <a:spLocks noChangeArrowheads="1"/>
              </p:cNvSpPr>
              <p:nvPr userDrawn="1"/>
            </p:nvSpPr>
            <p:spPr bwMode="auto">
              <a:xfrm>
                <a:off x="5013" y="672"/>
                <a:ext cx="84" cy="5"/>
              </a:xfrm>
              <a:prstGeom prst="rect">
                <a:avLst/>
              </a:prstGeom>
              <a:solidFill>
                <a:srgbClr val="DFC793"/>
              </a:solidFill>
              <a:ln w="0">
                <a:noFill/>
                <a:miter lim="800000"/>
                <a:headEnd/>
                <a:tailEnd/>
              </a:ln>
            </p:spPr>
            <p:txBody>
              <a:bodyPr/>
              <a:lstStyle/>
              <a:p>
                <a:pPr>
                  <a:defRPr/>
                </a:pPr>
                <a:endParaRPr lang="en-US" dirty="0"/>
              </a:p>
            </p:txBody>
          </p:sp>
          <p:sp>
            <p:nvSpPr>
              <p:cNvPr id="541109" name="Rectangle 437"/>
              <p:cNvSpPr>
                <a:spLocks noChangeArrowheads="1"/>
              </p:cNvSpPr>
              <p:nvPr userDrawn="1"/>
            </p:nvSpPr>
            <p:spPr bwMode="auto">
              <a:xfrm>
                <a:off x="5276" y="672"/>
                <a:ext cx="152" cy="5"/>
              </a:xfrm>
              <a:prstGeom prst="rect">
                <a:avLst/>
              </a:prstGeom>
              <a:solidFill>
                <a:srgbClr val="DFC793"/>
              </a:solidFill>
              <a:ln w="0">
                <a:noFill/>
                <a:miter lim="800000"/>
                <a:headEnd/>
                <a:tailEnd/>
              </a:ln>
            </p:spPr>
            <p:txBody>
              <a:bodyPr/>
              <a:lstStyle/>
              <a:p>
                <a:pPr>
                  <a:defRPr/>
                </a:pPr>
                <a:endParaRPr lang="en-US" dirty="0"/>
              </a:p>
            </p:txBody>
          </p:sp>
          <p:sp>
            <p:nvSpPr>
              <p:cNvPr id="541110" name="Rectangle 438"/>
              <p:cNvSpPr>
                <a:spLocks noChangeArrowheads="1"/>
              </p:cNvSpPr>
              <p:nvPr userDrawn="1"/>
            </p:nvSpPr>
            <p:spPr bwMode="auto">
              <a:xfrm>
                <a:off x="5567" y="672"/>
                <a:ext cx="73" cy="5"/>
              </a:xfrm>
              <a:prstGeom prst="rect">
                <a:avLst/>
              </a:prstGeom>
              <a:solidFill>
                <a:srgbClr val="DFC793"/>
              </a:solidFill>
              <a:ln w="0">
                <a:noFill/>
                <a:miter lim="800000"/>
                <a:headEnd/>
                <a:tailEnd/>
              </a:ln>
            </p:spPr>
            <p:txBody>
              <a:bodyPr/>
              <a:lstStyle/>
              <a:p>
                <a:pPr>
                  <a:defRPr/>
                </a:pPr>
                <a:endParaRPr lang="en-US" dirty="0"/>
              </a:p>
            </p:txBody>
          </p:sp>
          <p:sp>
            <p:nvSpPr>
              <p:cNvPr id="541111" name="Rectangle 439"/>
              <p:cNvSpPr>
                <a:spLocks noChangeArrowheads="1"/>
              </p:cNvSpPr>
              <p:nvPr userDrawn="1"/>
            </p:nvSpPr>
            <p:spPr bwMode="auto">
              <a:xfrm>
                <a:off x="5802" y="672"/>
                <a:ext cx="28" cy="5"/>
              </a:xfrm>
              <a:prstGeom prst="rect">
                <a:avLst/>
              </a:prstGeom>
              <a:solidFill>
                <a:srgbClr val="DFC793"/>
              </a:solidFill>
              <a:ln w="0">
                <a:noFill/>
                <a:miter lim="800000"/>
                <a:headEnd/>
                <a:tailEnd/>
              </a:ln>
            </p:spPr>
            <p:txBody>
              <a:bodyPr/>
              <a:lstStyle/>
              <a:p>
                <a:pPr>
                  <a:defRPr/>
                </a:pPr>
                <a:endParaRPr lang="en-US" dirty="0"/>
              </a:p>
            </p:txBody>
          </p:sp>
          <p:sp>
            <p:nvSpPr>
              <p:cNvPr id="541112" name="Rectangle 440"/>
              <p:cNvSpPr>
                <a:spLocks noChangeArrowheads="1"/>
              </p:cNvSpPr>
              <p:nvPr userDrawn="1"/>
            </p:nvSpPr>
            <p:spPr bwMode="auto">
              <a:xfrm>
                <a:off x="4336" y="677"/>
                <a:ext cx="202" cy="6"/>
              </a:xfrm>
              <a:prstGeom prst="rect">
                <a:avLst/>
              </a:prstGeom>
              <a:solidFill>
                <a:srgbClr val="DFC793"/>
              </a:solidFill>
              <a:ln w="0">
                <a:noFill/>
                <a:miter lim="800000"/>
                <a:headEnd/>
                <a:tailEnd/>
              </a:ln>
            </p:spPr>
            <p:txBody>
              <a:bodyPr/>
              <a:lstStyle/>
              <a:p>
                <a:pPr>
                  <a:defRPr/>
                </a:pPr>
                <a:endParaRPr lang="en-US" dirty="0"/>
              </a:p>
            </p:txBody>
          </p:sp>
          <p:sp>
            <p:nvSpPr>
              <p:cNvPr id="541113" name="Rectangle 441"/>
              <p:cNvSpPr>
                <a:spLocks noChangeArrowheads="1"/>
              </p:cNvSpPr>
              <p:nvPr userDrawn="1"/>
            </p:nvSpPr>
            <p:spPr bwMode="auto">
              <a:xfrm>
                <a:off x="5019" y="677"/>
                <a:ext cx="78" cy="6"/>
              </a:xfrm>
              <a:prstGeom prst="rect">
                <a:avLst/>
              </a:prstGeom>
              <a:solidFill>
                <a:srgbClr val="DFC793"/>
              </a:solidFill>
              <a:ln w="0">
                <a:noFill/>
                <a:miter lim="800000"/>
                <a:headEnd/>
                <a:tailEnd/>
              </a:ln>
            </p:spPr>
            <p:txBody>
              <a:bodyPr/>
              <a:lstStyle/>
              <a:p>
                <a:pPr>
                  <a:defRPr/>
                </a:pPr>
                <a:endParaRPr lang="en-US" dirty="0"/>
              </a:p>
            </p:txBody>
          </p:sp>
          <p:sp>
            <p:nvSpPr>
              <p:cNvPr id="541114" name="Rectangle 442"/>
              <p:cNvSpPr>
                <a:spLocks noChangeArrowheads="1"/>
              </p:cNvSpPr>
              <p:nvPr userDrawn="1"/>
            </p:nvSpPr>
            <p:spPr bwMode="auto">
              <a:xfrm>
                <a:off x="5276" y="677"/>
                <a:ext cx="152" cy="6"/>
              </a:xfrm>
              <a:prstGeom prst="rect">
                <a:avLst/>
              </a:prstGeom>
              <a:solidFill>
                <a:srgbClr val="DFC793"/>
              </a:solidFill>
              <a:ln w="0">
                <a:noFill/>
                <a:miter lim="800000"/>
                <a:headEnd/>
                <a:tailEnd/>
              </a:ln>
            </p:spPr>
            <p:txBody>
              <a:bodyPr/>
              <a:lstStyle/>
              <a:p>
                <a:pPr>
                  <a:defRPr/>
                </a:pPr>
                <a:endParaRPr lang="en-US" dirty="0"/>
              </a:p>
            </p:txBody>
          </p:sp>
          <p:sp>
            <p:nvSpPr>
              <p:cNvPr id="541115" name="Rectangle 443"/>
              <p:cNvSpPr>
                <a:spLocks noChangeArrowheads="1"/>
              </p:cNvSpPr>
              <p:nvPr userDrawn="1"/>
            </p:nvSpPr>
            <p:spPr bwMode="auto">
              <a:xfrm>
                <a:off x="5567" y="677"/>
                <a:ext cx="68" cy="6"/>
              </a:xfrm>
              <a:prstGeom prst="rect">
                <a:avLst/>
              </a:prstGeom>
              <a:solidFill>
                <a:srgbClr val="DFC793"/>
              </a:solidFill>
              <a:ln w="0">
                <a:noFill/>
                <a:miter lim="800000"/>
                <a:headEnd/>
                <a:tailEnd/>
              </a:ln>
            </p:spPr>
            <p:txBody>
              <a:bodyPr/>
              <a:lstStyle/>
              <a:p>
                <a:pPr>
                  <a:defRPr/>
                </a:pPr>
                <a:endParaRPr lang="en-US" dirty="0"/>
              </a:p>
            </p:txBody>
          </p:sp>
          <p:sp>
            <p:nvSpPr>
              <p:cNvPr id="541116" name="Rectangle 444"/>
              <p:cNvSpPr>
                <a:spLocks noChangeArrowheads="1"/>
              </p:cNvSpPr>
              <p:nvPr userDrawn="1"/>
            </p:nvSpPr>
            <p:spPr bwMode="auto">
              <a:xfrm>
                <a:off x="5802" y="677"/>
                <a:ext cx="28" cy="6"/>
              </a:xfrm>
              <a:prstGeom prst="rect">
                <a:avLst/>
              </a:prstGeom>
              <a:solidFill>
                <a:srgbClr val="DFC793"/>
              </a:solidFill>
              <a:ln w="0">
                <a:noFill/>
                <a:miter lim="800000"/>
                <a:headEnd/>
                <a:tailEnd/>
              </a:ln>
            </p:spPr>
            <p:txBody>
              <a:bodyPr/>
              <a:lstStyle/>
              <a:p>
                <a:pPr>
                  <a:defRPr/>
                </a:pPr>
                <a:endParaRPr lang="en-US" dirty="0"/>
              </a:p>
            </p:txBody>
          </p:sp>
          <p:sp>
            <p:nvSpPr>
              <p:cNvPr id="541117" name="Rectangle 445"/>
              <p:cNvSpPr>
                <a:spLocks noChangeArrowheads="1"/>
              </p:cNvSpPr>
              <p:nvPr userDrawn="1"/>
            </p:nvSpPr>
            <p:spPr bwMode="auto">
              <a:xfrm>
                <a:off x="4342" y="683"/>
                <a:ext cx="213" cy="5"/>
              </a:xfrm>
              <a:prstGeom prst="rect">
                <a:avLst/>
              </a:prstGeom>
              <a:solidFill>
                <a:srgbClr val="DFC793"/>
              </a:solidFill>
              <a:ln w="0">
                <a:noFill/>
                <a:miter lim="800000"/>
                <a:headEnd/>
                <a:tailEnd/>
              </a:ln>
            </p:spPr>
            <p:txBody>
              <a:bodyPr/>
              <a:lstStyle/>
              <a:p>
                <a:pPr>
                  <a:defRPr/>
                </a:pPr>
                <a:endParaRPr lang="en-US" dirty="0"/>
              </a:p>
            </p:txBody>
          </p:sp>
          <p:sp>
            <p:nvSpPr>
              <p:cNvPr id="541118" name="Rectangle 446"/>
              <p:cNvSpPr>
                <a:spLocks noChangeArrowheads="1"/>
              </p:cNvSpPr>
              <p:nvPr userDrawn="1"/>
            </p:nvSpPr>
            <p:spPr bwMode="auto">
              <a:xfrm>
                <a:off x="5025" y="683"/>
                <a:ext cx="78" cy="5"/>
              </a:xfrm>
              <a:prstGeom prst="rect">
                <a:avLst/>
              </a:prstGeom>
              <a:solidFill>
                <a:srgbClr val="DFC793"/>
              </a:solidFill>
              <a:ln w="0">
                <a:noFill/>
                <a:miter lim="800000"/>
                <a:headEnd/>
                <a:tailEnd/>
              </a:ln>
            </p:spPr>
            <p:txBody>
              <a:bodyPr/>
              <a:lstStyle/>
              <a:p>
                <a:pPr>
                  <a:defRPr/>
                </a:pPr>
                <a:endParaRPr lang="en-US" dirty="0"/>
              </a:p>
            </p:txBody>
          </p:sp>
          <p:sp>
            <p:nvSpPr>
              <p:cNvPr id="541119" name="Rectangle 447"/>
              <p:cNvSpPr>
                <a:spLocks noChangeArrowheads="1"/>
              </p:cNvSpPr>
              <p:nvPr userDrawn="1"/>
            </p:nvSpPr>
            <p:spPr bwMode="auto">
              <a:xfrm>
                <a:off x="5276" y="683"/>
                <a:ext cx="152" cy="5"/>
              </a:xfrm>
              <a:prstGeom prst="rect">
                <a:avLst/>
              </a:prstGeom>
              <a:solidFill>
                <a:srgbClr val="DFC793"/>
              </a:solidFill>
              <a:ln w="0">
                <a:noFill/>
                <a:miter lim="800000"/>
                <a:headEnd/>
                <a:tailEnd/>
              </a:ln>
            </p:spPr>
            <p:txBody>
              <a:bodyPr/>
              <a:lstStyle/>
              <a:p>
                <a:pPr>
                  <a:defRPr/>
                </a:pPr>
                <a:endParaRPr lang="en-US" dirty="0"/>
              </a:p>
            </p:txBody>
          </p:sp>
          <p:sp>
            <p:nvSpPr>
              <p:cNvPr id="541120" name="Rectangle 448"/>
              <p:cNvSpPr>
                <a:spLocks noChangeArrowheads="1"/>
              </p:cNvSpPr>
              <p:nvPr userDrawn="1"/>
            </p:nvSpPr>
            <p:spPr bwMode="auto">
              <a:xfrm>
                <a:off x="5562" y="683"/>
                <a:ext cx="73" cy="5"/>
              </a:xfrm>
              <a:prstGeom prst="rect">
                <a:avLst/>
              </a:prstGeom>
              <a:solidFill>
                <a:srgbClr val="DFC793"/>
              </a:solidFill>
              <a:ln w="0">
                <a:noFill/>
                <a:miter lim="800000"/>
                <a:headEnd/>
                <a:tailEnd/>
              </a:ln>
            </p:spPr>
            <p:txBody>
              <a:bodyPr/>
              <a:lstStyle/>
              <a:p>
                <a:pPr>
                  <a:defRPr/>
                </a:pPr>
                <a:endParaRPr lang="en-US" dirty="0"/>
              </a:p>
            </p:txBody>
          </p:sp>
          <p:sp>
            <p:nvSpPr>
              <p:cNvPr id="541121" name="Rectangle 449"/>
              <p:cNvSpPr>
                <a:spLocks noChangeArrowheads="1"/>
              </p:cNvSpPr>
              <p:nvPr userDrawn="1"/>
            </p:nvSpPr>
            <p:spPr bwMode="auto">
              <a:xfrm>
                <a:off x="5802" y="683"/>
                <a:ext cx="28" cy="5"/>
              </a:xfrm>
              <a:prstGeom prst="rect">
                <a:avLst/>
              </a:prstGeom>
              <a:solidFill>
                <a:srgbClr val="DFC793"/>
              </a:solidFill>
              <a:ln w="0">
                <a:noFill/>
                <a:miter lim="800000"/>
                <a:headEnd/>
                <a:tailEnd/>
              </a:ln>
            </p:spPr>
            <p:txBody>
              <a:bodyPr/>
              <a:lstStyle/>
              <a:p>
                <a:pPr>
                  <a:defRPr/>
                </a:pPr>
                <a:endParaRPr lang="en-US" dirty="0"/>
              </a:p>
            </p:txBody>
          </p:sp>
          <p:sp>
            <p:nvSpPr>
              <p:cNvPr id="541122" name="Rectangle 450"/>
              <p:cNvSpPr>
                <a:spLocks noChangeArrowheads="1"/>
              </p:cNvSpPr>
              <p:nvPr userDrawn="1"/>
            </p:nvSpPr>
            <p:spPr bwMode="auto">
              <a:xfrm>
                <a:off x="4342" y="688"/>
                <a:ext cx="224" cy="6"/>
              </a:xfrm>
              <a:prstGeom prst="rect">
                <a:avLst/>
              </a:prstGeom>
              <a:solidFill>
                <a:srgbClr val="DFC793"/>
              </a:solidFill>
              <a:ln w="0">
                <a:noFill/>
                <a:miter lim="800000"/>
                <a:headEnd/>
                <a:tailEnd/>
              </a:ln>
            </p:spPr>
            <p:txBody>
              <a:bodyPr/>
              <a:lstStyle/>
              <a:p>
                <a:pPr>
                  <a:defRPr/>
                </a:pPr>
                <a:endParaRPr lang="en-US" dirty="0"/>
              </a:p>
            </p:txBody>
          </p:sp>
          <p:sp>
            <p:nvSpPr>
              <p:cNvPr id="541123" name="Rectangle 451"/>
              <p:cNvSpPr>
                <a:spLocks noChangeArrowheads="1"/>
              </p:cNvSpPr>
              <p:nvPr userDrawn="1"/>
            </p:nvSpPr>
            <p:spPr bwMode="auto">
              <a:xfrm>
                <a:off x="5030" y="688"/>
                <a:ext cx="79" cy="6"/>
              </a:xfrm>
              <a:prstGeom prst="rect">
                <a:avLst/>
              </a:prstGeom>
              <a:solidFill>
                <a:srgbClr val="DFC793"/>
              </a:solidFill>
              <a:ln w="0">
                <a:noFill/>
                <a:miter lim="800000"/>
                <a:headEnd/>
                <a:tailEnd/>
              </a:ln>
            </p:spPr>
            <p:txBody>
              <a:bodyPr/>
              <a:lstStyle/>
              <a:p>
                <a:pPr>
                  <a:defRPr/>
                </a:pPr>
                <a:endParaRPr lang="en-US" dirty="0"/>
              </a:p>
            </p:txBody>
          </p:sp>
          <p:sp>
            <p:nvSpPr>
              <p:cNvPr id="541124" name="Rectangle 452"/>
              <p:cNvSpPr>
                <a:spLocks noChangeArrowheads="1"/>
              </p:cNvSpPr>
              <p:nvPr userDrawn="1"/>
            </p:nvSpPr>
            <p:spPr bwMode="auto">
              <a:xfrm>
                <a:off x="5276" y="688"/>
                <a:ext cx="152" cy="6"/>
              </a:xfrm>
              <a:prstGeom prst="rect">
                <a:avLst/>
              </a:prstGeom>
              <a:solidFill>
                <a:srgbClr val="DFC793"/>
              </a:solidFill>
              <a:ln w="0">
                <a:noFill/>
                <a:miter lim="800000"/>
                <a:headEnd/>
                <a:tailEnd/>
              </a:ln>
            </p:spPr>
            <p:txBody>
              <a:bodyPr/>
              <a:lstStyle/>
              <a:p>
                <a:pPr>
                  <a:defRPr/>
                </a:pPr>
                <a:endParaRPr lang="en-US" dirty="0"/>
              </a:p>
            </p:txBody>
          </p:sp>
          <p:sp>
            <p:nvSpPr>
              <p:cNvPr id="541125" name="Rectangle 453"/>
              <p:cNvSpPr>
                <a:spLocks noChangeArrowheads="1"/>
              </p:cNvSpPr>
              <p:nvPr userDrawn="1"/>
            </p:nvSpPr>
            <p:spPr bwMode="auto">
              <a:xfrm>
                <a:off x="5562" y="688"/>
                <a:ext cx="73" cy="6"/>
              </a:xfrm>
              <a:prstGeom prst="rect">
                <a:avLst/>
              </a:prstGeom>
              <a:solidFill>
                <a:srgbClr val="DFC793"/>
              </a:solidFill>
              <a:ln w="0">
                <a:noFill/>
                <a:miter lim="800000"/>
                <a:headEnd/>
                <a:tailEnd/>
              </a:ln>
            </p:spPr>
            <p:txBody>
              <a:bodyPr/>
              <a:lstStyle/>
              <a:p>
                <a:pPr>
                  <a:defRPr/>
                </a:pPr>
                <a:endParaRPr lang="en-US" dirty="0"/>
              </a:p>
            </p:txBody>
          </p:sp>
          <p:sp>
            <p:nvSpPr>
              <p:cNvPr id="541126" name="Rectangle 454"/>
              <p:cNvSpPr>
                <a:spLocks noChangeArrowheads="1"/>
              </p:cNvSpPr>
              <p:nvPr userDrawn="1"/>
            </p:nvSpPr>
            <p:spPr bwMode="auto">
              <a:xfrm>
                <a:off x="5802" y="688"/>
                <a:ext cx="28" cy="6"/>
              </a:xfrm>
              <a:prstGeom prst="rect">
                <a:avLst/>
              </a:prstGeom>
              <a:solidFill>
                <a:srgbClr val="DFC793"/>
              </a:solidFill>
              <a:ln w="0">
                <a:noFill/>
                <a:miter lim="800000"/>
                <a:headEnd/>
                <a:tailEnd/>
              </a:ln>
            </p:spPr>
            <p:txBody>
              <a:bodyPr/>
              <a:lstStyle/>
              <a:p>
                <a:pPr>
                  <a:defRPr/>
                </a:pPr>
                <a:endParaRPr lang="en-US" dirty="0"/>
              </a:p>
            </p:txBody>
          </p:sp>
          <p:sp>
            <p:nvSpPr>
              <p:cNvPr id="541127" name="Rectangle 455"/>
              <p:cNvSpPr>
                <a:spLocks noChangeArrowheads="1"/>
              </p:cNvSpPr>
              <p:nvPr userDrawn="1"/>
            </p:nvSpPr>
            <p:spPr bwMode="auto">
              <a:xfrm>
                <a:off x="4347" y="694"/>
                <a:ext cx="230" cy="5"/>
              </a:xfrm>
              <a:prstGeom prst="rect">
                <a:avLst/>
              </a:prstGeom>
              <a:solidFill>
                <a:srgbClr val="DFC793"/>
              </a:solidFill>
              <a:ln w="0">
                <a:noFill/>
                <a:miter lim="800000"/>
                <a:headEnd/>
                <a:tailEnd/>
              </a:ln>
            </p:spPr>
            <p:txBody>
              <a:bodyPr/>
              <a:lstStyle/>
              <a:p>
                <a:pPr>
                  <a:defRPr/>
                </a:pPr>
                <a:endParaRPr lang="en-US" dirty="0"/>
              </a:p>
            </p:txBody>
          </p:sp>
          <p:sp>
            <p:nvSpPr>
              <p:cNvPr id="541128" name="Rectangle 456"/>
              <p:cNvSpPr>
                <a:spLocks noChangeArrowheads="1"/>
              </p:cNvSpPr>
              <p:nvPr userDrawn="1"/>
            </p:nvSpPr>
            <p:spPr bwMode="auto">
              <a:xfrm>
                <a:off x="5036" y="694"/>
                <a:ext cx="78" cy="5"/>
              </a:xfrm>
              <a:prstGeom prst="rect">
                <a:avLst/>
              </a:prstGeom>
              <a:solidFill>
                <a:srgbClr val="DFC793"/>
              </a:solidFill>
              <a:ln w="0">
                <a:noFill/>
                <a:miter lim="800000"/>
                <a:headEnd/>
                <a:tailEnd/>
              </a:ln>
            </p:spPr>
            <p:txBody>
              <a:bodyPr/>
              <a:lstStyle/>
              <a:p>
                <a:pPr>
                  <a:defRPr/>
                </a:pPr>
                <a:endParaRPr lang="en-US" dirty="0"/>
              </a:p>
            </p:txBody>
          </p:sp>
          <p:sp>
            <p:nvSpPr>
              <p:cNvPr id="541129" name="Rectangle 457"/>
              <p:cNvSpPr>
                <a:spLocks noChangeArrowheads="1"/>
              </p:cNvSpPr>
              <p:nvPr userDrawn="1"/>
            </p:nvSpPr>
            <p:spPr bwMode="auto">
              <a:xfrm>
                <a:off x="5276" y="694"/>
                <a:ext cx="152" cy="5"/>
              </a:xfrm>
              <a:prstGeom prst="rect">
                <a:avLst/>
              </a:prstGeom>
              <a:solidFill>
                <a:srgbClr val="DFC793"/>
              </a:solidFill>
              <a:ln w="0">
                <a:noFill/>
                <a:miter lim="800000"/>
                <a:headEnd/>
                <a:tailEnd/>
              </a:ln>
            </p:spPr>
            <p:txBody>
              <a:bodyPr/>
              <a:lstStyle/>
              <a:p>
                <a:pPr>
                  <a:defRPr/>
                </a:pPr>
                <a:endParaRPr lang="en-US" dirty="0"/>
              </a:p>
            </p:txBody>
          </p:sp>
          <p:sp>
            <p:nvSpPr>
              <p:cNvPr id="541130" name="Rectangle 458"/>
              <p:cNvSpPr>
                <a:spLocks noChangeArrowheads="1"/>
              </p:cNvSpPr>
              <p:nvPr userDrawn="1"/>
            </p:nvSpPr>
            <p:spPr bwMode="auto">
              <a:xfrm>
                <a:off x="5562" y="694"/>
                <a:ext cx="67" cy="5"/>
              </a:xfrm>
              <a:prstGeom prst="rect">
                <a:avLst/>
              </a:prstGeom>
              <a:solidFill>
                <a:srgbClr val="DFC793"/>
              </a:solidFill>
              <a:ln w="0">
                <a:noFill/>
                <a:miter lim="800000"/>
                <a:headEnd/>
                <a:tailEnd/>
              </a:ln>
            </p:spPr>
            <p:txBody>
              <a:bodyPr/>
              <a:lstStyle/>
              <a:p>
                <a:pPr>
                  <a:defRPr/>
                </a:pPr>
                <a:endParaRPr lang="en-US" dirty="0"/>
              </a:p>
            </p:txBody>
          </p:sp>
          <p:sp>
            <p:nvSpPr>
              <p:cNvPr id="541131" name="Rectangle 459"/>
              <p:cNvSpPr>
                <a:spLocks noChangeArrowheads="1"/>
              </p:cNvSpPr>
              <p:nvPr userDrawn="1"/>
            </p:nvSpPr>
            <p:spPr bwMode="auto">
              <a:xfrm>
                <a:off x="5802" y="694"/>
                <a:ext cx="28" cy="5"/>
              </a:xfrm>
              <a:prstGeom prst="rect">
                <a:avLst/>
              </a:prstGeom>
              <a:solidFill>
                <a:srgbClr val="DFC793"/>
              </a:solidFill>
              <a:ln w="0">
                <a:noFill/>
                <a:miter lim="800000"/>
                <a:headEnd/>
                <a:tailEnd/>
              </a:ln>
            </p:spPr>
            <p:txBody>
              <a:bodyPr/>
              <a:lstStyle/>
              <a:p>
                <a:pPr>
                  <a:defRPr/>
                </a:pPr>
                <a:endParaRPr lang="en-US" dirty="0"/>
              </a:p>
            </p:txBody>
          </p:sp>
          <p:sp>
            <p:nvSpPr>
              <p:cNvPr id="541132" name="Rectangle 460"/>
              <p:cNvSpPr>
                <a:spLocks noChangeArrowheads="1"/>
              </p:cNvSpPr>
              <p:nvPr userDrawn="1"/>
            </p:nvSpPr>
            <p:spPr bwMode="auto">
              <a:xfrm>
                <a:off x="4347" y="699"/>
                <a:ext cx="247" cy="6"/>
              </a:xfrm>
              <a:prstGeom prst="rect">
                <a:avLst/>
              </a:prstGeom>
              <a:solidFill>
                <a:srgbClr val="DFC793"/>
              </a:solidFill>
              <a:ln w="0">
                <a:noFill/>
                <a:miter lim="800000"/>
                <a:headEnd/>
                <a:tailEnd/>
              </a:ln>
            </p:spPr>
            <p:txBody>
              <a:bodyPr/>
              <a:lstStyle/>
              <a:p>
                <a:pPr>
                  <a:defRPr/>
                </a:pPr>
                <a:endParaRPr lang="en-US" dirty="0"/>
              </a:p>
            </p:txBody>
          </p:sp>
          <p:sp>
            <p:nvSpPr>
              <p:cNvPr id="541133" name="Rectangle 461"/>
              <p:cNvSpPr>
                <a:spLocks noChangeArrowheads="1"/>
              </p:cNvSpPr>
              <p:nvPr userDrawn="1"/>
            </p:nvSpPr>
            <p:spPr bwMode="auto">
              <a:xfrm>
                <a:off x="5036" y="699"/>
                <a:ext cx="84" cy="6"/>
              </a:xfrm>
              <a:prstGeom prst="rect">
                <a:avLst/>
              </a:prstGeom>
              <a:solidFill>
                <a:srgbClr val="DFC793"/>
              </a:solidFill>
              <a:ln w="0">
                <a:noFill/>
                <a:miter lim="800000"/>
                <a:headEnd/>
                <a:tailEnd/>
              </a:ln>
            </p:spPr>
            <p:txBody>
              <a:bodyPr/>
              <a:lstStyle/>
              <a:p>
                <a:pPr>
                  <a:defRPr/>
                </a:pPr>
                <a:endParaRPr lang="en-US" dirty="0"/>
              </a:p>
            </p:txBody>
          </p:sp>
          <p:sp>
            <p:nvSpPr>
              <p:cNvPr id="541134" name="Rectangle 462"/>
              <p:cNvSpPr>
                <a:spLocks noChangeArrowheads="1"/>
              </p:cNvSpPr>
              <p:nvPr userDrawn="1"/>
            </p:nvSpPr>
            <p:spPr bwMode="auto">
              <a:xfrm>
                <a:off x="5276" y="699"/>
                <a:ext cx="152" cy="6"/>
              </a:xfrm>
              <a:prstGeom prst="rect">
                <a:avLst/>
              </a:prstGeom>
              <a:solidFill>
                <a:srgbClr val="DFC793"/>
              </a:solidFill>
              <a:ln w="0">
                <a:noFill/>
                <a:miter lim="800000"/>
                <a:headEnd/>
                <a:tailEnd/>
              </a:ln>
            </p:spPr>
            <p:txBody>
              <a:bodyPr/>
              <a:lstStyle/>
              <a:p>
                <a:pPr>
                  <a:defRPr/>
                </a:pPr>
                <a:endParaRPr lang="en-US" dirty="0"/>
              </a:p>
            </p:txBody>
          </p:sp>
          <p:sp>
            <p:nvSpPr>
              <p:cNvPr id="541135" name="Rectangle 463"/>
              <p:cNvSpPr>
                <a:spLocks noChangeArrowheads="1"/>
              </p:cNvSpPr>
              <p:nvPr userDrawn="1"/>
            </p:nvSpPr>
            <p:spPr bwMode="auto">
              <a:xfrm>
                <a:off x="5556" y="699"/>
                <a:ext cx="73" cy="6"/>
              </a:xfrm>
              <a:prstGeom prst="rect">
                <a:avLst/>
              </a:prstGeom>
              <a:solidFill>
                <a:srgbClr val="DFC793"/>
              </a:solidFill>
              <a:ln w="0">
                <a:noFill/>
                <a:miter lim="800000"/>
                <a:headEnd/>
                <a:tailEnd/>
              </a:ln>
            </p:spPr>
            <p:txBody>
              <a:bodyPr/>
              <a:lstStyle/>
              <a:p>
                <a:pPr>
                  <a:defRPr/>
                </a:pPr>
                <a:endParaRPr lang="en-US" dirty="0"/>
              </a:p>
            </p:txBody>
          </p:sp>
          <p:sp>
            <p:nvSpPr>
              <p:cNvPr id="541136" name="Rectangle 464"/>
              <p:cNvSpPr>
                <a:spLocks noChangeArrowheads="1"/>
              </p:cNvSpPr>
              <p:nvPr userDrawn="1"/>
            </p:nvSpPr>
            <p:spPr bwMode="auto">
              <a:xfrm>
                <a:off x="5802" y="699"/>
                <a:ext cx="28" cy="6"/>
              </a:xfrm>
              <a:prstGeom prst="rect">
                <a:avLst/>
              </a:prstGeom>
              <a:solidFill>
                <a:srgbClr val="DFC793"/>
              </a:solidFill>
              <a:ln w="0">
                <a:noFill/>
                <a:miter lim="800000"/>
                <a:headEnd/>
                <a:tailEnd/>
              </a:ln>
            </p:spPr>
            <p:txBody>
              <a:bodyPr/>
              <a:lstStyle/>
              <a:p>
                <a:pPr>
                  <a:defRPr/>
                </a:pPr>
                <a:endParaRPr lang="en-US" dirty="0"/>
              </a:p>
            </p:txBody>
          </p:sp>
          <p:sp>
            <p:nvSpPr>
              <p:cNvPr id="541137" name="Rectangle 465"/>
              <p:cNvSpPr>
                <a:spLocks noChangeArrowheads="1"/>
              </p:cNvSpPr>
              <p:nvPr userDrawn="1"/>
            </p:nvSpPr>
            <p:spPr bwMode="auto">
              <a:xfrm>
                <a:off x="4353" y="705"/>
                <a:ext cx="252" cy="6"/>
              </a:xfrm>
              <a:prstGeom prst="rect">
                <a:avLst/>
              </a:prstGeom>
              <a:solidFill>
                <a:srgbClr val="DFC793"/>
              </a:solidFill>
              <a:ln w="0">
                <a:noFill/>
                <a:miter lim="800000"/>
                <a:headEnd/>
                <a:tailEnd/>
              </a:ln>
            </p:spPr>
            <p:txBody>
              <a:bodyPr/>
              <a:lstStyle/>
              <a:p>
                <a:pPr>
                  <a:defRPr/>
                </a:pPr>
                <a:endParaRPr lang="en-US" dirty="0"/>
              </a:p>
            </p:txBody>
          </p:sp>
          <p:sp>
            <p:nvSpPr>
              <p:cNvPr id="541138" name="Rectangle 466"/>
              <p:cNvSpPr>
                <a:spLocks noChangeArrowheads="1"/>
              </p:cNvSpPr>
              <p:nvPr userDrawn="1"/>
            </p:nvSpPr>
            <p:spPr bwMode="auto">
              <a:xfrm>
                <a:off x="5041" y="705"/>
                <a:ext cx="84" cy="6"/>
              </a:xfrm>
              <a:prstGeom prst="rect">
                <a:avLst/>
              </a:prstGeom>
              <a:solidFill>
                <a:srgbClr val="DFC793"/>
              </a:solidFill>
              <a:ln w="0">
                <a:noFill/>
                <a:miter lim="800000"/>
                <a:headEnd/>
                <a:tailEnd/>
              </a:ln>
            </p:spPr>
            <p:txBody>
              <a:bodyPr/>
              <a:lstStyle/>
              <a:p>
                <a:pPr>
                  <a:defRPr/>
                </a:pPr>
                <a:endParaRPr lang="en-US" dirty="0"/>
              </a:p>
            </p:txBody>
          </p:sp>
          <p:sp>
            <p:nvSpPr>
              <p:cNvPr id="541139" name="Rectangle 467"/>
              <p:cNvSpPr>
                <a:spLocks noChangeArrowheads="1"/>
              </p:cNvSpPr>
              <p:nvPr userDrawn="1"/>
            </p:nvSpPr>
            <p:spPr bwMode="auto">
              <a:xfrm>
                <a:off x="5276" y="705"/>
                <a:ext cx="152" cy="6"/>
              </a:xfrm>
              <a:prstGeom prst="rect">
                <a:avLst/>
              </a:prstGeom>
              <a:solidFill>
                <a:srgbClr val="DFC793"/>
              </a:solidFill>
              <a:ln w="0">
                <a:noFill/>
                <a:miter lim="800000"/>
                <a:headEnd/>
                <a:tailEnd/>
              </a:ln>
            </p:spPr>
            <p:txBody>
              <a:bodyPr/>
              <a:lstStyle/>
              <a:p>
                <a:pPr>
                  <a:defRPr/>
                </a:pPr>
                <a:endParaRPr lang="en-US" dirty="0"/>
              </a:p>
            </p:txBody>
          </p:sp>
          <p:sp>
            <p:nvSpPr>
              <p:cNvPr id="541140" name="Rectangle 468"/>
              <p:cNvSpPr>
                <a:spLocks noChangeArrowheads="1"/>
              </p:cNvSpPr>
              <p:nvPr userDrawn="1"/>
            </p:nvSpPr>
            <p:spPr bwMode="auto">
              <a:xfrm>
                <a:off x="5556" y="705"/>
                <a:ext cx="67" cy="6"/>
              </a:xfrm>
              <a:prstGeom prst="rect">
                <a:avLst/>
              </a:prstGeom>
              <a:solidFill>
                <a:srgbClr val="DFC793"/>
              </a:solidFill>
              <a:ln w="0">
                <a:noFill/>
                <a:miter lim="800000"/>
                <a:headEnd/>
                <a:tailEnd/>
              </a:ln>
            </p:spPr>
            <p:txBody>
              <a:bodyPr/>
              <a:lstStyle/>
              <a:p>
                <a:pPr>
                  <a:defRPr/>
                </a:pPr>
                <a:endParaRPr lang="en-US" dirty="0"/>
              </a:p>
            </p:txBody>
          </p:sp>
          <p:sp>
            <p:nvSpPr>
              <p:cNvPr id="541141" name="Rectangle 469"/>
              <p:cNvSpPr>
                <a:spLocks noChangeArrowheads="1"/>
              </p:cNvSpPr>
              <p:nvPr userDrawn="1"/>
            </p:nvSpPr>
            <p:spPr bwMode="auto">
              <a:xfrm>
                <a:off x="5802" y="705"/>
                <a:ext cx="28" cy="6"/>
              </a:xfrm>
              <a:prstGeom prst="rect">
                <a:avLst/>
              </a:prstGeom>
              <a:solidFill>
                <a:srgbClr val="DFC793"/>
              </a:solidFill>
              <a:ln w="0">
                <a:noFill/>
                <a:miter lim="800000"/>
                <a:headEnd/>
                <a:tailEnd/>
              </a:ln>
            </p:spPr>
            <p:txBody>
              <a:bodyPr/>
              <a:lstStyle/>
              <a:p>
                <a:pPr>
                  <a:defRPr/>
                </a:pPr>
                <a:endParaRPr lang="en-US" dirty="0"/>
              </a:p>
            </p:txBody>
          </p:sp>
          <p:sp>
            <p:nvSpPr>
              <p:cNvPr id="541142" name="Rectangle 470"/>
              <p:cNvSpPr>
                <a:spLocks noChangeArrowheads="1"/>
              </p:cNvSpPr>
              <p:nvPr userDrawn="1"/>
            </p:nvSpPr>
            <p:spPr bwMode="auto">
              <a:xfrm>
                <a:off x="4353" y="711"/>
                <a:ext cx="269" cy="5"/>
              </a:xfrm>
              <a:prstGeom prst="rect">
                <a:avLst/>
              </a:prstGeom>
              <a:solidFill>
                <a:srgbClr val="DFC793"/>
              </a:solidFill>
              <a:ln w="0">
                <a:noFill/>
                <a:miter lim="800000"/>
                <a:headEnd/>
                <a:tailEnd/>
              </a:ln>
            </p:spPr>
            <p:txBody>
              <a:bodyPr/>
              <a:lstStyle/>
              <a:p>
                <a:pPr>
                  <a:defRPr/>
                </a:pPr>
                <a:endParaRPr lang="en-US" dirty="0"/>
              </a:p>
            </p:txBody>
          </p:sp>
          <p:sp>
            <p:nvSpPr>
              <p:cNvPr id="541143" name="Rectangle 471"/>
              <p:cNvSpPr>
                <a:spLocks noChangeArrowheads="1"/>
              </p:cNvSpPr>
              <p:nvPr userDrawn="1"/>
            </p:nvSpPr>
            <p:spPr bwMode="auto">
              <a:xfrm>
                <a:off x="5047" y="711"/>
                <a:ext cx="78" cy="5"/>
              </a:xfrm>
              <a:prstGeom prst="rect">
                <a:avLst/>
              </a:prstGeom>
              <a:solidFill>
                <a:srgbClr val="DFC793"/>
              </a:solidFill>
              <a:ln w="0">
                <a:noFill/>
                <a:miter lim="800000"/>
                <a:headEnd/>
                <a:tailEnd/>
              </a:ln>
            </p:spPr>
            <p:txBody>
              <a:bodyPr/>
              <a:lstStyle/>
              <a:p>
                <a:pPr>
                  <a:defRPr/>
                </a:pPr>
                <a:endParaRPr lang="en-US" dirty="0"/>
              </a:p>
            </p:txBody>
          </p:sp>
          <p:sp>
            <p:nvSpPr>
              <p:cNvPr id="541144" name="Rectangle 472"/>
              <p:cNvSpPr>
                <a:spLocks noChangeArrowheads="1"/>
              </p:cNvSpPr>
              <p:nvPr userDrawn="1"/>
            </p:nvSpPr>
            <p:spPr bwMode="auto">
              <a:xfrm>
                <a:off x="5282" y="711"/>
                <a:ext cx="146" cy="5"/>
              </a:xfrm>
              <a:prstGeom prst="rect">
                <a:avLst/>
              </a:prstGeom>
              <a:solidFill>
                <a:srgbClr val="DFC793"/>
              </a:solidFill>
              <a:ln w="0">
                <a:noFill/>
                <a:miter lim="800000"/>
                <a:headEnd/>
                <a:tailEnd/>
              </a:ln>
            </p:spPr>
            <p:txBody>
              <a:bodyPr/>
              <a:lstStyle/>
              <a:p>
                <a:pPr>
                  <a:defRPr/>
                </a:pPr>
                <a:endParaRPr lang="en-US" dirty="0"/>
              </a:p>
            </p:txBody>
          </p:sp>
          <p:sp>
            <p:nvSpPr>
              <p:cNvPr id="541145" name="Rectangle 473"/>
              <p:cNvSpPr>
                <a:spLocks noChangeArrowheads="1"/>
              </p:cNvSpPr>
              <p:nvPr userDrawn="1"/>
            </p:nvSpPr>
            <p:spPr bwMode="auto">
              <a:xfrm>
                <a:off x="5551" y="711"/>
                <a:ext cx="72" cy="5"/>
              </a:xfrm>
              <a:prstGeom prst="rect">
                <a:avLst/>
              </a:prstGeom>
              <a:solidFill>
                <a:srgbClr val="DFC793"/>
              </a:solidFill>
              <a:ln w="0">
                <a:noFill/>
                <a:miter lim="800000"/>
                <a:headEnd/>
                <a:tailEnd/>
              </a:ln>
            </p:spPr>
            <p:txBody>
              <a:bodyPr/>
              <a:lstStyle/>
              <a:p>
                <a:pPr>
                  <a:defRPr/>
                </a:pPr>
                <a:endParaRPr lang="en-US" dirty="0"/>
              </a:p>
            </p:txBody>
          </p:sp>
          <p:sp>
            <p:nvSpPr>
              <p:cNvPr id="541146" name="Rectangle 474"/>
              <p:cNvSpPr>
                <a:spLocks noChangeArrowheads="1"/>
              </p:cNvSpPr>
              <p:nvPr userDrawn="1"/>
            </p:nvSpPr>
            <p:spPr bwMode="auto">
              <a:xfrm>
                <a:off x="5802" y="711"/>
                <a:ext cx="28" cy="5"/>
              </a:xfrm>
              <a:prstGeom prst="rect">
                <a:avLst/>
              </a:prstGeom>
              <a:solidFill>
                <a:srgbClr val="DFC793"/>
              </a:solidFill>
              <a:ln w="0">
                <a:noFill/>
                <a:miter lim="800000"/>
                <a:headEnd/>
                <a:tailEnd/>
              </a:ln>
            </p:spPr>
            <p:txBody>
              <a:bodyPr/>
              <a:lstStyle/>
              <a:p>
                <a:pPr>
                  <a:defRPr/>
                </a:pPr>
                <a:endParaRPr lang="en-US" dirty="0"/>
              </a:p>
            </p:txBody>
          </p:sp>
          <p:sp>
            <p:nvSpPr>
              <p:cNvPr id="541147" name="Rectangle 475"/>
              <p:cNvSpPr>
                <a:spLocks noChangeArrowheads="1"/>
              </p:cNvSpPr>
              <p:nvPr userDrawn="1"/>
            </p:nvSpPr>
            <p:spPr bwMode="auto">
              <a:xfrm>
                <a:off x="4353" y="716"/>
                <a:ext cx="280" cy="6"/>
              </a:xfrm>
              <a:prstGeom prst="rect">
                <a:avLst/>
              </a:prstGeom>
              <a:solidFill>
                <a:srgbClr val="DFC793"/>
              </a:solidFill>
              <a:ln w="0">
                <a:noFill/>
                <a:miter lim="800000"/>
                <a:headEnd/>
                <a:tailEnd/>
              </a:ln>
            </p:spPr>
            <p:txBody>
              <a:bodyPr/>
              <a:lstStyle/>
              <a:p>
                <a:pPr>
                  <a:defRPr/>
                </a:pPr>
                <a:endParaRPr lang="en-US" dirty="0"/>
              </a:p>
            </p:txBody>
          </p:sp>
          <p:sp>
            <p:nvSpPr>
              <p:cNvPr id="541148" name="Rectangle 476"/>
              <p:cNvSpPr>
                <a:spLocks noChangeArrowheads="1"/>
              </p:cNvSpPr>
              <p:nvPr userDrawn="1"/>
            </p:nvSpPr>
            <p:spPr bwMode="auto">
              <a:xfrm>
                <a:off x="5053" y="716"/>
                <a:ext cx="78" cy="6"/>
              </a:xfrm>
              <a:prstGeom prst="rect">
                <a:avLst/>
              </a:prstGeom>
              <a:solidFill>
                <a:srgbClr val="DFC793"/>
              </a:solidFill>
              <a:ln w="0">
                <a:noFill/>
                <a:miter lim="800000"/>
                <a:headEnd/>
                <a:tailEnd/>
              </a:ln>
            </p:spPr>
            <p:txBody>
              <a:bodyPr/>
              <a:lstStyle/>
              <a:p>
                <a:pPr>
                  <a:defRPr/>
                </a:pPr>
                <a:endParaRPr lang="en-US" dirty="0"/>
              </a:p>
            </p:txBody>
          </p:sp>
          <p:sp>
            <p:nvSpPr>
              <p:cNvPr id="541149" name="Rectangle 477"/>
              <p:cNvSpPr>
                <a:spLocks noChangeArrowheads="1"/>
              </p:cNvSpPr>
              <p:nvPr userDrawn="1"/>
            </p:nvSpPr>
            <p:spPr bwMode="auto">
              <a:xfrm>
                <a:off x="5282" y="716"/>
                <a:ext cx="146" cy="6"/>
              </a:xfrm>
              <a:prstGeom prst="rect">
                <a:avLst/>
              </a:prstGeom>
              <a:solidFill>
                <a:srgbClr val="DFC793"/>
              </a:solidFill>
              <a:ln w="0">
                <a:noFill/>
                <a:miter lim="800000"/>
                <a:headEnd/>
                <a:tailEnd/>
              </a:ln>
            </p:spPr>
            <p:txBody>
              <a:bodyPr/>
              <a:lstStyle/>
              <a:p>
                <a:pPr>
                  <a:defRPr/>
                </a:pPr>
                <a:endParaRPr lang="en-US" dirty="0"/>
              </a:p>
            </p:txBody>
          </p:sp>
          <p:sp>
            <p:nvSpPr>
              <p:cNvPr id="541150" name="Rectangle 478"/>
              <p:cNvSpPr>
                <a:spLocks noChangeArrowheads="1"/>
              </p:cNvSpPr>
              <p:nvPr userDrawn="1"/>
            </p:nvSpPr>
            <p:spPr bwMode="auto">
              <a:xfrm>
                <a:off x="5551" y="716"/>
                <a:ext cx="72" cy="6"/>
              </a:xfrm>
              <a:prstGeom prst="rect">
                <a:avLst/>
              </a:prstGeom>
              <a:solidFill>
                <a:srgbClr val="DFC793"/>
              </a:solidFill>
              <a:ln w="0">
                <a:noFill/>
                <a:miter lim="800000"/>
                <a:headEnd/>
                <a:tailEnd/>
              </a:ln>
            </p:spPr>
            <p:txBody>
              <a:bodyPr/>
              <a:lstStyle/>
              <a:p>
                <a:pPr>
                  <a:defRPr/>
                </a:pPr>
                <a:endParaRPr lang="en-US" dirty="0"/>
              </a:p>
            </p:txBody>
          </p:sp>
          <p:sp>
            <p:nvSpPr>
              <p:cNvPr id="541151" name="Rectangle 479"/>
              <p:cNvSpPr>
                <a:spLocks noChangeArrowheads="1"/>
              </p:cNvSpPr>
              <p:nvPr userDrawn="1"/>
            </p:nvSpPr>
            <p:spPr bwMode="auto">
              <a:xfrm>
                <a:off x="5802" y="716"/>
                <a:ext cx="28" cy="6"/>
              </a:xfrm>
              <a:prstGeom prst="rect">
                <a:avLst/>
              </a:prstGeom>
              <a:solidFill>
                <a:srgbClr val="DFC793"/>
              </a:solidFill>
              <a:ln w="0">
                <a:noFill/>
                <a:miter lim="800000"/>
                <a:headEnd/>
                <a:tailEnd/>
              </a:ln>
            </p:spPr>
            <p:txBody>
              <a:bodyPr/>
              <a:lstStyle/>
              <a:p>
                <a:pPr>
                  <a:defRPr/>
                </a:pPr>
                <a:endParaRPr lang="en-US" dirty="0"/>
              </a:p>
            </p:txBody>
          </p:sp>
          <p:sp>
            <p:nvSpPr>
              <p:cNvPr id="541152" name="Rectangle 480"/>
              <p:cNvSpPr>
                <a:spLocks noChangeArrowheads="1"/>
              </p:cNvSpPr>
              <p:nvPr userDrawn="1"/>
            </p:nvSpPr>
            <p:spPr bwMode="auto">
              <a:xfrm>
                <a:off x="4359" y="722"/>
                <a:ext cx="285" cy="5"/>
              </a:xfrm>
              <a:prstGeom prst="rect">
                <a:avLst/>
              </a:prstGeom>
              <a:solidFill>
                <a:srgbClr val="DFC793"/>
              </a:solidFill>
              <a:ln w="0">
                <a:noFill/>
                <a:miter lim="800000"/>
                <a:headEnd/>
                <a:tailEnd/>
              </a:ln>
            </p:spPr>
            <p:txBody>
              <a:bodyPr/>
              <a:lstStyle/>
              <a:p>
                <a:pPr>
                  <a:defRPr/>
                </a:pPr>
                <a:endParaRPr lang="en-US" dirty="0"/>
              </a:p>
            </p:txBody>
          </p:sp>
          <p:sp>
            <p:nvSpPr>
              <p:cNvPr id="541153" name="Rectangle 481"/>
              <p:cNvSpPr>
                <a:spLocks noChangeArrowheads="1"/>
              </p:cNvSpPr>
              <p:nvPr userDrawn="1"/>
            </p:nvSpPr>
            <p:spPr bwMode="auto">
              <a:xfrm>
                <a:off x="5058" y="722"/>
                <a:ext cx="79" cy="5"/>
              </a:xfrm>
              <a:prstGeom prst="rect">
                <a:avLst/>
              </a:prstGeom>
              <a:solidFill>
                <a:srgbClr val="DFC793"/>
              </a:solidFill>
              <a:ln w="0">
                <a:noFill/>
                <a:miter lim="800000"/>
                <a:headEnd/>
                <a:tailEnd/>
              </a:ln>
            </p:spPr>
            <p:txBody>
              <a:bodyPr/>
              <a:lstStyle/>
              <a:p>
                <a:pPr>
                  <a:defRPr/>
                </a:pPr>
                <a:endParaRPr lang="en-US" dirty="0"/>
              </a:p>
            </p:txBody>
          </p:sp>
          <p:sp>
            <p:nvSpPr>
              <p:cNvPr id="541154" name="Rectangle 482"/>
              <p:cNvSpPr>
                <a:spLocks noChangeArrowheads="1"/>
              </p:cNvSpPr>
              <p:nvPr userDrawn="1"/>
            </p:nvSpPr>
            <p:spPr bwMode="auto">
              <a:xfrm>
                <a:off x="5282" y="722"/>
                <a:ext cx="146" cy="5"/>
              </a:xfrm>
              <a:prstGeom prst="rect">
                <a:avLst/>
              </a:prstGeom>
              <a:solidFill>
                <a:srgbClr val="DFC793"/>
              </a:solidFill>
              <a:ln w="0">
                <a:noFill/>
                <a:miter lim="800000"/>
                <a:headEnd/>
                <a:tailEnd/>
              </a:ln>
            </p:spPr>
            <p:txBody>
              <a:bodyPr/>
              <a:lstStyle/>
              <a:p>
                <a:pPr>
                  <a:defRPr/>
                </a:pPr>
                <a:endParaRPr lang="en-US" dirty="0"/>
              </a:p>
            </p:txBody>
          </p:sp>
          <p:sp>
            <p:nvSpPr>
              <p:cNvPr id="541155" name="Rectangle 483"/>
              <p:cNvSpPr>
                <a:spLocks noChangeArrowheads="1"/>
              </p:cNvSpPr>
              <p:nvPr userDrawn="1"/>
            </p:nvSpPr>
            <p:spPr bwMode="auto">
              <a:xfrm>
                <a:off x="5545" y="722"/>
                <a:ext cx="73" cy="5"/>
              </a:xfrm>
              <a:prstGeom prst="rect">
                <a:avLst/>
              </a:prstGeom>
              <a:solidFill>
                <a:srgbClr val="DFC793"/>
              </a:solidFill>
              <a:ln w="0">
                <a:noFill/>
                <a:miter lim="800000"/>
                <a:headEnd/>
                <a:tailEnd/>
              </a:ln>
            </p:spPr>
            <p:txBody>
              <a:bodyPr/>
              <a:lstStyle/>
              <a:p>
                <a:pPr>
                  <a:defRPr/>
                </a:pPr>
                <a:endParaRPr lang="en-US" dirty="0"/>
              </a:p>
            </p:txBody>
          </p:sp>
          <p:sp>
            <p:nvSpPr>
              <p:cNvPr id="541156" name="Rectangle 484"/>
              <p:cNvSpPr>
                <a:spLocks noChangeArrowheads="1"/>
              </p:cNvSpPr>
              <p:nvPr userDrawn="1"/>
            </p:nvSpPr>
            <p:spPr bwMode="auto">
              <a:xfrm>
                <a:off x="5802" y="722"/>
                <a:ext cx="28" cy="5"/>
              </a:xfrm>
              <a:prstGeom prst="rect">
                <a:avLst/>
              </a:prstGeom>
              <a:solidFill>
                <a:srgbClr val="DFC793"/>
              </a:solidFill>
              <a:ln w="0">
                <a:noFill/>
                <a:miter lim="800000"/>
                <a:headEnd/>
                <a:tailEnd/>
              </a:ln>
            </p:spPr>
            <p:txBody>
              <a:bodyPr/>
              <a:lstStyle/>
              <a:p>
                <a:pPr>
                  <a:defRPr/>
                </a:pPr>
                <a:endParaRPr lang="en-US" dirty="0"/>
              </a:p>
            </p:txBody>
          </p:sp>
          <p:sp>
            <p:nvSpPr>
              <p:cNvPr id="541157" name="Rectangle 485"/>
              <p:cNvSpPr>
                <a:spLocks noChangeArrowheads="1"/>
              </p:cNvSpPr>
              <p:nvPr userDrawn="1"/>
            </p:nvSpPr>
            <p:spPr bwMode="auto">
              <a:xfrm>
                <a:off x="4359" y="727"/>
                <a:ext cx="302" cy="6"/>
              </a:xfrm>
              <a:prstGeom prst="rect">
                <a:avLst/>
              </a:prstGeom>
              <a:solidFill>
                <a:srgbClr val="DFC793"/>
              </a:solidFill>
              <a:ln w="0">
                <a:noFill/>
                <a:miter lim="800000"/>
                <a:headEnd/>
                <a:tailEnd/>
              </a:ln>
            </p:spPr>
            <p:txBody>
              <a:bodyPr/>
              <a:lstStyle/>
              <a:p>
                <a:pPr>
                  <a:defRPr/>
                </a:pPr>
                <a:endParaRPr lang="en-US" dirty="0"/>
              </a:p>
            </p:txBody>
          </p:sp>
          <p:sp>
            <p:nvSpPr>
              <p:cNvPr id="541158" name="Rectangle 486"/>
              <p:cNvSpPr>
                <a:spLocks noChangeArrowheads="1"/>
              </p:cNvSpPr>
              <p:nvPr userDrawn="1"/>
            </p:nvSpPr>
            <p:spPr bwMode="auto">
              <a:xfrm>
                <a:off x="5058" y="727"/>
                <a:ext cx="84" cy="6"/>
              </a:xfrm>
              <a:prstGeom prst="rect">
                <a:avLst/>
              </a:prstGeom>
              <a:solidFill>
                <a:srgbClr val="DFC793"/>
              </a:solidFill>
              <a:ln w="0">
                <a:noFill/>
                <a:miter lim="800000"/>
                <a:headEnd/>
                <a:tailEnd/>
              </a:ln>
            </p:spPr>
            <p:txBody>
              <a:bodyPr/>
              <a:lstStyle/>
              <a:p>
                <a:pPr>
                  <a:defRPr/>
                </a:pPr>
                <a:endParaRPr lang="en-US" dirty="0"/>
              </a:p>
            </p:txBody>
          </p:sp>
          <p:sp>
            <p:nvSpPr>
              <p:cNvPr id="541159" name="Rectangle 487"/>
              <p:cNvSpPr>
                <a:spLocks noChangeArrowheads="1"/>
              </p:cNvSpPr>
              <p:nvPr userDrawn="1"/>
            </p:nvSpPr>
            <p:spPr bwMode="auto">
              <a:xfrm>
                <a:off x="5282" y="727"/>
                <a:ext cx="146" cy="6"/>
              </a:xfrm>
              <a:prstGeom prst="rect">
                <a:avLst/>
              </a:prstGeom>
              <a:solidFill>
                <a:srgbClr val="DFC793"/>
              </a:solidFill>
              <a:ln w="0">
                <a:noFill/>
                <a:miter lim="800000"/>
                <a:headEnd/>
                <a:tailEnd/>
              </a:ln>
            </p:spPr>
            <p:txBody>
              <a:bodyPr/>
              <a:lstStyle/>
              <a:p>
                <a:pPr>
                  <a:defRPr/>
                </a:pPr>
                <a:endParaRPr lang="en-US" dirty="0"/>
              </a:p>
            </p:txBody>
          </p:sp>
          <p:sp>
            <p:nvSpPr>
              <p:cNvPr id="541160" name="Rectangle 488"/>
              <p:cNvSpPr>
                <a:spLocks noChangeArrowheads="1"/>
              </p:cNvSpPr>
              <p:nvPr userDrawn="1"/>
            </p:nvSpPr>
            <p:spPr bwMode="auto">
              <a:xfrm>
                <a:off x="5545" y="727"/>
                <a:ext cx="73" cy="6"/>
              </a:xfrm>
              <a:prstGeom prst="rect">
                <a:avLst/>
              </a:prstGeom>
              <a:solidFill>
                <a:srgbClr val="DFC793"/>
              </a:solidFill>
              <a:ln w="0">
                <a:noFill/>
                <a:miter lim="800000"/>
                <a:headEnd/>
                <a:tailEnd/>
              </a:ln>
            </p:spPr>
            <p:txBody>
              <a:bodyPr/>
              <a:lstStyle/>
              <a:p>
                <a:pPr>
                  <a:defRPr/>
                </a:pPr>
                <a:endParaRPr lang="en-US" dirty="0"/>
              </a:p>
            </p:txBody>
          </p:sp>
          <p:sp>
            <p:nvSpPr>
              <p:cNvPr id="541161" name="Rectangle 489"/>
              <p:cNvSpPr>
                <a:spLocks noChangeArrowheads="1"/>
              </p:cNvSpPr>
              <p:nvPr userDrawn="1"/>
            </p:nvSpPr>
            <p:spPr bwMode="auto">
              <a:xfrm>
                <a:off x="5802" y="727"/>
                <a:ext cx="23" cy="6"/>
              </a:xfrm>
              <a:prstGeom prst="rect">
                <a:avLst/>
              </a:prstGeom>
              <a:solidFill>
                <a:srgbClr val="DFC793"/>
              </a:solidFill>
              <a:ln w="0">
                <a:noFill/>
                <a:miter lim="800000"/>
                <a:headEnd/>
                <a:tailEnd/>
              </a:ln>
            </p:spPr>
            <p:txBody>
              <a:bodyPr/>
              <a:lstStyle/>
              <a:p>
                <a:pPr>
                  <a:defRPr/>
                </a:pPr>
                <a:endParaRPr lang="en-US" dirty="0"/>
              </a:p>
            </p:txBody>
          </p:sp>
          <p:sp>
            <p:nvSpPr>
              <p:cNvPr id="541162" name="Rectangle 490"/>
              <p:cNvSpPr>
                <a:spLocks noChangeArrowheads="1"/>
              </p:cNvSpPr>
              <p:nvPr userDrawn="1"/>
            </p:nvSpPr>
            <p:spPr bwMode="auto">
              <a:xfrm>
                <a:off x="4364" y="733"/>
                <a:ext cx="308" cy="6"/>
              </a:xfrm>
              <a:prstGeom prst="rect">
                <a:avLst/>
              </a:prstGeom>
              <a:solidFill>
                <a:srgbClr val="DFC793"/>
              </a:solidFill>
              <a:ln w="0">
                <a:noFill/>
                <a:miter lim="800000"/>
                <a:headEnd/>
                <a:tailEnd/>
              </a:ln>
            </p:spPr>
            <p:txBody>
              <a:bodyPr/>
              <a:lstStyle/>
              <a:p>
                <a:pPr>
                  <a:defRPr/>
                </a:pPr>
                <a:endParaRPr lang="en-US" dirty="0"/>
              </a:p>
            </p:txBody>
          </p:sp>
          <p:sp>
            <p:nvSpPr>
              <p:cNvPr id="541163" name="Rectangle 491"/>
              <p:cNvSpPr>
                <a:spLocks noChangeArrowheads="1"/>
              </p:cNvSpPr>
              <p:nvPr userDrawn="1"/>
            </p:nvSpPr>
            <p:spPr bwMode="auto">
              <a:xfrm>
                <a:off x="5064" y="733"/>
                <a:ext cx="84" cy="6"/>
              </a:xfrm>
              <a:prstGeom prst="rect">
                <a:avLst/>
              </a:prstGeom>
              <a:solidFill>
                <a:srgbClr val="DFC793"/>
              </a:solidFill>
              <a:ln w="0">
                <a:noFill/>
                <a:miter lim="800000"/>
                <a:headEnd/>
                <a:tailEnd/>
              </a:ln>
            </p:spPr>
            <p:txBody>
              <a:bodyPr/>
              <a:lstStyle/>
              <a:p>
                <a:pPr>
                  <a:defRPr/>
                </a:pPr>
                <a:endParaRPr lang="en-US" dirty="0"/>
              </a:p>
            </p:txBody>
          </p:sp>
          <p:sp>
            <p:nvSpPr>
              <p:cNvPr id="541164" name="Rectangle 492"/>
              <p:cNvSpPr>
                <a:spLocks noChangeArrowheads="1"/>
              </p:cNvSpPr>
              <p:nvPr userDrawn="1"/>
            </p:nvSpPr>
            <p:spPr bwMode="auto">
              <a:xfrm>
                <a:off x="5282" y="733"/>
                <a:ext cx="151" cy="6"/>
              </a:xfrm>
              <a:prstGeom prst="rect">
                <a:avLst/>
              </a:prstGeom>
              <a:solidFill>
                <a:srgbClr val="DFC793"/>
              </a:solidFill>
              <a:ln w="0">
                <a:noFill/>
                <a:miter lim="800000"/>
                <a:headEnd/>
                <a:tailEnd/>
              </a:ln>
            </p:spPr>
            <p:txBody>
              <a:bodyPr/>
              <a:lstStyle/>
              <a:p>
                <a:pPr>
                  <a:defRPr/>
                </a:pPr>
                <a:endParaRPr lang="en-US" dirty="0"/>
              </a:p>
            </p:txBody>
          </p:sp>
          <p:sp>
            <p:nvSpPr>
              <p:cNvPr id="541165" name="Rectangle 493"/>
              <p:cNvSpPr>
                <a:spLocks noChangeArrowheads="1"/>
              </p:cNvSpPr>
              <p:nvPr userDrawn="1"/>
            </p:nvSpPr>
            <p:spPr bwMode="auto">
              <a:xfrm>
                <a:off x="5545" y="733"/>
                <a:ext cx="67" cy="6"/>
              </a:xfrm>
              <a:prstGeom prst="rect">
                <a:avLst/>
              </a:prstGeom>
              <a:solidFill>
                <a:srgbClr val="DFC793"/>
              </a:solidFill>
              <a:ln w="0">
                <a:noFill/>
                <a:miter lim="800000"/>
                <a:headEnd/>
                <a:tailEnd/>
              </a:ln>
            </p:spPr>
            <p:txBody>
              <a:bodyPr/>
              <a:lstStyle/>
              <a:p>
                <a:pPr>
                  <a:defRPr/>
                </a:pPr>
                <a:endParaRPr lang="en-US" dirty="0"/>
              </a:p>
            </p:txBody>
          </p:sp>
          <p:sp>
            <p:nvSpPr>
              <p:cNvPr id="541166" name="Rectangle 494"/>
              <p:cNvSpPr>
                <a:spLocks noChangeArrowheads="1"/>
              </p:cNvSpPr>
              <p:nvPr userDrawn="1"/>
            </p:nvSpPr>
            <p:spPr bwMode="auto">
              <a:xfrm>
                <a:off x="5802" y="733"/>
                <a:ext cx="23" cy="6"/>
              </a:xfrm>
              <a:prstGeom prst="rect">
                <a:avLst/>
              </a:prstGeom>
              <a:solidFill>
                <a:srgbClr val="DFC793"/>
              </a:solidFill>
              <a:ln w="0">
                <a:noFill/>
                <a:miter lim="800000"/>
                <a:headEnd/>
                <a:tailEnd/>
              </a:ln>
            </p:spPr>
            <p:txBody>
              <a:bodyPr/>
              <a:lstStyle/>
              <a:p>
                <a:pPr>
                  <a:defRPr/>
                </a:pPr>
                <a:endParaRPr lang="en-US" dirty="0"/>
              </a:p>
            </p:txBody>
          </p:sp>
          <p:sp>
            <p:nvSpPr>
              <p:cNvPr id="541167" name="Rectangle 495"/>
              <p:cNvSpPr>
                <a:spLocks noChangeArrowheads="1"/>
              </p:cNvSpPr>
              <p:nvPr userDrawn="1"/>
            </p:nvSpPr>
            <p:spPr bwMode="auto">
              <a:xfrm>
                <a:off x="4364" y="739"/>
                <a:ext cx="319" cy="5"/>
              </a:xfrm>
              <a:prstGeom prst="rect">
                <a:avLst/>
              </a:prstGeom>
              <a:solidFill>
                <a:srgbClr val="DFC793"/>
              </a:solidFill>
              <a:ln w="0">
                <a:noFill/>
                <a:miter lim="800000"/>
                <a:headEnd/>
                <a:tailEnd/>
              </a:ln>
            </p:spPr>
            <p:txBody>
              <a:bodyPr/>
              <a:lstStyle/>
              <a:p>
                <a:pPr>
                  <a:defRPr/>
                </a:pPr>
                <a:endParaRPr lang="en-US" dirty="0"/>
              </a:p>
            </p:txBody>
          </p:sp>
          <p:sp>
            <p:nvSpPr>
              <p:cNvPr id="541168" name="Rectangle 496"/>
              <p:cNvSpPr>
                <a:spLocks noChangeArrowheads="1"/>
              </p:cNvSpPr>
              <p:nvPr userDrawn="1"/>
            </p:nvSpPr>
            <p:spPr bwMode="auto">
              <a:xfrm>
                <a:off x="5069" y="739"/>
                <a:ext cx="84" cy="5"/>
              </a:xfrm>
              <a:prstGeom prst="rect">
                <a:avLst/>
              </a:prstGeom>
              <a:solidFill>
                <a:srgbClr val="DFC793"/>
              </a:solidFill>
              <a:ln w="0">
                <a:noFill/>
                <a:miter lim="800000"/>
                <a:headEnd/>
                <a:tailEnd/>
              </a:ln>
            </p:spPr>
            <p:txBody>
              <a:bodyPr/>
              <a:lstStyle/>
              <a:p>
                <a:pPr>
                  <a:defRPr/>
                </a:pPr>
                <a:endParaRPr lang="en-US" dirty="0"/>
              </a:p>
            </p:txBody>
          </p:sp>
          <p:sp>
            <p:nvSpPr>
              <p:cNvPr id="541169" name="Rectangle 497"/>
              <p:cNvSpPr>
                <a:spLocks noChangeArrowheads="1"/>
              </p:cNvSpPr>
              <p:nvPr userDrawn="1"/>
            </p:nvSpPr>
            <p:spPr bwMode="auto">
              <a:xfrm>
                <a:off x="5282" y="739"/>
                <a:ext cx="151" cy="5"/>
              </a:xfrm>
              <a:prstGeom prst="rect">
                <a:avLst/>
              </a:prstGeom>
              <a:solidFill>
                <a:srgbClr val="DFC793"/>
              </a:solidFill>
              <a:ln w="0">
                <a:noFill/>
                <a:miter lim="800000"/>
                <a:headEnd/>
                <a:tailEnd/>
              </a:ln>
            </p:spPr>
            <p:txBody>
              <a:bodyPr/>
              <a:lstStyle/>
              <a:p>
                <a:pPr>
                  <a:defRPr/>
                </a:pPr>
                <a:endParaRPr lang="en-US" dirty="0"/>
              </a:p>
            </p:txBody>
          </p:sp>
          <p:sp>
            <p:nvSpPr>
              <p:cNvPr id="541170" name="Rectangle 498"/>
              <p:cNvSpPr>
                <a:spLocks noChangeArrowheads="1"/>
              </p:cNvSpPr>
              <p:nvPr userDrawn="1"/>
            </p:nvSpPr>
            <p:spPr bwMode="auto">
              <a:xfrm>
                <a:off x="5539" y="739"/>
                <a:ext cx="73" cy="5"/>
              </a:xfrm>
              <a:prstGeom prst="rect">
                <a:avLst/>
              </a:prstGeom>
              <a:solidFill>
                <a:srgbClr val="DFC793"/>
              </a:solidFill>
              <a:ln w="0">
                <a:noFill/>
                <a:miter lim="800000"/>
                <a:headEnd/>
                <a:tailEnd/>
              </a:ln>
            </p:spPr>
            <p:txBody>
              <a:bodyPr/>
              <a:lstStyle/>
              <a:p>
                <a:pPr>
                  <a:defRPr/>
                </a:pPr>
                <a:endParaRPr lang="en-US" dirty="0"/>
              </a:p>
            </p:txBody>
          </p:sp>
          <p:sp>
            <p:nvSpPr>
              <p:cNvPr id="541171" name="Rectangle 499"/>
              <p:cNvSpPr>
                <a:spLocks noChangeArrowheads="1"/>
              </p:cNvSpPr>
              <p:nvPr userDrawn="1"/>
            </p:nvSpPr>
            <p:spPr bwMode="auto">
              <a:xfrm>
                <a:off x="5802" y="739"/>
                <a:ext cx="23" cy="5"/>
              </a:xfrm>
              <a:prstGeom prst="rect">
                <a:avLst/>
              </a:prstGeom>
              <a:solidFill>
                <a:srgbClr val="DFC793"/>
              </a:solidFill>
              <a:ln w="0">
                <a:noFill/>
                <a:miter lim="800000"/>
                <a:headEnd/>
                <a:tailEnd/>
              </a:ln>
            </p:spPr>
            <p:txBody>
              <a:bodyPr/>
              <a:lstStyle/>
              <a:p>
                <a:pPr>
                  <a:defRPr/>
                </a:pPr>
                <a:endParaRPr lang="en-US" dirty="0"/>
              </a:p>
            </p:txBody>
          </p:sp>
          <p:sp>
            <p:nvSpPr>
              <p:cNvPr id="541172" name="Rectangle 500"/>
              <p:cNvSpPr>
                <a:spLocks noChangeArrowheads="1"/>
              </p:cNvSpPr>
              <p:nvPr userDrawn="1"/>
            </p:nvSpPr>
            <p:spPr bwMode="auto">
              <a:xfrm>
                <a:off x="4364" y="744"/>
                <a:ext cx="336" cy="6"/>
              </a:xfrm>
              <a:prstGeom prst="rect">
                <a:avLst/>
              </a:prstGeom>
              <a:solidFill>
                <a:srgbClr val="DFC793"/>
              </a:solidFill>
              <a:ln w="0">
                <a:noFill/>
                <a:miter lim="800000"/>
                <a:headEnd/>
                <a:tailEnd/>
              </a:ln>
            </p:spPr>
            <p:txBody>
              <a:bodyPr/>
              <a:lstStyle/>
              <a:p>
                <a:pPr>
                  <a:defRPr/>
                </a:pPr>
                <a:endParaRPr lang="en-US" dirty="0"/>
              </a:p>
            </p:txBody>
          </p:sp>
          <p:sp>
            <p:nvSpPr>
              <p:cNvPr id="541173" name="Rectangle 501"/>
              <p:cNvSpPr>
                <a:spLocks noChangeArrowheads="1"/>
              </p:cNvSpPr>
              <p:nvPr userDrawn="1"/>
            </p:nvSpPr>
            <p:spPr bwMode="auto">
              <a:xfrm>
                <a:off x="5075" y="744"/>
                <a:ext cx="78" cy="6"/>
              </a:xfrm>
              <a:prstGeom prst="rect">
                <a:avLst/>
              </a:prstGeom>
              <a:solidFill>
                <a:srgbClr val="DFC793"/>
              </a:solidFill>
              <a:ln w="0">
                <a:noFill/>
                <a:miter lim="800000"/>
                <a:headEnd/>
                <a:tailEnd/>
              </a:ln>
            </p:spPr>
            <p:txBody>
              <a:bodyPr/>
              <a:lstStyle/>
              <a:p>
                <a:pPr>
                  <a:defRPr/>
                </a:pPr>
                <a:endParaRPr lang="en-US" dirty="0"/>
              </a:p>
            </p:txBody>
          </p:sp>
          <p:sp>
            <p:nvSpPr>
              <p:cNvPr id="541174" name="Rectangle 502"/>
              <p:cNvSpPr>
                <a:spLocks noChangeArrowheads="1"/>
              </p:cNvSpPr>
              <p:nvPr userDrawn="1"/>
            </p:nvSpPr>
            <p:spPr bwMode="auto">
              <a:xfrm>
                <a:off x="5282" y="744"/>
                <a:ext cx="151" cy="6"/>
              </a:xfrm>
              <a:prstGeom prst="rect">
                <a:avLst/>
              </a:prstGeom>
              <a:solidFill>
                <a:srgbClr val="DFC793"/>
              </a:solidFill>
              <a:ln w="0">
                <a:noFill/>
                <a:miter lim="800000"/>
                <a:headEnd/>
                <a:tailEnd/>
              </a:ln>
            </p:spPr>
            <p:txBody>
              <a:bodyPr/>
              <a:lstStyle/>
              <a:p>
                <a:pPr>
                  <a:defRPr/>
                </a:pPr>
                <a:endParaRPr lang="en-US" dirty="0"/>
              </a:p>
            </p:txBody>
          </p:sp>
          <p:sp>
            <p:nvSpPr>
              <p:cNvPr id="541175" name="Rectangle 503"/>
              <p:cNvSpPr>
                <a:spLocks noChangeArrowheads="1"/>
              </p:cNvSpPr>
              <p:nvPr userDrawn="1"/>
            </p:nvSpPr>
            <p:spPr bwMode="auto">
              <a:xfrm>
                <a:off x="5539" y="744"/>
                <a:ext cx="68" cy="6"/>
              </a:xfrm>
              <a:prstGeom prst="rect">
                <a:avLst/>
              </a:prstGeom>
              <a:solidFill>
                <a:srgbClr val="DFC793"/>
              </a:solidFill>
              <a:ln w="0">
                <a:noFill/>
                <a:miter lim="800000"/>
                <a:headEnd/>
                <a:tailEnd/>
              </a:ln>
            </p:spPr>
            <p:txBody>
              <a:bodyPr/>
              <a:lstStyle/>
              <a:p>
                <a:pPr>
                  <a:defRPr/>
                </a:pPr>
                <a:endParaRPr lang="en-US" dirty="0"/>
              </a:p>
            </p:txBody>
          </p:sp>
          <p:sp>
            <p:nvSpPr>
              <p:cNvPr id="541176" name="Rectangle 504"/>
              <p:cNvSpPr>
                <a:spLocks noChangeArrowheads="1"/>
              </p:cNvSpPr>
              <p:nvPr userDrawn="1"/>
            </p:nvSpPr>
            <p:spPr bwMode="auto">
              <a:xfrm>
                <a:off x="5802" y="744"/>
                <a:ext cx="23" cy="6"/>
              </a:xfrm>
              <a:prstGeom prst="rect">
                <a:avLst/>
              </a:prstGeom>
              <a:solidFill>
                <a:srgbClr val="DFC793"/>
              </a:solidFill>
              <a:ln w="0">
                <a:noFill/>
                <a:miter lim="800000"/>
                <a:headEnd/>
                <a:tailEnd/>
              </a:ln>
            </p:spPr>
            <p:txBody>
              <a:bodyPr/>
              <a:lstStyle/>
              <a:p>
                <a:pPr>
                  <a:defRPr/>
                </a:pPr>
                <a:endParaRPr lang="en-US" dirty="0"/>
              </a:p>
            </p:txBody>
          </p:sp>
          <p:sp>
            <p:nvSpPr>
              <p:cNvPr id="541177" name="Rectangle 505"/>
              <p:cNvSpPr>
                <a:spLocks noChangeArrowheads="1"/>
              </p:cNvSpPr>
              <p:nvPr userDrawn="1"/>
            </p:nvSpPr>
            <p:spPr bwMode="auto">
              <a:xfrm>
                <a:off x="4370" y="750"/>
                <a:ext cx="341" cy="5"/>
              </a:xfrm>
              <a:prstGeom prst="rect">
                <a:avLst/>
              </a:prstGeom>
              <a:solidFill>
                <a:srgbClr val="DFC793"/>
              </a:solidFill>
              <a:ln w="0">
                <a:noFill/>
                <a:miter lim="800000"/>
                <a:headEnd/>
                <a:tailEnd/>
              </a:ln>
            </p:spPr>
            <p:txBody>
              <a:bodyPr/>
              <a:lstStyle/>
              <a:p>
                <a:pPr>
                  <a:defRPr/>
                </a:pPr>
                <a:endParaRPr lang="en-US" dirty="0"/>
              </a:p>
            </p:txBody>
          </p:sp>
          <p:sp>
            <p:nvSpPr>
              <p:cNvPr id="541178" name="Rectangle 506"/>
              <p:cNvSpPr>
                <a:spLocks noChangeArrowheads="1"/>
              </p:cNvSpPr>
              <p:nvPr userDrawn="1"/>
            </p:nvSpPr>
            <p:spPr bwMode="auto">
              <a:xfrm>
                <a:off x="5081" y="750"/>
                <a:ext cx="78" cy="5"/>
              </a:xfrm>
              <a:prstGeom prst="rect">
                <a:avLst/>
              </a:prstGeom>
              <a:solidFill>
                <a:srgbClr val="DFC793"/>
              </a:solidFill>
              <a:ln w="0">
                <a:noFill/>
                <a:miter lim="800000"/>
                <a:headEnd/>
                <a:tailEnd/>
              </a:ln>
            </p:spPr>
            <p:txBody>
              <a:bodyPr/>
              <a:lstStyle/>
              <a:p>
                <a:pPr>
                  <a:defRPr/>
                </a:pPr>
                <a:endParaRPr lang="en-US" dirty="0"/>
              </a:p>
            </p:txBody>
          </p:sp>
          <p:sp>
            <p:nvSpPr>
              <p:cNvPr id="541179" name="Rectangle 507"/>
              <p:cNvSpPr>
                <a:spLocks noChangeArrowheads="1"/>
              </p:cNvSpPr>
              <p:nvPr userDrawn="1"/>
            </p:nvSpPr>
            <p:spPr bwMode="auto">
              <a:xfrm>
                <a:off x="5282" y="750"/>
                <a:ext cx="151" cy="5"/>
              </a:xfrm>
              <a:prstGeom prst="rect">
                <a:avLst/>
              </a:prstGeom>
              <a:solidFill>
                <a:srgbClr val="DFC793"/>
              </a:solidFill>
              <a:ln w="0">
                <a:noFill/>
                <a:miter lim="800000"/>
                <a:headEnd/>
                <a:tailEnd/>
              </a:ln>
            </p:spPr>
            <p:txBody>
              <a:bodyPr/>
              <a:lstStyle/>
              <a:p>
                <a:pPr>
                  <a:defRPr/>
                </a:pPr>
                <a:endParaRPr lang="en-US" dirty="0"/>
              </a:p>
            </p:txBody>
          </p:sp>
          <p:sp>
            <p:nvSpPr>
              <p:cNvPr id="541180" name="Rectangle 508"/>
              <p:cNvSpPr>
                <a:spLocks noChangeArrowheads="1"/>
              </p:cNvSpPr>
              <p:nvPr userDrawn="1"/>
            </p:nvSpPr>
            <p:spPr bwMode="auto">
              <a:xfrm>
                <a:off x="5534" y="750"/>
                <a:ext cx="73" cy="5"/>
              </a:xfrm>
              <a:prstGeom prst="rect">
                <a:avLst/>
              </a:prstGeom>
              <a:solidFill>
                <a:srgbClr val="DFC793"/>
              </a:solidFill>
              <a:ln w="0">
                <a:noFill/>
                <a:miter lim="800000"/>
                <a:headEnd/>
                <a:tailEnd/>
              </a:ln>
            </p:spPr>
            <p:txBody>
              <a:bodyPr/>
              <a:lstStyle/>
              <a:p>
                <a:pPr>
                  <a:defRPr/>
                </a:pPr>
                <a:endParaRPr lang="en-US" dirty="0"/>
              </a:p>
            </p:txBody>
          </p:sp>
          <p:sp>
            <p:nvSpPr>
              <p:cNvPr id="541181" name="Rectangle 509"/>
              <p:cNvSpPr>
                <a:spLocks noChangeArrowheads="1"/>
              </p:cNvSpPr>
              <p:nvPr userDrawn="1"/>
            </p:nvSpPr>
            <p:spPr bwMode="auto">
              <a:xfrm>
                <a:off x="5802" y="750"/>
                <a:ext cx="23" cy="5"/>
              </a:xfrm>
              <a:prstGeom prst="rect">
                <a:avLst/>
              </a:prstGeom>
              <a:solidFill>
                <a:srgbClr val="DFC793"/>
              </a:solidFill>
              <a:ln w="0">
                <a:noFill/>
                <a:miter lim="800000"/>
                <a:headEnd/>
                <a:tailEnd/>
              </a:ln>
            </p:spPr>
            <p:txBody>
              <a:bodyPr/>
              <a:lstStyle/>
              <a:p>
                <a:pPr>
                  <a:defRPr/>
                </a:pPr>
                <a:endParaRPr lang="en-US" dirty="0"/>
              </a:p>
            </p:txBody>
          </p:sp>
          <p:sp>
            <p:nvSpPr>
              <p:cNvPr id="541182" name="Rectangle 510"/>
              <p:cNvSpPr>
                <a:spLocks noChangeArrowheads="1"/>
              </p:cNvSpPr>
              <p:nvPr userDrawn="1"/>
            </p:nvSpPr>
            <p:spPr bwMode="auto">
              <a:xfrm>
                <a:off x="4370" y="755"/>
                <a:ext cx="352" cy="6"/>
              </a:xfrm>
              <a:prstGeom prst="rect">
                <a:avLst/>
              </a:prstGeom>
              <a:solidFill>
                <a:srgbClr val="DFC793"/>
              </a:solidFill>
              <a:ln w="0">
                <a:noFill/>
                <a:miter lim="800000"/>
                <a:headEnd/>
                <a:tailEnd/>
              </a:ln>
            </p:spPr>
            <p:txBody>
              <a:bodyPr/>
              <a:lstStyle/>
              <a:p>
                <a:pPr>
                  <a:defRPr/>
                </a:pPr>
                <a:endParaRPr lang="en-US" dirty="0"/>
              </a:p>
            </p:txBody>
          </p:sp>
          <p:sp>
            <p:nvSpPr>
              <p:cNvPr id="541183" name="Rectangle 511"/>
              <p:cNvSpPr>
                <a:spLocks noChangeArrowheads="1"/>
              </p:cNvSpPr>
              <p:nvPr userDrawn="1"/>
            </p:nvSpPr>
            <p:spPr bwMode="auto">
              <a:xfrm>
                <a:off x="5086" y="755"/>
                <a:ext cx="79" cy="6"/>
              </a:xfrm>
              <a:prstGeom prst="rect">
                <a:avLst/>
              </a:prstGeom>
              <a:solidFill>
                <a:srgbClr val="DFC793"/>
              </a:solidFill>
              <a:ln w="0">
                <a:noFill/>
                <a:miter lim="800000"/>
                <a:headEnd/>
                <a:tailEnd/>
              </a:ln>
            </p:spPr>
            <p:txBody>
              <a:bodyPr/>
              <a:lstStyle/>
              <a:p>
                <a:pPr>
                  <a:defRPr/>
                </a:pPr>
                <a:endParaRPr lang="en-US" dirty="0"/>
              </a:p>
            </p:txBody>
          </p:sp>
          <p:sp>
            <p:nvSpPr>
              <p:cNvPr id="541184" name="Rectangle 512"/>
              <p:cNvSpPr>
                <a:spLocks noChangeArrowheads="1"/>
              </p:cNvSpPr>
              <p:nvPr userDrawn="1"/>
            </p:nvSpPr>
            <p:spPr bwMode="auto">
              <a:xfrm>
                <a:off x="5282" y="755"/>
                <a:ext cx="151" cy="6"/>
              </a:xfrm>
              <a:prstGeom prst="rect">
                <a:avLst/>
              </a:prstGeom>
              <a:solidFill>
                <a:srgbClr val="DFC793"/>
              </a:solidFill>
              <a:ln w="0">
                <a:noFill/>
                <a:miter lim="800000"/>
                <a:headEnd/>
                <a:tailEnd/>
              </a:ln>
            </p:spPr>
            <p:txBody>
              <a:bodyPr/>
              <a:lstStyle/>
              <a:p>
                <a:pPr>
                  <a:defRPr/>
                </a:pPr>
                <a:endParaRPr lang="en-US" dirty="0"/>
              </a:p>
            </p:txBody>
          </p:sp>
          <p:sp>
            <p:nvSpPr>
              <p:cNvPr id="541185" name="Rectangle 513"/>
              <p:cNvSpPr>
                <a:spLocks noChangeArrowheads="1"/>
              </p:cNvSpPr>
              <p:nvPr userDrawn="1"/>
            </p:nvSpPr>
            <p:spPr bwMode="auto">
              <a:xfrm>
                <a:off x="5534" y="755"/>
                <a:ext cx="73" cy="6"/>
              </a:xfrm>
              <a:prstGeom prst="rect">
                <a:avLst/>
              </a:prstGeom>
              <a:solidFill>
                <a:srgbClr val="DFC793"/>
              </a:solidFill>
              <a:ln w="0">
                <a:noFill/>
                <a:miter lim="800000"/>
                <a:headEnd/>
                <a:tailEnd/>
              </a:ln>
            </p:spPr>
            <p:txBody>
              <a:bodyPr/>
              <a:lstStyle/>
              <a:p>
                <a:pPr>
                  <a:defRPr/>
                </a:pPr>
                <a:endParaRPr lang="en-US" dirty="0"/>
              </a:p>
            </p:txBody>
          </p:sp>
          <p:sp>
            <p:nvSpPr>
              <p:cNvPr id="541186" name="Rectangle 514"/>
              <p:cNvSpPr>
                <a:spLocks noChangeArrowheads="1"/>
              </p:cNvSpPr>
              <p:nvPr userDrawn="1"/>
            </p:nvSpPr>
            <p:spPr bwMode="auto">
              <a:xfrm>
                <a:off x="5802" y="755"/>
                <a:ext cx="23" cy="6"/>
              </a:xfrm>
              <a:prstGeom prst="rect">
                <a:avLst/>
              </a:prstGeom>
              <a:solidFill>
                <a:srgbClr val="DFC793"/>
              </a:solidFill>
              <a:ln w="0">
                <a:noFill/>
                <a:miter lim="800000"/>
                <a:headEnd/>
                <a:tailEnd/>
              </a:ln>
            </p:spPr>
            <p:txBody>
              <a:bodyPr/>
              <a:lstStyle/>
              <a:p>
                <a:pPr>
                  <a:defRPr/>
                </a:pPr>
                <a:endParaRPr lang="en-US" dirty="0"/>
              </a:p>
            </p:txBody>
          </p:sp>
          <p:sp>
            <p:nvSpPr>
              <p:cNvPr id="541187" name="Rectangle 515"/>
              <p:cNvSpPr>
                <a:spLocks noChangeArrowheads="1"/>
              </p:cNvSpPr>
              <p:nvPr userDrawn="1"/>
            </p:nvSpPr>
            <p:spPr bwMode="auto">
              <a:xfrm>
                <a:off x="4375" y="761"/>
                <a:ext cx="364" cy="6"/>
              </a:xfrm>
              <a:prstGeom prst="rect">
                <a:avLst/>
              </a:prstGeom>
              <a:solidFill>
                <a:srgbClr val="DFC793"/>
              </a:solidFill>
              <a:ln w="0">
                <a:noFill/>
                <a:miter lim="800000"/>
                <a:headEnd/>
                <a:tailEnd/>
              </a:ln>
            </p:spPr>
            <p:txBody>
              <a:bodyPr/>
              <a:lstStyle/>
              <a:p>
                <a:pPr>
                  <a:defRPr/>
                </a:pPr>
                <a:endParaRPr lang="en-US" dirty="0"/>
              </a:p>
            </p:txBody>
          </p:sp>
          <p:sp>
            <p:nvSpPr>
              <p:cNvPr id="541188" name="Rectangle 516"/>
              <p:cNvSpPr>
                <a:spLocks noChangeArrowheads="1"/>
              </p:cNvSpPr>
              <p:nvPr userDrawn="1"/>
            </p:nvSpPr>
            <p:spPr bwMode="auto">
              <a:xfrm>
                <a:off x="5086" y="761"/>
                <a:ext cx="84" cy="6"/>
              </a:xfrm>
              <a:prstGeom prst="rect">
                <a:avLst/>
              </a:prstGeom>
              <a:solidFill>
                <a:srgbClr val="DFC793"/>
              </a:solidFill>
              <a:ln w="0">
                <a:noFill/>
                <a:miter lim="800000"/>
                <a:headEnd/>
                <a:tailEnd/>
              </a:ln>
            </p:spPr>
            <p:txBody>
              <a:bodyPr/>
              <a:lstStyle/>
              <a:p>
                <a:pPr>
                  <a:defRPr/>
                </a:pPr>
                <a:endParaRPr lang="en-US" dirty="0"/>
              </a:p>
            </p:txBody>
          </p:sp>
          <p:sp>
            <p:nvSpPr>
              <p:cNvPr id="541189" name="Rectangle 517"/>
              <p:cNvSpPr>
                <a:spLocks noChangeArrowheads="1"/>
              </p:cNvSpPr>
              <p:nvPr userDrawn="1"/>
            </p:nvSpPr>
            <p:spPr bwMode="auto">
              <a:xfrm>
                <a:off x="5282" y="761"/>
                <a:ext cx="151" cy="6"/>
              </a:xfrm>
              <a:prstGeom prst="rect">
                <a:avLst/>
              </a:prstGeom>
              <a:solidFill>
                <a:srgbClr val="DFC793"/>
              </a:solidFill>
              <a:ln w="0">
                <a:noFill/>
                <a:miter lim="800000"/>
                <a:headEnd/>
                <a:tailEnd/>
              </a:ln>
            </p:spPr>
            <p:txBody>
              <a:bodyPr/>
              <a:lstStyle/>
              <a:p>
                <a:pPr>
                  <a:defRPr/>
                </a:pPr>
                <a:endParaRPr lang="en-US" dirty="0"/>
              </a:p>
            </p:txBody>
          </p:sp>
          <p:sp>
            <p:nvSpPr>
              <p:cNvPr id="541190" name="Rectangle 518"/>
              <p:cNvSpPr>
                <a:spLocks noChangeArrowheads="1"/>
              </p:cNvSpPr>
              <p:nvPr userDrawn="1"/>
            </p:nvSpPr>
            <p:spPr bwMode="auto">
              <a:xfrm>
                <a:off x="5534" y="761"/>
                <a:ext cx="67" cy="6"/>
              </a:xfrm>
              <a:prstGeom prst="rect">
                <a:avLst/>
              </a:prstGeom>
              <a:solidFill>
                <a:srgbClr val="DFC793"/>
              </a:solidFill>
              <a:ln w="0">
                <a:noFill/>
                <a:miter lim="800000"/>
                <a:headEnd/>
                <a:tailEnd/>
              </a:ln>
            </p:spPr>
            <p:txBody>
              <a:bodyPr/>
              <a:lstStyle/>
              <a:p>
                <a:pPr>
                  <a:defRPr/>
                </a:pPr>
                <a:endParaRPr lang="en-US" dirty="0"/>
              </a:p>
            </p:txBody>
          </p:sp>
          <p:sp>
            <p:nvSpPr>
              <p:cNvPr id="541191" name="Rectangle 519"/>
              <p:cNvSpPr>
                <a:spLocks noChangeArrowheads="1"/>
              </p:cNvSpPr>
              <p:nvPr userDrawn="1"/>
            </p:nvSpPr>
            <p:spPr bwMode="auto">
              <a:xfrm>
                <a:off x="5802" y="761"/>
                <a:ext cx="23" cy="6"/>
              </a:xfrm>
              <a:prstGeom prst="rect">
                <a:avLst/>
              </a:prstGeom>
              <a:solidFill>
                <a:srgbClr val="DFC793"/>
              </a:solidFill>
              <a:ln w="0">
                <a:noFill/>
                <a:miter lim="800000"/>
                <a:headEnd/>
                <a:tailEnd/>
              </a:ln>
            </p:spPr>
            <p:txBody>
              <a:bodyPr/>
              <a:lstStyle/>
              <a:p>
                <a:pPr>
                  <a:defRPr/>
                </a:pPr>
                <a:endParaRPr lang="en-US" dirty="0"/>
              </a:p>
            </p:txBody>
          </p:sp>
          <p:sp>
            <p:nvSpPr>
              <p:cNvPr id="541192" name="Rectangle 520"/>
              <p:cNvSpPr>
                <a:spLocks noChangeArrowheads="1"/>
              </p:cNvSpPr>
              <p:nvPr userDrawn="1"/>
            </p:nvSpPr>
            <p:spPr bwMode="auto">
              <a:xfrm>
                <a:off x="4375" y="767"/>
                <a:ext cx="375" cy="5"/>
              </a:xfrm>
              <a:prstGeom prst="rect">
                <a:avLst/>
              </a:prstGeom>
              <a:solidFill>
                <a:srgbClr val="DFC793"/>
              </a:solidFill>
              <a:ln w="0">
                <a:noFill/>
                <a:miter lim="800000"/>
                <a:headEnd/>
                <a:tailEnd/>
              </a:ln>
            </p:spPr>
            <p:txBody>
              <a:bodyPr/>
              <a:lstStyle/>
              <a:p>
                <a:pPr>
                  <a:defRPr/>
                </a:pPr>
                <a:endParaRPr lang="en-US" dirty="0"/>
              </a:p>
            </p:txBody>
          </p:sp>
          <p:sp>
            <p:nvSpPr>
              <p:cNvPr id="541193" name="Rectangle 521"/>
              <p:cNvSpPr>
                <a:spLocks noChangeArrowheads="1"/>
              </p:cNvSpPr>
              <p:nvPr userDrawn="1"/>
            </p:nvSpPr>
            <p:spPr bwMode="auto">
              <a:xfrm>
                <a:off x="5092" y="767"/>
                <a:ext cx="84" cy="5"/>
              </a:xfrm>
              <a:prstGeom prst="rect">
                <a:avLst/>
              </a:prstGeom>
              <a:solidFill>
                <a:srgbClr val="DFC793"/>
              </a:solidFill>
              <a:ln w="0">
                <a:noFill/>
                <a:miter lim="800000"/>
                <a:headEnd/>
                <a:tailEnd/>
              </a:ln>
            </p:spPr>
            <p:txBody>
              <a:bodyPr/>
              <a:lstStyle/>
              <a:p>
                <a:pPr>
                  <a:defRPr/>
                </a:pPr>
                <a:endParaRPr lang="en-US" dirty="0"/>
              </a:p>
            </p:txBody>
          </p:sp>
          <p:sp>
            <p:nvSpPr>
              <p:cNvPr id="541194" name="Rectangle 522"/>
              <p:cNvSpPr>
                <a:spLocks noChangeArrowheads="1"/>
              </p:cNvSpPr>
              <p:nvPr userDrawn="1"/>
            </p:nvSpPr>
            <p:spPr bwMode="auto">
              <a:xfrm>
                <a:off x="5282" y="767"/>
                <a:ext cx="151" cy="5"/>
              </a:xfrm>
              <a:prstGeom prst="rect">
                <a:avLst/>
              </a:prstGeom>
              <a:solidFill>
                <a:srgbClr val="DFC793"/>
              </a:solidFill>
              <a:ln w="0">
                <a:noFill/>
                <a:miter lim="800000"/>
                <a:headEnd/>
                <a:tailEnd/>
              </a:ln>
            </p:spPr>
            <p:txBody>
              <a:bodyPr/>
              <a:lstStyle/>
              <a:p>
                <a:pPr>
                  <a:defRPr/>
                </a:pPr>
                <a:endParaRPr lang="en-US" dirty="0"/>
              </a:p>
            </p:txBody>
          </p:sp>
          <p:sp>
            <p:nvSpPr>
              <p:cNvPr id="541195" name="Rectangle 523"/>
              <p:cNvSpPr>
                <a:spLocks noChangeArrowheads="1"/>
              </p:cNvSpPr>
              <p:nvPr userDrawn="1"/>
            </p:nvSpPr>
            <p:spPr bwMode="auto">
              <a:xfrm>
                <a:off x="5528" y="767"/>
                <a:ext cx="73" cy="5"/>
              </a:xfrm>
              <a:prstGeom prst="rect">
                <a:avLst/>
              </a:prstGeom>
              <a:solidFill>
                <a:srgbClr val="DFC793"/>
              </a:solidFill>
              <a:ln w="0">
                <a:noFill/>
                <a:miter lim="800000"/>
                <a:headEnd/>
                <a:tailEnd/>
              </a:ln>
            </p:spPr>
            <p:txBody>
              <a:bodyPr/>
              <a:lstStyle/>
              <a:p>
                <a:pPr>
                  <a:defRPr/>
                </a:pPr>
                <a:endParaRPr lang="en-US" dirty="0"/>
              </a:p>
            </p:txBody>
          </p:sp>
          <p:sp>
            <p:nvSpPr>
              <p:cNvPr id="541196" name="Rectangle 524"/>
              <p:cNvSpPr>
                <a:spLocks noChangeArrowheads="1"/>
              </p:cNvSpPr>
              <p:nvPr userDrawn="1"/>
            </p:nvSpPr>
            <p:spPr bwMode="auto">
              <a:xfrm>
                <a:off x="5802" y="767"/>
                <a:ext cx="23" cy="5"/>
              </a:xfrm>
              <a:prstGeom prst="rect">
                <a:avLst/>
              </a:prstGeom>
              <a:solidFill>
                <a:srgbClr val="DFC793"/>
              </a:solidFill>
              <a:ln w="0">
                <a:noFill/>
                <a:miter lim="800000"/>
                <a:headEnd/>
                <a:tailEnd/>
              </a:ln>
            </p:spPr>
            <p:txBody>
              <a:bodyPr/>
              <a:lstStyle/>
              <a:p>
                <a:pPr>
                  <a:defRPr/>
                </a:pPr>
                <a:endParaRPr lang="en-US" dirty="0"/>
              </a:p>
            </p:txBody>
          </p:sp>
          <p:sp>
            <p:nvSpPr>
              <p:cNvPr id="541197" name="Rectangle 525"/>
              <p:cNvSpPr>
                <a:spLocks noChangeArrowheads="1"/>
              </p:cNvSpPr>
              <p:nvPr userDrawn="1"/>
            </p:nvSpPr>
            <p:spPr bwMode="auto">
              <a:xfrm>
                <a:off x="4381" y="772"/>
                <a:ext cx="386" cy="6"/>
              </a:xfrm>
              <a:prstGeom prst="rect">
                <a:avLst/>
              </a:prstGeom>
              <a:solidFill>
                <a:srgbClr val="DFC793"/>
              </a:solidFill>
              <a:ln w="0">
                <a:noFill/>
                <a:miter lim="800000"/>
                <a:headEnd/>
                <a:tailEnd/>
              </a:ln>
            </p:spPr>
            <p:txBody>
              <a:bodyPr/>
              <a:lstStyle/>
              <a:p>
                <a:pPr>
                  <a:defRPr/>
                </a:pPr>
                <a:endParaRPr lang="en-US" dirty="0"/>
              </a:p>
            </p:txBody>
          </p:sp>
          <p:sp>
            <p:nvSpPr>
              <p:cNvPr id="541198" name="Rectangle 526"/>
              <p:cNvSpPr>
                <a:spLocks noChangeArrowheads="1"/>
              </p:cNvSpPr>
              <p:nvPr userDrawn="1"/>
            </p:nvSpPr>
            <p:spPr bwMode="auto">
              <a:xfrm>
                <a:off x="5097" y="772"/>
                <a:ext cx="84" cy="6"/>
              </a:xfrm>
              <a:prstGeom prst="rect">
                <a:avLst/>
              </a:prstGeom>
              <a:solidFill>
                <a:srgbClr val="DFC793"/>
              </a:solidFill>
              <a:ln w="0">
                <a:noFill/>
                <a:miter lim="800000"/>
                <a:headEnd/>
                <a:tailEnd/>
              </a:ln>
            </p:spPr>
            <p:txBody>
              <a:bodyPr/>
              <a:lstStyle/>
              <a:p>
                <a:pPr>
                  <a:defRPr/>
                </a:pPr>
                <a:endParaRPr lang="en-US" dirty="0"/>
              </a:p>
            </p:txBody>
          </p:sp>
          <p:sp>
            <p:nvSpPr>
              <p:cNvPr id="541199" name="Rectangle 527"/>
              <p:cNvSpPr>
                <a:spLocks noChangeArrowheads="1"/>
              </p:cNvSpPr>
              <p:nvPr userDrawn="1"/>
            </p:nvSpPr>
            <p:spPr bwMode="auto">
              <a:xfrm>
                <a:off x="5282" y="772"/>
                <a:ext cx="151" cy="6"/>
              </a:xfrm>
              <a:prstGeom prst="rect">
                <a:avLst/>
              </a:prstGeom>
              <a:solidFill>
                <a:srgbClr val="DFC793"/>
              </a:solidFill>
              <a:ln w="0">
                <a:noFill/>
                <a:miter lim="800000"/>
                <a:headEnd/>
                <a:tailEnd/>
              </a:ln>
            </p:spPr>
            <p:txBody>
              <a:bodyPr/>
              <a:lstStyle/>
              <a:p>
                <a:pPr>
                  <a:defRPr/>
                </a:pPr>
                <a:endParaRPr lang="en-US" dirty="0"/>
              </a:p>
            </p:txBody>
          </p:sp>
          <p:sp>
            <p:nvSpPr>
              <p:cNvPr id="541200" name="Rectangle 528"/>
              <p:cNvSpPr>
                <a:spLocks noChangeArrowheads="1"/>
              </p:cNvSpPr>
              <p:nvPr userDrawn="1"/>
            </p:nvSpPr>
            <p:spPr bwMode="auto">
              <a:xfrm>
                <a:off x="5528" y="772"/>
                <a:ext cx="67" cy="6"/>
              </a:xfrm>
              <a:prstGeom prst="rect">
                <a:avLst/>
              </a:prstGeom>
              <a:solidFill>
                <a:srgbClr val="DFC793"/>
              </a:solidFill>
              <a:ln w="0">
                <a:noFill/>
                <a:miter lim="800000"/>
                <a:headEnd/>
                <a:tailEnd/>
              </a:ln>
            </p:spPr>
            <p:txBody>
              <a:bodyPr/>
              <a:lstStyle/>
              <a:p>
                <a:pPr>
                  <a:defRPr/>
                </a:pPr>
                <a:endParaRPr lang="en-US" dirty="0"/>
              </a:p>
            </p:txBody>
          </p:sp>
          <p:sp>
            <p:nvSpPr>
              <p:cNvPr id="541201" name="Rectangle 529"/>
              <p:cNvSpPr>
                <a:spLocks noChangeArrowheads="1"/>
              </p:cNvSpPr>
              <p:nvPr userDrawn="1"/>
            </p:nvSpPr>
            <p:spPr bwMode="auto">
              <a:xfrm>
                <a:off x="5802" y="772"/>
                <a:ext cx="23" cy="6"/>
              </a:xfrm>
              <a:prstGeom prst="rect">
                <a:avLst/>
              </a:prstGeom>
              <a:solidFill>
                <a:srgbClr val="DFC793"/>
              </a:solidFill>
              <a:ln w="0">
                <a:noFill/>
                <a:miter lim="800000"/>
                <a:headEnd/>
                <a:tailEnd/>
              </a:ln>
            </p:spPr>
            <p:txBody>
              <a:bodyPr/>
              <a:lstStyle/>
              <a:p>
                <a:pPr>
                  <a:defRPr/>
                </a:pPr>
                <a:endParaRPr lang="en-US" dirty="0"/>
              </a:p>
            </p:txBody>
          </p:sp>
          <p:sp>
            <p:nvSpPr>
              <p:cNvPr id="541202" name="Rectangle 530"/>
              <p:cNvSpPr>
                <a:spLocks noChangeArrowheads="1"/>
              </p:cNvSpPr>
              <p:nvPr userDrawn="1"/>
            </p:nvSpPr>
            <p:spPr bwMode="auto">
              <a:xfrm>
                <a:off x="4381" y="778"/>
                <a:ext cx="397" cy="5"/>
              </a:xfrm>
              <a:prstGeom prst="rect">
                <a:avLst/>
              </a:prstGeom>
              <a:solidFill>
                <a:srgbClr val="DFC793"/>
              </a:solidFill>
              <a:ln w="0">
                <a:noFill/>
                <a:miter lim="800000"/>
                <a:headEnd/>
                <a:tailEnd/>
              </a:ln>
            </p:spPr>
            <p:txBody>
              <a:bodyPr/>
              <a:lstStyle/>
              <a:p>
                <a:pPr>
                  <a:defRPr/>
                </a:pPr>
                <a:endParaRPr lang="en-US" dirty="0"/>
              </a:p>
            </p:txBody>
          </p:sp>
          <p:sp>
            <p:nvSpPr>
              <p:cNvPr id="541203" name="Rectangle 531"/>
              <p:cNvSpPr>
                <a:spLocks noChangeArrowheads="1"/>
              </p:cNvSpPr>
              <p:nvPr userDrawn="1"/>
            </p:nvSpPr>
            <p:spPr bwMode="auto">
              <a:xfrm>
                <a:off x="5103" y="778"/>
                <a:ext cx="78" cy="5"/>
              </a:xfrm>
              <a:prstGeom prst="rect">
                <a:avLst/>
              </a:prstGeom>
              <a:solidFill>
                <a:srgbClr val="DFC793"/>
              </a:solidFill>
              <a:ln w="0">
                <a:noFill/>
                <a:miter lim="800000"/>
                <a:headEnd/>
                <a:tailEnd/>
              </a:ln>
            </p:spPr>
            <p:txBody>
              <a:bodyPr/>
              <a:lstStyle/>
              <a:p>
                <a:pPr>
                  <a:defRPr/>
                </a:pPr>
                <a:endParaRPr lang="en-US" dirty="0"/>
              </a:p>
            </p:txBody>
          </p:sp>
          <p:sp>
            <p:nvSpPr>
              <p:cNvPr id="541204" name="Rectangle 532"/>
              <p:cNvSpPr>
                <a:spLocks noChangeArrowheads="1"/>
              </p:cNvSpPr>
              <p:nvPr userDrawn="1"/>
            </p:nvSpPr>
            <p:spPr bwMode="auto">
              <a:xfrm>
                <a:off x="5288" y="778"/>
                <a:ext cx="145" cy="5"/>
              </a:xfrm>
              <a:prstGeom prst="rect">
                <a:avLst/>
              </a:prstGeom>
              <a:solidFill>
                <a:srgbClr val="DFC793"/>
              </a:solidFill>
              <a:ln w="0">
                <a:noFill/>
                <a:miter lim="800000"/>
                <a:headEnd/>
                <a:tailEnd/>
              </a:ln>
            </p:spPr>
            <p:txBody>
              <a:bodyPr/>
              <a:lstStyle/>
              <a:p>
                <a:pPr>
                  <a:defRPr/>
                </a:pPr>
                <a:endParaRPr lang="en-US" dirty="0"/>
              </a:p>
            </p:txBody>
          </p:sp>
          <p:sp>
            <p:nvSpPr>
              <p:cNvPr id="541205" name="Rectangle 533"/>
              <p:cNvSpPr>
                <a:spLocks noChangeArrowheads="1"/>
              </p:cNvSpPr>
              <p:nvPr userDrawn="1"/>
            </p:nvSpPr>
            <p:spPr bwMode="auto">
              <a:xfrm>
                <a:off x="5523" y="778"/>
                <a:ext cx="72" cy="5"/>
              </a:xfrm>
              <a:prstGeom prst="rect">
                <a:avLst/>
              </a:prstGeom>
              <a:solidFill>
                <a:srgbClr val="DFC793"/>
              </a:solidFill>
              <a:ln w="0">
                <a:noFill/>
                <a:miter lim="800000"/>
                <a:headEnd/>
                <a:tailEnd/>
              </a:ln>
            </p:spPr>
            <p:txBody>
              <a:bodyPr/>
              <a:lstStyle/>
              <a:p>
                <a:pPr>
                  <a:defRPr/>
                </a:pPr>
                <a:endParaRPr lang="en-US" dirty="0"/>
              </a:p>
            </p:txBody>
          </p:sp>
          <p:sp>
            <p:nvSpPr>
              <p:cNvPr id="541206" name="Rectangle 534"/>
              <p:cNvSpPr>
                <a:spLocks noChangeArrowheads="1"/>
              </p:cNvSpPr>
              <p:nvPr userDrawn="1"/>
            </p:nvSpPr>
            <p:spPr bwMode="auto">
              <a:xfrm>
                <a:off x="5802" y="778"/>
                <a:ext cx="23" cy="5"/>
              </a:xfrm>
              <a:prstGeom prst="rect">
                <a:avLst/>
              </a:prstGeom>
              <a:solidFill>
                <a:srgbClr val="DFC793"/>
              </a:solidFill>
              <a:ln w="0">
                <a:noFill/>
                <a:miter lim="800000"/>
                <a:headEnd/>
                <a:tailEnd/>
              </a:ln>
            </p:spPr>
            <p:txBody>
              <a:bodyPr/>
              <a:lstStyle/>
              <a:p>
                <a:pPr>
                  <a:defRPr/>
                </a:pPr>
                <a:endParaRPr lang="en-US" dirty="0"/>
              </a:p>
            </p:txBody>
          </p:sp>
          <p:sp>
            <p:nvSpPr>
              <p:cNvPr id="541207" name="Rectangle 535"/>
              <p:cNvSpPr>
                <a:spLocks noChangeArrowheads="1"/>
              </p:cNvSpPr>
              <p:nvPr userDrawn="1"/>
            </p:nvSpPr>
            <p:spPr bwMode="auto">
              <a:xfrm>
                <a:off x="4381" y="783"/>
                <a:ext cx="409" cy="6"/>
              </a:xfrm>
              <a:prstGeom prst="rect">
                <a:avLst/>
              </a:prstGeom>
              <a:solidFill>
                <a:srgbClr val="DFC793"/>
              </a:solidFill>
              <a:ln w="0">
                <a:noFill/>
                <a:miter lim="800000"/>
                <a:headEnd/>
                <a:tailEnd/>
              </a:ln>
            </p:spPr>
            <p:txBody>
              <a:bodyPr/>
              <a:lstStyle/>
              <a:p>
                <a:pPr>
                  <a:defRPr/>
                </a:pPr>
                <a:endParaRPr lang="en-US" dirty="0"/>
              </a:p>
            </p:txBody>
          </p:sp>
          <p:sp>
            <p:nvSpPr>
              <p:cNvPr id="541208" name="Rectangle 536"/>
              <p:cNvSpPr>
                <a:spLocks noChangeArrowheads="1"/>
              </p:cNvSpPr>
              <p:nvPr userDrawn="1"/>
            </p:nvSpPr>
            <p:spPr bwMode="auto">
              <a:xfrm>
                <a:off x="5109" y="783"/>
                <a:ext cx="78" cy="6"/>
              </a:xfrm>
              <a:prstGeom prst="rect">
                <a:avLst/>
              </a:prstGeom>
              <a:solidFill>
                <a:srgbClr val="DFC793"/>
              </a:solidFill>
              <a:ln w="0">
                <a:noFill/>
                <a:miter lim="800000"/>
                <a:headEnd/>
                <a:tailEnd/>
              </a:ln>
            </p:spPr>
            <p:txBody>
              <a:bodyPr/>
              <a:lstStyle/>
              <a:p>
                <a:pPr>
                  <a:defRPr/>
                </a:pPr>
                <a:endParaRPr lang="en-US" dirty="0"/>
              </a:p>
            </p:txBody>
          </p:sp>
          <p:sp>
            <p:nvSpPr>
              <p:cNvPr id="541209" name="Rectangle 537"/>
              <p:cNvSpPr>
                <a:spLocks noChangeArrowheads="1"/>
              </p:cNvSpPr>
              <p:nvPr userDrawn="1"/>
            </p:nvSpPr>
            <p:spPr bwMode="auto">
              <a:xfrm>
                <a:off x="5288" y="783"/>
                <a:ext cx="145" cy="6"/>
              </a:xfrm>
              <a:prstGeom prst="rect">
                <a:avLst/>
              </a:prstGeom>
              <a:solidFill>
                <a:srgbClr val="DFC793"/>
              </a:solidFill>
              <a:ln w="0">
                <a:noFill/>
                <a:miter lim="800000"/>
                <a:headEnd/>
                <a:tailEnd/>
              </a:ln>
            </p:spPr>
            <p:txBody>
              <a:bodyPr/>
              <a:lstStyle/>
              <a:p>
                <a:pPr>
                  <a:defRPr/>
                </a:pPr>
                <a:endParaRPr lang="en-US" dirty="0"/>
              </a:p>
            </p:txBody>
          </p:sp>
          <p:sp>
            <p:nvSpPr>
              <p:cNvPr id="541210" name="Rectangle 538"/>
              <p:cNvSpPr>
                <a:spLocks noChangeArrowheads="1"/>
              </p:cNvSpPr>
              <p:nvPr userDrawn="1"/>
            </p:nvSpPr>
            <p:spPr bwMode="auto">
              <a:xfrm>
                <a:off x="5523" y="783"/>
                <a:ext cx="72" cy="6"/>
              </a:xfrm>
              <a:prstGeom prst="rect">
                <a:avLst/>
              </a:prstGeom>
              <a:solidFill>
                <a:srgbClr val="DFC793"/>
              </a:solidFill>
              <a:ln w="0">
                <a:noFill/>
                <a:miter lim="800000"/>
                <a:headEnd/>
                <a:tailEnd/>
              </a:ln>
            </p:spPr>
            <p:txBody>
              <a:bodyPr/>
              <a:lstStyle/>
              <a:p>
                <a:pPr>
                  <a:defRPr/>
                </a:pPr>
                <a:endParaRPr lang="en-US" dirty="0"/>
              </a:p>
            </p:txBody>
          </p:sp>
          <p:sp>
            <p:nvSpPr>
              <p:cNvPr id="541211" name="Rectangle 539"/>
              <p:cNvSpPr>
                <a:spLocks noChangeArrowheads="1"/>
              </p:cNvSpPr>
              <p:nvPr userDrawn="1"/>
            </p:nvSpPr>
            <p:spPr bwMode="auto">
              <a:xfrm>
                <a:off x="5802" y="783"/>
                <a:ext cx="23" cy="6"/>
              </a:xfrm>
              <a:prstGeom prst="rect">
                <a:avLst/>
              </a:prstGeom>
              <a:solidFill>
                <a:srgbClr val="DFC793"/>
              </a:solidFill>
              <a:ln w="0">
                <a:noFill/>
                <a:miter lim="800000"/>
                <a:headEnd/>
                <a:tailEnd/>
              </a:ln>
            </p:spPr>
            <p:txBody>
              <a:bodyPr/>
              <a:lstStyle/>
              <a:p>
                <a:pPr>
                  <a:defRPr/>
                </a:pPr>
                <a:endParaRPr lang="en-US" dirty="0"/>
              </a:p>
            </p:txBody>
          </p:sp>
          <p:sp>
            <p:nvSpPr>
              <p:cNvPr id="541212" name="Rectangle 540"/>
              <p:cNvSpPr>
                <a:spLocks noChangeArrowheads="1"/>
              </p:cNvSpPr>
              <p:nvPr userDrawn="1"/>
            </p:nvSpPr>
            <p:spPr bwMode="auto">
              <a:xfrm>
                <a:off x="4387" y="789"/>
                <a:ext cx="419" cy="6"/>
              </a:xfrm>
              <a:prstGeom prst="rect">
                <a:avLst/>
              </a:prstGeom>
              <a:solidFill>
                <a:srgbClr val="DFC793"/>
              </a:solidFill>
              <a:ln w="0">
                <a:noFill/>
                <a:miter lim="800000"/>
                <a:headEnd/>
                <a:tailEnd/>
              </a:ln>
            </p:spPr>
            <p:txBody>
              <a:bodyPr/>
              <a:lstStyle/>
              <a:p>
                <a:pPr>
                  <a:defRPr/>
                </a:pPr>
                <a:endParaRPr lang="en-US" dirty="0"/>
              </a:p>
            </p:txBody>
          </p:sp>
          <p:sp>
            <p:nvSpPr>
              <p:cNvPr id="541213" name="Rectangle 541"/>
              <p:cNvSpPr>
                <a:spLocks noChangeArrowheads="1"/>
              </p:cNvSpPr>
              <p:nvPr userDrawn="1"/>
            </p:nvSpPr>
            <p:spPr bwMode="auto">
              <a:xfrm>
                <a:off x="5114" y="789"/>
                <a:ext cx="78" cy="6"/>
              </a:xfrm>
              <a:prstGeom prst="rect">
                <a:avLst/>
              </a:prstGeom>
              <a:solidFill>
                <a:srgbClr val="DFC793"/>
              </a:solidFill>
              <a:ln w="0">
                <a:noFill/>
                <a:miter lim="800000"/>
                <a:headEnd/>
                <a:tailEnd/>
              </a:ln>
            </p:spPr>
            <p:txBody>
              <a:bodyPr/>
              <a:lstStyle/>
              <a:p>
                <a:pPr>
                  <a:defRPr/>
                </a:pPr>
                <a:endParaRPr lang="en-US" dirty="0"/>
              </a:p>
            </p:txBody>
          </p:sp>
          <p:sp>
            <p:nvSpPr>
              <p:cNvPr id="541214" name="Rectangle 542"/>
              <p:cNvSpPr>
                <a:spLocks noChangeArrowheads="1"/>
              </p:cNvSpPr>
              <p:nvPr userDrawn="1"/>
            </p:nvSpPr>
            <p:spPr bwMode="auto">
              <a:xfrm>
                <a:off x="5288" y="789"/>
                <a:ext cx="145" cy="6"/>
              </a:xfrm>
              <a:prstGeom prst="rect">
                <a:avLst/>
              </a:prstGeom>
              <a:solidFill>
                <a:srgbClr val="DFC793"/>
              </a:solidFill>
              <a:ln w="0">
                <a:noFill/>
                <a:miter lim="800000"/>
                <a:headEnd/>
                <a:tailEnd/>
              </a:ln>
            </p:spPr>
            <p:txBody>
              <a:bodyPr/>
              <a:lstStyle/>
              <a:p>
                <a:pPr>
                  <a:defRPr/>
                </a:pPr>
                <a:endParaRPr lang="en-US" dirty="0"/>
              </a:p>
            </p:txBody>
          </p:sp>
          <p:sp>
            <p:nvSpPr>
              <p:cNvPr id="541215" name="Rectangle 543"/>
              <p:cNvSpPr>
                <a:spLocks noChangeArrowheads="1"/>
              </p:cNvSpPr>
              <p:nvPr userDrawn="1"/>
            </p:nvSpPr>
            <p:spPr bwMode="auto">
              <a:xfrm>
                <a:off x="5523" y="789"/>
                <a:ext cx="67" cy="6"/>
              </a:xfrm>
              <a:prstGeom prst="rect">
                <a:avLst/>
              </a:prstGeom>
              <a:solidFill>
                <a:srgbClr val="DFC793"/>
              </a:solidFill>
              <a:ln w="0">
                <a:noFill/>
                <a:miter lim="800000"/>
                <a:headEnd/>
                <a:tailEnd/>
              </a:ln>
            </p:spPr>
            <p:txBody>
              <a:bodyPr/>
              <a:lstStyle/>
              <a:p>
                <a:pPr>
                  <a:defRPr/>
                </a:pPr>
                <a:endParaRPr lang="en-US" dirty="0"/>
              </a:p>
            </p:txBody>
          </p:sp>
          <p:sp>
            <p:nvSpPr>
              <p:cNvPr id="541216" name="Rectangle 544"/>
              <p:cNvSpPr>
                <a:spLocks noChangeArrowheads="1"/>
              </p:cNvSpPr>
              <p:nvPr userDrawn="1"/>
            </p:nvSpPr>
            <p:spPr bwMode="auto">
              <a:xfrm>
                <a:off x="5802" y="789"/>
                <a:ext cx="23" cy="6"/>
              </a:xfrm>
              <a:prstGeom prst="rect">
                <a:avLst/>
              </a:prstGeom>
              <a:solidFill>
                <a:srgbClr val="DFC793"/>
              </a:solidFill>
              <a:ln w="0">
                <a:noFill/>
                <a:miter lim="800000"/>
                <a:headEnd/>
                <a:tailEnd/>
              </a:ln>
            </p:spPr>
            <p:txBody>
              <a:bodyPr/>
              <a:lstStyle/>
              <a:p>
                <a:pPr>
                  <a:defRPr/>
                </a:pPr>
                <a:endParaRPr lang="en-US" dirty="0"/>
              </a:p>
            </p:txBody>
          </p:sp>
          <p:sp>
            <p:nvSpPr>
              <p:cNvPr id="541217" name="Rectangle 545"/>
              <p:cNvSpPr>
                <a:spLocks noChangeArrowheads="1"/>
              </p:cNvSpPr>
              <p:nvPr userDrawn="1"/>
            </p:nvSpPr>
            <p:spPr bwMode="auto">
              <a:xfrm>
                <a:off x="4387" y="795"/>
                <a:ext cx="431" cy="5"/>
              </a:xfrm>
              <a:prstGeom prst="rect">
                <a:avLst/>
              </a:prstGeom>
              <a:solidFill>
                <a:srgbClr val="DFC793"/>
              </a:solidFill>
              <a:ln w="0">
                <a:noFill/>
                <a:miter lim="800000"/>
                <a:headEnd/>
                <a:tailEnd/>
              </a:ln>
            </p:spPr>
            <p:txBody>
              <a:bodyPr/>
              <a:lstStyle/>
              <a:p>
                <a:pPr>
                  <a:defRPr/>
                </a:pPr>
                <a:endParaRPr lang="en-US" dirty="0"/>
              </a:p>
            </p:txBody>
          </p:sp>
          <p:sp>
            <p:nvSpPr>
              <p:cNvPr id="541218" name="Rectangle 546"/>
              <p:cNvSpPr>
                <a:spLocks noChangeArrowheads="1"/>
              </p:cNvSpPr>
              <p:nvPr userDrawn="1"/>
            </p:nvSpPr>
            <p:spPr bwMode="auto">
              <a:xfrm>
                <a:off x="5114" y="795"/>
                <a:ext cx="84" cy="5"/>
              </a:xfrm>
              <a:prstGeom prst="rect">
                <a:avLst/>
              </a:prstGeom>
              <a:solidFill>
                <a:srgbClr val="DFC793"/>
              </a:solidFill>
              <a:ln w="0">
                <a:noFill/>
                <a:miter lim="800000"/>
                <a:headEnd/>
                <a:tailEnd/>
              </a:ln>
            </p:spPr>
            <p:txBody>
              <a:bodyPr/>
              <a:lstStyle/>
              <a:p>
                <a:pPr>
                  <a:defRPr/>
                </a:pPr>
                <a:endParaRPr lang="en-US" dirty="0"/>
              </a:p>
            </p:txBody>
          </p:sp>
          <p:sp>
            <p:nvSpPr>
              <p:cNvPr id="541219" name="Rectangle 547"/>
              <p:cNvSpPr>
                <a:spLocks noChangeArrowheads="1"/>
              </p:cNvSpPr>
              <p:nvPr userDrawn="1"/>
            </p:nvSpPr>
            <p:spPr bwMode="auto">
              <a:xfrm>
                <a:off x="5288" y="795"/>
                <a:ext cx="145" cy="5"/>
              </a:xfrm>
              <a:prstGeom prst="rect">
                <a:avLst/>
              </a:prstGeom>
              <a:solidFill>
                <a:srgbClr val="DFC793"/>
              </a:solidFill>
              <a:ln w="0">
                <a:noFill/>
                <a:miter lim="800000"/>
                <a:headEnd/>
                <a:tailEnd/>
              </a:ln>
            </p:spPr>
            <p:txBody>
              <a:bodyPr/>
              <a:lstStyle/>
              <a:p>
                <a:pPr>
                  <a:defRPr/>
                </a:pPr>
                <a:endParaRPr lang="en-US" dirty="0"/>
              </a:p>
            </p:txBody>
          </p:sp>
          <p:sp>
            <p:nvSpPr>
              <p:cNvPr id="541220" name="Rectangle 548"/>
              <p:cNvSpPr>
                <a:spLocks noChangeArrowheads="1"/>
              </p:cNvSpPr>
              <p:nvPr userDrawn="1"/>
            </p:nvSpPr>
            <p:spPr bwMode="auto">
              <a:xfrm>
                <a:off x="5517" y="795"/>
                <a:ext cx="73" cy="5"/>
              </a:xfrm>
              <a:prstGeom prst="rect">
                <a:avLst/>
              </a:prstGeom>
              <a:solidFill>
                <a:srgbClr val="DFC793"/>
              </a:solidFill>
              <a:ln w="0">
                <a:noFill/>
                <a:miter lim="800000"/>
                <a:headEnd/>
                <a:tailEnd/>
              </a:ln>
            </p:spPr>
            <p:txBody>
              <a:bodyPr/>
              <a:lstStyle/>
              <a:p>
                <a:pPr>
                  <a:defRPr/>
                </a:pPr>
                <a:endParaRPr lang="en-US" dirty="0"/>
              </a:p>
            </p:txBody>
          </p:sp>
          <p:sp>
            <p:nvSpPr>
              <p:cNvPr id="541221" name="Rectangle 549"/>
              <p:cNvSpPr>
                <a:spLocks noChangeArrowheads="1"/>
              </p:cNvSpPr>
              <p:nvPr userDrawn="1"/>
            </p:nvSpPr>
            <p:spPr bwMode="auto">
              <a:xfrm>
                <a:off x="5802" y="795"/>
                <a:ext cx="23" cy="5"/>
              </a:xfrm>
              <a:prstGeom prst="rect">
                <a:avLst/>
              </a:prstGeom>
              <a:solidFill>
                <a:srgbClr val="DFC793"/>
              </a:solidFill>
              <a:ln w="0">
                <a:noFill/>
                <a:miter lim="800000"/>
                <a:headEnd/>
                <a:tailEnd/>
              </a:ln>
            </p:spPr>
            <p:txBody>
              <a:bodyPr/>
              <a:lstStyle/>
              <a:p>
                <a:pPr>
                  <a:defRPr/>
                </a:pPr>
                <a:endParaRPr lang="en-US" dirty="0"/>
              </a:p>
            </p:txBody>
          </p:sp>
          <p:sp>
            <p:nvSpPr>
              <p:cNvPr id="541222" name="Rectangle 550"/>
              <p:cNvSpPr>
                <a:spLocks noChangeArrowheads="1"/>
              </p:cNvSpPr>
              <p:nvPr userDrawn="1"/>
            </p:nvSpPr>
            <p:spPr bwMode="auto">
              <a:xfrm>
                <a:off x="4392" y="800"/>
                <a:ext cx="437" cy="6"/>
              </a:xfrm>
              <a:prstGeom prst="rect">
                <a:avLst/>
              </a:prstGeom>
              <a:solidFill>
                <a:srgbClr val="DFC793"/>
              </a:solidFill>
              <a:ln w="0">
                <a:noFill/>
                <a:miter lim="800000"/>
                <a:headEnd/>
                <a:tailEnd/>
              </a:ln>
            </p:spPr>
            <p:txBody>
              <a:bodyPr/>
              <a:lstStyle/>
              <a:p>
                <a:pPr>
                  <a:defRPr/>
                </a:pPr>
                <a:endParaRPr lang="en-US" dirty="0"/>
              </a:p>
            </p:txBody>
          </p:sp>
          <p:sp>
            <p:nvSpPr>
              <p:cNvPr id="541223" name="Rectangle 551"/>
              <p:cNvSpPr>
                <a:spLocks noChangeArrowheads="1"/>
              </p:cNvSpPr>
              <p:nvPr userDrawn="1"/>
            </p:nvSpPr>
            <p:spPr bwMode="auto">
              <a:xfrm>
                <a:off x="5120" y="800"/>
                <a:ext cx="84" cy="6"/>
              </a:xfrm>
              <a:prstGeom prst="rect">
                <a:avLst/>
              </a:prstGeom>
              <a:solidFill>
                <a:srgbClr val="DFC793"/>
              </a:solidFill>
              <a:ln w="0">
                <a:noFill/>
                <a:miter lim="800000"/>
                <a:headEnd/>
                <a:tailEnd/>
              </a:ln>
            </p:spPr>
            <p:txBody>
              <a:bodyPr/>
              <a:lstStyle/>
              <a:p>
                <a:pPr>
                  <a:defRPr/>
                </a:pPr>
                <a:endParaRPr lang="en-US" dirty="0"/>
              </a:p>
            </p:txBody>
          </p:sp>
          <p:sp>
            <p:nvSpPr>
              <p:cNvPr id="541224" name="Rectangle 552"/>
              <p:cNvSpPr>
                <a:spLocks noChangeArrowheads="1"/>
              </p:cNvSpPr>
              <p:nvPr userDrawn="1"/>
            </p:nvSpPr>
            <p:spPr bwMode="auto">
              <a:xfrm>
                <a:off x="5288" y="800"/>
                <a:ext cx="145" cy="6"/>
              </a:xfrm>
              <a:prstGeom prst="rect">
                <a:avLst/>
              </a:prstGeom>
              <a:solidFill>
                <a:srgbClr val="DFC793"/>
              </a:solidFill>
              <a:ln w="0">
                <a:noFill/>
                <a:miter lim="800000"/>
                <a:headEnd/>
                <a:tailEnd/>
              </a:ln>
            </p:spPr>
            <p:txBody>
              <a:bodyPr/>
              <a:lstStyle/>
              <a:p>
                <a:pPr>
                  <a:defRPr/>
                </a:pPr>
                <a:endParaRPr lang="en-US" dirty="0"/>
              </a:p>
            </p:txBody>
          </p:sp>
          <p:sp>
            <p:nvSpPr>
              <p:cNvPr id="541225" name="Rectangle 553"/>
              <p:cNvSpPr>
                <a:spLocks noChangeArrowheads="1"/>
              </p:cNvSpPr>
              <p:nvPr userDrawn="1"/>
            </p:nvSpPr>
            <p:spPr bwMode="auto">
              <a:xfrm>
                <a:off x="5517" y="800"/>
                <a:ext cx="67" cy="6"/>
              </a:xfrm>
              <a:prstGeom prst="rect">
                <a:avLst/>
              </a:prstGeom>
              <a:solidFill>
                <a:srgbClr val="DFC793"/>
              </a:solidFill>
              <a:ln w="0">
                <a:noFill/>
                <a:miter lim="800000"/>
                <a:headEnd/>
                <a:tailEnd/>
              </a:ln>
            </p:spPr>
            <p:txBody>
              <a:bodyPr/>
              <a:lstStyle/>
              <a:p>
                <a:pPr>
                  <a:defRPr/>
                </a:pPr>
                <a:endParaRPr lang="en-US" dirty="0"/>
              </a:p>
            </p:txBody>
          </p:sp>
          <p:sp>
            <p:nvSpPr>
              <p:cNvPr id="541226" name="Rectangle 554"/>
              <p:cNvSpPr>
                <a:spLocks noChangeArrowheads="1"/>
              </p:cNvSpPr>
              <p:nvPr userDrawn="1"/>
            </p:nvSpPr>
            <p:spPr bwMode="auto">
              <a:xfrm>
                <a:off x="5802" y="800"/>
                <a:ext cx="23" cy="6"/>
              </a:xfrm>
              <a:prstGeom prst="rect">
                <a:avLst/>
              </a:prstGeom>
              <a:solidFill>
                <a:srgbClr val="DFC793"/>
              </a:solidFill>
              <a:ln w="0">
                <a:noFill/>
                <a:miter lim="800000"/>
                <a:headEnd/>
                <a:tailEnd/>
              </a:ln>
            </p:spPr>
            <p:txBody>
              <a:bodyPr/>
              <a:lstStyle/>
              <a:p>
                <a:pPr>
                  <a:defRPr/>
                </a:pPr>
                <a:endParaRPr lang="en-US" dirty="0"/>
              </a:p>
            </p:txBody>
          </p:sp>
          <p:sp>
            <p:nvSpPr>
              <p:cNvPr id="541227" name="Rectangle 555"/>
              <p:cNvSpPr>
                <a:spLocks noChangeArrowheads="1"/>
              </p:cNvSpPr>
              <p:nvPr userDrawn="1"/>
            </p:nvSpPr>
            <p:spPr bwMode="auto">
              <a:xfrm>
                <a:off x="4392" y="806"/>
                <a:ext cx="454" cy="5"/>
              </a:xfrm>
              <a:prstGeom prst="rect">
                <a:avLst/>
              </a:prstGeom>
              <a:solidFill>
                <a:srgbClr val="DFC793"/>
              </a:solidFill>
              <a:ln w="0">
                <a:noFill/>
                <a:miter lim="800000"/>
                <a:headEnd/>
                <a:tailEnd/>
              </a:ln>
            </p:spPr>
            <p:txBody>
              <a:bodyPr/>
              <a:lstStyle/>
              <a:p>
                <a:pPr>
                  <a:defRPr/>
                </a:pPr>
                <a:endParaRPr lang="en-US" dirty="0"/>
              </a:p>
            </p:txBody>
          </p:sp>
          <p:sp>
            <p:nvSpPr>
              <p:cNvPr id="541228" name="Rectangle 556"/>
              <p:cNvSpPr>
                <a:spLocks noChangeArrowheads="1"/>
              </p:cNvSpPr>
              <p:nvPr userDrawn="1"/>
            </p:nvSpPr>
            <p:spPr bwMode="auto">
              <a:xfrm>
                <a:off x="5125" y="806"/>
                <a:ext cx="84" cy="5"/>
              </a:xfrm>
              <a:prstGeom prst="rect">
                <a:avLst/>
              </a:prstGeom>
              <a:solidFill>
                <a:srgbClr val="DFC793"/>
              </a:solidFill>
              <a:ln w="0">
                <a:noFill/>
                <a:miter lim="800000"/>
                <a:headEnd/>
                <a:tailEnd/>
              </a:ln>
            </p:spPr>
            <p:txBody>
              <a:bodyPr/>
              <a:lstStyle/>
              <a:p>
                <a:pPr>
                  <a:defRPr/>
                </a:pPr>
                <a:endParaRPr lang="en-US" dirty="0"/>
              </a:p>
            </p:txBody>
          </p:sp>
          <p:sp>
            <p:nvSpPr>
              <p:cNvPr id="541229" name="Rectangle 557"/>
              <p:cNvSpPr>
                <a:spLocks noChangeArrowheads="1"/>
              </p:cNvSpPr>
              <p:nvPr userDrawn="1"/>
            </p:nvSpPr>
            <p:spPr bwMode="auto">
              <a:xfrm>
                <a:off x="5288" y="806"/>
                <a:ext cx="151" cy="5"/>
              </a:xfrm>
              <a:prstGeom prst="rect">
                <a:avLst/>
              </a:prstGeom>
              <a:solidFill>
                <a:srgbClr val="DFC793"/>
              </a:solidFill>
              <a:ln w="0">
                <a:noFill/>
                <a:miter lim="800000"/>
                <a:headEnd/>
                <a:tailEnd/>
              </a:ln>
            </p:spPr>
            <p:txBody>
              <a:bodyPr/>
              <a:lstStyle/>
              <a:p>
                <a:pPr>
                  <a:defRPr/>
                </a:pPr>
                <a:endParaRPr lang="en-US" dirty="0"/>
              </a:p>
            </p:txBody>
          </p:sp>
          <p:sp>
            <p:nvSpPr>
              <p:cNvPr id="541230" name="Rectangle 558"/>
              <p:cNvSpPr>
                <a:spLocks noChangeArrowheads="1"/>
              </p:cNvSpPr>
              <p:nvPr userDrawn="1"/>
            </p:nvSpPr>
            <p:spPr bwMode="auto">
              <a:xfrm>
                <a:off x="5511" y="806"/>
                <a:ext cx="73" cy="5"/>
              </a:xfrm>
              <a:prstGeom prst="rect">
                <a:avLst/>
              </a:prstGeom>
              <a:solidFill>
                <a:srgbClr val="DFC793"/>
              </a:solidFill>
              <a:ln w="0">
                <a:noFill/>
                <a:miter lim="800000"/>
                <a:headEnd/>
                <a:tailEnd/>
              </a:ln>
            </p:spPr>
            <p:txBody>
              <a:bodyPr/>
              <a:lstStyle/>
              <a:p>
                <a:pPr>
                  <a:defRPr/>
                </a:pPr>
                <a:endParaRPr lang="en-US" dirty="0"/>
              </a:p>
            </p:txBody>
          </p:sp>
          <p:sp>
            <p:nvSpPr>
              <p:cNvPr id="541231" name="Rectangle 559"/>
              <p:cNvSpPr>
                <a:spLocks noChangeArrowheads="1"/>
              </p:cNvSpPr>
              <p:nvPr userDrawn="1"/>
            </p:nvSpPr>
            <p:spPr bwMode="auto">
              <a:xfrm>
                <a:off x="5802" y="806"/>
                <a:ext cx="23" cy="5"/>
              </a:xfrm>
              <a:prstGeom prst="rect">
                <a:avLst/>
              </a:prstGeom>
              <a:solidFill>
                <a:srgbClr val="DFC793"/>
              </a:solidFill>
              <a:ln w="0">
                <a:noFill/>
                <a:miter lim="800000"/>
                <a:headEnd/>
                <a:tailEnd/>
              </a:ln>
            </p:spPr>
            <p:txBody>
              <a:bodyPr/>
              <a:lstStyle/>
              <a:p>
                <a:pPr>
                  <a:defRPr/>
                </a:pPr>
                <a:endParaRPr lang="en-US" dirty="0"/>
              </a:p>
            </p:txBody>
          </p:sp>
          <p:sp>
            <p:nvSpPr>
              <p:cNvPr id="541232" name="Rectangle 560"/>
              <p:cNvSpPr>
                <a:spLocks noChangeArrowheads="1"/>
              </p:cNvSpPr>
              <p:nvPr userDrawn="1"/>
            </p:nvSpPr>
            <p:spPr bwMode="auto">
              <a:xfrm>
                <a:off x="4392" y="811"/>
                <a:ext cx="67" cy="6"/>
              </a:xfrm>
              <a:prstGeom prst="rect">
                <a:avLst/>
              </a:prstGeom>
              <a:solidFill>
                <a:srgbClr val="DFC793"/>
              </a:solidFill>
              <a:ln w="0">
                <a:noFill/>
                <a:miter lim="800000"/>
                <a:headEnd/>
                <a:tailEnd/>
              </a:ln>
            </p:spPr>
            <p:txBody>
              <a:bodyPr/>
              <a:lstStyle/>
              <a:p>
                <a:pPr>
                  <a:defRPr/>
                </a:pPr>
                <a:endParaRPr lang="en-US" dirty="0"/>
              </a:p>
            </p:txBody>
          </p:sp>
          <p:sp>
            <p:nvSpPr>
              <p:cNvPr id="541233" name="Rectangle 561"/>
              <p:cNvSpPr>
                <a:spLocks noChangeArrowheads="1"/>
              </p:cNvSpPr>
              <p:nvPr userDrawn="1"/>
            </p:nvSpPr>
            <p:spPr bwMode="auto">
              <a:xfrm>
                <a:off x="4471" y="811"/>
                <a:ext cx="386" cy="6"/>
              </a:xfrm>
              <a:prstGeom prst="rect">
                <a:avLst/>
              </a:prstGeom>
              <a:solidFill>
                <a:srgbClr val="DFC793"/>
              </a:solidFill>
              <a:ln w="0">
                <a:noFill/>
                <a:miter lim="800000"/>
                <a:headEnd/>
                <a:tailEnd/>
              </a:ln>
            </p:spPr>
            <p:txBody>
              <a:bodyPr/>
              <a:lstStyle/>
              <a:p>
                <a:pPr>
                  <a:defRPr/>
                </a:pPr>
                <a:endParaRPr lang="en-US" dirty="0"/>
              </a:p>
            </p:txBody>
          </p:sp>
          <p:sp>
            <p:nvSpPr>
              <p:cNvPr id="541234" name="Rectangle 562"/>
              <p:cNvSpPr>
                <a:spLocks noChangeArrowheads="1"/>
              </p:cNvSpPr>
              <p:nvPr userDrawn="1"/>
            </p:nvSpPr>
            <p:spPr bwMode="auto">
              <a:xfrm>
                <a:off x="5131" y="811"/>
                <a:ext cx="78" cy="6"/>
              </a:xfrm>
              <a:prstGeom prst="rect">
                <a:avLst/>
              </a:prstGeom>
              <a:solidFill>
                <a:srgbClr val="DFC793"/>
              </a:solidFill>
              <a:ln w="0">
                <a:noFill/>
                <a:miter lim="800000"/>
                <a:headEnd/>
                <a:tailEnd/>
              </a:ln>
            </p:spPr>
            <p:txBody>
              <a:bodyPr/>
              <a:lstStyle/>
              <a:p>
                <a:pPr>
                  <a:defRPr/>
                </a:pPr>
                <a:endParaRPr lang="en-US" dirty="0"/>
              </a:p>
            </p:txBody>
          </p:sp>
          <p:sp>
            <p:nvSpPr>
              <p:cNvPr id="541235" name="Rectangle 563"/>
              <p:cNvSpPr>
                <a:spLocks noChangeArrowheads="1"/>
              </p:cNvSpPr>
              <p:nvPr userDrawn="1"/>
            </p:nvSpPr>
            <p:spPr bwMode="auto">
              <a:xfrm>
                <a:off x="5288" y="811"/>
                <a:ext cx="151" cy="6"/>
              </a:xfrm>
              <a:prstGeom prst="rect">
                <a:avLst/>
              </a:prstGeom>
              <a:solidFill>
                <a:srgbClr val="DFC793"/>
              </a:solidFill>
              <a:ln w="0">
                <a:noFill/>
                <a:miter lim="800000"/>
                <a:headEnd/>
                <a:tailEnd/>
              </a:ln>
            </p:spPr>
            <p:txBody>
              <a:bodyPr/>
              <a:lstStyle/>
              <a:p>
                <a:pPr>
                  <a:defRPr/>
                </a:pPr>
                <a:endParaRPr lang="en-US" dirty="0"/>
              </a:p>
            </p:txBody>
          </p:sp>
          <p:sp>
            <p:nvSpPr>
              <p:cNvPr id="541236" name="Rectangle 564"/>
              <p:cNvSpPr>
                <a:spLocks noChangeArrowheads="1"/>
              </p:cNvSpPr>
              <p:nvPr userDrawn="1"/>
            </p:nvSpPr>
            <p:spPr bwMode="auto">
              <a:xfrm>
                <a:off x="5511" y="811"/>
                <a:ext cx="73" cy="6"/>
              </a:xfrm>
              <a:prstGeom prst="rect">
                <a:avLst/>
              </a:prstGeom>
              <a:solidFill>
                <a:srgbClr val="DFC793"/>
              </a:solidFill>
              <a:ln w="0">
                <a:noFill/>
                <a:miter lim="800000"/>
                <a:headEnd/>
                <a:tailEnd/>
              </a:ln>
            </p:spPr>
            <p:txBody>
              <a:bodyPr/>
              <a:lstStyle/>
              <a:p>
                <a:pPr>
                  <a:defRPr/>
                </a:pPr>
                <a:endParaRPr lang="en-US" dirty="0"/>
              </a:p>
            </p:txBody>
          </p:sp>
          <p:sp>
            <p:nvSpPr>
              <p:cNvPr id="541237" name="Rectangle 565"/>
              <p:cNvSpPr>
                <a:spLocks noChangeArrowheads="1"/>
              </p:cNvSpPr>
              <p:nvPr userDrawn="1"/>
            </p:nvSpPr>
            <p:spPr bwMode="auto">
              <a:xfrm>
                <a:off x="5802" y="811"/>
                <a:ext cx="23" cy="6"/>
              </a:xfrm>
              <a:prstGeom prst="rect">
                <a:avLst/>
              </a:prstGeom>
              <a:solidFill>
                <a:srgbClr val="DFC793"/>
              </a:solidFill>
              <a:ln w="0">
                <a:noFill/>
                <a:miter lim="800000"/>
                <a:headEnd/>
                <a:tailEnd/>
              </a:ln>
            </p:spPr>
            <p:txBody>
              <a:bodyPr/>
              <a:lstStyle/>
              <a:p>
                <a:pPr>
                  <a:defRPr/>
                </a:pPr>
                <a:endParaRPr lang="en-US" dirty="0"/>
              </a:p>
            </p:txBody>
          </p:sp>
          <p:sp>
            <p:nvSpPr>
              <p:cNvPr id="541238" name="Rectangle 566"/>
              <p:cNvSpPr>
                <a:spLocks noChangeArrowheads="1"/>
              </p:cNvSpPr>
              <p:nvPr userDrawn="1"/>
            </p:nvSpPr>
            <p:spPr bwMode="auto">
              <a:xfrm>
                <a:off x="4398" y="817"/>
                <a:ext cx="61" cy="6"/>
              </a:xfrm>
              <a:prstGeom prst="rect">
                <a:avLst/>
              </a:prstGeom>
              <a:solidFill>
                <a:srgbClr val="DFC793"/>
              </a:solidFill>
              <a:ln w="0">
                <a:noFill/>
                <a:miter lim="800000"/>
                <a:headEnd/>
                <a:tailEnd/>
              </a:ln>
            </p:spPr>
            <p:txBody>
              <a:bodyPr/>
              <a:lstStyle/>
              <a:p>
                <a:pPr>
                  <a:defRPr/>
                </a:pPr>
                <a:endParaRPr lang="en-US" dirty="0"/>
              </a:p>
            </p:txBody>
          </p:sp>
          <p:sp>
            <p:nvSpPr>
              <p:cNvPr id="541239" name="Rectangle 567"/>
              <p:cNvSpPr>
                <a:spLocks noChangeArrowheads="1"/>
              </p:cNvSpPr>
              <p:nvPr userDrawn="1"/>
            </p:nvSpPr>
            <p:spPr bwMode="auto">
              <a:xfrm>
                <a:off x="4482" y="817"/>
                <a:ext cx="392" cy="6"/>
              </a:xfrm>
              <a:prstGeom prst="rect">
                <a:avLst/>
              </a:prstGeom>
              <a:solidFill>
                <a:srgbClr val="DFC793"/>
              </a:solidFill>
              <a:ln w="0">
                <a:noFill/>
                <a:miter lim="800000"/>
                <a:headEnd/>
                <a:tailEnd/>
              </a:ln>
            </p:spPr>
            <p:txBody>
              <a:bodyPr/>
              <a:lstStyle/>
              <a:p>
                <a:pPr>
                  <a:defRPr/>
                </a:pPr>
                <a:endParaRPr lang="en-US" dirty="0"/>
              </a:p>
            </p:txBody>
          </p:sp>
          <p:sp>
            <p:nvSpPr>
              <p:cNvPr id="541240" name="Rectangle 568"/>
              <p:cNvSpPr>
                <a:spLocks noChangeArrowheads="1"/>
              </p:cNvSpPr>
              <p:nvPr userDrawn="1"/>
            </p:nvSpPr>
            <p:spPr bwMode="auto">
              <a:xfrm>
                <a:off x="5137" y="817"/>
                <a:ext cx="78" cy="6"/>
              </a:xfrm>
              <a:prstGeom prst="rect">
                <a:avLst/>
              </a:prstGeom>
              <a:solidFill>
                <a:srgbClr val="DFC793"/>
              </a:solidFill>
              <a:ln w="0">
                <a:noFill/>
                <a:miter lim="800000"/>
                <a:headEnd/>
                <a:tailEnd/>
              </a:ln>
            </p:spPr>
            <p:txBody>
              <a:bodyPr/>
              <a:lstStyle/>
              <a:p>
                <a:pPr>
                  <a:defRPr/>
                </a:pPr>
                <a:endParaRPr lang="en-US" dirty="0"/>
              </a:p>
            </p:txBody>
          </p:sp>
          <p:sp>
            <p:nvSpPr>
              <p:cNvPr id="541241" name="Rectangle 569"/>
              <p:cNvSpPr>
                <a:spLocks noChangeArrowheads="1"/>
              </p:cNvSpPr>
              <p:nvPr userDrawn="1"/>
            </p:nvSpPr>
            <p:spPr bwMode="auto">
              <a:xfrm>
                <a:off x="5288" y="817"/>
                <a:ext cx="151" cy="6"/>
              </a:xfrm>
              <a:prstGeom prst="rect">
                <a:avLst/>
              </a:prstGeom>
              <a:solidFill>
                <a:srgbClr val="DFC793"/>
              </a:solidFill>
              <a:ln w="0">
                <a:noFill/>
                <a:miter lim="800000"/>
                <a:headEnd/>
                <a:tailEnd/>
              </a:ln>
            </p:spPr>
            <p:txBody>
              <a:bodyPr/>
              <a:lstStyle/>
              <a:p>
                <a:pPr>
                  <a:defRPr/>
                </a:pPr>
                <a:endParaRPr lang="en-US" dirty="0"/>
              </a:p>
            </p:txBody>
          </p:sp>
          <p:sp>
            <p:nvSpPr>
              <p:cNvPr id="541242" name="Rectangle 570"/>
              <p:cNvSpPr>
                <a:spLocks noChangeArrowheads="1"/>
              </p:cNvSpPr>
              <p:nvPr userDrawn="1"/>
            </p:nvSpPr>
            <p:spPr bwMode="auto">
              <a:xfrm>
                <a:off x="5506" y="817"/>
                <a:ext cx="73" cy="6"/>
              </a:xfrm>
              <a:prstGeom prst="rect">
                <a:avLst/>
              </a:prstGeom>
              <a:solidFill>
                <a:srgbClr val="DFC793"/>
              </a:solidFill>
              <a:ln w="0">
                <a:noFill/>
                <a:miter lim="800000"/>
                <a:headEnd/>
                <a:tailEnd/>
              </a:ln>
            </p:spPr>
            <p:txBody>
              <a:bodyPr/>
              <a:lstStyle/>
              <a:p>
                <a:pPr>
                  <a:defRPr/>
                </a:pPr>
                <a:endParaRPr lang="en-US" dirty="0"/>
              </a:p>
            </p:txBody>
          </p:sp>
          <p:sp>
            <p:nvSpPr>
              <p:cNvPr id="541243" name="Rectangle 571"/>
              <p:cNvSpPr>
                <a:spLocks noChangeArrowheads="1"/>
              </p:cNvSpPr>
              <p:nvPr userDrawn="1"/>
            </p:nvSpPr>
            <p:spPr bwMode="auto">
              <a:xfrm>
                <a:off x="5802" y="817"/>
                <a:ext cx="23" cy="6"/>
              </a:xfrm>
              <a:prstGeom prst="rect">
                <a:avLst/>
              </a:prstGeom>
              <a:solidFill>
                <a:srgbClr val="DFC793"/>
              </a:solidFill>
              <a:ln w="0">
                <a:noFill/>
                <a:miter lim="800000"/>
                <a:headEnd/>
                <a:tailEnd/>
              </a:ln>
            </p:spPr>
            <p:txBody>
              <a:bodyPr/>
              <a:lstStyle/>
              <a:p>
                <a:pPr>
                  <a:defRPr/>
                </a:pPr>
                <a:endParaRPr lang="en-US" dirty="0"/>
              </a:p>
            </p:txBody>
          </p:sp>
          <p:sp>
            <p:nvSpPr>
              <p:cNvPr id="541244" name="Rectangle 572"/>
              <p:cNvSpPr>
                <a:spLocks noChangeArrowheads="1"/>
              </p:cNvSpPr>
              <p:nvPr userDrawn="1"/>
            </p:nvSpPr>
            <p:spPr bwMode="auto">
              <a:xfrm>
                <a:off x="4398" y="823"/>
                <a:ext cx="67" cy="5"/>
              </a:xfrm>
              <a:prstGeom prst="rect">
                <a:avLst/>
              </a:prstGeom>
              <a:solidFill>
                <a:srgbClr val="DFC793"/>
              </a:solidFill>
              <a:ln w="0">
                <a:noFill/>
                <a:miter lim="800000"/>
                <a:headEnd/>
                <a:tailEnd/>
              </a:ln>
            </p:spPr>
            <p:txBody>
              <a:bodyPr/>
              <a:lstStyle/>
              <a:p>
                <a:pPr>
                  <a:defRPr/>
                </a:pPr>
                <a:endParaRPr lang="en-US" dirty="0"/>
              </a:p>
            </p:txBody>
          </p:sp>
          <p:sp>
            <p:nvSpPr>
              <p:cNvPr id="541245" name="Rectangle 573"/>
              <p:cNvSpPr>
                <a:spLocks noChangeArrowheads="1"/>
              </p:cNvSpPr>
              <p:nvPr userDrawn="1"/>
            </p:nvSpPr>
            <p:spPr bwMode="auto">
              <a:xfrm>
                <a:off x="4499" y="823"/>
                <a:ext cx="386" cy="5"/>
              </a:xfrm>
              <a:prstGeom prst="rect">
                <a:avLst/>
              </a:prstGeom>
              <a:solidFill>
                <a:srgbClr val="DFC793"/>
              </a:solidFill>
              <a:ln w="0">
                <a:noFill/>
                <a:miter lim="800000"/>
                <a:headEnd/>
                <a:tailEnd/>
              </a:ln>
            </p:spPr>
            <p:txBody>
              <a:bodyPr/>
              <a:lstStyle/>
              <a:p>
                <a:pPr>
                  <a:defRPr/>
                </a:pPr>
                <a:endParaRPr lang="en-US" dirty="0"/>
              </a:p>
            </p:txBody>
          </p:sp>
          <p:sp>
            <p:nvSpPr>
              <p:cNvPr id="541246" name="Rectangle 574"/>
              <p:cNvSpPr>
                <a:spLocks noChangeArrowheads="1"/>
              </p:cNvSpPr>
              <p:nvPr userDrawn="1"/>
            </p:nvSpPr>
            <p:spPr bwMode="auto">
              <a:xfrm>
                <a:off x="5142" y="823"/>
                <a:ext cx="78" cy="5"/>
              </a:xfrm>
              <a:prstGeom prst="rect">
                <a:avLst/>
              </a:prstGeom>
              <a:solidFill>
                <a:srgbClr val="DFC793"/>
              </a:solidFill>
              <a:ln w="0">
                <a:noFill/>
                <a:miter lim="800000"/>
                <a:headEnd/>
                <a:tailEnd/>
              </a:ln>
            </p:spPr>
            <p:txBody>
              <a:bodyPr/>
              <a:lstStyle/>
              <a:p>
                <a:pPr>
                  <a:defRPr/>
                </a:pPr>
                <a:endParaRPr lang="en-US" dirty="0"/>
              </a:p>
            </p:txBody>
          </p:sp>
          <p:sp>
            <p:nvSpPr>
              <p:cNvPr id="541247" name="Rectangle 575"/>
              <p:cNvSpPr>
                <a:spLocks noChangeArrowheads="1"/>
              </p:cNvSpPr>
              <p:nvPr userDrawn="1"/>
            </p:nvSpPr>
            <p:spPr bwMode="auto">
              <a:xfrm>
                <a:off x="5288" y="823"/>
                <a:ext cx="151" cy="5"/>
              </a:xfrm>
              <a:prstGeom prst="rect">
                <a:avLst/>
              </a:prstGeom>
              <a:solidFill>
                <a:srgbClr val="DFC793"/>
              </a:solidFill>
              <a:ln w="0">
                <a:noFill/>
                <a:miter lim="800000"/>
                <a:headEnd/>
                <a:tailEnd/>
              </a:ln>
            </p:spPr>
            <p:txBody>
              <a:bodyPr/>
              <a:lstStyle/>
              <a:p>
                <a:pPr>
                  <a:defRPr/>
                </a:pPr>
                <a:endParaRPr lang="en-US" dirty="0"/>
              </a:p>
            </p:txBody>
          </p:sp>
          <p:sp>
            <p:nvSpPr>
              <p:cNvPr id="541248" name="Rectangle 576"/>
              <p:cNvSpPr>
                <a:spLocks noChangeArrowheads="1"/>
              </p:cNvSpPr>
              <p:nvPr userDrawn="1"/>
            </p:nvSpPr>
            <p:spPr bwMode="auto">
              <a:xfrm>
                <a:off x="5506" y="823"/>
                <a:ext cx="73" cy="5"/>
              </a:xfrm>
              <a:prstGeom prst="rect">
                <a:avLst/>
              </a:prstGeom>
              <a:solidFill>
                <a:srgbClr val="DFC793"/>
              </a:solidFill>
              <a:ln w="0">
                <a:noFill/>
                <a:miter lim="800000"/>
                <a:headEnd/>
                <a:tailEnd/>
              </a:ln>
            </p:spPr>
            <p:txBody>
              <a:bodyPr/>
              <a:lstStyle/>
              <a:p>
                <a:pPr>
                  <a:defRPr/>
                </a:pPr>
                <a:endParaRPr lang="en-US" dirty="0"/>
              </a:p>
            </p:txBody>
          </p:sp>
          <p:sp>
            <p:nvSpPr>
              <p:cNvPr id="541249" name="Rectangle 577"/>
              <p:cNvSpPr>
                <a:spLocks noChangeArrowheads="1"/>
              </p:cNvSpPr>
              <p:nvPr userDrawn="1"/>
            </p:nvSpPr>
            <p:spPr bwMode="auto">
              <a:xfrm>
                <a:off x="5802" y="823"/>
                <a:ext cx="23" cy="5"/>
              </a:xfrm>
              <a:prstGeom prst="rect">
                <a:avLst/>
              </a:prstGeom>
              <a:solidFill>
                <a:srgbClr val="DFC793"/>
              </a:solidFill>
              <a:ln w="0">
                <a:noFill/>
                <a:miter lim="800000"/>
                <a:headEnd/>
                <a:tailEnd/>
              </a:ln>
            </p:spPr>
            <p:txBody>
              <a:bodyPr/>
              <a:lstStyle/>
              <a:p>
                <a:pPr>
                  <a:defRPr/>
                </a:pPr>
                <a:endParaRPr lang="en-US" dirty="0"/>
              </a:p>
            </p:txBody>
          </p:sp>
          <p:sp>
            <p:nvSpPr>
              <p:cNvPr id="541250" name="Rectangle 578"/>
              <p:cNvSpPr>
                <a:spLocks noChangeArrowheads="1"/>
              </p:cNvSpPr>
              <p:nvPr userDrawn="1"/>
            </p:nvSpPr>
            <p:spPr bwMode="auto">
              <a:xfrm>
                <a:off x="4403" y="828"/>
                <a:ext cx="62" cy="6"/>
              </a:xfrm>
              <a:prstGeom prst="rect">
                <a:avLst/>
              </a:prstGeom>
              <a:solidFill>
                <a:srgbClr val="DFC793"/>
              </a:solidFill>
              <a:ln w="0">
                <a:noFill/>
                <a:miter lim="800000"/>
                <a:headEnd/>
                <a:tailEnd/>
              </a:ln>
            </p:spPr>
            <p:txBody>
              <a:bodyPr/>
              <a:lstStyle/>
              <a:p>
                <a:pPr>
                  <a:defRPr/>
                </a:pPr>
                <a:endParaRPr lang="en-US" dirty="0"/>
              </a:p>
            </p:txBody>
          </p:sp>
          <p:sp>
            <p:nvSpPr>
              <p:cNvPr id="541251" name="Rectangle 579"/>
              <p:cNvSpPr>
                <a:spLocks noChangeArrowheads="1"/>
              </p:cNvSpPr>
              <p:nvPr userDrawn="1"/>
            </p:nvSpPr>
            <p:spPr bwMode="auto">
              <a:xfrm>
                <a:off x="4510" y="828"/>
                <a:ext cx="386" cy="6"/>
              </a:xfrm>
              <a:prstGeom prst="rect">
                <a:avLst/>
              </a:prstGeom>
              <a:solidFill>
                <a:srgbClr val="DFC793"/>
              </a:solidFill>
              <a:ln w="0">
                <a:noFill/>
                <a:miter lim="800000"/>
                <a:headEnd/>
                <a:tailEnd/>
              </a:ln>
            </p:spPr>
            <p:txBody>
              <a:bodyPr/>
              <a:lstStyle/>
              <a:p>
                <a:pPr>
                  <a:defRPr/>
                </a:pPr>
                <a:endParaRPr lang="en-US" dirty="0"/>
              </a:p>
            </p:txBody>
          </p:sp>
          <p:sp>
            <p:nvSpPr>
              <p:cNvPr id="541252" name="Rectangle 580"/>
              <p:cNvSpPr>
                <a:spLocks noChangeArrowheads="1"/>
              </p:cNvSpPr>
              <p:nvPr userDrawn="1"/>
            </p:nvSpPr>
            <p:spPr bwMode="auto">
              <a:xfrm>
                <a:off x="5142" y="828"/>
                <a:ext cx="84" cy="6"/>
              </a:xfrm>
              <a:prstGeom prst="rect">
                <a:avLst/>
              </a:prstGeom>
              <a:solidFill>
                <a:srgbClr val="DFC793"/>
              </a:solidFill>
              <a:ln w="0">
                <a:noFill/>
                <a:miter lim="800000"/>
                <a:headEnd/>
                <a:tailEnd/>
              </a:ln>
            </p:spPr>
            <p:txBody>
              <a:bodyPr/>
              <a:lstStyle/>
              <a:p>
                <a:pPr>
                  <a:defRPr/>
                </a:pPr>
                <a:endParaRPr lang="en-US" dirty="0"/>
              </a:p>
            </p:txBody>
          </p:sp>
          <p:sp>
            <p:nvSpPr>
              <p:cNvPr id="541253" name="Rectangle 581"/>
              <p:cNvSpPr>
                <a:spLocks noChangeArrowheads="1"/>
              </p:cNvSpPr>
              <p:nvPr userDrawn="1"/>
            </p:nvSpPr>
            <p:spPr bwMode="auto">
              <a:xfrm>
                <a:off x="5288" y="828"/>
                <a:ext cx="151" cy="6"/>
              </a:xfrm>
              <a:prstGeom prst="rect">
                <a:avLst/>
              </a:prstGeom>
              <a:solidFill>
                <a:srgbClr val="DFC793"/>
              </a:solidFill>
              <a:ln w="0">
                <a:noFill/>
                <a:miter lim="800000"/>
                <a:headEnd/>
                <a:tailEnd/>
              </a:ln>
            </p:spPr>
            <p:txBody>
              <a:bodyPr/>
              <a:lstStyle/>
              <a:p>
                <a:pPr>
                  <a:defRPr/>
                </a:pPr>
                <a:endParaRPr lang="en-US" dirty="0"/>
              </a:p>
            </p:txBody>
          </p:sp>
          <p:sp>
            <p:nvSpPr>
              <p:cNvPr id="541254" name="Rectangle 582"/>
              <p:cNvSpPr>
                <a:spLocks noChangeArrowheads="1"/>
              </p:cNvSpPr>
              <p:nvPr userDrawn="1"/>
            </p:nvSpPr>
            <p:spPr bwMode="auto">
              <a:xfrm>
                <a:off x="5506" y="828"/>
                <a:ext cx="67" cy="6"/>
              </a:xfrm>
              <a:prstGeom prst="rect">
                <a:avLst/>
              </a:prstGeom>
              <a:solidFill>
                <a:srgbClr val="DFC793"/>
              </a:solidFill>
              <a:ln w="0">
                <a:noFill/>
                <a:miter lim="800000"/>
                <a:headEnd/>
                <a:tailEnd/>
              </a:ln>
            </p:spPr>
            <p:txBody>
              <a:bodyPr/>
              <a:lstStyle/>
              <a:p>
                <a:pPr>
                  <a:defRPr/>
                </a:pPr>
                <a:endParaRPr lang="en-US" dirty="0"/>
              </a:p>
            </p:txBody>
          </p:sp>
          <p:sp>
            <p:nvSpPr>
              <p:cNvPr id="541255" name="Rectangle 583"/>
              <p:cNvSpPr>
                <a:spLocks noChangeArrowheads="1"/>
              </p:cNvSpPr>
              <p:nvPr userDrawn="1"/>
            </p:nvSpPr>
            <p:spPr bwMode="auto">
              <a:xfrm>
                <a:off x="5802" y="828"/>
                <a:ext cx="23" cy="6"/>
              </a:xfrm>
              <a:prstGeom prst="rect">
                <a:avLst/>
              </a:prstGeom>
              <a:solidFill>
                <a:srgbClr val="DFC793"/>
              </a:solidFill>
              <a:ln w="0">
                <a:noFill/>
                <a:miter lim="800000"/>
                <a:headEnd/>
                <a:tailEnd/>
              </a:ln>
            </p:spPr>
            <p:txBody>
              <a:bodyPr/>
              <a:lstStyle/>
              <a:p>
                <a:pPr>
                  <a:defRPr/>
                </a:pPr>
                <a:endParaRPr lang="en-US" dirty="0"/>
              </a:p>
            </p:txBody>
          </p:sp>
          <p:sp>
            <p:nvSpPr>
              <p:cNvPr id="541256" name="Rectangle 584"/>
              <p:cNvSpPr>
                <a:spLocks noChangeArrowheads="1"/>
              </p:cNvSpPr>
              <p:nvPr userDrawn="1"/>
            </p:nvSpPr>
            <p:spPr bwMode="auto">
              <a:xfrm>
                <a:off x="4403" y="834"/>
                <a:ext cx="68" cy="5"/>
              </a:xfrm>
              <a:prstGeom prst="rect">
                <a:avLst/>
              </a:prstGeom>
              <a:solidFill>
                <a:srgbClr val="DFC793"/>
              </a:solidFill>
              <a:ln w="0">
                <a:noFill/>
                <a:miter lim="800000"/>
                <a:headEnd/>
                <a:tailEnd/>
              </a:ln>
            </p:spPr>
            <p:txBody>
              <a:bodyPr/>
              <a:lstStyle/>
              <a:p>
                <a:pPr>
                  <a:defRPr/>
                </a:pPr>
                <a:endParaRPr lang="en-US" dirty="0"/>
              </a:p>
            </p:txBody>
          </p:sp>
          <p:sp>
            <p:nvSpPr>
              <p:cNvPr id="541257" name="Rectangle 585"/>
              <p:cNvSpPr>
                <a:spLocks noChangeArrowheads="1"/>
              </p:cNvSpPr>
              <p:nvPr userDrawn="1"/>
            </p:nvSpPr>
            <p:spPr bwMode="auto">
              <a:xfrm>
                <a:off x="4521" y="834"/>
                <a:ext cx="392" cy="5"/>
              </a:xfrm>
              <a:prstGeom prst="rect">
                <a:avLst/>
              </a:prstGeom>
              <a:solidFill>
                <a:srgbClr val="DFC793"/>
              </a:solidFill>
              <a:ln w="0">
                <a:noFill/>
                <a:miter lim="800000"/>
                <a:headEnd/>
                <a:tailEnd/>
              </a:ln>
            </p:spPr>
            <p:txBody>
              <a:bodyPr/>
              <a:lstStyle/>
              <a:p>
                <a:pPr>
                  <a:defRPr/>
                </a:pPr>
                <a:endParaRPr lang="en-US" dirty="0"/>
              </a:p>
            </p:txBody>
          </p:sp>
          <p:sp>
            <p:nvSpPr>
              <p:cNvPr id="541258" name="Rectangle 586"/>
              <p:cNvSpPr>
                <a:spLocks noChangeArrowheads="1"/>
              </p:cNvSpPr>
              <p:nvPr userDrawn="1"/>
            </p:nvSpPr>
            <p:spPr bwMode="auto">
              <a:xfrm>
                <a:off x="5148" y="834"/>
                <a:ext cx="84" cy="5"/>
              </a:xfrm>
              <a:prstGeom prst="rect">
                <a:avLst/>
              </a:prstGeom>
              <a:solidFill>
                <a:srgbClr val="DFC793"/>
              </a:solidFill>
              <a:ln w="0">
                <a:noFill/>
                <a:miter lim="800000"/>
                <a:headEnd/>
                <a:tailEnd/>
              </a:ln>
            </p:spPr>
            <p:txBody>
              <a:bodyPr/>
              <a:lstStyle/>
              <a:p>
                <a:pPr>
                  <a:defRPr/>
                </a:pPr>
                <a:endParaRPr lang="en-US" dirty="0"/>
              </a:p>
            </p:txBody>
          </p:sp>
          <p:sp>
            <p:nvSpPr>
              <p:cNvPr id="541259" name="Rectangle 587"/>
              <p:cNvSpPr>
                <a:spLocks noChangeArrowheads="1"/>
              </p:cNvSpPr>
              <p:nvPr userDrawn="1"/>
            </p:nvSpPr>
            <p:spPr bwMode="auto">
              <a:xfrm>
                <a:off x="5288" y="834"/>
                <a:ext cx="151" cy="5"/>
              </a:xfrm>
              <a:prstGeom prst="rect">
                <a:avLst/>
              </a:prstGeom>
              <a:solidFill>
                <a:srgbClr val="DFC793"/>
              </a:solidFill>
              <a:ln w="0">
                <a:noFill/>
                <a:miter lim="800000"/>
                <a:headEnd/>
                <a:tailEnd/>
              </a:ln>
            </p:spPr>
            <p:txBody>
              <a:bodyPr/>
              <a:lstStyle/>
              <a:p>
                <a:pPr>
                  <a:defRPr/>
                </a:pPr>
                <a:endParaRPr lang="en-US" dirty="0"/>
              </a:p>
            </p:txBody>
          </p:sp>
          <p:sp>
            <p:nvSpPr>
              <p:cNvPr id="541260" name="Rectangle 588"/>
              <p:cNvSpPr>
                <a:spLocks noChangeArrowheads="1"/>
              </p:cNvSpPr>
              <p:nvPr userDrawn="1"/>
            </p:nvSpPr>
            <p:spPr bwMode="auto">
              <a:xfrm>
                <a:off x="5500" y="834"/>
                <a:ext cx="73" cy="5"/>
              </a:xfrm>
              <a:prstGeom prst="rect">
                <a:avLst/>
              </a:prstGeom>
              <a:solidFill>
                <a:srgbClr val="DFC793"/>
              </a:solidFill>
              <a:ln w="0">
                <a:noFill/>
                <a:miter lim="800000"/>
                <a:headEnd/>
                <a:tailEnd/>
              </a:ln>
            </p:spPr>
            <p:txBody>
              <a:bodyPr/>
              <a:lstStyle/>
              <a:p>
                <a:pPr>
                  <a:defRPr/>
                </a:pPr>
                <a:endParaRPr lang="en-US" dirty="0"/>
              </a:p>
            </p:txBody>
          </p:sp>
          <p:sp>
            <p:nvSpPr>
              <p:cNvPr id="541261" name="Rectangle 589"/>
              <p:cNvSpPr>
                <a:spLocks noChangeArrowheads="1"/>
              </p:cNvSpPr>
              <p:nvPr userDrawn="1"/>
            </p:nvSpPr>
            <p:spPr bwMode="auto">
              <a:xfrm>
                <a:off x="5802" y="834"/>
                <a:ext cx="23" cy="5"/>
              </a:xfrm>
              <a:prstGeom prst="rect">
                <a:avLst/>
              </a:prstGeom>
              <a:solidFill>
                <a:srgbClr val="DFC793"/>
              </a:solidFill>
              <a:ln w="0">
                <a:noFill/>
                <a:miter lim="800000"/>
                <a:headEnd/>
                <a:tailEnd/>
              </a:ln>
            </p:spPr>
            <p:txBody>
              <a:bodyPr/>
              <a:lstStyle/>
              <a:p>
                <a:pPr>
                  <a:defRPr/>
                </a:pPr>
                <a:endParaRPr lang="en-US" dirty="0"/>
              </a:p>
            </p:txBody>
          </p:sp>
          <p:sp>
            <p:nvSpPr>
              <p:cNvPr id="541262" name="Rectangle 590"/>
              <p:cNvSpPr>
                <a:spLocks noChangeArrowheads="1"/>
              </p:cNvSpPr>
              <p:nvPr userDrawn="1"/>
            </p:nvSpPr>
            <p:spPr bwMode="auto">
              <a:xfrm>
                <a:off x="4403" y="839"/>
                <a:ext cx="68" cy="6"/>
              </a:xfrm>
              <a:prstGeom prst="rect">
                <a:avLst/>
              </a:prstGeom>
              <a:solidFill>
                <a:srgbClr val="DFC793"/>
              </a:solidFill>
              <a:ln w="0">
                <a:noFill/>
                <a:miter lim="800000"/>
                <a:headEnd/>
                <a:tailEnd/>
              </a:ln>
            </p:spPr>
            <p:txBody>
              <a:bodyPr/>
              <a:lstStyle/>
              <a:p>
                <a:pPr>
                  <a:defRPr/>
                </a:pPr>
                <a:endParaRPr lang="en-US" dirty="0"/>
              </a:p>
            </p:txBody>
          </p:sp>
          <p:sp>
            <p:nvSpPr>
              <p:cNvPr id="541263" name="Rectangle 591"/>
              <p:cNvSpPr>
                <a:spLocks noChangeArrowheads="1"/>
              </p:cNvSpPr>
              <p:nvPr userDrawn="1"/>
            </p:nvSpPr>
            <p:spPr bwMode="auto">
              <a:xfrm>
                <a:off x="4538" y="839"/>
                <a:ext cx="386" cy="6"/>
              </a:xfrm>
              <a:prstGeom prst="rect">
                <a:avLst/>
              </a:prstGeom>
              <a:solidFill>
                <a:srgbClr val="DFC793"/>
              </a:solidFill>
              <a:ln w="0">
                <a:noFill/>
                <a:miter lim="800000"/>
                <a:headEnd/>
                <a:tailEnd/>
              </a:ln>
            </p:spPr>
            <p:txBody>
              <a:bodyPr/>
              <a:lstStyle/>
              <a:p>
                <a:pPr>
                  <a:defRPr/>
                </a:pPr>
                <a:endParaRPr lang="en-US" dirty="0"/>
              </a:p>
            </p:txBody>
          </p:sp>
          <p:sp>
            <p:nvSpPr>
              <p:cNvPr id="541264" name="Rectangle 592"/>
              <p:cNvSpPr>
                <a:spLocks noChangeArrowheads="1"/>
              </p:cNvSpPr>
              <p:nvPr userDrawn="1"/>
            </p:nvSpPr>
            <p:spPr bwMode="auto">
              <a:xfrm>
                <a:off x="5153" y="839"/>
                <a:ext cx="84" cy="6"/>
              </a:xfrm>
              <a:prstGeom prst="rect">
                <a:avLst/>
              </a:prstGeom>
              <a:solidFill>
                <a:srgbClr val="DFC793"/>
              </a:solidFill>
              <a:ln w="0">
                <a:noFill/>
                <a:miter lim="800000"/>
                <a:headEnd/>
                <a:tailEnd/>
              </a:ln>
            </p:spPr>
            <p:txBody>
              <a:bodyPr/>
              <a:lstStyle/>
              <a:p>
                <a:pPr>
                  <a:defRPr/>
                </a:pPr>
                <a:endParaRPr lang="en-US" dirty="0"/>
              </a:p>
            </p:txBody>
          </p:sp>
          <p:sp>
            <p:nvSpPr>
              <p:cNvPr id="541265" name="Rectangle 593"/>
              <p:cNvSpPr>
                <a:spLocks noChangeArrowheads="1"/>
              </p:cNvSpPr>
              <p:nvPr userDrawn="1"/>
            </p:nvSpPr>
            <p:spPr bwMode="auto">
              <a:xfrm>
                <a:off x="5288" y="839"/>
                <a:ext cx="151" cy="6"/>
              </a:xfrm>
              <a:prstGeom prst="rect">
                <a:avLst/>
              </a:prstGeom>
              <a:solidFill>
                <a:srgbClr val="DFC793"/>
              </a:solidFill>
              <a:ln w="0">
                <a:noFill/>
                <a:miter lim="800000"/>
                <a:headEnd/>
                <a:tailEnd/>
              </a:ln>
            </p:spPr>
            <p:txBody>
              <a:bodyPr/>
              <a:lstStyle/>
              <a:p>
                <a:pPr>
                  <a:defRPr/>
                </a:pPr>
                <a:endParaRPr lang="en-US" dirty="0"/>
              </a:p>
            </p:txBody>
          </p:sp>
          <p:sp>
            <p:nvSpPr>
              <p:cNvPr id="541266" name="Rectangle 594"/>
              <p:cNvSpPr>
                <a:spLocks noChangeArrowheads="1"/>
              </p:cNvSpPr>
              <p:nvPr userDrawn="1"/>
            </p:nvSpPr>
            <p:spPr bwMode="auto">
              <a:xfrm>
                <a:off x="5500" y="839"/>
                <a:ext cx="73" cy="6"/>
              </a:xfrm>
              <a:prstGeom prst="rect">
                <a:avLst/>
              </a:prstGeom>
              <a:solidFill>
                <a:srgbClr val="DFC793"/>
              </a:solidFill>
              <a:ln w="0">
                <a:noFill/>
                <a:miter lim="800000"/>
                <a:headEnd/>
                <a:tailEnd/>
              </a:ln>
            </p:spPr>
            <p:txBody>
              <a:bodyPr/>
              <a:lstStyle/>
              <a:p>
                <a:pPr>
                  <a:defRPr/>
                </a:pPr>
                <a:endParaRPr lang="en-US" dirty="0"/>
              </a:p>
            </p:txBody>
          </p:sp>
          <p:sp>
            <p:nvSpPr>
              <p:cNvPr id="541267" name="Rectangle 595"/>
              <p:cNvSpPr>
                <a:spLocks noChangeArrowheads="1"/>
              </p:cNvSpPr>
              <p:nvPr userDrawn="1"/>
            </p:nvSpPr>
            <p:spPr bwMode="auto">
              <a:xfrm>
                <a:off x="5802" y="839"/>
                <a:ext cx="23" cy="6"/>
              </a:xfrm>
              <a:prstGeom prst="rect">
                <a:avLst/>
              </a:prstGeom>
              <a:solidFill>
                <a:srgbClr val="DFC793"/>
              </a:solidFill>
              <a:ln w="0">
                <a:noFill/>
                <a:miter lim="800000"/>
                <a:headEnd/>
                <a:tailEnd/>
              </a:ln>
            </p:spPr>
            <p:txBody>
              <a:bodyPr/>
              <a:lstStyle/>
              <a:p>
                <a:pPr>
                  <a:defRPr/>
                </a:pPr>
                <a:endParaRPr lang="en-US" dirty="0"/>
              </a:p>
            </p:txBody>
          </p:sp>
          <p:sp>
            <p:nvSpPr>
              <p:cNvPr id="541268" name="Rectangle 596"/>
              <p:cNvSpPr>
                <a:spLocks noChangeArrowheads="1"/>
              </p:cNvSpPr>
              <p:nvPr userDrawn="1"/>
            </p:nvSpPr>
            <p:spPr bwMode="auto">
              <a:xfrm>
                <a:off x="4409" y="845"/>
                <a:ext cx="62" cy="6"/>
              </a:xfrm>
              <a:prstGeom prst="rect">
                <a:avLst/>
              </a:prstGeom>
              <a:solidFill>
                <a:srgbClr val="DFC793"/>
              </a:solidFill>
              <a:ln w="0">
                <a:noFill/>
                <a:miter lim="800000"/>
                <a:headEnd/>
                <a:tailEnd/>
              </a:ln>
            </p:spPr>
            <p:txBody>
              <a:bodyPr/>
              <a:lstStyle/>
              <a:p>
                <a:pPr>
                  <a:defRPr/>
                </a:pPr>
                <a:endParaRPr lang="en-US" dirty="0"/>
              </a:p>
            </p:txBody>
          </p:sp>
          <p:sp>
            <p:nvSpPr>
              <p:cNvPr id="541269" name="Rectangle 597"/>
              <p:cNvSpPr>
                <a:spLocks noChangeArrowheads="1"/>
              </p:cNvSpPr>
              <p:nvPr userDrawn="1"/>
            </p:nvSpPr>
            <p:spPr bwMode="auto">
              <a:xfrm>
                <a:off x="4549" y="845"/>
                <a:ext cx="386" cy="6"/>
              </a:xfrm>
              <a:prstGeom prst="rect">
                <a:avLst/>
              </a:prstGeom>
              <a:solidFill>
                <a:srgbClr val="DFC793"/>
              </a:solidFill>
              <a:ln w="0">
                <a:noFill/>
                <a:miter lim="800000"/>
                <a:headEnd/>
                <a:tailEnd/>
              </a:ln>
            </p:spPr>
            <p:txBody>
              <a:bodyPr/>
              <a:lstStyle/>
              <a:p>
                <a:pPr>
                  <a:defRPr/>
                </a:pPr>
                <a:endParaRPr lang="en-US" dirty="0"/>
              </a:p>
            </p:txBody>
          </p:sp>
          <p:sp>
            <p:nvSpPr>
              <p:cNvPr id="541270" name="Rectangle 598"/>
              <p:cNvSpPr>
                <a:spLocks noChangeArrowheads="1"/>
              </p:cNvSpPr>
              <p:nvPr userDrawn="1"/>
            </p:nvSpPr>
            <p:spPr bwMode="auto">
              <a:xfrm>
                <a:off x="5159" y="845"/>
                <a:ext cx="78" cy="6"/>
              </a:xfrm>
              <a:prstGeom prst="rect">
                <a:avLst/>
              </a:prstGeom>
              <a:solidFill>
                <a:srgbClr val="DFC793"/>
              </a:solidFill>
              <a:ln w="0">
                <a:noFill/>
                <a:miter lim="800000"/>
                <a:headEnd/>
                <a:tailEnd/>
              </a:ln>
            </p:spPr>
            <p:txBody>
              <a:bodyPr/>
              <a:lstStyle/>
              <a:p>
                <a:pPr>
                  <a:defRPr/>
                </a:pPr>
                <a:endParaRPr lang="en-US" dirty="0"/>
              </a:p>
            </p:txBody>
          </p:sp>
          <p:sp>
            <p:nvSpPr>
              <p:cNvPr id="541271" name="Rectangle 599"/>
              <p:cNvSpPr>
                <a:spLocks noChangeArrowheads="1"/>
              </p:cNvSpPr>
              <p:nvPr userDrawn="1"/>
            </p:nvSpPr>
            <p:spPr bwMode="auto">
              <a:xfrm>
                <a:off x="5293" y="845"/>
                <a:ext cx="146" cy="6"/>
              </a:xfrm>
              <a:prstGeom prst="rect">
                <a:avLst/>
              </a:prstGeom>
              <a:solidFill>
                <a:srgbClr val="DFC793"/>
              </a:solidFill>
              <a:ln w="0">
                <a:noFill/>
                <a:miter lim="800000"/>
                <a:headEnd/>
                <a:tailEnd/>
              </a:ln>
            </p:spPr>
            <p:txBody>
              <a:bodyPr/>
              <a:lstStyle/>
              <a:p>
                <a:pPr>
                  <a:defRPr/>
                </a:pPr>
                <a:endParaRPr lang="en-US" dirty="0"/>
              </a:p>
            </p:txBody>
          </p:sp>
          <p:sp>
            <p:nvSpPr>
              <p:cNvPr id="541272" name="Rectangle 600"/>
              <p:cNvSpPr>
                <a:spLocks noChangeArrowheads="1"/>
              </p:cNvSpPr>
              <p:nvPr userDrawn="1"/>
            </p:nvSpPr>
            <p:spPr bwMode="auto">
              <a:xfrm>
                <a:off x="5495" y="845"/>
                <a:ext cx="72" cy="6"/>
              </a:xfrm>
              <a:prstGeom prst="rect">
                <a:avLst/>
              </a:prstGeom>
              <a:solidFill>
                <a:srgbClr val="DFC793"/>
              </a:solidFill>
              <a:ln w="0">
                <a:noFill/>
                <a:miter lim="800000"/>
                <a:headEnd/>
                <a:tailEnd/>
              </a:ln>
            </p:spPr>
            <p:txBody>
              <a:bodyPr/>
              <a:lstStyle/>
              <a:p>
                <a:pPr>
                  <a:defRPr/>
                </a:pPr>
                <a:endParaRPr lang="en-US" dirty="0"/>
              </a:p>
            </p:txBody>
          </p:sp>
          <p:sp>
            <p:nvSpPr>
              <p:cNvPr id="541273" name="Rectangle 601"/>
              <p:cNvSpPr>
                <a:spLocks noChangeArrowheads="1"/>
              </p:cNvSpPr>
              <p:nvPr userDrawn="1"/>
            </p:nvSpPr>
            <p:spPr bwMode="auto">
              <a:xfrm>
                <a:off x="5802" y="845"/>
                <a:ext cx="23" cy="6"/>
              </a:xfrm>
              <a:prstGeom prst="rect">
                <a:avLst/>
              </a:prstGeom>
              <a:solidFill>
                <a:srgbClr val="DFC793"/>
              </a:solidFill>
              <a:ln w="0">
                <a:noFill/>
                <a:miter lim="800000"/>
                <a:headEnd/>
                <a:tailEnd/>
              </a:ln>
            </p:spPr>
            <p:txBody>
              <a:bodyPr/>
              <a:lstStyle/>
              <a:p>
                <a:pPr>
                  <a:defRPr/>
                </a:pPr>
                <a:endParaRPr lang="en-US" dirty="0"/>
              </a:p>
            </p:txBody>
          </p:sp>
          <p:sp>
            <p:nvSpPr>
              <p:cNvPr id="541274" name="Rectangle 602"/>
              <p:cNvSpPr>
                <a:spLocks noChangeArrowheads="1"/>
              </p:cNvSpPr>
              <p:nvPr userDrawn="1"/>
            </p:nvSpPr>
            <p:spPr bwMode="auto">
              <a:xfrm>
                <a:off x="4062" y="851"/>
                <a:ext cx="17" cy="5"/>
              </a:xfrm>
              <a:prstGeom prst="rect">
                <a:avLst/>
              </a:prstGeom>
              <a:solidFill>
                <a:srgbClr val="DFC793"/>
              </a:solidFill>
              <a:ln w="0">
                <a:noFill/>
                <a:miter lim="800000"/>
                <a:headEnd/>
                <a:tailEnd/>
              </a:ln>
            </p:spPr>
            <p:txBody>
              <a:bodyPr/>
              <a:lstStyle/>
              <a:p>
                <a:pPr>
                  <a:defRPr/>
                </a:pPr>
                <a:endParaRPr lang="en-US" dirty="0"/>
              </a:p>
            </p:txBody>
          </p:sp>
          <p:sp>
            <p:nvSpPr>
              <p:cNvPr id="541275" name="Rectangle 603"/>
              <p:cNvSpPr>
                <a:spLocks noChangeArrowheads="1"/>
              </p:cNvSpPr>
              <p:nvPr userDrawn="1"/>
            </p:nvSpPr>
            <p:spPr bwMode="auto">
              <a:xfrm>
                <a:off x="4409" y="851"/>
                <a:ext cx="67" cy="5"/>
              </a:xfrm>
              <a:prstGeom prst="rect">
                <a:avLst/>
              </a:prstGeom>
              <a:solidFill>
                <a:srgbClr val="DFC793"/>
              </a:solidFill>
              <a:ln w="0">
                <a:noFill/>
                <a:miter lim="800000"/>
                <a:headEnd/>
                <a:tailEnd/>
              </a:ln>
            </p:spPr>
            <p:txBody>
              <a:bodyPr/>
              <a:lstStyle/>
              <a:p>
                <a:pPr>
                  <a:defRPr/>
                </a:pPr>
                <a:endParaRPr lang="en-US" dirty="0"/>
              </a:p>
            </p:txBody>
          </p:sp>
          <p:sp>
            <p:nvSpPr>
              <p:cNvPr id="541276" name="Rectangle 604"/>
              <p:cNvSpPr>
                <a:spLocks noChangeArrowheads="1"/>
              </p:cNvSpPr>
              <p:nvPr userDrawn="1"/>
            </p:nvSpPr>
            <p:spPr bwMode="auto">
              <a:xfrm>
                <a:off x="4560" y="851"/>
                <a:ext cx="392" cy="5"/>
              </a:xfrm>
              <a:prstGeom prst="rect">
                <a:avLst/>
              </a:prstGeom>
              <a:solidFill>
                <a:srgbClr val="DFC793"/>
              </a:solidFill>
              <a:ln w="0">
                <a:noFill/>
                <a:miter lim="800000"/>
                <a:headEnd/>
                <a:tailEnd/>
              </a:ln>
            </p:spPr>
            <p:txBody>
              <a:bodyPr/>
              <a:lstStyle/>
              <a:p>
                <a:pPr>
                  <a:defRPr/>
                </a:pPr>
                <a:endParaRPr lang="en-US" dirty="0"/>
              </a:p>
            </p:txBody>
          </p:sp>
          <p:sp>
            <p:nvSpPr>
              <p:cNvPr id="541277" name="Rectangle 605"/>
              <p:cNvSpPr>
                <a:spLocks noChangeArrowheads="1"/>
              </p:cNvSpPr>
              <p:nvPr userDrawn="1"/>
            </p:nvSpPr>
            <p:spPr bwMode="auto">
              <a:xfrm>
                <a:off x="5165" y="851"/>
                <a:ext cx="78" cy="5"/>
              </a:xfrm>
              <a:prstGeom prst="rect">
                <a:avLst/>
              </a:prstGeom>
              <a:solidFill>
                <a:srgbClr val="DFC793"/>
              </a:solidFill>
              <a:ln w="0">
                <a:noFill/>
                <a:miter lim="800000"/>
                <a:headEnd/>
                <a:tailEnd/>
              </a:ln>
            </p:spPr>
            <p:txBody>
              <a:bodyPr/>
              <a:lstStyle/>
              <a:p>
                <a:pPr>
                  <a:defRPr/>
                </a:pPr>
                <a:endParaRPr lang="en-US" dirty="0"/>
              </a:p>
            </p:txBody>
          </p:sp>
          <p:sp>
            <p:nvSpPr>
              <p:cNvPr id="541278" name="Rectangle 606"/>
              <p:cNvSpPr>
                <a:spLocks noChangeArrowheads="1"/>
              </p:cNvSpPr>
              <p:nvPr userDrawn="1"/>
            </p:nvSpPr>
            <p:spPr bwMode="auto">
              <a:xfrm>
                <a:off x="5293" y="851"/>
                <a:ext cx="146" cy="5"/>
              </a:xfrm>
              <a:prstGeom prst="rect">
                <a:avLst/>
              </a:prstGeom>
              <a:solidFill>
                <a:srgbClr val="DFC793"/>
              </a:solidFill>
              <a:ln w="0">
                <a:noFill/>
                <a:miter lim="800000"/>
                <a:headEnd/>
                <a:tailEnd/>
              </a:ln>
            </p:spPr>
            <p:txBody>
              <a:bodyPr/>
              <a:lstStyle/>
              <a:p>
                <a:pPr>
                  <a:defRPr/>
                </a:pPr>
                <a:endParaRPr lang="en-US" dirty="0"/>
              </a:p>
            </p:txBody>
          </p:sp>
          <p:sp>
            <p:nvSpPr>
              <p:cNvPr id="541279" name="Rectangle 607"/>
              <p:cNvSpPr>
                <a:spLocks noChangeArrowheads="1"/>
              </p:cNvSpPr>
              <p:nvPr userDrawn="1"/>
            </p:nvSpPr>
            <p:spPr bwMode="auto">
              <a:xfrm>
                <a:off x="5495" y="851"/>
                <a:ext cx="72" cy="5"/>
              </a:xfrm>
              <a:prstGeom prst="rect">
                <a:avLst/>
              </a:prstGeom>
              <a:solidFill>
                <a:srgbClr val="DFC793"/>
              </a:solidFill>
              <a:ln w="0">
                <a:noFill/>
                <a:miter lim="800000"/>
                <a:headEnd/>
                <a:tailEnd/>
              </a:ln>
            </p:spPr>
            <p:txBody>
              <a:bodyPr/>
              <a:lstStyle/>
              <a:p>
                <a:pPr>
                  <a:defRPr/>
                </a:pPr>
                <a:endParaRPr lang="en-US" dirty="0"/>
              </a:p>
            </p:txBody>
          </p:sp>
          <p:sp>
            <p:nvSpPr>
              <p:cNvPr id="541280" name="Rectangle 608"/>
              <p:cNvSpPr>
                <a:spLocks noChangeArrowheads="1"/>
              </p:cNvSpPr>
              <p:nvPr userDrawn="1"/>
            </p:nvSpPr>
            <p:spPr bwMode="auto">
              <a:xfrm>
                <a:off x="5802" y="851"/>
                <a:ext cx="23" cy="5"/>
              </a:xfrm>
              <a:prstGeom prst="rect">
                <a:avLst/>
              </a:prstGeom>
              <a:solidFill>
                <a:srgbClr val="DFC793"/>
              </a:solidFill>
              <a:ln w="0">
                <a:noFill/>
                <a:miter lim="800000"/>
                <a:headEnd/>
                <a:tailEnd/>
              </a:ln>
            </p:spPr>
            <p:txBody>
              <a:bodyPr/>
              <a:lstStyle/>
              <a:p>
                <a:pPr>
                  <a:defRPr/>
                </a:pPr>
                <a:endParaRPr lang="en-US" dirty="0"/>
              </a:p>
            </p:txBody>
          </p:sp>
          <p:sp>
            <p:nvSpPr>
              <p:cNvPr id="541281" name="Rectangle 609"/>
              <p:cNvSpPr>
                <a:spLocks noChangeArrowheads="1"/>
              </p:cNvSpPr>
              <p:nvPr userDrawn="1"/>
            </p:nvSpPr>
            <p:spPr bwMode="auto">
              <a:xfrm>
                <a:off x="4057" y="856"/>
                <a:ext cx="27" cy="6"/>
              </a:xfrm>
              <a:prstGeom prst="rect">
                <a:avLst/>
              </a:prstGeom>
              <a:solidFill>
                <a:srgbClr val="DFC793"/>
              </a:solidFill>
              <a:ln w="0">
                <a:noFill/>
                <a:miter lim="800000"/>
                <a:headEnd/>
                <a:tailEnd/>
              </a:ln>
            </p:spPr>
            <p:txBody>
              <a:bodyPr/>
              <a:lstStyle/>
              <a:p>
                <a:pPr>
                  <a:defRPr/>
                </a:pPr>
                <a:endParaRPr lang="en-US" dirty="0"/>
              </a:p>
            </p:txBody>
          </p:sp>
        </p:grpSp>
        <p:grpSp>
          <p:nvGrpSpPr>
            <p:cNvPr id="2108" name="Group 610"/>
            <p:cNvGrpSpPr>
              <a:grpSpLocks/>
            </p:cNvGrpSpPr>
            <p:nvPr userDrawn="1"/>
          </p:nvGrpSpPr>
          <p:grpSpPr bwMode="auto">
            <a:xfrm>
              <a:off x="3849" y="856"/>
              <a:ext cx="1976" cy="213"/>
              <a:chOff x="3849" y="856"/>
              <a:chExt cx="1976" cy="213"/>
            </a:xfrm>
          </p:grpSpPr>
          <p:sp>
            <p:nvSpPr>
              <p:cNvPr id="541283" name="Rectangle 611"/>
              <p:cNvSpPr>
                <a:spLocks noChangeArrowheads="1"/>
              </p:cNvSpPr>
              <p:nvPr userDrawn="1"/>
            </p:nvSpPr>
            <p:spPr bwMode="auto">
              <a:xfrm>
                <a:off x="4415" y="856"/>
                <a:ext cx="61" cy="6"/>
              </a:xfrm>
              <a:prstGeom prst="rect">
                <a:avLst/>
              </a:prstGeom>
              <a:solidFill>
                <a:srgbClr val="DFC793"/>
              </a:solidFill>
              <a:ln w="0">
                <a:noFill/>
                <a:miter lim="800000"/>
                <a:headEnd/>
                <a:tailEnd/>
              </a:ln>
            </p:spPr>
            <p:txBody>
              <a:bodyPr/>
              <a:lstStyle/>
              <a:p>
                <a:pPr>
                  <a:defRPr/>
                </a:pPr>
                <a:endParaRPr lang="en-US" dirty="0"/>
              </a:p>
            </p:txBody>
          </p:sp>
          <p:sp>
            <p:nvSpPr>
              <p:cNvPr id="541284" name="Rectangle 612"/>
              <p:cNvSpPr>
                <a:spLocks noChangeArrowheads="1"/>
              </p:cNvSpPr>
              <p:nvPr userDrawn="1"/>
            </p:nvSpPr>
            <p:spPr bwMode="auto">
              <a:xfrm>
                <a:off x="4577" y="856"/>
                <a:ext cx="386" cy="6"/>
              </a:xfrm>
              <a:prstGeom prst="rect">
                <a:avLst/>
              </a:prstGeom>
              <a:solidFill>
                <a:srgbClr val="DFC793"/>
              </a:solidFill>
              <a:ln w="0">
                <a:noFill/>
                <a:miter lim="800000"/>
                <a:headEnd/>
                <a:tailEnd/>
              </a:ln>
            </p:spPr>
            <p:txBody>
              <a:bodyPr/>
              <a:lstStyle/>
              <a:p>
                <a:pPr>
                  <a:defRPr/>
                </a:pPr>
                <a:endParaRPr lang="en-US" dirty="0"/>
              </a:p>
            </p:txBody>
          </p:sp>
          <p:sp>
            <p:nvSpPr>
              <p:cNvPr id="541285" name="Rectangle 613"/>
              <p:cNvSpPr>
                <a:spLocks noChangeArrowheads="1"/>
              </p:cNvSpPr>
              <p:nvPr userDrawn="1"/>
            </p:nvSpPr>
            <p:spPr bwMode="auto">
              <a:xfrm>
                <a:off x="5165" y="856"/>
                <a:ext cx="83" cy="6"/>
              </a:xfrm>
              <a:prstGeom prst="rect">
                <a:avLst/>
              </a:prstGeom>
              <a:solidFill>
                <a:srgbClr val="DFC793"/>
              </a:solidFill>
              <a:ln w="0">
                <a:noFill/>
                <a:miter lim="800000"/>
                <a:headEnd/>
                <a:tailEnd/>
              </a:ln>
            </p:spPr>
            <p:txBody>
              <a:bodyPr/>
              <a:lstStyle/>
              <a:p>
                <a:pPr>
                  <a:defRPr/>
                </a:pPr>
                <a:endParaRPr lang="en-US" dirty="0"/>
              </a:p>
            </p:txBody>
          </p:sp>
          <p:sp>
            <p:nvSpPr>
              <p:cNvPr id="541286" name="Rectangle 614"/>
              <p:cNvSpPr>
                <a:spLocks noChangeArrowheads="1"/>
              </p:cNvSpPr>
              <p:nvPr userDrawn="1"/>
            </p:nvSpPr>
            <p:spPr bwMode="auto">
              <a:xfrm>
                <a:off x="5293" y="856"/>
                <a:ext cx="146" cy="6"/>
              </a:xfrm>
              <a:prstGeom prst="rect">
                <a:avLst/>
              </a:prstGeom>
              <a:solidFill>
                <a:srgbClr val="DFC793"/>
              </a:solidFill>
              <a:ln w="0">
                <a:noFill/>
                <a:miter lim="800000"/>
                <a:headEnd/>
                <a:tailEnd/>
              </a:ln>
            </p:spPr>
            <p:txBody>
              <a:bodyPr/>
              <a:lstStyle/>
              <a:p>
                <a:pPr>
                  <a:defRPr/>
                </a:pPr>
                <a:endParaRPr lang="en-US" dirty="0"/>
              </a:p>
            </p:txBody>
          </p:sp>
          <p:sp>
            <p:nvSpPr>
              <p:cNvPr id="541287" name="Rectangle 615"/>
              <p:cNvSpPr>
                <a:spLocks noChangeArrowheads="1"/>
              </p:cNvSpPr>
              <p:nvPr userDrawn="1"/>
            </p:nvSpPr>
            <p:spPr bwMode="auto">
              <a:xfrm>
                <a:off x="5495" y="856"/>
                <a:ext cx="67" cy="6"/>
              </a:xfrm>
              <a:prstGeom prst="rect">
                <a:avLst/>
              </a:prstGeom>
              <a:solidFill>
                <a:srgbClr val="DFC793"/>
              </a:solidFill>
              <a:ln w="0">
                <a:noFill/>
                <a:miter lim="800000"/>
                <a:headEnd/>
                <a:tailEnd/>
              </a:ln>
            </p:spPr>
            <p:txBody>
              <a:bodyPr/>
              <a:lstStyle/>
              <a:p>
                <a:pPr>
                  <a:defRPr/>
                </a:pPr>
                <a:endParaRPr lang="en-US" dirty="0"/>
              </a:p>
            </p:txBody>
          </p:sp>
          <p:sp>
            <p:nvSpPr>
              <p:cNvPr id="541288" name="Rectangle 616"/>
              <p:cNvSpPr>
                <a:spLocks noChangeArrowheads="1"/>
              </p:cNvSpPr>
              <p:nvPr userDrawn="1"/>
            </p:nvSpPr>
            <p:spPr bwMode="auto">
              <a:xfrm>
                <a:off x="5802" y="856"/>
                <a:ext cx="23" cy="6"/>
              </a:xfrm>
              <a:prstGeom prst="rect">
                <a:avLst/>
              </a:prstGeom>
              <a:solidFill>
                <a:srgbClr val="DFC793"/>
              </a:solidFill>
              <a:ln w="0">
                <a:noFill/>
                <a:miter lim="800000"/>
                <a:headEnd/>
                <a:tailEnd/>
              </a:ln>
            </p:spPr>
            <p:txBody>
              <a:bodyPr/>
              <a:lstStyle/>
              <a:p>
                <a:pPr>
                  <a:defRPr/>
                </a:pPr>
                <a:endParaRPr lang="en-US" dirty="0"/>
              </a:p>
            </p:txBody>
          </p:sp>
          <p:sp>
            <p:nvSpPr>
              <p:cNvPr id="541289" name="Rectangle 617"/>
              <p:cNvSpPr>
                <a:spLocks noChangeArrowheads="1"/>
              </p:cNvSpPr>
              <p:nvPr userDrawn="1"/>
            </p:nvSpPr>
            <p:spPr bwMode="auto">
              <a:xfrm>
                <a:off x="4051" y="862"/>
                <a:ext cx="39" cy="5"/>
              </a:xfrm>
              <a:prstGeom prst="rect">
                <a:avLst/>
              </a:prstGeom>
              <a:solidFill>
                <a:srgbClr val="DFC793"/>
              </a:solidFill>
              <a:ln w="0">
                <a:noFill/>
                <a:miter lim="800000"/>
                <a:headEnd/>
                <a:tailEnd/>
              </a:ln>
            </p:spPr>
            <p:txBody>
              <a:bodyPr/>
              <a:lstStyle/>
              <a:p>
                <a:pPr>
                  <a:defRPr/>
                </a:pPr>
                <a:endParaRPr lang="en-US" dirty="0"/>
              </a:p>
            </p:txBody>
          </p:sp>
          <p:sp>
            <p:nvSpPr>
              <p:cNvPr id="541290" name="Rectangle 618"/>
              <p:cNvSpPr>
                <a:spLocks noChangeArrowheads="1"/>
              </p:cNvSpPr>
              <p:nvPr userDrawn="1"/>
            </p:nvSpPr>
            <p:spPr bwMode="auto">
              <a:xfrm>
                <a:off x="4415" y="862"/>
                <a:ext cx="67" cy="5"/>
              </a:xfrm>
              <a:prstGeom prst="rect">
                <a:avLst/>
              </a:prstGeom>
              <a:solidFill>
                <a:srgbClr val="DFC793"/>
              </a:solidFill>
              <a:ln w="0">
                <a:noFill/>
                <a:miter lim="800000"/>
                <a:headEnd/>
                <a:tailEnd/>
              </a:ln>
            </p:spPr>
            <p:txBody>
              <a:bodyPr/>
              <a:lstStyle/>
              <a:p>
                <a:pPr>
                  <a:defRPr/>
                </a:pPr>
                <a:endParaRPr lang="en-US" dirty="0"/>
              </a:p>
            </p:txBody>
          </p:sp>
          <p:sp>
            <p:nvSpPr>
              <p:cNvPr id="541291" name="Rectangle 619"/>
              <p:cNvSpPr>
                <a:spLocks noChangeArrowheads="1"/>
              </p:cNvSpPr>
              <p:nvPr userDrawn="1"/>
            </p:nvSpPr>
            <p:spPr bwMode="auto">
              <a:xfrm>
                <a:off x="4588" y="862"/>
                <a:ext cx="386" cy="5"/>
              </a:xfrm>
              <a:prstGeom prst="rect">
                <a:avLst/>
              </a:prstGeom>
              <a:solidFill>
                <a:srgbClr val="DFC793"/>
              </a:solidFill>
              <a:ln w="0">
                <a:noFill/>
                <a:miter lim="800000"/>
                <a:headEnd/>
                <a:tailEnd/>
              </a:ln>
            </p:spPr>
            <p:txBody>
              <a:bodyPr/>
              <a:lstStyle/>
              <a:p>
                <a:pPr>
                  <a:defRPr/>
                </a:pPr>
                <a:endParaRPr lang="en-US" dirty="0"/>
              </a:p>
            </p:txBody>
          </p:sp>
          <p:sp>
            <p:nvSpPr>
              <p:cNvPr id="541292" name="Rectangle 620"/>
              <p:cNvSpPr>
                <a:spLocks noChangeArrowheads="1"/>
              </p:cNvSpPr>
              <p:nvPr userDrawn="1"/>
            </p:nvSpPr>
            <p:spPr bwMode="auto">
              <a:xfrm>
                <a:off x="5170" y="862"/>
                <a:ext cx="84" cy="5"/>
              </a:xfrm>
              <a:prstGeom prst="rect">
                <a:avLst/>
              </a:prstGeom>
              <a:solidFill>
                <a:srgbClr val="DFC793"/>
              </a:solidFill>
              <a:ln w="0">
                <a:noFill/>
                <a:miter lim="800000"/>
                <a:headEnd/>
                <a:tailEnd/>
              </a:ln>
            </p:spPr>
            <p:txBody>
              <a:bodyPr/>
              <a:lstStyle/>
              <a:p>
                <a:pPr>
                  <a:defRPr/>
                </a:pPr>
                <a:endParaRPr lang="en-US" dirty="0"/>
              </a:p>
            </p:txBody>
          </p:sp>
          <p:sp>
            <p:nvSpPr>
              <p:cNvPr id="541293" name="Rectangle 621"/>
              <p:cNvSpPr>
                <a:spLocks noChangeArrowheads="1"/>
              </p:cNvSpPr>
              <p:nvPr userDrawn="1"/>
            </p:nvSpPr>
            <p:spPr bwMode="auto">
              <a:xfrm>
                <a:off x="5293" y="862"/>
                <a:ext cx="146" cy="5"/>
              </a:xfrm>
              <a:prstGeom prst="rect">
                <a:avLst/>
              </a:prstGeom>
              <a:solidFill>
                <a:srgbClr val="DFC793"/>
              </a:solidFill>
              <a:ln w="0">
                <a:noFill/>
                <a:miter lim="800000"/>
                <a:headEnd/>
                <a:tailEnd/>
              </a:ln>
            </p:spPr>
            <p:txBody>
              <a:bodyPr/>
              <a:lstStyle/>
              <a:p>
                <a:pPr>
                  <a:defRPr/>
                </a:pPr>
                <a:endParaRPr lang="en-US" dirty="0"/>
              </a:p>
            </p:txBody>
          </p:sp>
          <p:sp>
            <p:nvSpPr>
              <p:cNvPr id="541294" name="Rectangle 622"/>
              <p:cNvSpPr>
                <a:spLocks noChangeArrowheads="1"/>
              </p:cNvSpPr>
              <p:nvPr userDrawn="1"/>
            </p:nvSpPr>
            <p:spPr bwMode="auto">
              <a:xfrm>
                <a:off x="5489" y="862"/>
                <a:ext cx="73" cy="5"/>
              </a:xfrm>
              <a:prstGeom prst="rect">
                <a:avLst/>
              </a:prstGeom>
              <a:solidFill>
                <a:srgbClr val="DFC793"/>
              </a:solidFill>
              <a:ln w="0">
                <a:noFill/>
                <a:miter lim="800000"/>
                <a:headEnd/>
                <a:tailEnd/>
              </a:ln>
            </p:spPr>
            <p:txBody>
              <a:bodyPr/>
              <a:lstStyle/>
              <a:p>
                <a:pPr>
                  <a:defRPr/>
                </a:pPr>
                <a:endParaRPr lang="en-US" dirty="0"/>
              </a:p>
            </p:txBody>
          </p:sp>
          <p:sp>
            <p:nvSpPr>
              <p:cNvPr id="541295" name="Rectangle 623"/>
              <p:cNvSpPr>
                <a:spLocks noChangeArrowheads="1"/>
              </p:cNvSpPr>
              <p:nvPr userDrawn="1"/>
            </p:nvSpPr>
            <p:spPr bwMode="auto">
              <a:xfrm>
                <a:off x="5802" y="862"/>
                <a:ext cx="23" cy="5"/>
              </a:xfrm>
              <a:prstGeom prst="rect">
                <a:avLst/>
              </a:prstGeom>
              <a:solidFill>
                <a:srgbClr val="DFC793"/>
              </a:solidFill>
              <a:ln w="0">
                <a:noFill/>
                <a:miter lim="800000"/>
                <a:headEnd/>
                <a:tailEnd/>
              </a:ln>
            </p:spPr>
            <p:txBody>
              <a:bodyPr/>
              <a:lstStyle/>
              <a:p>
                <a:pPr>
                  <a:defRPr/>
                </a:pPr>
                <a:endParaRPr lang="en-US" dirty="0"/>
              </a:p>
            </p:txBody>
          </p:sp>
          <p:sp>
            <p:nvSpPr>
              <p:cNvPr id="541296" name="Rectangle 624"/>
              <p:cNvSpPr>
                <a:spLocks noChangeArrowheads="1"/>
              </p:cNvSpPr>
              <p:nvPr userDrawn="1"/>
            </p:nvSpPr>
            <p:spPr bwMode="auto">
              <a:xfrm>
                <a:off x="4045" y="867"/>
                <a:ext cx="51" cy="6"/>
              </a:xfrm>
              <a:prstGeom prst="rect">
                <a:avLst/>
              </a:prstGeom>
              <a:solidFill>
                <a:srgbClr val="DFC793"/>
              </a:solidFill>
              <a:ln w="0">
                <a:noFill/>
                <a:miter lim="800000"/>
                <a:headEnd/>
                <a:tailEnd/>
              </a:ln>
            </p:spPr>
            <p:txBody>
              <a:bodyPr/>
              <a:lstStyle/>
              <a:p>
                <a:pPr>
                  <a:defRPr/>
                </a:pPr>
                <a:endParaRPr lang="en-US" dirty="0"/>
              </a:p>
            </p:txBody>
          </p:sp>
          <p:sp>
            <p:nvSpPr>
              <p:cNvPr id="541297" name="Rectangle 625"/>
              <p:cNvSpPr>
                <a:spLocks noChangeArrowheads="1"/>
              </p:cNvSpPr>
              <p:nvPr userDrawn="1"/>
            </p:nvSpPr>
            <p:spPr bwMode="auto">
              <a:xfrm>
                <a:off x="4420" y="867"/>
                <a:ext cx="62" cy="6"/>
              </a:xfrm>
              <a:prstGeom prst="rect">
                <a:avLst/>
              </a:prstGeom>
              <a:solidFill>
                <a:srgbClr val="DFC793"/>
              </a:solidFill>
              <a:ln w="0">
                <a:noFill/>
                <a:miter lim="800000"/>
                <a:headEnd/>
                <a:tailEnd/>
              </a:ln>
            </p:spPr>
            <p:txBody>
              <a:bodyPr/>
              <a:lstStyle/>
              <a:p>
                <a:pPr>
                  <a:defRPr/>
                </a:pPr>
                <a:endParaRPr lang="en-US" dirty="0"/>
              </a:p>
            </p:txBody>
          </p:sp>
          <p:sp>
            <p:nvSpPr>
              <p:cNvPr id="541298" name="Rectangle 626"/>
              <p:cNvSpPr>
                <a:spLocks noChangeArrowheads="1"/>
              </p:cNvSpPr>
              <p:nvPr userDrawn="1"/>
            </p:nvSpPr>
            <p:spPr bwMode="auto">
              <a:xfrm>
                <a:off x="4599" y="867"/>
                <a:ext cx="392" cy="6"/>
              </a:xfrm>
              <a:prstGeom prst="rect">
                <a:avLst/>
              </a:prstGeom>
              <a:solidFill>
                <a:srgbClr val="DFC793"/>
              </a:solidFill>
              <a:ln w="0">
                <a:noFill/>
                <a:miter lim="800000"/>
                <a:headEnd/>
                <a:tailEnd/>
              </a:ln>
            </p:spPr>
            <p:txBody>
              <a:bodyPr/>
              <a:lstStyle/>
              <a:p>
                <a:pPr>
                  <a:defRPr/>
                </a:pPr>
                <a:endParaRPr lang="en-US" dirty="0"/>
              </a:p>
            </p:txBody>
          </p:sp>
          <p:sp>
            <p:nvSpPr>
              <p:cNvPr id="541299" name="Rectangle 627"/>
              <p:cNvSpPr>
                <a:spLocks noChangeArrowheads="1"/>
              </p:cNvSpPr>
              <p:nvPr userDrawn="1"/>
            </p:nvSpPr>
            <p:spPr bwMode="auto">
              <a:xfrm>
                <a:off x="5176" y="867"/>
                <a:ext cx="84" cy="6"/>
              </a:xfrm>
              <a:prstGeom prst="rect">
                <a:avLst/>
              </a:prstGeom>
              <a:solidFill>
                <a:srgbClr val="DFC793"/>
              </a:solidFill>
              <a:ln w="0">
                <a:noFill/>
                <a:miter lim="800000"/>
                <a:headEnd/>
                <a:tailEnd/>
              </a:ln>
            </p:spPr>
            <p:txBody>
              <a:bodyPr/>
              <a:lstStyle/>
              <a:p>
                <a:pPr>
                  <a:defRPr/>
                </a:pPr>
                <a:endParaRPr lang="en-US" dirty="0"/>
              </a:p>
            </p:txBody>
          </p:sp>
          <p:sp>
            <p:nvSpPr>
              <p:cNvPr id="541300" name="Rectangle 628"/>
              <p:cNvSpPr>
                <a:spLocks noChangeArrowheads="1"/>
              </p:cNvSpPr>
              <p:nvPr userDrawn="1"/>
            </p:nvSpPr>
            <p:spPr bwMode="auto">
              <a:xfrm>
                <a:off x="5293" y="867"/>
                <a:ext cx="146" cy="6"/>
              </a:xfrm>
              <a:prstGeom prst="rect">
                <a:avLst/>
              </a:prstGeom>
              <a:solidFill>
                <a:srgbClr val="DFC793"/>
              </a:solidFill>
              <a:ln w="0">
                <a:noFill/>
                <a:miter lim="800000"/>
                <a:headEnd/>
                <a:tailEnd/>
              </a:ln>
            </p:spPr>
            <p:txBody>
              <a:bodyPr/>
              <a:lstStyle/>
              <a:p>
                <a:pPr>
                  <a:defRPr/>
                </a:pPr>
                <a:endParaRPr lang="en-US" dirty="0"/>
              </a:p>
            </p:txBody>
          </p:sp>
          <p:sp>
            <p:nvSpPr>
              <p:cNvPr id="541301" name="Rectangle 629"/>
              <p:cNvSpPr>
                <a:spLocks noChangeArrowheads="1"/>
              </p:cNvSpPr>
              <p:nvPr userDrawn="1"/>
            </p:nvSpPr>
            <p:spPr bwMode="auto">
              <a:xfrm>
                <a:off x="5489" y="867"/>
                <a:ext cx="73" cy="6"/>
              </a:xfrm>
              <a:prstGeom prst="rect">
                <a:avLst/>
              </a:prstGeom>
              <a:solidFill>
                <a:srgbClr val="DFC793"/>
              </a:solidFill>
              <a:ln w="0">
                <a:noFill/>
                <a:miter lim="800000"/>
                <a:headEnd/>
                <a:tailEnd/>
              </a:ln>
            </p:spPr>
            <p:txBody>
              <a:bodyPr/>
              <a:lstStyle/>
              <a:p>
                <a:pPr>
                  <a:defRPr/>
                </a:pPr>
                <a:endParaRPr lang="en-US" dirty="0"/>
              </a:p>
            </p:txBody>
          </p:sp>
          <p:sp>
            <p:nvSpPr>
              <p:cNvPr id="541302" name="Rectangle 630"/>
              <p:cNvSpPr>
                <a:spLocks noChangeArrowheads="1"/>
              </p:cNvSpPr>
              <p:nvPr userDrawn="1"/>
            </p:nvSpPr>
            <p:spPr bwMode="auto">
              <a:xfrm>
                <a:off x="5802" y="867"/>
                <a:ext cx="23" cy="6"/>
              </a:xfrm>
              <a:prstGeom prst="rect">
                <a:avLst/>
              </a:prstGeom>
              <a:solidFill>
                <a:srgbClr val="DFC793"/>
              </a:solidFill>
              <a:ln w="0">
                <a:noFill/>
                <a:miter lim="800000"/>
                <a:headEnd/>
                <a:tailEnd/>
              </a:ln>
            </p:spPr>
            <p:txBody>
              <a:bodyPr/>
              <a:lstStyle/>
              <a:p>
                <a:pPr>
                  <a:defRPr/>
                </a:pPr>
                <a:endParaRPr lang="en-US" dirty="0"/>
              </a:p>
            </p:txBody>
          </p:sp>
          <p:sp>
            <p:nvSpPr>
              <p:cNvPr id="541303" name="Rectangle 631"/>
              <p:cNvSpPr>
                <a:spLocks noChangeArrowheads="1"/>
              </p:cNvSpPr>
              <p:nvPr userDrawn="1"/>
            </p:nvSpPr>
            <p:spPr bwMode="auto">
              <a:xfrm>
                <a:off x="4040" y="873"/>
                <a:ext cx="56" cy="6"/>
              </a:xfrm>
              <a:prstGeom prst="rect">
                <a:avLst/>
              </a:prstGeom>
              <a:solidFill>
                <a:srgbClr val="DFC793"/>
              </a:solidFill>
              <a:ln w="0">
                <a:noFill/>
                <a:miter lim="800000"/>
                <a:headEnd/>
                <a:tailEnd/>
              </a:ln>
            </p:spPr>
            <p:txBody>
              <a:bodyPr/>
              <a:lstStyle/>
              <a:p>
                <a:pPr>
                  <a:defRPr/>
                </a:pPr>
                <a:endParaRPr lang="en-US" dirty="0"/>
              </a:p>
            </p:txBody>
          </p:sp>
          <p:sp>
            <p:nvSpPr>
              <p:cNvPr id="541304" name="Rectangle 632"/>
              <p:cNvSpPr>
                <a:spLocks noChangeArrowheads="1"/>
              </p:cNvSpPr>
              <p:nvPr userDrawn="1"/>
            </p:nvSpPr>
            <p:spPr bwMode="auto">
              <a:xfrm>
                <a:off x="4420" y="873"/>
                <a:ext cx="67" cy="6"/>
              </a:xfrm>
              <a:prstGeom prst="rect">
                <a:avLst/>
              </a:prstGeom>
              <a:solidFill>
                <a:srgbClr val="DFC793"/>
              </a:solidFill>
              <a:ln w="0">
                <a:noFill/>
                <a:miter lim="800000"/>
                <a:headEnd/>
                <a:tailEnd/>
              </a:ln>
            </p:spPr>
            <p:txBody>
              <a:bodyPr/>
              <a:lstStyle/>
              <a:p>
                <a:pPr>
                  <a:defRPr/>
                </a:pPr>
                <a:endParaRPr lang="en-US" dirty="0"/>
              </a:p>
            </p:txBody>
          </p:sp>
          <p:sp>
            <p:nvSpPr>
              <p:cNvPr id="541305" name="Rectangle 633"/>
              <p:cNvSpPr>
                <a:spLocks noChangeArrowheads="1"/>
              </p:cNvSpPr>
              <p:nvPr userDrawn="1"/>
            </p:nvSpPr>
            <p:spPr bwMode="auto">
              <a:xfrm>
                <a:off x="4616" y="873"/>
                <a:ext cx="386" cy="6"/>
              </a:xfrm>
              <a:prstGeom prst="rect">
                <a:avLst/>
              </a:prstGeom>
              <a:solidFill>
                <a:srgbClr val="DFC793"/>
              </a:solidFill>
              <a:ln w="0">
                <a:noFill/>
                <a:miter lim="800000"/>
                <a:headEnd/>
                <a:tailEnd/>
              </a:ln>
            </p:spPr>
            <p:txBody>
              <a:bodyPr/>
              <a:lstStyle/>
              <a:p>
                <a:pPr>
                  <a:defRPr/>
                </a:pPr>
                <a:endParaRPr lang="en-US" dirty="0"/>
              </a:p>
            </p:txBody>
          </p:sp>
          <p:sp>
            <p:nvSpPr>
              <p:cNvPr id="541306" name="Rectangle 634"/>
              <p:cNvSpPr>
                <a:spLocks noChangeArrowheads="1"/>
              </p:cNvSpPr>
              <p:nvPr userDrawn="1"/>
            </p:nvSpPr>
            <p:spPr bwMode="auto">
              <a:xfrm>
                <a:off x="5181" y="873"/>
                <a:ext cx="84" cy="6"/>
              </a:xfrm>
              <a:prstGeom prst="rect">
                <a:avLst/>
              </a:prstGeom>
              <a:solidFill>
                <a:srgbClr val="DFC793"/>
              </a:solidFill>
              <a:ln w="0">
                <a:noFill/>
                <a:miter lim="800000"/>
                <a:headEnd/>
                <a:tailEnd/>
              </a:ln>
            </p:spPr>
            <p:txBody>
              <a:bodyPr/>
              <a:lstStyle/>
              <a:p>
                <a:pPr>
                  <a:defRPr/>
                </a:pPr>
                <a:endParaRPr lang="en-US" dirty="0"/>
              </a:p>
            </p:txBody>
          </p:sp>
          <p:sp>
            <p:nvSpPr>
              <p:cNvPr id="541307" name="Rectangle 635"/>
              <p:cNvSpPr>
                <a:spLocks noChangeArrowheads="1"/>
              </p:cNvSpPr>
              <p:nvPr userDrawn="1"/>
            </p:nvSpPr>
            <p:spPr bwMode="auto">
              <a:xfrm>
                <a:off x="5293" y="873"/>
                <a:ext cx="146" cy="6"/>
              </a:xfrm>
              <a:prstGeom prst="rect">
                <a:avLst/>
              </a:prstGeom>
              <a:solidFill>
                <a:srgbClr val="DFC793"/>
              </a:solidFill>
              <a:ln w="0">
                <a:noFill/>
                <a:miter lim="800000"/>
                <a:headEnd/>
                <a:tailEnd/>
              </a:ln>
            </p:spPr>
            <p:txBody>
              <a:bodyPr/>
              <a:lstStyle/>
              <a:p>
                <a:pPr>
                  <a:defRPr/>
                </a:pPr>
                <a:endParaRPr lang="en-US" dirty="0"/>
              </a:p>
            </p:txBody>
          </p:sp>
          <p:sp>
            <p:nvSpPr>
              <p:cNvPr id="541308" name="Rectangle 636"/>
              <p:cNvSpPr>
                <a:spLocks noChangeArrowheads="1"/>
              </p:cNvSpPr>
              <p:nvPr userDrawn="1"/>
            </p:nvSpPr>
            <p:spPr bwMode="auto">
              <a:xfrm>
                <a:off x="5483" y="873"/>
                <a:ext cx="73" cy="6"/>
              </a:xfrm>
              <a:prstGeom prst="rect">
                <a:avLst/>
              </a:prstGeom>
              <a:solidFill>
                <a:srgbClr val="DFC793"/>
              </a:solidFill>
              <a:ln w="0">
                <a:noFill/>
                <a:miter lim="800000"/>
                <a:headEnd/>
                <a:tailEnd/>
              </a:ln>
            </p:spPr>
            <p:txBody>
              <a:bodyPr/>
              <a:lstStyle/>
              <a:p>
                <a:pPr>
                  <a:defRPr/>
                </a:pPr>
                <a:endParaRPr lang="en-US" dirty="0"/>
              </a:p>
            </p:txBody>
          </p:sp>
          <p:sp>
            <p:nvSpPr>
              <p:cNvPr id="541309" name="Rectangle 637"/>
              <p:cNvSpPr>
                <a:spLocks noChangeArrowheads="1"/>
              </p:cNvSpPr>
              <p:nvPr userDrawn="1"/>
            </p:nvSpPr>
            <p:spPr bwMode="auto">
              <a:xfrm>
                <a:off x="5802" y="873"/>
                <a:ext cx="23" cy="6"/>
              </a:xfrm>
              <a:prstGeom prst="rect">
                <a:avLst/>
              </a:prstGeom>
              <a:solidFill>
                <a:srgbClr val="DFC793"/>
              </a:solidFill>
              <a:ln w="0">
                <a:noFill/>
                <a:miter lim="800000"/>
                <a:headEnd/>
                <a:tailEnd/>
              </a:ln>
            </p:spPr>
            <p:txBody>
              <a:bodyPr/>
              <a:lstStyle/>
              <a:p>
                <a:pPr>
                  <a:defRPr/>
                </a:pPr>
                <a:endParaRPr lang="en-US" dirty="0"/>
              </a:p>
            </p:txBody>
          </p:sp>
          <p:sp>
            <p:nvSpPr>
              <p:cNvPr id="541310" name="Rectangle 638"/>
              <p:cNvSpPr>
                <a:spLocks noChangeArrowheads="1"/>
              </p:cNvSpPr>
              <p:nvPr userDrawn="1"/>
            </p:nvSpPr>
            <p:spPr bwMode="auto">
              <a:xfrm>
                <a:off x="4034" y="879"/>
                <a:ext cx="56" cy="5"/>
              </a:xfrm>
              <a:prstGeom prst="rect">
                <a:avLst/>
              </a:prstGeom>
              <a:solidFill>
                <a:srgbClr val="DFC793"/>
              </a:solidFill>
              <a:ln w="0">
                <a:noFill/>
                <a:miter lim="800000"/>
                <a:headEnd/>
                <a:tailEnd/>
              </a:ln>
            </p:spPr>
            <p:txBody>
              <a:bodyPr/>
              <a:lstStyle/>
              <a:p>
                <a:pPr>
                  <a:defRPr/>
                </a:pPr>
                <a:endParaRPr lang="en-US" dirty="0"/>
              </a:p>
            </p:txBody>
          </p:sp>
          <p:sp>
            <p:nvSpPr>
              <p:cNvPr id="541311" name="Rectangle 639"/>
              <p:cNvSpPr>
                <a:spLocks noChangeArrowheads="1"/>
              </p:cNvSpPr>
              <p:nvPr userDrawn="1"/>
            </p:nvSpPr>
            <p:spPr bwMode="auto">
              <a:xfrm>
                <a:off x="4420" y="879"/>
                <a:ext cx="67" cy="5"/>
              </a:xfrm>
              <a:prstGeom prst="rect">
                <a:avLst/>
              </a:prstGeom>
              <a:solidFill>
                <a:srgbClr val="DFC793"/>
              </a:solidFill>
              <a:ln w="0">
                <a:noFill/>
                <a:miter lim="800000"/>
                <a:headEnd/>
                <a:tailEnd/>
              </a:ln>
            </p:spPr>
            <p:txBody>
              <a:bodyPr/>
              <a:lstStyle/>
              <a:p>
                <a:pPr>
                  <a:defRPr/>
                </a:pPr>
                <a:endParaRPr lang="en-US" dirty="0"/>
              </a:p>
            </p:txBody>
          </p:sp>
          <p:sp>
            <p:nvSpPr>
              <p:cNvPr id="541312" name="Rectangle 640"/>
              <p:cNvSpPr>
                <a:spLocks noChangeArrowheads="1"/>
              </p:cNvSpPr>
              <p:nvPr userDrawn="1"/>
            </p:nvSpPr>
            <p:spPr bwMode="auto">
              <a:xfrm>
                <a:off x="4627" y="879"/>
                <a:ext cx="392" cy="5"/>
              </a:xfrm>
              <a:prstGeom prst="rect">
                <a:avLst/>
              </a:prstGeom>
              <a:solidFill>
                <a:srgbClr val="DFC793"/>
              </a:solidFill>
              <a:ln w="0">
                <a:noFill/>
                <a:miter lim="800000"/>
                <a:headEnd/>
                <a:tailEnd/>
              </a:ln>
            </p:spPr>
            <p:txBody>
              <a:bodyPr/>
              <a:lstStyle/>
              <a:p>
                <a:pPr>
                  <a:defRPr/>
                </a:pPr>
                <a:endParaRPr lang="en-US" dirty="0"/>
              </a:p>
            </p:txBody>
          </p:sp>
          <p:sp>
            <p:nvSpPr>
              <p:cNvPr id="541313" name="Rectangle 641"/>
              <p:cNvSpPr>
                <a:spLocks noChangeArrowheads="1"/>
              </p:cNvSpPr>
              <p:nvPr userDrawn="1"/>
            </p:nvSpPr>
            <p:spPr bwMode="auto">
              <a:xfrm>
                <a:off x="5187" y="879"/>
                <a:ext cx="78" cy="5"/>
              </a:xfrm>
              <a:prstGeom prst="rect">
                <a:avLst/>
              </a:prstGeom>
              <a:solidFill>
                <a:srgbClr val="DFC793"/>
              </a:solidFill>
              <a:ln w="0">
                <a:noFill/>
                <a:miter lim="800000"/>
                <a:headEnd/>
                <a:tailEnd/>
              </a:ln>
            </p:spPr>
            <p:txBody>
              <a:bodyPr/>
              <a:lstStyle/>
              <a:p>
                <a:pPr>
                  <a:defRPr/>
                </a:pPr>
                <a:endParaRPr lang="en-US" dirty="0"/>
              </a:p>
            </p:txBody>
          </p:sp>
          <p:sp>
            <p:nvSpPr>
              <p:cNvPr id="541314" name="Rectangle 642"/>
              <p:cNvSpPr>
                <a:spLocks noChangeArrowheads="1"/>
              </p:cNvSpPr>
              <p:nvPr userDrawn="1"/>
            </p:nvSpPr>
            <p:spPr bwMode="auto">
              <a:xfrm>
                <a:off x="5293" y="879"/>
                <a:ext cx="151" cy="5"/>
              </a:xfrm>
              <a:prstGeom prst="rect">
                <a:avLst/>
              </a:prstGeom>
              <a:solidFill>
                <a:srgbClr val="DFC793"/>
              </a:solidFill>
              <a:ln w="0">
                <a:noFill/>
                <a:miter lim="800000"/>
                <a:headEnd/>
                <a:tailEnd/>
              </a:ln>
            </p:spPr>
            <p:txBody>
              <a:bodyPr/>
              <a:lstStyle/>
              <a:p>
                <a:pPr>
                  <a:defRPr/>
                </a:pPr>
                <a:endParaRPr lang="en-US" dirty="0"/>
              </a:p>
            </p:txBody>
          </p:sp>
          <p:sp>
            <p:nvSpPr>
              <p:cNvPr id="541315" name="Rectangle 643"/>
              <p:cNvSpPr>
                <a:spLocks noChangeArrowheads="1"/>
              </p:cNvSpPr>
              <p:nvPr userDrawn="1"/>
            </p:nvSpPr>
            <p:spPr bwMode="auto">
              <a:xfrm>
                <a:off x="5483" y="879"/>
                <a:ext cx="73" cy="5"/>
              </a:xfrm>
              <a:prstGeom prst="rect">
                <a:avLst/>
              </a:prstGeom>
              <a:solidFill>
                <a:srgbClr val="DFC793"/>
              </a:solidFill>
              <a:ln w="0">
                <a:noFill/>
                <a:miter lim="800000"/>
                <a:headEnd/>
                <a:tailEnd/>
              </a:ln>
            </p:spPr>
            <p:txBody>
              <a:bodyPr/>
              <a:lstStyle/>
              <a:p>
                <a:pPr>
                  <a:defRPr/>
                </a:pPr>
                <a:endParaRPr lang="en-US" dirty="0"/>
              </a:p>
            </p:txBody>
          </p:sp>
          <p:sp>
            <p:nvSpPr>
              <p:cNvPr id="541316" name="Rectangle 644"/>
              <p:cNvSpPr>
                <a:spLocks noChangeArrowheads="1"/>
              </p:cNvSpPr>
              <p:nvPr userDrawn="1"/>
            </p:nvSpPr>
            <p:spPr bwMode="auto">
              <a:xfrm>
                <a:off x="5802" y="879"/>
                <a:ext cx="23" cy="5"/>
              </a:xfrm>
              <a:prstGeom prst="rect">
                <a:avLst/>
              </a:prstGeom>
              <a:solidFill>
                <a:srgbClr val="DFC793"/>
              </a:solidFill>
              <a:ln w="0">
                <a:noFill/>
                <a:miter lim="800000"/>
                <a:headEnd/>
                <a:tailEnd/>
              </a:ln>
            </p:spPr>
            <p:txBody>
              <a:bodyPr/>
              <a:lstStyle/>
              <a:p>
                <a:pPr>
                  <a:defRPr/>
                </a:pPr>
                <a:endParaRPr lang="en-US" dirty="0"/>
              </a:p>
            </p:txBody>
          </p:sp>
          <p:sp>
            <p:nvSpPr>
              <p:cNvPr id="541317" name="Rectangle 645"/>
              <p:cNvSpPr>
                <a:spLocks noChangeArrowheads="1"/>
              </p:cNvSpPr>
              <p:nvPr userDrawn="1"/>
            </p:nvSpPr>
            <p:spPr bwMode="auto">
              <a:xfrm>
                <a:off x="4029" y="884"/>
                <a:ext cx="61" cy="6"/>
              </a:xfrm>
              <a:prstGeom prst="rect">
                <a:avLst/>
              </a:prstGeom>
              <a:solidFill>
                <a:srgbClr val="DFC793"/>
              </a:solidFill>
              <a:ln w="0">
                <a:noFill/>
                <a:miter lim="800000"/>
                <a:headEnd/>
                <a:tailEnd/>
              </a:ln>
            </p:spPr>
            <p:txBody>
              <a:bodyPr/>
              <a:lstStyle/>
              <a:p>
                <a:pPr>
                  <a:defRPr/>
                </a:pPr>
                <a:endParaRPr lang="en-US" dirty="0"/>
              </a:p>
            </p:txBody>
          </p:sp>
          <p:sp>
            <p:nvSpPr>
              <p:cNvPr id="541318" name="Rectangle 646"/>
              <p:cNvSpPr>
                <a:spLocks noChangeArrowheads="1"/>
              </p:cNvSpPr>
              <p:nvPr userDrawn="1"/>
            </p:nvSpPr>
            <p:spPr bwMode="auto">
              <a:xfrm>
                <a:off x="4426" y="884"/>
                <a:ext cx="61" cy="6"/>
              </a:xfrm>
              <a:prstGeom prst="rect">
                <a:avLst/>
              </a:prstGeom>
              <a:solidFill>
                <a:srgbClr val="DFC793"/>
              </a:solidFill>
              <a:ln w="0">
                <a:noFill/>
                <a:miter lim="800000"/>
                <a:headEnd/>
                <a:tailEnd/>
              </a:ln>
            </p:spPr>
            <p:txBody>
              <a:bodyPr/>
              <a:lstStyle/>
              <a:p>
                <a:pPr>
                  <a:defRPr/>
                </a:pPr>
                <a:endParaRPr lang="en-US" dirty="0"/>
              </a:p>
            </p:txBody>
          </p:sp>
          <p:sp>
            <p:nvSpPr>
              <p:cNvPr id="541319" name="Rectangle 647"/>
              <p:cNvSpPr>
                <a:spLocks noChangeArrowheads="1"/>
              </p:cNvSpPr>
              <p:nvPr userDrawn="1"/>
            </p:nvSpPr>
            <p:spPr bwMode="auto">
              <a:xfrm>
                <a:off x="4638" y="884"/>
                <a:ext cx="392" cy="6"/>
              </a:xfrm>
              <a:prstGeom prst="rect">
                <a:avLst/>
              </a:prstGeom>
              <a:solidFill>
                <a:srgbClr val="DFC793"/>
              </a:solidFill>
              <a:ln w="0">
                <a:noFill/>
                <a:miter lim="800000"/>
                <a:headEnd/>
                <a:tailEnd/>
              </a:ln>
            </p:spPr>
            <p:txBody>
              <a:bodyPr/>
              <a:lstStyle/>
              <a:p>
                <a:pPr>
                  <a:defRPr/>
                </a:pPr>
                <a:endParaRPr lang="en-US" dirty="0"/>
              </a:p>
            </p:txBody>
          </p:sp>
          <p:sp>
            <p:nvSpPr>
              <p:cNvPr id="541320" name="Rectangle 648"/>
              <p:cNvSpPr>
                <a:spLocks noChangeArrowheads="1"/>
              </p:cNvSpPr>
              <p:nvPr userDrawn="1"/>
            </p:nvSpPr>
            <p:spPr bwMode="auto">
              <a:xfrm>
                <a:off x="5192" y="884"/>
                <a:ext cx="79" cy="6"/>
              </a:xfrm>
              <a:prstGeom prst="rect">
                <a:avLst/>
              </a:prstGeom>
              <a:solidFill>
                <a:srgbClr val="DFC793"/>
              </a:solidFill>
              <a:ln w="0">
                <a:noFill/>
                <a:miter lim="800000"/>
                <a:headEnd/>
                <a:tailEnd/>
              </a:ln>
            </p:spPr>
            <p:txBody>
              <a:bodyPr/>
              <a:lstStyle/>
              <a:p>
                <a:pPr>
                  <a:defRPr/>
                </a:pPr>
                <a:endParaRPr lang="en-US" dirty="0"/>
              </a:p>
            </p:txBody>
          </p:sp>
          <p:sp>
            <p:nvSpPr>
              <p:cNvPr id="541321" name="Rectangle 649"/>
              <p:cNvSpPr>
                <a:spLocks noChangeArrowheads="1"/>
              </p:cNvSpPr>
              <p:nvPr userDrawn="1"/>
            </p:nvSpPr>
            <p:spPr bwMode="auto">
              <a:xfrm>
                <a:off x="5293" y="884"/>
                <a:ext cx="151" cy="6"/>
              </a:xfrm>
              <a:prstGeom prst="rect">
                <a:avLst/>
              </a:prstGeom>
              <a:solidFill>
                <a:srgbClr val="DFC793"/>
              </a:solidFill>
              <a:ln w="0">
                <a:noFill/>
                <a:miter lim="800000"/>
                <a:headEnd/>
                <a:tailEnd/>
              </a:ln>
            </p:spPr>
            <p:txBody>
              <a:bodyPr/>
              <a:lstStyle/>
              <a:p>
                <a:pPr>
                  <a:defRPr/>
                </a:pPr>
                <a:endParaRPr lang="en-US" dirty="0"/>
              </a:p>
            </p:txBody>
          </p:sp>
          <p:sp>
            <p:nvSpPr>
              <p:cNvPr id="541322" name="Rectangle 650"/>
              <p:cNvSpPr>
                <a:spLocks noChangeArrowheads="1"/>
              </p:cNvSpPr>
              <p:nvPr userDrawn="1"/>
            </p:nvSpPr>
            <p:spPr bwMode="auto">
              <a:xfrm>
                <a:off x="5478" y="884"/>
                <a:ext cx="73" cy="6"/>
              </a:xfrm>
              <a:prstGeom prst="rect">
                <a:avLst/>
              </a:prstGeom>
              <a:solidFill>
                <a:srgbClr val="DFC793"/>
              </a:solidFill>
              <a:ln w="0">
                <a:noFill/>
                <a:miter lim="800000"/>
                <a:headEnd/>
                <a:tailEnd/>
              </a:ln>
            </p:spPr>
            <p:txBody>
              <a:bodyPr/>
              <a:lstStyle/>
              <a:p>
                <a:pPr>
                  <a:defRPr/>
                </a:pPr>
                <a:endParaRPr lang="en-US" dirty="0"/>
              </a:p>
            </p:txBody>
          </p:sp>
          <p:sp>
            <p:nvSpPr>
              <p:cNvPr id="541323" name="Rectangle 651"/>
              <p:cNvSpPr>
                <a:spLocks noChangeArrowheads="1"/>
              </p:cNvSpPr>
              <p:nvPr userDrawn="1"/>
            </p:nvSpPr>
            <p:spPr bwMode="auto">
              <a:xfrm>
                <a:off x="5802" y="884"/>
                <a:ext cx="23" cy="6"/>
              </a:xfrm>
              <a:prstGeom prst="rect">
                <a:avLst/>
              </a:prstGeom>
              <a:solidFill>
                <a:srgbClr val="DFC793"/>
              </a:solidFill>
              <a:ln w="0">
                <a:noFill/>
                <a:miter lim="800000"/>
                <a:headEnd/>
                <a:tailEnd/>
              </a:ln>
            </p:spPr>
            <p:txBody>
              <a:bodyPr/>
              <a:lstStyle/>
              <a:p>
                <a:pPr>
                  <a:defRPr/>
                </a:pPr>
                <a:endParaRPr lang="en-US" dirty="0"/>
              </a:p>
            </p:txBody>
          </p:sp>
          <p:sp>
            <p:nvSpPr>
              <p:cNvPr id="541324" name="Rectangle 652"/>
              <p:cNvSpPr>
                <a:spLocks noChangeArrowheads="1"/>
              </p:cNvSpPr>
              <p:nvPr userDrawn="1"/>
            </p:nvSpPr>
            <p:spPr bwMode="auto">
              <a:xfrm>
                <a:off x="4023" y="890"/>
                <a:ext cx="61" cy="5"/>
              </a:xfrm>
              <a:prstGeom prst="rect">
                <a:avLst/>
              </a:prstGeom>
              <a:solidFill>
                <a:srgbClr val="DFC793"/>
              </a:solidFill>
              <a:ln w="0">
                <a:noFill/>
                <a:miter lim="800000"/>
                <a:headEnd/>
                <a:tailEnd/>
              </a:ln>
            </p:spPr>
            <p:txBody>
              <a:bodyPr/>
              <a:lstStyle/>
              <a:p>
                <a:pPr>
                  <a:defRPr/>
                </a:pPr>
                <a:endParaRPr lang="en-US" dirty="0"/>
              </a:p>
            </p:txBody>
          </p:sp>
          <p:sp>
            <p:nvSpPr>
              <p:cNvPr id="541325" name="Rectangle 653"/>
              <p:cNvSpPr>
                <a:spLocks noChangeArrowheads="1"/>
              </p:cNvSpPr>
              <p:nvPr userDrawn="1"/>
            </p:nvSpPr>
            <p:spPr bwMode="auto">
              <a:xfrm>
                <a:off x="4426" y="890"/>
                <a:ext cx="67" cy="5"/>
              </a:xfrm>
              <a:prstGeom prst="rect">
                <a:avLst/>
              </a:prstGeom>
              <a:solidFill>
                <a:srgbClr val="DFC793"/>
              </a:solidFill>
              <a:ln w="0">
                <a:noFill/>
                <a:miter lim="800000"/>
                <a:headEnd/>
                <a:tailEnd/>
              </a:ln>
            </p:spPr>
            <p:txBody>
              <a:bodyPr/>
              <a:lstStyle/>
              <a:p>
                <a:pPr>
                  <a:defRPr/>
                </a:pPr>
                <a:endParaRPr lang="en-US" dirty="0"/>
              </a:p>
            </p:txBody>
          </p:sp>
          <p:sp>
            <p:nvSpPr>
              <p:cNvPr id="541326" name="Rectangle 654"/>
              <p:cNvSpPr>
                <a:spLocks noChangeArrowheads="1"/>
              </p:cNvSpPr>
              <p:nvPr userDrawn="1"/>
            </p:nvSpPr>
            <p:spPr bwMode="auto">
              <a:xfrm>
                <a:off x="4655" y="890"/>
                <a:ext cx="386" cy="5"/>
              </a:xfrm>
              <a:prstGeom prst="rect">
                <a:avLst/>
              </a:prstGeom>
              <a:solidFill>
                <a:srgbClr val="DFC793"/>
              </a:solidFill>
              <a:ln w="0">
                <a:noFill/>
                <a:miter lim="800000"/>
                <a:headEnd/>
                <a:tailEnd/>
              </a:ln>
            </p:spPr>
            <p:txBody>
              <a:bodyPr/>
              <a:lstStyle/>
              <a:p>
                <a:pPr>
                  <a:defRPr/>
                </a:pPr>
                <a:endParaRPr lang="en-US" dirty="0"/>
              </a:p>
            </p:txBody>
          </p:sp>
          <p:sp>
            <p:nvSpPr>
              <p:cNvPr id="541327" name="Rectangle 655"/>
              <p:cNvSpPr>
                <a:spLocks noChangeArrowheads="1"/>
              </p:cNvSpPr>
              <p:nvPr userDrawn="1"/>
            </p:nvSpPr>
            <p:spPr bwMode="auto">
              <a:xfrm>
                <a:off x="5192" y="890"/>
                <a:ext cx="84" cy="5"/>
              </a:xfrm>
              <a:prstGeom prst="rect">
                <a:avLst/>
              </a:prstGeom>
              <a:solidFill>
                <a:srgbClr val="DFC793"/>
              </a:solidFill>
              <a:ln w="0">
                <a:noFill/>
                <a:miter lim="800000"/>
                <a:headEnd/>
                <a:tailEnd/>
              </a:ln>
            </p:spPr>
            <p:txBody>
              <a:bodyPr/>
              <a:lstStyle/>
              <a:p>
                <a:pPr>
                  <a:defRPr/>
                </a:pPr>
                <a:endParaRPr lang="en-US" dirty="0"/>
              </a:p>
            </p:txBody>
          </p:sp>
          <p:sp>
            <p:nvSpPr>
              <p:cNvPr id="541328" name="Rectangle 656"/>
              <p:cNvSpPr>
                <a:spLocks noChangeArrowheads="1"/>
              </p:cNvSpPr>
              <p:nvPr userDrawn="1"/>
            </p:nvSpPr>
            <p:spPr bwMode="auto">
              <a:xfrm>
                <a:off x="5293" y="890"/>
                <a:ext cx="151" cy="5"/>
              </a:xfrm>
              <a:prstGeom prst="rect">
                <a:avLst/>
              </a:prstGeom>
              <a:solidFill>
                <a:srgbClr val="DFC793"/>
              </a:solidFill>
              <a:ln w="0">
                <a:noFill/>
                <a:miter lim="800000"/>
                <a:headEnd/>
                <a:tailEnd/>
              </a:ln>
            </p:spPr>
            <p:txBody>
              <a:bodyPr/>
              <a:lstStyle/>
              <a:p>
                <a:pPr>
                  <a:defRPr/>
                </a:pPr>
                <a:endParaRPr lang="en-US" dirty="0"/>
              </a:p>
            </p:txBody>
          </p:sp>
          <p:sp>
            <p:nvSpPr>
              <p:cNvPr id="541329" name="Rectangle 657"/>
              <p:cNvSpPr>
                <a:spLocks noChangeArrowheads="1"/>
              </p:cNvSpPr>
              <p:nvPr userDrawn="1"/>
            </p:nvSpPr>
            <p:spPr bwMode="auto">
              <a:xfrm>
                <a:off x="5478" y="890"/>
                <a:ext cx="73" cy="5"/>
              </a:xfrm>
              <a:prstGeom prst="rect">
                <a:avLst/>
              </a:prstGeom>
              <a:solidFill>
                <a:srgbClr val="DFC793"/>
              </a:solidFill>
              <a:ln w="0">
                <a:noFill/>
                <a:miter lim="800000"/>
                <a:headEnd/>
                <a:tailEnd/>
              </a:ln>
            </p:spPr>
            <p:txBody>
              <a:bodyPr/>
              <a:lstStyle/>
              <a:p>
                <a:pPr>
                  <a:defRPr/>
                </a:pPr>
                <a:endParaRPr lang="en-US" dirty="0"/>
              </a:p>
            </p:txBody>
          </p:sp>
          <p:sp>
            <p:nvSpPr>
              <p:cNvPr id="541330" name="Rectangle 658"/>
              <p:cNvSpPr>
                <a:spLocks noChangeArrowheads="1"/>
              </p:cNvSpPr>
              <p:nvPr userDrawn="1"/>
            </p:nvSpPr>
            <p:spPr bwMode="auto">
              <a:xfrm>
                <a:off x="5802" y="890"/>
                <a:ext cx="23" cy="5"/>
              </a:xfrm>
              <a:prstGeom prst="rect">
                <a:avLst/>
              </a:prstGeom>
              <a:solidFill>
                <a:srgbClr val="DFC793"/>
              </a:solidFill>
              <a:ln w="0">
                <a:noFill/>
                <a:miter lim="800000"/>
                <a:headEnd/>
                <a:tailEnd/>
              </a:ln>
            </p:spPr>
            <p:txBody>
              <a:bodyPr/>
              <a:lstStyle/>
              <a:p>
                <a:pPr>
                  <a:defRPr/>
                </a:pPr>
                <a:endParaRPr lang="en-US" dirty="0"/>
              </a:p>
            </p:txBody>
          </p:sp>
          <p:sp>
            <p:nvSpPr>
              <p:cNvPr id="541331" name="Rectangle 659"/>
              <p:cNvSpPr>
                <a:spLocks noChangeArrowheads="1"/>
              </p:cNvSpPr>
              <p:nvPr userDrawn="1"/>
            </p:nvSpPr>
            <p:spPr bwMode="auto">
              <a:xfrm>
                <a:off x="4017" y="895"/>
                <a:ext cx="62" cy="6"/>
              </a:xfrm>
              <a:prstGeom prst="rect">
                <a:avLst/>
              </a:prstGeom>
              <a:solidFill>
                <a:srgbClr val="DFC793"/>
              </a:solidFill>
              <a:ln w="0">
                <a:noFill/>
                <a:miter lim="800000"/>
                <a:headEnd/>
                <a:tailEnd/>
              </a:ln>
            </p:spPr>
            <p:txBody>
              <a:bodyPr/>
              <a:lstStyle/>
              <a:p>
                <a:pPr>
                  <a:defRPr/>
                </a:pPr>
                <a:endParaRPr lang="en-US" dirty="0"/>
              </a:p>
            </p:txBody>
          </p:sp>
          <p:sp>
            <p:nvSpPr>
              <p:cNvPr id="541332" name="Rectangle 660"/>
              <p:cNvSpPr>
                <a:spLocks noChangeArrowheads="1"/>
              </p:cNvSpPr>
              <p:nvPr userDrawn="1"/>
            </p:nvSpPr>
            <p:spPr bwMode="auto">
              <a:xfrm>
                <a:off x="4431" y="895"/>
                <a:ext cx="62" cy="6"/>
              </a:xfrm>
              <a:prstGeom prst="rect">
                <a:avLst/>
              </a:prstGeom>
              <a:solidFill>
                <a:srgbClr val="DFC793"/>
              </a:solidFill>
              <a:ln w="0">
                <a:noFill/>
                <a:miter lim="800000"/>
                <a:headEnd/>
                <a:tailEnd/>
              </a:ln>
            </p:spPr>
            <p:txBody>
              <a:bodyPr/>
              <a:lstStyle/>
              <a:p>
                <a:pPr>
                  <a:defRPr/>
                </a:pPr>
                <a:endParaRPr lang="en-US" dirty="0"/>
              </a:p>
            </p:txBody>
          </p:sp>
          <p:sp>
            <p:nvSpPr>
              <p:cNvPr id="541333" name="Rectangle 661"/>
              <p:cNvSpPr>
                <a:spLocks noChangeArrowheads="1"/>
              </p:cNvSpPr>
              <p:nvPr userDrawn="1"/>
            </p:nvSpPr>
            <p:spPr bwMode="auto">
              <a:xfrm>
                <a:off x="4666" y="895"/>
                <a:ext cx="392" cy="6"/>
              </a:xfrm>
              <a:prstGeom prst="rect">
                <a:avLst/>
              </a:prstGeom>
              <a:solidFill>
                <a:srgbClr val="DFC793"/>
              </a:solidFill>
              <a:ln w="0">
                <a:noFill/>
                <a:miter lim="800000"/>
                <a:headEnd/>
                <a:tailEnd/>
              </a:ln>
            </p:spPr>
            <p:txBody>
              <a:bodyPr/>
              <a:lstStyle/>
              <a:p>
                <a:pPr>
                  <a:defRPr/>
                </a:pPr>
                <a:endParaRPr lang="en-US" dirty="0"/>
              </a:p>
            </p:txBody>
          </p:sp>
          <p:sp>
            <p:nvSpPr>
              <p:cNvPr id="541334" name="Rectangle 662"/>
              <p:cNvSpPr>
                <a:spLocks noChangeArrowheads="1"/>
              </p:cNvSpPr>
              <p:nvPr userDrawn="1"/>
            </p:nvSpPr>
            <p:spPr bwMode="auto">
              <a:xfrm>
                <a:off x="5198" y="895"/>
                <a:ext cx="84" cy="6"/>
              </a:xfrm>
              <a:prstGeom prst="rect">
                <a:avLst/>
              </a:prstGeom>
              <a:solidFill>
                <a:srgbClr val="DFC793"/>
              </a:solidFill>
              <a:ln w="0">
                <a:noFill/>
                <a:miter lim="800000"/>
                <a:headEnd/>
                <a:tailEnd/>
              </a:ln>
            </p:spPr>
            <p:txBody>
              <a:bodyPr/>
              <a:lstStyle/>
              <a:p>
                <a:pPr>
                  <a:defRPr/>
                </a:pPr>
                <a:endParaRPr lang="en-US" dirty="0"/>
              </a:p>
            </p:txBody>
          </p:sp>
          <p:sp>
            <p:nvSpPr>
              <p:cNvPr id="541335" name="Rectangle 663"/>
              <p:cNvSpPr>
                <a:spLocks noChangeArrowheads="1"/>
              </p:cNvSpPr>
              <p:nvPr userDrawn="1"/>
            </p:nvSpPr>
            <p:spPr bwMode="auto">
              <a:xfrm>
                <a:off x="5293" y="895"/>
                <a:ext cx="151" cy="6"/>
              </a:xfrm>
              <a:prstGeom prst="rect">
                <a:avLst/>
              </a:prstGeom>
              <a:solidFill>
                <a:srgbClr val="DFC793"/>
              </a:solidFill>
              <a:ln w="0">
                <a:noFill/>
                <a:miter lim="800000"/>
                <a:headEnd/>
                <a:tailEnd/>
              </a:ln>
            </p:spPr>
            <p:txBody>
              <a:bodyPr/>
              <a:lstStyle/>
              <a:p>
                <a:pPr>
                  <a:defRPr/>
                </a:pPr>
                <a:endParaRPr lang="en-US" dirty="0"/>
              </a:p>
            </p:txBody>
          </p:sp>
          <p:sp>
            <p:nvSpPr>
              <p:cNvPr id="541336" name="Rectangle 664"/>
              <p:cNvSpPr>
                <a:spLocks noChangeArrowheads="1"/>
              </p:cNvSpPr>
              <p:nvPr userDrawn="1"/>
            </p:nvSpPr>
            <p:spPr bwMode="auto">
              <a:xfrm>
                <a:off x="5478" y="895"/>
                <a:ext cx="73" cy="6"/>
              </a:xfrm>
              <a:prstGeom prst="rect">
                <a:avLst/>
              </a:prstGeom>
              <a:solidFill>
                <a:srgbClr val="DFC793"/>
              </a:solidFill>
              <a:ln w="0">
                <a:noFill/>
                <a:miter lim="800000"/>
                <a:headEnd/>
                <a:tailEnd/>
              </a:ln>
            </p:spPr>
            <p:txBody>
              <a:bodyPr/>
              <a:lstStyle/>
              <a:p>
                <a:pPr>
                  <a:defRPr/>
                </a:pPr>
                <a:endParaRPr lang="en-US" dirty="0"/>
              </a:p>
            </p:txBody>
          </p:sp>
          <p:sp>
            <p:nvSpPr>
              <p:cNvPr id="541337" name="Rectangle 665"/>
              <p:cNvSpPr>
                <a:spLocks noChangeArrowheads="1"/>
              </p:cNvSpPr>
              <p:nvPr userDrawn="1"/>
            </p:nvSpPr>
            <p:spPr bwMode="auto">
              <a:xfrm>
                <a:off x="5802" y="895"/>
                <a:ext cx="23" cy="6"/>
              </a:xfrm>
              <a:prstGeom prst="rect">
                <a:avLst/>
              </a:prstGeom>
              <a:solidFill>
                <a:srgbClr val="DFC793"/>
              </a:solidFill>
              <a:ln w="0">
                <a:noFill/>
                <a:miter lim="800000"/>
                <a:headEnd/>
                <a:tailEnd/>
              </a:ln>
            </p:spPr>
            <p:txBody>
              <a:bodyPr/>
              <a:lstStyle/>
              <a:p>
                <a:pPr>
                  <a:defRPr/>
                </a:pPr>
                <a:endParaRPr lang="en-US" dirty="0"/>
              </a:p>
            </p:txBody>
          </p:sp>
          <p:sp>
            <p:nvSpPr>
              <p:cNvPr id="541338" name="Rectangle 666"/>
              <p:cNvSpPr>
                <a:spLocks noChangeArrowheads="1"/>
              </p:cNvSpPr>
              <p:nvPr userDrawn="1"/>
            </p:nvSpPr>
            <p:spPr bwMode="auto">
              <a:xfrm>
                <a:off x="4012" y="901"/>
                <a:ext cx="67" cy="6"/>
              </a:xfrm>
              <a:prstGeom prst="rect">
                <a:avLst/>
              </a:prstGeom>
              <a:solidFill>
                <a:srgbClr val="DFC793"/>
              </a:solidFill>
              <a:ln w="0">
                <a:noFill/>
                <a:miter lim="800000"/>
                <a:headEnd/>
                <a:tailEnd/>
              </a:ln>
            </p:spPr>
            <p:txBody>
              <a:bodyPr/>
              <a:lstStyle/>
              <a:p>
                <a:pPr>
                  <a:defRPr/>
                </a:pPr>
                <a:endParaRPr lang="en-US" dirty="0"/>
              </a:p>
            </p:txBody>
          </p:sp>
          <p:sp>
            <p:nvSpPr>
              <p:cNvPr id="541339" name="Rectangle 667"/>
              <p:cNvSpPr>
                <a:spLocks noChangeArrowheads="1"/>
              </p:cNvSpPr>
              <p:nvPr userDrawn="1"/>
            </p:nvSpPr>
            <p:spPr bwMode="auto">
              <a:xfrm>
                <a:off x="4431" y="901"/>
                <a:ext cx="68" cy="6"/>
              </a:xfrm>
              <a:prstGeom prst="rect">
                <a:avLst/>
              </a:prstGeom>
              <a:solidFill>
                <a:srgbClr val="DFC793"/>
              </a:solidFill>
              <a:ln w="0">
                <a:noFill/>
                <a:miter lim="800000"/>
                <a:headEnd/>
                <a:tailEnd/>
              </a:ln>
            </p:spPr>
            <p:txBody>
              <a:bodyPr/>
              <a:lstStyle/>
              <a:p>
                <a:pPr>
                  <a:defRPr/>
                </a:pPr>
                <a:endParaRPr lang="en-US" dirty="0"/>
              </a:p>
            </p:txBody>
          </p:sp>
          <p:sp>
            <p:nvSpPr>
              <p:cNvPr id="541340" name="Rectangle 668"/>
              <p:cNvSpPr>
                <a:spLocks noChangeArrowheads="1"/>
              </p:cNvSpPr>
              <p:nvPr userDrawn="1"/>
            </p:nvSpPr>
            <p:spPr bwMode="auto">
              <a:xfrm>
                <a:off x="4683" y="901"/>
                <a:ext cx="386" cy="6"/>
              </a:xfrm>
              <a:prstGeom prst="rect">
                <a:avLst/>
              </a:prstGeom>
              <a:solidFill>
                <a:srgbClr val="DFC793"/>
              </a:solidFill>
              <a:ln w="0">
                <a:noFill/>
                <a:miter lim="800000"/>
                <a:headEnd/>
                <a:tailEnd/>
              </a:ln>
            </p:spPr>
            <p:txBody>
              <a:bodyPr/>
              <a:lstStyle/>
              <a:p>
                <a:pPr>
                  <a:defRPr/>
                </a:pPr>
                <a:endParaRPr lang="en-US" dirty="0"/>
              </a:p>
            </p:txBody>
          </p:sp>
          <p:sp>
            <p:nvSpPr>
              <p:cNvPr id="541341" name="Rectangle 669"/>
              <p:cNvSpPr>
                <a:spLocks noChangeArrowheads="1"/>
              </p:cNvSpPr>
              <p:nvPr userDrawn="1"/>
            </p:nvSpPr>
            <p:spPr bwMode="auto">
              <a:xfrm>
                <a:off x="5204" y="901"/>
                <a:ext cx="84" cy="6"/>
              </a:xfrm>
              <a:prstGeom prst="rect">
                <a:avLst/>
              </a:prstGeom>
              <a:solidFill>
                <a:srgbClr val="DFC793"/>
              </a:solidFill>
              <a:ln w="0">
                <a:noFill/>
                <a:miter lim="800000"/>
                <a:headEnd/>
                <a:tailEnd/>
              </a:ln>
            </p:spPr>
            <p:txBody>
              <a:bodyPr/>
              <a:lstStyle/>
              <a:p>
                <a:pPr>
                  <a:defRPr/>
                </a:pPr>
                <a:endParaRPr lang="en-US" dirty="0"/>
              </a:p>
            </p:txBody>
          </p:sp>
          <p:sp>
            <p:nvSpPr>
              <p:cNvPr id="541342" name="Rectangle 670"/>
              <p:cNvSpPr>
                <a:spLocks noChangeArrowheads="1"/>
              </p:cNvSpPr>
              <p:nvPr userDrawn="1"/>
            </p:nvSpPr>
            <p:spPr bwMode="auto">
              <a:xfrm>
                <a:off x="5293" y="901"/>
                <a:ext cx="151" cy="6"/>
              </a:xfrm>
              <a:prstGeom prst="rect">
                <a:avLst/>
              </a:prstGeom>
              <a:solidFill>
                <a:srgbClr val="DFC793"/>
              </a:solidFill>
              <a:ln w="0">
                <a:noFill/>
                <a:miter lim="800000"/>
                <a:headEnd/>
                <a:tailEnd/>
              </a:ln>
            </p:spPr>
            <p:txBody>
              <a:bodyPr/>
              <a:lstStyle/>
              <a:p>
                <a:pPr>
                  <a:defRPr/>
                </a:pPr>
                <a:endParaRPr lang="en-US" dirty="0"/>
              </a:p>
            </p:txBody>
          </p:sp>
          <p:sp>
            <p:nvSpPr>
              <p:cNvPr id="541343" name="Rectangle 671"/>
              <p:cNvSpPr>
                <a:spLocks noChangeArrowheads="1"/>
              </p:cNvSpPr>
              <p:nvPr userDrawn="1"/>
            </p:nvSpPr>
            <p:spPr bwMode="auto">
              <a:xfrm>
                <a:off x="5472" y="901"/>
                <a:ext cx="73" cy="6"/>
              </a:xfrm>
              <a:prstGeom prst="rect">
                <a:avLst/>
              </a:prstGeom>
              <a:solidFill>
                <a:srgbClr val="DFC793"/>
              </a:solidFill>
              <a:ln w="0">
                <a:noFill/>
                <a:miter lim="800000"/>
                <a:headEnd/>
                <a:tailEnd/>
              </a:ln>
            </p:spPr>
            <p:txBody>
              <a:bodyPr/>
              <a:lstStyle/>
              <a:p>
                <a:pPr>
                  <a:defRPr/>
                </a:pPr>
                <a:endParaRPr lang="en-US" dirty="0"/>
              </a:p>
            </p:txBody>
          </p:sp>
          <p:sp>
            <p:nvSpPr>
              <p:cNvPr id="541344" name="Rectangle 672"/>
              <p:cNvSpPr>
                <a:spLocks noChangeArrowheads="1"/>
              </p:cNvSpPr>
              <p:nvPr userDrawn="1"/>
            </p:nvSpPr>
            <p:spPr bwMode="auto">
              <a:xfrm>
                <a:off x="5802" y="901"/>
                <a:ext cx="23" cy="6"/>
              </a:xfrm>
              <a:prstGeom prst="rect">
                <a:avLst/>
              </a:prstGeom>
              <a:solidFill>
                <a:srgbClr val="DFC793"/>
              </a:solidFill>
              <a:ln w="0">
                <a:noFill/>
                <a:miter lim="800000"/>
                <a:headEnd/>
                <a:tailEnd/>
              </a:ln>
            </p:spPr>
            <p:txBody>
              <a:bodyPr/>
              <a:lstStyle/>
              <a:p>
                <a:pPr>
                  <a:defRPr/>
                </a:pPr>
                <a:endParaRPr lang="en-US" dirty="0"/>
              </a:p>
            </p:txBody>
          </p:sp>
          <p:sp>
            <p:nvSpPr>
              <p:cNvPr id="541345" name="Rectangle 673"/>
              <p:cNvSpPr>
                <a:spLocks noChangeArrowheads="1"/>
              </p:cNvSpPr>
              <p:nvPr userDrawn="1"/>
            </p:nvSpPr>
            <p:spPr bwMode="auto">
              <a:xfrm>
                <a:off x="4006" y="907"/>
                <a:ext cx="67" cy="5"/>
              </a:xfrm>
              <a:prstGeom prst="rect">
                <a:avLst/>
              </a:prstGeom>
              <a:solidFill>
                <a:srgbClr val="DFC793"/>
              </a:solidFill>
              <a:ln w="0">
                <a:noFill/>
                <a:miter lim="800000"/>
                <a:headEnd/>
                <a:tailEnd/>
              </a:ln>
            </p:spPr>
            <p:txBody>
              <a:bodyPr/>
              <a:lstStyle/>
              <a:p>
                <a:pPr>
                  <a:defRPr/>
                </a:pPr>
                <a:endParaRPr lang="en-US" dirty="0"/>
              </a:p>
            </p:txBody>
          </p:sp>
          <p:sp>
            <p:nvSpPr>
              <p:cNvPr id="541346" name="Rectangle 674"/>
              <p:cNvSpPr>
                <a:spLocks noChangeArrowheads="1"/>
              </p:cNvSpPr>
              <p:nvPr userDrawn="1"/>
            </p:nvSpPr>
            <p:spPr bwMode="auto">
              <a:xfrm>
                <a:off x="4431" y="907"/>
                <a:ext cx="68" cy="5"/>
              </a:xfrm>
              <a:prstGeom prst="rect">
                <a:avLst/>
              </a:prstGeom>
              <a:solidFill>
                <a:srgbClr val="DFC793"/>
              </a:solidFill>
              <a:ln w="0">
                <a:noFill/>
                <a:miter lim="800000"/>
                <a:headEnd/>
                <a:tailEnd/>
              </a:ln>
            </p:spPr>
            <p:txBody>
              <a:bodyPr/>
              <a:lstStyle/>
              <a:p>
                <a:pPr>
                  <a:defRPr/>
                </a:pPr>
                <a:endParaRPr lang="en-US" dirty="0"/>
              </a:p>
            </p:txBody>
          </p:sp>
          <p:sp>
            <p:nvSpPr>
              <p:cNvPr id="541347" name="Rectangle 675"/>
              <p:cNvSpPr>
                <a:spLocks noChangeArrowheads="1"/>
              </p:cNvSpPr>
              <p:nvPr userDrawn="1"/>
            </p:nvSpPr>
            <p:spPr bwMode="auto">
              <a:xfrm>
                <a:off x="4694" y="907"/>
                <a:ext cx="387" cy="5"/>
              </a:xfrm>
              <a:prstGeom prst="rect">
                <a:avLst/>
              </a:prstGeom>
              <a:solidFill>
                <a:srgbClr val="DFC793"/>
              </a:solidFill>
              <a:ln w="0">
                <a:noFill/>
                <a:miter lim="800000"/>
                <a:headEnd/>
                <a:tailEnd/>
              </a:ln>
            </p:spPr>
            <p:txBody>
              <a:bodyPr/>
              <a:lstStyle/>
              <a:p>
                <a:pPr>
                  <a:defRPr/>
                </a:pPr>
                <a:endParaRPr lang="en-US" dirty="0"/>
              </a:p>
            </p:txBody>
          </p:sp>
          <p:sp>
            <p:nvSpPr>
              <p:cNvPr id="541348" name="Rectangle 676"/>
              <p:cNvSpPr>
                <a:spLocks noChangeArrowheads="1"/>
              </p:cNvSpPr>
              <p:nvPr userDrawn="1"/>
            </p:nvSpPr>
            <p:spPr bwMode="auto">
              <a:xfrm>
                <a:off x="5209" y="907"/>
                <a:ext cx="235" cy="5"/>
              </a:xfrm>
              <a:prstGeom prst="rect">
                <a:avLst/>
              </a:prstGeom>
              <a:solidFill>
                <a:srgbClr val="DFC793"/>
              </a:solidFill>
              <a:ln w="0">
                <a:noFill/>
                <a:miter lim="800000"/>
                <a:headEnd/>
                <a:tailEnd/>
              </a:ln>
            </p:spPr>
            <p:txBody>
              <a:bodyPr/>
              <a:lstStyle/>
              <a:p>
                <a:pPr>
                  <a:defRPr/>
                </a:pPr>
                <a:endParaRPr lang="en-US" dirty="0"/>
              </a:p>
            </p:txBody>
          </p:sp>
          <p:sp>
            <p:nvSpPr>
              <p:cNvPr id="541349" name="Rectangle 677"/>
              <p:cNvSpPr>
                <a:spLocks noChangeArrowheads="1"/>
              </p:cNvSpPr>
              <p:nvPr userDrawn="1"/>
            </p:nvSpPr>
            <p:spPr bwMode="auto">
              <a:xfrm>
                <a:off x="5472" y="907"/>
                <a:ext cx="73" cy="5"/>
              </a:xfrm>
              <a:prstGeom prst="rect">
                <a:avLst/>
              </a:prstGeom>
              <a:solidFill>
                <a:srgbClr val="DFC793"/>
              </a:solidFill>
              <a:ln w="0">
                <a:noFill/>
                <a:miter lim="800000"/>
                <a:headEnd/>
                <a:tailEnd/>
              </a:ln>
            </p:spPr>
            <p:txBody>
              <a:bodyPr/>
              <a:lstStyle/>
              <a:p>
                <a:pPr>
                  <a:defRPr/>
                </a:pPr>
                <a:endParaRPr lang="en-US" dirty="0"/>
              </a:p>
            </p:txBody>
          </p:sp>
          <p:sp>
            <p:nvSpPr>
              <p:cNvPr id="541350" name="Rectangle 678"/>
              <p:cNvSpPr>
                <a:spLocks noChangeArrowheads="1"/>
              </p:cNvSpPr>
              <p:nvPr userDrawn="1"/>
            </p:nvSpPr>
            <p:spPr bwMode="auto">
              <a:xfrm>
                <a:off x="5802" y="907"/>
                <a:ext cx="23" cy="5"/>
              </a:xfrm>
              <a:prstGeom prst="rect">
                <a:avLst/>
              </a:prstGeom>
              <a:solidFill>
                <a:srgbClr val="DFC793"/>
              </a:solidFill>
              <a:ln w="0">
                <a:noFill/>
                <a:miter lim="800000"/>
                <a:headEnd/>
                <a:tailEnd/>
              </a:ln>
            </p:spPr>
            <p:txBody>
              <a:bodyPr/>
              <a:lstStyle/>
              <a:p>
                <a:pPr>
                  <a:defRPr/>
                </a:pPr>
                <a:endParaRPr lang="en-US" dirty="0"/>
              </a:p>
            </p:txBody>
          </p:sp>
          <p:sp>
            <p:nvSpPr>
              <p:cNvPr id="541351" name="Rectangle 679"/>
              <p:cNvSpPr>
                <a:spLocks noChangeArrowheads="1"/>
              </p:cNvSpPr>
              <p:nvPr userDrawn="1"/>
            </p:nvSpPr>
            <p:spPr bwMode="auto">
              <a:xfrm>
                <a:off x="4001" y="912"/>
                <a:ext cx="72" cy="6"/>
              </a:xfrm>
              <a:prstGeom prst="rect">
                <a:avLst/>
              </a:prstGeom>
              <a:solidFill>
                <a:srgbClr val="DFC793"/>
              </a:solidFill>
              <a:ln w="0">
                <a:noFill/>
                <a:miter lim="800000"/>
                <a:headEnd/>
                <a:tailEnd/>
              </a:ln>
            </p:spPr>
            <p:txBody>
              <a:bodyPr/>
              <a:lstStyle/>
              <a:p>
                <a:pPr>
                  <a:defRPr/>
                </a:pPr>
                <a:endParaRPr lang="en-US" dirty="0"/>
              </a:p>
            </p:txBody>
          </p:sp>
          <p:sp>
            <p:nvSpPr>
              <p:cNvPr id="541352" name="Rectangle 680"/>
              <p:cNvSpPr>
                <a:spLocks noChangeArrowheads="1"/>
              </p:cNvSpPr>
              <p:nvPr userDrawn="1"/>
            </p:nvSpPr>
            <p:spPr bwMode="auto">
              <a:xfrm>
                <a:off x="4437" y="912"/>
                <a:ext cx="62" cy="6"/>
              </a:xfrm>
              <a:prstGeom prst="rect">
                <a:avLst/>
              </a:prstGeom>
              <a:solidFill>
                <a:srgbClr val="DFC793"/>
              </a:solidFill>
              <a:ln w="0">
                <a:noFill/>
                <a:miter lim="800000"/>
                <a:headEnd/>
                <a:tailEnd/>
              </a:ln>
            </p:spPr>
            <p:txBody>
              <a:bodyPr/>
              <a:lstStyle/>
              <a:p>
                <a:pPr>
                  <a:defRPr/>
                </a:pPr>
                <a:endParaRPr lang="en-US" dirty="0"/>
              </a:p>
            </p:txBody>
          </p:sp>
          <p:sp>
            <p:nvSpPr>
              <p:cNvPr id="541353" name="Rectangle 681"/>
              <p:cNvSpPr>
                <a:spLocks noChangeArrowheads="1"/>
              </p:cNvSpPr>
              <p:nvPr userDrawn="1"/>
            </p:nvSpPr>
            <p:spPr bwMode="auto">
              <a:xfrm>
                <a:off x="4706" y="912"/>
                <a:ext cx="391" cy="6"/>
              </a:xfrm>
              <a:prstGeom prst="rect">
                <a:avLst/>
              </a:prstGeom>
              <a:solidFill>
                <a:srgbClr val="DFC793"/>
              </a:solidFill>
              <a:ln w="0">
                <a:noFill/>
                <a:miter lim="800000"/>
                <a:headEnd/>
                <a:tailEnd/>
              </a:ln>
            </p:spPr>
            <p:txBody>
              <a:bodyPr/>
              <a:lstStyle/>
              <a:p>
                <a:pPr>
                  <a:defRPr/>
                </a:pPr>
                <a:endParaRPr lang="en-US" dirty="0"/>
              </a:p>
            </p:txBody>
          </p:sp>
          <p:sp>
            <p:nvSpPr>
              <p:cNvPr id="541354" name="Rectangle 682"/>
              <p:cNvSpPr>
                <a:spLocks noChangeArrowheads="1"/>
              </p:cNvSpPr>
              <p:nvPr userDrawn="1"/>
            </p:nvSpPr>
            <p:spPr bwMode="auto">
              <a:xfrm>
                <a:off x="5215" y="912"/>
                <a:ext cx="229" cy="6"/>
              </a:xfrm>
              <a:prstGeom prst="rect">
                <a:avLst/>
              </a:prstGeom>
              <a:solidFill>
                <a:srgbClr val="DFC793"/>
              </a:solidFill>
              <a:ln w="0">
                <a:noFill/>
                <a:miter lim="800000"/>
                <a:headEnd/>
                <a:tailEnd/>
              </a:ln>
            </p:spPr>
            <p:txBody>
              <a:bodyPr/>
              <a:lstStyle/>
              <a:p>
                <a:pPr>
                  <a:defRPr/>
                </a:pPr>
                <a:endParaRPr lang="en-US" dirty="0"/>
              </a:p>
            </p:txBody>
          </p:sp>
          <p:sp>
            <p:nvSpPr>
              <p:cNvPr id="541355" name="Rectangle 683"/>
              <p:cNvSpPr>
                <a:spLocks noChangeArrowheads="1"/>
              </p:cNvSpPr>
              <p:nvPr userDrawn="1"/>
            </p:nvSpPr>
            <p:spPr bwMode="auto">
              <a:xfrm>
                <a:off x="5467" y="912"/>
                <a:ext cx="72" cy="6"/>
              </a:xfrm>
              <a:prstGeom prst="rect">
                <a:avLst/>
              </a:prstGeom>
              <a:solidFill>
                <a:srgbClr val="DFC793"/>
              </a:solidFill>
              <a:ln w="0">
                <a:noFill/>
                <a:miter lim="800000"/>
                <a:headEnd/>
                <a:tailEnd/>
              </a:ln>
            </p:spPr>
            <p:txBody>
              <a:bodyPr/>
              <a:lstStyle/>
              <a:p>
                <a:pPr>
                  <a:defRPr/>
                </a:pPr>
                <a:endParaRPr lang="en-US" dirty="0"/>
              </a:p>
            </p:txBody>
          </p:sp>
          <p:sp>
            <p:nvSpPr>
              <p:cNvPr id="541356" name="Rectangle 684"/>
              <p:cNvSpPr>
                <a:spLocks noChangeArrowheads="1"/>
              </p:cNvSpPr>
              <p:nvPr userDrawn="1"/>
            </p:nvSpPr>
            <p:spPr bwMode="auto">
              <a:xfrm>
                <a:off x="5802" y="912"/>
                <a:ext cx="23" cy="6"/>
              </a:xfrm>
              <a:prstGeom prst="rect">
                <a:avLst/>
              </a:prstGeom>
              <a:solidFill>
                <a:srgbClr val="DFC793"/>
              </a:solidFill>
              <a:ln w="0">
                <a:noFill/>
                <a:miter lim="800000"/>
                <a:headEnd/>
                <a:tailEnd/>
              </a:ln>
            </p:spPr>
            <p:txBody>
              <a:bodyPr/>
              <a:lstStyle/>
              <a:p>
                <a:pPr>
                  <a:defRPr/>
                </a:pPr>
                <a:endParaRPr lang="en-US" dirty="0"/>
              </a:p>
            </p:txBody>
          </p:sp>
          <p:sp>
            <p:nvSpPr>
              <p:cNvPr id="541357" name="Rectangle 685"/>
              <p:cNvSpPr>
                <a:spLocks noChangeArrowheads="1"/>
              </p:cNvSpPr>
              <p:nvPr userDrawn="1"/>
            </p:nvSpPr>
            <p:spPr bwMode="auto">
              <a:xfrm>
                <a:off x="3995" y="918"/>
                <a:ext cx="73" cy="5"/>
              </a:xfrm>
              <a:prstGeom prst="rect">
                <a:avLst/>
              </a:prstGeom>
              <a:solidFill>
                <a:srgbClr val="DFC793"/>
              </a:solidFill>
              <a:ln w="0">
                <a:noFill/>
                <a:miter lim="800000"/>
                <a:headEnd/>
                <a:tailEnd/>
              </a:ln>
            </p:spPr>
            <p:txBody>
              <a:bodyPr/>
              <a:lstStyle/>
              <a:p>
                <a:pPr>
                  <a:defRPr/>
                </a:pPr>
                <a:endParaRPr lang="en-US" dirty="0"/>
              </a:p>
            </p:txBody>
          </p:sp>
          <p:sp>
            <p:nvSpPr>
              <p:cNvPr id="541358" name="Rectangle 686"/>
              <p:cNvSpPr>
                <a:spLocks noChangeArrowheads="1"/>
              </p:cNvSpPr>
              <p:nvPr userDrawn="1"/>
            </p:nvSpPr>
            <p:spPr bwMode="auto">
              <a:xfrm>
                <a:off x="4437" y="918"/>
                <a:ext cx="67" cy="5"/>
              </a:xfrm>
              <a:prstGeom prst="rect">
                <a:avLst/>
              </a:prstGeom>
              <a:solidFill>
                <a:srgbClr val="DFC793"/>
              </a:solidFill>
              <a:ln w="0">
                <a:noFill/>
                <a:miter lim="800000"/>
                <a:headEnd/>
                <a:tailEnd/>
              </a:ln>
            </p:spPr>
            <p:txBody>
              <a:bodyPr/>
              <a:lstStyle/>
              <a:p>
                <a:pPr>
                  <a:defRPr/>
                </a:pPr>
                <a:endParaRPr lang="en-US" dirty="0"/>
              </a:p>
            </p:txBody>
          </p:sp>
          <p:sp>
            <p:nvSpPr>
              <p:cNvPr id="541359" name="Rectangle 687"/>
              <p:cNvSpPr>
                <a:spLocks noChangeArrowheads="1"/>
              </p:cNvSpPr>
              <p:nvPr userDrawn="1"/>
            </p:nvSpPr>
            <p:spPr bwMode="auto">
              <a:xfrm>
                <a:off x="4722" y="918"/>
                <a:ext cx="387" cy="5"/>
              </a:xfrm>
              <a:prstGeom prst="rect">
                <a:avLst/>
              </a:prstGeom>
              <a:solidFill>
                <a:srgbClr val="DFC793"/>
              </a:solidFill>
              <a:ln w="0">
                <a:noFill/>
                <a:miter lim="800000"/>
                <a:headEnd/>
                <a:tailEnd/>
              </a:ln>
            </p:spPr>
            <p:txBody>
              <a:bodyPr/>
              <a:lstStyle/>
              <a:p>
                <a:pPr>
                  <a:defRPr/>
                </a:pPr>
                <a:endParaRPr lang="en-US" dirty="0"/>
              </a:p>
            </p:txBody>
          </p:sp>
          <p:sp>
            <p:nvSpPr>
              <p:cNvPr id="541360" name="Rectangle 688"/>
              <p:cNvSpPr>
                <a:spLocks noChangeArrowheads="1"/>
              </p:cNvSpPr>
              <p:nvPr userDrawn="1"/>
            </p:nvSpPr>
            <p:spPr bwMode="auto">
              <a:xfrm>
                <a:off x="5220" y="918"/>
                <a:ext cx="224" cy="5"/>
              </a:xfrm>
              <a:prstGeom prst="rect">
                <a:avLst/>
              </a:prstGeom>
              <a:solidFill>
                <a:srgbClr val="DFC793"/>
              </a:solidFill>
              <a:ln w="0">
                <a:noFill/>
                <a:miter lim="800000"/>
                <a:headEnd/>
                <a:tailEnd/>
              </a:ln>
            </p:spPr>
            <p:txBody>
              <a:bodyPr/>
              <a:lstStyle/>
              <a:p>
                <a:pPr>
                  <a:defRPr/>
                </a:pPr>
                <a:endParaRPr lang="en-US" dirty="0"/>
              </a:p>
            </p:txBody>
          </p:sp>
          <p:sp>
            <p:nvSpPr>
              <p:cNvPr id="541361" name="Rectangle 689"/>
              <p:cNvSpPr>
                <a:spLocks noChangeArrowheads="1"/>
              </p:cNvSpPr>
              <p:nvPr userDrawn="1"/>
            </p:nvSpPr>
            <p:spPr bwMode="auto">
              <a:xfrm>
                <a:off x="5467" y="918"/>
                <a:ext cx="72" cy="5"/>
              </a:xfrm>
              <a:prstGeom prst="rect">
                <a:avLst/>
              </a:prstGeom>
              <a:solidFill>
                <a:srgbClr val="DFC793"/>
              </a:solidFill>
              <a:ln w="0">
                <a:noFill/>
                <a:miter lim="800000"/>
                <a:headEnd/>
                <a:tailEnd/>
              </a:ln>
            </p:spPr>
            <p:txBody>
              <a:bodyPr/>
              <a:lstStyle/>
              <a:p>
                <a:pPr>
                  <a:defRPr/>
                </a:pPr>
                <a:endParaRPr lang="en-US" dirty="0"/>
              </a:p>
            </p:txBody>
          </p:sp>
          <p:sp>
            <p:nvSpPr>
              <p:cNvPr id="541362" name="Rectangle 690"/>
              <p:cNvSpPr>
                <a:spLocks noChangeArrowheads="1"/>
              </p:cNvSpPr>
              <p:nvPr userDrawn="1"/>
            </p:nvSpPr>
            <p:spPr bwMode="auto">
              <a:xfrm>
                <a:off x="5802" y="918"/>
                <a:ext cx="23" cy="5"/>
              </a:xfrm>
              <a:prstGeom prst="rect">
                <a:avLst/>
              </a:prstGeom>
              <a:solidFill>
                <a:srgbClr val="DFC793"/>
              </a:solidFill>
              <a:ln w="0">
                <a:noFill/>
                <a:miter lim="800000"/>
                <a:headEnd/>
                <a:tailEnd/>
              </a:ln>
            </p:spPr>
            <p:txBody>
              <a:bodyPr/>
              <a:lstStyle/>
              <a:p>
                <a:pPr>
                  <a:defRPr/>
                </a:pPr>
                <a:endParaRPr lang="en-US" dirty="0"/>
              </a:p>
            </p:txBody>
          </p:sp>
          <p:sp>
            <p:nvSpPr>
              <p:cNvPr id="541363" name="Rectangle 691"/>
              <p:cNvSpPr>
                <a:spLocks noChangeArrowheads="1"/>
              </p:cNvSpPr>
              <p:nvPr userDrawn="1"/>
            </p:nvSpPr>
            <p:spPr bwMode="auto">
              <a:xfrm>
                <a:off x="3989" y="923"/>
                <a:ext cx="73" cy="6"/>
              </a:xfrm>
              <a:prstGeom prst="rect">
                <a:avLst/>
              </a:prstGeom>
              <a:solidFill>
                <a:srgbClr val="DFC793"/>
              </a:solidFill>
              <a:ln w="0">
                <a:noFill/>
                <a:miter lim="800000"/>
                <a:headEnd/>
                <a:tailEnd/>
              </a:ln>
            </p:spPr>
            <p:txBody>
              <a:bodyPr/>
              <a:lstStyle/>
              <a:p>
                <a:pPr>
                  <a:defRPr/>
                </a:pPr>
                <a:endParaRPr lang="en-US" dirty="0"/>
              </a:p>
            </p:txBody>
          </p:sp>
          <p:sp>
            <p:nvSpPr>
              <p:cNvPr id="541364" name="Rectangle 692"/>
              <p:cNvSpPr>
                <a:spLocks noChangeArrowheads="1"/>
              </p:cNvSpPr>
              <p:nvPr userDrawn="1"/>
            </p:nvSpPr>
            <p:spPr bwMode="auto">
              <a:xfrm>
                <a:off x="4443" y="923"/>
                <a:ext cx="61" cy="6"/>
              </a:xfrm>
              <a:prstGeom prst="rect">
                <a:avLst/>
              </a:prstGeom>
              <a:solidFill>
                <a:srgbClr val="DFC793"/>
              </a:solidFill>
              <a:ln w="0">
                <a:noFill/>
                <a:miter lim="800000"/>
                <a:headEnd/>
                <a:tailEnd/>
              </a:ln>
            </p:spPr>
            <p:txBody>
              <a:bodyPr/>
              <a:lstStyle/>
              <a:p>
                <a:pPr>
                  <a:defRPr/>
                </a:pPr>
                <a:endParaRPr lang="en-US" dirty="0"/>
              </a:p>
            </p:txBody>
          </p:sp>
          <p:sp>
            <p:nvSpPr>
              <p:cNvPr id="541365" name="Rectangle 693"/>
              <p:cNvSpPr>
                <a:spLocks noChangeArrowheads="1"/>
              </p:cNvSpPr>
              <p:nvPr userDrawn="1"/>
            </p:nvSpPr>
            <p:spPr bwMode="auto">
              <a:xfrm>
                <a:off x="4734" y="923"/>
                <a:ext cx="386" cy="6"/>
              </a:xfrm>
              <a:prstGeom prst="rect">
                <a:avLst/>
              </a:prstGeom>
              <a:solidFill>
                <a:srgbClr val="DFC793"/>
              </a:solidFill>
              <a:ln w="0">
                <a:noFill/>
                <a:miter lim="800000"/>
                <a:headEnd/>
                <a:tailEnd/>
              </a:ln>
            </p:spPr>
            <p:txBody>
              <a:bodyPr/>
              <a:lstStyle/>
              <a:p>
                <a:pPr>
                  <a:defRPr/>
                </a:pPr>
                <a:endParaRPr lang="en-US" dirty="0"/>
              </a:p>
            </p:txBody>
          </p:sp>
          <p:sp>
            <p:nvSpPr>
              <p:cNvPr id="541366" name="Rectangle 694"/>
              <p:cNvSpPr>
                <a:spLocks noChangeArrowheads="1"/>
              </p:cNvSpPr>
              <p:nvPr userDrawn="1"/>
            </p:nvSpPr>
            <p:spPr bwMode="auto">
              <a:xfrm>
                <a:off x="5220" y="923"/>
                <a:ext cx="224" cy="6"/>
              </a:xfrm>
              <a:prstGeom prst="rect">
                <a:avLst/>
              </a:prstGeom>
              <a:solidFill>
                <a:srgbClr val="DFC793"/>
              </a:solidFill>
              <a:ln w="0">
                <a:noFill/>
                <a:miter lim="800000"/>
                <a:headEnd/>
                <a:tailEnd/>
              </a:ln>
            </p:spPr>
            <p:txBody>
              <a:bodyPr/>
              <a:lstStyle/>
              <a:p>
                <a:pPr>
                  <a:defRPr/>
                </a:pPr>
                <a:endParaRPr lang="en-US" dirty="0"/>
              </a:p>
            </p:txBody>
          </p:sp>
          <p:sp>
            <p:nvSpPr>
              <p:cNvPr id="541367" name="Rectangle 695"/>
              <p:cNvSpPr>
                <a:spLocks noChangeArrowheads="1"/>
              </p:cNvSpPr>
              <p:nvPr userDrawn="1"/>
            </p:nvSpPr>
            <p:spPr bwMode="auto">
              <a:xfrm>
                <a:off x="5467" y="923"/>
                <a:ext cx="72" cy="6"/>
              </a:xfrm>
              <a:prstGeom prst="rect">
                <a:avLst/>
              </a:prstGeom>
              <a:solidFill>
                <a:srgbClr val="DFC793"/>
              </a:solidFill>
              <a:ln w="0">
                <a:noFill/>
                <a:miter lim="800000"/>
                <a:headEnd/>
                <a:tailEnd/>
              </a:ln>
            </p:spPr>
            <p:txBody>
              <a:bodyPr/>
              <a:lstStyle/>
              <a:p>
                <a:pPr>
                  <a:defRPr/>
                </a:pPr>
                <a:endParaRPr lang="en-US" dirty="0"/>
              </a:p>
            </p:txBody>
          </p:sp>
          <p:sp>
            <p:nvSpPr>
              <p:cNvPr id="541368" name="Rectangle 696"/>
              <p:cNvSpPr>
                <a:spLocks noChangeArrowheads="1"/>
              </p:cNvSpPr>
              <p:nvPr userDrawn="1"/>
            </p:nvSpPr>
            <p:spPr bwMode="auto">
              <a:xfrm>
                <a:off x="5802" y="923"/>
                <a:ext cx="23" cy="6"/>
              </a:xfrm>
              <a:prstGeom prst="rect">
                <a:avLst/>
              </a:prstGeom>
              <a:solidFill>
                <a:srgbClr val="DFC793"/>
              </a:solidFill>
              <a:ln w="0">
                <a:noFill/>
                <a:miter lim="800000"/>
                <a:headEnd/>
                <a:tailEnd/>
              </a:ln>
            </p:spPr>
            <p:txBody>
              <a:bodyPr/>
              <a:lstStyle/>
              <a:p>
                <a:pPr>
                  <a:defRPr/>
                </a:pPr>
                <a:endParaRPr lang="en-US" dirty="0"/>
              </a:p>
            </p:txBody>
          </p:sp>
          <p:sp>
            <p:nvSpPr>
              <p:cNvPr id="541369" name="Rectangle 697"/>
              <p:cNvSpPr>
                <a:spLocks noChangeArrowheads="1"/>
              </p:cNvSpPr>
              <p:nvPr userDrawn="1"/>
            </p:nvSpPr>
            <p:spPr bwMode="auto">
              <a:xfrm>
                <a:off x="3984" y="929"/>
                <a:ext cx="78" cy="6"/>
              </a:xfrm>
              <a:prstGeom prst="rect">
                <a:avLst/>
              </a:prstGeom>
              <a:solidFill>
                <a:srgbClr val="DFC793"/>
              </a:solidFill>
              <a:ln w="0">
                <a:noFill/>
                <a:miter lim="800000"/>
                <a:headEnd/>
                <a:tailEnd/>
              </a:ln>
            </p:spPr>
            <p:txBody>
              <a:bodyPr/>
              <a:lstStyle/>
              <a:p>
                <a:pPr>
                  <a:defRPr/>
                </a:pPr>
                <a:endParaRPr lang="en-US" dirty="0"/>
              </a:p>
            </p:txBody>
          </p:sp>
          <p:sp>
            <p:nvSpPr>
              <p:cNvPr id="541370" name="Rectangle 698"/>
              <p:cNvSpPr>
                <a:spLocks noChangeArrowheads="1"/>
              </p:cNvSpPr>
              <p:nvPr userDrawn="1"/>
            </p:nvSpPr>
            <p:spPr bwMode="auto">
              <a:xfrm>
                <a:off x="4443" y="929"/>
                <a:ext cx="67" cy="6"/>
              </a:xfrm>
              <a:prstGeom prst="rect">
                <a:avLst/>
              </a:prstGeom>
              <a:solidFill>
                <a:srgbClr val="DFC793"/>
              </a:solidFill>
              <a:ln w="0">
                <a:noFill/>
                <a:miter lim="800000"/>
                <a:headEnd/>
                <a:tailEnd/>
              </a:ln>
            </p:spPr>
            <p:txBody>
              <a:bodyPr/>
              <a:lstStyle/>
              <a:p>
                <a:pPr>
                  <a:defRPr/>
                </a:pPr>
                <a:endParaRPr lang="en-US" dirty="0"/>
              </a:p>
            </p:txBody>
          </p:sp>
          <p:sp>
            <p:nvSpPr>
              <p:cNvPr id="541371" name="Rectangle 699"/>
              <p:cNvSpPr>
                <a:spLocks noChangeArrowheads="1"/>
              </p:cNvSpPr>
              <p:nvPr userDrawn="1"/>
            </p:nvSpPr>
            <p:spPr bwMode="auto">
              <a:xfrm>
                <a:off x="4745" y="929"/>
                <a:ext cx="392" cy="6"/>
              </a:xfrm>
              <a:prstGeom prst="rect">
                <a:avLst/>
              </a:prstGeom>
              <a:solidFill>
                <a:srgbClr val="DFC793"/>
              </a:solidFill>
              <a:ln w="0">
                <a:noFill/>
                <a:miter lim="800000"/>
                <a:headEnd/>
                <a:tailEnd/>
              </a:ln>
            </p:spPr>
            <p:txBody>
              <a:bodyPr/>
              <a:lstStyle/>
              <a:p>
                <a:pPr>
                  <a:defRPr/>
                </a:pPr>
                <a:endParaRPr lang="en-US" dirty="0"/>
              </a:p>
            </p:txBody>
          </p:sp>
          <p:sp>
            <p:nvSpPr>
              <p:cNvPr id="541372" name="Rectangle 700"/>
              <p:cNvSpPr>
                <a:spLocks noChangeArrowheads="1"/>
              </p:cNvSpPr>
              <p:nvPr userDrawn="1"/>
            </p:nvSpPr>
            <p:spPr bwMode="auto">
              <a:xfrm>
                <a:off x="5226" y="929"/>
                <a:ext cx="218" cy="6"/>
              </a:xfrm>
              <a:prstGeom prst="rect">
                <a:avLst/>
              </a:prstGeom>
              <a:solidFill>
                <a:srgbClr val="DFC793"/>
              </a:solidFill>
              <a:ln w="0">
                <a:noFill/>
                <a:miter lim="800000"/>
                <a:headEnd/>
                <a:tailEnd/>
              </a:ln>
            </p:spPr>
            <p:txBody>
              <a:bodyPr/>
              <a:lstStyle/>
              <a:p>
                <a:pPr>
                  <a:defRPr/>
                </a:pPr>
                <a:endParaRPr lang="en-US" dirty="0"/>
              </a:p>
            </p:txBody>
          </p:sp>
          <p:sp>
            <p:nvSpPr>
              <p:cNvPr id="541373" name="Rectangle 701"/>
              <p:cNvSpPr>
                <a:spLocks noChangeArrowheads="1"/>
              </p:cNvSpPr>
              <p:nvPr userDrawn="1"/>
            </p:nvSpPr>
            <p:spPr bwMode="auto">
              <a:xfrm>
                <a:off x="5461" y="929"/>
                <a:ext cx="73" cy="6"/>
              </a:xfrm>
              <a:prstGeom prst="rect">
                <a:avLst/>
              </a:prstGeom>
              <a:solidFill>
                <a:srgbClr val="DFC793"/>
              </a:solidFill>
              <a:ln w="0">
                <a:noFill/>
                <a:miter lim="800000"/>
                <a:headEnd/>
                <a:tailEnd/>
              </a:ln>
            </p:spPr>
            <p:txBody>
              <a:bodyPr/>
              <a:lstStyle/>
              <a:p>
                <a:pPr>
                  <a:defRPr/>
                </a:pPr>
                <a:endParaRPr lang="en-US" dirty="0"/>
              </a:p>
            </p:txBody>
          </p:sp>
          <p:sp>
            <p:nvSpPr>
              <p:cNvPr id="541374" name="Rectangle 702"/>
              <p:cNvSpPr>
                <a:spLocks noChangeArrowheads="1"/>
              </p:cNvSpPr>
              <p:nvPr userDrawn="1"/>
            </p:nvSpPr>
            <p:spPr bwMode="auto">
              <a:xfrm>
                <a:off x="5802" y="929"/>
                <a:ext cx="23" cy="6"/>
              </a:xfrm>
              <a:prstGeom prst="rect">
                <a:avLst/>
              </a:prstGeom>
              <a:solidFill>
                <a:srgbClr val="DFC793"/>
              </a:solidFill>
              <a:ln w="0">
                <a:noFill/>
                <a:miter lim="800000"/>
                <a:headEnd/>
                <a:tailEnd/>
              </a:ln>
            </p:spPr>
            <p:txBody>
              <a:bodyPr/>
              <a:lstStyle/>
              <a:p>
                <a:pPr>
                  <a:defRPr/>
                </a:pPr>
                <a:endParaRPr lang="en-US" dirty="0"/>
              </a:p>
            </p:txBody>
          </p:sp>
          <p:sp>
            <p:nvSpPr>
              <p:cNvPr id="541375" name="Rectangle 703"/>
              <p:cNvSpPr>
                <a:spLocks noChangeArrowheads="1"/>
              </p:cNvSpPr>
              <p:nvPr userDrawn="1"/>
            </p:nvSpPr>
            <p:spPr bwMode="auto">
              <a:xfrm>
                <a:off x="3978" y="935"/>
                <a:ext cx="84" cy="5"/>
              </a:xfrm>
              <a:prstGeom prst="rect">
                <a:avLst/>
              </a:prstGeom>
              <a:solidFill>
                <a:srgbClr val="DFC793"/>
              </a:solidFill>
              <a:ln w="0">
                <a:noFill/>
                <a:miter lim="800000"/>
                <a:headEnd/>
                <a:tailEnd/>
              </a:ln>
            </p:spPr>
            <p:txBody>
              <a:bodyPr/>
              <a:lstStyle/>
              <a:p>
                <a:pPr>
                  <a:defRPr/>
                </a:pPr>
                <a:endParaRPr lang="en-US" dirty="0"/>
              </a:p>
            </p:txBody>
          </p:sp>
          <p:sp>
            <p:nvSpPr>
              <p:cNvPr id="541376" name="Rectangle 704"/>
              <p:cNvSpPr>
                <a:spLocks noChangeArrowheads="1"/>
              </p:cNvSpPr>
              <p:nvPr userDrawn="1"/>
            </p:nvSpPr>
            <p:spPr bwMode="auto">
              <a:xfrm>
                <a:off x="4448" y="935"/>
                <a:ext cx="62" cy="5"/>
              </a:xfrm>
              <a:prstGeom prst="rect">
                <a:avLst/>
              </a:prstGeom>
              <a:solidFill>
                <a:srgbClr val="DFC793"/>
              </a:solidFill>
              <a:ln w="0">
                <a:noFill/>
                <a:miter lim="800000"/>
                <a:headEnd/>
                <a:tailEnd/>
              </a:ln>
            </p:spPr>
            <p:txBody>
              <a:bodyPr/>
              <a:lstStyle/>
              <a:p>
                <a:pPr>
                  <a:defRPr/>
                </a:pPr>
                <a:endParaRPr lang="en-US" dirty="0"/>
              </a:p>
            </p:txBody>
          </p:sp>
          <p:sp>
            <p:nvSpPr>
              <p:cNvPr id="541377" name="Rectangle 705"/>
              <p:cNvSpPr>
                <a:spLocks noChangeArrowheads="1"/>
              </p:cNvSpPr>
              <p:nvPr userDrawn="1"/>
            </p:nvSpPr>
            <p:spPr bwMode="auto">
              <a:xfrm>
                <a:off x="4762" y="935"/>
                <a:ext cx="386" cy="5"/>
              </a:xfrm>
              <a:prstGeom prst="rect">
                <a:avLst/>
              </a:prstGeom>
              <a:solidFill>
                <a:srgbClr val="DFC793"/>
              </a:solidFill>
              <a:ln w="0">
                <a:noFill/>
                <a:miter lim="800000"/>
                <a:headEnd/>
                <a:tailEnd/>
              </a:ln>
            </p:spPr>
            <p:txBody>
              <a:bodyPr/>
              <a:lstStyle/>
              <a:p>
                <a:pPr>
                  <a:defRPr/>
                </a:pPr>
                <a:endParaRPr lang="en-US" dirty="0"/>
              </a:p>
            </p:txBody>
          </p:sp>
          <p:sp>
            <p:nvSpPr>
              <p:cNvPr id="541378" name="Rectangle 706"/>
              <p:cNvSpPr>
                <a:spLocks noChangeArrowheads="1"/>
              </p:cNvSpPr>
              <p:nvPr userDrawn="1"/>
            </p:nvSpPr>
            <p:spPr bwMode="auto">
              <a:xfrm>
                <a:off x="5232" y="935"/>
                <a:ext cx="212" cy="5"/>
              </a:xfrm>
              <a:prstGeom prst="rect">
                <a:avLst/>
              </a:prstGeom>
              <a:solidFill>
                <a:srgbClr val="DFC793"/>
              </a:solidFill>
              <a:ln w="0">
                <a:noFill/>
                <a:miter lim="800000"/>
                <a:headEnd/>
                <a:tailEnd/>
              </a:ln>
            </p:spPr>
            <p:txBody>
              <a:bodyPr/>
              <a:lstStyle/>
              <a:p>
                <a:pPr>
                  <a:defRPr/>
                </a:pPr>
                <a:endParaRPr lang="en-US" dirty="0"/>
              </a:p>
            </p:txBody>
          </p:sp>
          <p:sp>
            <p:nvSpPr>
              <p:cNvPr id="541379" name="Rectangle 707"/>
              <p:cNvSpPr>
                <a:spLocks noChangeArrowheads="1"/>
              </p:cNvSpPr>
              <p:nvPr userDrawn="1"/>
            </p:nvSpPr>
            <p:spPr bwMode="auto">
              <a:xfrm>
                <a:off x="5461" y="935"/>
                <a:ext cx="73" cy="5"/>
              </a:xfrm>
              <a:prstGeom prst="rect">
                <a:avLst/>
              </a:prstGeom>
              <a:solidFill>
                <a:srgbClr val="DFC793"/>
              </a:solidFill>
              <a:ln w="0">
                <a:noFill/>
                <a:miter lim="800000"/>
                <a:headEnd/>
                <a:tailEnd/>
              </a:ln>
            </p:spPr>
            <p:txBody>
              <a:bodyPr/>
              <a:lstStyle/>
              <a:p>
                <a:pPr>
                  <a:defRPr/>
                </a:pPr>
                <a:endParaRPr lang="en-US" dirty="0"/>
              </a:p>
            </p:txBody>
          </p:sp>
          <p:sp>
            <p:nvSpPr>
              <p:cNvPr id="541380" name="Rectangle 708"/>
              <p:cNvSpPr>
                <a:spLocks noChangeArrowheads="1"/>
              </p:cNvSpPr>
              <p:nvPr userDrawn="1"/>
            </p:nvSpPr>
            <p:spPr bwMode="auto">
              <a:xfrm>
                <a:off x="5802" y="935"/>
                <a:ext cx="23" cy="5"/>
              </a:xfrm>
              <a:prstGeom prst="rect">
                <a:avLst/>
              </a:prstGeom>
              <a:solidFill>
                <a:srgbClr val="DFC793"/>
              </a:solidFill>
              <a:ln w="0">
                <a:noFill/>
                <a:miter lim="800000"/>
                <a:headEnd/>
                <a:tailEnd/>
              </a:ln>
            </p:spPr>
            <p:txBody>
              <a:bodyPr/>
              <a:lstStyle/>
              <a:p>
                <a:pPr>
                  <a:defRPr/>
                </a:pPr>
                <a:endParaRPr lang="en-US" dirty="0"/>
              </a:p>
            </p:txBody>
          </p:sp>
          <p:sp>
            <p:nvSpPr>
              <p:cNvPr id="541381" name="Rectangle 709"/>
              <p:cNvSpPr>
                <a:spLocks noChangeArrowheads="1"/>
              </p:cNvSpPr>
              <p:nvPr userDrawn="1"/>
            </p:nvSpPr>
            <p:spPr bwMode="auto">
              <a:xfrm>
                <a:off x="3973" y="940"/>
                <a:ext cx="89" cy="6"/>
              </a:xfrm>
              <a:prstGeom prst="rect">
                <a:avLst/>
              </a:prstGeom>
              <a:solidFill>
                <a:srgbClr val="DFC793"/>
              </a:solidFill>
              <a:ln w="0">
                <a:noFill/>
                <a:miter lim="800000"/>
                <a:headEnd/>
                <a:tailEnd/>
              </a:ln>
            </p:spPr>
            <p:txBody>
              <a:bodyPr/>
              <a:lstStyle/>
              <a:p>
                <a:pPr>
                  <a:defRPr/>
                </a:pPr>
                <a:endParaRPr lang="en-US" dirty="0"/>
              </a:p>
            </p:txBody>
          </p:sp>
          <p:sp>
            <p:nvSpPr>
              <p:cNvPr id="541382" name="Rectangle 710"/>
              <p:cNvSpPr>
                <a:spLocks noChangeArrowheads="1"/>
              </p:cNvSpPr>
              <p:nvPr userDrawn="1"/>
            </p:nvSpPr>
            <p:spPr bwMode="auto">
              <a:xfrm>
                <a:off x="4448" y="940"/>
                <a:ext cx="67" cy="6"/>
              </a:xfrm>
              <a:prstGeom prst="rect">
                <a:avLst/>
              </a:prstGeom>
              <a:solidFill>
                <a:srgbClr val="DFC793"/>
              </a:solidFill>
              <a:ln w="0">
                <a:noFill/>
                <a:miter lim="800000"/>
                <a:headEnd/>
                <a:tailEnd/>
              </a:ln>
            </p:spPr>
            <p:txBody>
              <a:bodyPr/>
              <a:lstStyle/>
              <a:p>
                <a:pPr>
                  <a:defRPr/>
                </a:pPr>
                <a:endParaRPr lang="en-US" dirty="0"/>
              </a:p>
            </p:txBody>
          </p:sp>
          <p:sp>
            <p:nvSpPr>
              <p:cNvPr id="541383" name="Rectangle 711"/>
              <p:cNvSpPr>
                <a:spLocks noChangeArrowheads="1"/>
              </p:cNvSpPr>
              <p:nvPr userDrawn="1"/>
            </p:nvSpPr>
            <p:spPr bwMode="auto">
              <a:xfrm>
                <a:off x="4773" y="940"/>
                <a:ext cx="392" cy="6"/>
              </a:xfrm>
              <a:prstGeom prst="rect">
                <a:avLst/>
              </a:prstGeom>
              <a:solidFill>
                <a:srgbClr val="DFC793"/>
              </a:solidFill>
              <a:ln w="0">
                <a:noFill/>
                <a:miter lim="800000"/>
                <a:headEnd/>
                <a:tailEnd/>
              </a:ln>
            </p:spPr>
            <p:txBody>
              <a:bodyPr/>
              <a:lstStyle/>
              <a:p>
                <a:pPr>
                  <a:defRPr/>
                </a:pPr>
                <a:endParaRPr lang="en-US" dirty="0"/>
              </a:p>
            </p:txBody>
          </p:sp>
          <p:sp>
            <p:nvSpPr>
              <p:cNvPr id="541384" name="Rectangle 712"/>
              <p:cNvSpPr>
                <a:spLocks noChangeArrowheads="1"/>
              </p:cNvSpPr>
              <p:nvPr userDrawn="1"/>
            </p:nvSpPr>
            <p:spPr bwMode="auto">
              <a:xfrm>
                <a:off x="5237" y="940"/>
                <a:ext cx="207" cy="6"/>
              </a:xfrm>
              <a:prstGeom prst="rect">
                <a:avLst/>
              </a:prstGeom>
              <a:solidFill>
                <a:srgbClr val="DFC793"/>
              </a:solidFill>
              <a:ln w="0">
                <a:noFill/>
                <a:miter lim="800000"/>
                <a:headEnd/>
                <a:tailEnd/>
              </a:ln>
            </p:spPr>
            <p:txBody>
              <a:bodyPr/>
              <a:lstStyle/>
              <a:p>
                <a:pPr>
                  <a:defRPr/>
                </a:pPr>
                <a:endParaRPr lang="en-US" dirty="0"/>
              </a:p>
            </p:txBody>
          </p:sp>
          <p:sp>
            <p:nvSpPr>
              <p:cNvPr id="541385" name="Rectangle 713"/>
              <p:cNvSpPr>
                <a:spLocks noChangeArrowheads="1"/>
              </p:cNvSpPr>
              <p:nvPr userDrawn="1"/>
            </p:nvSpPr>
            <p:spPr bwMode="auto">
              <a:xfrm>
                <a:off x="5455" y="940"/>
                <a:ext cx="73" cy="6"/>
              </a:xfrm>
              <a:prstGeom prst="rect">
                <a:avLst/>
              </a:prstGeom>
              <a:solidFill>
                <a:srgbClr val="DFC793"/>
              </a:solidFill>
              <a:ln w="0">
                <a:noFill/>
                <a:miter lim="800000"/>
                <a:headEnd/>
                <a:tailEnd/>
              </a:ln>
            </p:spPr>
            <p:txBody>
              <a:bodyPr/>
              <a:lstStyle/>
              <a:p>
                <a:pPr>
                  <a:defRPr/>
                </a:pPr>
                <a:endParaRPr lang="en-US" dirty="0"/>
              </a:p>
            </p:txBody>
          </p:sp>
          <p:sp>
            <p:nvSpPr>
              <p:cNvPr id="541386" name="Rectangle 714"/>
              <p:cNvSpPr>
                <a:spLocks noChangeArrowheads="1"/>
              </p:cNvSpPr>
              <p:nvPr userDrawn="1"/>
            </p:nvSpPr>
            <p:spPr bwMode="auto">
              <a:xfrm>
                <a:off x="5802" y="940"/>
                <a:ext cx="23" cy="6"/>
              </a:xfrm>
              <a:prstGeom prst="rect">
                <a:avLst/>
              </a:prstGeom>
              <a:solidFill>
                <a:srgbClr val="DFC793"/>
              </a:solidFill>
              <a:ln w="0">
                <a:noFill/>
                <a:miter lim="800000"/>
                <a:headEnd/>
                <a:tailEnd/>
              </a:ln>
            </p:spPr>
            <p:txBody>
              <a:bodyPr/>
              <a:lstStyle/>
              <a:p>
                <a:pPr>
                  <a:defRPr/>
                </a:pPr>
                <a:endParaRPr lang="en-US" dirty="0"/>
              </a:p>
            </p:txBody>
          </p:sp>
          <p:sp>
            <p:nvSpPr>
              <p:cNvPr id="541387" name="Rectangle 715"/>
              <p:cNvSpPr>
                <a:spLocks noChangeArrowheads="1"/>
              </p:cNvSpPr>
              <p:nvPr userDrawn="1"/>
            </p:nvSpPr>
            <p:spPr bwMode="auto">
              <a:xfrm>
                <a:off x="3967" y="946"/>
                <a:ext cx="95" cy="5"/>
              </a:xfrm>
              <a:prstGeom prst="rect">
                <a:avLst/>
              </a:prstGeom>
              <a:solidFill>
                <a:srgbClr val="DFC793"/>
              </a:solidFill>
              <a:ln w="0">
                <a:noFill/>
                <a:miter lim="800000"/>
                <a:headEnd/>
                <a:tailEnd/>
              </a:ln>
            </p:spPr>
            <p:txBody>
              <a:bodyPr/>
              <a:lstStyle/>
              <a:p>
                <a:pPr>
                  <a:defRPr/>
                </a:pPr>
                <a:endParaRPr lang="en-US" dirty="0"/>
              </a:p>
            </p:txBody>
          </p:sp>
          <p:sp>
            <p:nvSpPr>
              <p:cNvPr id="541388" name="Rectangle 716"/>
              <p:cNvSpPr>
                <a:spLocks noChangeArrowheads="1"/>
              </p:cNvSpPr>
              <p:nvPr userDrawn="1"/>
            </p:nvSpPr>
            <p:spPr bwMode="auto">
              <a:xfrm>
                <a:off x="4448" y="946"/>
                <a:ext cx="67" cy="5"/>
              </a:xfrm>
              <a:prstGeom prst="rect">
                <a:avLst/>
              </a:prstGeom>
              <a:solidFill>
                <a:srgbClr val="DFC793"/>
              </a:solidFill>
              <a:ln w="0">
                <a:noFill/>
                <a:miter lim="800000"/>
                <a:headEnd/>
                <a:tailEnd/>
              </a:ln>
            </p:spPr>
            <p:txBody>
              <a:bodyPr/>
              <a:lstStyle/>
              <a:p>
                <a:pPr>
                  <a:defRPr/>
                </a:pPr>
                <a:endParaRPr lang="en-US" dirty="0"/>
              </a:p>
            </p:txBody>
          </p:sp>
          <p:sp>
            <p:nvSpPr>
              <p:cNvPr id="541389" name="Rectangle 717"/>
              <p:cNvSpPr>
                <a:spLocks noChangeArrowheads="1"/>
              </p:cNvSpPr>
              <p:nvPr userDrawn="1"/>
            </p:nvSpPr>
            <p:spPr bwMode="auto">
              <a:xfrm>
                <a:off x="4784" y="946"/>
                <a:ext cx="392" cy="5"/>
              </a:xfrm>
              <a:prstGeom prst="rect">
                <a:avLst/>
              </a:prstGeom>
              <a:solidFill>
                <a:srgbClr val="DFC793"/>
              </a:solidFill>
              <a:ln w="0">
                <a:noFill/>
                <a:miter lim="800000"/>
                <a:headEnd/>
                <a:tailEnd/>
              </a:ln>
            </p:spPr>
            <p:txBody>
              <a:bodyPr/>
              <a:lstStyle/>
              <a:p>
                <a:pPr>
                  <a:defRPr/>
                </a:pPr>
                <a:endParaRPr lang="en-US" dirty="0"/>
              </a:p>
            </p:txBody>
          </p:sp>
          <p:sp>
            <p:nvSpPr>
              <p:cNvPr id="541390" name="Rectangle 718"/>
              <p:cNvSpPr>
                <a:spLocks noChangeArrowheads="1"/>
              </p:cNvSpPr>
              <p:nvPr userDrawn="1"/>
            </p:nvSpPr>
            <p:spPr bwMode="auto">
              <a:xfrm>
                <a:off x="5243" y="946"/>
                <a:ext cx="201" cy="5"/>
              </a:xfrm>
              <a:prstGeom prst="rect">
                <a:avLst/>
              </a:prstGeom>
              <a:solidFill>
                <a:srgbClr val="DFC793"/>
              </a:solidFill>
              <a:ln w="0">
                <a:noFill/>
                <a:miter lim="800000"/>
                <a:headEnd/>
                <a:tailEnd/>
              </a:ln>
            </p:spPr>
            <p:txBody>
              <a:bodyPr/>
              <a:lstStyle/>
              <a:p>
                <a:pPr>
                  <a:defRPr/>
                </a:pPr>
                <a:endParaRPr lang="en-US" dirty="0"/>
              </a:p>
            </p:txBody>
          </p:sp>
          <p:sp>
            <p:nvSpPr>
              <p:cNvPr id="541391" name="Rectangle 719"/>
              <p:cNvSpPr>
                <a:spLocks noChangeArrowheads="1"/>
              </p:cNvSpPr>
              <p:nvPr userDrawn="1"/>
            </p:nvSpPr>
            <p:spPr bwMode="auto">
              <a:xfrm>
                <a:off x="5455" y="946"/>
                <a:ext cx="73" cy="5"/>
              </a:xfrm>
              <a:prstGeom prst="rect">
                <a:avLst/>
              </a:prstGeom>
              <a:solidFill>
                <a:srgbClr val="DFC793"/>
              </a:solidFill>
              <a:ln w="0">
                <a:noFill/>
                <a:miter lim="800000"/>
                <a:headEnd/>
                <a:tailEnd/>
              </a:ln>
            </p:spPr>
            <p:txBody>
              <a:bodyPr/>
              <a:lstStyle/>
              <a:p>
                <a:pPr>
                  <a:defRPr/>
                </a:pPr>
                <a:endParaRPr lang="en-US" dirty="0"/>
              </a:p>
            </p:txBody>
          </p:sp>
          <p:sp>
            <p:nvSpPr>
              <p:cNvPr id="541392" name="Rectangle 720"/>
              <p:cNvSpPr>
                <a:spLocks noChangeArrowheads="1"/>
              </p:cNvSpPr>
              <p:nvPr userDrawn="1"/>
            </p:nvSpPr>
            <p:spPr bwMode="auto">
              <a:xfrm>
                <a:off x="5802" y="946"/>
                <a:ext cx="23" cy="5"/>
              </a:xfrm>
              <a:prstGeom prst="rect">
                <a:avLst/>
              </a:prstGeom>
              <a:solidFill>
                <a:srgbClr val="DFC793"/>
              </a:solidFill>
              <a:ln w="0">
                <a:noFill/>
                <a:miter lim="800000"/>
                <a:headEnd/>
                <a:tailEnd/>
              </a:ln>
            </p:spPr>
            <p:txBody>
              <a:bodyPr/>
              <a:lstStyle/>
              <a:p>
                <a:pPr>
                  <a:defRPr/>
                </a:pPr>
                <a:endParaRPr lang="en-US" dirty="0"/>
              </a:p>
            </p:txBody>
          </p:sp>
          <p:sp>
            <p:nvSpPr>
              <p:cNvPr id="541393" name="Rectangle 721"/>
              <p:cNvSpPr>
                <a:spLocks noChangeArrowheads="1"/>
              </p:cNvSpPr>
              <p:nvPr userDrawn="1"/>
            </p:nvSpPr>
            <p:spPr bwMode="auto">
              <a:xfrm>
                <a:off x="3961" y="951"/>
                <a:ext cx="101" cy="6"/>
              </a:xfrm>
              <a:prstGeom prst="rect">
                <a:avLst/>
              </a:prstGeom>
              <a:solidFill>
                <a:srgbClr val="DFC793"/>
              </a:solidFill>
              <a:ln w="0">
                <a:noFill/>
                <a:miter lim="800000"/>
                <a:headEnd/>
                <a:tailEnd/>
              </a:ln>
            </p:spPr>
            <p:txBody>
              <a:bodyPr/>
              <a:lstStyle/>
              <a:p>
                <a:pPr>
                  <a:defRPr/>
                </a:pPr>
                <a:endParaRPr lang="en-US" dirty="0"/>
              </a:p>
            </p:txBody>
          </p:sp>
          <p:sp>
            <p:nvSpPr>
              <p:cNvPr id="541394" name="Rectangle 722"/>
              <p:cNvSpPr>
                <a:spLocks noChangeArrowheads="1"/>
              </p:cNvSpPr>
              <p:nvPr userDrawn="1"/>
            </p:nvSpPr>
            <p:spPr bwMode="auto">
              <a:xfrm>
                <a:off x="4454" y="951"/>
                <a:ext cx="61" cy="6"/>
              </a:xfrm>
              <a:prstGeom prst="rect">
                <a:avLst/>
              </a:prstGeom>
              <a:solidFill>
                <a:srgbClr val="DFC793"/>
              </a:solidFill>
              <a:ln w="0">
                <a:noFill/>
                <a:miter lim="800000"/>
                <a:headEnd/>
                <a:tailEnd/>
              </a:ln>
            </p:spPr>
            <p:txBody>
              <a:bodyPr/>
              <a:lstStyle/>
              <a:p>
                <a:pPr>
                  <a:defRPr/>
                </a:pPr>
                <a:endParaRPr lang="en-US" dirty="0"/>
              </a:p>
            </p:txBody>
          </p:sp>
          <p:sp>
            <p:nvSpPr>
              <p:cNvPr id="541395" name="Rectangle 723"/>
              <p:cNvSpPr>
                <a:spLocks noChangeArrowheads="1"/>
              </p:cNvSpPr>
              <p:nvPr userDrawn="1"/>
            </p:nvSpPr>
            <p:spPr bwMode="auto">
              <a:xfrm>
                <a:off x="4801" y="951"/>
                <a:ext cx="386" cy="6"/>
              </a:xfrm>
              <a:prstGeom prst="rect">
                <a:avLst/>
              </a:prstGeom>
              <a:solidFill>
                <a:srgbClr val="DFC793"/>
              </a:solidFill>
              <a:ln w="0">
                <a:noFill/>
                <a:miter lim="800000"/>
                <a:headEnd/>
                <a:tailEnd/>
              </a:ln>
            </p:spPr>
            <p:txBody>
              <a:bodyPr/>
              <a:lstStyle/>
              <a:p>
                <a:pPr>
                  <a:defRPr/>
                </a:pPr>
                <a:endParaRPr lang="en-US" dirty="0"/>
              </a:p>
            </p:txBody>
          </p:sp>
          <p:sp>
            <p:nvSpPr>
              <p:cNvPr id="541396" name="Rectangle 724"/>
              <p:cNvSpPr>
                <a:spLocks noChangeArrowheads="1"/>
              </p:cNvSpPr>
              <p:nvPr userDrawn="1"/>
            </p:nvSpPr>
            <p:spPr bwMode="auto">
              <a:xfrm>
                <a:off x="5248" y="951"/>
                <a:ext cx="280" cy="6"/>
              </a:xfrm>
              <a:prstGeom prst="rect">
                <a:avLst/>
              </a:prstGeom>
              <a:solidFill>
                <a:srgbClr val="DFC793"/>
              </a:solidFill>
              <a:ln w="0">
                <a:noFill/>
                <a:miter lim="800000"/>
                <a:headEnd/>
                <a:tailEnd/>
              </a:ln>
            </p:spPr>
            <p:txBody>
              <a:bodyPr/>
              <a:lstStyle/>
              <a:p>
                <a:pPr>
                  <a:defRPr/>
                </a:pPr>
                <a:endParaRPr lang="en-US" dirty="0"/>
              </a:p>
            </p:txBody>
          </p:sp>
          <p:sp>
            <p:nvSpPr>
              <p:cNvPr id="541397" name="Rectangle 725"/>
              <p:cNvSpPr>
                <a:spLocks noChangeArrowheads="1"/>
              </p:cNvSpPr>
              <p:nvPr userDrawn="1"/>
            </p:nvSpPr>
            <p:spPr bwMode="auto">
              <a:xfrm>
                <a:off x="5802" y="951"/>
                <a:ext cx="23" cy="6"/>
              </a:xfrm>
              <a:prstGeom prst="rect">
                <a:avLst/>
              </a:prstGeom>
              <a:solidFill>
                <a:srgbClr val="DFC793"/>
              </a:solidFill>
              <a:ln w="0">
                <a:noFill/>
                <a:miter lim="800000"/>
                <a:headEnd/>
                <a:tailEnd/>
              </a:ln>
            </p:spPr>
            <p:txBody>
              <a:bodyPr/>
              <a:lstStyle/>
              <a:p>
                <a:pPr>
                  <a:defRPr/>
                </a:pPr>
                <a:endParaRPr lang="en-US" dirty="0"/>
              </a:p>
            </p:txBody>
          </p:sp>
          <p:sp>
            <p:nvSpPr>
              <p:cNvPr id="541398" name="Rectangle 726"/>
              <p:cNvSpPr>
                <a:spLocks noChangeArrowheads="1"/>
              </p:cNvSpPr>
              <p:nvPr userDrawn="1"/>
            </p:nvSpPr>
            <p:spPr bwMode="auto">
              <a:xfrm>
                <a:off x="3956" y="957"/>
                <a:ext cx="106" cy="5"/>
              </a:xfrm>
              <a:prstGeom prst="rect">
                <a:avLst/>
              </a:prstGeom>
              <a:solidFill>
                <a:srgbClr val="DFC793"/>
              </a:solidFill>
              <a:ln w="0">
                <a:noFill/>
                <a:miter lim="800000"/>
                <a:headEnd/>
                <a:tailEnd/>
              </a:ln>
            </p:spPr>
            <p:txBody>
              <a:bodyPr/>
              <a:lstStyle/>
              <a:p>
                <a:pPr>
                  <a:defRPr/>
                </a:pPr>
                <a:endParaRPr lang="en-US" dirty="0"/>
              </a:p>
            </p:txBody>
          </p:sp>
          <p:sp>
            <p:nvSpPr>
              <p:cNvPr id="541399" name="Rectangle 727"/>
              <p:cNvSpPr>
                <a:spLocks noChangeArrowheads="1"/>
              </p:cNvSpPr>
              <p:nvPr userDrawn="1"/>
            </p:nvSpPr>
            <p:spPr bwMode="auto">
              <a:xfrm>
                <a:off x="4454" y="957"/>
                <a:ext cx="67" cy="5"/>
              </a:xfrm>
              <a:prstGeom prst="rect">
                <a:avLst/>
              </a:prstGeom>
              <a:solidFill>
                <a:srgbClr val="DFC793"/>
              </a:solidFill>
              <a:ln w="0">
                <a:noFill/>
                <a:miter lim="800000"/>
                <a:headEnd/>
                <a:tailEnd/>
              </a:ln>
            </p:spPr>
            <p:txBody>
              <a:bodyPr/>
              <a:lstStyle/>
              <a:p>
                <a:pPr>
                  <a:defRPr/>
                </a:pPr>
                <a:endParaRPr lang="en-US" dirty="0"/>
              </a:p>
            </p:txBody>
          </p:sp>
          <p:sp>
            <p:nvSpPr>
              <p:cNvPr id="541400" name="Rectangle 728"/>
              <p:cNvSpPr>
                <a:spLocks noChangeArrowheads="1"/>
              </p:cNvSpPr>
              <p:nvPr userDrawn="1"/>
            </p:nvSpPr>
            <p:spPr bwMode="auto">
              <a:xfrm>
                <a:off x="4812" y="957"/>
                <a:ext cx="392" cy="5"/>
              </a:xfrm>
              <a:prstGeom prst="rect">
                <a:avLst/>
              </a:prstGeom>
              <a:solidFill>
                <a:srgbClr val="DFC793"/>
              </a:solidFill>
              <a:ln w="0">
                <a:noFill/>
                <a:miter lim="800000"/>
                <a:headEnd/>
                <a:tailEnd/>
              </a:ln>
            </p:spPr>
            <p:txBody>
              <a:bodyPr/>
              <a:lstStyle/>
              <a:p>
                <a:pPr>
                  <a:defRPr/>
                </a:pPr>
                <a:endParaRPr lang="en-US" dirty="0"/>
              </a:p>
            </p:txBody>
          </p:sp>
          <p:sp>
            <p:nvSpPr>
              <p:cNvPr id="541401" name="Rectangle 729"/>
              <p:cNvSpPr>
                <a:spLocks noChangeArrowheads="1"/>
              </p:cNvSpPr>
              <p:nvPr userDrawn="1"/>
            </p:nvSpPr>
            <p:spPr bwMode="auto">
              <a:xfrm>
                <a:off x="5248" y="957"/>
                <a:ext cx="275" cy="5"/>
              </a:xfrm>
              <a:prstGeom prst="rect">
                <a:avLst/>
              </a:prstGeom>
              <a:solidFill>
                <a:srgbClr val="DFC793"/>
              </a:solidFill>
              <a:ln w="0">
                <a:noFill/>
                <a:miter lim="800000"/>
                <a:headEnd/>
                <a:tailEnd/>
              </a:ln>
            </p:spPr>
            <p:txBody>
              <a:bodyPr/>
              <a:lstStyle/>
              <a:p>
                <a:pPr>
                  <a:defRPr/>
                </a:pPr>
                <a:endParaRPr lang="en-US" dirty="0"/>
              </a:p>
            </p:txBody>
          </p:sp>
          <p:sp>
            <p:nvSpPr>
              <p:cNvPr id="541402" name="Rectangle 730"/>
              <p:cNvSpPr>
                <a:spLocks noChangeArrowheads="1"/>
              </p:cNvSpPr>
              <p:nvPr userDrawn="1"/>
            </p:nvSpPr>
            <p:spPr bwMode="auto">
              <a:xfrm>
                <a:off x="5802" y="957"/>
                <a:ext cx="23" cy="5"/>
              </a:xfrm>
              <a:prstGeom prst="rect">
                <a:avLst/>
              </a:prstGeom>
              <a:solidFill>
                <a:srgbClr val="DFC793"/>
              </a:solidFill>
              <a:ln w="0">
                <a:noFill/>
                <a:miter lim="800000"/>
                <a:headEnd/>
                <a:tailEnd/>
              </a:ln>
            </p:spPr>
            <p:txBody>
              <a:bodyPr/>
              <a:lstStyle/>
              <a:p>
                <a:pPr>
                  <a:defRPr/>
                </a:pPr>
                <a:endParaRPr lang="en-US" dirty="0"/>
              </a:p>
            </p:txBody>
          </p:sp>
          <p:sp>
            <p:nvSpPr>
              <p:cNvPr id="541403" name="Rectangle 731"/>
              <p:cNvSpPr>
                <a:spLocks noChangeArrowheads="1"/>
              </p:cNvSpPr>
              <p:nvPr userDrawn="1"/>
            </p:nvSpPr>
            <p:spPr bwMode="auto">
              <a:xfrm>
                <a:off x="3950" y="962"/>
                <a:ext cx="112" cy="6"/>
              </a:xfrm>
              <a:prstGeom prst="rect">
                <a:avLst/>
              </a:prstGeom>
              <a:solidFill>
                <a:srgbClr val="DFC793"/>
              </a:solidFill>
              <a:ln w="0">
                <a:noFill/>
                <a:miter lim="800000"/>
                <a:headEnd/>
                <a:tailEnd/>
              </a:ln>
            </p:spPr>
            <p:txBody>
              <a:bodyPr/>
              <a:lstStyle/>
              <a:p>
                <a:pPr>
                  <a:defRPr/>
                </a:pPr>
                <a:endParaRPr lang="en-US" dirty="0"/>
              </a:p>
            </p:txBody>
          </p:sp>
          <p:sp>
            <p:nvSpPr>
              <p:cNvPr id="541404" name="Rectangle 732"/>
              <p:cNvSpPr>
                <a:spLocks noChangeArrowheads="1"/>
              </p:cNvSpPr>
              <p:nvPr userDrawn="1"/>
            </p:nvSpPr>
            <p:spPr bwMode="auto">
              <a:xfrm>
                <a:off x="4459" y="962"/>
                <a:ext cx="62" cy="6"/>
              </a:xfrm>
              <a:prstGeom prst="rect">
                <a:avLst/>
              </a:prstGeom>
              <a:solidFill>
                <a:srgbClr val="DFC793"/>
              </a:solidFill>
              <a:ln w="0">
                <a:noFill/>
                <a:miter lim="800000"/>
                <a:headEnd/>
                <a:tailEnd/>
              </a:ln>
            </p:spPr>
            <p:txBody>
              <a:bodyPr/>
              <a:lstStyle/>
              <a:p>
                <a:pPr>
                  <a:defRPr/>
                </a:pPr>
                <a:endParaRPr lang="en-US" dirty="0"/>
              </a:p>
            </p:txBody>
          </p:sp>
          <p:sp>
            <p:nvSpPr>
              <p:cNvPr id="541405" name="Rectangle 733"/>
              <p:cNvSpPr>
                <a:spLocks noChangeArrowheads="1"/>
              </p:cNvSpPr>
              <p:nvPr userDrawn="1"/>
            </p:nvSpPr>
            <p:spPr bwMode="auto">
              <a:xfrm>
                <a:off x="4823" y="962"/>
                <a:ext cx="392" cy="6"/>
              </a:xfrm>
              <a:prstGeom prst="rect">
                <a:avLst/>
              </a:prstGeom>
              <a:solidFill>
                <a:srgbClr val="DFC793"/>
              </a:solidFill>
              <a:ln w="0">
                <a:noFill/>
                <a:miter lim="800000"/>
                <a:headEnd/>
                <a:tailEnd/>
              </a:ln>
            </p:spPr>
            <p:txBody>
              <a:bodyPr/>
              <a:lstStyle/>
              <a:p>
                <a:pPr>
                  <a:defRPr/>
                </a:pPr>
                <a:endParaRPr lang="en-US" dirty="0"/>
              </a:p>
            </p:txBody>
          </p:sp>
          <p:sp>
            <p:nvSpPr>
              <p:cNvPr id="541406" name="Rectangle 734"/>
              <p:cNvSpPr>
                <a:spLocks noChangeArrowheads="1"/>
              </p:cNvSpPr>
              <p:nvPr userDrawn="1"/>
            </p:nvSpPr>
            <p:spPr bwMode="auto">
              <a:xfrm>
                <a:off x="5254" y="962"/>
                <a:ext cx="269" cy="6"/>
              </a:xfrm>
              <a:prstGeom prst="rect">
                <a:avLst/>
              </a:prstGeom>
              <a:solidFill>
                <a:srgbClr val="DFC793"/>
              </a:solidFill>
              <a:ln w="0">
                <a:noFill/>
                <a:miter lim="800000"/>
                <a:headEnd/>
                <a:tailEnd/>
              </a:ln>
            </p:spPr>
            <p:txBody>
              <a:bodyPr/>
              <a:lstStyle/>
              <a:p>
                <a:pPr>
                  <a:defRPr/>
                </a:pPr>
                <a:endParaRPr lang="en-US" dirty="0"/>
              </a:p>
            </p:txBody>
          </p:sp>
          <p:sp>
            <p:nvSpPr>
              <p:cNvPr id="541407" name="Rectangle 735"/>
              <p:cNvSpPr>
                <a:spLocks noChangeArrowheads="1"/>
              </p:cNvSpPr>
              <p:nvPr userDrawn="1"/>
            </p:nvSpPr>
            <p:spPr bwMode="auto">
              <a:xfrm>
                <a:off x="5802" y="962"/>
                <a:ext cx="23" cy="6"/>
              </a:xfrm>
              <a:prstGeom prst="rect">
                <a:avLst/>
              </a:prstGeom>
              <a:solidFill>
                <a:srgbClr val="DFC793"/>
              </a:solidFill>
              <a:ln w="0">
                <a:noFill/>
                <a:miter lim="800000"/>
                <a:headEnd/>
                <a:tailEnd/>
              </a:ln>
            </p:spPr>
            <p:txBody>
              <a:bodyPr/>
              <a:lstStyle/>
              <a:p>
                <a:pPr>
                  <a:defRPr/>
                </a:pPr>
                <a:endParaRPr lang="en-US" dirty="0"/>
              </a:p>
            </p:txBody>
          </p:sp>
          <p:sp>
            <p:nvSpPr>
              <p:cNvPr id="541408" name="Rectangle 736"/>
              <p:cNvSpPr>
                <a:spLocks noChangeArrowheads="1"/>
              </p:cNvSpPr>
              <p:nvPr userDrawn="1"/>
            </p:nvSpPr>
            <p:spPr bwMode="auto">
              <a:xfrm>
                <a:off x="3945" y="968"/>
                <a:ext cx="117" cy="6"/>
              </a:xfrm>
              <a:prstGeom prst="rect">
                <a:avLst/>
              </a:prstGeom>
              <a:solidFill>
                <a:srgbClr val="DFC793"/>
              </a:solidFill>
              <a:ln w="0">
                <a:noFill/>
                <a:miter lim="800000"/>
                <a:headEnd/>
                <a:tailEnd/>
              </a:ln>
            </p:spPr>
            <p:txBody>
              <a:bodyPr/>
              <a:lstStyle/>
              <a:p>
                <a:pPr>
                  <a:defRPr/>
                </a:pPr>
                <a:endParaRPr lang="en-US" dirty="0"/>
              </a:p>
            </p:txBody>
          </p:sp>
          <p:sp>
            <p:nvSpPr>
              <p:cNvPr id="541409" name="Rectangle 737"/>
              <p:cNvSpPr>
                <a:spLocks noChangeArrowheads="1"/>
              </p:cNvSpPr>
              <p:nvPr userDrawn="1"/>
            </p:nvSpPr>
            <p:spPr bwMode="auto">
              <a:xfrm>
                <a:off x="4459" y="968"/>
                <a:ext cx="68" cy="6"/>
              </a:xfrm>
              <a:prstGeom prst="rect">
                <a:avLst/>
              </a:prstGeom>
              <a:solidFill>
                <a:srgbClr val="DFC793"/>
              </a:solidFill>
              <a:ln w="0">
                <a:noFill/>
                <a:miter lim="800000"/>
                <a:headEnd/>
                <a:tailEnd/>
              </a:ln>
            </p:spPr>
            <p:txBody>
              <a:bodyPr/>
              <a:lstStyle/>
              <a:p>
                <a:pPr>
                  <a:defRPr/>
                </a:pPr>
                <a:endParaRPr lang="en-US" dirty="0"/>
              </a:p>
            </p:txBody>
          </p:sp>
          <p:sp>
            <p:nvSpPr>
              <p:cNvPr id="541410" name="Rectangle 738"/>
              <p:cNvSpPr>
                <a:spLocks noChangeArrowheads="1"/>
              </p:cNvSpPr>
              <p:nvPr userDrawn="1"/>
            </p:nvSpPr>
            <p:spPr bwMode="auto">
              <a:xfrm>
                <a:off x="4840" y="968"/>
                <a:ext cx="386" cy="6"/>
              </a:xfrm>
              <a:prstGeom prst="rect">
                <a:avLst/>
              </a:prstGeom>
              <a:solidFill>
                <a:srgbClr val="DFC793"/>
              </a:solidFill>
              <a:ln w="0">
                <a:noFill/>
                <a:miter lim="800000"/>
                <a:headEnd/>
                <a:tailEnd/>
              </a:ln>
            </p:spPr>
            <p:txBody>
              <a:bodyPr/>
              <a:lstStyle/>
              <a:p>
                <a:pPr>
                  <a:defRPr/>
                </a:pPr>
                <a:endParaRPr lang="en-US" dirty="0"/>
              </a:p>
            </p:txBody>
          </p:sp>
          <p:sp>
            <p:nvSpPr>
              <p:cNvPr id="541411" name="Rectangle 739"/>
              <p:cNvSpPr>
                <a:spLocks noChangeArrowheads="1"/>
              </p:cNvSpPr>
              <p:nvPr userDrawn="1"/>
            </p:nvSpPr>
            <p:spPr bwMode="auto">
              <a:xfrm>
                <a:off x="5260" y="968"/>
                <a:ext cx="257" cy="6"/>
              </a:xfrm>
              <a:prstGeom prst="rect">
                <a:avLst/>
              </a:prstGeom>
              <a:solidFill>
                <a:srgbClr val="DFC793"/>
              </a:solidFill>
              <a:ln w="0">
                <a:noFill/>
                <a:miter lim="800000"/>
                <a:headEnd/>
                <a:tailEnd/>
              </a:ln>
            </p:spPr>
            <p:txBody>
              <a:bodyPr/>
              <a:lstStyle/>
              <a:p>
                <a:pPr>
                  <a:defRPr/>
                </a:pPr>
                <a:endParaRPr lang="en-US" dirty="0"/>
              </a:p>
            </p:txBody>
          </p:sp>
          <p:sp>
            <p:nvSpPr>
              <p:cNvPr id="541412" name="Rectangle 740"/>
              <p:cNvSpPr>
                <a:spLocks noChangeArrowheads="1"/>
              </p:cNvSpPr>
              <p:nvPr userDrawn="1"/>
            </p:nvSpPr>
            <p:spPr bwMode="auto">
              <a:xfrm>
                <a:off x="5802" y="968"/>
                <a:ext cx="17" cy="6"/>
              </a:xfrm>
              <a:prstGeom prst="rect">
                <a:avLst/>
              </a:prstGeom>
              <a:solidFill>
                <a:srgbClr val="DFC793"/>
              </a:solidFill>
              <a:ln w="0">
                <a:noFill/>
                <a:miter lim="800000"/>
                <a:headEnd/>
                <a:tailEnd/>
              </a:ln>
            </p:spPr>
            <p:txBody>
              <a:bodyPr/>
              <a:lstStyle/>
              <a:p>
                <a:pPr>
                  <a:defRPr/>
                </a:pPr>
                <a:endParaRPr lang="en-US" dirty="0"/>
              </a:p>
            </p:txBody>
          </p:sp>
          <p:sp>
            <p:nvSpPr>
              <p:cNvPr id="541413" name="Rectangle 741"/>
              <p:cNvSpPr>
                <a:spLocks noChangeArrowheads="1"/>
              </p:cNvSpPr>
              <p:nvPr userDrawn="1"/>
            </p:nvSpPr>
            <p:spPr bwMode="auto">
              <a:xfrm>
                <a:off x="3939" y="974"/>
                <a:ext cx="123" cy="5"/>
              </a:xfrm>
              <a:prstGeom prst="rect">
                <a:avLst/>
              </a:prstGeom>
              <a:solidFill>
                <a:srgbClr val="DFC793"/>
              </a:solidFill>
              <a:ln w="0">
                <a:noFill/>
                <a:miter lim="800000"/>
                <a:headEnd/>
                <a:tailEnd/>
              </a:ln>
            </p:spPr>
            <p:txBody>
              <a:bodyPr/>
              <a:lstStyle/>
              <a:p>
                <a:pPr>
                  <a:defRPr/>
                </a:pPr>
                <a:endParaRPr lang="en-US" dirty="0"/>
              </a:p>
            </p:txBody>
          </p:sp>
          <p:sp>
            <p:nvSpPr>
              <p:cNvPr id="541414" name="Rectangle 742"/>
              <p:cNvSpPr>
                <a:spLocks noChangeArrowheads="1"/>
              </p:cNvSpPr>
              <p:nvPr userDrawn="1"/>
            </p:nvSpPr>
            <p:spPr bwMode="auto">
              <a:xfrm>
                <a:off x="4459" y="974"/>
                <a:ext cx="68" cy="5"/>
              </a:xfrm>
              <a:prstGeom prst="rect">
                <a:avLst/>
              </a:prstGeom>
              <a:solidFill>
                <a:srgbClr val="DFC793"/>
              </a:solidFill>
              <a:ln w="0">
                <a:noFill/>
                <a:miter lim="800000"/>
                <a:headEnd/>
                <a:tailEnd/>
              </a:ln>
            </p:spPr>
            <p:txBody>
              <a:bodyPr/>
              <a:lstStyle/>
              <a:p>
                <a:pPr>
                  <a:defRPr/>
                </a:pPr>
                <a:endParaRPr lang="en-US" dirty="0"/>
              </a:p>
            </p:txBody>
          </p:sp>
          <p:sp>
            <p:nvSpPr>
              <p:cNvPr id="541415" name="Rectangle 743"/>
              <p:cNvSpPr>
                <a:spLocks noChangeArrowheads="1"/>
              </p:cNvSpPr>
              <p:nvPr userDrawn="1"/>
            </p:nvSpPr>
            <p:spPr bwMode="auto">
              <a:xfrm>
                <a:off x="4851" y="974"/>
                <a:ext cx="392" cy="5"/>
              </a:xfrm>
              <a:prstGeom prst="rect">
                <a:avLst/>
              </a:prstGeom>
              <a:solidFill>
                <a:srgbClr val="DFC793"/>
              </a:solidFill>
              <a:ln w="0">
                <a:noFill/>
                <a:miter lim="800000"/>
                <a:headEnd/>
                <a:tailEnd/>
              </a:ln>
            </p:spPr>
            <p:txBody>
              <a:bodyPr/>
              <a:lstStyle/>
              <a:p>
                <a:pPr>
                  <a:defRPr/>
                </a:pPr>
                <a:endParaRPr lang="en-US" dirty="0"/>
              </a:p>
            </p:txBody>
          </p:sp>
          <p:sp>
            <p:nvSpPr>
              <p:cNvPr id="541416" name="Rectangle 744"/>
              <p:cNvSpPr>
                <a:spLocks noChangeArrowheads="1"/>
              </p:cNvSpPr>
              <p:nvPr userDrawn="1"/>
            </p:nvSpPr>
            <p:spPr bwMode="auto">
              <a:xfrm>
                <a:off x="5265" y="974"/>
                <a:ext cx="252" cy="5"/>
              </a:xfrm>
              <a:prstGeom prst="rect">
                <a:avLst/>
              </a:prstGeom>
              <a:solidFill>
                <a:srgbClr val="DFC793"/>
              </a:solidFill>
              <a:ln w="0">
                <a:noFill/>
                <a:miter lim="800000"/>
                <a:headEnd/>
                <a:tailEnd/>
              </a:ln>
            </p:spPr>
            <p:txBody>
              <a:bodyPr/>
              <a:lstStyle/>
              <a:p>
                <a:pPr>
                  <a:defRPr/>
                </a:pPr>
                <a:endParaRPr lang="en-US" dirty="0"/>
              </a:p>
            </p:txBody>
          </p:sp>
          <p:sp>
            <p:nvSpPr>
              <p:cNvPr id="541417" name="Rectangle 745"/>
              <p:cNvSpPr>
                <a:spLocks noChangeArrowheads="1"/>
              </p:cNvSpPr>
              <p:nvPr userDrawn="1"/>
            </p:nvSpPr>
            <p:spPr bwMode="auto">
              <a:xfrm>
                <a:off x="5802" y="974"/>
                <a:ext cx="17" cy="5"/>
              </a:xfrm>
              <a:prstGeom prst="rect">
                <a:avLst/>
              </a:prstGeom>
              <a:solidFill>
                <a:srgbClr val="DFC793"/>
              </a:solidFill>
              <a:ln w="0">
                <a:noFill/>
                <a:miter lim="800000"/>
                <a:headEnd/>
                <a:tailEnd/>
              </a:ln>
            </p:spPr>
            <p:txBody>
              <a:bodyPr/>
              <a:lstStyle/>
              <a:p>
                <a:pPr>
                  <a:defRPr/>
                </a:pPr>
                <a:endParaRPr lang="en-US" dirty="0"/>
              </a:p>
            </p:txBody>
          </p:sp>
          <p:sp>
            <p:nvSpPr>
              <p:cNvPr id="541418" name="Rectangle 746"/>
              <p:cNvSpPr>
                <a:spLocks noChangeArrowheads="1"/>
              </p:cNvSpPr>
              <p:nvPr userDrawn="1"/>
            </p:nvSpPr>
            <p:spPr bwMode="auto">
              <a:xfrm>
                <a:off x="3933" y="979"/>
                <a:ext cx="135" cy="6"/>
              </a:xfrm>
              <a:prstGeom prst="rect">
                <a:avLst/>
              </a:prstGeom>
              <a:solidFill>
                <a:srgbClr val="DFC793"/>
              </a:solidFill>
              <a:ln w="0">
                <a:noFill/>
                <a:miter lim="800000"/>
                <a:headEnd/>
                <a:tailEnd/>
              </a:ln>
            </p:spPr>
            <p:txBody>
              <a:bodyPr/>
              <a:lstStyle/>
              <a:p>
                <a:pPr>
                  <a:defRPr/>
                </a:pPr>
                <a:endParaRPr lang="en-US" dirty="0"/>
              </a:p>
            </p:txBody>
          </p:sp>
          <p:sp>
            <p:nvSpPr>
              <p:cNvPr id="541419" name="Rectangle 747"/>
              <p:cNvSpPr>
                <a:spLocks noChangeArrowheads="1"/>
              </p:cNvSpPr>
              <p:nvPr userDrawn="1"/>
            </p:nvSpPr>
            <p:spPr bwMode="auto">
              <a:xfrm>
                <a:off x="4465" y="979"/>
                <a:ext cx="62" cy="6"/>
              </a:xfrm>
              <a:prstGeom prst="rect">
                <a:avLst/>
              </a:prstGeom>
              <a:solidFill>
                <a:srgbClr val="DFC793"/>
              </a:solidFill>
              <a:ln w="0">
                <a:noFill/>
                <a:miter lim="800000"/>
                <a:headEnd/>
                <a:tailEnd/>
              </a:ln>
            </p:spPr>
            <p:txBody>
              <a:bodyPr/>
              <a:lstStyle/>
              <a:p>
                <a:pPr>
                  <a:defRPr/>
                </a:pPr>
                <a:endParaRPr lang="en-US" dirty="0"/>
              </a:p>
            </p:txBody>
          </p:sp>
          <p:sp>
            <p:nvSpPr>
              <p:cNvPr id="541420" name="Rectangle 748"/>
              <p:cNvSpPr>
                <a:spLocks noChangeArrowheads="1"/>
              </p:cNvSpPr>
              <p:nvPr userDrawn="1"/>
            </p:nvSpPr>
            <p:spPr bwMode="auto">
              <a:xfrm>
                <a:off x="4868" y="979"/>
                <a:ext cx="386" cy="6"/>
              </a:xfrm>
              <a:prstGeom prst="rect">
                <a:avLst/>
              </a:prstGeom>
              <a:solidFill>
                <a:srgbClr val="DFC793"/>
              </a:solidFill>
              <a:ln w="0">
                <a:noFill/>
                <a:miter lim="800000"/>
                <a:headEnd/>
                <a:tailEnd/>
              </a:ln>
            </p:spPr>
            <p:txBody>
              <a:bodyPr/>
              <a:lstStyle/>
              <a:p>
                <a:pPr>
                  <a:defRPr/>
                </a:pPr>
                <a:endParaRPr lang="en-US" dirty="0"/>
              </a:p>
            </p:txBody>
          </p:sp>
          <p:sp>
            <p:nvSpPr>
              <p:cNvPr id="541421" name="Rectangle 749"/>
              <p:cNvSpPr>
                <a:spLocks noChangeArrowheads="1"/>
              </p:cNvSpPr>
              <p:nvPr userDrawn="1"/>
            </p:nvSpPr>
            <p:spPr bwMode="auto">
              <a:xfrm>
                <a:off x="5271" y="979"/>
                <a:ext cx="240" cy="6"/>
              </a:xfrm>
              <a:prstGeom prst="rect">
                <a:avLst/>
              </a:prstGeom>
              <a:solidFill>
                <a:srgbClr val="DFC793"/>
              </a:solidFill>
              <a:ln w="0">
                <a:noFill/>
                <a:miter lim="800000"/>
                <a:headEnd/>
                <a:tailEnd/>
              </a:ln>
            </p:spPr>
            <p:txBody>
              <a:bodyPr/>
              <a:lstStyle/>
              <a:p>
                <a:pPr>
                  <a:defRPr/>
                </a:pPr>
                <a:endParaRPr lang="en-US" dirty="0"/>
              </a:p>
            </p:txBody>
          </p:sp>
          <p:sp>
            <p:nvSpPr>
              <p:cNvPr id="541422" name="Rectangle 750"/>
              <p:cNvSpPr>
                <a:spLocks noChangeArrowheads="1"/>
              </p:cNvSpPr>
              <p:nvPr userDrawn="1"/>
            </p:nvSpPr>
            <p:spPr bwMode="auto">
              <a:xfrm>
                <a:off x="5802" y="979"/>
                <a:ext cx="17" cy="6"/>
              </a:xfrm>
              <a:prstGeom prst="rect">
                <a:avLst/>
              </a:prstGeom>
              <a:solidFill>
                <a:srgbClr val="DFC793"/>
              </a:solidFill>
              <a:ln w="0">
                <a:noFill/>
                <a:miter lim="800000"/>
                <a:headEnd/>
                <a:tailEnd/>
              </a:ln>
            </p:spPr>
            <p:txBody>
              <a:bodyPr/>
              <a:lstStyle/>
              <a:p>
                <a:pPr>
                  <a:defRPr/>
                </a:pPr>
                <a:endParaRPr lang="en-US" dirty="0"/>
              </a:p>
            </p:txBody>
          </p:sp>
          <p:sp>
            <p:nvSpPr>
              <p:cNvPr id="541423" name="Rectangle 751"/>
              <p:cNvSpPr>
                <a:spLocks noChangeArrowheads="1"/>
              </p:cNvSpPr>
              <p:nvPr userDrawn="1"/>
            </p:nvSpPr>
            <p:spPr bwMode="auto">
              <a:xfrm>
                <a:off x="3928" y="985"/>
                <a:ext cx="140" cy="5"/>
              </a:xfrm>
              <a:prstGeom prst="rect">
                <a:avLst/>
              </a:prstGeom>
              <a:solidFill>
                <a:srgbClr val="DFC793"/>
              </a:solidFill>
              <a:ln w="0">
                <a:noFill/>
                <a:miter lim="800000"/>
                <a:headEnd/>
                <a:tailEnd/>
              </a:ln>
            </p:spPr>
            <p:txBody>
              <a:bodyPr/>
              <a:lstStyle/>
              <a:p>
                <a:pPr>
                  <a:defRPr/>
                </a:pPr>
                <a:endParaRPr lang="en-US" dirty="0"/>
              </a:p>
            </p:txBody>
          </p:sp>
          <p:sp>
            <p:nvSpPr>
              <p:cNvPr id="541424" name="Rectangle 752"/>
              <p:cNvSpPr>
                <a:spLocks noChangeArrowheads="1"/>
              </p:cNvSpPr>
              <p:nvPr userDrawn="1"/>
            </p:nvSpPr>
            <p:spPr bwMode="auto">
              <a:xfrm>
                <a:off x="4465" y="985"/>
                <a:ext cx="67" cy="5"/>
              </a:xfrm>
              <a:prstGeom prst="rect">
                <a:avLst/>
              </a:prstGeom>
              <a:solidFill>
                <a:srgbClr val="DFC793"/>
              </a:solidFill>
              <a:ln w="0">
                <a:noFill/>
                <a:miter lim="800000"/>
                <a:headEnd/>
                <a:tailEnd/>
              </a:ln>
            </p:spPr>
            <p:txBody>
              <a:bodyPr/>
              <a:lstStyle/>
              <a:p>
                <a:pPr>
                  <a:defRPr/>
                </a:pPr>
                <a:endParaRPr lang="en-US" dirty="0"/>
              </a:p>
            </p:txBody>
          </p:sp>
          <p:sp>
            <p:nvSpPr>
              <p:cNvPr id="541425" name="Rectangle 753"/>
              <p:cNvSpPr>
                <a:spLocks noChangeArrowheads="1"/>
              </p:cNvSpPr>
              <p:nvPr userDrawn="1"/>
            </p:nvSpPr>
            <p:spPr bwMode="auto">
              <a:xfrm>
                <a:off x="4879" y="985"/>
                <a:ext cx="632" cy="5"/>
              </a:xfrm>
              <a:prstGeom prst="rect">
                <a:avLst/>
              </a:prstGeom>
              <a:solidFill>
                <a:srgbClr val="DFC793"/>
              </a:solidFill>
              <a:ln w="0">
                <a:noFill/>
                <a:miter lim="800000"/>
                <a:headEnd/>
                <a:tailEnd/>
              </a:ln>
            </p:spPr>
            <p:txBody>
              <a:bodyPr/>
              <a:lstStyle/>
              <a:p>
                <a:pPr>
                  <a:defRPr/>
                </a:pPr>
                <a:endParaRPr lang="en-US" dirty="0"/>
              </a:p>
            </p:txBody>
          </p:sp>
          <p:sp>
            <p:nvSpPr>
              <p:cNvPr id="541426" name="Rectangle 754"/>
              <p:cNvSpPr>
                <a:spLocks noChangeArrowheads="1"/>
              </p:cNvSpPr>
              <p:nvPr userDrawn="1"/>
            </p:nvSpPr>
            <p:spPr bwMode="auto">
              <a:xfrm>
                <a:off x="5802" y="985"/>
                <a:ext cx="17" cy="5"/>
              </a:xfrm>
              <a:prstGeom prst="rect">
                <a:avLst/>
              </a:prstGeom>
              <a:solidFill>
                <a:srgbClr val="DFC793"/>
              </a:solidFill>
              <a:ln w="0">
                <a:noFill/>
                <a:miter lim="800000"/>
                <a:headEnd/>
                <a:tailEnd/>
              </a:ln>
            </p:spPr>
            <p:txBody>
              <a:bodyPr/>
              <a:lstStyle/>
              <a:p>
                <a:pPr>
                  <a:defRPr/>
                </a:pPr>
                <a:endParaRPr lang="en-US" dirty="0"/>
              </a:p>
            </p:txBody>
          </p:sp>
          <p:sp>
            <p:nvSpPr>
              <p:cNvPr id="541427" name="Rectangle 755"/>
              <p:cNvSpPr>
                <a:spLocks noChangeArrowheads="1"/>
              </p:cNvSpPr>
              <p:nvPr userDrawn="1"/>
            </p:nvSpPr>
            <p:spPr bwMode="auto">
              <a:xfrm>
                <a:off x="3922" y="990"/>
                <a:ext cx="151" cy="6"/>
              </a:xfrm>
              <a:prstGeom prst="rect">
                <a:avLst/>
              </a:prstGeom>
              <a:solidFill>
                <a:srgbClr val="DFC793"/>
              </a:solidFill>
              <a:ln w="0">
                <a:noFill/>
                <a:miter lim="800000"/>
                <a:headEnd/>
                <a:tailEnd/>
              </a:ln>
            </p:spPr>
            <p:txBody>
              <a:bodyPr/>
              <a:lstStyle/>
              <a:p>
                <a:pPr>
                  <a:defRPr/>
                </a:pPr>
                <a:endParaRPr lang="en-US" dirty="0"/>
              </a:p>
            </p:txBody>
          </p:sp>
          <p:sp>
            <p:nvSpPr>
              <p:cNvPr id="541428" name="Rectangle 756"/>
              <p:cNvSpPr>
                <a:spLocks noChangeArrowheads="1"/>
              </p:cNvSpPr>
              <p:nvPr userDrawn="1"/>
            </p:nvSpPr>
            <p:spPr bwMode="auto">
              <a:xfrm>
                <a:off x="4471" y="990"/>
                <a:ext cx="61" cy="6"/>
              </a:xfrm>
              <a:prstGeom prst="rect">
                <a:avLst/>
              </a:prstGeom>
              <a:solidFill>
                <a:srgbClr val="DFC793"/>
              </a:solidFill>
              <a:ln w="0">
                <a:noFill/>
                <a:miter lim="800000"/>
                <a:headEnd/>
                <a:tailEnd/>
              </a:ln>
            </p:spPr>
            <p:txBody>
              <a:bodyPr/>
              <a:lstStyle/>
              <a:p>
                <a:pPr>
                  <a:defRPr/>
                </a:pPr>
                <a:endParaRPr lang="en-US" dirty="0"/>
              </a:p>
            </p:txBody>
          </p:sp>
          <p:sp>
            <p:nvSpPr>
              <p:cNvPr id="541429" name="Rectangle 757"/>
              <p:cNvSpPr>
                <a:spLocks noChangeArrowheads="1"/>
              </p:cNvSpPr>
              <p:nvPr userDrawn="1"/>
            </p:nvSpPr>
            <p:spPr bwMode="auto">
              <a:xfrm>
                <a:off x="4890" y="990"/>
                <a:ext cx="621" cy="6"/>
              </a:xfrm>
              <a:prstGeom prst="rect">
                <a:avLst/>
              </a:prstGeom>
              <a:solidFill>
                <a:srgbClr val="DFC793"/>
              </a:solidFill>
              <a:ln w="0">
                <a:noFill/>
                <a:miter lim="800000"/>
                <a:headEnd/>
                <a:tailEnd/>
              </a:ln>
            </p:spPr>
            <p:txBody>
              <a:bodyPr/>
              <a:lstStyle/>
              <a:p>
                <a:pPr>
                  <a:defRPr/>
                </a:pPr>
                <a:endParaRPr lang="en-US" dirty="0"/>
              </a:p>
            </p:txBody>
          </p:sp>
          <p:sp>
            <p:nvSpPr>
              <p:cNvPr id="541430" name="Rectangle 758"/>
              <p:cNvSpPr>
                <a:spLocks noChangeArrowheads="1"/>
              </p:cNvSpPr>
              <p:nvPr userDrawn="1"/>
            </p:nvSpPr>
            <p:spPr bwMode="auto">
              <a:xfrm>
                <a:off x="5802" y="990"/>
                <a:ext cx="17" cy="6"/>
              </a:xfrm>
              <a:prstGeom prst="rect">
                <a:avLst/>
              </a:prstGeom>
              <a:solidFill>
                <a:srgbClr val="DFC793"/>
              </a:solidFill>
              <a:ln w="0">
                <a:noFill/>
                <a:miter lim="800000"/>
                <a:headEnd/>
                <a:tailEnd/>
              </a:ln>
            </p:spPr>
            <p:txBody>
              <a:bodyPr/>
              <a:lstStyle/>
              <a:p>
                <a:pPr>
                  <a:defRPr/>
                </a:pPr>
                <a:endParaRPr lang="en-US" dirty="0"/>
              </a:p>
            </p:txBody>
          </p:sp>
          <p:sp>
            <p:nvSpPr>
              <p:cNvPr id="541431" name="Rectangle 759"/>
              <p:cNvSpPr>
                <a:spLocks noChangeArrowheads="1"/>
              </p:cNvSpPr>
              <p:nvPr userDrawn="1"/>
            </p:nvSpPr>
            <p:spPr bwMode="auto">
              <a:xfrm>
                <a:off x="3917" y="996"/>
                <a:ext cx="156" cy="6"/>
              </a:xfrm>
              <a:prstGeom prst="rect">
                <a:avLst/>
              </a:prstGeom>
              <a:solidFill>
                <a:srgbClr val="DFC793"/>
              </a:solidFill>
              <a:ln w="0">
                <a:noFill/>
                <a:miter lim="800000"/>
                <a:headEnd/>
                <a:tailEnd/>
              </a:ln>
            </p:spPr>
            <p:txBody>
              <a:bodyPr/>
              <a:lstStyle/>
              <a:p>
                <a:pPr>
                  <a:defRPr/>
                </a:pPr>
                <a:endParaRPr lang="en-US" dirty="0"/>
              </a:p>
            </p:txBody>
          </p:sp>
          <p:sp>
            <p:nvSpPr>
              <p:cNvPr id="541432" name="Rectangle 760"/>
              <p:cNvSpPr>
                <a:spLocks noChangeArrowheads="1"/>
              </p:cNvSpPr>
              <p:nvPr userDrawn="1"/>
            </p:nvSpPr>
            <p:spPr bwMode="auto">
              <a:xfrm>
                <a:off x="4471" y="996"/>
                <a:ext cx="67" cy="6"/>
              </a:xfrm>
              <a:prstGeom prst="rect">
                <a:avLst/>
              </a:prstGeom>
              <a:solidFill>
                <a:srgbClr val="DFC793"/>
              </a:solidFill>
              <a:ln w="0">
                <a:noFill/>
                <a:miter lim="800000"/>
                <a:headEnd/>
                <a:tailEnd/>
              </a:ln>
            </p:spPr>
            <p:txBody>
              <a:bodyPr/>
              <a:lstStyle/>
              <a:p>
                <a:pPr>
                  <a:defRPr/>
                </a:pPr>
                <a:endParaRPr lang="en-US" dirty="0"/>
              </a:p>
            </p:txBody>
          </p:sp>
          <p:sp>
            <p:nvSpPr>
              <p:cNvPr id="541433" name="Rectangle 761"/>
              <p:cNvSpPr>
                <a:spLocks noChangeArrowheads="1"/>
              </p:cNvSpPr>
              <p:nvPr userDrawn="1"/>
            </p:nvSpPr>
            <p:spPr bwMode="auto">
              <a:xfrm>
                <a:off x="4907" y="996"/>
                <a:ext cx="599" cy="6"/>
              </a:xfrm>
              <a:prstGeom prst="rect">
                <a:avLst/>
              </a:prstGeom>
              <a:solidFill>
                <a:srgbClr val="DFC793"/>
              </a:solidFill>
              <a:ln w="0">
                <a:noFill/>
                <a:miter lim="800000"/>
                <a:headEnd/>
                <a:tailEnd/>
              </a:ln>
            </p:spPr>
            <p:txBody>
              <a:bodyPr/>
              <a:lstStyle/>
              <a:p>
                <a:pPr>
                  <a:defRPr/>
                </a:pPr>
                <a:endParaRPr lang="en-US" dirty="0"/>
              </a:p>
            </p:txBody>
          </p:sp>
          <p:sp>
            <p:nvSpPr>
              <p:cNvPr id="541434" name="Rectangle 762"/>
              <p:cNvSpPr>
                <a:spLocks noChangeArrowheads="1"/>
              </p:cNvSpPr>
              <p:nvPr userDrawn="1"/>
            </p:nvSpPr>
            <p:spPr bwMode="auto">
              <a:xfrm>
                <a:off x="5802" y="996"/>
                <a:ext cx="17" cy="6"/>
              </a:xfrm>
              <a:prstGeom prst="rect">
                <a:avLst/>
              </a:prstGeom>
              <a:solidFill>
                <a:srgbClr val="DFC793"/>
              </a:solidFill>
              <a:ln w="0">
                <a:noFill/>
                <a:miter lim="800000"/>
                <a:headEnd/>
                <a:tailEnd/>
              </a:ln>
            </p:spPr>
            <p:txBody>
              <a:bodyPr/>
              <a:lstStyle/>
              <a:p>
                <a:pPr>
                  <a:defRPr/>
                </a:pPr>
                <a:endParaRPr lang="en-US" dirty="0"/>
              </a:p>
            </p:txBody>
          </p:sp>
          <p:sp>
            <p:nvSpPr>
              <p:cNvPr id="541435" name="Rectangle 763"/>
              <p:cNvSpPr>
                <a:spLocks noChangeArrowheads="1"/>
              </p:cNvSpPr>
              <p:nvPr userDrawn="1"/>
            </p:nvSpPr>
            <p:spPr bwMode="auto">
              <a:xfrm>
                <a:off x="3911" y="1002"/>
                <a:ext cx="168" cy="5"/>
              </a:xfrm>
              <a:prstGeom prst="rect">
                <a:avLst/>
              </a:prstGeom>
              <a:solidFill>
                <a:srgbClr val="DFC793"/>
              </a:solidFill>
              <a:ln w="0">
                <a:noFill/>
                <a:miter lim="800000"/>
                <a:headEnd/>
                <a:tailEnd/>
              </a:ln>
            </p:spPr>
            <p:txBody>
              <a:bodyPr/>
              <a:lstStyle/>
              <a:p>
                <a:pPr>
                  <a:defRPr/>
                </a:pPr>
                <a:endParaRPr lang="en-US" dirty="0"/>
              </a:p>
            </p:txBody>
          </p:sp>
          <p:sp>
            <p:nvSpPr>
              <p:cNvPr id="541436" name="Rectangle 764"/>
              <p:cNvSpPr>
                <a:spLocks noChangeArrowheads="1"/>
              </p:cNvSpPr>
              <p:nvPr userDrawn="1"/>
            </p:nvSpPr>
            <p:spPr bwMode="auto">
              <a:xfrm>
                <a:off x="4471" y="1002"/>
                <a:ext cx="67" cy="5"/>
              </a:xfrm>
              <a:prstGeom prst="rect">
                <a:avLst/>
              </a:prstGeom>
              <a:solidFill>
                <a:srgbClr val="DFC793"/>
              </a:solidFill>
              <a:ln w="0">
                <a:noFill/>
                <a:miter lim="800000"/>
                <a:headEnd/>
                <a:tailEnd/>
              </a:ln>
            </p:spPr>
            <p:txBody>
              <a:bodyPr/>
              <a:lstStyle/>
              <a:p>
                <a:pPr>
                  <a:defRPr/>
                </a:pPr>
                <a:endParaRPr lang="en-US" dirty="0"/>
              </a:p>
            </p:txBody>
          </p:sp>
          <p:sp>
            <p:nvSpPr>
              <p:cNvPr id="541437" name="Rectangle 765"/>
              <p:cNvSpPr>
                <a:spLocks noChangeArrowheads="1"/>
              </p:cNvSpPr>
              <p:nvPr userDrawn="1"/>
            </p:nvSpPr>
            <p:spPr bwMode="auto">
              <a:xfrm>
                <a:off x="4918" y="1002"/>
                <a:ext cx="588" cy="5"/>
              </a:xfrm>
              <a:prstGeom prst="rect">
                <a:avLst/>
              </a:prstGeom>
              <a:solidFill>
                <a:srgbClr val="DFC793"/>
              </a:solidFill>
              <a:ln w="0">
                <a:noFill/>
                <a:miter lim="800000"/>
                <a:headEnd/>
                <a:tailEnd/>
              </a:ln>
            </p:spPr>
            <p:txBody>
              <a:bodyPr/>
              <a:lstStyle/>
              <a:p>
                <a:pPr>
                  <a:defRPr/>
                </a:pPr>
                <a:endParaRPr lang="en-US" dirty="0"/>
              </a:p>
            </p:txBody>
          </p:sp>
          <p:sp>
            <p:nvSpPr>
              <p:cNvPr id="541438" name="Rectangle 766"/>
              <p:cNvSpPr>
                <a:spLocks noChangeArrowheads="1"/>
              </p:cNvSpPr>
              <p:nvPr userDrawn="1"/>
            </p:nvSpPr>
            <p:spPr bwMode="auto">
              <a:xfrm>
                <a:off x="5802" y="1002"/>
                <a:ext cx="17" cy="5"/>
              </a:xfrm>
              <a:prstGeom prst="rect">
                <a:avLst/>
              </a:prstGeom>
              <a:solidFill>
                <a:srgbClr val="DFC793"/>
              </a:solidFill>
              <a:ln w="0">
                <a:noFill/>
                <a:miter lim="800000"/>
                <a:headEnd/>
                <a:tailEnd/>
              </a:ln>
            </p:spPr>
            <p:txBody>
              <a:bodyPr/>
              <a:lstStyle/>
              <a:p>
                <a:pPr>
                  <a:defRPr/>
                </a:pPr>
                <a:endParaRPr lang="en-US" dirty="0"/>
              </a:p>
            </p:txBody>
          </p:sp>
          <p:sp>
            <p:nvSpPr>
              <p:cNvPr id="541439" name="Rectangle 767"/>
              <p:cNvSpPr>
                <a:spLocks noChangeArrowheads="1"/>
              </p:cNvSpPr>
              <p:nvPr userDrawn="1"/>
            </p:nvSpPr>
            <p:spPr bwMode="auto">
              <a:xfrm>
                <a:off x="3905" y="1007"/>
                <a:ext cx="174" cy="6"/>
              </a:xfrm>
              <a:prstGeom prst="rect">
                <a:avLst/>
              </a:prstGeom>
              <a:solidFill>
                <a:srgbClr val="DFC793"/>
              </a:solidFill>
              <a:ln w="0">
                <a:noFill/>
                <a:miter lim="800000"/>
                <a:headEnd/>
                <a:tailEnd/>
              </a:ln>
            </p:spPr>
            <p:txBody>
              <a:bodyPr/>
              <a:lstStyle/>
              <a:p>
                <a:pPr>
                  <a:defRPr/>
                </a:pPr>
                <a:endParaRPr lang="en-US" dirty="0"/>
              </a:p>
            </p:txBody>
          </p:sp>
          <p:sp>
            <p:nvSpPr>
              <p:cNvPr id="541440" name="Rectangle 768"/>
              <p:cNvSpPr>
                <a:spLocks noChangeArrowheads="1"/>
              </p:cNvSpPr>
              <p:nvPr userDrawn="1"/>
            </p:nvSpPr>
            <p:spPr bwMode="auto">
              <a:xfrm>
                <a:off x="4476" y="1007"/>
                <a:ext cx="67" cy="6"/>
              </a:xfrm>
              <a:prstGeom prst="rect">
                <a:avLst/>
              </a:prstGeom>
              <a:solidFill>
                <a:srgbClr val="DFC793"/>
              </a:solidFill>
              <a:ln w="0">
                <a:noFill/>
                <a:miter lim="800000"/>
                <a:headEnd/>
                <a:tailEnd/>
              </a:ln>
            </p:spPr>
            <p:txBody>
              <a:bodyPr/>
              <a:lstStyle/>
              <a:p>
                <a:pPr>
                  <a:defRPr/>
                </a:pPr>
                <a:endParaRPr lang="en-US" dirty="0"/>
              </a:p>
            </p:txBody>
          </p:sp>
          <p:sp>
            <p:nvSpPr>
              <p:cNvPr id="541441" name="Rectangle 769"/>
              <p:cNvSpPr>
                <a:spLocks noChangeArrowheads="1"/>
              </p:cNvSpPr>
              <p:nvPr userDrawn="1"/>
            </p:nvSpPr>
            <p:spPr bwMode="auto">
              <a:xfrm>
                <a:off x="4929" y="1007"/>
                <a:ext cx="571" cy="6"/>
              </a:xfrm>
              <a:prstGeom prst="rect">
                <a:avLst/>
              </a:prstGeom>
              <a:solidFill>
                <a:srgbClr val="DFC793"/>
              </a:solidFill>
              <a:ln w="0">
                <a:noFill/>
                <a:miter lim="800000"/>
                <a:headEnd/>
                <a:tailEnd/>
              </a:ln>
            </p:spPr>
            <p:txBody>
              <a:bodyPr/>
              <a:lstStyle/>
              <a:p>
                <a:pPr>
                  <a:defRPr/>
                </a:pPr>
                <a:endParaRPr lang="en-US" dirty="0"/>
              </a:p>
            </p:txBody>
          </p:sp>
          <p:sp>
            <p:nvSpPr>
              <p:cNvPr id="541442" name="Rectangle 770"/>
              <p:cNvSpPr>
                <a:spLocks noChangeArrowheads="1"/>
              </p:cNvSpPr>
              <p:nvPr userDrawn="1"/>
            </p:nvSpPr>
            <p:spPr bwMode="auto">
              <a:xfrm>
                <a:off x="5802" y="1007"/>
                <a:ext cx="17" cy="6"/>
              </a:xfrm>
              <a:prstGeom prst="rect">
                <a:avLst/>
              </a:prstGeom>
              <a:solidFill>
                <a:srgbClr val="DFC793"/>
              </a:solidFill>
              <a:ln w="0">
                <a:noFill/>
                <a:miter lim="800000"/>
                <a:headEnd/>
                <a:tailEnd/>
              </a:ln>
            </p:spPr>
            <p:txBody>
              <a:bodyPr/>
              <a:lstStyle/>
              <a:p>
                <a:pPr>
                  <a:defRPr/>
                </a:pPr>
                <a:endParaRPr lang="en-US" dirty="0"/>
              </a:p>
            </p:txBody>
          </p:sp>
          <p:sp>
            <p:nvSpPr>
              <p:cNvPr id="541443" name="Rectangle 771"/>
              <p:cNvSpPr>
                <a:spLocks noChangeArrowheads="1"/>
              </p:cNvSpPr>
              <p:nvPr userDrawn="1"/>
            </p:nvSpPr>
            <p:spPr bwMode="auto">
              <a:xfrm>
                <a:off x="3900" y="1013"/>
                <a:ext cx="184" cy="5"/>
              </a:xfrm>
              <a:prstGeom prst="rect">
                <a:avLst/>
              </a:prstGeom>
              <a:solidFill>
                <a:srgbClr val="DFC793"/>
              </a:solidFill>
              <a:ln w="0">
                <a:noFill/>
                <a:miter lim="800000"/>
                <a:headEnd/>
                <a:tailEnd/>
              </a:ln>
            </p:spPr>
            <p:txBody>
              <a:bodyPr/>
              <a:lstStyle/>
              <a:p>
                <a:pPr>
                  <a:defRPr/>
                </a:pPr>
                <a:endParaRPr lang="en-US" dirty="0"/>
              </a:p>
            </p:txBody>
          </p:sp>
          <p:sp>
            <p:nvSpPr>
              <p:cNvPr id="541444" name="Rectangle 772"/>
              <p:cNvSpPr>
                <a:spLocks noChangeArrowheads="1"/>
              </p:cNvSpPr>
              <p:nvPr userDrawn="1"/>
            </p:nvSpPr>
            <p:spPr bwMode="auto">
              <a:xfrm>
                <a:off x="4476" y="1013"/>
                <a:ext cx="67" cy="5"/>
              </a:xfrm>
              <a:prstGeom prst="rect">
                <a:avLst/>
              </a:prstGeom>
              <a:solidFill>
                <a:srgbClr val="DFC793"/>
              </a:solidFill>
              <a:ln w="0">
                <a:noFill/>
                <a:miter lim="800000"/>
                <a:headEnd/>
                <a:tailEnd/>
              </a:ln>
            </p:spPr>
            <p:txBody>
              <a:bodyPr/>
              <a:lstStyle/>
              <a:p>
                <a:pPr>
                  <a:defRPr/>
                </a:pPr>
                <a:endParaRPr lang="en-US" dirty="0"/>
              </a:p>
            </p:txBody>
          </p:sp>
          <p:sp>
            <p:nvSpPr>
              <p:cNvPr id="541445" name="Rectangle 773"/>
              <p:cNvSpPr>
                <a:spLocks noChangeArrowheads="1"/>
              </p:cNvSpPr>
              <p:nvPr userDrawn="1"/>
            </p:nvSpPr>
            <p:spPr bwMode="auto">
              <a:xfrm>
                <a:off x="4946" y="1013"/>
                <a:ext cx="554" cy="5"/>
              </a:xfrm>
              <a:prstGeom prst="rect">
                <a:avLst/>
              </a:prstGeom>
              <a:solidFill>
                <a:srgbClr val="DFC793"/>
              </a:solidFill>
              <a:ln w="0">
                <a:noFill/>
                <a:miter lim="800000"/>
                <a:headEnd/>
                <a:tailEnd/>
              </a:ln>
            </p:spPr>
            <p:txBody>
              <a:bodyPr/>
              <a:lstStyle/>
              <a:p>
                <a:pPr>
                  <a:defRPr/>
                </a:pPr>
                <a:endParaRPr lang="en-US" dirty="0"/>
              </a:p>
            </p:txBody>
          </p:sp>
          <p:sp>
            <p:nvSpPr>
              <p:cNvPr id="541446" name="Rectangle 774"/>
              <p:cNvSpPr>
                <a:spLocks noChangeArrowheads="1"/>
              </p:cNvSpPr>
              <p:nvPr userDrawn="1"/>
            </p:nvSpPr>
            <p:spPr bwMode="auto">
              <a:xfrm>
                <a:off x="5802" y="1013"/>
                <a:ext cx="17" cy="5"/>
              </a:xfrm>
              <a:prstGeom prst="rect">
                <a:avLst/>
              </a:prstGeom>
              <a:solidFill>
                <a:srgbClr val="DFC793"/>
              </a:solidFill>
              <a:ln w="0">
                <a:noFill/>
                <a:miter lim="800000"/>
                <a:headEnd/>
                <a:tailEnd/>
              </a:ln>
            </p:spPr>
            <p:txBody>
              <a:bodyPr/>
              <a:lstStyle/>
              <a:p>
                <a:pPr>
                  <a:defRPr/>
                </a:pPr>
                <a:endParaRPr lang="en-US" dirty="0"/>
              </a:p>
            </p:txBody>
          </p:sp>
          <p:sp>
            <p:nvSpPr>
              <p:cNvPr id="541447" name="Rectangle 775"/>
              <p:cNvSpPr>
                <a:spLocks noChangeArrowheads="1"/>
              </p:cNvSpPr>
              <p:nvPr userDrawn="1"/>
            </p:nvSpPr>
            <p:spPr bwMode="auto">
              <a:xfrm>
                <a:off x="3894" y="1018"/>
                <a:ext cx="190" cy="6"/>
              </a:xfrm>
              <a:prstGeom prst="rect">
                <a:avLst/>
              </a:prstGeom>
              <a:solidFill>
                <a:srgbClr val="DFC793"/>
              </a:solidFill>
              <a:ln w="0">
                <a:noFill/>
                <a:miter lim="800000"/>
                <a:headEnd/>
                <a:tailEnd/>
              </a:ln>
            </p:spPr>
            <p:txBody>
              <a:bodyPr/>
              <a:lstStyle/>
              <a:p>
                <a:pPr>
                  <a:defRPr/>
                </a:pPr>
                <a:endParaRPr lang="en-US" dirty="0"/>
              </a:p>
            </p:txBody>
          </p:sp>
          <p:sp>
            <p:nvSpPr>
              <p:cNvPr id="541448" name="Rectangle 776"/>
              <p:cNvSpPr>
                <a:spLocks noChangeArrowheads="1"/>
              </p:cNvSpPr>
              <p:nvPr userDrawn="1"/>
            </p:nvSpPr>
            <p:spPr bwMode="auto">
              <a:xfrm>
                <a:off x="4482" y="1018"/>
                <a:ext cx="61" cy="6"/>
              </a:xfrm>
              <a:prstGeom prst="rect">
                <a:avLst/>
              </a:prstGeom>
              <a:solidFill>
                <a:srgbClr val="DFC793"/>
              </a:solidFill>
              <a:ln w="0">
                <a:noFill/>
                <a:miter lim="800000"/>
                <a:headEnd/>
                <a:tailEnd/>
              </a:ln>
            </p:spPr>
            <p:txBody>
              <a:bodyPr/>
              <a:lstStyle/>
              <a:p>
                <a:pPr>
                  <a:defRPr/>
                </a:pPr>
                <a:endParaRPr lang="en-US" dirty="0"/>
              </a:p>
            </p:txBody>
          </p:sp>
          <p:sp>
            <p:nvSpPr>
              <p:cNvPr id="541449" name="Rectangle 777"/>
              <p:cNvSpPr>
                <a:spLocks noChangeArrowheads="1"/>
              </p:cNvSpPr>
              <p:nvPr userDrawn="1"/>
            </p:nvSpPr>
            <p:spPr bwMode="auto">
              <a:xfrm>
                <a:off x="4957" y="1018"/>
                <a:ext cx="543" cy="6"/>
              </a:xfrm>
              <a:prstGeom prst="rect">
                <a:avLst/>
              </a:prstGeom>
              <a:solidFill>
                <a:srgbClr val="DFC793"/>
              </a:solidFill>
              <a:ln w="0">
                <a:noFill/>
                <a:miter lim="800000"/>
                <a:headEnd/>
                <a:tailEnd/>
              </a:ln>
            </p:spPr>
            <p:txBody>
              <a:bodyPr/>
              <a:lstStyle/>
              <a:p>
                <a:pPr>
                  <a:defRPr/>
                </a:pPr>
                <a:endParaRPr lang="en-US" dirty="0"/>
              </a:p>
            </p:txBody>
          </p:sp>
          <p:sp>
            <p:nvSpPr>
              <p:cNvPr id="541450" name="Rectangle 778"/>
              <p:cNvSpPr>
                <a:spLocks noChangeArrowheads="1"/>
              </p:cNvSpPr>
              <p:nvPr userDrawn="1"/>
            </p:nvSpPr>
            <p:spPr bwMode="auto">
              <a:xfrm>
                <a:off x="5802" y="1018"/>
                <a:ext cx="17" cy="6"/>
              </a:xfrm>
              <a:prstGeom prst="rect">
                <a:avLst/>
              </a:prstGeom>
              <a:solidFill>
                <a:srgbClr val="DFC793"/>
              </a:solidFill>
              <a:ln w="0">
                <a:noFill/>
                <a:miter lim="800000"/>
                <a:headEnd/>
                <a:tailEnd/>
              </a:ln>
            </p:spPr>
            <p:txBody>
              <a:bodyPr/>
              <a:lstStyle/>
              <a:p>
                <a:pPr>
                  <a:defRPr/>
                </a:pPr>
                <a:endParaRPr lang="en-US" dirty="0"/>
              </a:p>
            </p:txBody>
          </p:sp>
          <p:sp>
            <p:nvSpPr>
              <p:cNvPr id="541451" name="Rectangle 779"/>
              <p:cNvSpPr>
                <a:spLocks noChangeArrowheads="1"/>
              </p:cNvSpPr>
              <p:nvPr userDrawn="1"/>
            </p:nvSpPr>
            <p:spPr bwMode="auto">
              <a:xfrm>
                <a:off x="3889" y="1024"/>
                <a:ext cx="195" cy="6"/>
              </a:xfrm>
              <a:prstGeom prst="rect">
                <a:avLst/>
              </a:prstGeom>
              <a:solidFill>
                <a:srgbClr val="DFC793"/>
              </a:solidFill>
              <a:ln w="0">
                <a:noFill/>
                <a:miter lim="800000"/>
                <a:headEnd/>
                <a:tailEnd/>
              </a:ln>
            </p:spPr>
            <p:txBody>
              <a:bodyPr/>
              <a:lstStyle/>
              <a:p>
                <a:pPr>
                  <a:defRPr/>
                </a:pPr>
                <a:endParaRPr lang="en-US" dirty="0"/>
              </a:p>
            </p:txBody>
          </p:sp>
          <p:sp>
            <p:nvSpPr>
              <p:cNvPr id="541452" name="Rectangle 780"/>
              <p:cNvSpPr>
                <a:spLocks noChangeArrowheads="1"/>
              </p:cNvSpPr>
              <p:nvPr userDrawn="1"/>
            </p:nvSpPr>
            <p:spPr bwMode="auto">
              <a:xfrm>
                <a:off x="4482" y="1024"/>
                <a:ext cx="67" cy="6"/>
              </a:xfrm>
              <a:prstGeom prst="rect">
                <a:avLst/>
              </a:prstGeom>
              <a:solidFill>
                <a:srgbClr val="DFC793"/>
              </a:solidFill>
              <a:ln w="0">
                <a:noFill/>
                <a:miter lim="800000"/>
                <a:headEnd/>
                <a:tailEnd/>
              </a:ln>
            </p:spPr>
            <p:txBody>
              <a:bodyPr/>
              <a:lstStyle/>
              <a:p>
                <a:pPr>
                  <a:defRPr/>
                </a:pPr>
                <a:endParaRPr lang="en-US" dirty="0"/>
              </a:p>
            </p:txBody>
          </p:sp>
          <p:sp>
            <p:nvSpPr>
              <p:cNvPr id="541453" name="Rectangle 781"/>
              <p:cNvSpPr>
                <a:spLocks noChangeArrowheads="1"/>
              </p:cNvSpPr>
              <p:nvPr userDrawn="1"/>
            </p:nvSpPr>
            <p:spPr bwMode="auto">
              <a:xfrm>
                <a:off x="4969" y="1024"/>
                <a:ext cx="526" cy="6"/>
              </a:xfrm>
              <a:prstGeom prst="rect">
                <a:avLst/>
              </a:prstGeom>
              <a:solidFill>
                <a:srgbClr val="DFC793"/>
              </a:solidFill>
              <a:ln w="0">
                <a:noFill/>
                <a:miter lim="800000"/>
                <a:headEnd/>
                <a:tailEnd/>
              </a:ln>
            </p:spPr>
            <p:txBody>
              <a:bodyPr/>
              <a:lstStyle/>
              <a:p>
                <a:pPr>
                  <a:defRPr/>
                </a:pPr>
                <a:endParaRPr lang="en-US" dirty="0"/>
              </a:p>
            </p:txBody>
          </p:sp>
          <p:sp>
            <p:nvSpPr>
              <p:cNvPr id="541454" name="Rectangle 782"/>
              <p:cNvSpPr>
                <a:spLocks noChangeArrowheads="1"/>
              </p:cNvSpPr>
              <p:nvPr userDrawn="1"/>
            </p:nvSpPr>
            <p:spPr bwMode="auto">
              <a:xfrm>
                <a:off x="5802" y="1024"/>
                <a:ext cx="17" cy="6"/>
              </a:xfrm>
              <a:prstGeom prst="rect">
                <a:avLst/>
              </a:prstGeom>
              <a:solidFill>
                <a:srgbClr val="DFC793"/>
              </a:solidFill>
              <a:ln w="0">
                <a:noFill/>
                <a:miter lim="800000"/>
                <a:headEnd/>
                <a:tailEnd/>
              </a:ln>
            </p:spPr>
            <p:txBody>
              <a:bodyPr/>
              <a:lstStyle/>
              <a:p>
                <a:pPr>
                  <a:defRPr/>
                </a:pPr>
                <a:endParaRPr lang="en-US" dirty="0"/>
              </a:p>
            </p:txBody>
          </p:sp>
          <p:sp>
            <p:nvSpPr>
              <p:cNvPr id="541455" name="Rectangle 783"/>
              <p:cNvSpPr>
                <a:spLocks noChangeArrowheads="1"/>
              </p:cNvSpPr>
              <p:nvPr userDrawn="1"/>
            </p:nvSpPr>
            <p:spPr bwMode="auto">
              <a:xfrm>
                <a:off x="3883" y="1030"/>
                <a:ext cx="207" cy="5"/>
              </a:xfrm>
              <a:prstGeom prst="rect">
                <a:avLst/>
              </a:prstGeom>
              <a:solidFill>
                <a:srgbClr val="DFC793"/>
              </a:solidFill>
              <a:ln w="0">
                <a:noFill/>
                <a:miter lim="800000"/>
                <a:headEnd/>
                <a:tailEnd/>
              </a:ln>
            </p:spPr>
            <p:txBody>
              <a:bodyPr/>
              <a:lstStyle/>
              <a:p>
                <a:pPr>
                  <a:defRPr/>
                </a:pPr>
                <a:endParaRPr lang="en-US" dirty="0"/>
              </a:p>
            </p:txBody>
          </p:sp>
          <p:sp>
            <p:nvSpPr>
              <p:cNvPr id="541456" name="Rectangle 784"/>
              <p:cNvSpPr>
                <a:spLocks noChangeArrowheads="1"/>
              </p:cNvSpPr>
              <p:nvPr userDrawn="1"/>
            </p:nvSpPr>
            <p:spPr bwMode="auto">
              <a:xfrm>
                <a:off x="4487" y="1030"/>
                <a:ext cx="62" cy="5"/>
              </a:xfrm>
              <a:prstGeom prst="rect">
                <a:avLst/>
              </a:prstGeom>
              <a:solidFill>
                <a:srgbClr val="DFC793"/>
              </a:solidFill>
              <a:ln w="0">
                <a:noFill/>
                <a:miter lim="800000"/>
                <a:headEnd/>
                <a:tailEnd/>
              </a:ln>
            </p:spPr>
            <p:txBody>
              <a:bodyPr/>
              <a:lstStyle/>
              <a:p>
                <a:pPr>
                  <a:defRPr/>
                </a:pPr>
                <a:endParaRPr lang="en-US" dirty="0"/>
              </a:p>
            </p:txBody>
          </p:sp>
          <p:sp>
            <p:nvSpPr>
              <p:cNvPr id="541457" name="Rectangle 785"/>
              <p:cNvSpPr>
                <a:spLocks noChangeArrowheads="1"/>
              </p:cNvSpPr>
              <p:nvPr userDrawn="1"/>
            </p:nvSpPr>
            <p:spPr bwMode="auto">
              <a:xfrm>
                <a:off x="4985" y="1030"/>
                <a:ext cx="510" cy="5"/>
              </a:xfrm>
              <a:prstGeom prst="rect">
                <a:avLst/>
              </a:prstGeom>
              <a:solidFill>
                <a:srgbClr val="DFC793"/>
              </a:solidFill>
              <a:ln w="0">
                <a:noFill/>
                <a:miter lim="800000"/>
                <a:headEnd/>
                <a:tailEnd/>
              </a:ln>
            </p:spPr>
            <p:txBody>
              <a:bodyPr/>
              <a:lstStyle/>
              <a:p>
                <a:pPr>
                  <a:defRPr/>
                </a:pPr>
                <a:endParaRPr lang="en-US" dirty="0"/>
              </a:p>
            </p:txBody>
          </p:sp>
          <p:sp>
            <p:nvSpPr>
              <p:cNvPr id="541458" name="Rectangle 786"/>
              <p:cNvSpPr>
                <a:spLocks noChangeArrowheads="1"/>
              </p:cNvSpPr>
              <p:nvPr userDrawn="1"/>
            </p:nvSpPr>
            <p:spPr bwMode="auto">
              <a:xfrm>
                <a:off x="5802" y="1030"/>
                <a:ext cx="17" cy="5"/>
              </a:xfrm>
              <a:prstGeom prst="rect">
                <a:avLst/>
              </a:prstGeom>
              <a:solidFill>
                <a:srgbClr val="DFC793"/>
              </a:solidFill>
              <a:ln w="0">
                <a:noFill/>
                <a:miter lim="800000"/>
                <a:headEnd/>
                <a:tailEnd/>
              </a:ln>
            </p:spPr>
            <p:txBody>
              <a:bodyPr/>
              <a:lstStyle/>
              <a:p>
                <a:pPr>
                  <a:defRPr/>
                </a:pPr>
                <a:endParaRPr lang="en-US" dirty="0"/>
              </a:p>
            </p:txBody>
          </p:sp>
          <p:sp>
            <p:nvSpPr>
              <p:cNvPr id="541459" name="Rectangle 787"/>
              <p:cNvSpPr>
                <a:spLocks noChangeArrowheads="1"/>
              </p:cNvSpPr>
              <p:nvPr userDrawn="1"/>
            </p:nvSpPr>
            <p:spPr bwMode="auto">
              <a:xfrm>
                <a:off x="3877" y="1035"/>
                <a:ext cx="219" cy="6"/>
              </a:xfrm>
              <a:prstGeom prst="rect">
                <a:avLst/>
              </a:prstGeom>
              <a:solidFill>
                <a:srgbClr val="DFC793"/>
              </a:solidFill>
              <a:ln w="0">
                <a:noFill/>
                <a:miter lim="800000"/>
                <a:headEnd/>
                <a:tailEnd/>
              </a:ln>
            </p:spPr>
            <p:txBody>
              <a:bodyPr/>
              <a:lstStyle/>
              <a:p>
                <a:pPr>
                  <a:defRPr/>
                </a:pPr>
                <a:endParaRPr lang="en-US" dirty="0"/>
              </a:p>
            </p:txBody>
          </p:sp>
          <p:sp>
            <p:nvSpPr>
              <p:cNvPr id="541460" name="Rectangle 788"/>
              <p:cNvSpPr>
                <a:spLocks noChangeArrowheads="1"/>
              </p:cNvSpPr>
              <p:nvPr userDrawn="1"/>
            </p:nvSpPr>
            <p:spPr bwMode="auto">
              <a:xfrm>
                <a:off x="4487" y="1035"/>
                <a:ext cx="68" cy="6"/>
              </a:xfrm>
              <a:prstGeom prst="rect">
                <a:avLst/>
              </a:prstGeom>
              <a:solidFill>
                <a:srgbClr val="DFC793"/>
              </a:solidFill>
              <a:ln w="0">
                <a:noFill/>
                <a:miter lim="800000"/>
                <a:headEnd/>
                <a:tailEnd/>
              </a:ln>
            </p:spPr>
            <p:txBody>
              <a:bodyPr/>
              <a:lstStyle/>
              <a:p>
                <a:pPr>
                  <a:defRPr/>
                </a:pPr>
                <a:endParaRPr lang="en-US" dirty="0"/>
              </a:p>
            </p:txBody>
          </p:sp>
          <p:sp>
            <p:nvSpPr>
              <p:cNvPr id="541461" name="Rectangle 789"/>
              <p:cNvSpPr>
                <a:spLocks noChangeArrowheads="1"/>
              </p:cNvSpPr>
              <p:nvPr userDrawn="1"/>
            </p:nvSpPr>
            <p:spPr bwMode="auto">
              <a:xfrm>
                <a:off x="4997" y="1035"/>
                <a:ext cx="492" cy="6"/>
              </a:xfrm>
              <a:prstGeom prst="rect">
                <a:avLst/>
              </a:prstGeom>
              <a:solidFill>
                <a:srgbClr val="DFC793"/>
              </a:solidFill>
              <a:ln w="0">
                <a:noFill/>
                <a:miter lim="800000"/>
                <a:headEnd/>
                <a:tailEnd/>
              </a:ln>
            </p:spPr>
            <p:txBody>
              <a:bodyPr/>
              <a:lstStyle/>
              <a:p>
                <a:pPr>
                  <a:defRPr/>
                </a:pPr>
                <a:endParaRPr lang="en-US" dirty="0"/>
              </a:p>
            </p:txBody>
          </p:sp>
          <p:sp>
            <p:nvSpPr>
              <p:cNvPr id="541462" name="Rectangle 790"/>
              <p:cNvSpPr>
                <a:spLocks noChangeArrowheads="1"/>
              </p:cNvSpPr>
              <p:nvPr userDrawn="1"/>
            </p:nvSpPr>
            <p:spPr bwMode="auto">
              <a:xfrm>
                <a:off x="5802" y="1035"/>
                <a:ext cx="17" cy="6"/>
              </a:xfrm>
              <a:prstGeom prst="rect">
                <a:avLst/>
              </a:prstGeom>
              <a:solidFill>
                <a:srgbClr val="DFC793"/>
              </a:solidFill>
              <a:ln w="0">
                <a:noFill/>
                <a:miter lim="800000"/>
                <a:headEnd/>
                <a:tailEnd/>
              </a:ln>
            </p:spPr>
            <p:txBody>
              <a:bodyPr/>
              <a:lstStyle/>
              <a:p>
                <a:pPr>
                  <a:defRPr/>
                </a:pPr>
                <a:endParaRPr lang="en-US" dirty="0"/>
              </a:p>
            </p:txBody>
          </p:sp>
          <p:sp>
            <p:nvSpPr>
              <p:cNvPr id="541463" name="Rectangle 791"/>
              <p:cNvSpPr>
                <a:spLocks noChangeArrowheads="1"/>
              </p:cNvSpPr>
              <p:nvPr userDrawn="1"/>
            </p:nvSpPr>
            <p:spPr bwMode="auto">
              <a:xfrm>
                <a:off x="3872" y="1041"/>
                <a:ext cx="229" cy="5"/>
              </a:xfrm>
              <a:prstGeom prst="rect">
                <a:avLst/>
              </a:prstGeom>
              <a:solidFill>
                <a:srgbClr val="DFC793"/>
              </a:solidFill>
              <a:ln w="0">
                <a:noFill/>
                <a:miter lim="800000"/>
                <a:headEnd/>
                <a:tailEnd/>
              </a:ln>
            </p:spPr>
            <p:txBody>
              <a:bodyPr/>
              <a:lstStyle/>
              <a:p>
                <a:pPr>
                  <a:defRPr/>
                </a:pPr>
                <a:endParaRPr lang="en-US" dirty="0"/>
              </a:p>
            </p:txBody>
          </p:sp>
          <p:sp>
            <p:nvSpPr>
              <p:cNvPr id="541464" name="Rectangle 792"/>
              <p:cNvSpPr>
                <a:spLocks noChangeArrowheads="1"/>
              </p:cNvSpPr>
              <p:nvPr userDrawn="1"/>
            </p:nvSpPr>
            <p:spPr bwMode="auto">
              <a:xfrm>
                <a:off x="4487" y="1041"/>
                <a:ext cx="68" cy="5"/>
              </a:xfrm>
              <a:prstGeom prst="rect">
                <a:avLst/>
              </a:prstGeom>
              <a:solidFill>
                <a:srgbClr val="DFC793"/>
              </a:solidFill>
              <a:ln w="0">
                <a:noFill/>
                <a:miter lim="800000"/>
                <a:headEnd/>
                <a:tailEnd/>
              </a:ln>
            </p:spPr>
            <p:txBody>
              <a:bodyPr/>
              <a:lstStyle/>
              <a:p>
                <a:pPr>
                  <a:defRPr/>
                </a:pPr>
                <a:endParaRPr lang="en-US" dirty="0"/>
              </a:p>
            </p:txBody>
          </p:sp>
          <p:sp>
            <p:nvSpPr>
              <p:cNvPr id="541465" name="Rectangle 793"/>
              <p:cNvSpPr>
                <a:spLocks noChangeArrowheads="1"/>
              </p:cNvSpPr>
              <p:nvPr userDrawn="1"/>
            </p:nvSpPr>
            <p:spPr bwMode="auto">
              <a:xfrm>
                <a:off x="5008" y="1041"/>
                <a:ext cx="481" cy="5"/>
              </a:xfrm>
              <a:prstGeom prst="rect">
                <a:avLst/>
              </a:prstGeom>
              <a:solidFill>
                <a:srgbClr val="DFC793"/>
              </a:solidFill>
              <a:ln w="0">
                <a:noFill/>
                <a:miter lim="800000"/>
                <a:headEnd/>
                <a:tailEnd/>
              </a:ln>
            </p:spPr>
            <p:txBody>
              <a:bodyPr/>
              <a:lstStyle/>
              <a:p>
                <a:pPr>
                  <a:defRPr/>
                </a:pPr>
                <a:endParaRPr lang="en-US" dirty="0"/>
              </a:p>
            </p:txBody>
          </p:sp>
          <p:sp>
            <p:nvSpPr>
              <p:cNvPr id="541466" name="Rectangle 794"/>
              <p:cNvSpPr>
                <a:spLocks noChangeArrowheads="1"/>
              </p:cNvSpPr>
              <p:nvPr userDrawn="1"/>
            </p:nvSpPr>
            <p:spPr bwMode="auto">
              <a:xfrm>
                <a:off x="5802" y="1041"/>
                <a:ext cx="17" cy="5"/>
              </a:xfrm>
              <a:prstGeom prst="rect">
                <a:avLst/>
              </a:prstGeom>
              <a:solidFill>
                <a:srgbClr val="DFC793"/>
              </a:solidFill>
              <a:ln w="0">
                <a:noFill/>
                <a:miter lim="800000"/>
                <a:headEnd/>
                <a:tailEnd/>
              </a:ln>
            </p:spPr>
            <p:txBody>
              <a:bodyPr/>
              <a:lstStyle/>
              <a:p>
                <a:pPr>
                  <a:defRPr/>
                </a:pPr>
                <a:endParaRPr lang="en-US" dirty="0"/>
              </a:p>
            </p:txBody>
          </p:sp>
          <p:sp>
            <p:nvSpPr>
              <p:cNvPr id="541467" name="Rectangle 795"/>
              <p:cNvSpPr>
                <a:spLocks noChangeArrowheads="1"/>
              </p:cNvSpPr>
              <p:nvPr userDrawn="1"/>
            </p:nvSpPr>
            <p:spPr bwMode="auto">
              <a:xfrm>
                <a:off x="3866" y="1046"/>
                <a:ext cx="241" cy="6"/>
              </a:xfrm>
              <a:prstGeom prst="rect">
                <a:avLst/>
              </a:prstGeom>
              <a:solidFill>
                <a:srgbClr val="DFC793"/>
              </a:solidFill>
              <a:ln w="0">
                <a:noFill/>
                <a:miter lim="800000"/>
                <a:headEnd/>
                <a:tailEnd/>
              </a:ln>
            </p:spPr>
            <p:txBody>
              <a:bodyPr/>
              <a:lstStyle/>
              <a:p>
                <a:pPr>
                  <a:defRPr/>
                </a:pPr>
                <a:endParaRPr lang="en-US" dirty="0"/>
              </a:p>
            </p:txBody>
          </p:sp>
          <p:sp>
            <p:nvSpPr>
              <p:cNvPr id="541468" name="Rectangle 796"/>
              <p:cNvSpPr>
                <a:spLocks noChangeArrowheads="1"/>
              </p:cNvSpPr>
              <p:nvPr userDrawn="1"/>
            </p:nvSpPr>
            <p:spPr bwMode="auto">
              <a:xfrm>
                <a:off x="4493" y="1046"/>
                <a:ext cx="62" cy="6"/>
              </a:xfrm>
              <a:prstGeom prst="rect">
                <a:avLst/>
              </a:prstGeom>
              <a:solidFill>
                <a:srgbClr val="DFC793"/>
              </a:solidFill>
              <a:ln w="0">
                <a:noFill/>
                <a:miter lim="800000"/>
                <a:headEnd/>
                <a:tailEnd/>
              </a:ln>
            </p:spPr>
            <p:txBody>
              <a:bodyPr/>
              <a:lstStyle/>
              <a:p>
                <a:pPr>
                  <a:defRPr/>
                </a:pPr>
                <a:endParaRPr lang="en-US" dirty="0"/>
              </a:p>
            </p:txBody>
          </p:sp>
          <p:sp>
            <p:nvSpPr>
              <p:cNvPr id="541469" name="Rectangle 797"/>
              <p:cNvSpPr>
                <a:spLocks noChangeArrowheads="1"/>
              </p:cNvSpPr>
              <p:nvPr userDrawn="1"/>
            </p:nvSpPr>
            <p:spPr bwMode="auto">
              <a:xfrm>
                <a:off x="5025" y="1046"/>
                <a:ext cx="464" cy="6"/>
              </a:xfrm>
              <a:prstGeom prst="rect">
                <a:avLst/>
              </a:prstGeom>
              <a:solidFill>
                <a:srgbClr val="DFC793"/>
              </a:solidFill>
              <a:ln w="0">
                <a:noFill/>
                <a:miter lim="800000"/>
                <a:headEnd/>
                <a:tailEnd/>
              </a:ln>
            </p:spPr>
            <p:txBody>
              <a:bodyPr/>
              <a:lstStyle/>
              <a:p>
                <a:pPr>
                  <a:defRPr/>
                </a:pPr>
                <a:endParaRPr lang="en-US" dirty="0"/>
              </a:p>
            </p:txBody>
          </p:sp>
          <p:sp>
            <p:nvSpPr>
              <p:cNvPr id="541470" name="Rectangle 798"/>
              <p:cNvSpPr>
                <a:spLocks noChangeArrowheads="1"/>
              </p:cNvSpPr>
              <p:nvPr userDrawn="1"/>
            </p:nvSpPr>
            <p:spPr bwMode="auto">
              <a:xfrm>
                <a:off x="5802" y="1046"/>
                <a:ext cx="17" cy="6"/>
              </a:xfrm>
              <a:prstGeom prst="rect">
                <a:avLst/>
              </a:prstGeom>
              <a:solidFill>
                <a:srgbClr val="DFC793"/>
              </a:solidFill>
              <a:ln w="0">
                <a:noFill/>
                <a:miter lim="800000"/>
                <a:headEnd/>
                <a:tailEnd/>
              </a:ln>
            </p:spPr>
            <p:txBody>
              <a:bodyPr/>
              <a:lstStyle/>
              <a:p>
                <a:pPr>
                  <a:defRPr/>
                </a:pPr>
                <a:endParaRPr lang="en-US" dirty="0"/>
              </a:p>
            </p:txBody>
          </p:sp>
          <p:sp>
            <p:nvSpPr>
              <p:cNvPr id="541471" name="Rectangle 799"/>
              <p:cNvSpPr>
                <a:spLocks noChangeArrowheads="1"/>
              </p:cNvSpPr>
              <p:nvPr userDrawn="1"/>
            </p:nvSpPr>
            <p:spPr bwMode="auto">
              <a:xfrm>
                <a:off x="3861" y="1052"/>
                <a:ext cx="251" cy="6"/>
              </a:xfrm>
              <a:prstGeom prst="rect">
                <a:avLst/>
              </a:prstGeom>
              <a:solidFill>
                <a:srgbClr val="DFC793"/>
              </a:solidFill>
              <a:ln w="0">
                <a:noFill/>
                <a:miter lim="800000"/>
                <a:headEnd/>
                <a:tailEnd/>
              </a:ln>
            </p:spPr>
            <p:txBody>
              <a:bodyPr/>
              <a:lstStyle/>
              <a:p>
                <a:pPr>
                  <a:defRPr/>
                </a:pPr>
                <a:endParaRPr lang="en-US" dirty="0"/>
              </a:p>
            </p:txBody>
          </p:sp>
          <p:sp>
            <p:nvSpPr>
              <p:cNvPr id="541472" name="Rectangle 800"/>
              <p:cNvSpPr>
                <a:spLocks noChangeArrowheads="1"/>
              </p:cNvSpPr>
              <p:nvPr userDrawn="1"/>
            </p:nvSpPr>
            <p:spPr bwMode="auto">
              <a:xfrm>
                <a:off x="4493" y="1052"/>
                <a:ext cx="67" cy="6"/>
              </a:xfrm>
              <a:prstGeom prst="rect">
                <a:avLst/>
              </a:prstGeom>
              <a:solidFill>
                <a:srgbClr val="DFC793"/>
              </a:solidFill>
              <a:ln w="0">
                <a:noFill/>
                <a:miter lim="800000"/>
                <a:headEnd/>
                <a:tailEnd/>
              </a:ln>
            </p:spPr>
            <p:txBody>
              <a:bodyPr/>
              <a:lstStyle/>
              <a:p>
                <a:pPr>
                  <a:defRPr/>
                </a:pPr>
                <a:endParaRPr lang="en-US" dirty="0"/>
              </a:p>
            </p:txBody>
          </p:sp>
          <p:sp>
            <p:nvSpPr>
              <p:cNvPr id="541473" name="Rectangle 801"/>
              <p:cNvSpPr>
                <a:spLocks noChangeArrowheads="1"/>
              </p:cNvSpPr>
              <p:nvPr userDrawn="1"/>
            </p:nvSpPr>
            <p:spPr bwMode="auto">
              <a:xfrm>
                <a:off x="5036" y="1052"/>
                <a:ext cx="447" cy="6"/>
              </a:xfrm>
              <a:prstGeom prst="rect">
                <a:avLst/>
              </a:prstGeom>
              <a:solidFill>
                <a:srgbClr val="DFC793"/>
              </a:solidFill>
              <a:ln w="0">
                <a:noFill/>
                <a:miter lim="800000"/>
                <a:headEnd/>
                <a:tailEnd/>
              </a:ln>
            </p:spPr>
            <p:txBody>
              <a:bodyPr/>
              <a:lstStyle/>
              <a:p>
                <a:pPr>
                  <a:defRPr/>
                </a:pPr>
                <a:endParaRPr lang="en-US" dirty="0"/>
              </a:p>
            </p:txBody>
          </p:sp>
          <p:sp>
            <p:nvSpPr>
              <p:cNvPr id="541474" name="Rectangle 802"/>
              <p:cNvSpPr>
                <a:spLocks noChangeArrowheads="1"/>
              </p:cNvSpPr>
              <p:nvPr userDrawn="1"/>
            </p:nvSpPr>
            <p:spPr bwMode="auto">
              <a:xfrm>
                <a:off x="5802" y="1052"/>
                <a:ext cx="17" cy="6"/>
              </a:xfrm>
              <a:prstGeom prst="rect">
                <a:avLst/>
              </a:prstGeom>
              <a:solidFill>
                <a:srgbClr val="DFC793"/>
              </a:solidFill>
              <a:ln w="0">
                <a:noFill/>
                <a:miter lim="800000"/>
                <a:headEnd/>
                <a:tailEnd/>
              </a:ln>
            </p:spPr>
            <p:txBody>
              <a:bodyPr/>
              <a:lstStyle/>
              <a:p>
                <a:pPr>
                  <a:defRPr/>
                </a:pPr>
                <a:endParaRPr lang="en-US" dirty="0"/>
              </a:p>
            </p:txBody>
          </p:sp>
          <p:sp>
            <p:nvSpPr>
              <p:cNvPr id="541475" name="Rectangle 803"/>
              <p:cNvSpPr>
                <a:spLocks noChangeArrowheads="1"/>
              </p:cNvSpPr>
              <p:nvPr userDrawn="1"/>
            </p:nvSpPr>
            <p:spPr bwMode="auto">
              <a:xfrm>
                <a:off x="3855" y="1058"/>
                <a:ext cx="263" cy="5"/>
              </a:xfrm>
              <a:prstGeom prst="rect">
                <a:avLst/>
              </a:prstGeom>
              <a:solidFill>
                <a:srgbClr val="DFC793"/>
              </a:solidFill>
              <a:ln w="0">
                <a:noFill/>
                <a:miter lim="800000"/>
                <a:headEnd/>
                <a:tailEnd/>
              </a:ln>
            </p:spPr>
            <p:txBody>
              <a:bodyPr/>
              <a:lstStyle/>
              <a:p>
                <a:pPr>
                  <a:defRPr/>
                </a:pPr>
                <a:endParaRPr lang="en-US" dirty="0"/>
              </a:p>
            </p:txBody>
          </p:sp>
          <p:sp>
            <p:nvSpPr>
              <p:cNvPr id="541476" name="Rectangle 804"/>
              <p:cNvSpPr>
                <a:spLocks noChangeArrowheads="1"/>
              </p:cNvSpPr>
              <p:nvPr userDrawn="1"/>
            </p:nvSpPr>
            <p:spPr bwMode="auto">
              <a:xfrm>
                <a:off x="4499" y="1058"/>
                <a:ext cx="61" cy="5"/>
              </a:xfrm>
              <a:prstGeom prst="rect">
                <a:avLst/>
              </a:prstGeom>
              <a:solidFill>
                <a:srgbClr val="DFC793"/>
              </a:solidFill>
              <a:ln w="0">
                <a:noFill/>
                <a:miter lim="800000"/>
                <a:headEnd/>
                <a:tailEnd/>
              </a:ln>
            </p:spPr>
            <p:txBody>
              <a:bodyPr/>
              <a:lstStyle/>
              <a:p>
                <a:pPr>
                  <a:defRPr/>
                </a:pPr>
                <a:endParaRPr lang="en-US" dirty="0"/>
              </a:p>
            </p:txBody>
          </p:sp>
          <p:sp>
            <p:nvSpPr>
              <p:cNvPr id="541477" name="Rectangle 805"/>
              <p:cNvSpPr>
                <a:spLocks noChangeArrowheads="1"/>
              </p:cNvSpPr>
              <p:nvPr userDrawn="1"/>
            </p:nvSpPr>
            <p:spPr bwMode="auto">
              <a:xfrm>
                <a:off x="5053" y="1058"/>
                <a:ext cx="430" cy="5"/>
              </a:xfrm>
              <a:prstGeom prst="rect">
                <a:avLst/>
              </a:prstGeom>
              <a:solidFill>
                <a:srgbClr val="DFC793"/>
              </a:solidFill>
              <a:ln w="0">
                <a:noFill/>
                <a:miter lim="800000"/>
                <a:headEnd/>
                <a:tailEnd/>
              </a:ln>
            </p:spPr>
            <p:txBody>
              <a:bodyPr/>
              <a:lstStyle/>
              <a:p>
                <a:pPr>
                  <a:defRPr/>
                </a:pPr>
                <a:endParaRPr lang="en-US" dirty="0"/>
              </a:p>
            </p:txBody>
          </p:sp>
          <p:sp>
            <p:nvSpPr>
              <p:cNvPr id="541478" name="Rectangle 806"/>
              <p:cNvSpPr>
                <a:spLocks noChangeArrowheads="1"/>
              </p:cNvSpPr>
              <p:nvPr userDrawn="1"/>
            </p:nvSpPr>
            <p:spPr bwMode="auto">
              <a:xfrm>
                <a:off x="5802" y="1058"/>
                <a:ext cx="17" cy="5"/>
              </a:xfrm>
              <a:prstGeom prst="rect">
                <a:avLst/>
              </a:prstGeom>
              <a:solidFill>
                <a:srgbClr val="DFC793"/>
              </a:solidFill>
              <a:ln w="0">
                <a:noFill/>
                <a:miter lim="800000"/>
                <a:headEnd/>
                <a:tailEnd/>
              </a:ln>
            </p:spPr>
            <p:txBody>
              <a:bodyPr/>
              <a:lstStyle/>
              <a:p>
                <a:pPr>
                  <a:defRPr/>
                </a:pPr>
                <a:endParaRPr lang="en-US" dirty="0"/>
              </a:p>
            </p:txBody>
          </p:sp>
          <p:sp>
            <p:nvSpPr>
              <p:cNvPr id="541479" name="Rectangle 807"/>
              <p:cNvSpPr>
                <a:spLocks noChangeArrowheads="1"/>
              </p:cNvSpPr>
              <p:nvPr userDrawn="1"/>
            </p:nvSpPr>
            <p:spPr bwMode="auto">
              <a:xfrm>
                <a:off x="3849" y="1063"/>
                <a:ext cx="275" cy="6"/>
              </a:xfrm>
              <a:prstGeom prst="rect">
                <a:avLst/>
              </a:prstGeom>
              <a:solidFill>
                <a:srgbClr val="DFC793"/>
              </a:solidFill>
              <a:ln w="0">
                <a:noFill/>
                <a:miter lim="800000"/>
                <a:headEnd/>
                <a:tailEnd/>
              </a:ln>
            </p:spPr>
            <p:txBody>
              <a:bodyPr/>
              <a:lstStyle/>
              <a:p>
                <a:pPr>
                  <a:defRPr/>
                </a:pPr>
                <a:endParaRPr lang="en-US" dirty="0"/>
              </a:p>
            </p:txBody>
          </p:sp>
          <p:sp>
            <p:nvSpPr>
              <p:cNvPr id="541480" name="Rectangle 808"/>
              <p:cNvSpPr>
                <a:spLocks noChangeArrowheads="1"/>
              </p:cNvSpPr>
              <p:nvPr userDrawn="1"/>
            </p:nvSpPr>
            <p:spPr bwMode="auto">
              <a:xfrm>
                <a:off x="4499" y="1063"/>
                <a:ext cx="67" cy="6"/>
              </a:xfrm>
              <a:prstGeom prst="rect">
                <a:avLst/>
              </a:prstGeom>
              <a:solidFill>
                <a:srgbClr val="DFC793"/>
              </a:solidFill>
              <a:ln w="0">
                <a:noFill/>
                <a:miter lim="800000"/>
                <a:headEnd/>
                <a:tailEnd/>
              </a:ln>
            </p:spPr>
            <p:txBody>
              <a:bodyPr/>
              <a:lstStyle/>
              <a:p>
                <a:pPr>
                  <a:defRPr/>
                </a:pPr>
                <a:endParaRPr lang="en-US" dirty="0"/>
              </a:p>
            </p:txBody>
          </p:sp>
          <p:sp>
            <p:nvSpPr>
              <p:cNvPr id="541481" name="Rectangle 809"/>
              <p:cNvSpPr>
                <a:spLocks noChangeArrowheads="1"/>
              </p:cNvSpPr>
              <p:nvPr userDrawn="1"/>
            </p:nvSpPr>
            <p:spPr bwMode="auto">
              <a:xfrm>
                <a:off x="5064" y="1063"/>
                <a:ext cx="414" cy="6"/>
              </a:xfrm>
              <a:prstGeom prst="rect">
                <a:avLst/>
              </a:prstGeom>
              <a:solidFill>
                <a:srgbClr val="DFC793"/>
              </a:solidFill>
              <a:ln w="0">
                <a:noFill/>
                <a:miter lim="800000"/>
                <a:headEnd/>
                <a:tailEnd/>
              </a:ln>
            </p:spPr>
            <p:txBody>
              <a:bodyPr/>
              <a:lstStyle/>
              <a:p>
                <a:pPr>
                  <a:defRPr/>
                </a:pPr>
                <a:endParaRPr lang="en-US" dirty="0"/>
              </a:p>
            </p:txBody>
          </p:sp>
          <p:sp>
            <p:nvSpPr>
              <p:cNvPr id="541482" name="Rectangle 810"/>
              <p:cNvSpPr>
                <a:spLocks noChangeArrowheads="1"/>
              </p:cNvSpPr>
              <p:nvPr userDrawn="1"/>
            </p:nvSpPr>
            <p:spPr bwMode="auto">
              <a:xfrm>
                <a:off x="5802" y="1063"/>
                <a:ext cx="17" cy="6"/>
              </a:xfrm>
              <a:prstGeom prst="rect">
                <a:avLst/>
              </a:prstGeom>
              <a:solidFill>
                <a:srgbClr val="DFC793"/>
              </a:solidFill>
              <a:ln w="0">
                <a:noFill/>
                <a:miter lim="800000"/>
                <a:headEnd/>
                <a:tailEnd/>
              </a:ln>
            </p:spPr>
            <p:txBody>
              <a:bodyPr/>
              <a:lstStyle/>
              <a:p>
                <a:pPr>
                  <a:defRPr/>
                </a:pPr>
                <a:endParaRPr lang="en-US" dirty="0"/>
              </a:p>
            </p:txBody>
          </p:sp>
        </p:grpSp>
        <p:grpSp>
          <p:nvGrpSpPr>
            <p:cNvPr id="2109" name="Group 811"/>
            <p:cNvGrpSpPr>
              <a:grpSpLocks/>
            </p:cNvGrpSpPr>
            <p:nvPr userDrawn="1"/>
          </p:nvGrpSpPr>
          <p:grpSpPr bwMode="auto">
            <a:xfrm>
              <a:off x="3777" y="1069"/>
              <a:ext cx="2042" cy="313"/>
              <a:chOff x="3777" y="1069"/>
              <a:chExt cx="2042" cy="313"/>
            </a:xfrm>
          </p:grpSpPr>
          <p:sp>
            <p:nvSpPr>
              <p:cNvPr id="541484" name="Rectangle 812"/>
              <p:cNvSpPr>
                <a:spLocks noChangeArrowheads="1"/>
              </p:cNvSpPr>
              <p:nvPr userDrawn="1"/>
            </p:nvSpPr>
            <p:spPr bwMode="auto">
              <a:xfrm>
                <a:off x="3844" y="1069"/>
                <a:ext cx="285" cy="5"/>
              </a:xfrm>
              <a:prstGeom prst="rect">
                <a:avLst/>
              </a:prstGeom>
              <a:solidFill>
                <a:srgbClr val="DFC793"/>
              </a:solidFill>
              <a:ln w="0">
                <a:noFill/>
                <a:miter lim="800000"/>
                <a:headEnd/>
                <a:tailEnd/>
              </a:ln>
            </p:spPr>
            <p:txBody>
              <a:bodyPr/>
              <a:lstStyle/>
              <a:p>
                <a:pPr>
                  <a:defRPr/>
                </a:pPr>
                <a:endParaRPr lang="en-US" dirty="0"/>
              </a:p>
            </p:txBody>
          </p:sp>
          <p:sp>
            <p:nvSpPr>
              <p:cNvPr id="541485" name="Rectangle 813"/>
              <p:cNvSpPr>
                <a:spLocks noChangeArrowheads="1"/>
              </p:cNvSpPr>
              <p:nvPr userDrawn="1"/>
            </p:nvSpPr>
            <p:spPr bwMode="auto">
              <a:xfrm>
                <a:off x="4499" y="1069"/>
                <a:ext cx="67" cy="5"/>
              </a:xfrm>
              <a:prstGeom prst="rect">
                <a:avLst/>
              </a:prstGeom>
              <a:solidFill>
                <a:srgbClr val="DFC793"/>
              </a:solidFill>
              <a:ln w="0">
                <a:noFill/>
                <a:miter lim="800000"/>
                <a:headEnd/>
                <a:tailEnd/>
              </a:ln>
            </p:spPr>
            <p:txBody>
              <a:bodyPr/>
              <a:lstStyle/>
              <a:p>
                <a:pPr>
                  <a:defRPr/>
                </a:pPr>
                <a:endParaRPr lang="en-US" dirty="0"/>
              </a:p>
            </p:txBody>
          </p:sp>
          <p:sp>
            <p:nvSpPr>
              <p:cNvPr id="541486" name="Rectangle 814"/>
              <p:cNvSpPr>
                <a:spLocks noChangeArrowheads="1"/>
              </p:cNvSpPr>
              <p:nvPr userDrawn="1"/>
            </p:nvSpPr>
            <p:spPr bwMode="auto">
              <a:xfrm>
                <a:off x="5075" y="1069"/>
                <a:ext cx="403" cy="5"/>
              </a:xfrm>
              <a:prstGeom prst="rect">
                <a:avLst/>
              </a:prstGeom>
              <a:solidFill>
                <a:srgbClr val="DFC793"/>
              </a:solidFill>
              <a:ln w="0">
                <a:noFill/>
                <a:miter lim="800000"/>
                <a:headEnd/>
                <a:tailEnd/>
              </a:ln>
            </p:spPr>
            <p:txBody>
              <a:bodyPr/>
              <a:lstStyle/>
              <a:p>
                <a:pPr>
                  <a:defRPr/>
                </a:pPr>
                <a:endParaRPr lang="en-US" dirty="0"/>
              </a:p>
            </p:txBody>
          </p:sp>
          <p:sp>
            <p:nvSpPr>
              <p:cNvPr id="541487" name="Rectangle 815"/>
              <p:cNvSpPr>
                <a:spLocks noChangeArrowheads="1"/>
              </p:cNvSpPr>
              <p:nvPr userDrawn="1"/>
            </p:nvSpPr>
            <p:spPr bwMode="auto">
              <a:xfrm>
                <a:off x="5802" y="1069"/>
                <a:ext cx="17" cy="5"/>
              </a:xfrm>
              <a:prstGeom prst="rect">
                <a:avLst/>
              </a:prstGeom>
              <a:solidFill>
                <a:srgbClr val="DFC793"/>
              </a:solidFill>
              <a:ln w="0">
                <a:noFill/>
                <a:miter lim="800000"/>
                <a:headEnd/>
                <a:tailEnd/>
              </a:ln>
            </p:spPr>
            <p:txBody>
              <a:bodyPr/>
              <a:lstStyle/>
              <a:p>
                <a:pPr>
                  <a:defRPr/>
                </a:pPr>
                <a:endParaRPr lang="en-US" dirty="0"/>
              </a:p>
            </p:txBody>
          </p:sp>
          <p:sp>
            <p:nvSpPr>
              <p:cNvPr id="541488" name="Rectangle 816"/>
              <p:cNvSpPr>
                <a:spLocks noChangeArrowheads="1"/>
              </p:cNvSpPr>
              <p:nvPr userDrawn="1"/>
            </p:nvSpPr>
            <p:spPr bwMode="auto">
              <a:xfrm>
                <a:off x="3838" y="1074"/>
                <a:ext cx="291" cy="6"/>
              </a:xfrm>
              <a:prstGeom prst="rect">
                <a:avLst/>
              </a:prstGeom>
              <a:solidFill>
                <a:srgbClr val="DFC793"/>
              </a:solidFill>
              <a:ln w="0">
                <a:noFill/>
                <a:miter lim="800000"/>
                <a:headEnd/>
                <a:tailEnd/>
              </a:ln>
            </p:spPr>
            <p:txBody>
              <a:bodyPr/>
              <a:lstStyle/>
              <a:p>
                <a:pPr>
                  <a:defRPr/>
                </a:pPr>
                <a:endParaRPr lang="en-US" dirty="0"/>
              </a:p>
            </p:txBody>
          </p:sp>
          <p:sp>
            <p:nvSpPr>
              <p:cNvPr id="541489" name="Rectangle 817"/>
              <p:cNvSpPr>
                <a:spLocks noChangeArrowheads="1"/>
              </p:cNvSpPr>
              <p:nvPr userDrawn="1"/>
            </p:nvSpPr>
            <p:spPr bwMode="auto">
              <a:xfrm>
                <a:off x="4504" y="1074"/>
                <a:ext cx="67" cy="6"/>
              </a:xfrm>
              <a:prstGeom prst="rect">
                <a:avLst/>
              </a:prstGeom>
              <a:solidFill>
                <a:srgbClr val="DFC793"/>
              </a:solidFill>
              <a:ln w="0">
                <a:noFill/>
                <a:miter lim="800000"/>
                <a:headEnd/>
                <a:tailEnd/>
              </a:ln>
            </p:spPr>
            <p:txBody>
              <a:bodyPr/>
              <a:lstStyle/>
              <a:p>
                <a:pPr>
                  <a:defRPr/>
                </a:pPr>
                <a:endParaRPr lang="en-US" dirty="0"/>
              </a:p>
            </p:txBody>
          </p:sp>
          <p:sp>
            <p:nvSpPr>
              <p:cNvPr id="541490" name="Rectangle 818"/>
              <p:cNvSpPr>
                <a:spLocks noChangeArrowheads="1"/>
              </p:cNvSpPr>
              <p:nvPr userDrawn="1"/>
            </p:nvSpPr>
            <p:spPr bwMode="auto">
              <a:xfrm>
                <a:off x="5092" y="1074"/>
                <a:ext cx="386" cy="6"/>
              </a:xfrm>
              <a:prstGeom prst="rect">
                <a:avLst/>
              </a:prstGeom>
              <a:solidFill>
                <a:srgbClr val="DFC793"/>
              </a:solidFill>
              <a:ln w="0">
                <a:noFill/>
                <a:miter lim="800000"/>
                <a:headEnd/>
                <a:tailEnd/>
              </a:ln>
            </p:spPr>
            <p:txBody>
              <a:bodyPr/>
              <a:lstStyle/>
              <a:p>
                <a:pPr>
                  <a:defRPr/>
                </a:pPr>
                <a:endParaRPr lang="en-US" dirty="0"/>
              </a:p>
            </p:txBody>
          </p:sp>
          <p:sp>
            <p:nvSpPr>
              <p:cNvPr id="541491" name="Rectangle 819"/>
              <p:cNvSpPr>
                <a:spLocks noChangeArrowheads="1"/>
              </p:cNvSpPr>
              <p:nvPr userDrawn="1"/>
            </p:nvSpPr>
            <p:spPr bwMode="auto">
              <a:xfrm>
                <a:off x="5802" y="1074"/>
                <a:ext cx="17" cy="6"/>
              </a:xfrm>
              <a:prstGeom prst="rect">
                <a:avLst/>
              </a:prstGeom>
              <a:solidFill>
                <a:srgbClr val="DFC793"/>
              </a:solidFill>
              <a:ln w="0">
                <a:noFill/>
                <a:miter lim="800000"/>
                <a:headEnd/>
                <a:tailEnd/>
              </a:ln>
            </p:spPr>
            <p:txBody>
              <a:bodyPr/>
              <a:lstStyle/>
              <a:p>
                <a:pPr>
                  <a:defRPr/>
                </a:pPr>
                <a:endParaRPr lang="en-US" dirty="0"/>
              </a:p>
            </p:txBody>
          </p:sp>
          <p:sp>
            <p:nvSpPr>
              <p:cNvPr id="541492" name="Rectangle 820"/>
              <p:cNvSpPr>
                <a:spLocks noChangeArrowheads="1"/>
              </p:cNvSpPr>
              <p:nvPr userDrawn="1"/>
            </p:nvSpPr>
            <p:spPr bwMode="auto">
              <a:xfrm>
                <a:off x="3833" y="1080"/>
                <a:ext cx="307" cy="6"/>
              </a:xfrm>
              <a:prstGeom prst="rect">
                <a:avLst/>
              </a:prstGeom>
              <a:solidFill>
                <a:srgbClr val="DFC793"/>
              </a:solidFill>
              <a:ln w="0">
                <a:noFill/>
                <a:miter lim="800000"/>
                <a:headEnd/>
                <a:tailEnd/>
              </a:ln>
            </p:spPr>
            <p:txBody>
              <a:bodyPr/>
              <a:lstStyle/>
              <a:p>
                <a:pPr>
                  <a:defRPr/>
                </a:pPr>
                <a:endParaRPr lang="en-US" dirty="0"/>
              </a:p>
            </p:txBody>
          </p:sp>
          <p:sp>
            <p:nvSpPr>
              <p:cNvPr id="541493" name="Rectangle 821"/>
              <p:cNvSpPr>
                <a:spLocks noChangeArrowheads="1"/>
              </p:cNvSpPr>
              <p:nvPr userDrawn="1"/>
            </p:nvSpPr>
            <p:spPr bwMode="auto">
              <a:xfrm>
                <a:off x="4504" y="1080"/>
                <a:ext cx="67" cy="6"/>
              </a:xfrm>
              <a:prstGeom prst="rect">
                <a:avLst/>
              </a:prstGeom>
              <a:solidFill>
                <a:srgbClr val="DFC793"/>
              </a:solidFill>
              <a:ln w="0">
                <a:noFill/>
                <a:miter lim="800000"/>
                <a:headEnd/>
                <a:tailEnd/>
              </a:ln>
            </p:spPr>
            <p:txBody>
              <a:bodyPr/>
              <a:lstStyle/>
              <a:p>
                <a:pPr>
                  <a:defRPr/>
                </a:pPr>
                <a:endParaRPr lang="en-US" dirty="0"/>
              </a:p>
            </p:txBody>
          </p:sp>
          <p:sp>
            <p:nvSpPr>
              <p:cNvPr id="541494" name="Rectangle 822"/>
              <p:cNvSpPr>
                <a:spLocks noChangeArrowheads="1"/>
              </p:cNvSpPr>
              <p:nvPr userDrawn="1"/>
            </p:nvSpPr>
            <p:spPr bwMode="auto">
              <a:xfrm>
                <a:off x="5103" y="1080"/>
                <a:ext cx="369" cy="6"/>
              </a:xfrm>
              <a:prstGeom prst="rect">
                <a:avLst/>
              </a:prstGeom>
              <a:solidFill>
                <a:srgbClr val="DFC793"/>
              </a:solidFill>
              <a:ln w="0">
                <a:noFill/>
                <a:miter lim="800000"/>
                <a:headEnd/>
                <a:tailEnd/>
              </a:ln>
            </p:spPr>
            <p:txBody>
              <a:bodyPr/>
              <a:lstStyle/>
              <a:p>
                <a:pPr>
                  <a:defRPr/>
                </a:pPr>
                <a:endParaRPr lang="en-US" dirty="0"/>
              </a:p>
            </p:txBody>
          </p:sp>
          <p:sp>
            <p:nvSpPr>
              <p:cNvPr id="541495" name="Rectangle 823"/>
              <p:cNvSpPr>
                <a:spLocks noChangeArrowheads="1"/>
              </p:cNvSpPr>
              <p:nvPr userDrawn="1"/>
            </p:nvSpPr>
            <p:spPr bwMode="auto">
              <a:xfrm>
                <a:off x="5802" y="1080"/>
                <a:ext cx="17" cy="6"/>
              </a:xfrm>
              <a:prstGeom prst="rect">
                <a:avLst/>
              </a:prstGeom>
              <a:solidFill>
                <a:srgbClr val="DFC793"/>
              </a:solidFill>
              <a:ln w="0">
                <a:noFill/>
                <a:miter lim="800000"/>
                <a:headEnd/>
                <a:tailEnd/>
              </a:ln>
            </p:spPr>
            <p:txBody>
              <a:bodyPr/>
              <a:lstStyle/>
              <a:p>
                <a:pPr>
                  <a:defRPr/>
                </a:pPr>
                <a:endParaRPr lang="en-US" dirty="0"/>
              </a:p>
            </p:txBody>
          </p:sp>
          <p:sp>
            <p:nvSpPr>
              <p:cNvPr id="541496" name="Rectangle 824"/>
              <p:cNvSpPr>
                <a:spLocks noChangeArrowheads="1"/>
              </p:cNvSpPr>
              <p:nvPr userDrawn="1"/>
            </p:nvSpPr>
            <p:spPr bwMode="auto">
              <a:xfrm>
                <a:off x="3827" y="1086"/>
                <a:ext cx="319" cy="5"/>
              </a:xfrm>
              <a:prstGeom prst="rect">
                <a:avLst/>
              </a:prstGeom>
              <a:solidFill>
                <a:srgbClr val="DFC793"/>
              </a:solidFill>
              <a:ln w="0">
                <a:noFill/>
                <a:miter lim="800000"/>
                <a:headEnd/>
                <a:tailEnd/>
              </a:ln>
            </p:spPr>
            <p:txBody>
              <a:bodyPr/>
              <a:lstStyle/>
              <a:p>
                <a:pPr>
                  <a:defRPr/>
                </a:pPr>
                <a:endParaRPr lang="en-US" dirty="0"/>
              </a:p>
            </p:txBody>
          </p:sp>
          <p:sp>
            <p:nvSpPr>
              <p:cNvPr id="541497" name="Rectangle 825"/>
              <p:cNvSpPr>
                <a:spLocks noChangeArrowheads="1"/>
              </p:cNvSpPr>
              <p:nvPr userDrawn="1"/>
            </p:nvSpPr>
            <p:spPr bwMode="auto">
              <a:xfrm>
                <a:off x="4510" y="1086"/>
                <a:ext cx="61" cy="5"/>
              </a:xfrm>
              <a:prstGeom prst="rect">
                <a:avLst/>
              </a:prstGeom>
              <a:solidFill>
                <a:srgbClr val="DFC793"/>
              </a:solidFill>
              <a:ln w="0">
                <a:noFill/>
                <a:miter lim="800000"/>
                <a:headEnd/>
                <a:tailEnd/>
              </a:ln>
            </p:spPr>
            <p:txBody>
              <a:bodyPr/>
              <a:lstStyle/>
              <a:p>
                <a:pPr>
                  <a:defRPr/>
                </a:pPr>
                <a:endParaRPr lang="en-US" dirty="0"/>
              </a:p>
            </p:txBody>
          </p:sp>
          <p:sp>
            <p:nvSpPr>
              <p:cNvPr id="541498" name="Rectangle 826"/>
              <p:cNvSpPr>
                <a:spLocks noChangeArrowheads="1"/>
              </p:cNvSpPr>
              <p:nvPr userDrawn="1"/>
            </p:nvSpPr>
            <p:spPr bwMode="auto">
              <a:xfrm>
                <a:off x="5114" y="1086"/>
                <a:ext cx="358" cy="5"/>
              </a:xfrm>
              <a:prstGeom prst="rect">
                <a:avLst/>
              </a:prstGeom>
              <a:solidFill>
                <a:srgbClr val="DFC793"/>
              </a:solidFill>
              <a:ln w="0">
                <a:noFill/>
                <a:miter lim="800000"/>
                <a:headEnd/>
                <a:tailEnd/>
              </a:ln>
            </p:spPr>
            <p:txBody>
              <a:bodyPr/>
              <a:lstStyle/>
              <a:p>
                <a:pPr>
                  <a:defRPr/>
                </a:pPr>
                <a:endParaRPr lang="en-US" dirty="0"/>
              </a:p>
            </p:txBody>
          </p:sp>
          <p:sp>
            <p:nvSpPr>
              <p:cNvPr id="541499" name="Rectangle 827"/>
              <p:cNvSpPr>
                <a:spLocks noChangeArrowheads="1"/>
              </p:cNvSpPr>
              <p:nvPr userDrawn="1"/>
            </p:nvSpPr>
            <p:spPr bwMode="auto">
              <a:xfrm>
                <a:off x="5802" y="1086"/>
                <a:ext cx="17" cy="5"/>
              </a:xfrm>
              <a:prstGeom prst="rect">
                <a:avLst/>
              </a:prstGeom>
              <a:solidFill>
                <a:srgbClr val="DFC793"/>
              </a:solidFill>
              <a:ln w="0">
                <a:noFill/>
                <a:miter lim="800000"/>
                <a:headEnd/>
                <a:tailEnd/>
              </a:ln>
            </p:spPr>
            <p:txBody>
              <a:bodyPr/>
              <a:lstStyle/>
              <a:p>
                <a:pPr>
                  <a:defRPr/>
                </a:pPr>
                <a:endParaRPr lang="en-US" dirty="0"/>
              </a:p>
            </p:txBody>
          </p:sp>
          <p:sp>
            <p:nvSpPr>
              <p:cNvPr id="541500" name="Rectangle 828"/>
              <p:cNvSpPr>
                <a:spLocks noChangeArrowheads="1"/>
              </p:cNvSpPr>
              <p:nvPr userDrawn="1"/>
            </p:nvSpPr>
            <p:spPr bwMode="auto">
              <a:xfrm>
                <a:off x="3821" y="1091"/>
                <a:ext cx="331" cy="6"/>
              </a:xfrm>
              <a:prstGeom prst="rect">
                <a:avLst/>
              </a:prstGeom>
              <a:solidFill>
                <a:srgbClr val="DFC793"/>
              </a:solidFill>
              <a:ln w="0">
                <a:noFill/>
                <a:miter lim="800000"/>
                <a:headEnd/>
                <a:tailEnd/>
              </a:ln>
            </p:spPr>
            <p:txBody>
              <a:bodyPr/>
              <a:lstStyle/>
              <a:p>
                <a:pPr>
                  <a:defRPr/>
                </a:pPr>
                <a:endParaRPr lang="en-US" dirty="0"/>
              </a:p>
            </p:txBody>
          </p:sp>
          <p:sp>
            <p:nvSpPr>
              <p:cNvPr id="541501" name="Rectangle 829"/>
              <p:cNvSpPr>
                <a:spLocks noChangeArrowheads="1"/>
              </p:cNvSpPr>
              <p:nvPr userDrawn="1"/>
            </p:nvSpPr>
            <p:spPr bwMode="auto">
              <a:xfrm>
                <a:off x="4510" y="1091"/>
                <a:ext cx="67" cy="6"/>
              </a:xfrm>
              <a:prstGeom prst="rect">
                <a:avLst/>
              </a:prstGeom>
              <a:solidFill>
                <a:srgbClr val="DFC793"/>
              </a:solidFill>
              <a:ln w="0">
                <a:noFill/>
                <a:miter lim="800000"/>
                <a:headEnd/>
                <a:tailEnd/>
              </a:ln>
            </p:spPr>
            <p:txBody>
              <a:bodyPr/>
              <a:lstStyle/>
              <a:p>
                <a:pPr>
                  <a:defRPr/>
                </a:pPr>
                <a:endParaRPr lang="en-US" dirty="0"/>
              </a:p>
            </p:txBody>
          </p:sp>
          <p:sp>
            <p:nvSpPr>
              <p:cNvPr id="541502" name="Rectangle 830"/>
              <p:cNvSpPr>
                <a:spLocks noChangeArrowheads="1"/>
              </p:cNvSpPr>
              <p:nvPr userDrawn="1"/>
            </p:nvSpPr>
            <p:spPr bwMode="auto">
              <a:xfrm>
                <a:off x="5131" y="1091"/>
                <a:ext cx="336" cy="6"/>
              </a:xfrm>
              <a:prstGeom prst="rect">
                <a:avLst/>
              </a:prstGeom>
              <a:solidFill>
                <a:srgbClr val="DFC793"/>
              </a:solidFill>
              <a:ln w="0">
                <a:noFill/>
                <a:miter lim="800000"/>
                <a:headEnd/>
                <a:tailEnd/>
              </a:ln>
            </p:spPr>
            <p:txBody>
              <a:bodyPr/>
              <a:lstStyle/>
              <a:p>
                <a:pPr>
                  <a:defRPr/>
                </a:pPr>
                <a:endParaRPr lang="en-US" dirty="0"/>
              </a:p>
            </p:txBody>
          </p:sp>
          <p:sp>
            <p:nvSpPr>
              <p:cNvPr id="541503" name="Rectangle 831"/>
              <p:cNvSpPr>
                <a:spLocks noChangeArrowheads="1"/>
              </p:cNvSpPr>
              <p:nvPr userDrawn="1"/>
            </p:nvSpPr>
            <p:spPr bwMode="auto">
              <a:xfrm>
                <a:off x="5802" y="1091"/>
                <a:ext cx="17" cy="6"/>
              </a:xfrm>
              <a:prstGeom prst="rect">
                <a:avLst/>
              </a:prstGeom>
              <a:solidFill>
                <a:srgbClr val="DFC793"/>
              </a:solidFill>
              <a:ln w="0">
                <a:noFill/>
                <a:miter lim="800000"/>
                <a:headEnd/>
                <a:tailEnd/>
              </a:ln>
            </p:spPr>
            <p:txBody>
              <a:bodyPr/>
              <a:lstStyle/>
              <a:p>
                <a:pPr>
                  <a:defRPr/>
                </a:pPr>
                <a:endParaRPr lang="en-US" dirty="0"/>
              </a:p>
            </p:txBody>
          </p:sp>
          <p:sp>
            <p:nvSpPr>
              <p:cNvPr id="541504" name="Rectangle 832"/>
              <p:cNvSpPr>
                <a:spLocks noChangeArrowheads="1"/>
              </p:cNvSpPr>
              <p:nvPr userDrawn="1"/>
            </p:nvSpPr>
            <p:spPr bwMode="auto">
              <a:xfrm>
                <a:off x="3816" y="1097"/>
                <a:ext cx="341" cy="5"/>
              </a:xfrm>
              <a:prstGeom prst="rect">
                <a:avLst/>
              </a:prstGeom>
              <a:solidFill>
                <a:srgbClr val="DFC793"/>
              </a:solidFill>
              <a:ln w="0">
                <a:noFill/>
                <a:miter lim="800000"/>
                <a:headEnd/>
                <a:tailEnd/>
              </a:ln>
            </p:spPr>
            <p:txBody>
              <a:bodyPr/>
              <a:lstStyle/>
              <a:p>
                <a:pPr>
                  <a:defRPr/>
                </a:pPr>
                <a:endParaRPr lang="en-US" dirty="0"/>
              </a:p>
            </p:txBody>
          </p:sp>
          <p:sp>
            <p:nvSpPr>
              <p:cNvPr id="541505" name="Rectangle 833"/>
              <p:cNvSpPr>
                <a:spLocks noChangeArrowheads="1"/>
              </p:cNvSpPr>
              <p:nvPr userDrawn="1"/>
            </p:nvSpPr>
            <p:spPr bwMode="auto">
              <a:xfrm>
                <a:off x="4515" y="1097"/>
                <a:ext cx="62" cy="5"/>
              </a:xfrm>
              <a:prstGeom prst="rect">
                <a:avLst/>
              </a:prstGeom>
              <a:solidFill>
                <a:srgbClr val="DFC793"/>
              </a:solidFill>
              <a:ln w="0">
                <a:noFill/>
                <a:miter lim="800000"/>
                <a:headEnd/>
                <a:tailEnd/>
              </a:ln>
            </p:spPr>
            <p:txBody>
              <a:bodyPr/>
              <a:lstStyle/>
              <a:p>
                <a:pPr>
                  <a:defRPr/>
                </a:pPr>
                <a:endParaRPr lang="en-US" dirty="0"/>
              </a:p>
            </p:txBody>
          </p:sp>
          <p:sp>
            <p:nvSpPr>
              <p:cNvPr id="541506" name="Rectangle 834"/>
              <p:cNvSpPr>
                <a:spLocks noChangeArrowheads="1"/>
              </p:cNvSpPr>
              <p:nvPr userDrawn="1"/>
            </p:nvSpPr>
            <p:spPr bwMode="auto">
              <a:xfrm>
                <a:off x="5142" y="1097"/>
                <a:ext cx="325" cy="5"/>
              </a:xfrm>
              <a:prstGeom prst="rect">
                <a:avLst/>
              </a:prstGeom>
              <a:solidFill>
                <a:srgbClr val="DFC793"/>
              </a:solidFill>
              <a:ln w="0">
                <a:noFill/>
                <a:miter lim="800000"/>
                <a:headEnd/>
                <a:tailEnd/>
              </a:ln>
            </p:spPr>
            <p:txBody>
              <a:bodyPr/>
              <a:lstStyle/>
              <a:p>
                <a:pPr>
                  <a:defRPr/>
                </a:pPr>
                <a:endParaRPr lang="en-US" dirty="0"/>
              </a:p>
            </p:txBody>
          </p:sp>
          <p:sp>
            <p:nvSpPr>
              <p:cNvPr id="541507" name="Rectangle 835"/>
              <p:cNvSpPr>
                <a:spLocks noChangeArrowheads="1"/>
              </p:cNvSpPr>
              <p:nvPr userDrawn="1"/>
            </p:nvSpPr>
            <p:spPr bwMode="auto">
              <a:xfrm>
                <a:off x="5802" y="1097"/>
                <a:ext cx="17" cy="5"/>
              </a:xfrm>
              <a:prstGeom prst="rect">
                <a:avLst/>
              </a:prstGeom>
              <a:solidFill>
                <a:srgbClr val="DFC793"/>
              </a:solidFill>
              <a:ln w="0">
                <a:noFill/>
                <a:miter lim="800000"/>
                <a:headEnd/>
                <a:tailEnd/>
              </a:ln>
            </p:spPr>
            <p:txBody>
              <a:bodyPr/>
              <a:lstStyle/>
              <a:p>
                <a:pPr>
                  <a:defRPr/>
                </a:pPr>
                <a:endParaRPr lang="en-US" dirty="0"/>
              </a:p>
            </p:txBody>
          </p:sp>
          <p:sp>
            <p:nvSpPr>
              <p:cNvPr id="541508" name="Rectangle 836"/>
              <p:cNvSpPr>
                <a:spLocks noChangeArrowheads="1"/>
              </p:cNvSpPr>
              <p:nvPr userDrawn="1"/>
            </p:nvSpPr>
            <p:spPr bwMode="auto">
              <a:xfrm>
                <a:off x="3810" y="1102"/>
                <a:ext cx="353" cy="6"/>
              </a:xfrm>
              <a:prstGeom prst="rect">
                <a:avLst/>
              </a:prstGeom>
              <a:solidFill>
                <a:srgbClr val="DFC793"/>
              </a:solidFill>
              <a:ln w="0">
                <a:noFill/>
                <a:miter lim="800000"/>
                <a:headEnd/>
                <a:tailEnd/>
              </a:ln>
            </p:spPr>
            <p:txBody>
              <a:bodyPr/>
              <a:lstStyle/>
              <a:p>
                <a:pPr>
                  <a:defRPr/>
                </a:pPr>
                <a:endParaRPr lang="en-US" dirty="0"/>
              </a:p>
            </p:txBody>
          </p:sp>
          <p:sp>
            <p:nvSpPr>
              <p:cNvPr id="541509" name="Rectangle 837"/>
              <p:cNvSpPr>
                <a:spLocks noChangeArrowheads="1"/>
              </p:cNvSpPr>
              <p:nvPr userDrawn="1"/>
            </p:nvSpPr>
            <p:spPr bwMode="auto">
              <a:xfrm>
                <a:off x="4515" y="1102"/>
                <a:ext cx="68" cy="6"/>
              </a:xfrm>
              <a:prstGeom prst="rect">
                <a:avLst/>
              </a:prstGeom>
              <a:solidFill>
                <a:srgbClr val="DFC793"/>
              </a:solidFill>
              <a:ln w="0">
                <a:noFill/>
                <a:miter lim="800000"/>
                <a:headEnd/>
                <a:tailEnd/>
              </a:ln>
            </p:spPr>
            <p:txBody>
              <a:bodyPr/>
              <a:lstStyle/>
              <a:p>
                <a:pPr>
                  <a:defRPr/>
                </a:pPr>
                <a:endParaRPr lang="en-US" dirty="0"/>
              </a:p>
            </p:txBody>
          </p:sp>
          <p:sp>
            <p:nvSpPr>
              <p:cNvPr id="541510" name="Rectangle 838"/>
              <p:cNvSpPr>
                <a:spLocks noChangeArrowheads="1"/>
              </p:cNvSpPr>
              <p:nvPr userDrawn="1"/>
            </p:nvSpPr>
            <p:spPr bwMode="auto">
              <a:xfrm>
                <a:off x="5153" y="1102"/>
                <a:ext cx="314" cy="6"/>
              </a:xfrm>
              <a:prstGeom prst="rect">
                <a:avLst/>
              </a:prstGeom>
              <a:solidFill>
                <a:srgbClr val="DFC793"/>
              </a:solidFill>
              <a:ln w="0">
                <a:noFill/>
                <a:miter lim="800000"/>
                <a:headEnd/>
                <a:tailEnd/>
              </a:ln>
            </p:spPr>
            <p:txBody>
              <a:bodyPr/>
              <a:lstStyle/>
              <a:p>
                <a:pPr>
                  <a:defRPr/>
                </a:pPr>
                <a:endParaRPr lang="en-US" dirty="0"/>
              </a:p>
            </p:txBody>
          </p:sp>
          <p:sp>
            <p:nvSpPr>
              <p:cNvPr id="541511" name="Rectangle 839"/>
              <p:cNvSpPr>
                <a:spLocks noChangeArrowheads="1"/>
              </p:cNvSpPr>
              <p:nvPr userDrawn="1"/>
            </p:nvSpPr>
            <p:spPr bwMode="auto">
              <a:xfrm>
                <a:off x="5802" y="1102"/>
                <a:ext cx="17" cy="6"/>
              </a:xfrm>
              <a:prstGeom prst="rect">
                <a:avLst/>
              </a:prstGeom>
              <a:solidFill>
                <a:srgbClr val="DFC793"/>
              </a:solidFill>
              <a:ln w="0">
                <a:noFill/>
                <a:miter lim="800000"/>
                <a:headEnd/>
                <a:tailEnd/>
              </a:ln>
            </p:spPr>
            <p:txBody>
              <a:bodyPr/>
              <a:lstStyle/>
              <a:p>
                <a:pPr>
                  <a:defRPr/>
                </a:pPr>
                <a:endParaRPr lang="en-US" dirty="0"/>
              </a:p>
            </p:txBody>
          </p:sp>
          <p:sp>
            <p:nvSpPr>
              <p:cNvPr id="541512" name="Rectangle 840"/>
              <p:cNvSpPr>
                <a:spLocks noChangeArrowheads="1"/>
              </p:cNvSpPr>
              <p:nvPr userDrawn="1"/>
            </p:nvSpPr>
            <p:spPr bwMode="auto">
              <a:xfrm>
                <a:off x="3805" y="1108"/>
                <a:ext cx="363" cy="6"/>
              </a:xfrm>
              <a:prstGeom prst="rect">
                <a:avLst/>
              </a:prstGeom>
              <a:solidFill>
                <a:srgbClr val="DFC793"/>
              </a:solidFill>
              <a:ln w="0">
                <a:noFill/>
                <a:miter lim="800000"/>
                <a:headEnd/>
                <a:tailEnd/>
              </a:ln>
            </p:spPr>
            <p:txBody>
              <a:bodyPr/>
              <a:lstStyle/>
              <a:p>
                <a:pPr>
                  <a:defRPr/>
                </a:pPr>
                <a:endParaRPr lang="en-US" dirty="0"/>
              </a:p>
            </p:txBody>
          </p:sp>
          <p:sp>
            <p:nvSpPr>
              <p:cNvPr id="541513" name="Rectangle 841"/>
              <p:cNvSpPr>
                <a:spLocks noChangeArrowheads="1"/>
              </p:cNvSpPr>
              <p:nvPr userDrawn="1"/>
            </p:nvSpPr>
            <p:spPr bwMode="auto">
              <a:xfrm>
                <a:off x="4515" y="1108"/>
                <a:ext cx="68" cy="6"/>
              </a:xfrm>
              <a:prstGeom prst="rect">
                <a:avLst/>
              </a:prstGeom>
              <a:solidFill>
                <a:srgbClr val="DFC793"/>
              </a:solidFill>
              <a:ln w="0">
                <a:noFill/>
                <a:miter lim="800000"/>
                <a:headEnd/>
                <a:tailEnd/>
              </a:ln>
            </p:spPr>
            <p:txBody>
              <a:bodyPr/>
              <a:lstStyle/>
              <a:p>
                <a:pPr>
                  <a:defRPr/>
                </a:pPr>
                <a:endParaRPr lang="en-US" dirty="0"/>
              </a:p>
            </p:txBody>
          </p:sp>
          <p:sp>
            <p:nvSpPr>
              <p:cNvPr id="541514" name="Rectangle 842"/>
              <p:cNvSpPr>
                <a:spLocks noChangeArrowheads="1"/>
              </p:cNvSpPr>
              <p:nvPr userDrawn="1"/>
            </p:nvSpPr>
            <p:spPr bwMode="auto">
              <a:xfrm>
                <a:off x="5170" y="1108"/>
                <a:ext cx="291" cy="6"/>
              </a:xfrm>
              <a:prstGeom prst="rect">
                <a:avLst/>
              </a:prstGeom>
              <a:solidFill>
                <a:srgbClr val="DFC793"/>
              </a:solidFill>
              <a:ln w="0">
                <a:noFill/>
                <a:miter lim="800000"/>
                <a:headEnd/>
                <a:tailEnd/>
              </a:ln>
            </p:spPr>
            <p:txBody>
              <a:bodyPr/>
              <a:lstStyle/>
              <a:p>
                <a:pPr>
                  <a:defRPr/>
                </a:pPr>
                <a:endParaRPr lang="en-US" dirty="0"/>
              </a:p>
            </p:txBody>
          </p:sp>
          <p:sp>
            <p:nvSpPr>
              <p:cNvPr id="541515" name="Rectangle 843"/>
              <p:cNvSpPr>
                <a:spLocks noChangeArrowheads="1"/>
              </p:cNvSpPr>
              <p:nvPr userDrawn="1"/>
            </p:nvSpPr>
            <p:spPr bwMode="auto">
              <a:xfrm>
                <a:off x="5802" y="1108"/>
                <a:ext cx="17" cy="6"/>
              </a:xfrm>
              <a:prstGeom prst="rect">
                <a:avLst/>
              </a:prstGeom>
              <a:solidFill>
                <a:srgbClr val="DFC793"/>
              </a:solidFill>
              <a:ln w="0">
                <a:noFill/>
                <a:miter lim="800000"/>
                <a:headEnd/>
                <a:tailEnd/>
              </a:ln>
            </p:spPr>
            <p:txBody>
              <a:bodyPr/>
              <a:lstStyle/>
              <a:p>
                <a:pPr>
                  <a:defRPr/>
                </a:pPr>
                <a:endParaRPr lang="en-US" dirty="0"/>
              </a:p>
            </p:txBody>
          </p:sp>
          <p:sp>
            <p:nvSpPr>
              <p:cNvPr id="541516" name="Rectangle 844"/>
              <p:cNvSpPr>
                <a:spLocks noChangeArrowheads="1"/>
              </p:cNvSpPr>
              <p:nvPr userDrawn="1"/>
            </p:nvSpPr>
            <p:spPr bwMode="auto">
              <a:xfrm>
                <a:off x="3799" y="1114"/>
                <a:ext cx="381" cy="5"/>
              </a:xfrm>
              <a:prstGeom prst="rect">
                <a:avLst/>
              </a:prstGeom>
              <a:solidFill>
                <a:srgbClr val="DFC793"/>
              </a:solidFill>
              <a:ln w="0">
                <a:noFill/>
                <a:miter lim="800000"/>
                <a:headEnd/>
                <a:tailEnd/>
              </a:ln>
            </p:spPr>
            <p:txBody>
              <a:bodyPr/>
              <a:lstStyle/>
              <a:p>
                <a:pPr>
                  <a:defRPr/>
                </a:pPr>
                <a:endParaRPr lang="en-US" dirty="0"/>
              </a:p>
            </p:txBody>
          </p:sp>
          <p:sp>
            <p:nvSpPr>
              <p:cNvPr id="541517" name="Rectangle 845"/>
              <p:cNvSpPr>
                <a:spLocks noChangeArrowheads="1"/>
              </p:cNvSpPr>
              <p:nvPr userDrawn="1"/>
            </p:nvSpPr>
            <p:spPr bwMode="auto">
              <a:xfrm>
                <a:off x="4521" y="1114"/>
                <a:ext cx="67" cy="5"/>
              </a:xfrm>
              <a:prstGeom prst="rect">
                <a:avLst/>
              </a:prstGeom>
              <a:solidFill>
                <a:srgbClr val="DFC793"/>
              </a:solidFill>
              <a:ln w="0">
                <a:noFill/>
                <a:miter lim="800000"/>
                <a:headEnd/>
                <a:tailEnd/>
              </a:ln>
            </p:spPr>
            <p:txBody>
              <a:bodyPr/>
              <a:lstStyle/>
              <a:p>
                <a:pPr>
                  <a:defRPr/>
                </a:pPr>
                <a:endParaRPr lang="en-US" dirty="0"/>
              </a:p>
            </p:txBody>
          </p:sp>
          <p:sp>
            <p:nvSpPr>
              <p:cNvPr id="541518" name="Rectangle 846"/>
              <p:cNvSpPr>
                <a:spLocks noChangeArrowheads="1"/>
              </p:cNvSpPr>
              <p:nvPr userDrawn="1"/>
            </p:nvSpPr>
            <p:spPr bwMode="auto">
              <a:xfrm>
                <a:off x="5181" y="1114"/>
                <a:ext cx="280" cy="5"/>
              </a:xfrm>
              <a:prstGeom prst="rect">
                <a:avLst/>
              </a:prstGeom>
              <a:solidFill>
                <a:srgbClr val="DFC793"/>
              </a:solidFill>
              <a:ln w="0">
                <a:noFill/>
                <a:miter lim="800000"/>
                <a:headEnd/>
                <a:tailEnd/>
              </a:ln>
            </p:spPr>
            <p:txBody>
              <a:bodyPr/>
              <a:lstStyle/>
              <a:p>
                <a:pPr>
                  <a:defRPr/>
                </a:pPr>
                <a:endParaRPr lang="en-US" dirty="0"/>
              </a:p>
            </p:txBody>
          </p:sp>
          <p:sp>
            <p:nvSpPr>
              <p:cNvPr id="541519" name="Rectangle 847"/>
              <p:cNvSpPr>
                <a:spLocks noChangeArrowheads="1"/>
              </p:cNvSpPr>
              <p:nvPr userDrawn="1"/>
            </p:nvSpPr>
            <p:spPr bwMode="auto">
              <a:xfrm>
                <a:off x="5802" y="1114"/>
                <a:ext cx="17" cy="5"/>
              </a:xfrm>
              <a:prstGeom prst="rect">
                <a:avLst/>
              </a:prstGeom>
              <a:solidFill>
                <a:srgbClr val="DFC793"/>
              </a:solidFill>
              <a:ln w="0">
                <a:noFill/>
                <a:miter lim="800000"/>
                <a:headEnd/>
                <a:tailEnd/>
              </a:ln>
            </p:spPr>
            <p:txBody>
              <a:bodyPr/>
              <a:lstStyle/>
              <a:p>
                <a:pPr>
                  <a:defRPr/>
                </a:pPr>
                <a:endParaRPr lang="en-US" dirty="0"/>
              </a:p>
            </p:txBody>
          </p:sp>
          <p:sp>
            <p:nvSpPr>
              <p:cNvPr id="541520" name="Rectangle 848"/>
              <p:cNvSpPr>
                <a:spLocks noChangeArrowheads="1"/>
              </p:cNvSpPr>
              <p:nvPr userDrawn="1"/>
            </p:nvSpPr>
            <p:spPr bwMode="auto">
              <a:xfrm>
                <a:off x="3793" y="1119"/>
                <a:ext cx="392" cy="6"/>
              </a:xfrm>
              <a:prstGeom prst="rect">
                <a:avLst/>
              </a:prstGeom>
              <a:solidFill>
                <a:srgbClr val="DFC793"/>
              </a:solidFill>
              <a:ln w="0">
                <a:noFill/>
                <a:miter lim="800000"/>
                <a:headEnd/>
                <a:tailEnd/>
              </a:ln>
            </p:spPr>
            <p:txBody>
              <a:bodyPr/>
              <a:lstStyle/>
              <a:p>
                <a:pPr>
                  <a:defRPr/>
                </a:pPr>
                <a:endParaRPr lang="en-US" dirty="0"/>
              </a:p>
            </p:txBody>
          </p:sp>
          <p:sp>
            <p:nvSpPr>
              <p:cNvPr id="541521" name="Rectangle 849"/>
              <p:cNvSpPr>
                <a:spLocks noChangeArrowheads="1"/>
              </p:cNvSpPr>
              <p:nvPr userDrawn="1"/>
            </p:nvSpPr>
            <p:spPr bwMode="auto">
              <a:xfrm>
                <a:off x="4521" y="1119"/>
                <a:ext cx="67" cy="6"/>
              </a:xfrm>
              <a:prstGeom prst="rect">
                <a:avLst/>
              </a:prstGeom>
              <a:solidFill>
                <a:srgbClr val="DFC793"/>
              </a:solidFill>
              <a:ln w="0">
                <a:noFill/>
                <a:miter lim="800000"/>
                <a:headEnd/>
                <a:tailEnd/>
              </a:ln>
            </p:spPr>
            <p:txBody>
              <a:bodyPr/>
              <a:lstStyle/>
              <a:p>
                <a:pPr>
                  <a:defRPr/>
                </a:pPr>
                <a:endParaRPr lang="en-US" dirty="0"/>
              </a:p>
            </p:txBody>
          </p:sp>
          <p:sp>
            <p:nvSpPr>
              <p:cNvPr id="541522" name="Rectangle 850"/>
              <p:cNvSpPr>
                <a:spLocks noChangeArrowheads="1"/>
              </p:cNvSpPr>
              <p:nvPr userDrawn="1"/>
            </p:nvSpPr>
            <p:spPr bwMode="auto">
              <a:xfrm>
                <a:off x="5192" y="1119"/>
                <a:ext cx="263" cy="6"/>
              </a:xfrm>
              <a:prstGeom prst="rect">
                <a:avLst/>
              </a:prstGeom>
              <a:solidFill>
                <a:srgbClr val="DFC793"/>
              </a:solidFill>
              <a:ln w="0">
                <a:noFill/>
                <a:miter lim="800000"/>
                <a:headEnd/>
                <a:tailEnd/>
              </a:ln>
            </p:spPr>
            <p:txBody>
              <a:bodyPr/>
              <a:lstStyle/>
              <a:p>
                <a:pPr>
                  <a:defRPr/>
                </a:pPr>
                <a:endParaRPr lang="en-US" dirty="0"/>
              </a:p>
            </p:txBody>
          </p:sp>
          <p:sp>
            <p:nvSpPr>
              <p:cNvPr id="541523" name="Rectangle 851"/>
              <p:cNvSpPr>
                <a:spLocks noChangeArrowheads="1"/>
              </p:cNvSpPr>
              <p:nvPr userDrawn="1"/>
            </p:nvSpPr>
            <p:spPr bwMode="auto">
              <a:xfrm>
                <a:off x="5802" y="1119"/>
                <a:ext cx="17" cy="6"/>
              </a:xfrm>
              <a:prstGeom prst="rect">
                <a:avLst/>
              </a:prstGeom>
              <a:solidFill>
                <a:srgbClr val="DFC793"/>
              </a:solidFill>
              <a:ln w="0">
                <a:noFill/>
                <a:miter lim="800000"/>
                <a:headEnd/>
                <a:tailEnd/>
              </a:ln>
            </p:spPr>
            <p:txBody>
              <a:bodyPr/>
              <a:lstStyle/>
              <a:p>
                <a:pPr>
                  <a:defRPr/>
                </a:pPr>
                <a:endParaRPr lang="en-US" dirty="0"/>
              </a:p>
            </p:txBody>
          </p:sp>
          <p:sp>
            <p:nvSpPr>
              <p:cNvPr id="541524" name="Rectangle 852"/>
              <p:cNvSpPr>
                <a:spLocks noChangeArrowheads="1"/>
              </p:cNvSpPr>
              <p:nvPr userDrawn="1"/>
            </p:nvSpPr>
            <p:spPr bwMode="auto">
              <a:xfrm>
                <a:off x="3788" y="1125"/>
                <a:ext cx="84" cy="5"/>
              </a:xfrm>
              <a:prstGeom prst="rect">
                <a:avLst/>
              </a:prstGeom>
              <a:solidFill>
                <a:srgbClr val="DFC793"/>
              </a:solidFill>
              <a:ln w="0">
                <a:noFill/>
                <a:miter lim="800000"/>
                <a:headEnd/>
                <a:tailEnd/>
              </a:ln>
            </p:spPr>
            <p:txBody>
              <a:bodyPr/>
              <a:lstStyle/>
              <a:p>
                <a:pPr>
                  <a:defRPr/>
                </a:pPr>
                <a:endParaRPr lang="en-US" dirty="0"/>
              </a:p>
            </p:txBody>
          </p:sp>
          <p:sp>
            <p:nvSpPr>
              <p:cNvPr id="541525" name="Rectangle 853"/>
              <p:cNvSpPr>
                <a:spLocks noChangeArrowheads="1"/>
              </p:cNvSpPr>
              <p:nvPr userDrawn="1"/>
            </p:nvSpPr>
            <p:spPr bwMode="auto">
              <a:xfrm>
                <a:off x="3933" y="1125"/>
                <a:ext cx="258" cy="5"/>
              </a:xfrm>
              <a:prstGeom prst="rect">
                <a:avLst/>
              </a:prstGeom>
              <a:solidFill>
                <a:srgbClr val="DFC793"/>
              </a:solidFill>
              <a:ln w="0">
                <a:noFill/>
                <a:miter lim="800000"/>
                <a:headEnd/>
                <a:tailEnd/>
              </a:ln>
            </p:spPr>
            <p:txBody>
              <a:bodyPr/>
              <a:lstStyle/>
              <a:p>
                <a:pPr>
                  <a:defRPr/>
                </a:pPr>
                <a:endParaRPr lang="en-US" dirty="0"/>
              </a:p>
            </p:txBody>
          </p:sp>
          <p:sp>
            <p:nvSpPr>
              <p:cNvPr id="541526" name="Rectangle 854"/>
              <p:cNvSpPr>
                <a:spLocks noChangeArrowheads="1"/>
              </p:cNvSpPr>
              <p:nvPr userDrawn="1"/>
            </p:nvSpPr>
            <p:spPr bwMode="auto">
              <a:xfrm>
                <a:off x="4527" y="1125"/>
                <a:ext cx="61" cy="5"/>
              </a:xfrm>
              <a:prstGeom prst="rect">
                <a:avLst/>
              </a:prstGeom>
              <a:solidFill>
                <a:srgbClr val="DFC793"/>
              </a:solidFill>
              <a:ln w="0">
                <a:noFill/>
                <a:miter lim="800000"/>
                <a:headEnd/>
                <a:tailEnd/>
              </a:ln>
            </p:spPr>
            <p:txBody>
              <a:bodyPr/>
              <a:lstStyle/>
              <a:p>
                <a:pPr>
                  <a:defRPr/>
                </a:pPr>
                <a:endParaRPr lang="en-US" dirty="0"/>
              </a:p>
            </p:txBody>
          </p:sp>
          <p:sp>
            <p:nvSpPr>
              <p:cNvPr id="541527" name="Rectangle 855"/>
              <p:cNvSpPr>
                <a:spLocks noChangeArrowheads="1"/>
              </p:cNvSpPr>
              <p:nvPr userDrawn="1"/>
            </p:nvSpPr>
            <p:spPr bwMode="auto">
              <a:xfrm>
                <a:off x="5209" y="1125"/>
                <a:ext cx="246" cy="5"/>
              </a:xfrm>
              <a:prstGeom prst="rect">
                <a:avLst/>
              </a:prstGeom>
              <a:solidFill>
                <a:srgbClr val="DFC793"/>
              </a:solidFill>
              <a:ln w="0">
                <a:noFill/>
                <a:miter lim="800000"/>
                <a:headEnd/>
                <a:tailEnd/>
              </a:ln>
            </p:spPr>
            <p:txBody>
              <a:bodyPr/>
              <a:lstStyle/>
              <a:p>
                <a:pPr>
                  <a:defRPr/>
                </a:pPr>
                <a:endParaRPr lang="en-US" dirty="0"/>
              </a:p>
            </p:txBody>
          </p:sp>
          <p:sp>
            <p:nvSpPr>
              <p:cNvPr id="541528" name="Rectangle 856"/>
              <p:cNvSpPr>
                <a:spLocks noChangeArrowheads="1"/>
              </p:cNvSpPr>
              <p:nvPr userDrawn="1"/>
            </p:nvSpPr>
            <p:spPr bwMode="auto">
              <a:xfrm>
                <a:off x="5802" y="1125"/>
                <a:ext cx="17" cy="5"/>
              </a:xfrm>
              <a:prstGeom prst="rect">
                <a:avLst/>
              </a:prstGeom>
              <a:solidFill>
                <a:srgbClr val="DFC793"/>
              </a:solidFill>
              <a:ln w="0">
                <a:noFill/>
                <a:miter lim="800000"/>
                <a:headEnd/>
                <a:tailEnd/>
              </a:ln>
            </p:spPr>
            <p:txBody>
              <a:bodyPr/>
              <a:lstStyle/>
              <a:p>
                <a:pPr>
                  <a:defRPr/>
                </a:pPr>
                <a:endParaRPr lang="en-US" dirty="0"/>
              </a:p>
            </p:txBody>
          </p:sp>
          <p:sp>
            <p:nvSpPr>
              <p:cNvPr id="541529" name="Rectangle 857"/>
              <p:cNvSpPr>
                <a:spLocks noChangeArrowheads="1"/>
              </p:cNvSpPr>
              <p:nvPr userDrawn="1"/>
            </p:nvSpPr>
            <p:spPr bwMode="auto">
              <a:xfrm>
                <a:off x="3782" y="1130"/>
                <a:ext cx="67" cy="6"/>
              </a:xfrm>
              <a:prstGeom prst="rect">
                <a:avLst/>
              </a:prstGeom>
              <a:solidFill>
                <a:srgbClr val="DFC793"/>
              </a:solidFill>
              <a:ln w="0">
                <a:noFill/>
                <a:miter lim="800000"/>
                <a:headEnd/>
                <a:tailEnd/>
              </a:ln>
            </p:spPr>
            <p:txBody>
              <a:bodyPr/>
              <a:lstStyle/>
              <a:p>
                <a:pPr>
                  <a:defRPr/>
                </a:pPr>
                <a:endParaRPr lang="en-US" dirty="0"/>
              </a:p>
            </p:txBody>
          </p:sp>
          <p:sp>
            <p:nvSpPr>
              <p:cNvPr id="541530" name="Rectangle 858"/>
              <p:cNvSpPr>
                <a:spLocks noChangeArrowheads="1"/>
              </p:cNvSpPr>
              <p:nvPr userDrawn="1"/>
            </p:nvSpPr>
            <p:spPr bwMode="auto">
              <a:xfrm>
                <a:off x="3945" y="1130"/>
                <a:ext cx="251" cy="6"/>
              </a:xfrm>
              <a:prstGeom prst="rect">
                <a:avLst/>
              </a:prstGeom>
              <a:solidFill>
                <a:srgbClr val="DFC793"/>
              </a:solidFill>
              <a:ln w="0">
                <a:noFill/>
                <a:miter lim="800000"/>
                <a:headEnd/>
                <a:tailEnd/>
              </a:ln>
            </p:spPr>
            <p:txBody>
              <a:bodyPr/>
              <a:lstStyle/>
              <a:p>
                <a:pPr>
                  <a:defRPr/>
                </a:pPr>
                <a:endParaRPr lang="en-US" dirty="0"/>
              </a:p>
            </p:txBody>
          </p:sp>
          <p:sp>
            <p:nvSpPr>
              <p:cNvPr id="541531" name="Rectangle 859"/>
              <p:cNvSpPr>
                <a:spLocks noChangeArrowheads="1"/>
              </p:cNvSpPr>
              <p:nvPr userDrawn="1"/>
            </p:nvSpPr>
            <p:spPr bwMode="auto">
              <a:xfrm>
                <a:off x="4527" y="1130"/>
                <a:ext cx="67" cy="6"/>
              </a:xfrm>
              <a:prstGeom prst="rect">
                <a:avLst/>
              </a:prstGeom>
              <a:solidFill>
                <a:srgbClr val="DFC793"/>
              </a:solidFill>
              <a:ln w="0">
                <a:noFill/>
                <a:miter lim="800000"/>
                <a:headEnd/>
                <a:tailEnd/>
              </a:ln>
            </p:spPr>
            <p:txBody>
              <a:bodyPr/>
              <a:lstStyle/>
              <a:p>
                <a:pPr>
                  <a:defRPr/>
                </a:pPr>
                <a:endParaRPr lang="en-US" dirty="0"/>
              </a:p>
            </p:txBody>
          </p:sp>
          <p:sp>
            <p:nvSpPr>
              <p:cNvPr id="541532" name="Rectangle 860"/>
              <p:cNvSpPr>
                <a:spLocks noChangeArrowheads="1"/>
              </p:cNvSpPr>
              <p:nvPr userDrawn="1"/>
            </p:nvSpPr>
            <p:spPr bwMode="auto">
              <a:xfrm>
                <a:off x="5220" y="1130"/>
                <a:ext cx="235" cy="6"/>
              </a:xfrm>
              <a:prstGeom prst="rect">
                <a:avLst/>
              </a:prstGeom>
              <a:solidFill>
                <a:srgbClr val="DFC793"/>
              </a:solidFill>
              <a:ln w="0">
                <a:noFill/>
                <a:miter lim="800000"/>
                <a:headEnd/>
                <a:tailEnd/>
              </a:ln>
            </p:spPr>
            <p:txBody>
              <a:bodyPr/>
              <a:lstStyle/>
              <a:p>
                <a:pPr>
                  <a:defRPr/>
                </a:pPr>
                <a:endParaRPr lang="en-US" dirty="0"/>
              </a:p>
            </p:txBody>
          </p:sp>
          <p:sp>
            <p:nvSpPr>
              <p:cNvPr id="541533" name="Rectangle 861"/>
              <p:cNvSpPr>
                <a:spLocks noChangeArrowheads="1"/>
              </p:cNvSpPr>
              <p:nvPr userDrawn="1"/>
            </p:nvSpPr>
            <p:spPr bwMode="auto">
              <a:xfrm>
                <a:off x="5802" y="1130"/>
                <a:ext cx="17" cy="6"/>
              </a:xfrm>
              <a:prstGeom prst="rect">
                <a:avLst/>
              </a:prstGeom>
              <a:solidFill>
                <a:srgbClr val="DFC793"/>
              </a:solidFill>
              <a:ln w="0">
                <a:noFill/>
                <a:miter lim="800000"/>
                <a:headEnd/>
                <a:tailEnd/>
              </a:ln>
            </p:spPr>
            <p:txBody>
              <a:bodyPr/>
              <a:lstStyle/>
              <a:p>
                <a:pPr>
                  <a:defRPr/>
                </a:pPr>
                <a:endParaRPr lang="en-US" dirty="0"/>
              </a:p>
            </p:txBody>
          </p:sp>
          <p:sp>
            <p:nvSpPr>
              <p:cNvPr id="541534" name="Rectangle 862"/>
              <p:cNvSpPr>
                <a:spLocks noChangeArrowheads="1"/>
              </p:cNvSpPr>
              <p:nvPr userDrawn="1"/>
            </p:nvSpPr>
            <p:spPr bwMode="auto">
              <a:xfrm>
                <a:off x="3777" y="1136"/>
                <a:ext cx="67" cy="6"/>
              </a:xfrm>
              <a:prstGeom prst="rect">
                <a:avLst/>
              </a:prstGeom>
              <a:solidFill>
                <a:srgbClr val="DFC793"/>
              </a:solidFill>
              <a:ln w="0">
                <a:noFill/>
                <a:miter lim="800000"/>
                <a:headEnd/>
                <a:tailEnd/>
              </a:ln>
            </p:spPr>
            <p:txBody>
              <a:bodyPr/>
              <a:lstStyle/>
              <a:p>
                <a:pPr>
                  <a:defRPr/>
                </a:pPr>
                <a:endParaRPr lang="en-US" dirty="0"/>
              </a:p>
            </p:txBody>
          </p:sp>
          <p:sp>
            <p:nvSpPr>
              <p:cNvPr id="541535" name="Rectangle 863"/>
              <p:cNvSpPr>
                <a:spLocks noChangeArrowheads="1"/>
              </p:cNvSpPr>
              <p:nvPr userDrawn="1"/>
            </p:nvSpPr>
            <p:spPr bwMode="auto">
              <a:xfrm>
                <a:off x="3956" y="1136"/>
                <a:ext cx="246" cy="6"/>
              </a:xfrm>
              <a:prstGeom prst="rect">
                <a:avLst/>
              </a:prstGeom>
              <a:solidFill>
                <a:srgbClr val="DFC793"/>
              </a:solidFill>
              <a:ln w="0">
                <a:noFill/>
                <a:miter lim="800000"/>
                <a:headEnd/>
                <a:tailEnd/>
              </a:ln>
            </p:spPr>
            <p:txBody>
              <a:bodyPr/>
              <a:lstStyle/>
              <a:p>
                <a:pPr>
                  <a:defRPr/>
                </a:pPr>
                <a:endParaRPr lang="en-US" dirty="0"/>
              </a:p>
            </p:txBody>
          </p:sp>
          <p:sp>
            <p:nvSpPr>
              <p:cNvPr id="541536" name="Rectangle 864"/>
              <p:cNvSpPr>
                <a:spLocks noChangeArrowheads="1"/>
              </p:cNvSpPr>
              <p:nvPr userDrawn="1"/>
            </p:nvSpPr>
            <p:spPr bwMode="auto">
              <a:xfrm>
                <a:off x="4527" y="1136"/>
                <a:ext cx="67" cy="6"/>
              </a:xfrm>
              <a:prstGeom prst="rect">
                <a:avLst/>
              </a:prstGeom>
              <a:solidFill>
                <a:srgbClr val="DFC793"/>
              </a:solidFill>
              <a:ln w="0">
                <a:noFill/>
                <a:miter lim="800000"/>
                <a:headEnd/>
                <a:tailEnd/>
              </a:ln>
            </p:spPr>
            <p:txBody>
              <a:bodyPr/>
              <a:lstStyle/>
              <a:p>
                <a:pPr>
                  <a:defRPr/>
                </a:pPr>
                <a:endParaRPr lang="en-US" dirty="0"/>
              </a:p>
            </p:txBody>
          </p:sp>
          <p:sp>
            <p:nvSpPr>
              <p:cNvPr id="541537" name="Rectangle 865"/>
              <p:cNvSpPr>
                <a:spLocks noChangeArrowheads="1"/>
              </p:cNvSpPr>
              <p:nvPr userDrawn="1"/>
            </p:nvSpPr>
            <p:spPr bwMode="auto">
              <a:xfrm>
                <a:off x="5237" y="1136"/>
                <a:ext cx="213" cy="6"/>
              </a:xfrm>
              <a:prstGeom prst="rect">
                <a:avLst/>
              </a:prstGeom>
              <a:solidFill>
                <a:srgbClr val="DFC793"/>
              </a:solidFill>
              <a:ln w="0">
                <a:noFill/>
                <a:miter lim="800000"/>
                <a:headEnd/>
                <a:tailEnd/>
              </a:ln>
            </p:spPr>
            <p:txBody>
              <a:bodyPr/>
              <a:lstStyle/>
              <a:p>
                <a:pPr>
                  <a:defRPr/>
                </a:pPr>
                <a:endParaRPr lang="en-US" dirty="0"/>
              </a:p>
            </p:txBody>
          </p:sp>
          <p:sp>
            <p:nvSpPr>
              <p:cNvPr id="541538" name="Rectangle 866"/>
              <p:cNvSpPr>
                <a:spLocks noChangeArrowheads="1"/>
              </p:cNvSpPr>
              <p:nvPr userDrawn="1"/>
            </p:nvSpPr>
            <p:spPr bwMode="auto">
              <a:xfrm>
                <a:off x="5802" y="1136"/>
                <a:ext cx="17" cy="6"/>
              </a:xfrm>
              <a:prstGeom prst="rect">
                <a:avLst/>
              </a:prstGeom>
              <a:solidFill>
                <a:srgbClr val="DFC793"/>
              </a:solidFill>
              <a:ln w="0">
                <a:noFill/>
                <a:miter lim="800000"/>
                <a:headEnd/>
                <a:tailEnd/>
              </a:ln>
            </p:spPr>
            <p:txBody>
              <a:bodyPr/>
              <a:lstStyle/>
              <a:p>
                <a:pPr>
                  <a:defRPr/>
                </a:pPr>
                <a:endParaRPr lang="en-US" dirty="0"/>
              </a:p>
            </p:txBody>
          </p:sp>
          <p:sp>
            <p:nvSpPr>
              <p:cNvPr id="541539" name="Rectangle 867"/>
              <p:cNvSpPr>
                <a:spLocks noChangeArrowheads="1"/>
              </p:cNvSpPr>
              <p:nvPr userDrawn="1"/>
            </p:nvSpPr>
            <p:spPr bwMode="auto">
              <a:xfrm>
                <a:off x="3782" y="1142"/>
                <a:ext cx="56" cy="5"/>
              </a:xfrm>
              <a:prstGeom prst="rect">
                <a:avLst/>
              </a:prstGeom>
              <a:solidFill>
                <a:srgbClr val="DFC793"/>
              </a:solidFill>
              <a:ln w="0">
                <a:noFill/>
                <a:miter lim="800000"/>
                <a:headEnd/>
                <a:tailEnd/>
              </a:ln>
            </p:spPr>
            <p:txBody>
              <a:bodyPr/>
              <a:lstStyle/>
              <a:p>
                <a:pPr>
                  <a:defRPr/>
                </a:pPr>
                <a:endParaRPr lang="en-US" dirty="0"/>
              </a:p>
            </p:txBody>
          </p:sp>
          <p:sp>
            <p:nvSpPr>
              <p:cNvPr id="541540" name="Rectangle 868"/>
              <p:cNvSpPr>
                <a:spLocks noChangeArrowheads="1"/>
              </p:cNvSpPr>
              <p:nvPr userDrawn="1"/>
            </p:nvSpPr>
            <p:spPr bwMode="auto">
              <a:xfrm>
                <a:off x="3967" y="1142"/>
                <a:ext cx="241" cy="5"/>
              </a:xfrm>
              <a:prstGeom prst="rect">
                <a:avLst/>
              </a:prstGeom>
              <a:solidFill>
                <a:srgbClr val="DFC793"/>
              </a:solidFill>
              <a:ln w="0">
                <a:noFill/>
                <a:miter lim="800000"/>
                <a:headEnd/>
                <a:tailEnd/>
              </a:ln>
            </p:spPr>
            <p:txBody>
              <a:bodyPr/>
              <a:lstStyle/>
              <a:p>
                <a:pPr>
                  <a:defRPr/>
                </a:pPr>
                <a:endParaRPr lang="en-US" dirty="0"/>
              </a:p>
            </p:txBody>
          </p:sp>
          <p:sp>
            <p:nvSpPr>
              <p:cNvPr id="541541" name="Rectangle 869"/>
              <p:cNvSpPr>
                <a:spLocks noChangeArrowheads="1"/>
              </p:cNvSpPr>
              <p:nvPr userDrawn="1"/>
            </p:nvSpPr>
            <p:spPr bwMode="auto">
              <a:xfrm>
                <a:off x="4532" y="1142"/>
                <a:ext cx="67" cy="5"/>
              </a:xfrm>
              <a:prstGeom prst="rect">
                <a:avLst/>
              </a:prstGeom>
              <a:solidFill>
                <a:srgbClr val="DFC793"/>
              </a:solidFill>
              <a:ln w="0">
                <a:noFill/>
                <a:miter lim="800000"/>
                <a:headEnd/>
                <a:tailEnd/>
              </a:ln>
            </p:spPr>
            <p:txBody>
              <a:bodyPr/>
              <a:lstStyle/>
              <a:p>
                <a:pPr>
                  <a:defRPr/>
                </a:pPr>
                <a:endParaRPr lang="en-US" dirty="0"/>
              </a:p>
            </p:txBody>
          </p:sp>
          <p:sp>
            <p:nvSpPr>
              <p:cNvPr id="541542" name="Rectangle 870"/>
              <p:cNvSpPr>
                <a:spLocks noChangeArrowheads="1"/>
              </p:cNvSpPr>
              <p:nvPr userDrawn="1"/>
            </p:nvSpPr>
            <p:spPr bwMode="auto">
              <a:xfrm>
                <a:off x="5248" y="1142"/>
                <a:ext cx="202" cy="5"/>
              </a:xfrm>
              <a:prstGeom prst="rect">
                <a:avLst/>
              </a:prstGeom>
              <a:solidFill>
                <a:srgbClr val="DFC793"/>
              </a:solidFill>
              <a:ln w="0">
                <a:noFill/>
                <a:miter lim="800000"/>
                <a:headEnd/>
                <a:tailEnd/>
              </a:ln>
            </p:spPr>
            <p:txBody>
              <a:bodyPr/>
              <a:lstStyle/>
              <a:p>
                <a:pPr>
                  <a:defRPr/>
                </a:pPr>
                <a:endParaRPr lang="en-US" dirty="0"/>
              </a:p>
            </p:txBody>
          </p:sp>
          <p:sp>
            <p:nvSpPr>
              <p:cNvPr id="541543" name="Rectangle 871"/>
              <p:cNvSpPr>
                <a:spLocks noChangeArrowheads="1"/>
              </p:cNvSpPr>
              <p:nvPr userDrawn="1"/>
            </p:nvSpPr>
            <p:spPr bwMode="auto">
              <a:xfrm>
                <a:off x="5802" y="1142"/>
                <a:ext cx="17" cy="5"/>
              </a:xfrm>
              <a:prstGeom prst="rect">
                <a:avLst/>
              </a:prstGeom>
              <a:solidFill>
                <a:srgbClr val="DFC793"/>
              </a:solidFill>
              <a:ln w="0">
                <a:noFill/>
                <a:miter lim="800000"/>
                <a:headEnd/>
                <a:tailEnd/>
              </a:ln>
            </p:spPr>
            <p:txBody>
              <a:bodyPr/>
              <a:lstStyle/>
              <a:p>
                <a:pPr>
                  <a:defRPr/>
                </a:pPr>
                <a:endParaRPr lang="en-US" dirty="0"/>
              </a:p>
            </p:txBody>
          </p:sp>
          <p:sp>
            <p:nvSpPr>
              <p:cNvPr id="541544" name="Rectangle 872"/>
              <p:cNvSpPr>
                <a:spLocks noChangeArrowheads="1"/>
              </p:cNvSpPr>
              <p:nvPr userDrawn="1"/>
            </p:nvSpPr>
            <p:spPr bwMode="auto">
              <a:xfrm>
                <a:off x="3788" y="1147"/>
                <a:ext cx="39" cy="6"/>
              </a:xfrm>
              <a:prstGeom prst="rect">
                <a:avLst/>
              </a:prstGeom>
              <a:solidFill>
                <a:srgbClr val="DFC793"/>
              </a:solidFill>
              <a:ln w="0">
                <a:noFill/>
                <a:miter lim="800000"/>
                <a:headEnd/>
                <a:tailEnd/>
              </a:ln>
            </p:spPr>
            <p:txBody>
              <a:bodyPr/>
              <a:lstStyle/>
              <a:p>
                <a:pPr>
                  <a:defRPr/>
                </a:pPr>
                <a:endParaRPr lang="en-US" dirty="0"/>
              </a:p>
            </p:txBody>
          </p:sp>
          <p:sp>
            <p:nvSpPr>
              <p:cNvPr id="541545" name="Rectangle 873"/>
              <p:cNvSpPr>
                <a:spLocks noChangeArrowheads="1"/>
              </p:cNvSpPr>
              <p:nvPr userDrawn="1"/>
            </p:nvSpPr>
            <p:spPr bwMode="auto">
              <a:xfrm>
                <a:off x="3978" y="1147"/>
                <a:ext cx="241" cy="6"/>
              </a:xfrm>
              <a:prstGeom prst="rect">
                <a:avLst/>
              </a:prstGeom>
              <a:solidFill>
                <a:srgbClr val="DFC793"/>
              </a:solidFill>
              <a:ln w="0">
                <a:noFill/>
                <a:miter lim="800000"/>
                <a:headEnd/>
                <a:tailEnd/>
              </a:ln>
            </p:spPr>
            <p:txBody>
              <a:bodyPr/>
              <a:lstStyle/>
              <a:p>
                <a:pPr>
                  <a:defRPr/>
                </a:pPr>
                <a:endParaRPr lang="en-US" dirty="0"/>
              </a:p>
            </p:txBody>
          </p:sp>
          <p:sp>
            <p:nvSpPr>
              <p:cNvPr id="541546" name="Rectangle 874"/>
              <p:cNvSpPr>
                <a:spLocks noChangeArrowheads="1"/>
              </p:cNvSpPr>
              <p:nvPr userDrawn="1"/>
            </p:nvSpPr>
            <p:spPr bwMode="auto">
              <a:xfrm>
                <a:off x="4532" y="1147"/>
                <a:ext cx="67" cy="6"/>
              </a:xfrm>
              <a:prstGeom prst="rect">
                <a:avLst/>
              </a:prstGeom>
              <a:solidFill>
                <a:srgbClr val="DFC793"/>
              </a:solidFill>
              <a:ln w="0">
                <a:noFill/>
                <a:miter lim="800000"/>
                <a:headEnd/>
                <a:tailEnd/>
              </a:ln>
            </p:spPr>
            <p:txBody>
              <a:bodyPr/>
              <a:lstStyle/>
              <a:p>
                <a:pPr>
                  <a:defRPr/>
                </a:pPr>
                <a:endParaRPr lang="en-US" dirty="0"/>
              </a:p>
            </p:txBody>
          </p:sp>
          <p:sp>
            <p:nvSpPr>
              <p:cNvPr id="541547" name="Rectangle 875"/>
              <p:cNvSpPr>
                <a:spLocks noChangeArrowheads="1"/>
              </p:cNvSpPr>
              <p:nvPr userDrawn="1"/>
            </p:nvSpPr>
            <p:spPr bwMode="auto">
              <a:xfrm>
                <a:off x="5260" y="1147"/>
                <a:ext cx="184" cy="6"/>
              </a:xfrm>
              <a:prstGeom prst="rect">
                <a:avLst/>
              </a:prstGeom>
              <a:solidFill>
                <a:srgbClr val="DFC793"/>
              </a:solidFill>
              <a:ln w="0">
                <a:noFill/>
                <a:miter lim="800000"/>
                <a:headEnd/>
                <a:tailEnd/>
              </a:ln>
            </p:spPr>
            <p:txBody>
              <a:bodyPr/>
              <a:lstStyle/>
              <a:p>
                <a:pPr>
                  <a:defRPr/>
                </a:pPr>
                <a:endParaRPr lang="en-US" dirty="0"/>
              </a:p>
            </p:txBody>
          </p:sp>
          <p:sp>
            <p:nvSpPr>
              <p:cNvPr id="541548" name="Rectangle 876"/>
              <p:cNvSpPr>
                <a:spLocks noChangeArrowheads="1"/>
              </p:cNvSpPr>
              <p:nvPr userDrawn="1"/>
            </p:nvSpPr>
            <p:spPr bwMode="auto">
              <a:xfrm>
                <a:off x="5802" y="1147"/>
                <a:ext cx="17" cy="6"/>
              </a:xfrm>
              <a:prstGeom prst="rect">
                <a:avLst/>
              </a:prstGeom>
              <a:solidFill>
                <a:srgbClr val="DFC793"/>
              </a:solidFill>
              <a:ln w="0">
                <a:noFill/>
                <a:miter lim="800000"/>
                <a:headEnd/>
                <a:tailEnd/>
              </a:ln>
            </p:spPr>
            <p:txBody>
              <a:bodyPr/>
              <a:lstStyle/>
              <a:p>
                <a:pPr>
                  <a:defRPr/>
                </a:pPr>
                <a:endParaRPr lang="en-US" dirty="0"/>
              </a:p>
            </p:txBody>
          </p:sp>
          <p:sp>
            <p:nvSpPr>
              <p:cNvPr id="541549" name="Rectangle 877"/>
              <p:cNvSpPr>
                <a:spLocks noChangeArrowheads="1"/>
              </p:cNvSpPr>
              <p:nvPr userDrawn="1"/>
            </p:nvSpPr>
            <p:spPr bwMode="auto">
              <a:xfrm>
                <a:off x="3793" y="1153"/>
                <a:ext cx="28" cy="5"/>
              </a:xfrm>
              <a:prstGeom prst="rect">
                <a:avLst/>
              </a:prstGeom>
              <a:solidFill>
                <a:srgbClr val="DFC793"/>
              </a:solidFill>
              <a:ln w="0">
                <a:noFill/>
                <a:miter lim="800000"/>
                <a:headEnd/>
                <a:tailEnd/>
              </a:ln>
            </p:spPr>
            <p:txBody>
              <a:bodyPr/>
              <a:lstStyle/>
              <a:p>
                <a:pPr>
                  <a:defRPr/>
                </a:pPr>
                <a:endParaRPr lang="en-US" dirty="0"/>
              </a:p>
            </p:txBody>
          </p:sp>
          <p:sp>
            <p:nvSpPr>
              <p:cNvPr id="541550" name="Rectangle 878"/>
              <p:cNvSpPr>
                <a:spLocks noChangeArrowheads="1"/>
              </p:cNvSpPr>
              <p:nvPr userDrawn="1"/>
            </p:nvSpPr>
            <p:spPr bwMode="auto">
              <a:xfrm>
                <a:off x="3984" y="1153"/>
                <a:ext cx="240" cy="5"/>
              </a:xfrm>
              <a:prstGeom prst="rect">
                <a:avLst/>
              </a:prstGeom>
              <a:solidFill>
                <a:srgbClr val="DFC793"/>
              </a:solidFill>
              <a:ln w="0">
                <a:noFill/>
                <a:miter lim="800000"/>
                <a:headEnd/>
                <a:tailEnd/>
              </a:ln>
            </p:spPr>
            <p:txBody>
              <a:bodyPr/>
              <a:lstStyle/>
              <a:p>
                <a:pPr>
                  <a:defRPr/>
                </a:pPr>
                <a:endParaRPr lang="en-US" dirty="0"/>
              </a:p>
            </p:txBody>
          </p:sp>
          <p:sp>
            <p:nvSpPr>
              <p:cNvPr id="541551" name="Rectangle 879"/>
              <p:cNvSpPr>
                <a:spLocks noChangeArrowheads="1"/>
              </p:cNvSpPr>
              <p:nvPr userDrawn="1"/>
            </p:nvSpPr>
            <p:spPr bwMode="auto">
              <a:xfrm>
                <a:off x="4538" y="1153"/>
                <a:ext cx="61" cy="5"/>
              </a:xfrm>
              <a:prstGeom prst="rect">
                <a:avLst/>
              </a:prstGeom>
              <a:solidFill>
                <a:srgbClr val="DFC793"/>
              </a:solidFill>
              <a:ln w="0">
                <a:noFill/>
                <a:miter lim="800000"/>
                <a:headEnd/>
                <a:tailEnd/>
              </a:ln>
            </p:spPr>
            <p:txBody>
              <a:bodyPr/>
              <a:lstStyle/>
              <a:p>
                <a:pPr>
                  <a:defRPr/>
                </a:pPr>
                <a:endParaRPr lang="en-US" dirty="0"/>
              </a:p>
            </p:txBody>
          </p:sp>
          <p:sp>
            <p:nvSpPr>
              <p:cNvPr id="541552" name="Rectangle 880"/>
              <p:cNvSpPr>
                <a:spLocks noChangeArrowheads="1"/>
              </p:cNvSpPr>
              <p:nvPr userDrawn="1"/>
            </p:nvSpPr>
            <p:spPr bwMode="auto">
              <a:xfrm>
                <a:off x="5276" y="1153"/>
                <a:ext cx="168" cy="5"/>
              </a:xfrm>
              <a:prstGeom prst="rect">
                <a:avLst/>
              </a:prstGeom>
              <a:solidFill>
                <a:srgbClr val="DFC793"/>
              </a:solidFill>
              <a:ln w="0">
                <a:noFill/>
                <a:miter lim="800000"/>
                <a:headEnd/>
                <a:tailEnd/>
              </a:ln>
            </p:spPr>
            <p:txBody>
              <a:bodyPr/>
              <a:lstStyle/>
              <a:p>
                <a:pPr>
                  <a:defRPr/>
                </a:pPr>
                <a:endParaRPr lang="en-US" dirty="0"/>
              </a:p>
            </p:txBody>
          </p:sp>
          <p:sp>
            <p:nvSpPr>
              <p:cNvPr id="541553" name="Rectangle 881"/>
              <p:cNvSpPr>
                <a:spLocks noChangeArrowheads="1"/>
              </p:cNvSpPr>
              <p:nvPr userDrawn="1"/>
            </p:nvSpPr>
            <p:spPr bwMode="auto">
              <a:xfrm>
                <a:off x="5802" y="1153"/>
                <a:ext cx="17" cy="5"/>
              </a:xfrm>
              <a:prstGeom prst="rect">
                <a:avLst/>
              </a:prstGeom>
              <a:solidFill>
                <a:srgbClr val="DFC793"/>
              </a:solidFill>
              <a:ln w="0">
                <a:noFill/>
                <a:miter lim="800000"/>
                <a:headEnd/>
                <a:tailEnd/>
              </a:ln>
            </p:spPr>
            <p:txBody>
              <a:bodyPr/>
              <a:lstStyle/>
              <a:p>
                <a:pPr>
                  <a:defRPr/>
                </a:pPr>
                <a:endParaRPr lang="en-US" dirty="0"/>
              </a:p>
            </p:txBody>
          </p:sp>
          <p:sp>
            <p:nvSpPr>
              <p:cNvPr id="541554" name="Rectangle 882"/>
              <p:cNvSpPr>
                <a:spLocks noChangeArrowheads="1"/>
              </p:cNvSpPr>
              <p:nvPr userDrawn="1"/>
            </p:nvSpPr>
            <p:spPr bwMode="auto">
              <a:xfrm>
                <a:off x="3799" y="1158"/>
                <a:ext cx="17" cy="6"/>
              </a:xfrm>
              <a:prstGeom prst="rect">
                <a:avLst/>
              </a:prstGeom>
              <a:solidFill>
                <a:srgbClr val="DFC793"/>
              </a:solidFill>
              <a:ln w="0">
                <a:noFill/>
                <a:miter lim="800000"/>
                <a:headEnd/>
                <a:tailEnd/>
              </a:ln>
            </p:spPr>
            <p:txBody>
              <a:bodyPr/>
              <a:lstStyle/>
              <a:p>
                <a:pPr>
                  <a:defRPr/>
                </a:pPr>
                <a:endParaRPr lang="en-US" dirty="0"/>
              </a:p>
            </p:txBody>
          </p:sp>
          <p:sp>
            <p:nvSpPr>
              <p:cNvPr id="541555" name="Rectangle 883"/>
              <p:cNvSpPr>
                <a:spLocks noChangeArrowheads="1"/>
              </p:cNvSpPr>
              <p:nvPr userDrawn="1"/>
            </p:nvSpPr>
            <p:spPr bwMode="auto">
              <a:xfrm>
                <a:off x="3995" y="1158"/>
                <a:ext cx="235" cy="6"/>
              </a:xfrm>
              <a:prstGeom prst="rect">
                <a:avLst/>
              </a:prstGeom>
              <a:solidFill>
                <a:srgbClr val="DFC793"/>
              </a:solidFill>
              <a:ln w="0">
                <a:noFill/>
                <a:miter lim="800000"/>
                <a:headEnd/>
                <a:tailEnd/>
              </a:ln>
            </p:spPr>
            <p:txBody>
              <a:bodyPr/>
              <a:lstStyle/>
              <a:p>
                <a:pPr>
                  <a:defRPr/>
                </a:pPr>
                <a:endParaRPr lang="en-US" dirty="0"/>
              </a:p>
            </p:txBody>
          </p:sp>
          <p:sp>
            <p:nvSpPr>
              <p:cNvPr id="541556" name="Rectangle 884"/>
              <p:cNvSpPr>
                <a:spLocks noChangeArrowheads="1"/>
              </p:cNvSpPr>
              <p:nvPr userDrawn="1"/>
            </p:nvSpPr>
            <p:spPr bwMode="auto">
              <a:xfrm>
                <a:off x="4538" y="1158"/>
                <a:ext cx="67" cy="6"/>
              </a:xfrm>
              <a:prstGeom prst="rect">
                <a:avLst/>
              </a:prstGeom>
              <a:solidFill>
                <a:srgbClr val="DFC793"/>
              </a:solidFill>
              <a:ln w="0">
                <a:noFill/>
                <a:miter lim="800000"/>
                <a:headEnd/>
                <a:tailEnd/>
              </a:ln>
            </p:spPr>
            <p:txBody>
              <a:bodyPr/>
              <a:lstStyle/>
              <a:p>
                <a:pPr>
                  <a:defRPr/>
                </a:pPr>
                <a:endParaRPr lang="en-US" dirty="0"/>
              </a:p>
            </p:txBody>
          </p:sp>
          <p:sp>
            <p:nvSpPr>
              <p:cNvPr id="541557" name="Rectangle 885"/>
              <p:cNvSpPr>
                <a:spLocks noChangeArrowheads="1"/>
              </p:cNvSpPr>
              <p:nvPr userDrawn="1"/>
            </p:nvSpPr>
            <p:spPr bwMode="auto">
              <a:xfrm>
                <a:off x="5288" y="1158"/>
                <a:ext cx="156" cy="6"/>
              </a:xfrm>
              <a:prstGeom prst="rect">
                <a:avLst/>
              </a:prstGeom>
              <a:solidFill>
                <a:srgbClr val="DFC793"/>
              </a:solidFill>
              <a:ln w="0">
                <a:noFill/>
                <a:miter lim="800000"/>
                <a:headEnd/>
                <a:tailEnd/>
              </a:ln>
            </p:spPr>
            <p:txBody>
              <a:bodyPr/>
              <a:lstStyle/>
              <a:p>
                <a:pPr>
                  <a:defRPr/>
                </a:pPr>
                <a:endParaRPr lang="en-US" dirty="0"/>
              </a:p>
            </p:txBody>
          </p:sp>
          <p:sp>
            <p:nvSpPr>
              <p:cNvPr id="541558" name="Rectangle 886"/>
              <p:cNvSpPr>
                <a:spLocks noChangeArrowheads="1"/>
              </p:cNvSpPr>
              <p:nvPr userDrawn="1"/>
            </p:nvSpPr>
            <p:spPr bwMode="auto">
              <a:xfrm>
                <a:off x="5802" y="1158"/>
                <a:ext cx="17" cy="6"/>
              </a:xfrm>
              <a:prstGeom prst="rect">
                <a:avLst/>
              </a:prstGeom>
              <a:solidFill>
                <a:srgbClr val="DFC793"/>
              </a:solidFill>
              <a:ln w="0">
                <a:noFill/>
                <a:miter lim="800000"/>
                <a:headEnd/>
                <a:tailEnd/>
              </a:ln>
            </p:spPr>
            <p:txBody>
              <a:bodyPr/>
              <a:lstStyle/>
              <a:p>
                <a:pPr>
                  <a:defRPr/>
                </a:pPr>
                <a:endParaRPr lang="en-US" dirty="0"/>
              </a:p>
            </p:txBody>
          </p:sp>
          <p:sp>
            <p:nvSpPr>
              <p:cNvPr id="541559" name="Rectangle 887"/>
              <p:cNvSpPr>
                <a:spLocks noChangeArrowheads="1"/>
              </p:cNvSpPr>
              <p:nvPr userDrawn="1"/>
            </p:nvSpPr>
            <p:spPr bwMode="auto">
              <a:xfrm>
                <a:off x="4001" y="1164"/>
                <a:ext cx="235" cy="6"/>
              </a:xfrm>
              <a:prstGeom prst="rect">
                <a:avLst/>
              </a:prstGeom>
              <a:solidFill>
                <a:srgbClr val="DFC793"/>
              </a:solidFill>
              <a:ln w="0">
                <a:noFill/>
                <a:miter lim="800000"/>
                <a:headEnd/>
                <a:tailEnd/>
              </a:ln>
            </p:spPr>
            <p:txBody>
              <a:bodyPr/>
              <a:lstStyle/>
              <a:p>
                <a:pPr>
                  <a:defRPr/>
                </a:pPr>
                <a:endParaRPr lang="en-US" dirty="0"/>
              </a:p>
            </p:txBody>
          </p:sp>
          <p:sp>
            <p:nvSpPr>
              <p:cNvPr id="541560" name="Rectangle 888"/>
              <p:cNvSpPr>
                <a:spLocks noChangeArrowheads="1"/>
              </p:cNvSpPr>
              <p:nvPr userDrawn="1"/>
            </p:nvSpPr>
            <p:spPr bwMode="auto">
              <a:xfrm>
                <a:off x="4543" y="1164"/>
                <a:ext cx="62" cy="6"/>
              </a:xfrm>
              <a:prstGeom prst="rect">
                <a:avLst/>
              </a:prstGeom>
              <a:solidFill>
                <a:srgbClr val="DFC793"/>
              </a:solidFill>
              <a:ln w="0">
                <a:noFill/>
                <a:miter lim="800000"/>
                <a:headEnd/>
                <a:tailEnd/>
              </a:ln>
            </p:spPr>
            <p:txBody>
              <a:bodyPr/>
              <a:lstStyle/>
              <a:p>
                <a:pPr>
                  <a:defRPr/>
                </a:pPr>
                <a:endParaRPr lang="en-US" dirty="0"/>
              </a:p>
            </p:txBody>
          </p:sp>
          <p:sp>
            <p:nvSpPr>
              <p:cNvPr id="541561" name="Rectangle 889"/>
              <p:cNvSpPr>
                <a:spLocks noChangeArrowheads="1"/>
              </p:cNvSpPr>
              <p:nvPr userDrawn="1"/>
            </p:nvSpPr>
            <p:spPr bwMode="auto">
              <a:xfrm>
                <a:off x="5299" y="1164"/>
                <a:ext cx="140" cy="6"/>
              </a:xfrm>
              <a:prstGeom prst="rect">
                <a:avLst/>
              </a:prstGeom>
              <a:solidFill>
                <a:srgbClr val="DFC793"/>
              </a:solidFill>
              <a:ln w="0">
                <a:noFill/>
                <a:miter lim="800000"/>
                <a:headEnd/>
                <a:tailEnd/>
              </a:ln>
            </p:spPr>
            <p:txBody>
              <a:bodyPr/>
              <a:lstStyle/>
              <a:p>
                <a:pPr>
                  <a:defRPr/>
                </a:pPr>
                <a:endParaRPr lang="en-US" dirty="0"/>
              </a:p>
            </p:txBody>
          </p:sp>
          <p:sp>
            <p:nvSpPr>
              <p:cNvPr id="541562" name="Rectangle 890"/>
              <p:cNvSpPr>
                <a:spLocks noChangeArrowheads="1"/>
              </p:cNvSpPr>
              <p:nvPr userDrawn="1"/>
            </p:nvSpPr>
            <p:spPr bwMode="auto">
              <a:xfrm>
                <a:off x="5802" y="1164"/>
                <a:ext cx="17" cy="6"/>
              </a:xfrm>
              <a:prstGeom prst="rect">
                <a:avLst/>
              </a:prstGeom>
              <a:solidFill>
                <a:srgbClr val="DFC793"/>
              </a:solidFill>
              <a:ln w="0">
                <a:noFill/>
                <a:miter lim="800000"/>
                <a:headEnd/>
                <a:tailEnd/>
              </a:ln>
            </p:spPr>
            <p:txBody>
              <a:bodyPr/>
              <a:lstStyle/>
              <a:p>
                <a:pPr>
                  <a:defRPr/>
                </a:pPr>
                <a:endParaRPr lang="en-US" dirty="0"/>
              </a:p>
            </p:txBody>
          </p:sp>
          <p:sp>
            <p:nvSpPr>
              <p:cNvPr id="541563" name="Rectangle 891"/>
              <p:cNvSpPr>
                <a:spLocks noChangeArrowheads="1"/>
              </p:cNvSpPr>
              <p:nvPr userDrawn="1"/>
            </p:nvSpPr>
            <p:spPr bwMode="auto">
              <a:xfrm>
                <a:off x="4006" y="1170"/>
                <a:ext cx="235" cy="5"/>
              </a:xfrm>
              <a:prstGeom prst="rect">
                <a:avLst/>
              </a:prstGeom>
              <a:solidFill>
                <a:srgbClr val="DFC793"/>
              </a:solidFill>
              <a:ln w="0">
                <a:noFill/>
                <a:miter lim="800000"/>
                <a:headEnd/>
                <a:tailEnd/>
              </a:ln>
            </p:spPr>
            <p:txBody>
              <a:bodyPr/>
              <a:lstStyle/>
              <a:p>
                <a:pPr>
                  <a:defRPr/>
                </a:pPr>
                <a:endParaRPr lang="en-US" dirty="0"/>
              </a:p>
            </p:txBody>
          </p:sp>
          <p:sp>
            <p:nvSpPr>
              <p:cNvPr id="541564" name="Rectangle 892"/>
              <p:cNvSpPr>
                <a:spLocks noChangeArrowheads="1"/>
              </p:cNvSpPr>
              <p:nvPr userDrawn="1"/>
            </p:nvSpPr>
            <p:spPr bwMode="auto">
              <a:xfrm>
                <a:off x="4543" y="1170"/>
                <a:ext cx="68" cy="5"/>
              </a:xfrm>
              <a:prstGeom prst="rect">
                <a:avLst/>
              </a:prstGeom>
              <a:solidFill>
                <a:srgbClr val="DFC793"/>
              </a:solidFill>
              <a:ln w="0">
                <a:noFill/>
                <a:miter lim="800000"/>
                <a:headEnd/>
                <a:tailEnd/>
              </a:ln>
            </p:spPr>
            <p:txBody>
              <a:bodyPr/>
              <a:lstStyle/>
              <a:p>
                <a:pPr>
                  <a:defRPr/>
                </a:pPr>
                <a:endParaRPr lang="en-US" dirty="0"/>
              </a:p>
            </p:txBody>
          </p:sp>
          <p:sp>
            <p:nvSpPr>
              <p:cNvPr id="541565" name="Rectangle 893"/>
              <p:cNvSpPr>
                <a:spLocks noChangeArrowheads="1"/>
              </p:cNvSpPr>
              <p:nvPr userDrawn="1"/>
            </p:nvSpPr>
            <p:spPr bwMode="auto">
              <a:xfrm>
                <a:off x="5316" y="1170"/>
                <a:ext cx="123" cy="5"/>
              </a:xfrm>
              <a:prstGeom prst="rect">
                <a:avLst/>
              </a:prstGeom>
              <a:solidFill>
                <a:srgbClr val="DFC793"/>
              </a:solidFill>
              <a:ln w="0">
                <a:noFill/>
                <a:miter lim="800000"/>
                <a:headEnd/>
                <a:tailEnd/>
              </a:ln>
            </p:spPr>
            <p:txBody>
              <a:bodyPr/>
              <a:lstStyle/>
              <a:p>
                <a:pPr>
                  <a:defRPr/>
                </a:pPr>
                <a:endParaRPr lang="en-US" dirty="0"/>
              </a:p>
            </p:txBody>
          </p:sp>
          <p:sp>
            <p:nvSpPr>
              <p:cNvPr id="541566" name="Rectangle 894"/>
              <p:cNvSpPr>
                <a:spLocks noChangeArrowheads="1"/>
              </p:cNvSpPr>
              <p:nvPr userDrawn="1"/>
            </p:nvSpPr>
            <p:spPr bwMode="auto">
              <a:xfrm>
                <a:off x="5802" y="1170"/>
                <a:ext cx="17" cy="5"/>
              </a:xfrm>
              <a:prstGeom prst="rect">
                <a:avLst/>
              </a:prstGeom>
              <a:solidFill>
                <a:srgbClr val="DFC793"/>
              </a:solidFill>
              <a:ln w="0">
                <a:noFill/>
                <a:miter lim="800000"/>
                <a:headEnd/>
                <a:tailEnd/>
              </a:ln>
            </p:spPr>
            <p:txBody>
              <a:bodyPr/>
              <a:lstStyle/>
              <a:p>
                <a:pPr>
                  <a:defRPr/>
                </a:pPr>
                <a:endParaRPr lang="en-US" dirty="0"/>
              </a:p>
            </p:txBody>
          </p:sp>
          <p:sp>
            <p:nvSpPr>
              <p:cNvPr id="541567" name="Rectangle 895"/>
              <p:cNvSpPr>
                <a:spLocks noChangeArrowheads="1"/>
              </p:cNvSpPr>
              <p:nvPr userDrawn="1"/>
            </p:nvSpPr>
            <p:spPr bwMode="auto">
              <a:xfrm>
                <a:off x="4012" y="1175"/>
                <a:ext cx="235" cy="6"/>
              </a:xfrm>
              <a:prstGeom prst="rect">
                <a:avLst/>
              </a:prstGeom>
              <a:solidFill>
                <a:srgbClr val="DFC793"/>
              </a:solidFill>
              <a:ln w="0">
                <a:noFill/>
                <a:miter lim="800000"/>
                <a:headEnd/>
                <a:tailEnd/>
              </a:ln>
            </p:spPr>
            <p:txBody>
              <a:bodyPr/>
              <a:lstStyle/>
              <a:p>
                <a:pPr>
                  <a:defRPr/>
                </a:pPr>
                <a:endParaRPr lang="en-US" dirty="0"/>
              </a:p>
            </p:txBody>
          </p:sp>
          <p:sp>
            <p:nvSpPr>
              <p:cNvPr id="541568" name="Rectangle 896"/>
              <p:cNvSpPr>
                <a:spLocks noChangeArrowheads="1"/>
              </p:cNvSpPr>
              <p:nvPr userDrawn="1"/>
            </p:nvSpPr>
            <p:spPr bwMode="auto">
              <a:xfrm>
                <a:off x="4543" y="1175"/>
                <a:ext cx="68" cy="6"/>
              </a:xfrm>
              <a:prstGeom prst="rect">
                <a:avLst/>
              </a:prstGeom>
              <a:solidFill>
                <a:srgbClr val="DFC793"/>
              </a:solidFill>
              <a:ln w="0">
                <a:noFill/>
                <a:miter lim="800000"/>
                <a:headEnd/>
                <a:tailEnd/>
              </a:ln>
            </p:spPr>
            <p:txBody>
              <a:bodyPr/>
              <a:lstStyle/>
              <a:p>
                <a:pPr>
                  <a:defRPr/>
                </a:pPr>
                <a:endParaRPr lang="en-US" dirty="0"/>
              </a:p>
            </p:txBody>
          </p:sp>
          <p:sp>
            <p:nvSpPr>
              <p:cNvPr id="541569" name="Rectangle 897"/>
              <p:cNvSpPr>
                <a:spLocks noChangeArrowheads="1"/>
              </p:cNvSpPr>
              <p:nvPr userDrawn="1"/>
            </p:nvSpPr>
            <p:spPr bwMode="auto">
              <a:xfrm>
                <a:off x="5327" y="1175"/>
                <a:ext cx="106" cy="6"/>
              </a:xfrm>
              <a:prstGeom prst="rect">
                <a:avLst/>
              </a:prstGeom>
              <a:solidFill>
                <a:srgbClr val="DFC793"/>
              </a:solidFill>
              <a:ln w="0">
                <a:noFill/>
                <a:miter lim="800000"/>
                <a:headEnd/>
                <a:tailEnd/>
              </a:ln>
            </p:spPr>
            <p:txBody>
              <a:bodyPr/>
              <a:lstStyle/>
              <a:p>
                <a:pPr>
                  <a:defRPr/>
                </a:pPr>
                <a:endParaRPr lang="en-US" dirty="0"/>
              </a:p>
            </p:txBody>
          </p:sp>
          <p:sp>
            <p:nvSpPr>
              <p:cNvPr id="541570" name="Rectangle 898"/>
              <p:cNvSpPr>
                <a:spLocks noChangeArrowheads="1"/>
              </p:cNvSpPr>
              <p:nvPr userDrawn="1"/>
            </p:nvSpPr>
            <p:spPr bwMode="auto">
              <a:xfrm>
                <a:off x="5802" y="1175"/>
                <a:ext cx="17" cy="6"/>
              </a:xfrm>
              <a:prstGeom prst="rect">
                <a:avLst/>
              </a:prstGeom>
              <a:solidFill>
                <a:srgbClr val="DFC793"/>
              </a:solidFill>
              <a:ln w="0">
                <a:noFill/>
                <a:miter lim="800000"/>
                <a:headEnd/>
                <a:tailEnd/>
              </a:ln>
            </p:spPr>
            <p:txBody>
              <a:bodyPr/>
              <a:lstStyle/>
              <a:p>
                <a:pPr>
                  <a:defRPr/>
                </a:pPr>
                <a:endParaRPr lang="en-US" dirty="0"/>
              </a:p>
            </p:txBody>
          </p:sp>
          <p:sp>
            <p:nvSpPr>
              <p:cNvPr id="541571" name="Rectangle 899"/>
              <p:cNvSpPr>
                <a:spLocks noChangeArrowheads="1"/>
              </p:cNvSpPr>
              <p:nvPr userDrawn="1"/>
            </p:nvSpPr>
            <p:spPr bwMode="auto">
              <a:xfrm>
                <a:off x="4023" y="1181"/>
                <a:ext cx="235" cy="5"/>
              </a:xfrm>
              <a:prstGeom prst="rect">
                <a:avLst/>
              </a:prstGeom>
              <a:solidFill>
                <a:srgbClr val="DFC793"/>
              </a:solidFill>
              <a:ln w="0">
                <a:noFill/>
                <a:miter lim="800000"/>
                <a:headEnd/>
                <a:tailEnd/>
              </a:ln>
            </p:spPr>
            <p:txBody>
              <a:bodyPr/>
              <a:lstStyle/>
              <a:p>
                <a:pPr>
                  <a:defRPr/>
                </a:pPr>
                <a:endParaRPr lang="en-US" dirty="0"/>
              </a:p>
            </p:txBody>
          </p:sp>
          <p:sp>
            <p:nvSpPr>
              <p:cNvPr id="541572" name="Rectangle 900"/>
              <p:cNvSpPr>
                <a:spLocks noChangeArrowheads="1"/>
              </p:cNvSpPr>
              <p:nvPr userDrawn="1"/>
            </p:nvSpPr>
            <p:spPr bwMode="auto">
              <a:xfrm>
                <a:off x="4549" y="1181"/>
                <a:ext cx="67" cy="5"/>
              </a:xfrm>
              <a:prstGeom prst="rect">
                <a:avLst/>
              </a:prstGeom>
              <a:solidFill>
                <a:srgbClr val="DFC793"/>
              </a:solidFill>
              <a:ln w="0">
                <a:noFill/>
                <a:miter lim="800000"/>
                <a:headEnd/>
                <a:tailEnd/>
              </a:ln>
            </p:spPr>
            <p:txBody>
              <a:bodyPr/>
              <a:lstStyle/>
              <a:p>
                <a:pPr>
                  <a:defRPr/>
                </a:pPr>
                <a:endParaRPr lang="en-US" dirty="0"/>
              </a:p>
            </p:txBody>
          </p:sp>
          <p:sp>
            <p:nvSpPr>
              <p:cNvPr id="541573" name="Rectangle 901"/>
              <p:cNvSpPr>
                <a:spLocks noChangeArrowheads="1"/>
              </p:cNvSpPr>
              <p:nvPr userDrawn="1"/>
            </p:nvSpPr>
            <p:spPr bwMode="auto">
              <a:xfrm>
                <a:off x="5338" y="1181"/>
                <a:ext cx="95" cy="5"/>
              </a:xfrm>
              <a:prstGeom prst="rect">
                <a:avLst/>
              </a:prstGeom>
              <a:solidFill>
                <a:srgbClr val="DFC793"/>
              </a:solidFill>
              <a:ln w="0">
                <a:noFill/>
                <a:miter lim="800000"/>
                <a:headEnd/>
                <a:tailEnd/>
              </a:ln>
            </p:spPr>
            <p:txBody>
              <a:bodyPr/>
              <a:lstStyle/>
              <a:p>
                <a:pPr>
                  <a:defRPr/>
                </a:pPr>
                <a:endParaRPr lang="en-US" dirty="0"/>
              </a:p>
            </p:txBody>
          </p:sp>
          <p:sp>
            <p:nvSpPr>
              <p:cNvPr id="541574" name="Rectangle 902"/>
              <p:cNvSpPr>
                <a:spLocks noChangeArrowheads="1"/>
              </p:cNvSpPr>
              <p:nvPr userDrawn="1"/>
            </p:nvSpPr>
            <p:spPr bwMode="auto">
              <a:xfrm>
                <a:off x="5802" y="1181"/>
                <a:ext cx="17" cy="5"/>
              </a:xfrm>
              <a:prstGeom prst="rect">
                <a:avLst/>
              </a:prstGeom>
              <a:solidFill>
                <a:srgbClr val="DFC793"/>
              </a:solidFill>
              <a:ln w="0">
                <a:noFill/>
                <a:miter lim="800000"/>
                <a:headEnd/>
                <a:tailEnd/>
              </a:ln>
            </p:spPr>
            <p:txBody>
              <a:bodyPr/>
              <a:lstStyle/>
              <a:p>
                <a:pPr>
                  <a:defRPr/>
                </a:pPr>
                <a:endParaRPr lang="en-US" dirty="0"/>
              </a:p>
            </p:txBody>
          </p:sp>
          <p:sp>
            <p:nvSpPr>
              <p:cNvPr id="541575" name="Rectangle 903"/>
              <p:cNvSpPr>
                <a:spLocks noChangeArrowheads="1"/>
              </p:cNvSpPr>
              <p:nvPr userDrawn="1"/>
            </p:nvSpPr>
            <p:spPr bwMode="auto">
              <a:xfrm>
                <a:off x="4029" y="1186"/>
                <a:ext cx="235" cy="6"/>
              </a:xfrm>
              <a:prstGeom prst="rect">
                <a:avLst/>
              </a:prstGeom>
              <a:solidFill>
                <a:srgbClr val="DFC793"/>
              </a:solidFill>
              <a:ln w="0">
                <a:noFill/>
                <a:miter lim="800000"/>
                <a:headEnd/>
                <a:tailEnd/>
              </a:ln>
            </p:spPr>
            <p:txBody>
              <a:bodyPr/>
              <a:lstStyle/>
              <a:p>
                <a:pPr>
                  <a:defRPr/>
                </a:pPr>
                <a:endParaRPr lang="en-US" dirty="0"/>
              </a:p>
            </p:txBody>
          </p:sp>
          <p:sp>
            <p:nvSpPr>
              <p:cNvPr id="541576" name="Rectangle 904"/>
              <p:cNvSpPr>
                <a:spLocks noChangeArrowheads="1"/>
              </p:cNvSpPr>
              <p:nvPr userDrawn="1"/>
            </p:nvSpPr>
            <p:spPr bwMode="auto">
              <a:xfrm>
                <a:off x="4549" y="1186"/>
                <a:ext cx="67" cy="6"/>
              </a:xfrm>
              <a:prstGeom prst="rect">
                <a:avLst/>
              </a:prstGeom>
              <a:solidFill>
                <a:srgbClr val="DFC793"/>
              </a:solidFill>
              <a:ln w="0">
                <a:noFill/>
                <a:miter lim="800000"/>
                <a:headEnd/>
                <a:tailEnd/>
              </a:ln>
            </p:spPr>
            <p:txBody>
              <a:bodyPr/>
              <a:lstStyle/>
              <a:p>
                <a:pPr>
                  <a:defRPr/>
                </a:pPr>
                <a:endParaRPr lang="en-US" dirty="0"/>
              </a:p>
            </p:txBody>
          </p:sp>
          <p:sp>
            <p:nvSpPr>
              <p:cNvPr id="541577" name="Rectangle 905"/>
              <p:cNvSpPr>
                <a:spLocks noChangeArrowheads="1"/>
              </p:cNvSpPr>
              <p:nvPr userDrawn="1"/>
            </p:nvSpPr>
            <p:spPr bwMode="auto">
              <a:xfrm>
                <a:off x="5355" y="1186"/>
                <a:ext cx="78" cy="6"/>
              </a:xfrm>
              <a:prstGeom prst="rect">
                <a:avLst/>
              </a:prstGeom>
              <a:solidFill>
                <a:srgbClr val="DFC793"/>
              </a:solidFill>
              <a:ln w="0">
                <a:noFill/>
                <a:miter lim="800000"/>
                <a:headEnd/>
                <a:tailEnd/>
              </a:ln>
            </p:spPr>
            <p:txBody>
              <a:bodyPr/>
              <a:lstStyle/>
              <a:p>
                <a:pPr>
                  <a:defRPr/>
                </a:pPr>
                <a:endParaRPr lang="en-US" dirty="0"/>
              </a:p>
            </p:txBody>
          </p:sp>
          <p:sp>
            <p:nvSpPr>
              <p:cNvPr id="541578" name="Rectangle 906"/>
              <p:cNvSpPr>
                <a:spLocks noChangeArrowheads="1"/>
              </p:cNvSpPr>
              <p:nvPr userDrawn="1"/>
            </p:nvSpPr>
            <p:spPr bwMode="auto">
              <a:xfrm>
                <a:off x="5802" y="1186"/>
                <a:ext cx="17" cy="6"/>
              </a:xfrm>
              <a:prstGeom prst="rect">
                <a:avLst/>
              </a:prstGeom>
              <a:solidFill>
                <a:srgbClr val="DFC793"/>
              </a:solidFill>
              <a:ln w="0">
                <a:noFill/>
                <a:miter lim="800000"/>
                <a:headEnd/>
                <a:tailEnd/>
              </a:ln>
            </p:spPr>
            <p:txBody>
              <a:bodyPr/>
              <a:lstStyle/>
              <a:p>
                <a:pPr>
                  <a:defRPr/>
                </a:pPr>
                <a:endParaRPr lang="en-US" dirty="0"/>
              </a:p>
            </p:txBody>
          </p:sp>
          <p:sp>
            <p:nvSpPr>
              <p:cNvPr id="541579" name="Rectangle 907"/>
              <p:cNvSpPr>
                <a:spLocks noChangeArrowheads="1"/>
              </p:cNvSpPr>
              <p:nvPr userDrawn="1"/>
            </p:nvSpPr>
            <p:spPr bwMode="auto">
              <a:xfrm>
                <a:off x="4034" y="1192"/>
                <a:ext cx="235" cy="6"/>
              </a:xfrm>
              <a:prstGeom prst="rect">
                <a:avLst/>
              </a:prstGeom>
              <a:solidFill>
                <a:srgbClr val="DFC793"/>
              </a:solidFill>
              <a:ln w="0">
                <a:noFill/>
                <a:miter lim="800000"/>
                <a:headEnd/>
                <a:tailEnd/>
              </a:ln>
            </p:spPr>
            <p:txBody>
              <a:bodyPr/>
              <a:lstStyle/>
              <a:p>
                <a:pPr>
                  <a:defRPr/>
                </a:pPr>
                <a:endParaRPr lang="en-US" dirty="0"/>
              </a:p>
            </p:txBody>
          </p:sp>
          <p:sp>
            <p:nvSpPr>
              <p:cNvPr id="541580" name="Rectangle 908"/>
              <p:cNvSpPr>
                <a:spLocks noChangeArrowheads="1"/>
              </p:cNvSpPr>
              <p:nvPr userDrawn="1"/>
            </p:nvSpPr>
            <p:spPr bwMode="auto">
              <a:xfrm>
                <a:off x="4555" y="1192"/>
                <a:ext cx="61" cy="6"/>
              </a:xfrm>
              <a:prstGeom prst="rect">
                <a:avLst/>
              </a:prstGeom>
              <a:solidFill>
                <a:srgbClr val="DFC793"/>
              </a:solidFill>
              <a:ln w="0">
                <a:noFill/>
                <a:miter lim="800000"/>
                <a:headEnd/>
                <a:tailEnd/>
              </a:ln>
            </p:spPr>
            <p:txBody>
              <a:bodyPr/>
              <a:lstStyle/>
              <a:p>
                <a:pPr>
                  <a:defRPr/>
                </a:pPr>
                <a:endParaRPr lang="en-US" dirty="0"/>
              </a:p>
            </p:txBody>
          </p:sp>
          <p:sp>
            <p:nvSpPr>
              <p:cNvPr id="541581" name="Rectangle 909"/>
              <p:cNvSpPr>
                <a:spLocks noChangeArrowheads="1"/>
              </p:cNvSpPr>
              <p:nvPr userDrawn="1"/>
            </p:nvSpPr>
            <p:spPr bwMode="auto">
              <a:xfrm>
                <a:off x="5366" y="1192"/>
                <a:ext cx="62" cy="6"/>
              </a:xfrm>
              <a:prstGeom prst="rect">
                <a:avLst/>
              </a:prstGeom>
              <a:solidFill>
                <a:srgbClr val="DFC793"/>
              </a:solidFill>
              <a:ln w="0">
                <a:noFill/>
                <a:miter lim="800000"/>
                <a:headEnd/>
                <a:tailEnd/>
              </a:ln>
            </p:spPr>
            <p:txBody>
              <a:bodyPr/>
              <a:lstStyle/>
              <a:p>
                <a:pPr>
                  <a:defRPr/>
                </a:pPr>
                <a:endParaRPr lang="en-US" dirty="0"/>
              </a:p>
            </p:txBody>
          </p:sp>
          <p:sp>
            <p:nvSpPr>
              <p:cNvPr id="541582" name="Rectangle 910"/>
              <p:cNvSpPr>
                <a:spLocks noChangeArrowheads="1"/>
              </p:cNvSpPr>
              <p:nvPr userDrawn="1"/>
            </p:nvSpPr>
            <p:spPr bwMode="auto">
              <a:xfrm>
                <a:off x="5802" y="1192"/>
                <a:ext cx="17" cy="6"/>
              </a:xfrm>
              <a:prstGeom prst="rect">
                <a:avLst/>
              </a:prstGeom>
              <a:solidFill>
                <a:srgbClr val="DFC793"/>
              </a:solidFill>
              <a:ln w="0">
                <a:noFill/>
                <a:miter lim="800000"/>
                <a:headEnd/>
                <a:tailEnd/>
              </a:ln>
            </p:spPr>
            <p:txBody>
              <a:bodyPr/>
              <a:lstStyle/>
              <a:p>
                <a:pPr>
                  <a:defRPr/>
                </a:pPr>
                <a:endParaRPr lang="en-US" dirty="0"/>
              </a:p>
            </p:txBody>
          </p:sp>
          <p:sp>
            <p:nvSpPr>
              <p:cNvPr id="541583" name="Rectangle 911"/>
              <p:cNvSpPr>
                <a:spLocks noChangeArrowheads="1"/>
              </p:cNvSpPr>
              <p:nvPr userDrawn="1"/>
            </p:nvSpPr>
            <p:spPr bwMode="auto">
              <a:xfrm>
                <a:off x="4040" y="1198"/>
                <a:ext cx="235" cy="5"/>
              </a:xfrm>
              <a:prstGeom prst="rect">
                <a:avLst/>
              </a:prstGeom>
              <a:solidFill>
                <a:srgbClr val="DFC793"/>
              </a:solidFill>
              <a:ln w="0">
                <a:noFill/>
                <a:miter lim="800000"/>
                <a:headEnd/>
                <a:tailEnd/>
              </a:ln>
            </p:spPr>
            <p:txBody>
              <a:bodyPr/>
              <a:lstStyle/>
              <a:p>
                <a:pPr>
                  <a:defRPr/>
                </a:pPr>
                <a:endParaRPr lang="en-US" dirty="0"/>
              </a:p>
            </p:txBody>
          </p:sp>
          <p:sp>
            <p:nvSpPr>
              <p:cNvPr id="541584" name="Rectangle 912"/>
              <p:cNvSpPr>
                <a:spLocks noChangeArrowheads="1"/>
              </p:cNvSpPr>
              <p:nvPr userDrawn="1"/>
            </p:nvSpPr>
            <p:spPr bwMode="auto">
              <a:xfrm>
                <a:off x="4555" y="1198"/>
                <a:ext cx="67" cy="5"/>
              </a:xfrm>
              <a:prstGeom prst="rect">
                <a:avLst/>
              </a:prstGeom>
              <a:solidFill>
                <a:srgbClr val="DFC793"/>
              </a:solidFill>
              <a:ln w="0">
                <a:noFill/>
                <a:miter lim="800000"/>
                <a:headEnd/>
                <a:tailEnd/>
              </a:ln>
            </p:spPr>
            <p:txBody>
              <a:bodyPr/>
              <a:lstStyle/>
              <a:p>
                <a:pPr>
                  <a:defRPr/>
                </a:pPr>
                <a:endParaRPr lang="en-US" dirty="0"/>
              </a:p>
            </p:txBody>
          </p:sp>
          <p:sp>
            <p:nvSpPr>
              <p:cNvPr id="541585" name="Rectangle 913"/>
              <p:cNvSpPr>
                <a:spLocks noChangeArrowheads="1"/>
              </p:cNvSpPr>
              <p:nvPr userDrawn="1"/>
            </p:nvSpPr>
            <p:spPr bwMode="auto">
              <a:xfrm>
                <a:off x="5377" y="1198"/>
                <a:ext cx="51" cy="5"/>
              </a:xfrm>
              <a:prstGeom prst="rect">
                <a:avLst/>
              </a:prstGeom>
              <a:solidFill>
                <a:srgbClr val="DFC793"/>
              </a:solidFill>
              <a:ln w="0">
                <a:noFill/>
                <a:miter lim="800000"/>
                <a:headEnd/>
                <a:tailEnd/>
              </a:ln>
            </p:spPr>
            <p:txBody>
              <a:bodyPr/>
              <a:lstStyle/>
              <a:p>
                <a:pPr>
                  <a:defRPr/>
                </a:pPr>
                <a:endParaRPr lang="en-US" dirty="0"/>
              </a:p>
            </p:txBody>
          </p:sp>
          <p:sp>
            <p:nvSpPr>
              <p:cNvPr id="541586" name="Rectangle 914"/>
              <p:cNvSpPr>
                <a:spLocks noChangeArrowheads="1"/>
              </p:cNvSpPr>
              <p:nvPr userDrawn="1"/>
            </p:nvSpPr>
            <p:spPr bwMode="auto">
              <a:xfrm>
                <a:off x="5802" y="1198"/>
                <a:ext cx="17" cy="5"/>
              </a:xfrm>
              <a:prstGeom prst="rect">
                <a:avLst/>
              </a:prstGeom>
              <a:solidFill>
                <a:srgbClr val="DFC793"/>
              </a:solidFill>
              <a:ln w="0">
                <a:noFill/>
                <a:miter lim="800000"/>
                <a:headEnd/>
                <a:tailEnd/>
              </a:ln>
            </p:spPr>
            <p:txBody>
              <a:bodyPr/>
              <a:lstStyle/>
              <a:p>
                <a:pPr>
                  <a:defRPr/>
                </a:pPr>
                <a:endParaRPr lang="en-US" dirty="0"/>
              </a:p>
            </p:txBody>
          </p:sp>
          <p:sp>
            <p:nvSpPr>
              <p:cNvPr id="541587" name="Rectangle 915"/>
              <p:cNvSpPr>
                <a:spLocks noChangeArrowheads="1"/>
              </p:cNvSpPr>
              <p:nvPr userDrawn="1"/>
            </p:nvSpPr>
            <p:spPr bwMode="auto">
              <a:xfrm>
                <a:off x="4051" y="1203"/>
                <a:ext cx="229" cy="6"/>
              </a:xfrm>
              <a:prstGeom prst="rect">
                <a:avLst/>
              </a:prstGeom>
              <a:solidFill>
                <a:srgbClr val="DFC793"/>
              </a:solidFill>
              <a:ln w="0">
                <a:noFill/>
                <a:miter lim="800000"/>
                <a:headEnd/>
                <a:tailEnd/>
              </a:ln>
            </p:spPr>
            <p:txBody>
              <a:bodyPr/>
              <a:lstStyle/>
              <a:p>
                <a:pPr>
                  <a:defRPr/>
                </a:pPr>
                <a:endParaRPr lang="en-US" dirty="0"/>
              </a:p>
            </p:txBody>
          </p:sp>
          <p:sp>
            <p:nvSpPr>
              <p:cNvPr id="541588" name="Rectangle 916"/>
              <p:cNvSpPr>
                <a:spLocks noChangeArrowheads="1"/>
              </p:cNvSpPr>
              <p:nvPr userDrawn="1"/>
            </p:nvSpPr>
            <p:spPr bwMode="auto">
              <a:xfrm>
                <a:off x="4555" y="1203"/>
                <a:ext cx="67" cy="6"/>
              </a:xfrm>
              <a:prstGeom prst="rect">
                <a:avLst/>
              </a:prstGeom>
              <a:solidFill>
                <a:srgbClr val="DFC793"/>
              </a:solidFill>
              <a:ln w="0">
                <a:noFill/>
                <a:miter lim="800000"/>
                <a:headEnd/>
                <a:tailEnd/>
              </a:ln>
            </p:spPr>
            <p:txBody>
              <a:bodyPr/>
              <a:lstStyle/>
              <a:p>
                <a:pPr>
                  <a:defRPr/>
                </a:pPr>
                <a:endParaRPr lang="en-US" dirty="0"/>
              </a:p>
            </p:txBody>
          </p:sp>
          <p:sp>
            <p:nvSpPr>
              <p:cNvPr id="541589" name="Rectangle 917"/>
              <p:cNvSpPr>
                <a:spLocks noChangeArrowheads="1"/>
              </p:cNvSpPr>
              <p:nvPr userDrawn="1"/>
            </p:nvSpPr>
            <p:spPr bwMode="auto">
              <a:xfrm>
                <a:off x="5394" y="1203"/>
                <a:ext cx="28" cy="6"/>
              </a:xfrm>
              <a:prstGeom prst="rect">
                <a:avLst/>
              </a:prstGeom>
              <a:solidFill>
                <a:srgbClr val="DFC793"/>
              </a:solidFill>
              <a:ln w="0">
                <a:noFill/>
                <a:miter lim="800000"/>
                <a:headEnd/>
                <a:tailEnd/>
              </a:ln>
            </p:spPr>
            <p:txBody>
              <a:bodyPr/>
              <a:lstStyle/>
              <a:p>
                <a:pPr>
                  <a:defRPr/>
                </a:pPr>
                <a:endParaRPr lang="en-US" dirty="0"/>
              </a:p>
            </p:txBody>
          </p:sp>
          <p:sp>
            <p:nvSpPr>
              <p:cNvPr id="541590" name="Rectangle 918"/>
              <p:cNvSpPr>
                <a:spLocks noChangeArrowheads="1"/>
              </p:cNvSpPr>
              <p:nvPr userDrawn="1"/>
            </p:nvSpPr>
            <p:spPr bwMode="auto">
              <a:xfrm>
                <a:off x="5802" y="1203"/>
                <a:ext cx="17" cy="6"/>
              </a:xfrm>
              <a:prstGeom prst="rect">
                <a:avLst/>
              </a:prstGeom>
              <a:solidFill>
                <a:srgbClr val="DFC793"/>
              </a:solidFill>
              <a:ln w="0">
                <a:noFill/>
                <a:miter lim="800000"/>
                <a:headEnd/>
                <a:tailEnd/>
              </a:ln>
            </p:spPr>
            <p:txBody>
              <a:bodyPr/>
              <a:lstStyle/>
              <a:p>
                <a:pPr>
                  <a:defRPr/>
                </a:pPr>
                <a:endParaRPr lang="en-US" dirty="0"/>
              </a:p>
            </p:txBody>
          </p:sp>
          <p:sp>
            <p:nvSpPr>
              <p:cNvPr id="541591" name="Rectangle 919"/>
              <p:cNvSpPr>
                <a:spLocks noChangeArrowheads="1"/>
              </p:cNvSpPr>
              <p:nvPr userDrawn="1"/>
            </p:nvSpPr>
            <p:spPr bwMode="auto">
              <a:xfrm>
                <a:off x="4057" y="1209"/>
                <a:ext cx="229" cy="5"/>
              </a:xfrm>
              <a:prstGeom prst="rect">
                <a:avLst/>
              </a:prstGeom>
              <a:solidFill>
                <a:srgbClr val="DFC793"/>
              </a:solidFill>
              <a:ln w="0">
                <a:noFill/>
                <a:miter lim="800000"/>
                <a:headEnd/>
                <a:tailEnd/>
              </a:ln>
            </p:spPr>
            <p:txBody>
              <a:bodyPr/>
              <a:lstStyle/>
              <a:p>
                <a:pPr>
                  <a:defRPr/>
                </a:pPr>
                <a:endParaRPr lang="en-US" dirty="0"/>
              </a:p>
            </p:txBody>
          </p:sp>
          <p:sp>
            <p:nvSpPr>
              <p:cNvPr id="541592" name="Rectangle 920"/>
              <p:cNvSpPr>
                <a:spLocks noChangeArrowheads="1"/>
              </p:cNvSpPr>
              <p:nvPr userDrawn="1"/>
            </p:nvSpPr>
            <p:spPr bwMode="auto">
              <a:xfrm>
                <a:off x="4560" y="1209"/>
                <a:ext cx="67" cy="5"/>
              </a:xfrm>
              <a:prstGeom prst="rect">
                <a:avLst/>
              </a:prstGeom>
              <a:solidFill>
                <a:srgbClr val="DFC793"/>
              </a:solidFill>
              <a:ln w="0">
                <a:noFill/>
                <a:miter lim="800000"/>
                <a:headEnd/>
                <a:tailEnd/>
              </a:ln>
            </p:spPr>
            <p:txBody>
              <a:bodyPr/>
              <a:lstStyle/>
              <a:p>
                <a:pPr>
                  <a:defRPr/>
                </a:pPr>
                <a:endParaRPr lang="en-US" dirty="0"/>
              </a:p>
            </p:txBody>
          </p:sp>
          <p:sp>
            <p:nvSpPr>
              <p:cNvPr id="541593" name="Rectangle 921"/>
              <p:cNvSpPr>
                <a:spLocks noChangeArrowheads="1"/>
              </p:cNvSpPr>
              <p:nvPr userDrawn="1"/>
            </p:nvSpPr>
            <p:spPr bwMode="auto">
              <a:xfrm>
                <a:off x="5405" y="1209"/>
                <a:ext cx="17" cy="5"/>
              </a:xfrm>
              <a:prstGeom prst="rect">
                <a:avLst/>
              </a:prstGeom>
              <a:solidFill>
                <a:srgbClr val="DFC793"/>
              </a:solidFill>
              <a:ln w="0">
                <a:noFill/>
                <a:miter lim="800000"/>
                <a:headEnd/>
                <a:tailEnd/>
              </a:ln>
            </p:spPr>
            <p:txBody>
              <a:bodyPr/>
              <a:lstStyle/>
              <a:p>
                <a:pPr>
                  <a:defRPr/>
                </a:pPr>
                <a:endParaRPr lang="en-US" dirty="0"/>
              </a:p>
            </p:txBody>
          </p:sp>
          <p:sp>
            <p:nvSpPr>
              <p:cNvPr id="541594" name="Rectangle 922"/>
              <p:cNvSpPr>
                <a:spLocks noChangeArrowheads="1"/>
              </p:cNvSpPr>
              <p:nvPr userDrawn="1"/>
            </p:nvSpPr>
            <p:spPr bwMode="auto">
              <a:xfrm>
                <a:off x="5802" y="1209"/>
                <a:ext cx="12" cy="5"/>
              </a:xfrm>
              <a:prstGeom prst="rect">
                <a:avLst/>
              </a:prstGeom>
              <a:solidFill>
                <a:srgbClr val="DFC793"/>
              </a:solidFill>
              <a:ln w="0">
                <a:noFill/>
                <a:miter lim="800000"/>
                <a:headEnd/>
                <a:tailEnd/>
              </a:ln>
            </p:spPr>
            <p:txBody>
              <a:bodyPr/>
              <a:lstStyle/>
              <a:p>
                <a:pPr>
                  <a:defRPr/>
                </a:pPr>
                <a:endParaRPr lang="en-US" dirty="0"/>
              </a:p>
            </p:txBody>
          </p:sp>
          <p:sp>
            <p:nvSpPr>
              <p:cNvPr id="541595" name="Rectangle 923"/>
              <p:cNvSpPr>
                <a:spLocks noChangeArrowheads="1"/>
              </p:cNvSpPr>
              <p:nvPr userDrawn="1"/>
            </p:nvSpPr>
            <p:spPr bwMode="auto">
              <a:xfrm>
                <a:off x="4062" y="1214"/>
                <a:ext cx="235" cy="6"/>
              </a:xfrm>
              <a:prstGeom prst="rect">
                <a:avLst/>
              </a:prstGeom>
              <a:solidFill>
                <a:srgbClr val="DFC793"/>
              </a:solidFill>
              <a:ln w="0">
                <a:noFill/>
                <a:miter lim="800000"/>
                <a:headEnd/>
                <a:tailEnd/>
              </a:ln>
            </p:spPr>
            <p:txBody>
              <a:bodyPr/>
              <a:lstStyle/>
              <a:p>
                <a:pPr>
                  <a:defRPr/>
                </a:pPr>
                <a:endParaRPr lang="en-US" dirty="0"/>
              </a:p>
            </p:txBody>
          </p:sp>
          <p:sp>
            <p:nvSpPr>
              <p:cNvPr id="541596" name="Rectangle 924"/>
              <p:cNvSpPr>
                <a:spLocks noChangeArrowheads="1"/>
              </p:cNvSpPr>
              <p:nvPr userDrawn="1"/>
            </p:nvSpPr>
            <p:spPr bwMode="auto">
              <a:xfrm>
                <a:off x="4560" y="1214"/>
                <a:ext cx="67" cy="6"/>
              </a:xfrm>
              <a:prstGeom prst="rect">
                <a:avLst/>
              </a:prstGeom>
              <a:solidFill>
                <a:srgbClr val="DFC793"/>
              </a:solidFill>
              <a:ln w="0">
                <a:noFill/>
                <a:miter lim="800000"/>
                <a:headEnd/>
                <a:tailEnd/>
              </a:ln>
            </p:spPr>
            <p:txBody>
              <a:bodyPr/>
              <a:lstStyle/>
              <a:p>
                <a:pPr>
                  <a:defRPr/>
                </a:pPr>
                <a:endParaRPr lang="en-US" dirty="0"/>
              </a:p>
            </p:txBody>
          </p:sp>
          <p:sp>
            <p:nvSpPr>
              <p:cNvPr id="541597" name="Rectangle 925"/>
              <p:cNvSpPr>
                <a:spLocks noChangeArrowheads="1"/>
              </p:cNvSpPr>
              <p:nvPr userDrawn="1"/>
            </p:nvSpPr>
            <p:spPr bwMode="auto">
              <a:xfrm>
                <a:off x="5802" y="1214"/>
                <a:ext cx="12" cy="6"/>
              </a:xfrm>
              <a:prstGeom prst="rect">
                <a:avLst/>
              </a:prstGeom>
              <a:solidFill>
                <a:srgbClr val="DFC793"/>
              </a:solidFill>
              <a:ln w="0">
                <a:noFill/>
                <a:miter lim="800000"/>
                <a:headEnd/>
                <a:tailEnd/>
              </a:ln>
            </p:spPr>
            <p:txBody>
              <a:bodyPr/>
              <a:lstStyle/>
              <a:p>
                <a:pPr>
                  <a:defRPr/>
                </a:pPr>
                <a:endParaRPr lang="en-US" dirty="0"/>
              </a:p>
            </p:txBody>
          </p:sp>
          <p:sp>
            <p:nvSpPr>
              <p:cNvPr id="541598" name="Rectangle 926"/>
              <p:cNvSpPr>
                <a:spLocks noChangeArrowheads="1"/>
              </p:cNvSpPr>
              <p:nvPr userDrawn="1"/>
            </p:nvSpPr>
            <p:spPr bwMode="auto">
              <a:xfrm>
                <a:off x="4068" y="1220"/>
                <a:ext cx="235" cy="5"/>
              </a:xfrm>
              <a:prstGeom prst="rect">
                <a:avLst/>
              </a:prstGeom>
              <a:solidFill>
                <a:srgbClr val="DFC793"/>
              </a:solidFill>
              <a:ln w="0">
                <a:noFill/>
                <a:miter lim="800000"/>
                <a:headEnd/>
                <a:tailEnd/>
              </a:ln>
            </p:spPr>
            <p:txBody>
              <a:bodyPr/>
              <a:lstStyle/>
              <a:p>
                <a:pPr>
                  <a:defRPr/>
                </a:pPr>
                <a:endParaRPr lang="en-US" dirty="0"/>
              </a:p>
            </p:txBody>
          </p:sp>
          <p:sp>
            <p:nvSpPr>
              <p:cNvPr id="541599" name="Rectangle 927"/>
              <p:cNvSpPr>
                <a:spLocks noChangeArrowheads="1"/>
              </p:cNvSpPr>
              <p:nvPr userDrawn="1"/>
            </p:nvSpPr>
            <p:spPr bwMode="auto">
              <a:xfrm>
                <a:off x="4566" y="1220"/>
                <a:ext cx="61" cy="5"/>
              </a:xfrm>
              <a:prstGeom prst="rect">
                <a:avLst/>
              </a:prstGeom>
              <a:solidFill>
                <a:srgbClr val="DFC793"/>
              </a:solidFill>
              <a:ln w="0">
                <a:noFill/>
                <a:miter lim="800000"/>
                <a:headEnd/>
                <a:tailEnd/>
              </a:ln>
            </p:spPr>
            <p:txBody>
              <a:bodyPr/>
              <a:lstStyle/>
              <a:p>
                <a:pPr>
                  <a:defRPr/>
                </a:pPr>
                <a:endParaRPr lang="en-US" dirty="0"/>
              </a:p>
            </p:txBody>
          </p:sp>
          <p:sp>
            <p:nvSpPr>
              <p:cNvPr id="541600" name="Rectangle 928"/>
              <p:cNvSpPr>
                <a:spLocks noChangeArrowheads="1"/>
              </p:cNvSpPr>
              <p:nvPr userDrawn="1"/>
            </p:nvSpPr>
            <p:spPr bwMode="auto">
              <a:xfrm>
                <a:off x="5802" y="1220"/>
                <a:ext cx="12" cy="5"/>
              </a:xfrm>
              <a:prstGeom prst="rect">
                <a:avLst/>
              </a:prstGeom>
              <a:solidFill>
                <a:srgbClr val="DFC793"/>
              </a:solidFill>
              <a:ln w="0">
                <a:noFill/>
                <a:miter lim="800000"/>
                <a:headEnd/>
                <a:tailEnd/>
              </a:ln>
            </p:spPr>
            <p:txBody>
              <a:bodyPr/>
              <a:lstStyle/>
              <a:p>
                <a:pPr>
                  <a:defRPr/>
                </a:pPr>
                <a:endParaRPr lang="en-US" dirty="0"/>
              </a:p>
            </p:txBody>
          </p:sp>
          <p:sp>
            <p:nvSpPr>
              <p:cNvPr id="541601" name="Rectangle 929"/>
              <p:cNvSpPr>
                <a:spLocks noChangeArrowheads="1"/>
              </p:cNvSpPr>
              <p:nvPr userDrawn="1"/>
            </p:nvSpPr>
            <p:spPr bwMode="auto">
              <a:xfrm>
                <a:off x="4073" y="1225"/>
                <a:ext cx="235" cy="6"/>
              </a:xfrm>
              <a:prstGeom prst="rect">
                <a:avLst/>
              </a:prstGeom>
              <a:solidFill>
                <a:srgbClr val="DFC793"/>
              </a:solidFill>
              <a:ln w="0">
                <a:noFill/>
                <a:miter lim="800000"/>
                <a:headEnd/>
                <a:tailEnd/>
              </a:ln>
            </p:spPr>
            <p:txBody>
              <a:bodyPr/>
              <a:lstStyle/>
              <a:p>
                <a:pPr>
                  <a:defRPr/>
                </a:pPr>
                <a:endParaRPr lang="en-US" dirty="0"/>
              </a:p>
            </p:txBody>
          </p:sp>
          <p:sp>
            <p:nvSpPr>
              <p:cNvPr id="541602" name="Rectangle 930"/>
              <p:cNvSpPr>
                <a:spLocks noChangeArrowheads="1"/>
              </p:cNvSpPr>
              <p:nvPr userDrawn="1"/>
            </p:nvSpPr>
            <p:spPr bwMode="auto">
              <a:xfrm>
                <a:off x="4566" y="1225"/>
                <a:ext cx="67" cy="6"/>
              </a:xfrm>
              <a:prstGeom prst="rect">
                <a:avLst/>
              </a:prstGeom>
              <a:solidFill>
                <a:srgbClr val="DFC793"/>
              </a:solidFill>
              <a:ln w="0">
                <a:noFill/>
                <a:miter lim="800000"/>
                <a:headEnd/>
                <a:tailEnd/>
              </a:ln>
            </p:spPr>
            <p:txBody>
              <a:bodyPr/>
              <a:lstStyle/>
              <a:p>
                <a:pPr>
                  <a:defRPr/>
                </a:pPr>
                <a:endParaRPr lang="en-US" dirty="0"/>
              </a:p>
            </p:txBody>
          </p:sp>
          <p:sp>
            <p:nvSpPr>
              <p:cNvPr id="541603" name="Rectangle 931"/>
              <p:cNvSpPr>
                <a:spLocks noChangeArrowheads="1"/>
              </p:cNvSpPr>
              <p:nvPr userDrawn="1"/>
            </p:nvSpPr>
            <p:spPr bwMode="auto">
              <a:xfrm>
                <a:off x="5802" y="1225"/>
                <a:ext cx="12" cy="6"/>
              </a:xfrm>
              <a:prstGeom prst="rect">
                <a:avLst/>
              </a:prstGeom>
              <a:solidFill>
                <a:srgbClr val="DFC793"/>
              </a:solidFill>
              <a:ln w="0">
                <a:noFill/>
                <a:miter lim="800000"/>
                <a:headEnd/>
                <a:tailEnd/>
              </a:ln>
            </p:spPr>
            <p:txBody>
              <a:bodyPr/>
              <a:lstStyle/>
              <a:p>
                <a:pPr>
                  <a:defRPr/>
                </a:pPr>
                <a:endParaRPr lang="en-US" dirty="0"/>
              </a:p>
            </p:txBody>
          </p:sp>
          <p:sp>
            <p:nvSpPr>
              <p:cNvPr id="541604" name="Rectangle 932"/>
              <p:cNvSpPr>
                <a:spLocks noChangeArrowheads="1"/>
              </p:cNvSpPr>
              <p:nvPr userDrawn="1"/>
            </p:nvSpPr>
            <p:spPr bwMode="auto">
              <a:xfrm>
                <a:off x="4084" y="1231"/>
                <a:ext cx="230" cy="6"/>
              </a:xfrm>
              <a:prstGeom prst="rect">
                <a:avLst/>
              </a:prstGeom>
              <a:solidFill>
                <a:srgbClr val="DFC793"/>
              </a:solidFill>
              <a:ln w="0">
                <a:noFill/>
                <a:miter lim="800000"/>
                <a:headEnd/>
                <a:tailEnd/>
              </a:ln>
            </p:spPr>
            <p:txBody>
              <a:bodyPr/>
              <a:lstStyle/>
              <a:p>
                <a:pPr>
                  <a:defRPr/>
                </a:pPr>
                <a:endParaRPr lang="en-US" dirty="0"/>
              </a:p>
            </p:txBody>
          </p:sp>
          <p:sp>
            <p:nvSpPr>
              <p:cNvPr id="541605" name="Rectangle 933"/>
              <p:cNvSpPr>
                <a:spLocks noChangeArrowheads="1"/>
              </p:cNvSpPr>
              <p:nvPr userDrawn="1"/>
            </p:nvSpPr>
            <p:spPr bwMode="auto">
              <a:xfrm>
                <a:off x="4566" y="1231"/>
                <a:ext cx="67" cy="6"/>
              </a:xfrm>
              <a:prstGeom prst="rect">
                <a:avLst/>
              </a:prstGeom>
              <a:solidFill>
                <a:srgbClr val="DFC793"/>
              </a:solidFill>
              <a:ln w="0">
                <a:noFill/>
                <a:miter lim="800000"/>
                <a:headEnd/>
                <a:tailEnd/>
              </a:ln>
            </p:spPr>
            <p:txBody>
              <a:bodyPr/>
              <a:lstStyle/>
              <a:p>
                <a:pPr>
                  <a:defRPr/>
                </a:pPr>
                <a:endParaRPr lang="en-US" dirty="0"/>
              </a:p>
            </p:txBody>
          </p:sp>
          <p:sp>
            <p:nvSpPr>
              <p:cNvPr id="541606" name="Rectangle 934"/>
              <p:cNvSpPr>
                <a:spLocks noChangeArrowheads="1"/>
              </p:cNvSpPr>
              <p:nvPr userDrawn="1"/>
            </p:nvSpPr>
            <p:spPr bwMode="auto">
              <a:xfrm>
                <a:off x="5802" y="1231"/>
                <a:ext cx="12" cy="6"/>
              </a:xfrm>
              <a:prstGeom prst="rect">
                <a:avLst/>
              </a:prstGeom>
              <a:solidFill>
                <a:srgbClr val="DFC793"/>
              </a:solidFill>
              <a:ln w="0">
                <a:noFill/>
                <a:miter lim="800000"/>
                <a:headEnd/>
                <a:tailEnd/>
              </a:ln>
            </p:spPr>
            <p:txBody>
              <a:bodyPr/>
              <a:lstStyle/>
              <a:p>
                <a:pPr>
                  <a:defRPr/>
                </a:pPr>
                <a:endParaRPr lang="en-US" dirty="0"/>
              </a:p>
            </p:txBody>
          </p:sp>
          <p:sp>
            <p:nvSpPr>
              <p:cNvPr id="541607" name="Rectangle 935"/>
              <p:cNvSpPr>
                <a:spLocks noChangeArrowheads="1"/>
              </p:cNvSpPr>
              <p:nvPr userDrawn="1"/>
            </p:nvSpPr>
            <p:spPr bwMode="auto">
              <a:xfrm>
                <a:off x="4090" y="1237"/>
                <a:ext cx="230" cy="5"/>
              </a:xfrm>
              <a:prstGeom prst="rect">
                <a:avLst/>
              </a:prstGeom>
              <a:solidFill>
                <a:srgbClr val="DFC793"/>
              </a:solidFill>
              <a:ln w="0">
                <a:noFill/>
                <a:miter lim="800000"/>
                <a:headEnd/>
                <a:tailEnd/>
              </a:ln>
            </p:spPr>
            <p:txBody>
              <a:bodyPr/>
              <a:lstStyle/>
              <a:p>
                <a:pPr>
                  <a:defRPr/>
                </a:pPr>
                <a:endParaRPr lang="en-US" dirty="0"/>
              </a:p>
            </p:txBody>
          </p:sp>
          <p:sp>
            <p:nvSpPr>
              <p:cNvPr id="541608" name="Rectangle 936"/>
              <p:cNvSpPr>
                <a:spLocks noChangeArrowheads="1"/>
              </p:cNvSpPr>
              <p:nvPr userDrawn="1"/>
            </p:nvSpPr>
            <p:spPr bwMode="auto">
              <a:xfrm>
                <a:off x="4571" y="1237"/>
                <a:ext cx="67" cy="5"/>
              </a:xfrm>
              <a:prstGeom prst="rect">
                <a:avLst/>
              </a:prstGeom>
              <a:solidFill>
                <a:srgbClr val="DFC793"/>
              </a:solidFill>
              <a:ln w="0">
                <a:noFill/>
                <a:miter lim="800000"/>
                <a:headEnd/>
                <a:tailEnd/>
              </a:ln>
            </p:spPr>
            <p:txBody>
              <a:bodyPr/>
              <a:lstStyle/>
              <a:p>
                <a:pPr>
                  <a:defRPr/>
                </a:pPr>
                <a:endParaRPr lang="en-US" dirty="0"/>
              </a:p>
            </p:txBody>
          </p:sp>
          <p:sp>
            <p:nvSpPr>
              <p:cNvPr id="541609" name="Rectangle 937"/>
              <p:cNvSpPr>
                <a:spLocks noChangeArrowheads="1"/>
              </p:cNvSpPr>
              <p:nvPr userDrawn="1"/>
            </p:nvSpPr>
            <p:spPr bwMode="auto">
              <a:xfrm>
                <a:off x="5802" y="1237"/>
                <a:ext cx="12" cy="5"/>
              </a:xfrm>
              <a:prstGeom prst="rect">
                <a:avLst/>
              </a:prstGeom>
              <a:solidFill>
                <a:srgbClr val="DFC793"/>
              </a:solidFill>
              <a:ln w="0">
                <a:noFill/>
                <a:miter lim="800000"/>
                <a:headEnd/>
                <a:tailEnd/>
              </a:ln>
            </p:spPr>
            <p:txBody>
              <a:bodyPr/>
              <a:lstStyle/>
              <a:p>
                <a:pPr>
                  <a:defRPr/>
                </a:pPr>
                <a:endParaRPr lang="en-US" dirty="0"/>
              </a:p>
            </p:txBody>
          </p:sp>
          <p:sp>
            <p:nvSpPr>
              <p:cNvPr id="541610" name="Rectangle 938"/>
              <p:cNvSpPr>
                <a:spLocks noChangeArrowheads="1"/>
              </p:cNvSpPr>
              <p:nvPr userDrawn="1"/>
            </p:nvSpPr>
            <p:spPr bwMode="auto">
              <a:xfrm>
                <a:off x="4096" y="1242"/>
                <a:ext cx="229" cy="6"/>
              </a:xfrm>
              <a:prstGeom prst="rect">
                <a:avLst/>
              </a:prstGeom>
              <a:solidFill>
                <a:srgbClr val="DFC793"/>
              </a:solidFill>
              <a:ln w="0">
                <a:noFill/>
                <a:miter lim="800000"/>
                <a:headEnd/>
                <a:tailEnd/>
              </a:ln>
            </p:spPr>
            <p:txBody>
              <a:bodyPr/>
              <a:lstStyle/>
              <a:p>
                <a:pPr>
                  <a:defRPr/>
                </a:pPr>
                <a:endParaRPr lang="en-US" dirty="0"/>
              </a:p>
            </p:txBody>
          </p:sp>
          <p:sp>
            <p:nvSpPr>
              <p:cNvPr id="541611" name="Rectangle 939"/>
              <p:cNvSpPr>
                <a:spLocks noChangeArrowheads="1"/>
              </p:cNvSpPr>
              <p:nvPr userDrawn="1"/>
            </p:nvSpPr>
            <p:spPr bwMode="auto">
              <a:xfrm>
                <a:off x="4571" y="1242"/>
                <a:ext cx="67" cy="6"/>
              </a:xfrm>
              <a:prstGeom prst="rect">
                <a:avLst/>
              </a:prstGeom>
              <a:solidFill>
                <a:srgbClr val="DFC793"/>
              </a:solidFill>
              <a:ln w="0">
                <a:noFill/>
                <a:miter lim="800000"/>
                <a:headEnd/>
                <a:tailEnd/>
              </a:ln>
            </p:spPr>
            <p:txBody>
              <a:bodyPr/>
              <a:lstStyle/>
              <a:p>
                <a:pPr>
                  <a:defRPr/>
                </a:pPr>
                <a:endParaRPr lang="en-US" dirty="0"/>
              </a:p>
            </p:txBody>
          </p:sp>
          <p:sp>
            <p:nvSpPr>
              <p:cNvPr id="541612" name="Rectangle 940"/>
              <p:cNvSpPr>
                <a:spLocks noChangeArrowheads="1"/>
              </p:cNvSpPr>
              <p:nvPr userDrawn="1"/>
            </p:nvSpPr>
            <p:spPr bwMode="auto">
              <a:xfrm>
                <a:off x="5802" y="1242"/>
                <a:ext cx="12" cy="6"/>
              </a:xfrm>
              <a:prstGeom prst="rect">
                <a:avLst/>
              </a:prstGeom>
              <a:solidFill>
                <a:srgbClr val="DFC793"/>
              </a:solidFill>
              <a:ln w="0">
                <a:noFill/>
                <a:miter lim="800000"/>
                <a:headEnd/>
                <a:tailEnd/>
              </a:ln>
            </p:spPr>
            <p:txBody>
              <a:bodyPr/>
              <a:lstStyle/>
              <a:p>
                <a:pPr>
                  <a:defRPr/>
                </a:pPr>
                <a:endParaRPr lang="en-US" dirty="0"/>
              </a:p>
            </p:txBody>
          </p:sp>
          <p:sp>
            <p:nvSpPr>
              <p:cNvPr id="541613" name="Rectangle 941"/>
              <p:cNvSpPr>
                <a:spLocks noChangeArrowheads="1"/>
              </p:cNvSpPr>
              <p:nvPr userDrawn="1"/>
            </p:nvSpPr>
            <p:spPr bwMode="auto">
              <a:xfrm>
                <a:off x="4101" y="1248"/>
                <a:ext cx="230" cy="5"/>
              </a:xfrm>
              <a:prstGeom prst="rect">
                <a:avLst/>
              </a:prstGeom>
              <a:solidFill>
                <a:srgbClr val="DFC793"/>
              </a:solidFill>
              <a:ln w="0">
                <a:noFill/>
                <a:miter lim="800000"/>
                <a:headEnd/>
                <a:tailEnd/>
              </a:ln>
            </p:spPr>
            <p:txBody>
              <a:bodyPr/>
              <a:lstStyle/>
              <a:p>
                <a:pPr>
                  <a:defRPr/>
                </a:pPr>
                <a:endParaRPr lang="en-US" dirty="0"/>
              </a:p>
            </p:txBody>
          </p:sp>
          <p:sp>
            <p:nvSpPr>
              <p:cNvPr id="541614" name="Rectangle 942"/>
              <p:cNvSpPr>
                <a:spLocks noChangeArrowheads="1"/>
              </p:cNvSpPr>
              <p:nvPr userDrawn="1"/>
            </p:nvSpPr>
            <p:spPr bwMode="auto">
              <a:xfrm>
                <a:off x="4577" y="1248"/>
                <a:ext cx="67" cy="5"/>
              </a:xfrm>
              <a:prstGeom prst="rect">
                <a:avLst/>
              </a:prstGeom>
              <a:solidFill>
                <a:srgbClr val="DFC793"/>
              </a:solidFill>
              <a:ln w="0">
                <a:noFill/>
                <a:miter lim="800000"/>
                <a:headEnd/>
                <a:tailEnd/>
              </a:ln>
            </p:spPr>
            <p:txBody>
              <a:bodyPr/>
              <a:lstStyle/>
              <a:p>
                <a:pPr>
                  <a:defRPr/>
                </a:pPr>
                <a:endParaRPr lang="en-US" dirty="0"/>
              </a:p>
            </p:txBody>
          </p:sp>
          <p:sp>
            <p:nvSpPr>
              <p:cNvPr id="541615" name="Rectangle 943"/>
              <p:cNvSpPr>
                <a:spLocks noChangeArrowheads="1"/>
              </p:cNvSpPr>
              <p:nvPr userDrawn="1"/>
            </p:nvSpPr>
            <p:spPr bwMode="auto">
              <a:xfrm>
                <a:off x="5802" y="1248"/>
                <a:ext cx="12" cy="5"/>
              </a:xfrm>
              <a:prstGeom prst="rect">
                <a:avLst/>
              </a:prstGeom>
              <a:solidFill>
                <a:srgbClr val="DFC793"/>
              </a:solidFill>
              <a:ln w="0">
                <a:noFill/>
                <a:miter lim="800000"/>
                <a:headEnd/>
                <a:tailEnd/>
              </a:ln>
            </p:spPr>
            <p:txBody>
              <a:bodyPr/>
              <a:lstStyle/>
              <a:p>
                <a:pPr>
                  <a:defRPr/>
                </a:pPr>
                <a:endParaRPr lang="en-US" dirty="0"/>
              </a:p>
            </p:txBody>
          </p:sp>
          <p:sp>
            <p:nvSpPr>
              <p:cNvPr id="541616" name="Rectangle 944"/>
              <p:cNvSpPr>
                <a:spLocks noChangeArrowheads="1"/>
              </p:cNvSpPr>
              <p:nvPr userDrawn="1"/>
            </p:nvSpPr>
            <p:spPr bwMode="auto">
              <a:xfrm>
                <a:off x="4107" y="1253"/>
                <a:ext cx="235" cy="6"/>
              </a:xfrm>
              <a:prstGeom prst="rect">
                <a:avLst/>
              </a:prstGeom>
              <a:solidFill>
                <a:srgbClr val="DFC793"/>
              </a:solidFill>
              <a:ln w="0">
                <a:noFill/>
                <a:miter lim="800000"/>
                <a:headEnd/>
                <a:tailEnd/>
              </a:ln>
            </p:spPr>
            <p:txBody>
              <a:bodyPr/>
              <a:lstStyle/>
              <a:p>
                <a:pPr>
                  <a:defRPr/>
                </a:pPr>
                <a:endParaRPr lang="en-US" dirty="0"/>
              </a:p>
            </p:txBody>
          </p:sp>
          <p:sp>
            <p:nvSpPr>
              <p:cNvPr id="541617" name="Rectangle 945"/>
              <p:cNvSpPr>
                <a:spLocks noChangeArrowheads="1"/>
              </p:cNvSpPr>
              <p:nvPr userDrawn="1"/>
            </p:nvSpPr>
            <p:spPr bwMode="auto">
              <a:xfrm>
                <a:off x="4577" y="1253"/>
                <a:ext cx="67" cy="6"/>
              </a:xfrm>
              <a:prstGeom prst="rect">
                <a:avLst/>
              </a:prstGeom>
              <a:solidFill>
                <a:srgbClr val="DFC793"/>
              </a:solidFill>
              <a:ln w="0">
                <a:noFill/>
                <a:miter lim="800000"/>
                <a:headEnd/>
                <a:tailEnd/>
              </a:ln>
            </p:spPr>
            <p:txBody>
              <a:bodyPr/>
              <a:lstStyle/>
              <a:p>
                <a:pPr>
                  <a:defRPr/>
                </a:pPr>
                <a:endParaRPr lang="en-US" dirty="0"/>
              </a:p>
            </p:txBody>
          </p:sp>
          <p:sp>
            <p:nvSpPr>
              <p:cNvPr id="541618" name="Rectangle 946"/>
              <p:cNvSpPr>
                <a:spLocks noChangeArrowheads="1"/>
              </p:cNvSpPr>
              <p:nvPr userDrawn="1"/>
            </p:nvSpPr>
            <p:spPr bwMode="auto">
              <a:xfrm>
                <a:off x="5802" y="1253"/>
                <a:ext cx="12" cy="6"/>
              </a:xfrm>
              <a:prstGeom prst="rect">
                <a:avLst/>
              </a:prstGeom>
              <a:solidFill>
                <a:srgbClr val="DFC793"/>
              </a:solidFill>
              <a:ln w="0">
                <a:noFill/>
                <a:miter lim="800000"/>
                <a:headEnd/>
                <a:tailEnd/>
              </a:ln>
            </p:spPr>
            <p:txBody>
              <a:bodyPr/>
              <a:lstStyle/>
              <a:p>
                <a:pPr>
                  <a:defRPr/>
                </a:pPr>
                <a:endParaRPr lang="en-US" dirty="0"/>
              </a:p>
            </p:txBody>
          </p:sp>
          <p:sp>
            <p:nvSpPr>
              <p:cNvPr id="541619" name="Rectangle 947"/>
              <p:cNvSpPr>
                <a:spLocks noChangeArrowheads="1"/>
              </p:cNvSpPr>
              <p:nvPr userDrawn="1"/>
            </p:nvSpPr>
            <p:spPr bwMode="auto">
              <a:xfrm>
                <a:off x="4112" y="1259"/>
                <a:ext cx="235" cy="6"/>
              </a:xfrm>
              <a:prstGeom prst="rect">
                <a:avLst/>
              </a:prstGeom>
              <a:solidFill>
                <a:srgbClr val="DFC793"/>
              </a:solidFill>
              <a:ln w="0">
                <a:noFill/>
                <a:miter lim="800000"/>
                <a:headEnd/>
                <a:tailEnd/>
              </a:ln>
            </p:spPr>
            <p:txBody>
              <a:bodyPr/>
              <a:lstStyle/>
              <a:p>
                <a:pPr>
                  <a:defRPr/>
                </a:pPr>
                <a:endParaRPr lang="en-US" dirty="0"/>
              </a:p>
            </p:txBody>
          </p:sp>
          <p:sp>
            <p:nvSpPr>
              <p:cNvPr id="541620" name="Rectangle 948"/>
              <p:cNvSpPr>
                <a:spLocks noChangeArrowheads="1"/>
              </p:cNvSpPr>
              <p:nvPr userDrawn="1"/>
            </p:nvSpPr>
            <p:spPr bwMode="auto">
              <a:xfrm>
                <a:off x="4583" y="1259"/>
                <a:ext cx="61" cy="6"/>
              </a:xfrm>
              <a:prstGeom prst="rect">
                <a:avLst/>
              </a:prstGeom>
              <a:solidFill>
                <a:srgbClr val="DFC793"/>
              </a:solidFill>
              <a:ln w="0">
                <a:noFill/>
                <a:miter lim="800000"/>
                <a:headEnd/>
                <a:tailEnd/>
              </a:ln>
            </p:spPr>
            <p:txBody>
              <a:bodyPr/>
              <a:lstStyle/>
              <a:p>
                <a:pPr>
                  <a:defRPr/>
                </a:pPr>
                <a:endParaRPr lang="en-US" dirty="0"/>
              </a:p>
            </p:txBody>
          </p:sp>
          <p:sp>
            <p:nvSpPr>
              <p:cNvPr id="541621" name="Rectangle 949"/>
              <p:cNvSpPr>
                <a:spLocks noChangeArrowheads="1"/>
              </p:cNvSpPr>
              <p:nvPr userDrawn="1"/>
            </p:nvSpPr>
            <p:spPr bwMode="auto">
              <a:xfrm>
                <a:off x="5802" y="1259"/>
                <a:ext cx="12" cy="6"/>
              </a:xfrm>
              <a:prstGeom prst="rect">
                <a:avLst/>
              </a:prstGeom>
              <a:solidFill>
                <a:srgbClr val="DFC793"/>
              </a:solidFill>
              <a:ln w="0">
                <a:noFill/>
                <a:miter lim="800000"/>
                <a:headEnd/>
                <a:tailEnd/>
              </a:ln>
            </p:spPr>
            <p:txBody>
              <a:bodyPr/>
              <a:lstStyle/>
              <a:p>
                <a:pPr>
                  <a:defRPr/>
                </a:pPr>
                <a:endParaRPr lang="en-US" dirty="0"/>
              </a:p>
            </p:txBody>
          </p:sp>
          <p:sp>
            <p:nvSpPr>
              <p:cNvPr id="541622" name="Rectangle 950"/>
              <p:cNvSpPr>
                <a:spLocks noChangeArrowheads="1"/>
              </p:cNvSpPr>
              <p:nvPr userDrawn="1"/>
            </p:nvSpPr>
            <p:spPr bwMode="auto">
              <a:xfrm>
                <a:off x="4124" y="1265"/>
                <a:ext cx="229" cy="5"/>
              </a:xfrm>
              <a:prstGeom prst="rect">
                <a:avLst/>
              </a:prstGeom>
              <a:solidFill>
                <a:srgbClr val="DFC793"/>
              </a:solidFill>
              <a:ln w="0">
                <a:noFill/>
                <a:miter lim="800000"/>
                <a:headEnd/>
                <a:tailEnd/>
              </a:ln>
            </p:spPr>
            <p:txBody>
              <a:bodyPr/>
              <a:lstStyle/>
              <a:p>
                <a:pPr>
                  <a:defRPr/>
                </a:pPr>
                <a:endParaRPr lang="en-US" dirty="0"/>
              </a:p>
            </p:txBody>
          </p:sp>
          <p:sp>
            <p:nvSpPr>
              <p:cNvPr id="541623" name="Rectangle 951"/>
              <p:cNvSpPr>
                <a:spLocks noChangeArrowheads="1"/>
              </p:cNvSpPr>
              <p:nvPr userDrawn="1"/>
            </p:nvSpPr>
            <p:spPr bwMode="auto">
              <a:xfrm>
                <a:off x="4583" y="1265"/>
                <a:ext cx="67" cy="5"/>
              </a:xfrm>
              <a:prstGeom prst="rect">
                <a:avLst/>
              </a:prstGeom>
              <a:solidFill>
                <a:srgbClr val="DFC793"/>
              </a:solidFill>
              <a:ln w="0">
                <a:noFill/>
                <a:miter lim="800000"/>
                <a:headEnd/>
                <a:tailEnd/>
              </a:ln>
            </p:spPr>
            <p:txBody>
              <a:bodyPr/>
              <a:lstStyle/>
              <a:p>
                <a:pPr>
                  <a:defRPr/>
                </a:pPr>
                <a:endParaRPr lang="en-US" dirty="0"/>
              </a:p>
            </p:txBody>
          </p:sp>
          <p:sp>
            <p:nvSpPr>
              <p:cNvPr id="541624" name="Rectangle 952"/>
              <p:cNvSpPr>
                <a:spLocks noChangeArrowheads="1"/>
              </p:cNvSpPr>
              <p:nvPr userDrawn="1"/>
            </p:nvSpPr>
            <p:spPr bwMode="auto">
              <a:xfrm>
                <a:off x="5802" y="1265"/>
                <a:ext cx="12" cy="5"/>
              </a:xfrm>
              <a:prstGeom prst="rect">
                <a:avLst/>
              </a:prstGeom>
              <a:solidFill>
                <a:srgbClr val="DFC793"/>
              </a:solidFill>
              <a:ln w="0">
                <a:noFill/>
                <a:miter lim="800000"/>
                <a:headEnd/>
                <a:tailEnd/>
              </a:ln>
            </p:spPr>
            <p:txBody>
              <a:bodyPr/>
              <a:lstStyle/>
              <a:p>
                <a:pPr>
                  <a:defRPr/>
                </a:pPr>
                <a:endParaRPr lang="en-US" dirty="0"/>
              </a:p>
            </p:txBody>
          </p:sp>
          <p:sp>
            <p:nvSpPr>
              <p:cNvPr id="541625" name="Rectangle 953"/>
              <p:cNvSpPr>
                <a:spLocks noChangeArrowheads="1"/>
              </p:cNvSpPr>
              <p:nvPr userDrawn="1"/>
            </p:nvSpPr>
            <p:spPr bwMode="auto">
              <a:xfrm>
                <a:off x="4129" y="1270"/>
                <a:ext cx="230" cy="6"/>
              </a:xfrm>
              <a:prstGeom prst="rect">
                <a:avLst/>
              </a:prstGeom>
              <a:solidFill>
                <a:srgbClr val="DFC793"/>
              </a:solidFill>
              <a:ln w="0">
                <a:noFill/>
                <a:miter lim="800000"/>
                <a:headEnd/>
                <a:tailEnd/>
              </a:ln>
            </p:spPr>
            <p:txBody>
              <a:bodyPr/>
              <a:lstStyle/>
              <a:p>
                <a:pPr>
                  <a:defRPr/>
                </a:pPr>
                <a:endParaRPr lang="en-US" dirty="0"/>
              </a:p>
            </p:txBody>
          </p:sp>
          <p:sp>
            <p:nvSpPr>
              <p:cNvPr id="541626" name="Rectangle 954"/>
              <p:cNvSpPr>
                <a:spLocks noChangeArrowheads="1"/>
              </p:cNvSpPr>
              <p:nvPr userDrawn="1"/>
            </p:nvSpPr>
            <p:spPr bwMode="auto">
              <a:xfrm>
                <a:off x="4583" y="1270"/>
                <a:ext cx="67" cy="6"/>
              </a:xfrm>
              <a:prstGeom prst="rect">
                <a:avLst/>
              </a:prstGeom>
              <a:solidFill>
                <a:srgbClr val="DFC793"/>
              </a:solidFill>
              <a:ln w="0">
                <a:noFill/>
                <a:miter lim="800000"/>
                <a:headEnd/>
                <a:tailEnd/>
              </a:ln>
            </p:spPr>
            <p:txBody>
              <a:bodyPr/>
              <a:lstStyle/>
              <a:p>
                <a:pPr>
                  <a:defRPr/>
                </a:pPr>
                <a:endParaRPr lang="en-US" dirty="0"/>
              </a:p>
            </p:txBody>
          </p:sp>
          <p:sp>
            <p:nvSpPr>
              <p:cNvPr id="541627" name="Rectangle 955"/>
              <p:cNvSpPr>
                <a:spLocks noChangeArrowheads="1"/>
              </p:cNvSpPr>
              <p:nvPr userDrawn="1"/>
            </p:nvSpPr>
            <p:spPr bwMode="auto">
              <a:xfrm>
                <a:off x="5802" y="1270"/>
                <a:ext cx="12" cy="6"/>
              </a:xfrm>
              <a:prstGeom prst="rect">
                <a:avLst/>
              </a:prstGeom>
              <a:solidFill>
                <a:srgbClr val="DFC793"/>
              </a:solidFill>
              <a:ln w="0">
                <a:noFill/>
                <a:miter lim="800000"/>
                <a:headEnd/>
                <a:tailEnd/>
              </a:ln>
            </p:spPr>
            <p:txBody>
              <a:bodyPr/>
              <a:lstStyle/>
              <a:p>
                <a:pPr>
                  <a:defRPr/>
                </a:pPr>
                <a:endParaRPr lang="en-US" dirty="0"/>
              </a:p>
            </p:txBody>
          </p:sp>
          <p:sp>
            <p:nvSpPr>
              <p:cNvPr id="541628" name="Rectangle 956"/>
              <p:cNvSpPr>
                <a:spLocks noChangeArrowheads="1"/>
              </p:cNvSpPr>
              <p:nvPr userDrawn="1"/>
            </p:nvSpPr>
            <p:spPr bwMode="auto">
              <a:xfrm>
                <a:off x="4135" y="1276"/>
                <a:ext cx="229" cy="5"/>
              </a:xfrm>
              <a:prstGeom prst="rect">
                <a:avLst/>
              </a:prstGeom>
              <a:solidFill>
                <a:srgbClr val="DFC793"/>
              </a:solidFill>
              <a:ln w="0">
                <a:noFill/>
                <a:miter lim="800000"/>
                <a:headEnd/>
                <a:tailEnd/>
              </a:ln>
            </p:spPr>
            <p:txBody>
              <a:bodyPr/>
              <a:lstStyle/>
              <a:p>
                <a:pPr>
                  <a:defRPr/>
                </a:pPr>
                <a:endParaRPr lang="en-US" dirty="0"/>
              </a:p>
            </p:txBody>
          </p:sp>
          <p:sp>
            <p:nvSpPr>
              <p:cNvPr id="541629" name="Rectangle 957"/>
              <p:cNvSpPr>
                <a:spLocks noChangeArrowheads="1"/>
              </p:cNvSpPr>
              <p:nvPr userDrawn="1"/>
            </p:nvSpPr>
            <p:spPr bwMode="auto">
              <a:xfrm>
                <a:off x="4588" y="1276"/>
                <a:ext cx="67" cy="5"/>
              </a:xfrm>
              <a:prstGeom prst="rect">
                <a:avLst/>
              </a:prstGeom>
              <a:solidFill>
                <a:srgbClr val="DFC793"/>
              </a:solidFill>
              <a:ln w="0">
                <a:noFill/>
                <a:miter lim="800000"/>
                <a:headEnd/>
                <a:tailEnd/>
              </a:ln>
            </p:spPr>
            <p:txBody>
              <a:bodyPr/>
              <a:lstStyle/>
              <a:p>
                <a:pPr>
                  <a:defRPr/>
                </a:pPr>
                <a:endParaRPr lang="en-US" dirty="0"/>
              </a:p>
            </p:txBody>
          </p:sp>
          <p:sp>
            <p:nvSpPr>
              <p:cNvPr id="541630" name="Rectangle 958"/>
              <p:cNvSpPr>
                <a:spLocks noChangeArrowheads="1"/>
              </p:cNvSpPr>
              <p:nvPr userDrawn="1"/>
            </p:nvSpPr>
            <p:spPr bwMode="auto">
              <a:xfrm>
                <a:off x="5802" y="1276"/>
                <a:ext cx="12" cy="5"/>
              </a:xfrm>
              <a:prstGeom prst="rect">
                <a:avLst/>
              </a:prstGeom>
              <a:solidFill>
                <a:srgbClr val="DFC793"/>
              </a:solidFill>
              <a:ln w="0">
                <a:noFill/>
                <a:miter lim="800000"/>
                <a:headEnd/>
                <a:tailEnd/>
              </a:ln>
            </p:spPr>
            <p:txBody>
              <a:bodyPr/>
              <a:lstStyle/>
              <a:p>
                <a:pPr>
                  <a:defRPr/>
                </a:pPr>
                <a:endParaRPr lang="en-US" dirty="0"/>
              </a:p>
            </p:txBody>
          </p:sp>
          <p:sp>
            <p:nvSpPr>
              <p:cNvPr id="541631" name="Rectangle 959"/>
              <p:cNvSpPr>
                <a:spLocks noChangeArrowheads="1"/>
              </p:cNvSpPr>
              <p:nvPr userDrawn="1"/>
            </p:nvSpPr>
            <p:spPr bwMode="auto">
              <a:xfrm>
                <a:off x="4140" y="1281"/>
                <a:ext cx="230" cy="6"/>
              </a:xfrm>
              <a:prstGeom prst="rect">
                <a:avLst/>
              </a:prstGeom>
              <a:solidFill>
                <a:srgbClr val="DFC793"/>
              </a:solidFill>
              <a:ln w="0">
                <a:noFill/>
                <a:miter lim="800000"/>
                <a:headEnd/>
                <a:tailEnd/>
              </a:ln>
            </p:spPr>
            <p:txBody>
              <a:bodyPr/>
              <a:lstStyle/>
              <a:p>
                <a:pPr>
                  <a:defRPr/>
                </a:pPr>
                <a:endParaRPr lang="en-US" dirty="0"/>
              </a:p>
            </p:txBody>
          </p:sp>
          <p:sp>
            <p:nvSpPr>
              <p:cNvPr id="541632" name="Rectangle 960"/>
              <p:cNvSpPr>
                <a:spLocks noChangeArrowheads="1"/>
              </p:cNvSpPr>
              <p:nvPr userDrawn="1"/>
            </p:nvSpPr>
            <p:spPr bwMode="auto">
              <a:xfrm>
                <a:off x="4588" y="1281"/>
                <a:ext cx="67" cy="6"/>
              </a:xfrm>
              <a:prstGeom prst="rect">
                <a:avLst/>
              </a:prstGeom>
              <a:solidFill>
                <a:srgbClr val="DFC793"/>
              </a:solidFill>
              <a:ln w="0">
                <a:noFill/>
                <a:miter lim="800000"/>
                <a:headEnd/>
                <a:tailEnd/>
              </a:ln>
            </p:spPr>
            <p:txBody>
              <a:bodyPr/>
              <a:lstStyle/>
              <a:p>
                <a:pPr>
                  <a:defRPr/>
                </a:pPr>
                <a:endParaRPr lang="en-US" dirty="0"/>
              </a:p>
            </p:txBody>
          </p:sp>
          <p:sp>
            <p:nvSpPr>
              <p:cNvPr id="541633" name="Rectangle 961"/>
              <p:cNvSpPr>
                <a:spLocks noChangeArrowheads="1"/>
              </p:cNvSpPr>
              <p:nvPr userDrawn="1"/>
            </p:nvSpPr>
            <p:spPr bwMode="auto">
              <a:xfrm>
                <a:off x="5802" y="1281"/>
                <a:ext cx="12" cy="6"/>
              </a:xfrm>
              <a:prstGeom prst="rect">
                <a:avLst/>
              </a:prstGeom>
              <a:solidFill>
                <a:srgbClr val="DFC793"/>
              </a:solidFill>
              <a:ln w="0">
                <a:noFill/>
                <a:miter lim="800000"/>
                <a:headEnd/>
                <a:tailEnd/>
              </a:ln>
            </p:spPr>
            <p:txBody>
              <a:bodyPr/>
              <a:lstStyle/>
              <a:p>
                <a:pPr>
                  <a:defRPr/>
                </a:pPr>
                <a:endParaRPr lang="en-US" dirty="0"/>
              </a:p>
            </p:txBody>
          </p:sp>
          <p:sp>
            <p:nvSpPr>
              <p:cNvPr id="541634" name="Rectangle 962"/>
              <p:cNvSpPr>
                <a:spLocks noChangeArrowheads="1"/>
              </p:cNvSpPr>
              <p:nvPr userDrawn="1"/>
            </p:nvSpPr>
            <p:spPr bwMode="auto">
              <a:xfrm>
                <a:off x="4146" y="1287"/>
                <a:ext cx="235" cy="6"/>
              </a:xfrm>
              <a:prstGeom prst="rect">
                <a:avLst/>
              </a:prstGeom>
              <a:solidFill>
                <a:srgbClr val="DFC793"/>
              </a:solidFill>
              <a:ln w="0">
                <a:noFill/>
                <a:miter lim="800000"/>
                <a:headEnd/>
                <a:tailEnd/>
              </a:ln>
            </p:spPr>
            <p:txBody>
              <a:bodyPr/>
              <a:lstStyle/>
              <a:p>
                <a:pPr>
                  <a:defRPr/>
                </a:pPr>
                <a:endParaRPr lang="en-US" dirty="0"/>
              </a:p>
            </p:txBody>
          </p:sp>
          <p:sp>
            <p:nvSpPr>
              <p:cNvPr id="541635" name="Rectangle 963"/>
              <p:cNvSpPr>
                <a:spLocks noChangeArrowheads="1"/>
              </p:cNvSpPr>
              <p:nvPr userDrawn="1"/>
            </p:nvSpPr>
            <p:spPr bwMode="auto">
              <a:xfrm>
                <a:off x="4594" y="1287"/>
                <a:ext cx="61" cy="6"/>
              </a:xfrm>
              <a:prstGeom prst="rect">
                <a:avLst/>
              </a:prstGeom>
              <a:solidFill>
                <a:srgbClr val="DFC793"/>
              </a:solidFill>
              <a:ln w="0">
                <a:noFill/>
                <a:miter lim="800000"/>
                <a:headEnd/>
                <a:tailEnd/>
              </a:ln>
            </p:spPr>
            <p:txBody>
              <a:bodyPr/>
              <a:lstStyle/>
              <a:p>
                <a:pPr>
                  <a:defRPr/>
                </a:pPr>
                <a:endParaRPr lang="en-US" dirty="0"/>
              </a:p>
            </p:txBody>
          </p:sp>
          <p:sp>
            <p:nvSpPr>
              <p:cNvPr id="541636" name="Rectangle 964"/>
              <p:cNvSpPr>
                <a:spLocks noChangeArrowheads="1"/>
              </p:cNvSpPr>
              <p:nvPr userDrawn="1"/>
            </p:nvSpPr>
            <p:spPr bwMode="auto">
              <a:xfrm>
                <a:off x="5802" y="1287"/>
                <a:ext cx="12" cy="6"/>
              </a:xfrm>
              <a:prstGeom prst="rect">
                <a:avLst/>
              </a:prstGeom>
              <a:solidFill>
                <a:srgbClr val="DFC793"/>
              </a:solidFill>
              <a:ln w="0">
                <a:noFill/>
                <a:miter lim="800000"/>
                <a:headEnd/>
                <a:tailEnd/>
              </a:ln>
            </p:spPr>
            <p:txBody>
              <a:bodyPr/>
              <a:lstStyle/>
              <a:p>
                <a:pPr>
                  <a:defRPr/>
                </a:pPr>
                <a:endParaRPr lang="en-US" dirty="0"/>
              </a:p>
            </p:txBody>
          </p:sp>
          <p:sp>
            <p:nvSpPr>
              <p:cNvPr id="541637" name="Rectangle 965"/>
              <p:cNvSpPr>
                <a:spLocks noChangeArrowheads="1"/>
              </p:cNvSpPr>
              <p:nvPr userDrawn="1"/>
            </p:nvSpPr>
            <p:spPr bwMode="auto">
              <a:xfrm>
                <a:off x="4157" y="1293"/>
                <a:ext cx="230" cy="5"/>
              </a:xfrm>
              <a:prstGeom prst="rect">
                <a:avLst/>
              </a:prstGeom>
              <a:solidFill>
                <a:srgbClr val="DFC793"/>
              </a:solidFill>
              <a:ln w="0">
                <a:noFill/>
                <a:miter lim="800000"/>
                <a:headEnd/>
                <a:tailEnd/>
              </a:ln>
            </p:spPr>
            <p:txBody>
              <a:bodyPr/>
              <a:lstStyle/>
              <a:p>
                <a:pPr>
                  <a:defRPr/>
                </a:pPr>
                <a:endParaRPr lang="en-US" dirty="0"/>
              </a:p>
            </p:txBody>
          </p:sp>
          <p:sp>
            <p:nvSpPr>
              <p:cNvPr id="541638" name="Rectangle 966"/>
              <p:cNvSpPr>
                <a:spLocks noChangeArrowheads="1"/>
              </p:cNvSpPr>
              <p:nvPr userDrawn="1"/>
            </p:nvSpPr>
            <p:spPr bwMode="auto">
              <a:xfrm>
                <a:off x="4594" y="1293"/>
                <a:ext cx="67" cy="5"/>
              </a:xfrm>
              <a:prstGeom prst="rect">
                <a:avLst/>
              </a:prstGeom>
              <a:solidFill>
                <a:srgbClr val="DFC793"/>
              </a:solidFill>
              <a:ln w="0">
                <a:noFill/>
                <a:miter lim="800000"/>
                <a:headEnd/>
                <a:tailEnd/>
              </a:ln>
            </p:spPr>
            <p:txBody>
              <a:bodyPr/>
              <a:lstStyle/>
              <a:p>
                <a:pPr>
                  <a:defRPr/>
                </a:pPr>
                <a:endParaRPr lang="en-US" dirty="0"/>
              </a:p>
            </p:txBody>
          </p:sp>
          <p:sp>
            <p:nvSpPr>
              <p:cNvPr id="541639" name="Rectangle 967"/>
              <p:cNvSpPr>
                <a:spLocks noChangeArrowheads="1"/>
              </p:cNvSpPr>
              <p:nvPr userDrawn="1"/>
            </p:nvSpPr>
            <p:spPr bwMode="auto">
              <a:xfrm>
                <a:off x="5802" y="1293"/>
                <a:ext cx="12" cy="5"/>
              </a:xfrm>
              <a:prstGeom prst="rect">
                <a:avLst/>
              </a:prstGeom>
              <a:solidFill>
                <a:srgbClr val="DFC793"/>
              </a:solidFill>
              <a:ln w="0">
                <a:noFill/>
                <a:miter lim="800000"/>
                <a:headEnd/>
                <a:tailEnd/>
              </a:ln>
            </p:spPr>
            <p:txBody>
              <a:bodyPr/>
              <a:lstStyle/>
              <a:p>
                <a:pPr>
                  <a:defRPr/>
                </a:pPr>
                <a:endParaRPr lang="en-US" dirty="0"/>
              </a:p>
            </p:txBody>
          </p:sp>
          <p:sp>
            <p:nvSpPr>
              <p:cNvPr id="541640" name="Rectangle 968"/>
              <p:cNvSpPr>
                <a:spLocks noChangeArrowheads="1"/>
              </p:cNvSpPr>
              <p:nvPr userDrawn="1"/>
            </p:nvSpPr>
            <p:spPr bwMode="auto">
              <a:xfrm>
                <a:off x="4163" y="1298"/>
                <a:ext cx="229" cy="6"/>
              </a:xfrm>
              <a:prstGeom prst="rect">
                <a:avLst/>
              </a:prstGeom>
              <a:solidFill>
                <a:srgbClr val="DFC793"/>
              </a:solidFill>
              <a:ln w="0">
                <a:noFill/>
                <a:miter lim="800000"/>
                <a:headEnd/>
                <a:tailEnd/>
              </a:ln>
            </p:spPr>
            <p:txBody>
              <a:bodyPr/>
              <a:lstStyle/>
              <a:p>
                <a:pPr>
                  <a:defRPr/>
                </a:pPr>
                <a:endParaRPr lang="en-US" dirty="0"/>
              </a:p>
            </p:txBody>
          </p:sp>
          <p:sp>
            <p:nvSpPr>
              <p:cNvPr id="541641" name="Rectangle 969"/>
              <p:cNvSpPr>
                <a:spLocks noChangeArrowheads="1"/>
              </p:cNvSpPr>
              <p:nvPr userDrawn="1"/>
            </p:nvSpPr>
            <p:spPr bwMode="auto">
              <a:xfrm>
                <a:off x="4594" y="1298"/>
                <a:ext cx="67" cy="6"/>
              </a:xfrm>
              <a:prstGeom prst="rect">
                <a:avLst/>
              </a:prstGeom>
              <a:solidFill>
                <a:srgbClr val="DFC793"/>
              </a:solidFill>
              <a:ln w="0">
                <a:noFill/>
                <a:miter lim="800000"/>
                <a:headEnd/>
                <a:tailEnd/>
              </a:ln>
            </p:spPr>
            <p:txBody>
              <a:bodyPr/>
              <a:lstStyle/>
              <a:p>
                <a:pPr>
                  <a:defRPr/>
                </a:pPr>
                <a:endParaRPr lang="en-US" dirty="0"/>
              </a:p>
            </p:txBody>
          </p:sp>
          <p:sp>
            <p:nvSpPr>
              <p:cNvPr id="541642" name="Rectangle 970"/>
              <p:cNvSpPr>
                <a:spLocks noChangeArrowheads="1"/>
              </p:cNvSpPr>
              <p:nvPr userDrawn="1"/>
            </p:nvSpPr>
            <p:spPr bwMode="auto">
              <a:xfrm>
                <a:off x="5802" y="1298"/>
                <a:ext cx="12" cy="6"/>
              </a:xfrm>
              <a:prstGeom prst="rect">
                <a:avLst/>
              </a:prstGeom>
              <a:solidFill>
                <a:srgbClr val="DFC793"/>
              </a:solidFill>
              <a:ln w="0">
                <a:noFill/>
                <a:miter lim="800000"/>
                <a:headEnd/>
                <a:tailEnd/>
              </a:ln>
            </p:spPr>
            <p:txBody>
              <a:bodyPr/>
              <a:lstStyle/>
              <a:p>
                <a:pPr>
                  <a:defRPr/>
                </a:pPr>
                <a:endParaRPr lang="en-US" dirty="0"/>
              </a:p>
            </p:txBody>
          </p:sp>
          <p:sp>
            <p:nvSpPr>
              <p:cNvPr id="541643" name="Rectangle 971"/>
              <p:cNvSpPr>
                <a:spLocks noChangeArrowheads="1"/>
              </p:cNvSpPr>
              <p:nvPr userDrawn="1"/>
            </p:nvSpPr>
            <p:spPr bwMode="auto">
              <a:xfrm>
                <a:off x="4168" y="1304"/>
                <a:ext cx="230" cy="5"/>
              </a:xfrm>
              <a:prstGeom prst="rect">
                <a:avLst/>
              </a:prstGeom>
              <a:solidFill>
                <a:srgbClr val="DFC793"/>
              </a:solidFill>
              <a:ln w="0">
                <a:noFill/>
                <a:miter lim="800000"/>
                <a:headEnd/>
                <a:tailEnd/>
              </a:ln>
            </p:spPr>
            <p:txBody>
              <a:bodyPr/>
              <a:lstStyle/>
              <a:p>
                <a:pPr>
                  <a:defRPr/>
                </a:pPr>
                <a:endParaRPr lang="en-US" dirty="0"/>
              </a:p>
            </p:txBody>
          </p:sp>
          <p:sp>
            <p:nvSpPr>
              <p:cNvPr id="541644" name="Rectangle 972"/>
              <p:cNvSpPr>
                <a:spLocks noChangeArrowheads="1"/>
              </p:cNvSpPr>
              <p:nvPr userDrawn="1"/>
            </p:nvSpPr>
            <p:spPr bwMode="auto">
              <a:xfrm>
                <a:off x="4599" y="1304"/>
                <a:ext cx="67" cy="5"/>
              </a:xfrm>
              <a:prstGeom prst="rect">
                <a:avLst/>
              </a:prstGeom>
              <a:solidFill>
                <a:srgbClr val="DFC793"/>
              </a:solidFill>
              <a:ln w="0">
                <a:noFill/>
                <a:miter lim="800000"/>
                <a:headEnd/>
                <a:tailEnd/>
              </a:ln>
            </p:spPr>
            <p:txBody>
              <a:bodyPr/>
              <a:lstStyle/>
              <a:p>
                <a:pPr>
                  <a:defRPr/>
                </a:pPr>
                <a:endParaRPr lang="en-US" dirty="0"/>
              </a:p>
            </p:txBody>
          </p:sp>
          <p:sp>
            <p:nvSpPr>
              <p:cNvPr id="541645" name="Rectangle 973"/>
              <p:cNvSpPr>
                <a:spLocks noChangeArrowheads="1"/>
              </p:cNvSpPr>
              <p:nvPr userDrawn="1"/>
            </p:nvSpPr>
            <p:spPr bwMode="auto">
              <a:xfrm>
                <a:off x="5802" y="1304"/>
                <a:ext cx="12" cy="5"/>
              </a:xfrm>
              <a:prstGeom prst="rect">
                <a:avLst/>
              </a:prstGeom>
              <a:solidFill>
                <a:srgbClr val="DFC793"/>
              </a:solidFill>
              <a:ln w="0">
                <a:noFill/>
                <a:miter lim="800000"/>
                <a:headEnd/>
                <a:tailEnd/>
              </a:ln>
            </p:spPr>
            <p:txBody>
              <a:bodyPr/>
              <a:lstStyle/>
              <a:p>
                <a:pPr>
                  <a:defRPr/>
                </a:pPr>
                <a:endParaRPr lang="en-US" dirty="0"/>
              </a:p>
            </p:txBody>
          </p:sp>
          <p:sp>
            <p:nvSpPr>
              <p:cNvPr id="541646" name="Rectangle 974"/>
              <p:cNvSpPr>
                <a:spLocks noChangeArrowheads="1"/>
              </p:cNvSpPr>
              <p:nvPr userDrawn="1"/>
            </p:nvSpPr>
            <p:spPr bwMode="auto">
              <a:xfrm>
                <a:off x="4174" y="1309"/>
                <a:ext cx="229" cy="6"/>
              </a:xfrm>
              <a:prstGeom prst="rect">
                <a:avLst/>
              </a:prstGeom>
              <a:solidFill>
                <a:srgbClr val="DFC793"/>
              </a:solidFill>
              <a:ln w="0">
                <a:noFill/>
                <a:miter lim="800000"/>
                <a:headEnd/>
                <a:tailEnd/>
              </a:ln>
            </p:spPr>
            <p:txBody>
              <a:bodyPr/>
              <a:lstStyle/>
              <a:p>
                <a:pPr>
                  <a:defRPr/>
                </a:pPr>
                <a:endParaRPr lang="en-US" dirty="0"/>
              </a:p>
            </p:txBody>
          </p:sp>
          <p:sp>
            <p:nvSpPr>
              <p:cNvPr id="541647" name="Rectangle 975"/>
              <p:cNvSpPr>
                <a:spLocks noChangeArrowheads="1"/>
              </p:cNvSpPr>
              <p:nvPr userDrawn="1"/>
            </p:nvSpPr>
            <p:spPr bwMode="auto">
              <a:xfrm>
                <a:off x="4599" y="1309"/>
                <a:ext cx="67" cy="6"/>
              </a:xfrm>
              <a:prstGeom prst="rect">
                <a:avLst/>
              </a:prstGeom>
              <a:solidFill>
                <a:srgbClr val="DFC793"/>
              </a:solidFill>
              <a:ln w="0">
                <a:noFill/>
                <a:miter lim="800000"/>
                <a:headEnd/>
                <a:tailEnd/>
              </a:ln>
            </p:spPr>
            <p:txBody>
              <a:bodyPr/>
              <a:lstStyle/>
              <a:p>
                <a:pPr>
                  <a:defRPr/>
                </a:pPr>
                <a:endParaRPr lang="en-US" dirty="0"/>
              </a:p>
            </p:txBody>
          </p:sp>
          <p:sp>
            <p:nvSpPr>
              <p:cNvPr id="541648" name="Rectangle 976"/>
              <p:cNvSpPr>
                <a:spLocks noChangeArrowheads="1"/>
              </p:cNvSpPr>
              <p:nvPr userDrawn="1"/>
            </p:nvSpPr>
            <p:spPr bwMode="auto">
              <a:xfrm>
                <a:off x="5802" y="1309"/>
                <a:ext cx="12" cy="6"/>
              </a:xfrm>
              <a:prstGeom prst="rect">
                <a:avLst/>
              </a:prstGeom>
              <a:solidFill>
                <a:srgbClr val="DFC793"/>
              </a:solidFill>
              <a:ln w="0">
                <a:noFill/>
                <a:miter lim="800000"/>
                <a:headEnd/>
                <a:tailEnd/>
              </a:ln>
            </p:spPr>
            <p:txBody>
              <a:bodyPr/>
              <a:lstStyle/>
              <a:p>
                <a:pPr>
                  <a:defRPr/>
                </a:pPr>
                <a:endParaRPr lang="en-US" dirty="0"/>
              </a:p>
            </p:txBody>
          </p:sp>
          <p:sp>
            <p:nvSpPr>
              <p:cNvPr id="541649" name="Rectangle 977"/>
              <p:cNvSpPr>
                <a:spLocks noChangeArrowheads="1"/>
              </p:cNvSpPr>
              <p:nvPr userDrawn="1"/>
            </p:nvSpPr>
            <p:spPr bwMode="auto">
              <a:xfrm>
                <a:off x="4180" y="1315"/>
                <a:ext cx="229" cy="6"/>
              </a:xfrm>
              <a:prstGeom prst="rect">
                <a:avLst/>
              </a:prstGeom>
              <a:solidFill>
                <a:srgbClr val="DFC793"/>
              </a:solidFill>
              <a:ln w="0">
                <a:noFill/>
                <a:miter lim="800000"/>
                <a:headEnd/>
                <a:tailEnd/>
              </a:ln>
            </p:spPr>
            <p:txBody>
              <a:bodyPr/>
              <a:lstStyle/>
              <a:p>
                <a:pPr>
                  <a:defRPr/>
                </a:pPr>
                <a:endParaRPr lang="en-US" dirty="0"/>
              </a:p>
            </p:txBody>
          </p:sp>
          <p:sp>
            <p:nvSpPr>
              <p:cNvPr id="541650" name="Rectangle 978"/>
              <p:cNvSpPr>
                <a:spLocks noChangeArrowheads="1"/>
              </p:cNvSpPr>
              <p:nvPr userDrawn="1"/>
            </p:nvSpPr>
            <p:spPr bwMode="auto">
              <a:xfrm>
                <a:off x="4605" y="1315"/>
                <a:ext cx="67" cy="6"/>
              </a:xfrm>
              <a:prstGeom prst="rect">
                <a:avLst/>
              </a:prstGeom>
              <a:solidFill>
                <a:srgbClr val="DFC793"/>
              </a:solidFill>
              <a:ln w="0">
                <a:noFill/>
                <a:miter lim="800000"/>
                <a:headEnd/>
                <a:tailEnd/>
              </a:ln>
            </p:spPr>
            <p:txBody>
              <a:bodyPr/>
              <a:lstStyle/>
              <a:p>
                <a:pPr>
                  <a:defRPr/>
                </a:pPr>
                <a:endParaRPr lang="en-US" dirty="0"/>
              </a:p>
            </p:txBody>
          </p:sp>
          <p:sp>
            <p:nvSpPr>
              <p:cNvPr id="541651" name="Rectangle 979"/>
              <p:cNvSpPr>
                <a:spLocks noChangeArrowheads="1"/>
              </p:cNvSpPr>
              <p:nvPr userDrawn="1"/>
            </p:nvSpPr>
            <p:spPr bwMode="auto">
              <a:xfrm>
                <a:off x="5802" y="1315"/>
                <a:ext cx="12" cy="6"/>
              </a:xfrm>
              <a:prstGeom prst="rect">
                <a:avLst/>
              </a:prstGeom>
              <a:solidFill>
                <a:srgbClr val="DFC793"/>
              </a:solidFill>
              <a:ln w="0">
                <a:noFill/>
                <a:miter lim="800000"/>
                <a:headEnd/>
                <a:tailEnd/>
              </a:ln>
            </p:spPr>
            <p:txBody>
              <a:bodyPr/>
              <a:lstStyle/>
              <a:p>
                <a:pPr>
                  <a:defRPr/>
                </a:pPr>
                <a:endParaRPr lang="en-US" dirty="0"/>
              </a:p>
            </p:txBody>
          </p:sp>
          <p:sp>
            <p:nvSpPr>
              <p:cNvPr id="541652" name="Rectangle 980"/>
              <p:cNvSpPr>
                <a:spLocks noChangeArrowheads="1"/>
              </p:cNvSpPr>
              <p:nvPr userDrawn="1"/>
            </p:nvSpPr>
            <p:spPr bwMode="auto">
              <a:xfrm>
                <a:off x="4185" y="1321"/>
                <a:ext cx="235" cy="5"/>
              </a:xfrm>
              <a:prstGeom prst="rect">
                <a:avLst/>
              </a:prstGeom>
              <a:solidFill>
                <a:srgbClr val="DFC793"/>
              </a:solidFill>
              <a:ln w="0">
                <a:noFill/>
                <a:miter lim="800000"/>
                <a:headEnd/>
                <a:tailEnd/>
              </a:ln>
            </p:spPr>
            <p:txBody>
              <a:bodyPr/>
              <a:lstStyle/>
              <a:p>
                <a:pPr>
                  <a:defRPr/>
                </a:pPr>
                <a:endParaRPr lang="en-US" dirty="0"/>
              </a:p>
            </p:txBody>
          </p:sp>
          <p:sp>
            <p:nvSpPr>
              <p:cNvPr id="541653" name="Rectangle 981"/>
              <p:cNvSpPr>
                <a:spLocks noChangeArrowheads="1"/>
              </p:cNvSpPr>
              <p:nvPr userDrawn="1"/>
            </p:nvSpPr>
            <p:spPr bwMode="auto">
              <a:xfrm>
                <a:off x="4605" y="1321"/>
                <a:ext cx="67" cy="5"/>
              </a:xfrm>
              <a:prstGeom prst="rect">
                <a:avLst/>
              </a:prstGeom>
              <a:solidFill>
                <a:srgbClr val="DFC793"/>
              </a:solidFill>
              <a:ln w="0">
                <a:noFill/>
                <a:miter lim="800000"/>
                <a:headEnd/>
                <a:tailEnd/>
              </a:ln>
            </p:spPr>
            <p:txBody>
              <a:bodyPr/>
              <a:lstStyle/>
              <a:p>
                <a:pPr>
                  <a:defRPr/>
                </a:pPr>
                <a:endParaRPr lang="en-US" dirty="0"/>
              </a:p>
            </p:txBody>
          </p:sp>
          <p:sp>
            <p:nvSpPr>
              <p:cNvPr id="541654" name="Rectangle 982"/>
              <p:cNvSpPr>
                <a:spLocks noChangeArrowheads="1"/>
              </p:cNvSpPr>
              <p:nvPr userDrawn="1"/>
            </p:nvSpPr>
            <p:spPr bwMode="auto">
              <a:xfrm>
                <a:off x="5802" y="1321"/>
                <a:ext cx="12" cy="5"/>
              </a:xfrm>
              <a:prstGeom prst="rect">
                <a:avLst/>
              </a:prstGeom>
              <a:solidFill>
                <a:srgbClr val="DFC793"/>
              </a:solidFill>
              <a:ln w="0">
                <a:noFill/>
                <a:miter lim="800000"/>
                <a:headEnd/>
                <a:tailEnd/>
              </a:ln>
            </p:spPr>
            <p:txBody>
              <a:bodyPr/>
              <a:lstStyle/>
              <a:p>
                <a:pPr>
                  <a:defRPr/>
                </a:pPr>
                <a:endParaRPr lang="en-US" dirty="0"/>
              </a:p>
            </p:txBody>
          </p:sp>
          <p:sp>
            <p:nvSpPr>
              <p:cNvPr id="541655" name="Rectangle 983"/>
              <p:cNvSpPr>
                <a:spLocks noChangeArrowheads="1"/>
              </p:cNvSpPr>
              <p:nvPr userDrawn="1"/>
            </p:nvSpPr>
            <p:spPr bwMode="auto">
              <a:xfrm>
                <a:off x="4196" y="1326"/>
                <a:ext cx="230" cy="6"/>
              </a:xfrm>
              <a:prstGeom prst="rect">
                <a:avLst/>
              </a:prstGeom>
              <a:solidFill>
                <a:srgbClr val="DFC793"/>
              </a:solidFill>
              <a:ln w="0">
                <a:noFill/>
                <a:miter lim="800000"/>
                <a:headEnd/>
                <a:tailEnd/>
              </a:ln>
            </p:spPr>
            <p:txBody>
              <a:bodyPr/>
              <a:lstStyle/>
              <a:p>
                <a:pPr>
                  <a:defRPr/>
                </a:pPr>
                <a:endParaRPr lang="en-US" dirty="0"/>
              </a:p>
            </p:txBody>
          </p:sp>
          <p:sp>
            <p:nvSpPr>
              <p:cNvPr id="541656" name="Rectangle 984"/>
              <p:cNvSpPr>
                <a:spLocks noChangeArrowheads="1"/>
              </p:cNvSpPr>
              <p:nvPr userDrawn="1"/>
            </p:nvSpPr>
            <p:spPr bwMode="auto">
              <a:xfrm>
                <a:off x="4611" y="1326"/>
                <a:ext cx="61" cy="6"/>
              </a:xfrm>
              <a:prstGeom prst="rect">
                <a:avLst/>
              </a:prstGeom>
              <a:solidFill>
                <a:srgbClr val="DFC793"/>
              </a:solidFill>
              <a:ln w="0">
                <a:noFill/>
                <a:miter lim="800000"/>
                <a:headEnd/>
                <a:tailEnd/>
              </a:ln>
            </p:spPr>
            <p:txBody>
              <a:bodyPr/>
              <a:lstStyle/>
              <a:p>
                <a:pPr>
                  <a:defRPr/>
                </a:pPr>
                <a:endParaRPr lang="en-US" dirty="0"/>
              </a:p>
            </p:txBody>
          </p:sp>
          <p:sp>
            <p:nvSpPr>
              <p:cNvPr id="541657" name="Rectangle 985"/>
              <p:cNvSpPr>
                <a:spLocks noChangeArrowheads="1"/>
              </p:cNvSpPr>
              <p:nvPr userDrawn="1"/>
            </p:nvSpPr>
            <p:spPr bwMode="auto">
              <a:xfrm>
                <a:off x="5802" y="1326"/>
                <a:ext cx="12" cy="6"/>
              </a:xfrm>
              <a:prstGeom prst="rect">
                <a:avLst/>
              </a:prstGeom>
              <a:solidFill>
                <a:srgbClr val="DFC793"/>
              </a:solidFill>
              <a:ln w="0">
                <a:noFill/>
                <a:miter lim="800000"/>
                <a:headEnd/>
                <a:tailEnd/>
              </a:ln>
            </p:spPr>
            <p:txBody>
              <a:bodyPr/>
              <a:lstStyle/>
              <a:p>
                <a:pPr>
                  <a:defRPr/>
                </a:pPr>
                <a:endParaRPr lang="en-US" dirty="0"/>
              </a:p>
            </p:txBody>
          </p:sp>
          <p:sp>
            <p:nvSpPr>
              <p:cNvPr id="541658" name="Rectangle 986"/>
              <p:cNvSpPr>
                <a:spLocks noChangeArrowheads="1"/>
              </p:cNvSpPr>
              <p:nvPr userDrawn="1"/>
            </p:nvSpPr>
            <p:spPr bwMode="auto">
              <a:xfrm>
                <a:off x="4202" y="1332"/>
                <a:ext cx="229" cy="5"/>
              </a:xfrm>
              <a:prstGeom prst="rect">
                <a:avLst/>
              </a:prstGeom>
              <a:solidFill>
                <a:srgbClr val="DFC793"/>
              </a:solidFill>
              <a:ln w="0">
                <a:noFill/>
                <a:miter lim="800000"/>
                <a:headEnd/>
                <a:tailEnd/>
              </a:ln>
            </p:spPr>
            <p:txBody>
              <a:bodyPr/>
              <a:lstStyle/>
              <a:p>
                <a:pPr>
                  <a:defRPr/>
                </a:pPr>
                <a:endParaRPr lang="en-US" dirty="0"/>
              </a:p>
            </p:txBody>
          </p:sp>
          <p:sp>
            <p:nvSpPr>
              <p:cNvPr id="541659" name="Rectangle 987"/>
              <p:cNvSpPr>
                <a:spLocks noChangeArrowheads="1"/>
              </p:cNvSpPr>
              <p:nvPr userDrawn="1"/>
            </p:nvSpPr>
            <p:spPr bwMode="auto">
              <a:xfrm>
                <a:off x="4611" y="1332"/>
                <a:ext cx="67" cy="5"/>
              </a:xfrm>
              <a:prstGeom prst="rect">
                <a:avLst/>
              </a:prstGeom>
              <a:solidFill>
                <a:srgbClr val="DFC793"/>
              </a:solidFill>
              <a:ln w="0">
                <a:noFill/>
                <a:miter lim="800000"/>
                <a:headEnd/>
                <a:tailEnd/>
              </a:ln>
            </p:spPr>
            <p:txBody>
              <a:bodyPr/>
              <a:lstStyle/>
              <a:p>
                <a:pPr>
                  <a:defRPr/>
                </a:pPr>
                <a:endParaRPr lang="en-US" dirty="0"/>
              </a:p>
            </p:txBody>
          </p:sp>
          <p:sp>
            <p:nvSpPr>
              <p:cNvPr id="541660" name="Rectangle 988"/>
              <p:cNvSpPr>
                <a:spLocks noChangeArrowheads="1"/>
              </p:cNvSpPr>
              <p:nvPr userDrawn="1"/>
            </p:nvSpPr>
            <p:spPr bwMode="auto">
              <a:xfrm>
                <a:off x="5802" y="1332"/>
                <a:ext cx="12" cy="5"/>
              </a:xfrm>
              <a:prstGeom prst="rect">
                <a:avLst/>
              </a:prstGeom>
              <a:solidFill>
                <a:srgbClr val="DFC793"/>
              </a:solidFill>
              <a:ln w="0">
                <a:noFill/>
                <a:miter lim="800000"/>
                <a:headEnd/>
                <a:tailEnd/>
              </a:ln>
            </p:spPr>
            <p:txBody>
              <a:bodyPr/>
              <a:lstStyle/>
              <a:p>
                <a:pPr>
                  <a:defRPr/>
                </a:pPr>
                <a:endParaRPr lang="en-US" dirty="0"/>
              </a:p>
            </p:txBody>
          </p:sp>
          <p:sp>
            <p:nvSpPr>
              <p:cNvPr id="541661" name="Rectangle 989"/>
              <p:cNvSpPr>
                <a:spLocks noChangeArrowheads="1"/>
              </p:cNvSpPr>
              <p:nvPr userDrawn="1"/>
            </p:nvSpPr>
            <p:spPr bwMode="auto">
              <a:xfrm>
                <a:off x="4208" y="1337"/>
                <a:ext cx="229" cy="6"/>
              </a:xfrm>
              <a:prstGeom prst="rect">
                <a:avLst/>
              </a:prstGeom>
              <a:solidFill>
                <a:srgbClr val="DFC793"/>
              </a:solidFill>
              <a:ln w="0">
                <a:noFill/>
                <a:miter lim="800000"/>
                <a:headEnd/>
                <a:tailEnd/>
              </a:ln>
            </p:spPr>
            <p:txBody>
              <a:bodyPr/>
              <a:lstStyle/>
              <a:p>
                <a:pPr>
                  <a:defRPr/>
                </a:pPr>
                <a:endParaRPr lang="en-US" dirty="0"/>
              </a:p>
            </p:txBody>
          </p:sp>
          <p:sp>
            <p:nvSpPr>
              <p:cNvPr id="541662" name="Rectangle 990"/>
              <p:cNvSpPr>
                <a:spLocks noChangeArrowheads="1"/>
              </p:cNvSpPr>
              <p:nvPr userDrawn="1"/>
            </p:nvSpPr>
            <p:spPr bwMode="auto">
              <a:xfrm>
                <a:off x="4611" y="1337"/>
                <a:ext cx="67" cy="6"/>
              </a:xfrm>
              <a:prstGeom prst="rect">
                <a:avLst/>
              </a:prstGeom>
              <a:solidFill>
                <a:srgbClr val="DFC793"/>
              </a:solidFill>
              <a:ln w="0">
                <a:noFill/>
                <a:miter lim="800000"/>
                <a:headEnd/>
                <a:tailEnd/>
              </a:ln>
            </p:spPr>
            <p:txBody>
              <a:bodyPr/>
              <a:lstStyle/>
              <a:p>
                <a:pPr>
                  <a:defRPr/>
                </a:pPr>
                <a:endParaRPr lang="en-US" dirty="0"/>
              </a:p>
            </p:txBody>
          </p:sp>
          <p:sp>
            <p:nvSpPr>
              <p:cNvPr id="541663" name="Rectangle 991"/>
              <p:cNvSpPr>
                <a:spLocks noChangeArrowheads="1"/>
              </p:cNvSpPr>
              <p:nvPr userDrawn="1"/>
            </p:nvSpPr>
            <p:spPr bwMode="auto">
              <a:xfrm>
                <a:off x="5802" y="1337"/>
                <a:ext cx="12" cy="6"/>
              </a:xfrm>
              <a:prstGeom prst="rect">
                <a:avLst/>
              </a:prstGeom>
              <a:solidFill>
                <a:srgbClr val="DFC793"/>
              </a:solidFill>
              <a:ln w="0">
                <a:noFill/>
                <a:miter lim="800000"/>
                <a:headEnd/>
                <a:tailEnd/>
              </a:ln>
            </p:spPr>
            <p:txBody>
              <a:bodyPr/>
              <a:lstStyle/>
              <a:p>
                <a:pPr>
                  <a:defRPr/>
                </a:pPr>
                <a:endParaRPr lang="en-US" dirty="0"/>
              </a:p>
            </p:txBody>
          </p:sp>
          <p:sp>
            <p:nvSpPr>
              <p:cNvPr id="541664" name="Rectangle 992"/>
              <p:cNvSpPr>
                <a:spLocks noChangeArrowheads="1"/>
              </p:cNvSpPr>
              <p:nvPr userDrawn="1"/>
            </p:nvSpPr>
            <p:spPr bwMode="auto">
              <a:xfrm>
                <a:off x="4213" y="1343"/>
                <a:ext cx="230" cy="6"/>
              </a:xfrm>
              <a:prstGeom prst="rect">
                <a:avLst/>
              </a:prstGeom>
              <a:solidFill>
                <a:srgbClr val="DFC793"/>
              </a:solidFill>
              <a:ln w="0">
                <a:noFill/>
                <a:miter lim="800000"/>
                <a:headEnd/>
                <a:tailEnd/>
              </a:ln>
            </p:spPr>
            <p:txBody>
              <a:bodyPr/>
              <a:lstStyle/>
              <a:p>
                <a:pPr>
                  <a:defRPr/>
                </a:pPr>
                <a:endParaRPr lang="en-US" dirty="0"/>
              </a:p>
            </p:txBody>
          </p:sp>
          <p:sp>
            <p:nvSpPr>
              <p:cNvPr id="541665" name="Rectangle 993"/>
              <p:cNvSpPr>
                <a:spLocks noChangeArrowheads="1"/>
              </p:cNvSpPr>
              <p:nvPr userDrawn="1"/>
            </p:nvSpPr>
            <p:spPr bwMode="auto">
              <a:xfrm>
                <a:off x="4616" y="1343"/>
                <a:ext cx="67" cy="6"/>
              </a:xfrm>
              <a:prstGeom prst="rect">
                <a:avLst/>
              </a:prstGeom>
              <a:solidFill>
                <a:srgbClr val="DFC793"/>
              </a:solidFill>
              <a:ln w="0">
                <a:noFill/>
                <a:miter lim="800000"/>
                <a:headEnd/>
                <a:tailEnd/>
              </a:ln>
            </p:spPr>
            <p:txBody>
              <a:bodyPr/>
              <a:lstStyle/>
              <a:p>
                <a:pPr>
                  <a:defRPr/>
                </a:pPr>
                <a:endParaRPr lang="en-US" dirty="0"/>
              </a:p>
            </p:txBody>
          </p:sp>
          <p:sp>
            <p:nvSpPr>
              <p:cNvPr id="541666" name="Rectangle 994"/>
              <p:cNvSpPr>
                <a:spLocks noChangeArrowheads="1"/>
              </p:cNvSpPr>
              <p:nvPr userDrawn="1"/>
            </p:nvSpPr>
            <p:spPr bwMode="auto">
              <a:xfrm>
                <a:off x="5802" y="1343"/>
                <a:ext cx="12" cy="6"/>
              </a:xfrm>
              <a:prstGeom prst="rect">
                <a:avLst/>
              </a:prstGeom>
              <a:solidFill>
                <a:srgbClr val="DFC793"/>
              </a:solidFill>
              <a:ln w="0">
                <a:noFill/>
                <a:miter lim="800000"/>
                <a:headEnd/>
                <a:tailEnd/>
              </a:ln>
            </p:spPr>
            <p:txBody>
              <a:bodyPr/>
              <a:lstStyle/>
              <a:p>
                <a:pPr>
                  <a:defRPr/>
                </a:pPr>
                <a:endParaRPr lang="en-US" dirty="0"/>
              </a:p>
            </p:txBody>
          </p:sp>
          <p:sp>
            <p:nvSpPr>
              <p:cNvPr id="541667" name="Rectangle 995"/>
              <p:cNvSpPr>
                <a:spLocks noChangeArrowheads="1"/>
              </p:cNvSpPr>
              <p:nvPr userDrawn="1"/>
            </p:nvSpPr>
            <p:spPr bwMode="auto">
              <a:xfrm>
                <a:off x="4219" y="1349"/>
                <a:ext cx="229" cy="5"/>
              </a:xfrm>
              <a:prstGeom prst="rect">
                <a:avLst/>
              </a:prstGeom>
              <a:solidFill>
                <a:srgbClr val="DFC793"/>
              </a:solidFill>
              <a:ln w="0">
                <a:noFill/>
                <a:miter lim="800000"/>
                <a:headEnd/>
                <a:tailEnd/>
              </a:ln>
            </p:spPr>
            <p:txBody>
              <a:bodyPr/>
              <a:lstStyle/>
              <a:p>
                <a:pPr>
                  <a:defRPr/>
                </a:pPr>
                <a:endParaRPr lang="en-US" dirty="0"/>
              </a:p>
            </p:txBody>
          </p:sp>
          <p:sp>
            <p:nvSpPr>
              <p:cNvPr id="541668" name="Rectangle 996"/>
              <p:cNvSpPr>
                <a:spLocks noChangeArrowheads="1"/>
              </p:cNvSpPr>
              <p:nvPr userDrawn="1"/>
            </p:nvSpPr>
            <p:spPr bwMode="auto">
              <a:xfrm>
                <a:off x="4616" y="1349"/>
                <a:ext cx="67" cy="5"/>
              </a:xfrm>
              <a:prstGeom prst="rect">
                <a:avLst/>
              </a:prstGeom>
              <a:solidFill>
                <a:srgbClr val="DFC793"/>
              </a:solidFill>
              <a:ln w="0">
                <a:noFill/>
                <a:miter lim="800000"/>
                <a:headEnd/>
                <a:tailEnd/>
              </a:ln>
            </p:spPr>
            <p:txBody>
              <a:bodyPr/>
              <a:lstStyle/>
              <a:p>
                <a:pPr>
                  <a:defRPr/>
                </a:pPr>
                <a:endParaRPr lang="en-US" dirty="0"/>
              </a:p>
            </p:txBody>
          </p:sp>
          <p:sp>
            <p:nvSpPr>
              <p:cNvPr id="541669" name="Rectangle 997"/>
              <p:cNvSpPr>
                <a:spLocks noChangeArrowheads="1"/>
              </p:cNvSpPr>
              <p:nvPr userDrawn="1"/>
            </p:nvSpPr>
            <p:spPr bwMode="auto">
              <a:xfrm>
                <a:off x="5802" y="1349"/>
                <a:ext cx="12" cy="5"/>
              </a:xfrm>
              <a:prstGeom prst="rect">
                <a:avLst/>
              </a:prstGeom>
              <a:solidFill>
                <a:srgbClr val="DFC793"/>
              </a:solidFill>
              <a:ln w="0">
                <a:noFill/>
                <a:miter lim="800000"/>
                <a:headEnd/>
                <a:tailEnd/>
              </a:ln>
            </p:spPr>
            <p:txBody>
              <a:bodyPr/>
              <a:lstStyle/>
              <a:p>
                <a:pPr>
                  <a:defRPr/>
                </a:pPr>
                <a:endParaRPr lang="en-US" dirty="0"/>
              </a:p>
            </p:txBody>
          </p:sp>
          <p:sp>
            <p:nvSpPr>
              <p:cNvPr id="541670" name="Rectangle 998"/>
              <p:cNvSpPr>
                <a:spLocks noChangeArrowheads="1"/>
              </p:cNvSpPr>
              <p:nvPr userDrawn="1"/>
            </p:nvSpPr>
            <p:spPr bwMode="auto">
              <a:xfrm>
                <a:off x="4224" y="1354"/>
                <a:ext cx="235" cy="6"/>
              </a:xfrm>
              <a:prstGeom prst="rect">
                <a:avLst/>
              </a:prstGeom>
              <a:solidFill>
                <a:srgbClr val="DFC793"/>
              </a:solidFill>
              <a:ln w="0">
                <a:noFill/>
                <a:miter lim="800000"/>
                <a:headEnd/>
                <a:tailEnd/>
              </a:ln>
            </p:spPr>
            <p:txBody>
              <a:bodyPr/>
              <a:lstStyle/>
              <a:p>
                <a:pPr>
                  <a:defRPr/>
                </a:pPr>
                <a:endParaRPr lang="en-US" dirty="0"/>
              </a:p>
            </p:txBody>
          </p:sp>
          <p:sp>
            <p:nvSpPr>
              <p:cNvPr id="541671" name="Rectangle 999"/>
              <p:cNvSpPr>
                <a:spLocks noChangeArrowheads="1"/>
              </p:cNvSpPr>
              <p:nvPr userDrawn="1"/>
            </p:nvSpPr>
            <p:spPr bwMode="auto">
              <a:xfrm>
                <a:off x="4622" y="1354"/>
                <a:ext cx="67" cy="6"/>
              </a:xfrm>
              <a:prstGeom prst="rect">
                <a:avLst/>
              </a:prstGeom>
              <a:solidFill>
                <a:srgbClr val="DFC793"/>
              </a:solidFill>
              <a:ln w="0">
                <a:noFill/>
                <a:miter lim="800000"/>
                <a:headEnd/>
                <a:tailEnd/>
              </a:ln>
            </p:spPr>
            <p:txBody>
              <a:bodyPr/>
              <a:lstStyle/>
              <a:p>
                <a:pPr>
                  <a:defRPr/>
                </a:pPr>
                <a:endParaRPr lang="en-US" dirty="0"/>
              </a:p>
            </p:txBody>
          </p:sp>
          <p:sp>
            <p:nvSpPr>
              <p:cNvPr id="541672" name="Rectangle 1000"/>
              <p:cNvSpPr>
                <a:spLocks noChangeArrowheads="1"/>
              </p:cNvSpPr>
              <p:nvPr userDrawn="1"/>
            </p:nvSpPr>
            <p:spPr bwMode="auto">
              <a:xfrm>
                <a:off x="5802" y="1354"/>
                <a:ext cx="12" cy="6"/>
              </a:xfrm>
              <a:prstGeom prst="rect">
                <a:avLst/>
              </a:prstGeom>
              <a:solidFill>
                <a:srgbClr val="DFC793"/>
              </a:solidFill>
              <a:ln w="0">
                <a:noFill/>
                <a:miter lim="800000"/>
                <a:headEnd/>
                <a:tailEnd/>
              </a:ln>
            </p:spPr>
            <p:txBody>
              <a:bodyPr/>
              <a:lstStyle/>
              <a:p>
                <a:pPr>
                  <a:defRPr/>
                </a:pPr>
                <a:endParaRPr lang="en-US" dirty="0"/>
              </a:p>
            </p:txBody>
          </p:sp>
          <p:sp>
            <p:nvSpPr>
              <p:cNvPr id="541673" name="Rectangle 1001"/>
              <p:cNvSpPr>
                <a:spLocks noChangeArrowheads="1"/>
              </p:cNvSpPr>
              <p:nvPr userDrawn="1"/>
            </p:nvSpPr>
            <p:spPr bwMode="auto">
              <a:xfrm>
                <a:off x="4236" y="1360"/>
                <a:ext cx="229" cy="5"/>
              </a:xfrm>
              <a:prstGeom prst="rect">
                <a:avLst/>
              </a:prstGeom>
              <a:solidFill>
                <a:srgbClr val="DFC793"/>
              </a:solidFill>
              <a:ln w="0">
                <a:noFill/>
                <a:miter lim="800000"/>
                <a:headEnd/>
                <a:tailEnd/>
              </a:ln>
            </p:spPr>
            <p:txBody>
              <a:bodyPr/>
              <a:lstStyle/>
              <a:p>
                <a:pPr>
                  <a:defRPr/>
                </a:pPr>
                <a:endParaRPr lang="en-US" dirty="0"/>
              </a:p>
            </p:txBody>
          </p:sp>
          <p:sp>
            <p:nvSpPr>
              <p:cNvPr id="541674" name="Rectangle 1002"/>
              <p:cNvSpPr>
                <a:spLocks noChangeArrowheads="1"/>
              </p:cNvSpPr>
              <p:nvPr userDrawn="1"/>
            </p:nvSpPr>
            <p:spPr bwMode="auto">
              <a:xfrm>
                <a:off x="4622" y="1360"/>
                <a:ext cx="67" cy="5"/>
              </a:xfrm>
              <a:prstGeom prst="rect">
                <a:avLst/>
              </a:prstGeom>
              <a:solidFill>
                <a:srgbClr val="DFC793"/>
              </a:solidFill>
              <a:ln w="0">
                <a:noFill/>
                <a:miter lim="800000"/>
                <a:headEnd/>
                <a:tailEnd/>
              </a:ln>
            </p:spPr>
            <p:txBody>
              <a:bodyPr/>
              <a:lstStyle/>
              <a:p>
                <a:pPr>
                  <a:defRPr/>
                </a:pPr>
                <a:endParaRPr lang="en-US" dirty="0"/>
              </a:p>
            </p:txBody>
          </p:sp>
          <p:sp>
            <p:nvSpPr>
              <p:cNvPr id="541675" name="Rectangle 1003"/>
              <p:cNvSpPr>
                <a:spLocks noChangeArrowheads="1"/>
              </p:cNvSpPr>
              <p:nvPr userDrawn="1"/>
            </p:nvSpPr>
            <p:spPr bwMode="auto">
              <a:xfrm>
                <a:off x="5802" y="1360"/>
                <a:ext cx="12" cy="5"/>
              </a:xfrm>
              <a:prstGeom prst="rect">
                <a:avLst/>
              </a:prstGeom>
              <a:solidFill>
                <a:srgbClr val="DFC793"/>
              </a:solidFill>
              <a:ln w="0">
                <a:noFill/>
                <a:miter lim="800000"/>
                <a:headEnd/>
                <a:tailEnd/>
              </a:ln>
            </p:spPr>
            <p:txBody>
              <a:bodyPr/>
              <a:lstStyle/>
              <a:p>
                <a:pPr>
                  <a:defRPr/>
                </a:pPr>
                <a:endParaRPr lang="en-US" dirty="0"/>
              </a:p>
            </p:txBody>
          </p:sp>
          <p:sp>
            <p:nvSpPr>
              <p:cNvPr id="541676" name="Rectangle 1004"/>
              <p:cNvSpPr>
                <a:spLocks noChangeArrowheads="1"/>
              </p:cNvSpPr>
              <p:nvPr userDrawn="1"/>
            </p:nvSpPr>
            <p:spPr bwMode="auto">
              <a:xfrm>
                <a:off x="4241" y="1365"/>
                <a:ext cx="230" cy="6"/>
              </a:xfrm>
              <a:prstGeom prst="rect">
                <a:avLst/>
              </a:prstGeom>
              <a:solidFill>
                <a:srgbClr val="DFC793"/>
              </a:solidFill>
              <a:ln w="0">
                <a:noFill/>
                <a:miter lim="800000"/>
                <a:headEnd/>
                <a:tailEnd/>
              </a:ln>
            </p:spPr>
            <p:txBody>
              <a:bodyPr/>
              <a:lstStyle/>
              <a:p>
                <a:pPr>
                  <a:defRPr/>
                </a:pPr>
                <a:endParaRPr lang="en-US" dirty="0"/>
              </a:p>
            </p:txBody>
          </p:sp>
          <p:sp>
            <p:nvSpPr>
              <p:cNvPr id="541677" name="Rectangle 1005"/>
              <p:cNvSpPr>
                <a:spLocks noChangeArrowheads="1"/>
              </p:cNvSpPr>
              <p:nvPr userDrawn="1"/>
            </p:nvSpPr>
            <p:spPr bwMode="auto">
              <a:xfrm>
                <a:off x="4622" y="1365"/>
                <a:ext cx="67" cy="6"/>
              </a:xfrm>
              <a:prstGeom prst="rect">
                <a:avLst/>
              </a:prstGeom>
              <a:solidFill>
                <a:srgbClr val="DFC793"/>
              </a:solidFill>
              <a:ln w="0">
                <a:noFill/>
                <a:miter lim="800000"/>
                <a:headEnd/>
                <a:tailEnd/>
              </a:ln>
            </p:spPr>
            <p:txBody>
              <a:bodyPr/>
              <a:lstStyle/>
              <a:p>
                <a:pPr>
                  <a:defRPr/>
                </a:pPr>
                <a:endParaRPr lang="en-US" dirty="0"/>
              </a:p>
            </p:txBody>
          </p:sp>
          <p:sp>
            <p:nvSpPr>
              <p:cNvPr id="541678" name="Rectangle 1006"/>
              <p:cNvSpPr>
                <a:spLocks noChangeArrowheads="1"/>
              </p:cNvSpPr>
              <p:nvPr userDrawn="1"/>
            </p:nvSpPr>
            <p:spPr bwMode="auto">
              <a:xfrm>
                <a:off x="5802" y="1365"/>
                <a:ext cx="12" cy="6"/>
              </a:xfrm>
              <a:prstGeom prst="rect">
                <a:avLst/>
              </a:prstGeom>
              <a:solidFill>
                <a:srgbClr val="DFC793"/>
              </a:solidFill>
              <a:ln w="0">
                <a:noFill/>
                <a:miter lim="800000"/>
                <a:headEnd/>
                <a:tailEnd/>
              </a:ln>
            </p:spPr>
            <p:txBody>
              <a:bodyPr/>
              <a:lstStyle/>
              <a:p>
                <a:pPr>
                  <a:defRPr/>
                </a:pPr>
                <a:endParaRPr lang="en-US" dirty="0"/>
              </a:p>
            </p:txBody>
          </p:sp>
          <p:sp>
            <p:nvSpPr>
              <p:cNvPr id="541679" name="Rectangle 1007"/>
              <p:cNvSpPr>
                <a:spLocks noChangeArrowheads="1"/>
              </p:cNvSpPr>
              <p:nvPr userDrawn="1"/>
            </p:nvSpPr>
            <p:spPr bwMode="auto">
              <a:xfrm>
                <a:off x="4247" y="1371"/>
                <a:ext cx="229" cy="6"/>
              </a:xfrm>
              <a:prstGeom prst="rect">
                <a:avLst/>
              </a:prstGeom>
              <a:solidFill>
                <a:srgbClr val="DFC793"/>
              </a:solidFill>
              <a:ln w="0">
                <a:noFill/>
                <a:miter lim="800000"/>
                <a:headEnd/>
                <a:tailEnd/>
              </a:ln>
            </p:spPr>
            <p:txBody>
              <a:bodyPr/>
              <a:lstStyle/>
              <a:p>
                <a:pPr>
                  <a:defRPr/>
                </a:pPr>
                <a:endParaRPr lang="en-US" dirty="0"/>
              </a:p>
            </p:txBody>
          </p:sp>
          <p:sp>
            <p:nvSpPr>
              <p:cNvPr id="541680" name="Rectangle 1008"/>
              <p:cNvSpPr>
                <a:spLocks noChangeArrowheads="1"/>
              </p:cNvSpPr>
              <p:nvPr userDrawn="1"/>
            </p:nvSpPr>
            <p:spPr bwMode="auto">
              <a:xfrm>
                <a:off x="4627" y="1371"/>
                <a:ext cx="67" cy="6"/>
              </a:xfrm>
              <a:prstGeom prst="rect">
                <a:avLst/>
              </a:prstGeom>
              <a:solidFill>
                <a:srgbClr val="DFC793"/>
              </a:solidFill>
              <a:ln w="0">
                <a:noFill/>
                <a:miter lim="800000"/>
                <a:headEnd/>
                <a:tailEnd/>
              </a:ln>
            </p:spPr>
            <p:txBody>
              <a:bodyPr/>
              <a:lstStyle/>
              <a:p>
                <a:pPr>
                  <a:defRPr/>
                </a:pPr>
                <a:endParaRPr lang="en-US" dirty="0"/>
              </a:p>
            </p:txBody>
          </p:sp>
          <p:sp>
            <p:nvSpPr>
              <p:cNvPr id="541681" name="Rectangle 1009"/>
              <p:cNvSpPr>
                <a:spLocks noChangeArrowheads="1"/>
              </p:cNvSpPr>
              <p:nvPr userDrawn="1"/>
            </p:nvSpPr>
            <p:spPr bwMode="auto">
              <a:xfrm>
                <a:off x="5802" y="1371"/>
                <a:ext cx="12" cy="6"/>
              </a:xfrm>
              <a:prstGeom prst="rect">
                <a:avLst/>
              </a:prstGeom>
              <a:solidFill>
                <a:srgbClr val="DFC793"/>
              </a:solidFill>
              <a:ln w="0">
                <a:noFill/>
                <a:miter lim="800000"/>
                <a:headEnd/>
                <a:tailEnd/>
              </a:ln>
            </p:spPr>
            <p:txBody>
              <a:bodyPr/>
              <a:lstStyle/>
              <a:p>
                <a:pPr>
                  <a:defRPr/>
                </a:pPr>
                <a:endParaRPr lang="en-US" dirty="0"/>
              </a:p>
            </p:txBody>
          </p:sp>
          <p:sp>
            <p:nvSpPr>
              <p:cNvPr id="541682" name="Rectangle 1010"/>
              <p:cNvSpPr>
                <a:spLocks noChangeArrowheads="1"/>
              </p:cNvSpPr>
              <p:nvPr userDrawn="1"/>
            </p:nvSpPr>
            <p:spPr bwMode="auto">
              <a:xfrm>
                <a:off x="4252" y="1377"/>
                <a:ext cx="230" cy="5"/>
              </a:xfrm>
              <a:prstGeom prst="rect">
                <a:avLst/>
              </a:prstGeom>
              <a:solidFill>
                <a:srgbClr val="DFC793"/>
              </a:solidFill>
              <a:ln w="0">
                <a:noFill/>
                <a:miter lim="800000"/>
                <a:headEnd/>
                <a:tailEnd/>
              </a:ln>
            </p:spPr>
            <p:txBody>
              <a:bodyPr/>
              <a:lstStyle/>
              <a:p>
                <a:pPr>
                  <a:defRPr/>
                </a:pPr>
                <a:endParaRPr lang="en-US" dirty="0"/>
              </a:p>
            </p:txBody>
          </p:sp>
          <p:sp>
            <p:nvSpPr>
              <p:cNvPr id="541683" name="Rectangle 1011"/>
              <p:cNvSpPr>
                <a:spLocks noChangeArrowheads="1"/>
              </p:cNvSpPr>
              <p:nvPr userDrawn="1"/>
            </p:nvSpPr>
            <p:spPr bwMode="auto">
              <a:xfrm>
                <a:off x="4627" y="1377"/>
                <a:ext cx="67" cy="5"/>
              </a:xfrm>
              <a:prstGeom prst="rect">
                <a:avLst/>
              </a:prstGeom>
              <a:solidFill>
                <a:srgbClr val="DFC793"/>
              </a:solidFill>
              <a:ln w="0">
                <a:noFill/>
                <a:miter lim="800000"/>
                <a:headEnd/>
                <a:tailEnd/>
              </a:ln>
            </p:spPr>
            <p:txBody>
              <a:bodyPr/>
              <a:lstStyle/>
              <a:p>
                <a:pPr>
                  <a:defRPr/>
                </a:pPr>
                <a:endParaRPr lang="en-US" dirty="0"/>
              </a:p>
            </p:txBody>
          </p:sp>
        </p:grpSp>
        <p:grpSp>
          <p:nvGrpSpPr>
            <p:cNvPr id="2110" name="Group 1012"/>
            <p:cNvGrpSpPr>
              <a:grpSpLocks/>
            </p:cNvGrpSpPr>
            <p:nvPr userDrawn="1"/>
          </p:nvGrpSpPr>
          <p:grpSpPr bwMode="auto">
            <a:xfrm>
              <a:off x="3648" y="1377"/>
              <a:ext cx="2166" cy="352"/>
              <a:chOff x="3648" y="1377"/>
              <a:chExt cx="2166" cy="352"/>
            </a:xfrm>
          </p:grpSpPr>
          <p:sp>
            <p:nvSpPr>
              <p:cNvPr id="541685" name="Rectangle 1013"/>
              <p:cNvSpPr>
                <a:spLocks noChangeArrowheads="1"/>
              </p:cNvSpPr>
              <p:nvPr userDrawn="1"/>
            </p:nvSpPr>
            <p:spPr bwMode="auto">
              <a:xfrm>
                <a:off x="5802" y="1377"/>
                <a:ext cx="12" cy="5"/>
              </a:xfrm>
              <a:prstGeom prst="rect">
                <a:avLst/>
              </a:prstGeom>
              <a:solidFill>
                <a:srgbClr val="DFC793"/>
              </a:solidFill>
              <a:ln w="0">
                <a:noFill/>
                <a:miter lim="800000"/>
                <a:headEnd/>
                <a:tailEnd/>
              </a:ln>
            </p:spPr>
            <p:txBody>
              <a:bodyPr/>
              <a:lstStyle/>
              <a:p>
                <a:pPr>
                  <a:defRPr/>
                </a:pPr>
                <a:endParaRPr lang="en-US" dirty="0"/>
              </a:p>
            </p:txBody>
          </p:sp>
          <p:sp>
            <p:nvSpPr>
              <p:cNvPr id="541686" name="Rectangle 1014"/>
              <p:cNvSpPr>
                <a:spLocks noChangeArrowheads="1"/>
              </p:cNvSpPr>
              <p:nvPr userDrawn="1"/>
            </p:nvSpPr>
            <p:spPr bwMode="auto">
              <a:xfrm>
                <a:off x="4258" y="1382"/>
                <a:ext cx="229" cy="6"/>
              </a:xfrm>
              <a:prstGeom prst="rect">
                <a:avLst/>
              </a:prstGeom>
              <a:solidFill>
                <a:srgbClr val="DFC793"/>
              </a:solidFill>
              <a:ln w="0">
                <a:noFill/>
                <a:miter lim="800000"/>
                <a:headEnd/>
                <a:tailEnd/>
              </a:ln>
            </p:spPr>
            <p:txBody>
              <a:bodyPr/>
              <a:lstStyle/>
              <a:p>
                <a:pPr>
                  <a:defRPr/>
                </a:pPr>
                <a:endParaRPr lang="en-US" dirty="0"/>
              </a:p>
            </p:txBody>
          </p:sp>
          <p:sp>
            <p:nvSpPr>
              <p:cNvPr id="541687" name="Rectangle 1015"/>
              <p:cNvSpPr>
                <a:spLocks noChangeArrowheads="1"/>
              </p:cNvSpPr>
              <p:nvPr userDrawn="1"/>
            </p:nvSpPr>
            <p:spPr bwMode="auto">
              <a:xfrm>
                <a:off x="4633" y="1382"/>
                <a:ext cx="67" cy="6"/>
              </a:xfrm>
              <a:prstGeom prst="rect">
                <a:avLst/>
              </a:prstGeom>
              <a:solidFill>
                <a:srgbClr val="DFC793"/>
              </a:solidFill>
              <a:ln w="0">
                <a:noFill/>
                <a:miter lim="800000"/>
                <a:headEnd/>
                <a:tailEnd/>
              </a:ln>
            </p:spPr>
            <p:txBody>
              <a:bodyPr/>
              <a:lstStyle/>
              <a:p>
                <a:pPr>
                  <a:defRPr/>
                </a:pPr>
                <a:endParaRPr lang="en-US" dirty="0"/>
              </a:p>
            </p:txBody>
          </p:sp>
          <p:sp>
            <p:nvSpPr>
              <p:cNvPr id="541688" name="Rectangle 1016"/>
              <p:cNvSpPr>
                <a:spLocks noChangeArrowheads="1"/>
              </p:cNvSpPr>
              <p:nvPr userDrawn="1"/>
            </p:nvSpPr>
            <p:spPr bwMode="auto">
              <a:xfrm>
                <a:off x="5802" y="1382"/>
                <a:ext cx="12" cy="6"/>
              </a:xfrm>
              <a:prstGeom prst="rect">
                <a:avLst/>
              </a:prstGeom>
              <a:solidFill>
                <a:srgbClr val="DFC793"/>
              </a:solidFill>
              <a:ln w="0">
                <a:noFill/>
                <a:miter lim="800000"/>
                <a:headEnd/>
                <a:tailEnd/>
              </a:ln>
            </p:spPr>
            <p:txBody>
              <a:bodyPr/>
              <a:lstStyle/>
              <a:p>
                <a:pPr>
                  <a:defRPr/>
                </a:pPr>
                <a:endParaRPr lang="en-US" dirty="0"/>
              </a:p>
            </p:txBody>
          </p:sp>
          <p:sp>
            <p:nvSpPr>
              <p:cNvPr id="541689" name="Rectangle 1017"/>
              <p:cNvSpPr>
                <a:spLocks noChangeArrowheads="1"/>
              </p:cNvSpPr>
              <p:nvPr userDrawn="1"/>
            </p:nvSpPr>
            <p:spPr bwMode="auto">
              <a:xfrm>
                <a:off x="4269" y="1388"/>
                <a:ext cx="230" cy="5"/>
              </a:xfrm>
              <a:prstGeom prst="rect">
                <a:avLst/>
              </a:prstGeom>
              <a:solidFill>
                <a:srgbClr val="DFC793"/>
              </a:solidFill>
              <a:ln w="0">
                <a:noFill/>
                <a:miter lim="800000"/>
                <a:headEnd/>
                <a:tailEnd/>
              </a:ln>
            </p:spPr>
            <p:txBody>
              <a:bodyPr/>
              <a:lstStyle/>
              <a:p>
                <a:pPr>
                  <a:defRPr/>
                </a:pPr>
                <a:endParaRPr lang="en-US" dirty="0"/>
              </a:p>
            </p:txBody>
          </p:sp>
          <p:sp>
            <p:nvSpPr>
              <p:cNvPr id="541690" name="Rectangle 1018"/>
              <p:cNvSpPr>
                <a:spLocks noChangeArrowheads="1"/>
              </p:cNvSpPr>
              <p:nvPr userDrawn="1"/>
            </p:nvSpPr>
            <p:spPr bwMode="auto">
              <a:xfrm>
                <a:off x="4633" y="1388"/>
                <a:ext cx="67" cy="5"/>
              </a:xfrm>
              <a:prstGeom prst="rect">
                <a:avLst/>
              </a:prstGeom>
              <a:solidFill>
                <a:srgbClr val="DFC793"/>
              </a:solidFill>
              <a:ln w="0">
                <a:noFill/>
                <a:miter lim="800000"/>
                <a:headEnd/>
                <a:tailEnd/>
              </a:ln>
            </p:spPr>
            <p:txBody>
              <a:bodyPr/>
              <a:lstStyle/>
              <a:p>
                <a:pPr>
                  <a:defRPr/>
                </a:pPr>
                <a:endParaRPr lang="en-US" dirty="0"/>
              </a:p>
            </p:txBody>
          </p:sp>
          <p:sp>
            <p:nvSpPr>
              <p:cNvPr id="541691" name="Rectangle 1019"/>
              <p:cNvSpPr>
                <a:spLocks noChangeArrowheads="1"/>
              </p:cNvSpPr>
              <p:nvPr userDrawn="1"/>
            </p:nvSpPr>
            <p:spPr bwMode="auto">
              <a:xfrm>
                <a:off x="5802" y="1388"/>
                <a:ext cx="12" cy="5"/>
              </a:xfrm>
              <a:prstGeom prst="rect">
                <a:avLst/>
              </a:prstGeom>
              <a:solidFill>
                <a:srgbClr val="DFC793"/>
              </a:solidFill>
              <a:ln w="0">
                <a:noFill/>
                <a:miter lim="800000"/>
                <a:headEnd/>
                <a:tailEnd/>
              </a:ln>
            </p:spPr>
            <p:txBody>
              <a:bodyPr/>
              <a:lstStyle/>
              <a:p>
                <a:pPr>
                  <a:defRPr/>
                </a:pPr>
                <a:endParaRPr lang="en-US" dirty="0"/>
              </a:p>
            </p:txBody>
          </p:sp>
          <p:sp>
            <p:nvSpPr>
              <p:cNvPr id="541692" name="Rectangle 1020"/>
              <p:cNvSpPr>
                <a:spLocks noChangeArrowheads="1"/>
              </p:cNvSpPr>
              <p:nvPr userDrawn="1"/>
            </p:nvSpPr>
            <p:spPr bwMode="auto">
              <a:xfrm>
                <a:off x="4275" y="1393"/>
                <a:ext cx="229" cy="6"/>
              </a:xfrm>
              <a:prstGeom prst="rect">
                <a:avLst/>
              </a:prstGeom>
              <a:solidFill>
                <a:srgbClr val="DFC793"/>
              </a:solidFill>
              <a:ln w="0">
                <a:noFill/>
                <a:miter lim="800000"/>
                <a:headEnd/>
                <a:tailEnd/>
              </a:ln>
            </p:spPr>
            <p:txBody>
              <a:bodyPr/>
              <a:lstStyle/>
              <a:p>
                <a:pPr>
                  <a:defRPr/>
                </a:pPr>
                <a:endParaRPr lang="en-US" dirty="0"/>
              </a:p>
            </p:txBody>
          </p:sp>
          <p:sp>
            <p:nvSpPr>
              <p:cNvPr id="541693" name="Rectangle 1021"/>
              <p:cNvSpPr>
                <a:spLocks noChangeArrowheads="1"/>
              </p:cNvSpPr>
              <p:nvPr userDrawn="1"/>
            </p:nvSpPr>
            <p:spPr bwMode="auto">
              <a:xfrm>
                <a:off x="4633" y="1393"/>
                <a:ext cx="67" cy="6"/>
              </a:xfrm>
              <a:prstGeom prst="rect">
                <a:avLst/>
              </a:prstGeom>
              <a:solidFill>
                <a:srgbClr val="DFC793"/>
              </a:solidFill>
              <a:ln w="0">
                <a:noFill/>
                <a:miter lim="800000"/>
                <a:headEnd/>
                <a:tailEnd/>
              </a:ln>
            </p:spPr>
            <p:txBody>
              <a:bodyPr/>
              <a:lstStyle/>
              <a:p>
                <a:pPr>
                  <a:defRPr/>
                </a:pPr>
                <a:endParaRPr lang="en-US" dirty="0"/>
              </a:p>
            </p:txBody>
          </p:sp>
          <p:sp>
            <p:nvSpPr>
              <p:cNvPr id="541694" name="Rectangle 1022"/>
              <p:cNvSpPr>
                <a:spLocks noChangeArrowheads="1"/>
              </p:cNvSpPr>
              <p:nvPr userDrawn="1"/>
            </p:nvSpPr>
            <p:spPr bwMode="auto">
              <a:xfrm>
                <a:off x="5802" y="1393"/>
                <a:ext cx="12" cy="6"/>
              </a:xfrm>
              <a:prstGeom prst="rect">
                <a:avLst/>
              </a:prstGeom>
              <a:solidFill>
                <a:srgbClr val="DFC793"/>
              </a:solidFill>
              <a:ln w="0">
                <a:noFill/>
                <a:miter lim="800000"/>
                <a:headEnd/>
                <a:tailEnd/>
              </a:ln>
            </p:spPr>
            <p:txBody>
              <a:bodyPr/>
              <a:lstStyle/>
              <a:p>
                <a:pPr>
                  <a:defRPr/>
                </a:pPr>
                <a:endParaRPr lang="en-US" dirty="0"/>
              </a:p>
            </p:txBody>
          </p:sp>
          <p:sp>
            <p:nvSpPr>
              <p:cNvPr id="541695" name="Rectangle 1023"/>
              <p:cNvSpPr>
                <a:spLocks noChangeArrowheads="1"/>
              </p:cNvSpPr>
              <p:nvPr userDrawn="1"/>
            </p:nvSpPr>
            <p:spPr bwMode="auto">
              <a:xfrm>
                <a:off x="4280" y="1399"/>
                <a:ext cx="230" cy="6"/>
              </a:xfrm>
              <a:prstGeom prst="rect">
                <a:avLst/>
              </a:prstGeom>
              <a:solidFill>
                <a:srgbClr val="DFC793"/>
              </a:solidFill>
              <a:ln w="0">
                <a:noFill/>
                <a:miter lim="800000"/>
                <a:headEnd/>
                <a:tailEnd/>
              </a:ln>
            </p:spPr>
            <p:txBody>
              <a:bodyPr/>
              <a:lstStyle/>
              <a:p>
                <a:pPr>
                  <a:defRPr/>
                </a:pPr>
                <a:endParaRPr lang="en-US" dirty="0"/>
              </a:p>
            </p:txBody>
          </p:sp>
          <p:sp>
            <p:nvSpPr>
              <p:cNvPr id="541696" name="Rectangle 1024"/>
              <p:cNvSpPr>
                <a:spLocks noChangeArrowheads="1"/>
              </p:cNvSpPr>
              <p:nvPr userDrawn="1"/>
            </p:nvSpPr>
            <p:spPr bwMode="auto">
              <a:xfrm>
                <a:off x="4638" y="1399"/>
                <a:ext cx="68" cy="6"/>
              </a:xfrm>
              <a:prstGeom prst="rect">
                <a:avLst/>
              </a:prstGeom>
              <a:solidFill>
                <a:srgbClr val="DFC793"/>
              </a:solidFill>
              <a:ln w="0">
                <a:noFill/>
                <a:miter lim="800000"/>
                <a:headEnd/>
                <a:tailEnd/>
              </a:ln>
            </p:spPr>
            <p:txBody>
              <a:bodyPr/>
              <a:lstStyle/>
              <a:p>
                <a:pPr>
                  <a:defRPr/>
                </a:pPr>
                <a:endParaRPr lang="en-US" dirty="0"/>
              </a:p>
            </p:txBody>
          </p:sp>
          <p:sp>
            <p:nvSpPr>
              <p:cNvPr id="541697" name="Rectangle 1025"/>
              <p:cNvSpPr>
                <a:spLocks noChangeArrowheads="1"/>
              </p:cNvSpPr>
              <p:nvPr userDrawn="1"/>
            </p:nvSpPr>
            <p:spPr bwMode="auto">
              <a:xfrm>
                <a:off x="5802" y="1399"/>
                <a:ext cx="12" cy="6"/>
              </a:xfrm>
              <a:prstGeom prst="rect">
                <a:avLst/>
              </a:prstGeom>
              <a:solidFill>
                <a:srgbClr val="DFC793"/>
              </a:solidFill>
              <a:ln w="0">
                <a:noFill/>
                <a:miter lim="800000"/>
                <a:headEnd/>
                <a:tailEnd/>
              </a:ln>
            </p:spPr>
            <p:txBody>
              <a:bodyPr/>
              <a:lstStyle/>
              <a:p>
                <a:pPr>
                  <a:defRPr/>
                </a:pPr>
                <a:endParaRPr lang="en-US" dirty="0"/>
              </a:p>
            </p:txBody>
          </p:sp>
          <p:sp>
            <p:nvSpPr>
              <p:cNvPr id="541698" name="Rectangle 1026"/>
              <p:cNvSpPr>
                <a:spLocks noChangeArrowheads="1"/>
              </p:cNvSpPr>
              <p:nvPr userDrawn="1"/>
            </p:nvSpPr>
            <p:spPr bwMode="auto">
              <a:xfrm>
                <a:off x="4286" y="1405"/>
                <a:ext cx="229" cy="5"/>
              </a:xfrm>
              <a:prstGeom prst="rect">
                <a:avLst/>
              </a:prstGeom>
              <a:solidFill>
                <a:srgbClr val="DFC793"/>
              </a:solidFill>
              <a:ln w="0">
                <a:noFill/>
                <a:miter lim="800000"/>
                <a:headEnd/>
                <a:tailEnd/>
              </a:ln>
            </p:spPr>
            <p:txBody>
              <a:bodyPr/>
              <a:lstStyle/>
              <a:p>
                <a:pPr>
                  <a:defRPr/>
                </a:pPr>
                <a:endParaRPr lang="en-US" dirty="0"/>
              </a:p>
            </p:txBody>
          </p:sp>
          <p:sp>
            <p:nvSpPr>
              <p:cNvPr id="541699" name="Rectangle 1027"/>
              <p:cNvSpPr>
                <a:spLocks noChangeArrowheads="1"/>
              </p:cNvSpPr>
              <p:nvPr userDrawn="1"/>
            </p:nvSpPr>
            <p:spPr bwMode="auto">
              <a:xfrm>
                <a:off x="4638" y="1405"/>
                <a:ext cx="68" cy="5"/>
              </a:xfrm>
              <a:prstGeom prst="rect">
                <a:avLst/>
              </a:prstGeom>
              <a:solidFill>
                <a:srgbClr val="DFC793"/>
              </a:solidFill>
              <a:ln w="0">
                <a:noFill/>
                <a:miter lim="800000"/>
                <a:headEnd/>
                <a:tailEnd/>
              </a:ln>
            </p:spPr>
            <p:txBody>
              <a:bodyPr/>
              <a:lstStyle/>
              <a:p>
                <a:pPr>
                  <a:defRPr/>
                </a:pPr>
                <a:endParaRPr lang="en-US" dirty="0"/>
              </a:p>
            </p:txBody>
          </p:sp>
          <p:sp>
            <p:nvSpPr>
              <p:cNvPr id="541700" name="Rectangle 1028"/>
              <p:cNvSpPr>
                <a:spLocks noChangeArrowheads="1"/>
              </p:cNvSpPr>
              <p:nvPr userDrawn="1"/>
            </p:nvSpPr>
            <p:spPr bwMode="auto">
              <a:xfrm>
                <a:off x="5802" y="1405"/>
                <a:ext cx="12" cy="5"/>
              </a:xfrm>
              <a:prstGeom prst="rect">
                <a:avLst/>
              </a:prstGeom>
              <a:solidFill>
                <a:srgbClr val="DFC793"/>
              </a:solidFill>
              <a:ln w="0">
                <a:noFill/>
                <a:miter lim="800000"/>
                <a:headEnd/>
                <a:tailEnd/>
              </a:ln>
            </p:spPr>
            <p:txBody>
              <a:bodyPr/>
              <a:lstStyle/>
              <a:p>
                <a:pPr>
                  <a:defRPr/>
                </a:pPr>
                <a:endParaRPr lang="en-US" dirty="0"/>
              </a:p>
            </p:txBody>
          </p:sp>
          <p:sp>
            <p:nvSpPr>
              <p:cNvPr id="541701" name="Rectangle 1029"/>
              <p:cNvSpPr>
                <a:spLocks noChangeArrowheads="1"/>
              </p:cNvSpPr>
              <p:nvPr userDrawn="1"/>
            </p:nvSpPr>
            <p:spPr bwMode="auto">
              <a:xfrm>
                <a:off x="4292" y="1410"/>
                <a:ext cx="229" cy="6"/>
              </a:xfrm>
              <a:prstGeom prst="rect">
                <a:avLst/>
              </a:prstGeom>
              <a:solidFill>
                <a:srgbClr val="DFC793"/>
              </a:solidFill>
              <a:ln w="0">
                <a:noFill/>
                <a:miter lim="800000"/>
                <a:headEnd/>
                <a:tailEnd/>
              </a:ln>
            </p:spPr>
            <p:txBody>
              <a:bodyPr/>
              <a:lstStyle/>
              <a:p>
                <a:pPr>
                  <a:defRPr/>
                </a:pPr>
                <a:endParaRPr lang="en-US" dirty="0"/>
              </a:p>
            </p:txBody>
          </p:sp>
          <p:sp>
            <p:nvSpPr>
              <p:cNvPr id="541702" name="Rectangle 1030"/>
              <p:cNvSpPr>
                <a:spLocks noChangeArrowheads="1"/>
              </p:cNvSpPr>
              <p:nvPr userDrawn="1"/>
            </p:nvSpPr>
            <p:spPr bwMode="auto">
              <a:xfrm>
                <a:off x="4644" y="1410"/>
                <a:ext cx="67" cy="6"/>
              </a:xfrm>
              <a:prstGeom prst="rect">
                <a:avLst/>
              </a:prstGeom>
              <a:solidFill>
                <a:srgbClr val="DFC793"/>
              </a:solidFill>
              <a:ln w="0">
                <a:noFill/>
                <a:miter lim="800000"/>
                <a:headEnd/>
                <a:tailEnd/>
              </a:ln>
            </p:spPr>
            <p:txBody>
              <a:bodyPr/>
              <a:lstStyle/>
              <a:p>
                <a:pPr>
                  <a:defRPr/>
                </a:pPr>
                <a:endParaRPr lang="en-US" dirty="0"/>
              </a:p>
            </p:txBody>
          </p:sp>
          <p:sp>
            <p:nvSpPr>
              <p:cNvPr id="541703" name="Rectangle 1031"/>
              <p:cNvSpPr>
                <a:spLocks noChangeArrowheads="1"/>
              </p:cNvSpPr>
              <p:nvPr userDrawn="1"/>
            </p:nvSpPr>
            <p:spPr bwMode="auto">
              <a:xfrm>
                <a:off x="5802" y="1410"/>
                <a:ext cx="12" cy="6"/>
              </a:xfrm>
              <a:prstGeom prst="rect">
                <a:avLst/>
              </a:prstGeom>
              <a:solidFill>
                <a:srgbClr val="DFC793"/>
              </a:solidFill>
              <a:ln w="0">
                <a:noFill/>
                <a:miter lim="800000"/>
                <a:headEnd/>
                <a:tailEnd/>
              </a:ln>
            </p:spPr>
            <p:txBody>
              <a:bodyPr/>
              <a:lstStyle/>
              <a:p>
                <a:pPr>
                  <a:defRPr/>
                </a:pPr>
                <a:endParaRPr lang="en-US" dirty="0"/>
              </a:p>
            </p:txBody>
          </p:sp>
          <p:sp>
            <p:nvSpPr>
              <p:cNvPr id="541704" name="Rectangle 1032"/>
              <p:cNvSpPr>
                <a:spLocks noChangeArrowheads="1"/>
              </p:cNvSpPr>
              <p:nvPr userDrawn="1"/>
            </p:nvSpPr>
            <p:spPr bwMode="auto">
              <a:xfrm>
                <a:off x="4297" y="1416"/>
                <a:ext cx="230" cy="5"/>
              </a:xfrm>
              <a:prstGeom prst="rect">
                <a:avLst/>
              </a:prstGeom>
              <a:solidFill>
                <a:srgbClr val="DFC793"/>
              </a:solidFill>
              <a:ln w="0">
                <a:noFill/>
                <a:miter lim="800000"/>
                <a:headEnd/>
                <a:tailEnd/>
              </a:ln>
            </p:spPr>
            <p:txBody>
              <a:bodyPr/>
              <a:lstStyle/>
              <a:p>
                <a:pPr>
                  <a:defRPr/>
                </a:pPr>
                <a:endParaRPr lang="en-US" dirty="0"/>
              </a:p>
            </p:txBody>
          </p:sp>
          <p:sp>
            <p:nvSpPr>
              <p:cNvPr id="541705" name="Rectangle 1033"/>
              <p:cNvSpPr>
                <a:spLocks noChangeArrowheads="1"/>
              </p:cNvSpPr>
              <p:nvPr userDrawn="1"/>
            </p:nvSpPr>
            <p:spPr bwMode="auto">
              <a:xfrm>
                <a:off x="4644" y="1416"/>
                <a:ext cx="67" cy="5"/>
              </a:xfrm>
              <a:prstGeom prst="rect">
                <a:avLst/>
              </a:prstGeom>
              <a:solidFill>
                <a:srgbClr val="DFC793"/>
              </a:solidFill>
              <a:ln w="0">
                <a:noFill/>
                <a:miter lim="800000"/>
                <a:headEnd/>
                <a:tailEnd/>
              </a:ln>
            </p:spPr>
            <p:txBody>
              <a:bodyPr/>
              <a:lstStyle/>
              <a:p>
                <a:pPr>
                  <a:defRPr/>
                </a:pPr>
                <a:endParaRPr lang="en-US" dirty="0"/>
              </a:p>
            </p:txBody>
          </p:sp>
          <p:sp>
            <p:nvSpPr>
              <p:cNvPr id="541706" name="Rectangle 1034"/>
              <p:cNvSpPr>
                <a:spLocks noChangeArrowheads="1"/>
              </p:cNvSpPr>
              <p:nvPr userDrawn="1"/>
            </p:nvSpPr>
            <p:spPr bwMode="auto">
              <a:xfrm>
                <a:off x="5802" y="1416"/>
                <a:ext cx="12" cy="5"/>
              </a:xfrm>
              <a:prstGeom prst="rect">
                <a:avLst/>
              </a:prstGeom>
              <a:solidFill>
                <a:srgbClr val="DFC793"/>
              </a:solidFill>
              <a:ln w="0">
                <a:noFill/>
                <a:miter lim="800000"/>
                <a:headEnd/>
                <a:tailEnd/>
              </a:ln>
            </p:spPr>
            <p:txBody>
              <a:bodyPr/>
              <a:lstStyle/>
              <a:p>
                <a:pPr>
                  <a:defRPr/>
                </a:pPr>
                <a:endParaRPr lang="en-US" dirty="0"/>
              </a:p>
            </p:txBody>
          </p:sp>
          <p:sp>
            <p:nvSpPr>
              <p:cNvPr id="541707" name="Rectangle 1035"/>
              <p:cNvSpPr>
                <a:spLocks noChangeArrowheads="1"/>
              </p:cNvSpPr>
              <p:nvPr userDrawn="1"/>
            </p:nvSpPr>
            <p:spPr bwMode="auto">
              <a:xfrm>
                <a:off x="4308" y="1421"/>
                <a:ext cx="224" cy="6"/>
              </a:xfrm>
              <a:prstGeom prst="rect">
                <a:avLst/>
              </a:prstGeom>
              <a:solidFill>
                <a:srgbClr val="DFC793"/>
              </a:solidFill>
              <a:ln w="0">
                <a:noFill/>
                <a:miter lim="800000"/>
                <a:headEnd/>
                <a:tailEnd/>
              </a:ln>
            </p:spPr>
            <p:txBody>
              <a:bodyPr/>
              <a:lstStyle/>
              <a:p>
                <a:pPr>
                  <a:defRPr/>
                </a:pPr>
                <a:endParaRPr lang="en-US" dirty="0"/>
              </a:p>
            </p:txBody>
          </p:sp>
          <p:sp>
            <p:nvSpPr>
              <p:cNvPr id="541708" name="Rectangle 1036"/>
              <p:cNvSpPr>
                <a:spLocks noChangeArrowheads="1"/>
              </p:cNvSpPr>
              <p:nvPr userDrawn="1"/>
            </p:nvSpPr>
            <p:spPr bwMode="auto">
              <a:xfrm>
                <a:off x="4650" y="1421"/>
                <a:ext cx="67" cy="6"/>
              </a:xfrm>
              <a:prstGeom prst="rect">
                <a:avLst/>
              </a:prstGeom>
              <a:solidFill>
                <a:srgbClr val="DFC793"/>
              </a:solidFill>
              <a:ln w="0">
                <a:noFill/>
                <a:miter lim="800000"/>
                <a:headEnd/>
                <a:tailEnd/>
              </a:ln>
            </p:spPr>
            <p:txBody>
              <a:bodyPr/>
              <a:lstStyle/>
              <a:p>
                <a:pPr>
                  <a:defRPr/>
                </a:pPr>
                <a:endParaRPr lang="en-US" dirty="0"/>
              </a:p>
            </p:txBody>
          </p:sp>
          <p:sp>
            <p:nvSpPr>
              <p:cNvPr id="541709" name="Rectangle 1037"/>
              <p:cNvSpPr>
                <a:spLocks noChangeArrowheads="1"/>
              </p:cNvSpPr>
              <p:nvPr userDrawn="1"/>
            </p:nvSpPr>
            <p:spPr bwMode="auto">
              <a:xfrm>
                <a:off x="5802" y="1421"/>
                <a:ext cx="12" cy="6"/>
              </a:xfrm>
              <a:prstGeom prst="rect">
                <a:avLst/>
              </a:prstGeom>
              <a:solidFill>
                <a:srgbClr val="DFC793"/>
              </a:solidFill>
              <a:ln w="0">
                <a:noFill/>
                <a:miter lim="800000"/>
                <a:headEnd/>
                <a:tailEnd/>
              </a:ln>
            </p:spPr>
            <p:txBody>
              <a:bodyPr/>
              <a:lstStyle/>
              <a:p>
                <a:pPr>
                  <a:defRPr/>
                </a:pPr>
                <a:endParaRPr lang="en-US" dirty="0"/>
              </a:p>
            </p:txBody>
          </p:sp>
          <p:sp>
            <p:nvSpPr>
              <p:cNvPr id="541710" name="Rectangle 1038"/>
              <p:cNvSpPr>
                <a:spLocks noChangeArrowheads="1"/>
              </p:cNvSpPr>
              <p:nvPr userDrawn="1"/>
            </p:nvSpPr>
            <p:spPr bwMode="auto">
              <a:xfrm>
                <a:off x="4314" y="1427"/>
                <a:ext cx="229" cy="6"/>
              </a:xfrm>
              <a:prstGeom prst="rect">
                <a:avLst/>
              </a:prstGeom>
              <a:solidFill>
                <a:srgbClr val="DFC793"/>
              </a:solidFill>
              <a:ln w="0">
                <a:noFill/>
                <a:miter lim="800000"/>
                <a:headEnd/>
                <a:tailEnd/>
              </a:ln>
            </p:spPr>
            <p:txBody>
              <a:bodyPr/>
              <a:lstStyle/>
              <a:p>
                <a:pPr>
                  <a:defRPr/>
                </a:pPr>
                <a:endParaRPr lang="en-US" dirty="0"/>
              </a:p>
            </p:txBody>
          </p:sp>
          <p:sp>
            <p:nvSpPr>
              <p:cNvPr id="541711" name="Rectangle 1039"/>
              <p:cNvSpPr>
                <a:spLocks noChangeArrowheads="1"/>
              </p:cNvSpPr>
              <p:nvPr userDrawn="1"/>
            </p:nvSpPr>
            <p:spPr bwMode="auto">
              <a:xfrm>
                <a:off x="4650" y="1427"/>
                <a:ext cx="67" cy="6"/>
              </a:xfrm>
              <a:prstGeom prst="rect">
                <a:avLst/>
              </a:prstGeom>
              <a:solidFill>
                <a:srgbClr val="DFC793"/>
              </a:solidFill>
              <a:ln w="0">
                <a:noFill/>
                <a:miter lim="800000"/>
                <a:headEnd/>
                <a:tailEnd/>
              </a:ln>
            </p:spPr>
            <p:txBody>
              <a:bodyPr/>
              <a:lstStyle/>
              <a:p>
                <a:pPr>
                  <a:defRPr/>
                </a:pPr>
                <a:endParaRPr lang="en-US" dirty="0"/>
              </a:p>
            </p:txBody>
          </p:sp>
          <p:sp>
            <p:nvSpPr>
              <p:cNvPr id="541712" name="Rectangle 1040"/>
              <p:cNvSpPr>
                <a:spLocks noChangeArrowheads="1"/>
              </p:cNvSpPr>
              <p:nvPr userDrawn="1"/>
            </p:nvSpPr>
            <p:spPr bwMode="auto">
              <a:xfrm>
                <a:off x="5802" y="1427"/>
                <a:ext cx="12" cy="6"/>
              </a:xfrm>
              <a:prstGeom prst="rect">
                <a:avLst/>
              </a:prstGeom>
              <a:solidFill>
                <a:srgbClr val="DFC793"/>
              </a:solidFill>
              <a:ln w="0">
                <a:noFill/>
                <a:miter lim="800000"/>
                <a:headEnd/>
                <a:tailEnd/>
              </a:ln>
            </p:spPr>
            <p:txBody>
              <a:bodyPr/>
              <a:lstStyle/>
              <a:p>
                <a:pPr>
                  <a:defRPr/>
                </a:pPr>
                <a:endParaRPr lang="en-US" dirty="0"/>
              </a:p>
            </p:txBody>
          </p:sp>
          <p:sp>
            <p:nvSpPr>
              <p:cNvPr id="541713" name="Rectangle 1041"/>
              <p:cNvSpPr>
                <a:spLocks noChangeArrowheads="1"/>
              </p:cNvSpPr>
              <p:nvPr userDrawn="1"/>
            </p:nvSpPr>
            <p:spPr bwMode="auto">
              <a:xfrm>
                <a:off x="3648" y="1433"/>
                <a:ext cx="34" cy="5"/>
              </a:xfrm>
              <a:prstGeom prst="rect">
                <a:avLst/>
              </a:prstGeom>
              <a:solidFill>
                <a:srgbClr val="DFC793"/>
              </a:solidFill>
              <a:ln w="0">
                <a:noFill/>
                <a:miter lim="800000"/>
                <a:headEnd/>
                <a:tailEnd/>
              </a:ln>
            </p:spPr>
            <p:txBody>
              <a:bodyPr/>
              <a:lstStyle/>
              <a:p>
                <a:pPr>
                  <a:defRPr/>
                </a:pPr>
                <a:endParaRPr lang="en-US" dirty="0"/>
              </a:p>
            </p:txBody>
          </p:sp>
          <p:sp>
            <p:nvSpPr>
              <p:cNvPr id="541714" name="Rectangle 1042"/>
              <p:cNvSpPr>
                <a:spLocks noChangeArrowheads="1"/>
              </p:cNvSpPr>
              <p:nvPr userDrawn="1"/>
            </p:nvSpPr>
            <p:spPr bwMode="auto">
              <a:xfrm>
                <a:off x="4320" y="1433"/>
                <a:ext cx="229" cy="5"/>
              </a:xfrm>
              <a:prstGeom prst="rect">
                <a:avLst/>
              </a:prstGeom>
              <a:solidFill>
                <a:srgbClr val="DFC793"/>
              </a:solidFill>
              <a:ln w="0">
                <a:noFill/>
                <a:miter lim="800000"/>
                <a:headEnd/>
                <a:tailEnd/>
              </a:ln>
            </p:spPr>
            <p:txBody>
              <a:bodyPr/>
              <a:lstStyle/>
              <a:p>
                <a:pPr>
                  <a:defRPr/>
                </a:pPr>
                <a:endParaRPr lang="en-US" dirty="0"/>
              </a:p>
            </p:txBody>
          </p:sp>
          <p:sp>
            <p:nvSpPr>
              <p:cNvPr id="541715" name="Rectangle 1043"/>
              <p:cNvSpPr>
                <a:spLocks noChangeArrowheads="1"/>
              </p:cNvSpPr>
              <p:nvPr userDrawn="1"/>
            </p:nvSpPr>
            <p:spPr bwMode="auto">
              <a:xfrm>
                <a:off x="4650" y="1433"/>
                <a:ext cx="67" cy="5"/>
              </a:xfrm>
              <a:prstGeom prst="rect">
                <a:avLst/>
              </a:prstGeom>
              <a:solidFill>
                <a:srgbClr val="DFC793"/>
              </a:solidFill>
              <a:ln w="0">
                <a:noFill/>
                <a:miter lim="800000"/>
                <a:headEnd/>
                <a:tailEnd/>
              </a:ln>
            </p:spPr>
            <p:txBody>
              <a:bodyPr/>
              <a:lstStyle/>
              <a:p>
                <a:pPr>
                  <a:defRPr/>
                </a:pPr>
                <a:endParaRPr lang="en-US" dirty="0"/>
              </a:p>
            </p:txBody>
          </p:sp>
          <p:sp>
            <p:nvSpPr>
              <p:cNvPr id="541716" name="Rectangle 1044"/>
              <p:cNvSpPr>
                <a:spLocks noChangeArrowheads="1"/>
              </p:cNvSpPr>
              <p:nvPr userDrawn="1"/>
            </p:nvSpPr>
            <p:spPr bwMode="auto">
              <a:xfrm>
                <a:off x="5802" y="1433"/>
                <a:ext cx="12" cy="5"/>
              </a:xfrm>
              <a:prstGeom prst="rect">
                <a:avLst/>
              </a:prstGeom>
              <a:solidFill>
                <a:srgbClr val="DFC793"/>
              </a:solidFill>
              <a:ln w="0">
                <a:noFill/>
                <a:miter lim="800000"/>
                <a:headEnd/>
                <a:tailEnd/>
              </a:ln>
            </p:spPr>
            <p:txBody>
              <a:bodyPr/>
              <a:lstStyle/>
              <a:p>
                <a:pPr>
                  <a:defRPr/>
                </a:pPr>
                <a:endParaRPr lang="en-US" dirty="0"/>
              </a:p>
            </p:txBody>
          </p:sp>
          <p:sp>
            <p:nvSpPr>
              <p:cNvPr id="541717" name="Rectangle 1045"/>
              <p:cNvSpPr>
                <a:spLocks noChangeArrowheads="1"/>
              </p:cNvSpPr>
              <p:nvPr userDrawn="1"/>
            </p:nvSpPr>
            <p:spPr bwMode="auto">
              <a:xfrm>
                <a:off x="3648" y="1438"/>
                <a:ext cx="39" cy="6"/>
              </a:xfrm>
              <a:prstGeom prst="rect">
                <a:avLst/>
              </a:prstGeom>
              <a:solidFill>
                <a:srgbClr val="DFC793"/>
              </a:solidFill>
              <a:ln w="0">
                <a:noFill/>
                <a:miter lim="800000"/>
                <a:headEnd/>
                <a:tailEnd/>
              </a:ln>
            </p:spPr>
            <p:txBody>
              <a:bodyPr/>
              <a:lstStyle/>
              <a:p>
                <a:pPr>
                  <a:defRPr/>
                </a:pPr>
                <a:endParaRPr lang="en-US" dirty="0"/>
              </a:p>
            </p:txBody>
          </p:sp>
          <p:sp>
            <p:nvSpPr>
              <p:cNvPr id="541718" name="Rectangle 1046"/>
              <p:cNvSpPr>
                <a:spLocks noChangeArrowheads="1"/>
              </p:cNvSpPr>
              <p:nvPr userDrawn="1"/>
            </p:nvSpPr>
            <p:spPr bwMode="auto">
              <a:xfrm>
                <a:off x="4325" y="1438"/>
                <a:ext cx="230" cy="6"/>
              </a:xfrm>
              <a:prstGeom prst="rect">
                <a:avLst/>
              </a:prstGeom>
              <a:solidFill>
                <a:srgbClr val="DFC793"/>
              </a:solidFill>
              <a:ln w="0">
                <a:noFill/>
                <a:miter lim="800000"/>
                <a:headEnd/>
                <a:tailEnd/>
              </a:ln>
            </p:spPr>
            <p:txBody>
              <a:bodyPr/>
              <a:lstStyle/>
              <a:p>
                <a:pPr>
                  <a:defRPr/>
                </a:pPr>
                <a:endParaRPr lang="en-US" dirty="0"/>
              </a:p>
            </p:txBody>
          </p:sp>
          <p:sp>
            <p:nvSpPr>
              <p:cNvPr id="541719" name="Rectangle 1047"/>
              <p:cNvSpPr>
                <a:spLocks noChangeArrowheads="1"/>
              </p:cNvSpPr>
              <p:nvPr userDrawn="1"/>
            </p:nvSpPr>
            <p:spPr bwMode="auto">
              <a:xfrm>
                <a:off x="4655" y="1438"/>
                <a:ext cx="67" cy="6"/>
              </a:xfrm>
              <a:prstGeom prst="rect">
                <a:avLst/>
              </a:prstGeom>
              <a:solidFill>
                <a:srgbClr val="DFC793"/>
              </a:solidFill>
              <a:ln w="0">
                <a:noFill/>
                <a:miter lim="800000"/>
                <a:headEnd/>
                <a:tailEnd/>
              </a:ln>
            </p:spPr>
            <p:txBody>
              <a:bodyPr/>
              <a:lstStyle/>
              <a:p>
                <a:pPr>
                  <a:defRPr/>
                </a:pPr>
                <a:endParaRPr lang="en-US" dirty="0"/>
              </a:p>
            </p:txBody>
          </p:sp>
          <p:sp>
            <p:nvSpPr>
              <p:cNvPr id="541720" name="Rectangle 1048"/>
              <p:cNvSpPr>
                <a:spLocks noChangeArrowheads="1"/>
              </p:cNvSpPr>
              <p:nvPr userDrawn="1"/>
            </p:nvSpPr>
            <p:spPr bwMode="auto">
              <a:xfrm>
                <a:off x="5802" y="1438"/>
                <a:ext cx="12" cy="6"/>
              </a:xfrm>
              <a:prstGeom prst="rect">
                <a:avLst/>
              </a:prstGeom>
              <a:solidFill>
                <a:srgbClr val="DFC793"/>
              </a:solidFill>
              <a:ln w="0">
                <a:noFill/>
                <a:miter lim="800000"/>
                <a:headEnd/>
                <a:tailEnd/>
              </a:ln>
            </p:spPr>
            <p:txBody>
              <a:bodyPr/>
              <a:lstStyle/>
              <a:p>
                <a:pPr>
                  <a:defRPr/>
                </a:pPr>
                <a:endParaRPr lang="en-US" dirty="0"/>
              </a:p>
            </p:txBody>
          </p:sp>
          <p:sp>
            <p:nvSpPr>
              <p:cNvPr id="541721" name="Rectangle 1049"/>
              <p:cNvSpPr>
                <a:spLocks noChangeArrowheads="1"/>
              </p:cNvSpPr>
              <p:nvPr userDrawn="1"/>
            </p:nvSpPr>
            <p:spPr bwMode="auto">
              <a:xfrm>
                <a:off x="3648" y="1444"/>
                <a:ext cx="39" cy="5"/>
              </a:xfrm>
              <a:prstGeom prst="rect">
                <a:avLst/>
              </a:prstGeom>
              <a:solidFill>
                <a:srgbClr val="DFC793"/>
              </a:solidFill>
              <a:ln w="0">
                <a:noFill/>
                <a:miter lim="800000"/>
                <a:headEnd/>
                <a:tailEnd/>
              </a:ln>
            </p:spPr>
            <p:txBody>
              <a:bodyPr/>
              <a:lstStyle/>
              <a:p>
                <a:pPr>
                  <a:defRPr/>
                </a:pPr>
                <a:endParaRPr lang="en-US" dirty="0"/>
              </a:p>
            </p:txBody>
          </p:sp>
          <p:sp>
            <p:nvSpPr>
              <p:cNvPr id="541722" name="Rectangle 1050"/>
              <p:cNvSpPr>
                <a:spLocks noChangeArrowheads="1"/>
              </p:cNvSpPr>
              <p:nvPr userDrawn="1"/>
            </p:nvSpPr>
            <p:spPr bwMode="auto">
              <a:xfrm>
                <a:off x="4331" y="1444"/>
                <a:ext cx="229" cy="5"/>
              </a:xfrm>
              <a:prstGeom prst="rect">
                <a:avLst/>
              </a:prstGeom>
              <a:solidFill>
                <a:srgbClr val="DFC793"/>
              </a:solidFill>
              <a:ln w="0">
                <a:noFill/>
                <a:miter lim="800000"/>
                <a:headEnd/>
                <a:tailEnd/>
              </a:ln>
            </p:spPr>
            <p:txBody>
              <a:bodyPr/>
              <a:lstStyle/>
              <a:p>
                <a:pPr>
                  <a:defRPr/>
                </a:pPr>
                <a:endParaRPr lang="en-US" dirty="0"/>
              </a:p>
            </p:txBody>
          </p:sp>
          <p:sp>
            <p:nvSpPr>
              <p:cNvPr id="541723" name="Rectangle 1051"/>
              <p:cNvSpPr>
                <a:spLocks noChangeArrowheads="1"/>
              </p:cNvSpPr>
              <p:nvPr userDrawn="1"/>
            </p:nvSpPr>
            <p:spPr bwMode="auto">
              <a:xfrm>
                <a:off x="4655" y="1444"/>
                <a:ext cx="67" cy="5"/>
              </a:xfrm>
              <a:prstGeom prst="rect">
                <a:avLst/>
              </a:prstGeom>
              <a:solidFill>
                <a:srgbClr val="DFC793"/>
              </a:solidFill>
              <a:ln w="0">
                <a:noFill/>
                <a:miter lim="800000"/>
                <a:headEnd/>
                <a:tailEnd/>
              </a:ln>
            </p:spPr>
            <p:txBody>
              <a:bodyPr/>
              <a:lstStyle/>
              <a:p>
                <a:pPr>
                  <a:defRPr/>
                </a:pPr>
                <a:endParaRPr lang="en-US" dirty="0"/>
              </a:p>
            </p:txBody>
          </p:sp>
          <p:sp>
            <p:nvSpPr>
              <p:cNvPr id="541724" name="Rectangle 1052"/>
              <p:cNvSpPr>
                <a:spLocks noChangeArrowheads="1"/>
              </p:cNvSpPr>
              <p:nvPr userDrawn="1"/>
            </p:nvSpPr>
            <p:spPr bwMode="auto">
              <a:xfrm>
                <a:off x="5802" y="1444"/>
                <a:ext cx="6" cy="5"/>
              </a:xfrm>
              <a:prstGeom prst="rect">
                <a:avLst/>
              </a:prstGeom>
              <a:solidFill>
                <a:srgbClr val="DFC793"/>
              </a:solidFill>
              <a:ln w="0">
                <a:noFill/>
                <a:miter lim="800000"/>
                <a:headEnd/>
                <a:tailEnd/>
              </a:ln>
            </p:spPr>
            <p:txBody>
              <a:bodyPr/>
              <a:lstStyle/>
              <a:p>
                <a:pPr>
                  <a:defRPr/>
                </a:pPr>
                <a:endParaRPr lang="en-US" dirty="0"/>
              </a:p>
            </p:txBody>
          </p:sp>
          <p:sp>
            <p:nvSpPr>
              <p:cNvPr id="541725" name="Rectangle 1053"/>
              <p:cNvSpPr>
                <a:spLocks noChangeArrowheads="1"/>
              </p:cNvSpPr>
              <p:nvPr userDrawn="1"/>
            </p:nvSpPr>
            <p:spPr bwMode="auto">
              <a:xfrm>
                <a:off x="3648" y="1449"/>
                <a:ext cx="39" cy="6"/>
              </a:xfrm>
              <a:prstGeom prst="rect">
                <a:avLst/>
              </a:prstGeom>
              <a:solidFill>
                <a:srgbClr val="DFC793"/>
              </a:solidFill>
              <a:ln w="0">
                <a:noFill/>
                <a:miter lim="800000"/>
                <a:headEnd/>
                <a:tailEnd/>
              </a:ln>
            </p:spPr>
            <p:txBody>
              <a:bodyPr/>
              <a:lstStyle/>
              <a:p>
                <a:pPr>
                  <a:defRPr/>
                </a:pPr>
                <a:endParaRPr lang="en-US" dirty="0"/>
              </a:p>
            </p:txBody>
          </p:sp>
          <p:sp>
            <p:nvSpPr>
              <p:cNvPr id="541726" name="Rectangle 1054"/>
              <p:cNvSpPr>
                <a:spLocks noChangeArrowheads="1"/>
              </p:cNvSpPr>
              <p:nvPr userDrawn="1"/>
            </p:nvSpPr>
            <p:spPr bwMode="auto">
              <a:xfrm>
                <a:off x="4336" y="1449"/>
                <a:ext cx="230" cy="6"/>
              </a:xfrm>
              <a:prstGeom prst="rect">
                <a:avLst/>
              </a:prstGeom>
              <a:solidFill>
                <a:srgbClr val="DFC793"/>
              </a:solidFill>
              <a:ln w="0">
                <a:noFill/>
                <a:miter lim="800000"/>
                <a:headEnd/>
                <a:tailEnd/>
              </a:ln>
            </p:spPr>
            <p:txBody>
              <a:bodyPr/>
              <a:lstStyle/>
              <a:p>
                <a:pPr>
                  <a:defRPr/>
                </a:pPr>
                <a:endParaRPr lang="en-US" dirty="0"/>
              </a:p>
            </p:txBody>
          </p:sp>
          <p:sp>
            <p:nvSpPr>
              <p:cNvPr id="541727" name="Rectangle 1055"/>
              <p:cNvSpPr>
                <a:spLocks noChangeArrowheads="1"/>
              </p:cNvSpPr>
              <p:nvPr userDrawn="1"/>
            </p:nvSpPr>
            <p:spPr bwMode="auto">
              <a:xfrm>
                <a:off x="4661" y="1449"/>
                <a:ext cx="67" cy="6"/>
              </a:xfrm>
              <a:prstGeom prst="rect">
                <a:avLst/>
              </a:prstGeom>
              <a:solidFill>
                <a:srgbClr val="DFC793"/>
              </a:solidFill>
              <a:ln w="0">
                <a:noFill/>
                <a:miter lim="800000"/>
                <a:headEnd/>
                <a:tailEnd/>
              </a:ln>
            </p:spPr>
            <p:txBody>
              <a:bodyPr/>
              <a:lstStyle/>
              <a:p>
                <a:pPr>
                  <a:defRPr/>
                </a:pPr>
                <a:endParaRPr lang="en-US" dirty="0"/>
              </a:p>
            </p:txBody>
          </p:sp>
          <p:sp>
            <p:nvSpPr>
              <p:cNvPr id="541728" name="Rectangle 1056"/>
              <p:cNvSpPr>
                <a:spLocks noChangeArrowheads="1"/>
              </p:cNvSpPr>
              <p:nvPr userDrawn="1"/>
            </p:nvSpPr>
            <p:spPr bwMode="auto">
              <a:xfrm>
                <a:off x="5802" y="1449"/>
                <a:ext cx="6" cy="6"/>
              </a:xfrm>
              <a:prstGeom prst="rect">
                <a:avLst/>
              </a:prstGeom>
              <a:solidFill>
                <a:srgbClr val="DFC793"/>
              </a:solidFill>
              <a:ln w="0">
                <a:noFill/>
                <a:miter lim="800000"/>
                <a:headEnd/>
                <a:tailEnd/>
              </a:ln>
            </p:spPr>
            <p:txBody>
              <a:bodyPr/>
              <a:lstStyle/>
              <a:p>
                <a:pPr>
                  <a:defRPr/>
                </a:pPr>
                <a:endParaRPr lang="en-US" dirty="0"/>
              </a:p>
            </p:txBody>
          </p:sp>
          <p:sp>
            <p:nvSpPr>
              <p:cNvPr id="541729" name="Rectangle 1057"/>
              <p:cNvSpPr>
                <a:spLocks noChangeArrowheads="1"/>
              </p:cNvSpPr>
              <p:nvPr userDrawn="1"/>
            </p:nvSpPr>
            <p:spPr bwMode="auto">
              <a:xfrm>
                <a:off x="3648" y="1455"/>
                <a:ext cx="45" cy="6"/>
              </a:xfrm>
              <a:prstGeom prst="rect">
                <a:avLst/>
              </a:prstGeom>
              <a:solidFill>
                <a:srgbClr val="DFC793"/>
              </a:solidFill>
              <a:ln w="0">
                <a:noFill/>
                <a:miter lim="800000"/>
                <a:headEnd/>
                <a:tailEnd/>
              </a:ln>
            </p:spPr>
            <p:txBody>
              <a:bodyPr/>
              <a:lstStyle/>
              <a:p>
                <a:pPr>
                  <a:defRPr/>
                </a:pPr>
                <a:endParaRPr lang="en-US" dirty="0"/>
              </a:p>
            </p:txBody>
          </p:sp>
          <p:sp>
            <p:nvSpPr>
              <p:cNvPr id="541730" name="Rectangle 1058"/>
              <p:cNvSpPr>
                <a:spLocks noChangeArrowheads="1"/>
              </p:cNvSpPr>
              <p:nvPr userDrawn="1"/>
            </p:nvSpPr>
            <p:spPr bwMode="auto">
              <a:xfrm>
                <a:off x="4347" y="1455"/>
                <a:ext cx="224" cy="6"/>
              </a:xfrm>
              <a:prstGeom prst="rect">
                <a:avLst/>
              </a:prstGeom>
              <a:solidFill>
                <a:srgbClr val="DFC793"/>
              </a:solidFill>
              <a:ln w="0">
                <a:noFill/>
                <a:miter lim="800000"/>
                <a:headEnd/>
                <a:tailEnd/>
              </a:ln>
            </p:spPr>
            <p:txBody>
              <a:bodyPr/>
              <a:lstStyle/>
              <a:p>
                <a:pPr>
                  <a:defRPr/>
                </a:pPr>
                <a:endParaRPr lang="en-US" dirty="0"/>
              </a:p>
            </p:txBody>
          </p:sp>
          <p:sp>
            <p:nvSpPr>
              <p:cNvPr id="541731" name="Rectangle 1059"/>
              <p:cNvSpPr>
                <a:spLocks noChangeArrowheads="1"/>
              </p:cNvSpPr>
              <p:nvPr userDrawn="1"/>
            </p:nvSpPr>
            <p:spPr bwMode="auto">
              <a:xfrm>
                <a:off x="4661" y="1455"/>
                <a:ext cx="67" cy="6"/>
              </a:xfrm>
              <a:prstGeom prst="rect">
                <a:avLst/>
              </a:prstGeom>
              <a:solidFill>
                <a:srgbClr val="DFC793"/>
              </a:solidFill>
              <a:ln w="0">
                <a:noFill/>
                <a:miter lim="800000"/>
                <a:headEnd/>
                <a:tailEnd/>
              </a:ln>
            </p:spPr>
            <p:txBody>
              <a:bodyPr/>
              <a:lstStyle/>
              <a:p>
                <a:pPr>
                  <a:defRPr/>
                </a:pPr>
                <a:endParaRPr lang="en-US" dirty="0"/>
              </a:p>
            </p:txBody>
          </p:sp>
          <p:sp>
            <p:nvSpPr>
              <p:cNvPr id="541732" name="Rectangle 1060"/>
              <p:cNvSpPr>
                <a:spLocks noChangeArrowheads="1"/>
              </p:cNvSpPr>
              <p:nvPr userDrawn="1"/>
            </p:nvSpPr>
            <p:spPr bwMode="auto">
              <a:xfrm>
                <a:off x="5802" y="1455"/>
                <a:ext cx="6" cy="6"/>
              </a:xfrm>
              <a:prstGeom prst="rect">
                <a:avLst/>
              </a:prstGeom>
              <a:solidFill>
                <a:srgbClr val="DFC793"/>
              </a:solidFill>
              <a:ln w="0">
                <a:noFill/>
                <a:miter lim="800000"/>
                <a:headEnd/>
                <a:tailEnd/>
              </a:ln>
            </p:spPr>
            <p:txBody>
              <a:bodyPr/>
              <a:lstStyle/>
              <a:p>
                <a:pPr>
                  <a:defRPr/>
                </a:pPr>
                <a:endParaRPr lang="en-US" dirty="0"/>
              </a:p>
            </p:txBody>
          </p:sp>
          <p:sp>
            <p:nvSpPr>
              <p:cNvPr id="541733" name="Rectangle 1061"/>
              <p:cNvSpPr>
                <a:spLocks noChangeArrowheads="1"/>
              </p:cNvSpPr>
              <p:nvPr userDrawn="1"/>
            </p:nvSpPr>
            <p:spPr bwMode="auto">
              <a:xfrm>
                <a:off x="3648" y="1461"/>
                <a:ext cx="45" cy="5"/>
              </a:xfrm>
              <a:prstGeom prst="rect">
                <a:avLst/>
              </a:prstGeom>
              <a:solidFill>
                <a:srgbClr val="DFC793"/>
              </a:solidFill>
              <a:ln w="0">
                <a:noFill/>
                <a:miter lim="800000"/>
                <a:headEnd/>
                <a:tailEnd/>
              </a:ln>
            </p:spPr>
            <p:txBody>
              <a:bodyPr/>
              <a:lstStyle/>
              <a:p>
                <a:pPr>
                  <a:defRPr/>
                </a:pPr>
                <a:endParaRPr lang="en-US" dirty="0"/>
              </a:p>
            </p:txBody>
          </p:sp>
          <p:sp>
            <p:nvSpPr>
              <p:cNvPr id="541734" name="Rectangle 1062"/>
              <p:cNvSpPr>
                <a:spLocks noChangeArrowheads="1"/>
              </p:cNvSpPr>
              <p:nvPr userDrawn="1"/>
            </p:nvSpPr>
            <p:spPr bwMode="auto">
              <a:xfrm>
                <a:off x="4353" y="1461"/>
                <a:ext cx="230" cy="5"/>
              </a:xfrm>
              <a:prstGeom prst="rect">
                <a:avLst/>
              </a:prstGeom>
              <a:solidFill>
                <a:srgbClr val="DFC793"/>
              </a:solidFill>
              <a:ln w="0">
                <a:noFill/>
                <a:miter lim="800000"/>
                <a:headEnd/>
                <a:tailEnd/>
              </a:ln>
            </p:spPr>
            <p:txBody>
              <a:bodyPr/>
              <a:lstStyle/>
              <a:p>
                <a:pPr>
                  <a:defRPr/>
                </a:pPr>
                <a:endParaRPr lang="en-US" dirty="0"/>
              </a:p>
            </p:txBody>
          </p:sp>
          <p:sp>
            <p:nvSpPr>
              <p:cNvPr id="541735" name="Rectangle 1063"/>
              <p:cNvSpPr>
                <a:spLocks noChangeArrowheads="1"/>
              </p:cNvSpPr>
              <p:nvPr userDrawn="1"/>
            </p:nvSpPr>
            <p:spPr bwMode="auto">
              <a:xfrm>
                <a:off x="4661" y="1461"/>
                <a:ext cx="67" cy="5"/>
              </a:xfrm>
              <a:prstGeom prst="rect">
                <a:avLst/>
              </a:prstGeom>
              <a:solidFill>
                <a:srgbClr val="DFC793"/>
              </a:solidFill>
              <a:ln w="0">
                <a:noFill/>
                <a:miter lim="800000"/>
                <a:headEnd/>
                <a:tailEnd/>
              </a:ln>
            </p:spPr>
            <p:txBody>
              <a:bodyPr/>
              <a:lstStyle/>
              <a:p>
                <a:pPr>
                  <a:defRPr/>
                </a:pPr>
                <a:endParaRPr lang="en-US" dirty="0"/>
              </a:p>
            </p:txBody>
          </p:sp>
          <p:sp>
            <p:nvSpPr>
              <p:cNvPr id="541736" name="Rectangle 1064"/>
              <p:cNvSpPr>
                <a:spLocks noChangeArrowheads="1"/>
              </p:cNvSpPr>
              <p:nvPr userDrawn="1"/>
            </p:nvSpPr>
            <p:spPr bwMode="auto">
              <a:xfrm>
                <a:off x="5802" y="1461"/>
                <a:ext cx="6" cy="5"/>
              </a:xfrm>
              <a:prstGeom prst="rect">
                <a:avLst/>
              </a:prstGeom>
              <a:solidFill>
                <a:srgbClr val="DFC793"/>
              </a:solidFill>
              <a:ln w="0">
                <a:noFill/>
                <a:miter lim="800000"/>
                <a:headEnd/>
                <a:tailEnd/>
              </a:ln>
            </p:spPr>
            <p:txBody>
              <a:bodyPr/>
              <a:lstStyle/>
              <a:p>
                <a:pPr>
                  <a:defRPr/>
                </a:pPr>
                <a:endParaRPr lang="en-US" dirty="0"/>
              </a:p>
            </p:txBody>
          </p:sp>
          <p:sp>
            <p:nvSpPr>
              <p:cNvPr id="541737" name="Rectangle 1065"/>
              <p:cNvSpPr>
                <a:spLocks noChangeArrowheads="1"/>
              </p:cNvSpPr>
              <p:nvPr userDrawn="1"/>
            </p:nvSpPr>
            <p:spPr bwMode="auto">
              <a:xfrm>
                <a:off x="3648" y="1466"/>
                <a:ext cx="45" cy="6"/>
              </a:xfrm>
              <a:prstGeom prst="rect">
                <a:avLst/>
              </a:prstGeom>
              <a:solidFill>
                <a:srgbClr val="DFC793"/>
              </a:solidFill>
              <a:ln w="0">
                <a:noFill/>
                <a:miter lim="800000"/>
                <a:headEnd/>
                <a:tailEnd/>
              </a:ln>
            </p:spPr>
            <p:txBody>
              <a:bodyPr/>
              <a:lstStyle/>
              <a:p>
                <a:pPr>
                  <a:defRPr/>
                </a:pPr>
                <a:endParaRPr lang="en-US" dirty="0"/>
              </a:p>
            </p:txBody>
          </p:sp>
          <p:sp>
            <p:nvSpPr>
              <p:cNvPr id="541738" name="Rectangle 1066"/>
              <p:cNvSpPr>
                <a:spLocks noChangeArrowheads="1"/>
              </p:cNvSpPr>
              <p:nvPr userDrawn="1"/>
            </p:nvSpPr>
            <p:spPr bwMode="auto">
              <a:xfrm>
                <a:off x="4359" y="1466"/>
                <a:ext cx="229" cy="6"/>
              </a:xfrm>
              <a:prstGeom prst="rect">
                <a:avLst/>
              </a:prstGeom>
              <a:solidFill>
                <a:srgbClr val="DFC793"/>
              </a:solidFill>
              <a:ln w="0">
                <a:noFill/>
                <a:miter lim="800000"/>
                <a:headEnd/>
                <a:tailEnd/>
              </a:ln>
            </p:spPr>
            <p:txBody>
              <a:bodyPr/>
              <a:lstStyle/>
              <a:p>
                <a:pPr>
                  <a:defRPr/>
                </a:pPr>
                <a:endParaRPr lang="en-US" dirty="0"/>
              </a:p>
            </p:txBody>
          </p:sp>
          <p:sp>
            <p:nvSpPr>
              <p:cNvPr id="541739" name="Rectangle 1067"/>
              <p:cNvSpPr>
                <a:spLocks noChangeArrowheads="1"/>
              </p:cNvSpPr>
              <p:nvPr userDrawn="1"/>
            </p:nvSpPr>
            <p:spPr bwMode="auto">
              <a:xfrm>
                <a:off x="4666" y="1466"/>
                <a:ext cx="68" cy="6"/>
              </a:xfrm>
              <a:prstGeom prst="rect">
                <a:avLst/>
              </a:prstGeom>
              <a:solidFill>
                <a:srgbClr val="DFC793"/>
              </a:solidFill>
              <a:ln w="0">
                <a:noFill/>
                <a:miter lim="800000"/>
                <a:headEnd/>
                <a:tailEnd/>
              </a:ln>
            </p:spPr>
            <p:txBody>
              <a:bodyPr/>
              <a:lstStyle/>
              <a:p>
                <a:pPr>
                  <a:defRPr/>
                </a:pPr>
                <a:endParaRPr lang="en-US" dirty="0"/>
              </a:p>
            </p:txBody>
          </p:sp>
          <p:sp>
            <p:nvSpPr>
              <p:cNvPr id="541740" name="Rectangle 1068"/>
              <p:cNvSpPr>
                <a:spLocks noChangeArrowheads="1"/>
              </p:cNvSpPr>
              <p:nvPr userDrawn="1"/>
            </p:nvSpPr>
            <p:spPr bwMode="auto">
              <a:xfrm>
                <a:off x="5802" y="1466"/>
                <a:ext cx="6" cy="6"/>
              </a:xfrm>
              <a:prstGeom prst="rect">
                <a:avLst/>
              </a:prstGeom>
              <a:solidFill>
                <a:srgbClr val="DFC793"/>
              </a:solidFill>
              <a:ln w="0">
                <a:noFill/>
                <a:miter lim="800000"/>
                <a:headEnd/>
                <a:tailEnd/>
              </a:ln>
            </p:spPr>
            <p:txBody>
              <a:bodyPr/>
              <a:lstStyle/>
              <a:p>
                <a:pPr>
                  <a:defRPr/>
                </a:pPr>
                <a:endParaRPr lang="en-US" dirty="0"/>
              </a:p>
            </p:txBody>
          </p:sp>
          <p:sp>
            <p:nvSpPr>
              <p:cNvPr id="541741" name="Rectangle 1069"/>
              <p:cNvSpPr>
                <a:spLocks noChangeArrowheads="1"/>
              </p:cNvSpPr>
              <p:nvPr userDrawn="1"/>
            </p:nvSpPr>
            <p:spPr bwMode="auto">
              <a:xfrm>
                <a:off x="3648" y="1472"/>
                <a:ext cx="45" cy="5"/>
              </a:xfrm>
              <a:prstGeom prst="rect">
                <a:avLst/>
              </a:prstGeom>
              <a:solidFill>
                <a:srgbClr val="DFC793"/>
              </a:solidFill>
              <a:ln w="0">
                <a:noFill/>
                <a:miter lim="800000"/>
                <a:headEnd/>
                <a:tailEnd/>
              </a:ln>
            </p:spPr>
            <p:txBody>
              <a:bodyPr/>
              <a:lstStyle/>
              <a:p>
                <a:pPr>
                  <a:defRPr/>
                </a:pPr>
                <a:endParaRPr lang="en-US" dirty="0"/>
              </a:p>
            </p:txBody>
          </p:sp>
          <p:sp>
            <p:nvSpPr>
              <p:cNvPr id="541742" name="Rectangle 1070"/>
              <p:cNvSpPr>
                <a:spLocks noChangeArrowheads="1"/>
              </p:cNvSpPr>
              <p:nvPr userDrawn="1"/>
            </p:nvSpPr>
            <p:spPr bwMode="auto">
              <a:xfrm>
                <a:off x="4364" y="1472"/>
                <a:ext cx="230" cy="5"/>
              </a:xfrm>
              <a:prstGeom prst="rect">
                <a:avLst/>
              </a:prstGeom>
              <a:solidFill>
                <a:srgbClr val="DFC793"/>
              </a:solidFill>
              <a:ln w="0">
                <a:noFill/>
                <a:miter lim="800000"/>
                <a:headEnd/>
                <a:tailEnd/>
              </a:ln>
            </p:spPr>
            <p:txBody>
              <a:bodyPr/>
              <a:lstStyle/>
              <a:p>
                <a:pPr>
                  <a:defRPr/>
                </a:pPr>
                <a:endParaRPr lang="en-US" dirty="0"/>
              </a:p>
            </p:txBody>
          </p:sp>
          <p:sp>
            <p:nvSpPr>
              <p:cNvPr id="541743" name="Rectangle 1071"/>
              <p:cNvSpPr>
                <a:spLocks noChangeArrowheads="1"/>
              </p:cNvSpPr>
              <p:nvPr userDrawn="1"/>
            </p:nvSpPr>
            <p:spPr bwMode="auto">
              <a:xfrm>
                <a:off x="4666" y="1472"/>
                <a:ext cx="68" cy="5"/>
              </a:xfrm>
              <a:prstGeom prst="rect">
                <a:avLst/>
              </a:prstGeom>
              <a:solidFill>
                <a:srgbClr val="DFC793"/>
              </a:solidFill>
              <a:ln w="0">
                <a:noFill/>
                <a:miter lim="800000"/>
                <a:headEnd/>
                <a:tailEnd/>
              </a:ln>
            </p:spPr>
            <p:txBody>
              <a:bodyPr/>
              <a:lstStyle/>
              <a:p>
                <a:pPr>
                  <a:defRPr/>
                </a:pPr>
                <a:endParaRPr lang="en-US" dirty="0"/>
              </a:p>
            </p:txBody>
          </p:sp>
          <p:sp>
            <p:nvSpPr>
              <p:cNvPr id="541744" name="Rectangle 1072"/>
              <p:cNvSpPr>
                <a:spLocks noChangeArrowheads="1"/>
              </p:cNvSpPr>
              <p:nvPr userDrawn="1"/>
            </p:nvSpPr>
            <p:spPr bwMode="auto">
              <a:xfrm>
                <a:off x="5802" y="1472"/>
                <a:ext cx="6" cy="5"/>
              </a:xfrm>
              <a:prstGeom prst="rect">
                <a:avLst/>
              </a:prstGeom>
              <a:solidFill>
                <a:srgbClr val="DFC793"/>
              </a:solidFill>
              <a:ln w="0">
                <a:noFill/>
                <a:miter lim="800000"/>
                <a:headEnd/>
                <a:tailEnd/>
              </a:ln>
            </p:spPr>
            <p:txBody>
              <a:bodyPr/>
              <a:lstStyle/>
              <a:p>
                <a:pPr>
                  <a:defRPr/>
                </a:pPr>
                <a:endParaRPr lang="en-US" dirty="0"/>
              </a:p>
            </p:txBody>
          </p:sp>
          <p:sp>
            <p:nvSpPr>
              <p:cNvPr id="541745" name="Rectangle 1073"/>
              <p:cNvSpPr>
                <a:spLocks noChangeArrowheads="1"/>
              </p:cNvSpPr>
              <p:nvPr userDrawn="1"/>
            </p:nvSpPr>
            <p:spPr bwMode="auto">
              <a:xfrm>
                <a:off x="3648" y="1477"/>
                <a:ext cx="50" cy="6"/>
              </a:xfrm>
              <a:prstGeom prst="rect">
                <a:avLst/>
              </a:prstGeom>
              <a:solidFill>
                <a:srgbClr val="DFC793"/>
              </a:solidFill>
              <a:ln w="0">
                <a:noFill/>
                <a:miter lim="800000"/>
                <a:headEnd/>
                <a:tailEnd/>
              </a:ln>
            </p:spPr>
            <p:txBody>
              <a:bodyPr/>
              <a:lstStyle/>
              <a:p>
                <a:pPr>
                  <a:defRPr/>
                </a:pPr>
                <a:endParaRPr lang="en-US" dirty="0"/>
              </a:p>
            </p:txBody>
          </p:sp>
          <p:sp>
            <p:nvSpPr>
              <p:cNvPr id="541746" name="Rectangle 1074"/>
              <p:cNvSpPr>
                <a:spLocks noChangeArrowheads="1"/>
              </p:cNvSpPr>
              <p:nvPr userDrawn="1"/>
            </p:nvSpPr>
            <p:spPr bwMode="auto">
              <a:xfrm>
                <a:off x="4370" y="1477"/>
                <a:ext cx="229" cy="6"/>
              </a:xfrm>
              <a:prstGeom prst="rect">
                <a:avLst/>
              </a:prstGeom>
              <a:solidFill>
                <a:srgbClr val="DFC793"/>
              </a:solidFill>
              <a:ln w="0">
                <a:noFill/>
                <a:miter lim="800000"/>
                <a:headEnd/>
                <a:tailEnd/>
              </a:ln>
            </p:spPr>
            <p:txBody>
              <a:bodyPr/>
              <a:lstStyle/>
              <a:p>
                <a:pPr>
                  <a:defRPr/>
                </a:pPr>
                <a:endParaRPr lang="en-US" dirty="0"/>
              </a:p>
            </p:txBody>
          </p:sp>
          <p:sp>
            <p:nvSpPr>
              <p:cNvPr id="541747" name="Rectangle 1075"/>
              <p:cNvSpPr>
                <a:spLocks noChangeArrowheads="1"/>
              </p:cNvSpPr>
              <p:nvPr userDrawn="1"/>
            </p:nvSpPr>
            <p:spPr bwMode="auto">
              <a:xfrm>
                <a:off x="4672" y="1477"/>
                <a:ext cx="67" cy="6"/>
              </a:xfrm>
              <a:prstGeom prst="rect">
                <a:avLst/>
              </a:prstGeom>
              <a:solidFill>
                <a:srgbClr val="DFC793"/>
              </a:solidFill>
              <a:ln w="0">
                <a:noFill/>
                <a:miter lim="800000"/>
                <a:headEnd/>
                <a:tailEnd/>
              </a:ln>
            </p:spPr>
            <p:txBody>
              <a:bodyPr/>
              <a:lstStyle/>
              <a:p>
                <a:pPr>
                  <a:defRPr/>
                </a:pPr>
                <a:endParaRPr lang="en-US" dirty="0"/>
              </a:p>
            </p:txBody>
          </p:sp>
          <p:sp>
            <p:nvSpPr>
              <p:cNvPr id="541748" name="Rectangle 1076"/>
              <p:cNvSpPr>
                <a:spLocks noChangeArrowheads="1"/>
              </p:cNvSpPr>
              <p:nvPr userDrawn="1"/>
            </p:nvSpPr>
            <p:spPr bwMode="auto">
              <a:xfrm>
                <a:off x="5802" y="1477"/>
                <a:ext cx="6" cy="6"/>
              </a:xfrm>
              <a:prstGeom prst="rect">
                <a:avLst/>
              </a:prstGeom>
              <a:solidFill>
                <a:srgbClr val="DFC793"/>
              </a:solidFill>
              <a:ln w="0">
                <a:noFill/>
                <a:miter lim="800000"/>
                <a:headEnd/>
                <a:tailEnd/>
              </a:ln>
            </p:spPr>
            <p:txBody>
              <a:bodyPr/>
              <a:lstStyle/>
              <a:p>
                <a:pPr>
                  <a:defRPr/>
                </a:pPr>
                <a:endParaRPr lang="en-US" dirty="0"/>
              </a:p>
            </p:txBody>
          </p:sp>
          <p:sp>
            <p:nvSpPr>
              <p:cNvPr id="541749" name="Rectangle 1077"/>
              <p:cNvSpPr>
                <a:spLocks noChangeArrowheads="1"/>
              </p:cNvSpPr>
              <p:nvPr userDrawn="1"/>
            </p:nvSpPr>
            <p:spPr bwMode="auto">
              <a:xfrm>
                <a:off x="3648" y="1483"/>
                <a:ext cx="50" cy="5"/>
              </a:xfrm>
              <a:prstGeom prst="rect">
                <a:avLst/>
              </a:prstGeom>
              <a:solidFill>
                <a:srgbClr val="DFC793"/>
              </a:solidFill>
              <a:ln w="0">
                <a:noFill/>
                <a:miter lim="800000"/>
                <a:headEnd/>
                <a:tailEnd/>
              </a:ln>
            </p:spPr>
            <p:txBody>
              <a:bodyPr/>
              <a:lstStyle/>
              <a:p>
                <a:pPr>
                  <a:defRPr/>
                </a:pPr>
                <a:endParaRPr lang="en-US" dirty="0"/>
              </a:p>
            </p:txBody>
          </p:sp>
          <p:sp>
            <p:nvSpPr>
              <p:cNvPr id="541750" name="Rectangle 1078"/>
              <p:cNvSpPr>
                <a:spLocks noChangeArrowheads="1"/>
              </p:cNvSpPr>
              <p:nvPr userDrawn="1"/>
            </p:nvSpPr>
            <p:spPr bwMode="auto">
              <a:xfrm>
                <a:off x="4381" y="1483"/>
                <a:ext cx="224" cy="5"/>
              </a:xfrm>
              <a:prstGeom prst="rect">
                <a:avLst/>
              </a:prstGeom>
              <a:solidFill>
                <a:srgbClr val="DFC793"/>
              </a:solidFill>
              <a:ln w="0">
                <a:noFill/>
                <a:miter lim="800000"/>
                <a:headEnd/>
                <a:tailEnd/>
              </a:ln>
            </p:spPr>
            <p:txBody>
              <a:bodyPr/>
              <a:lstStyle/>
              <a:p>
                <a:pPr>
                  <a:defRPr/>
                </a:pPr>
                <a:endParaRPr lang="en-US" dirty="0"/>
              </a:p>
            </p:txBody>
          </p:sp>
          <p:sp>
            <p:nvSpPr>
              <p:cNvPr id="541751" name="Rectangle 1079"/>
              <p:cNvSpPr>
                <a:spLocks noChangeArrowheads="1"/>
              </p:cNvSpPr>
              <p:nvPr userDrawn="1"/>
            </p:nvSpPr>
            <p:spPr bwMode="auto">
              <a:xfrm>
                <a:off x="4672" y="1483"/>
                <a:ext cx="67" cy="5"/>
              </a:xfrm>
              <a:prstGeom prst="rect">
                <a:avLst/>
              </a:prstGeom>
              <a:solidFill>
                <a:srgbClr val="DFC793"/>
              </a:solidFill>
              <a:ln w="0">
                <a:noFill/>
                <a:miter lim="800000"/>
                <a:headEnd/>
                <a:tailEnd/>
              </a:ln>
            </p:spPr>
            <p:txBody>
              <a:bodyPr/>
              <a:lstStyle/>
              <a:p>
                <a:pPr>
                  <a:defRPr/>
                </a:pPr>
                <a:endParaRPr lang="en-US" dirty="0"/>
              </a:p>
            </p:txBody>
          </p:sp>
          <p:sp>
            <p:nvSpPr>
              <p:cNvPr id="541752" name="Rectangle 1080"/>
              <p:cNvSpPr>
                <a:spLocks noChangeArrowheads="1"/>
              </p:cNvSpPr>
              <p:nvPr userDrawn="1"/>
            </p:nvSpPr>
            <p:spPr bwMode="auto">
              <a:xfrm>
                <a:off x="5802" y="1483"/>
                <a:ext cx="6" cy="5"/>
              </a:xfrm>
              <a:prstGeom prst="rect">
                <a:avLst/>
              </a:prstGeom>
              <a:solidFill>
                <a:srgbClr val="DFC793"/>
              </a:solidFill>
              <a:ln w="0">
                <a:noFill/>
                <a:miter lim="800000"/>
                <a:headEnd/>
                <a:tailEnd/>
              </a:ln>
            </p:spPr>
            <p:txBody>
              <a:bodyPr/>
              <a:lstStyle/>
              <a:p>
                <a:pPr>
                  <a:defRPr/>
                </a:pPr>
                <a:endParaRPr lang="en-US" dirty="0"/>
              </a:p>
            </p:txBody>
          </p:sp>
          <p:sp>
            <p:nvSpPr>
              <p:cNvPr id="541753" name="Rectangle 1081"/>
              <p:cNvSpPr>
                <a:spLocks noChangeArrowheads="1"/>
              </p:cNvSpPr>
              <p:nvPr userDrawn="1"/>
            </p:nvSpPr>
            <p:spPr bwMode="auto">
              <a:xfrm>
                <a:off x="3648" y="1488"/>
                <a:ext cx="50" cy="6"/>
              </a:xfrm>
              <a:prstGeom prst="rect">
                <a:avLst/>
              </a:prstGeom>
              <a:solidFill>
                <a:srgbClr val="DFC793"/>
              </a:solidFill>
              <a:ln w="0">
                <a:noFill/>
                <a:miter lim="800000"/>
                <a:headEnd/>
                <a:tailEnd/>
              </a:ln>
            </p:spPr>
            <p:txBody>
              <a:bodyPr/>
              <a:lstStyle/>
              <a:p>
                <a:pPr>
                  <a:defRPr/>
                </a:pPr>
                <a:endParaRPr lang="en-US" dirty="0"/>
              </a:p>
            </p:txBody>
          </p:sp>
          <p:sp>
            <p:nvSpPr>
              <p:cNvPr id="541754" name="Rectangle 1082"/>
              <p:cNvSpPr>
                <a:spLocks noChangeArrowheads="1"/>
              </p:cNvSpPr>
              <p:nvPr userDrawn="1"/>
            </p:nvSpPr>
            <p:spPr bwMode="auto">
              <a:xfrm>
                <a:off x="4387" y="1488"/>
                <a:ext cx="224" cy="6"/>
              </a:xfrm>
              <a:prstGeom prst="rect">
                <a:avLst/>
              </a:prstGeom>
              <a:solidFill>
                <a:srgbClr val="DFC793"/>
              </a:solidFill>
              <a:ln w="0">
                <a:noFill/>
                <a:miter lim="800000"/>
                <a:headEnd/>
                <a:tailEnd/>
              </a:ln>
            </p:spPr>
            <p:txBody>
              <a:bodyPr/>
              <a:lstStyle/>
              <a:p>
                <a:pPr>
                  <a:defRPr/>
                </a:pPr>
                <a:endParaRPr lang="en-US" dirty="0"/>
              </a:p>
            </p:txBody>
          </p:sp>
          <p:sp>
            <p:nvSpPr>
              <p:cNvPr id="541755" name="Rectangle 1083"/>
              <p:cNvSpPr>
                <a:spLocks noChangeArrowheads="1"/>
              </p:cNvSpPr>
              <p:nvPr userDrawn="1"/>
            </p:nvSpPr>
            <p:spPr bwMode="auto">
              <a:xfrm>
                <a:off x="4678" y="1488"/>
                <a:ext cx="67" cy="6"/>
              </a:xfrm>
              <a:prstGeom prst="rect">
                <a:avLst/>
              </a:prstGeom>
              <a:solidFill>
                <a:srgbClr val="DFC793"/>
              </a:solidFill>
              <a:ln w="0">
                <a:noFill/>
                <a:miter lim="800000"/>
                <a:headEnd/>
                <a:tailEnd/>
              </a:ln>
            </p:spPr>
            <p:txBody>
              <a:bodyPr/>
              <a:lstStyle/>
              <a:p>
                <a:pPr>
                  <a:defRPr/>
                </a:pPr>
                <a:endParaRPr lang="en-US" dirty="0"/>
              </a:p>
            </p:txBody>
          </p:sp>
          <p:sp>
            <p:nvSpPr>
              <p:cNvPr id="541756" name="Rectangle 1084"/>
              <p:cNvSpPr>
                <a:spLocks noChangeArrowheads="1"/>
              </p:cNvSpPr>
              <p:nvPr userDrawn="1"/>
            </p:nvSpPr>
            <p:spPr bwMode="auto">
              <a:xfrm>
                <a:off x="5802" y="1488"/>
                <a:ext cx="6" cy="6"/>
              </a:xfrm>
              <a:prstGeom prst="rect">
                <a:avLst/>
              </a:prstGeom>
              <a:solidFill>
                <a:srgbClr val="DFC793"/>
              </a:solidFill>
              <a:ln w="0">
                <a:noFill/>
                <a:miter lim="800000"/>
                <a:headEnd/>
                <a:tailEnd/>
              </a:ln>
            </p:spPr>
            <p:txBody>
              <a:bodyPr/>
              <a:lstStyle/>
              <a:p>
                <a:pPr>
                  <a:defRPr/>
                </a:pPr>
                <a:endParaRPr lang="en-US" dirty="0"/>
              </a:p>
            </p:txBody>
          </p:sp>
          <p:sp>
            <p:nvSpPr>
              <p:cNvPr id="541757" name="Rectangle 1085"/>
              <p:cNvSpPr>
                <a:spLocks noChangeArrowheads="1"/>
              </p:cNvSpPr>
              <p:nvPr userDrawn="1"/>
            </p:nvSpPr>
            <p:spPr bwMode="auto">
              <a:xfrm>
                <a:off x="3648" y="1494"/>
                <a:ext cx="50" cy="6"/>
              </a:xfrm>
              <a:prstGeom prst="rect">
                <a:avLst/>
              </a:prstGeom>
              <a:solidFill>
                <a:srgbClr val="DFC793"/>
              </a:solidFill>
              <a:ln w="0">
                <a:noFill/>
                <a:miter lim="800000"/>
                <a:headEnd/>
                <a:tailEnd/>
              </a:ln>
            </p:spPr>
            <p:txBody>
              <a:bodyPr/>
              <a:lstStyle/>
              <a:p>
                <a:pPr>
                  <a:defRPr/>
                </a:pPr>
                <a:endParaRPr lang="en-US" dirty="0"/>
              </a:p>
            </p:txBody>
          </p:sp>
          <p:sp>
            <p:nvSpPr>
              <p:cNvPr id="541758" name="Rectangle 1086"/>
              <p:cNvSpPr>
                <a:spLocks noChangeArrowheads="1"/>
              </p:cNvSpPr>
              <p:nvPr userDrawn="1"/>
            </p:nvSpPr>
            <p:spPr bwMode="auto">
              <a:xfrm>
                <a:off x="4392" y="1494"/>
                <a:ext cx="230" cy="6"/>
              </a:xfrm>
              <a:prstGeom prst="rect">
                <a:avLst/>
              </a:prstGeom>
              <a:solidFill>
                <a:srgbClr val="DFC793"/>
              </a:solidFill>
              <a:ln w="0">
                <a:noFill/>
                <a:miter lim="800000"/>
                <a:headEnd/>
                <a:tailEnd/>
              </a:ln>
            </p:spPr>
            <p:txBody>
              <a:bodyPr/>
              <a:lstStyle/>
              <a:p>
                <a:pPr>
                  <a:defRPr/>
                </a:pPr>
                <a:endParaRPr lang="en-US" dirty="0"/>
              </a:p>
            </p:txBody>
          </p:sp>
          <p:sp>
            <p:nvSpPr>
              <p:cNvPr id="541759" name="Rectangle 1087"/>
              <p:cNvSpPr>
                <a:spLocks noChangeArrowheads="1"/>
              </p:cNvSpPr>
              <p:nvPr userDrawn="1"/>
            </p:nvSpPr>
            <p:spPr bwMode="auto">
              <a:xfrm>
                <a:off x="4678" y="1494"/>
                <a:ext cx="67" cy="6"/>
              </a:xfrm>
              <a:prstGeom prst="rect">
                <a:avLst/>
              </a:prstGeom>
              <a:solidFill>
                <a:srgbClr val="DFC793"/>
              </a:solidFill>
              <a:ln w="0">
                <a:noFill/>
                <a:miter lim="800000"/>
                <a:headEnd/>
                <a:tailEnd/>
              </a:ln>
            </p:spPr>
            <p:txBody>
              <a:bodyPr/>
              <a:lstStyle/>
              <a:p>
                <a:pPr>
                  <a:defRPr/>
                </a:pPr>
                <a:endParaRPr lang="en-US" dirty="0"/>
              </a:p>
            </p:txBody>
          </p:sp>
          <p:sp>
            <p:nvSpPr>
              <p:cNvPr id="541760" name="Rectangle 1088"/>
              <p:cNvSpPr>
                <a:spLocks noChangeArrowheads="1"/>
              </p:cNvSpPr>
              <p:nvPr userDrawn="1"/>
            </p:nvSpPr>
            <p:spPr bwMode="auto">
              <a:xfrm>
                <a:off x="5802" y="1494"/>
                <a:ext cx="6" cy="6"/>
              </a:xfrm>
              <a:prstGeom prst="rect">
                <a:avLst/>
              </a:prstGeom>
              <a:solidFill>
                <a:srgbClr val="DFC793"/>
              </a:solidFill>
              <a:ln w="0">
                <a:noFill/>
                <a:miter lim="800000"/>
                <a:headEnd/>
                <a:tailEnd/>
              </a:ln>
            </p:spPr>
            <p:txBody>
              <a:bodyPr/>
              <a:lstStyle/>
              <a:p>
                <a:pPr>
                  <a:defRPr/>
                </a:pPr>
                <a:endParaRPr lang="en-US" dirty="0"/>
              </a:p>
            </p:txBody>
          </p:sp>
          <p:sp>
            <p:nvSpPr>
              <p:cNvPr id="541761" name="Rectangle 1089"/>
              <p:cNvSpPr>
                <a:spLocks noChangeArrowheads="1"/>
              </p:cNvSpPr>
              <p:nvPr userDrawn="1"/>
            </p:nvSpPr>
            <p:spPr bwMode="auto">
              <a:xfrm>
                <a:off x="3648" y="1500"/>
                <a:ext cx="56" cy="5"/>
              </a:xfrm>
              <a:prstGeom prst="rect">
                <a:avLst/>
              </a:prstGeom>
              <a:solidFill>
                <a:srgbClr val="DFC793"/>
              </a:solidFill>
              <a:ln w="0">
                <a:noFill/>
                <a:miter lim="800000"/>
                <a:headEnd/>
                <a:tailEnd/>
              </a:ln>
            </p:spPr>
            <p:txBody>
              <a:bodyPr/>
              <a:lstStyle/>
              <a:p>
                <a:pPr>
                  <a:defRPr/>
                </a:pPr>
                <a:endParaRPr lang="en-US" dirty="0"/>
              </a:p>
            </p:txBody>
          </p:sp>
          <p:sp>
            <p:nvSpPr>
              <p:cNvPr id="541762" name="Rectangle 1090"/>
              <p:cNvSpPr>
                <a:spLocks noChangeArrowheads="1"/>
              </p:cNvSpPr>
              <p:nvPr userDrawn="1"/>
            </p:nvSpPr>
            <p:spPr bwMode="auto">
              <a:xfrm>
                <a:off x="4398" y="1500"/>
                <a:ext cx="229" cy="5"/>
              </a:xfrm>
              <a:prstGeom prst="rect">
                <a:avLst/>
              </a:prstGeom>
              <a:solidFill>
                <a:srgbClr val="DFC793"/>
              </a:solidFill>
              <a:ln w="0">
                <a:noFill/>
                <a:miter lim="800000"/>
                <a:headEnd/>
                <a:tailEnd/>
              </a:ln>
            </p:spPr>
            <p:txBody>
              <a:bodyPr/>
              <a:lstStyle/>
              <a:p>
                <a:pPr>
                  <a:defRPr/>
                </a:pPr>
                <a:endParaRPr lang="en-US" dirty="0"/>
              </a:p>
            </p:txBody>
          </p:sp>
          <p:sp>
            <p:nvSpPr>
              <p:cNvPr id="541763" name="Rectangle 1091"/>
              <p:cNvSpPr>
                <a:spLocks noChangeArrowheads="1"/>
              </p:cNvSpPr>
              <p:nvPr userDrawn="1"/>
            </p:nvSpPr>
            <p:spPr bwMode="auto">
              <a:xfrm>
                <a:off x="4678" y="1500"/>
                <a:ext cx="67" cy="5"/>
              </a:xfrm>
              <a:prstGeom prst="rect">
                <a:avLst/>
              </a:prstGeom>
              <a:solidFill>
                <a:srgbClr val="DFC793"/>
              </a:solidFill>
              <a:ln w="0">
                <a:noFill/>
                <a:miter lim="800000"/>
                <a:headEnd/>
                <a:tailEnd/>
              </a:ln>
            </p:spPr>
            <p:txBody>
              <a:bodyPr/>
              <a:lstStyle/>
              <a:p>
                <a:pPr>
                  <a:defRPr/>
                </a:pPr>
                <a:endParaRPr lang="en-US" dirty="0"/>
              </a:p>
            </p:txBody>
          </p:sp>
          <p:sp>
            <p:nvSpPr>
              <p:cNvPr id="541764" name="Rectangle 1092"/>
              <p:cNvSpPr>
                <a:spLocks noChangeArrowheads="1"/>
              </p:cNvSpPr>
              <p:nvPr userDrawn="1"/>
            </p:nvSpPr>
            <p:spPr bwMode="auto">
              <a:xfrm>
                <a:off x="5802" y="1500"/>
                <a:ext cx="6" cy="5"/>
              </a:xfrm>
              <a:prstGeom prst="rect">
                <a:avLst/>
              </a:prstGeom>
              <a:solidFill>
                <a:srgbClr val="DFC793"/>
              </a:solidFill>
              <a:ln w="0">
                <a:noFill/>
                <a:miter lim="800000"/>
                <a:headEnd/>
                <a:tailEnd/>
              </a:ln>
            </p:spPr>
            <p:txBody>
              <a:bodyPr/>
              <a:lstStyle/>
              <a:p>
                <a:pPr>
                  <a:defRPr/>
                </a:pPr>
                <a:endParaRPr lang="en-US" dirty="0"/>
              </a:p>
            </p:txBody>
          </p:sp>
          <p:sp>
            <p:nvSpPr>
              <p:cNvPr id="541765" name="Rectangle 1093"/>
              <p:cNvSpPr>
                <a:spLocks noChangeArrowheads="1"/>
              </p:cNvSpPr>
              <p:nvPr userDrawn="1"/>
            </p:nvSpPr>
            <p:spPr bwMode="auto">
              <a:xfrm>
                <a:off x="3648" y="1505"/>
                <a:ext cx="62" cy="6"/>
              </a:xfrm>
              <a:prstGeom prst="rect">
                <a:avLst/>
              </a:prstGeom>
              <a:solidFill>
                <a:srgbClr val="DFC793"/>
              </a:solidFill>
              <a:ln w="0">
                <a:noFill/>
                <a:miter lim="800000"/>
                <a:headEnd/>
                <a:tailEnd/>
              </a:ln>
            </p:spPr>
            <p:txBody>
              <a:bodyPr/>
              <a:lstStyle/>
              <a:p>
                <a:pPr>
                  <a:defRPr/>
                </a:pPr>
                <a:endParaRPr lang="en-US" dirty="0"/>
              </a:p>
            </p:txBody>
          </p:sp>
          <p:sp>
            <p:nvSpPr>
              <p:cNvPr id="541766" name="Rectangle 1094"/>
              <p:cNvSpPr>
                <a:spLocks noChangeArrowheads="1"/>
              </p:cNvSpPr>
              <p:nvPr userDrawn="1"/>
            </p:nvSpPr>
            <p:spPr bwMode="auto">
              <a:xfrm>
                <a:off x="4403" y="1505"/>
                <a:ext cx="230" cy="6"/>
              </a:xfrm>
              <a:prstGeom prst="rect">
                <a:avLst/>
              </a:prstGeom>
              <a:solidFill>
                <a:srgbClr val="DFC793"/>
              </a:solidFill>
              <a:ln w="0">
                <a:noFill/>
                <a:miter lim="800000"/>
                <a:headEnd/>
                <a:tailEnd/>
              </a:ln>
            </p:spPr>
            <p:txBody>
              <a:bodyPr/>
              <a:lstStyle/>
              <a:p>
                <a:pPr>
                  <a:defRPr/>
                </a:pPr>
                <a:endParaRPr lang="en-US" dirty="0"/>
              </a:p>
            </p:txBody>
          </p:sp>
          <p:sp>
            <p:nvSpPr>
              <p:cNvPr id="541767" name="Rectangle 1095"/>
              <p:cNvSpPr>
                <a:spLocks noChangeArrowheads="1"/>
              </p:cNvSpPr>
              <p:nvPr userDrawn="1"/>
            </p:nvSpPr>
            <p:spPr bwMode="auto">
              <a:xfrm>
                <a:off x="4683" y="1505"/>
                <a:ext cx="67" cy="6"/>
              </a:xfrm>
              <a:prstGeom prst="rect">
                <a:avLst/>
              </a:prstGeom>
              <a:solidFill>
                <a:srgbClr val="DFC793"/>
              </a:solidFill>
              <a:ln w="0">
                <a:noFill/>
                <a:miter lim="800000"/>
                <a:headEnd/>
                <a:tailEnd/>
              </a:ln>
            </p:spPr>
            <p:txBody>
              <a:bodyPr/>
              <a:lstStyle/>
              <a:p>
                <a:pPr>
                  <a:defRPr/>
                </a:pPr>
                <a:endParaRPr lang="en-US" dirty="0"/>
              </a:p>
            </p:txBody>
          </p:sp>
          <p:sp>
            <p:nvSpPr>
              <p:cNvPr id="541768" name="Rectangle 1096"/>
              <p:cNvSpPr>
                <a:spLocks noChangeArrowheads="1"/>
              </p:cNvSpPr>
              <p:nvPr userDrawn="1"/>
            </p:nvSpPr>
            <p:spPr bwMode="auto">
              <a:xfrm>
                <a:off x="5802" y="1505"/>
                <a:ext cx="6" cy="6"/>
              </a:xfrm>
              <a:prstGeom prst="rect">
                <a:avLst/>
              </a:prstGeom>
              <a:solidFill>
                <a:srgbClr val="DFC793"/>
              </a:solidFill>
              <a:ln w="0">
                <a:noFill/>
                <a:miter lim="800000"/>
                <a:headEnd/>
                <a:tailEnd/>
              </a:ln>
            </p:spPr>
            <p:txBody>
              <a:bodyPr/>
              <a:lstStyle/>
              <a:p>
                <a:pPr>
                  <a:defRPr/>
                </a:pPr>
                <a:endParaRPr lang="en-US" dirty="0"/>
              </a:p>
            </p:txBody>
          </p:sp>
          <p:sp>
            <p:nvSpPr>
              <p:cNvPr id="541769" name="Rectangle 1097"/>
              <p:cNvSpPr>
                <a:spLocks noChangeArrowheads="1"/>
              </p:cNvSpPr>
              <p:nvPr userDrawn="1"/>
            </p:nvSpPr>
            <p:spPr bwMode="auto">
              <a:xfrm>
                <a:off x="3648" y="1511"/>
                <a:ext cx="67" cy="5"/>
              </a:xfrm>
              <a:prstGeom prst="rect">
                <a:avLst/>
              </a:prstGeom>
              <a:solidFill>
                <a:srgbClr val="DFC793"/>
              </a:solidFill>
              <a:ln w="0">
                <a:noFill/>
                <a:miter lim="800000"/>
                <a:headEnd/>
                <a:tailEnd/>
              </a:ln>
            </p:spPr>
            <p:txBody>
              <a:bodyPr/>
              <a:lstStyle/>
              <a:p>
                <a:pPr>
                  <a:defRPr/>
                </a:pPr>
                <a:endParaRPr lang="en-US" dirty="0"/>
              </a:p>
            </p:txBody>
          </p:sp>
          <p:sp>
            <p:nvSpPr>
              <p:cNvPr id="541770" name="Rectangle 1098"/>
              <p:cNvSpPr>
                <a:spLocks noChangeArrowheads="1"/>
              </p:cNvSpPr>
              <p:nvPr userDrawn="1"/>
            </p:nvSpPr>
            <p:spPr bwMode="auto">
              <a:xfrm>
                <a:off x="4409" y="1511"/>
                <a:ext cx="229" cy="5"/>
              </a:xfrm>
              <a:prstGeom prst="rect">
                <a:avLst/>
              </a:prstGeom>
              <a:solidFill>
                <a:srgbClr val="DFC793"/>
              </a:solidFill>
              <a:ln w="0">
                <a:noFill/>
                <a:miter lim="800000"/>
                <a:headEnd/>
                <a:tailEnd/>
              </a:ln>
            </p:spPr>
            <p:txBody>
              <a:bodyPr/>
              <a:lstStyle/>
              <a:p>
                <a:pPr>
                  <a:defRPr/>
                </a:pPr>
                <a:endParaRPr lang="en-US" dirty="0"/>
              </a:p>
            </p:txBody>
          </p:sp>
          <p:sp>
            <p:nvSpPr>
              <p:cNvPr id="541771" name="Rectangle 1099"/>
              <p:cNvSpPr>
                <a:spLocks noChangeArrowheads="1"/>
              </p:cNvSpPr>
              <p:nvPr userDrawn="1"/>
            </p:nvSpPr>
            <p:spPr bwMode="auto">
              <a:xfrm>
                <a:off x="4683" y="1511"/>
                <a:ext cx="67" cy="5"/>
              </a:xfrm>
              <a:prstGeom prst="rect">
                <a:avLst/>
              </a:prstGeom>
              <a:solidFill>
                <a:srgbClr val="DFC793"/>
              </a:solidFill>
              <a:ln w="0">
                <a:noFill/>
                <a:miter lim="800000"/>
                <a:headEnd/>
                <a:tailEnd/>
              </a:ln>
            </p:spPr>
            <p:txBody>
              <a:bodyPr/>
              <a:lstStyle/>
              <a:p>
                <a:pPr>
                  <a:defRPr/>
                </a:pPr>
                <a:endParaRPr lang="en-US" dirty="0"/>
              </a:p>
            </p:txBody>
          </p:sp>
          <p:sp>
            <p:nvSpPr>
              <p:cNvPr id="541772" name="Rectangle 1100"/>
              <p:cNvSpPr>
                <a:spLocks noChangeArrowheads="1"/>
              </p:cNvSpPr>
              <p:nvPr userDrawn="1"/>
            </p:nvSpPr>
            <p:spPr bwMode="auto">
              <a:xfrm>
                <a:off x="5802" y="1511"/>
                <a:ext cx="6" cy="5"/>
              </a:xfrm>
              <a:prstGeom prst="rect">
                <a:avLst/>
              </a:prstGeom>
              <a:solidFill>
                <a:srgbClr val="DFC793"/>
              </a:solidFill>
              <a:ln w="0">
                <a:noFill/>
                <a:miter lim="800000"/>
                <a:headEnd/>
                <a:tailEnd/>
              </a:ln>
            </p:spPr>
            <p:txBody>
              <a:bodyPr/>
              <a:lstStyle/>
              <a:p>
                <a:pPr>
                  <a:defRPr/>
                </a:pPr>
                <a:endParaRPr lang="en-US" dirty="0"/>
              </a:p>
            </p:txBody>
          </p:sp>
          <p:sp>
            <p:nvSpPr>
              <p:cNvPr id="541773" name="Rectangle 1101"/>
              <p:cNvSpPr>
                <a:spLocks noChangeArrowheads="1"/>
              </p:cNvSpPr>
              <p:nvPr userDrawn="1"/>
            </p:nvSpPr>
            <p:spPr bwMode="auto">
              <a:xfrm>
                <a:off x="3648" y="1516"/>
                <a:ext cx="67" cy="6"/>
              </a:xfrm>
              <a:prstGeom prst="rect">
                <a:avLst/>
              </a:prstGeom>
              <a:solidFill>
                <a:srgbClr val="DFC793"/>
              </a:solidFill>
              <a:ln w="0">
                <a:noFill/>
                <a:miter lim="800000"/>
                <a:headEnd/>
                <a:tailEnd/>
              </a:ln>
            </p:spPr>
            <p:txBody>
              <a:bodyPr/>
              <a:lstStyle/>
              <a:p>
                <a:pPr>
                  <a:defRPr/>
                </a:pPr>
                <a:endParaRPr lang="en-US" dirty="0"/>
              </a:p>
            </p:txBody>
          </p:sp>
          <p:sp>
            <p:nvSpPr>
              <p:cNvPr id="541774" name="Rectangle 1102"/>
              <p:cNvSpPr>
                <a:spLocks noChangeArrowheads="1"/>
              </p:cNvSpPr>
              <p:nvPr userDrawn="1"/>
            </p:nvSpPr>
            <p:spPr bwMode="auto">
              <a:xfrm>
                <a:off x="4420" y="1516"/>
                <a:ext cx="224" cy="6"/>
              </a:xfrm>
              <a:prstGeom prst="rect">
                <a:avLst/>
              </a:prstGeom>
              <a:solidFill>
                <a:srgbClr val="DFC793"/>
              </a:solidFill>
              <a:ln w="0">
                <a:noFill/>
                <a:miter lim="800000"/>
                <a:headEnd/>
                <a:tailEnd/>
              </a:ln>
            </p:spPr>
            <p:txBody>
              <a:bodyPr/>
              <a:lstStyle/>
              <a:p>
                <a:pPr>
                  <a:defRPr/>
                </a:pPr>
                <a:endParaRPr lang="en-US" dirty="0"/>
              </a:p>
            </p:txBody>
          </p:sp>
          <p:sp>
            <p:nvSpPr>
              <p:cNvPr id="541775" name="Rectangle 1103"/>
              <p:cNvSpPr>
                <a:spLocks noChangeArrowheads="1"/>
              </p:cNvSpPr>
              <p:nvPr userDrawn="1"/>
            </p:nvSpPr>
            <p:spPr bwMode="auto">
              <a:xfrm>
                <a:off x="4689" y="1516"/>
                <a:ext cx="67" cy="6"/>
              </a:xfrm>
              <a:prstGeom prst="rect">
                <a:avLst/>
              </a:prstGeom>
              <a:solidFill>
                <a:srgbClr val="DFC793"/>
              </a:solidFill>
              <a:ln w="0">
                <a:noFill/>
                <a:miter lim="800000"/>
                <a:headEnd/>
                <a:tailEnd/>
              </a:ln>
            </p:spPr>
            <p:txBody>
              <a:bodyPr/>
              <a:lstStyle/>
              <a:p>
                <a:pPr>
                  <a:defRPr/>
                </a:pPr>
                <a:endParaRPr lang="en-US" dirty="0"/>
              </a:p>
            </p:txBody>
          </p:sp>
          <p:sp>
            <p:nvSpPr>
              <p:cNvPr id="541776" name="Rectangle 1104"/>
              <p:cNvSpPr>
                <a:spLocks noChangeArrowheads="1"/>
              </p:cNvSpPr>
              <p:nvPr userDrawn="1"/>
            </p:nvSpPr>
            <p:spPr bwMode="auto">
              <a:xfrm>
                <a:off x="5802" y="1516"/>
                <a:ext cx="6" cy="6"/>
              </a:xfrm>
              <a:prstGeom prst="rect">
                <a:avLst/>
              </a:prstGeom>
              <a:solidFill>
                <a:srgbClr val="DFC793"/>
              </a:solidFill>
              <a:ln w="0">
                <a:noFill/>
                <a:miter lim="800000"/>
                <a:headEnd/>
                <a:tailEnd/>
              </a:ln>
            </p:spPr>
            <p:txBody>
              <a:bodyPr/>
              <a:lstStyle/>
              <a:p>
                <a:pPr>
                  <a:defRPr/>
                </a:pPr>
                <a:endParaRPr lang="en-US" dirty="0"/>
              </a:p>
            </p:txBody>
          </p:sp>
          <p:sp>
            <p:nvSpPr>
              <p:cNvPr id="541777" name="Rectangle 1105"/>
              <p:cNvSpPr>
                <a:spLocks noChangeArrowheads="1"/>
              </p:cNvSpPr>
              <p:nvPr userDrawn="1"/>
            </p:nvSpPr>
            <p:spPr bwMode="auto">
              <a:xfrm>
                <a:off x="3648" y="1522"/>
                <a:ext cx="73" cy="6"/>
              </a:xfrm>
              <a:prstGeom prst="rect">
                <a:avLst/>
              </a:prstGeom>
              <a:solidFill>
                <a:srgbClr val="DFC793"/>
              </a:solidFill>
              <a:ln w="0">
                <a:noFill/>
                <a:miter lim="800000"/>
                <a:headEnd/>
                <a:tailEnd/>
              </a:ln>
            </p:spPr>
            <p:txBody>
              <a:bodyPr/>
              <a:lstStyle/>
              <a:p>
                <a:pPr>
                  <a:defRPr/>
                </a:pPr>
                <a:endParaRPr lang="en-US" dirty="0"/>
              </a:p>
            </p:txBody>
          </p:sp>
          <p:sp>
            <p:nvSpPr>
              <p:cNvPr id="541778" name="Rectangle 1106"/>
              <p:cNvSpPr>
                <a:spLocks noChangeArrowheads="1"/>
              </p:cNvSpPr>
              <p:nvPr userDrawn="1"/>
            </p:nvSpPr>
            <p:spPr bwMode="auto">
              <a:xfrm>
                <a:off x="4426" y="1522"/>
                <a:ext cx="224" cy="6"/>
              </a:xfrm>
              <a:prstGeom prst="rect">
                <a:avLst/>
              </a:prstGeom>
              <a:solidFill>
                <a:srgbClr val="DFC793"/>
              </a:solidFill>
              <a:ln w="0">
                <a:noFill/>
                <a:miter lim="800000"/>
                <a:headEnd/>
                <a:tailEnd/>
              </a:ln>
            </p:spPr>
            <p:txBody>
              <a:bodyPr/>
              <a:lstStyle/>
              <a:p>
                <a:pPr>
                  <a:defRPr/>
                </a:pPr>
                <a:endParaRPr lang="en-US" dirty="0"/>
              </a:p>
            </p:txBody>
          </p:sp>
          <p:sp>
            <p:nvSpPr>
              <p:cNvPr id="541779" name="Rectangle 1107"/>
              <p:cNvSpPr>
                <a:spLocks noChangeArrowheads="1"/>
              </p:cNvSpPr>
              <p:nvPr userDrawn="1"/>
            </p:nvSpPr>
            <p:spPr bwMode="auto">
              <a:xfrm>
                <a:off x="4689" y="1522"/>
                <a:ext cx="67" cy="6"/>
              </a:xfrm>
              <a:prstGeom prst="rect">
                <a:avLst/>
              </a:prstGeom>
              <a:solidFill>
                <a:srgbClr val="DFC793"/>
              </a:solidFill>
              <a:ln w="0">
                <a:noFill/>
                <a:miter lim="800000"/>
                <a:headEnd/>
                <a:tailEnd/>
              </a:ln>
            </p:spPr>
            <p:txBody>
              <a:bodyPr/>
              <a:lstStyle/>
              <a:p>
                <a:pPr>
                  <a:defRPr/>
                </a:pPr>
                <a:endParaRPr lang="en-US" dirty="0"/>
              </a:p>
            </p:txBody>
          </p:sp>
          <p:sp>
            <p:nvSpPr>
              <p:cNvPr id="541780" name="Rectangle 1108"/>
              <p:cNvSpPr>
                <a:spLocks noChangeArrowheads="1"/>
              </p:cNvSpPr>
              <p:nvPr userDrawn="1"/>
            </p:nvSpPr>
            <p:spPr bwMode="auto">
              <a:xfrm>
                <a:off x="5802" y="1522"/>
                <a:ext cx="6" cy="6"/>
              </a:xfrm>
              <a:prstGeom prst="rect">
                <a:avLst/>
              </a:prstGeom>
              <a:solidFill>
                <a:srgbClr val="DFC793"/>
              </a:solidFill>
              <a:ln w="0">
                <a:noFill/>
                <a:miter lim="800000"/>
                <a:headEnd/>
                <a:tailEnd/>
              </a:ln>
            </p:spPr>
            <p:txBody>
              <a:bodyPr/>
              <a:lstStyle/>
              <a:p>
                <a:pPr>
                  <a:defRPr/>
                </a:pPr>
                <a:endParaRPr lang="en-US" dirty="0"/>
              </a:p>
            </p:txBody>
          </p:sp>
          <p:sp>
            <p:nvSpPr>
              <p:cNvPr id="541781" name="Rectangle 1109"/>
              <p:cNvSpPr>
                <a:spLocks noChangeArrowheads="1"/>
              </p:cNvSpPr>
              <p:nvPr userDrawn="1"/>
            </p:nvSpPr>
            <p:spPr bwMode="auto">
              <a:xfrm>
                <a:off x="3648" y="1528"/>
                <a:ext cx="78" cy="5"/>
              </a:xfrm>
              <a:prstGeom prst="rect">
                <a:avLst/>
              </a:prstGeom>
              <a:solidFill>
                <a:srgbClr val="DFC793"/>
              </a:solidFill>
              <a:ln w="0">
                <a:noFill/>
                <a:miter lim="800000"/>
                <a:headEnd/>
                <a:tailEnd/>
              </a:ln>
            </p:spPr>
            <p:txBody>
              <a:bodyPr/>
              <a:lstStyle/>
              <a:p>
                <a:pPr>
                  <a:defRPr/>
                </a:pPr>
                <a:endParaRPr lang="en-US" dirty="0"/>
              </a:p>
            </p:txBody>
          </p:sp>
          <p:sp>
            <p:nvSpPr>
              <p:cNvPr id="541782" name="Rectangle 1110"/>
              <p:cNvSpPr>
                <a:spLocks noChangeArrowheads="1"/>
              </p:cNvSpPr>
              <p:nvPr userDrawn="1"/>
            </p:nvSpPr>
            <p:spPr bwMode="auto">
              <a:xfrm>
                <a:off x="4431" y="1528"/>
                <a:ext cx="230" cy="5"/>
              </a:xfrm>
              <a:prstGeom prst="rect">
                <a:avLst/>
              </a:prstGeom>
              <a:solidFill>
                <a:srgbClr val="DFC793"/>
              </a:solidFill>
              <a:ln w="0">
                <a:noFill/>
                <a:miter lim="800000"/>
                <a:headEnd/>
                <a:tailEnd/>
              </a:ln>
            </p:spPr>
            <p:txBody>
              <a:bodyPr/>
              <a:lstStyle/>
              <a:p>
                <a:pPr>
                  <a:defRPr/>
                </a:pPr>
                <a:endParaRPr lang="en-US" dirty="0"/>
              </a:p>
            </p:txBody>
          </p:sp>
          <p:sp>
            <p:nvSpPr>
              <p:cNvPr id="541783" name="Rectangle 1111"/>
              <p:cNvSpPr>
                <a:spLocks noChangeArrowheads="1"/>
              </p:cNvSpPr>
              <p:nvPr userDrawn="1"/>
            </p:nvSpPr>
            <p:spPr bwMode="auto">
              <a:xfrm>
                <a:off x="4689" y="1528"/>
                <a:ext cx="67" cy="5"/>
              </a:xfrm>
              <a:prstGeom prst="rect">
                <a:avLst/>
              </a:prstGeom>
              <a:solidFill>
                <a:srgbClr val="DFC793"/>
              </a:solidFill>
              <a:ln w="0">
                <a:noFill/>
                <a:miter lim="800000"/>
                <a:headEnd/>
                <a:tailEnd/>
              </a:ln>
            </p:spPr>
            <p:txBody>
              <a:bodyPr/>
              <a:lstStyle/>
              <a:p>
                <a:pPr>
                  <a:defRPr/>
                </a:pPr>
                <a:endParaRPr lang="en-US" dirty="0"/>
              </a:p>
            </p:txBody>
          </p:sp>
          <p:sp>
            <p:nvSpPr>
              <p:cNvPr id="541784" name="Rectangle 1112"/>
              <p:cNvSpPr>
                <a:spLocks noChangeArrowheads="1"/>
              </p:cNvSpPr>
              <p:nvPr userDrawn="1"/>
            </p:nvSpPr>
            <p:spPr bwMode="auto">
              <a:xfrm>
                <a:off x="5802" y="1528"/>
                <a:ext cx="6" cy="5"/>
              </a:xfrm>
              <a:prstGeom prst="rect">
                <a:avLst/>
              </a:prstGeom>
              <a:solidFill>
                <a:srgbClr val="DFC793"/>
              </a:solidFill>
              <a:ln w="0">
                <a:noFill/>
                <a:miter lim="800000"/>
                <a:headEnd/>
                <a:tailEnd/>
              </a:ln>
            </p:spPr>
            <p:txBody>
              <a:bodyPr/>
              <a:lstStyle/>
              <a:p>
                <a:pPr>
                  <a:defRPr/>
                </a:pPr>
                <a:endParaRPr lang="en-US" dirty="0"/>
              </a:p>
            </p:txBody>
          </p:sp>
          <p:sp>
            <p:nvSpPr>
              <p:cNvPr id="541785" name="Rectangle 1113"/>
              <p:cNvSpPr>
                <a:spLocks noChangeArrowheads="1"/>
              </p:cNvSpPr>
              <p:nvPr userDrawn="1"/>
            </p:nvSpPr>
            <p:spPr bwMode="auto">
              <a:xfrm>
                <a:off x="3648" y="1533"/>
                <a:ext cx="78" cy="6"/>
              </a:xfrm>
              <a:prstGeom prst="rect">
                <a:avLst/>
              </a:prstGeom>
              <a:solidFill>
                <a:srgbClr val="DFC793"/>
              </a:solidFill>
              <a:ln w="0">
                <a:noFill/>
                <a:miter lim="800000"/>
                <a:headEnd/>
                <a:tailEnd/>
              </a:ln>
            </p:spPr>
            <p:txBody>
              <a:bodyPr/>
              <a:lstStyle/>
              <a:p>
                <a:pPr>
                  <a:defRPr/>
                </a:pPr>
                <a:endParaRPr lang="en-US" dirty="0"/>
              </a:p>
            </p:txBody>
          </p:sp>
          <p:sp>
            <p:nvSpPr>
              <p:cNvPr id="541786" name="Rectangle 1114"/>
              <p:cNvSpPr>
                <a:spLocks noChangeArrowheads="1"/>
              </p:cNvSpPr>
              <p:nvPr userDrawn="1"/>
            </p:nvSpPr>
            <p:spPr bwMode="auto">
              <a:xfrm>
                <a:off x="4437" y="1533"/>
                <a:ext cx="229" cy="6"/>
              </a:xfrm>
              <a:prstGeom prst="rect">
                <a:avLst/>
              </a:prstGeom>
              <a:solidFill>
                <a:srgbClr val="DFC793"/>
              </a:solidFill>
              <a:ln w="0">
                <a:noFill/>
                <a:miter lim="800000"/>
                <a:headEnd/>
                <a:tailEnd/>
              </a:ln>
            </p:spPr>
            <p:txBody>
              <a:bodyPr/>
              <a:lstStyle/>
              <a:p>
                <a:pPr>
                  <a:defRPr/>
                </a:pPr>
                <a:endParaRPr lang="en-US" dirty="0"/>
              </a:p>
            </p:txBody>
          </p:sp>
          <p:sp>
            <p:nvSpPr>
              <p:cNvPr id="541787" name="Rectangle 1115"/>
              <p:cNvSpPr>
                <a:spLocks noChangeArrowheads="1"/>
              </p:cNvSpPr>
              <p:nvPr userDrawn="1"/>
            </p:nvSpPr>
            <p:spPr bwMode="auto">
              <a:xfrm>
                <a:off x="4694" y="1533"/>
                <a:ext cx="68" cy="6"/>
              </a:xfrm>
              <a:prstGeom prst="rect">
                <a:avLst/>
              </a:prstGeom>
              <a:solidFill>
                <a:srgbClr val="DFC793"/>
              </a:solidFill>
              <a:ln w="0">
                <a:noFill/>
                <a:miter lim="800000"/>
                <a:headEnd/>
                <a:tailEnd/>
              </a:ln>
            </p:spPr>
            <p:txBody>
              <a:bodyPr/>
              <a:lstStyle/>
              <a:p>
                <a:pPr>
                  <a:defRPr/>
                </a:pPr>
                <a:endParaRPr lang="en-US" dirty="0"/>
              </a:p>
            </p:txBody>
          </p:sp>
          <p:sp>
            <p:nvSpPr>
              <p:cNvPr id="541788" name="Rectangle 1116"/>
              <p:cNvSpPr>
                <a:spLocks noChangeArrowheads="1"/>
              </p:cNvSpPr>
              <p:nvPr userDrawn="1"/>
            </p:nvSpPr>
            <p:spPr bwMode="auto">
              <a:xfrm>
                <a:off x="5802" y="1533"/>
                <a:ext cx="6" cy="6"/>
              </a:xfrm>
              <a:prstGeom prst="rect">
                <a:avLst/>
              </a:prstGeom>
              <a:solidFill>
                <a:srgbClr val="DFC793"/>
              </a:solidFill>
              <a:ln w="0">
                <a:noFill/>
                <a:miter lim="800000"/>
                <a:headEnd/>
                <a:tailEnd/>
              </a:ln>
            </p:spPr>
            <p:txBody>
              <a:bodyPr/>
              <a:lstStyle/>
              <a:p>
                <a:pPr>
                  <a:defRPr/>
                </a:pPr>
                <a:endParaRPr lang="en-US" dirty="0"/>
              </a:p>
            </p:txBody>
          </p:sp>
          <p:sp>
            <p:nvSpPr>
              <p:cNvPr id="541789" name="Rectangle 1117"/>
              <p:cNvSpPr>
                <a:spLocks noChangeArrowheads="1"/>
              </p:cNvSpPr>
              <p:nvPr userDrawn="1"/>
            </p:nvSpPr>
            <p:spPr bwMode="auto">
              <a:xfrm>
                <a:off x="3648" y="1539"/>
                <a:ext cx="90" cy="5"/>
              </a:xfrm>
              <a:prstGeom prst="rect">
                <a:avLst/>
              </a:prstGeom>
              <a:solidFill>
                <a:srgbClr val="DFC793"/>
              </a:solidFill>
              <a:ln w="0">
                <a:noFill/>
                <a:miter lim="800000"/>
                <a:headEnd/>
                <a:tailEnd/>
              </a:ln>
            </p:spPr>
            <p:txBody>
              <a:bodyPr/>
              <a:lstStyle/>
              <a:p>
                <a:pPr>
                  <a:defRPr/>
                </a:pPr>
                <a:endParaRPr lang="en-US" dirty="0"/>
              </a:p>
            </p:txBody>
          </p:sp>
          <p:sp>
            <p:nvSpPr>
              <p:cNvPr id="541790" name="Rectangle 1118"/>
              <p:cNvSpPr>
                <a:spLocks noChangeArrowheads="1"/>
              </p:cNvSpPr>
              <p:nvPr userDrawn="1"/>
            </p:nvSpPr>
            <p:spPr bwMode="auto">
              <a:xfrm>
                <a:off x="4443" y="1539"/>
                <a:ext cx="229" cy="5"/>
              </a:xfrm>
              <a:prstGeom prst="rect">
                <a:avLst/>
              </a:prstGeom>
              <a:solidFill>
                <a:srgbClr val="DFC793"/>
              </a:solidFill>
              <a:ln w="0">
                <a:noFill/>
                <a:miter lim="800000"/>
                <a:headEnd/>
                <a:tailEnd/>
              </a:ln>
            </p:spPr>
            <p:txBody>
              <a:bodyPr/>
              <a:lstStyle/>
              <a:p>
                <a:pPr>
                  <a:defRPr/>
                </a:pPr>
                <a:endParaRPr lang="en-US" dirty="0"/>
              </a:p>
            </p:txBody>
          </p:sp>
          <p:sp>
            <p:nvSpPr>
              <p:cNvPr id="541791" name="Rectangle 1119"/>
              <p:cNvSpPr>
                <a:spLocks noChangeArrowheads="1"/>
              </p:cNvSpPr>
              <p:nvPr userDrawn="1"/>
            </p:nvSpPr>
            <p:spPr bwMode="auto">
              <a:xfrm>
                <a:off x="4694" y="1539"/>
                <a:ext cx="68" cy="5"/>
              </a:xfrm>
              <a:prstGeom prst="rect">
                <a:avLst/>
              </a:prstGeom>
              <a:solidFill>
                <a:srgbClr val="DFC793"/>
              </a:solidFill>
              <a:ln w="0">
                <a:noFill/>
                <a:miter lim="800000"/>
                <a:headEnd/>
                <a:tailEnd/>
              </a:ln>
            </p:spPr>
            <p:txBody>
              <a:bodyPr/>
              <a:lstStyle/>
              <a:p>
                <a:pPr>
                  <a:defRPr/>
                </a:pPr>
                <a:endParaRPr lang="en-US" dirty="0"/>
              </a:p>
            </p:txBody>
          </p:sp>
          <p:sp>
            <p:nvSpPr>
              <p:cNvPr id="541792" name="Rectangle 1120"/>
              <p:cNvSpPr>
                <a:spLocks noChangeArrowheads="1"/>
              </p:cNvSpPr>
              <p:nvPr userDrawn="1"/>
            </p:nvSpPr>
            <p:spPr bwMode="auto">
              <a:xfrm>
                <a:off x="5802" y="1539"/>
                <a:ext cx="6" cy="5"/>
              </a:xfrm>
              <a:prstGeom prst="rect">
                <a:avLst/>
              </a:prstGeom>
              <a:solidFill>
                <a:srgbClr val="DFC793"/>
              </a:solidFill>
              <a:ln w="0">
                <a:noFill/>
                <a:miter lim="800000"/>
                <a:headEnd/>
                <a:tailEnd/>
              </a:ln>
            </p:spPr>
            <p:txBody>
              <a:bodyPr/>
              <a:lstStyle/>
              <a:p>
                <a:pPr>
                  <a:defRPr/>
                </a:pPr>
                <a:endParaRPr lang="en-US" dirty="0"/>
              </a:p>
            </p:txBody>
          </p:sp>
          <p:sp>
            <p:nvSpPr>
              <p:cNvPr id="541793" name="Rectangle 1121"/>
              <p:cNvSpPr>
                <a:spLocks noChangeArrowheads="1"/>
              </p:cNvSpPr>
              <p:nvPr userDrawn="1"/>
            </p:nvSpPr>
            <p:spPr bwMode="auto">
              <a:xfrm>
                <a:off x="3648" y="1544"/>
                <a:ext cx="101" cy="6"/>
              </a:xfrm>
              <a:prstGeom prst="rect">
                <a:avLst/>
              </a:prstGeom>
              <a:solidFill>
                <a:srgbClr val="DFC793"/>
              </a:solidFill>
              <a:ln w="0">
                <a:noFill/>
                <a:miter lim="800000"/>
                <a:headEnd/>
                <a:tailEnd/>
              </a:ln>
            </p:spPr>
            <p:txBody>
              <a:bodyPr/>
              <a:lstStyle/>
              <a:p>
                <a:pPr>
                  <a:defRPr/>
                </a:pPr>
                <a:endParaRPr lang="en-US" dirty="0"/>
              </a:p>
            </p:txBody>
          </p:sp>
          <p:sp>
            <p:nvSpPr>
              <p:cNvPr id="541794" name="Rectangle 1122"/>
              <p:cNvSpPr>
                <a:spLocks noChangeArrowheads="1"/>
              </p:cNvSpPr>
              <p:nvPr userDrawn="1"/>
            </p:nvSpPr>
            <p:spPr bwMode="auto">
              <a:xfrm>
                <a:off x="4448" y="1544"/>
                <a:ext cx="230" cy="6"/>
              </a:xfrm>
              <a:prstGeom prst="rect">
                <a:avLst/>
              </a:prstGeom>
              <a:solidFill>
                <a:srgbClr val="DFC793"/>
              </a:solidFill>
              <a:ln w="0">
                <a:noFill/>
                <a:miter lim="800000"/>
                <a:headEnd/>
                <a:tailEnd/>
              </a:ln>
            </p:spPr>
            <p:txBody>
              <a:bodyPr/>
              <a:lstStyle/>
              <a:p>
                <a:pPr>
                  <a:defRPr/>
                </a:pPr>
                <a:endParaRPr lang="en-US" dirty="0"/>
              </a:p>
            </p:txBody>
          </p:sp>
          <p:sp>
            <p:nvSpPr>
              <p:cNvPr id="541795" name="Rectangle 1123"/>
              <p:cNvSpPr>
                <a:spLocks noChangeArrowheads="1"/>
              </p:cNvSpPr>
              <p:nvPr userDrawn="1"/>
            </p:nvSpPr>
            <p:spPr bwMode="auto">
              <a:xfrm>
                <a:off x="4700" y="1544"/>
                <a:ext cx="67" cy="6"/>
              </a:xfrm>
              <a:prstGeom prst="rect">
                <a:avLst/>
              </a:prstGeom>
              <a:solidFill>
                <a:srgbClr val="DFC793"/>
              </a:solidFill>
              <a:ln w="0">
                <a:noFill/>
                <a:miter lim="800000"/>
                <a:headEnd/>
                <a:tailEnd/>
              </a:ln>
            </p:spPr>
            <p:txBody>
              <a:bodyPr/>
              <a:lstStyle/>
              <a:p>
                <a:pPr>
                  <a:defRPr/>
                </a:pPr>
                <a:endParaRPr lang="en-US" dirty="0"/>
              </a:p>
            </p:txBody>
          </p:sp>
          <p:sp>
            <p:nvSpPr>
              <p:cNvPr id="541796" name="Rectangle 1124"/>
              <p:cNvSpPr>
                <a:spLocks noChangeArrowheads="1"/>
              </p:cNvSpPr>
              <p:nvPr userDrawn="1"/>
            </p:nvSpPr>
            <p:spPr bwMode="auto">
              <a:xfrm>
                <a:off x="5802" y="1544"/>
                <a:ext cx="6" cy="6"/>
              </a:xfrm>
              <a:prstGeom prst="rect">
                <a:avLst/>
              </a:prstGeom>
              <a:solidFill>
                <a:srgbClr val="DFC793"/>
              </a:solidFill>
              <a:ln w="0">
                <a:noFill/>
                <a:miter lim="800000"/>
                <a:headEnd/>
                <a:tailEnd/>
              </a:ln>
            </p:spPr>
            <p:txBody>
              <a:bodyPr/>
              <a:lstStyle/>
              <a:p>
                <a:pPr>
                  <a:defRPr/>
                </a:pPr>
                <a:endParaRPr lang="en-US" dirty="0"/>
              </a:p>
            </p:txBody>
          </p:sp>
          <p:sp>
            <p:nvSpPr>
              <p:cNvPr id="541797" name="Rectangle 1125"/>
              <p:cNvSpPr>
                <a:spLocks noChangeArrowheads="1"/>
              </p:cNvSpPr>
              <p:nvPr userDrawn="1"/>
            </p:nvSpPr>
            <p:spPr bwMode="auto">
              <a:xfrm>
                <a:off x="3648" y="1550"/>
                <a:ext cx="112" cy="6"/>
              </a:xfrm>
              <a:prstGeom prst="rect">
                <a:avLst/>
              </a:prstGeom>
              <a:solidFill>
                <a:srgbClr val="DFC793"/>
              </a:solidFill>
              <a:ln w="0">
                <a:noFill/>
                <a:miter lim="800000"/>
                <a:headEnd/>
                <a:tailEnd/>
              </a:ln>
            </p:spPr>
            <p:txBody>
              <a:bodyPr/>
              <a:lstStyle/>
              <a:p>
                <a:pPr>
                  <a:defRPr/>
                </a:pPr>
                <a:endParaRPr lang="en-US" dirty="0"/>
              </a:p>
            </p:txBody>
          </p:sp>
          <p:sp>
            <p:nvSpPr>
              <p:cNvPr id="541798" name="Rectangle 1126"/>
              <p:cNvSpPr>
                <a:spLocks noChangeArrowheads="1"/>
              </p:cNvSpPr>
              <p:nvPr userDrawn="1"/>
            </p:nvSpPr>
            <p:spPr bwMode="auto">
              <a:xfrm>
                <a:off x="4459" y="1550"/>
                <a:ext cx="224" cy="6"/>
              </a:xfrm>
              <a:prstGeom prst="rect">
                <a:avLst/>
              </a:prstGeom>
              <a:solidFill>
                <a:srgbClr val="DFC793"/>
              </a:solidFill>
              <a:ln w="0">
                <a:noFill/>
                <a:miter lim="800000"/>
                <a:headEnd/>
                <a:tailEnd/>
              </a:ln>
            </p:spPr>
            <p:txBody>
              <a:bodyPr/>
              <a:lstStyle/>
              <a:p>
                <a:pPr>
                  <a:defRPr/>
                </a:pPr>
                <a:endParaRPr lang="en-US" dirty="0"/>
              </a:p>
            </p:txBody>
          </p:sp>
          <p:sp>
            <p:nvSpPr>
              <p:cNvPr id="541799" name="Rectangle 1127"/>
              <p:cNvSpPr>
                <a:spLocks noChangeArrowheads="1"/>
              </p:cNvSpPr>
              <p:nvPr userDrawn="1"/>
            </p:nvSpPr>
            <p:spPr bwMode="auto">
              <a:xfrm>
                <a:off x="4700" y="1550"/>
                <a:ext cx="67" cy="6"/>
              </a:xfrm>
              <a:prstGeom prst="rect">
                <a:avLst/>
              </a:prstGeom>
              <a:solidFill>
                <a:srgbClr val="DFC793"/>
              </a:solidFill>
              <a:ln w="0">
                <a:noFill/>
                <a:miter lim="800000"/>
                <a:headEnd/>
                <a:tailEnd/>
              </a:ln>
            </p:spPr>
            <p:txBody>
              <a:bodyPr/>
              <a:lstStyle/>
              <a:p>
                <a:pPr>
                  <a:defRPr/>
                </a:pPr>
                <a:endParaRPr lang="en-US" dirty="0"/>
              </a:p>
            </p:txBody>
          </p:sp>
          <p:sp>
            <p:nvSpPr>
              <p:cNvPr id="541800" name="Rectangle 1128"/>
              <p:cNvSpPr>
                <a:spLocks noChangeArrowheads="1"/>
              </p:cNvSpPr>
              <p:nvPr userDrawn="1"/>
            </p:nvSpPr>
            <p:spPr bwMode="auto">
              <a:xfrm>
                <a:off x="5802" y="1550"/>
                <a:ext cx="6" cy="6"/>
              </a:xfrm>
              <a:prstGeom prst="rect">
                <a:avLst/>
              </a:prstGeom>
              <a:solidFill>
                <a:srgbClr val="DFC793"/>
              </a:solidFill>
              <a:ln w="0">
                <a:noFill/>
                <a:miter lim="800000"/>
                <a:headEnd/>
                <a:tailEnd/>
              </a:ln>
            </p:spPr>
            <p:txBody>
              <a:bodyPr/>
              <a:lstStyle/>
              <a:p>
                <a:pPr>
                  <a:defRPr/>
                </a:pPr>
                <a:endParaRPr lang="en-US" dirty="0"/>
              </a:p>
            </p:txBody>
          </p:sp>
          <p:sp>
            <p:nvSpPr>
              <p:cNvPr id="541801" name="Rectangle 1129"/>
              <p:cNvSpPr>
                <a:spLocks noChangeArrowheads="1"/>
              </p:cNvSpPr>
              <p:nvPr userDrawn="1"/>
            </p:nvSpPr>
            <p:spPr bwMode="auto">
              <a:xfrm>
                <a:off x="3648" y="1556"/>
                <a:ext cx="118" cy="5"/>
              </a:xfrm>
              <a:prstGeom prst="rect">
                <a:avLst/>
              </a:prstGeom>
              <a:solidFill>
                <a:srgbClr val="DFC793"/>
              </a:solidFill>
              <a:ln w="0">
                <a:noFill/>
                <a:miter lim="800000"/>
                <a:headEnd/>
                <a:tailEnd/>
              </a:ln>
            </p:spPr>
            <p:txBody>
              <a:bodyPr/>
              <a:lstStyle/>
              <a:p>
                <a:pPr>
                  <a:defRPr/>
                </a:pPr>
                <a:endParaRPr lang="en-US" dirty="0"/>
              </a:p>
            </p:txBody>
          </p:sp>
          <p:sp>
            <p:nvSpPr>
              <p:cNvPr id="541802" name="Rectangle 1130"/>
              <p:cNvSpPr>
                <a:spLocks noChangeArrowheads="1"/>
              </p:cNvSpPr>
              <p:nvPr userDrawn="1"/>
            </p:nvSpPr>
            <p:spPr bwMode="auto">
              <a:xfrm>
                <a:off x="4465" y="1556"/>
                <a:ext cx="224" cy="5"/>
              </a:xfrm>
              <a:prstGeom prst="rect">
                <a:avLst/>
              </a:prstGeom>
              <a:solidFill>
                <a:srgbClr val="DFC793"/>
              </a:solidFill>
              <a:ln w="0">
                <a:noFill/>
                <a:miter lim="800000"/>
                <a:headEnd/>
                <a:tailEnd/>
              </a:ln>
            </p:spPr>
            <p:txBody>
              <a:bodyPr/>
              <a:lstStyle/>
              <a:p>
                <a:pPr>
                  <a:defRPr/>
                </a:pPr>
                <a:endParaRPr lang="en-US" dirty="0"/>
              </a:p>
            </p:txBody>
          </p:sp>
          <p:sp>
            <p:nvSpPr>
              <p:cNvPr id="541803" name="Rectangle 1131"/>
              <p:cNvSpPr>
                <a:spLocks noChangeArrowheads="1"/>
              </p:cNvSpPr>
              <p:nvPr userDrawn="1"/>
            </p:nvSpPr>
            <p:spPr bwMode="auto">
              <a:xfrm>
                <a:off x="4700" y="1556"/>
                <a:ext cx="73" cy="5"/>
              </a:xfrm>
              <a:prstGeom prst="rect">
                <a:avLst/>
              </a:prstGeom>
              <a:solidFill>
                <a:srgbClr val="DFC793"/>
              </a:solidFill>
              <a:ln w="0">
                <a:noFill/>
                <a:miter lim="800000"/>
                <a:headEnd/>
                <a:tailEnd/>
              </a:ln>
            </p:spPr>
            <p:txBody>
              <a:bodyPr/>
              <a:lstStyle/>
              <a:p>
                <a:pPr>
                  <a:defRPr/>
                </a:pPr>
                <a:endParaRPr lang="en-US" dirty="0"/>
              </a:p>
            </p:txBody>
          </p:sp>
          <p:sp>
            <p:nvSpPr>
              <p:cNvPr id="541804" name="Rectangle 1132"/>
              <p:cNvSpPr>
                <a:spLocks noChangeArrowheads="1"/>
              </p:cNvSpPr>
              <p:nvPr userDrawn="1"/>
            </p:nvSpPr>
            <p:spPr bwMode="auto">
              <a:xfrm>
                <a:off x="5802" y="1556"/>
                <a:ext cx="6" cy="5"/>
              </a:xfrm>
              <a:prstGeom prst="rect">
                <a:avLst/>
              </a:prstGeom>
              <a:solidFill>
                <a:srgbClr val="DFC793"/>
              </a:solidFill>
              <a:ln w="0">
                <a:noFill/>
                <a:miter lim="800000"/>
                <a:headEnd/>
                <a:tailEnd/>
              </a:ln>
            </p:spPr>
            <p:txBody>
              <a:bodyPr/>
              <a:lstStyle/>
              <a:p>
                <a:pPr>
                  <a:defRPr/>
                </a:pPr>
                <a:endParaRPr lang="en-US" dirty="0"/>
              </a:p>
            </p:txBody>
          </p:sp>
          <p:sp>
            <p:nvSpPr>
              <p:cNvPr id="541805" name="Rectangle 1133"/>
              <p:cNvSpPr>
                <a:spLocks noChangeArrowheads="1"/>
              </p:cNvSpPr>
              <p:nvPr userDrawn="1"/>
            </p:nvSpPr>
            <p:spPr bwMode="auto">
              <a:xfrm>
                <a:off x="3648" y="1561"/>
                <a:ext cx="140" cy="6"/>
              </a:xfrm>
              <a:prstGeom prst="rect">
                <a:avLst/>
              </a:prstGeom>
              <a:solidFill>
                <a:srgbClr val="DFC793"/>
              </a:solidFill>
              <a:ln w="0">
                <a:noFill/>
                <a:miter lim="800000"/>
                <a:headEnd/>
                <a:tailEnd/>
              </a:ln>
            </p:spPr>
            <p:txBody>
              <a:bodyPr/>
              <a:lstStyle/>
              <a:p>
                <a:pPr>
                  <a:defRPr/>
                </a:pPr>
                <a:endParaRPr lang="en-US" dirty="0"/>
              </a:p>
            </p:txBody>
          </p:sp>
          <p:sp>
            <p:nvSpPr>
              <p:cNvPr id="541806" name="Rectangle 1134"/>
              <p:cNvSpPr>
                <a:spLocks noChangeArrowheads="1"/>
              </p:cNvSpPr>
              <p:nvPr userDrawn="1"/>
            </p:nvSpPr>
            <p:spPr bwMode="auto">
              <a:xfrm>
                <a:off x="4471" y="1561"/>
                <a:ext cx="302" cy="6"/>
              </a:xfrm>
              <a:prstGeom prst="rect">
                <a:avLst/>
              </a:prstGeom>
              <a:solidFill>
                <a:srgbClr val="DFC793"/>
              </a:solidFill>
              <a:ln w="0">
                <a:noFill/>
                <a:miter lim="800000"/>
                <a:headEnd/>
                <a:tailEnd/>
              </a:ln>
            </p:spPr>
            <p:txBody>
              <a:bodyPr/>
              <a:lstStyle/>
              <a:p>
                <a:pPr>
                  <a:defRPr/>
                </a:pPr>
                <a:endParaRPr lang="en-US" dirty="0"/>
              </a:p>
            </p:txBody>
          </p:sp>
          <p:sp>
            <p:nvSpPr>
              <p:cNvPr id="541807" name="Rectangle 1135"/>
              <p:cNvSpPr>
                <a:spLocks noChangeArrowheads="1"/>
              </p:cNvSpPr>
              <p:nvPr userDrawn="1"/>
            </p:nvSpPr>
            <p:spPr bwMode="auto">
              <a:xfrm>
                <a:off x="5802" y="1561"/>
                <a:ext cx="6" cy="6"/>
              </a:xfrm>
              <a:prstGeom prst="rect">
                <a:avLst/>
              </a:prstGeom>
              <a:solidFill>
                <a:srgbClr val="DFC793"/>
              </a:solidFill>
              <a:ln w="0">
                <a:noFill/>
                <a:miter lim="800000"/>
                <a:headEnd/>
                <a:tailEnd/>
              </a:ln>
            </p:spPr>
            <p:txBody>
              <a:bodyPr/>
              <a:lstStyle/>
              <a:p>
                <a:pPr>
                  <a:defRPr/>
                </a:pPr>
                <a:endParaRPr lang="en-US" dirty="0"/>
              </a:p>
            </p:txBody>
          </p:sp>
          <p:sp>
            <p:nvSpPr>
              <p:cNvPr id="541808" name="Rectangle 1136"/>
              <p:cNvSpPr>
                <a:spLocks noChangeArrowheads="1"/>
              </p:cNvSpPr>
              <p:nvPr userDrawn="1"/>
            </p:nvSpPr>
            <p:spPr bwMode="auto">
              <a:xfrm>
                <a:off x="3648" y="1567"/>
                <a:ext cx="157" cy="5"/>
              </a:xfrm>
              <a:prstGeom prst="rect">
                <a:avLst/>
              </a:prstGeom>
              <a:solidFill>
                <a:srgbClr val="DFC793"/>
              </a:solidFill>
              <a:ln w="0">
                <a:noFill/>
                <a:miter lim="800000"/>
                <a:headEnd/>
                <a:tailEnd/>
              </a:ln>
            </p:spPr>
            <p:txBody>
              <a:bodyPr/>
              <a:lstStyle/>
              <a:p>
                <a:pPr>
                  <a:defRPr/>
                </a:pPr>
                <a:endParaRPr lang="en-US" dirty="0"/>
              </a:p>
            </p:txBody>
          </p:sp>
          <p:sp>
            <p:nvSpPr>
              <p:cNvPr id="541809" name="Rectangle 1137"/>
              <p:cNvSpPr>
                <a:spLocks noChangeArrowheads="1"/>
              </p:cNvSpPr>
              <p:nvPr userDrawn="1"/>
            </p:nvSpPr>
            <p:spPr bwMode="auto">
              <a:xfrm>
                <a:off x="4476" y="1567"/>
                <a:ext cx="297" cy="5"/>
              </a:xfrm>
              <a:prstGeom prst="rect">
                <a:avLst/>
              </a:prstGeom>
              <a:solidFill>
                <a:srgbClr val="DFC793"/>
              </a:solidFill>
              <a:ln w="0">
                <a:noFill/>
                <a:miter lim="800000"/>
                <a:headEnd/>
                <a:tailEnd/>
              </a:ln>
            </p:spPr>
            <p:txBody>
              <a:bodyPr/>
              <a:lstStyle/>
              <a:p>
                <a:pPr>
                  <a:defRPr/>
                </a:pPr>
                <a:endParaRPr lang="en-US" dirty="0"/>
              </a:p>
            </p:txBody>
          </p:sp>
          <p:sp>
            <p:nvSpPr>
              <p:cNvPr id="541810" name="Rectangle 1138"/>
              <p:cNvSpPr>
                <a:spLocks noChangeArrowheads="1"/>
              </p:cNvSpPr>
              <p:nvPr userDrawn="1"/>
            </p:nvSpPr>
            <p:spPr bwMode="auto">
              <a:xfrm>
                <a:off x="5802" y="1567"/>
                <a:ext cx="6" cy="5"/>
              </a:xfrm>
              <a:prstGeom prst="rect">
                <a:avLst/>
              </a:prstGeom>
              <a:solidFill>
                <a:srgbClr val="DFC793"/>
              </a:solidFill>
              <a:ln w="0">
                <a:noFill/>
                <a:miter lim="800000"/>
                <a:headEnd/>
                <a:tailEnd/>
              </a:ln>
            </p:spPr>
            <p:txBody>
              <a:bodyPr/>
              <a:lstStyle/>
              <a:p>
                <a:pPr>
                  <a:defRPr/>
                </a:pPr>
                <a:endParaRPr lang="en-US" dirty="0"/>
              </a:p>
            </p:txBody>
          </p:sp>
          <p:sp>
            <p:nvSpPr>
              <p:cNvPr id="541811" name="Rectangle 1139"/>
              <p:cNvSpPr>
                <a:spLocks noChangeArrowheads="1"/>
              </p:cNvSpPr>
              <p:nvPr userDrawn="1"/>
            </p:nvSpPr>
            <p:spPr bwMode="auto">
              <a:xfrm>
                <a:off x="3648" y="1572"/>
                <a:ext cx="173" cy="6"/>
              </a:xfrm>
              <a:prstGeom prst="rect">
                <a:avLst/>
              </a:prstGeom>
              <a:solidFill>
                <a:srgbClr val="DFC793"/>
              </a:solidFill>
              <a:ln w="0">
                <a:noFill/>
                <a:miter lim="800000"/>
                <a:headEnd/>
                <a:tailEnd/>
              </a:ln>
            </p:spPr>
            <p:txBody>
              <a:bodyPr/>
              <a:lstStyle/>
              <a:p>
                <a:pPr>
                  <a:defRPr/>
                </a:pPr>
                <a:endParaRPr lang="en-US" dirty="0"/>
              </a:p>
            </p:txBody>
          </p:sp>
          <p:sp>
            <p:nvSpPr>
              <p:cNvPr id="541812" name="Rectangle 1140"/>
              <p:cNvSpPr>
                <a:spLocks noChangeArrowheads="1"/>
              </p:cNvSpPr>
              <p:nvPr userDrawn="1"/>
            </p:nvSpPr>
            <p:spPr bwMode="auto">
              <a:xfrm>
                <a:off x="4482" y="1572"/>
                <a:ext cx="296" cy="6"/>
              </a:xfrm>
              <a:prstGeom prst="rect">
                <a:avLst/>
              </a:prstGeom>
              <a:solidFill>
                <a:srgbClr val="DFC793"/>
              </a:solidFill>
              <a:ln w="0">
                <a:noFill/>
                <a:miter lim="800000"/>
                <a:headEnd/>
                <a:tailEnd/>
              </a:ln>
            </p:spPr>
            <p:txBody>
              <a:bodyPr/>
              <a:lstStyle/>
              <a:p>
                <a:pPr>
                  <a:defRPr/>
                </a:pPr>
                <a:endParaRPr lang="en-US" dirty="0"/>
              </a:p>
            </p:txBody>
          </p:sp>
          <p:sp>
            <p:nvSpPr>
              <p:cNvPr id="541813" name="Rectangle 1141"/>
              <p:cNvSpPr>
                <a:spLocks noChangeArrowheads="1"/>
              </p:cNvSpPr>
              <p:nvPr userDrawn="1"/>
            </p:nvSpPr>
            <p:spPr bwMode="auto">
              <a:xfrm>
                <a:off x="5802" y="1572"/>
                <a:ext cx="6" cy="6"/>
              </a:xfrm>
              <a:prstGeom prst="rect">
                <a:avLst/>
              </a:prstGeom>
              <a:solidFill>
                <a:srgbClr val="DFC793"/>
              </a:solidFill>
              <a:ln w="0">
                <a:noFill/>
                <a:miter lim="800000"/>
                <a:headEnd/>
                <a:tailEnd/>
              </a:ln>
            </p:spPr>
            <p:txBody>
              <a:bodyPr/>
              <a:lstStyle/>
              <a:p>
                <a:pPr>
                  <a:defRPr/>
                </a:pPr>
                <a:endParaRPr lang="en-US" dirty="0"/>
              </a:p>
            </p:txBody>
          </p:sp>
          <p:sp>
            <p:nvSpPr>
              <p:cNvPr id="541814" name="Rectangle 1142"/>
              <p:cNvSpPr>
                <a:spLocks noChangeArrowheads="1"/>
              </p:cNvSpPr>
              <p:nvPr userDrawn="1"/>
            </p:nvSpPr>
            <p:spPr bwMode="auto">
              <a:xfrm>
                <a:off x="3648" y="1578"/>
                <a:ext cx="213" cy="6"/>
              </a:xfrm>
              <a:prstGeom prst="rect">
                <a:avLst/>
              </a:prstGeom>
              <a:solidFill>
                <a:srgbClr val="DFC793"/>
              </a:solidFill>
              <a:ln w="0">
                <a:noFill/>
                <a:miter lim="800000"/>
                <a:headEnd/>
                <a:tailEnd/>
              </a:ln>
            </p:spPr>
            <p:txBody>
              <a:bodyPr/>
              <a:lstStyle/>
              <a:p>
                <a:pPr>
                  <a:defRPr/>
                </a:pPr>
                <a:endParaRPr lang="en-US" dirty="0"/>
              </a:p>
            </p:txBody>
          </p:sp>
          <p:sp>
            <p:nvSpPr>
              <p:cNvPr id="541815" name="Rectangle 1143"/>
              <p:cNvSpPr>
                <a:spLocks noChangeArrowheads="1"/>
              </p:cNvSpPr>
              <p:nvPr userDrawn="1"/>
            </p:nvSpPr>
            <p:spPr bwMode="auto">
              <a:xfrm>
                <a:off x="4493" y="1578"/>
                <a:ext cx="285" cy="6"/>
              </a:xfrm>
              <a:prstGeom prst="rect">
                <a:avLst/>
              </a:prstGeom>
              <a:solidFill>
                <a:srgbClr val="DFC793"/>
              </a:solidFill>
              <a:ln w="0">
                <a:noFill/>
                <a:miter lim="800000"/>
                <a:headEnd/>
                <a:tailEnd/>
              </a:ln>
            </p:spPr>
            <p:txBody>
              <a:bodyPr/>
              <a:lstStyle/>
              <a:p>
                <a:pPr>
                  <a:defRPr/>
                </a:pPr>
                <a:endParaRPr lang="en-US" dirty="0"/>
              </a:p>
            </p:txBody>
          </p:sp>
          <p:sp>
            <p:nvSpPr>
              <p:cNvPr id="541816" name="Rectangle 1144"/>
              <p:cNvSpPr>
                <a:spLocks noChangeArrowheads="1"/>
              </p:cNvSpPr>
              <p:nvPr userDrawn="1"/>
            </p:nvSpPr>
            <p:spPr bwMode="auto">
              <a:xfrm>
                <a:off x="5802" y="1578"/>
                <a:ext cx="6" cy="6"/>
              </a:xfrm>
              <a:prstGeom prst="rect">
                <a:avLst/>
              </a:prstGeom>
              <a:solidFill>
                <a:srgbClr val="DFC793"/>
              </a:solidFill>
              <a:ln w="0">
                <a:noFill/>
                <a:miter lim="800000"/>
                <a:headEnd/>
                <a:tailEnd/>
              </a:ln>
            </p:spPr>
            <p:txBody>
              <a:bodyPr/>
              <a:lstStyle/>
              <a:p>
                <a:pPr>
                  <a:defRPr/>
                </a:pPr>
                <a:endParaRPr lang="en-US" dirty="0"/>
              </a:p>
            </p:txBody>
          </p:sp>
          <p:sp>
            <p:nvSpPr>
              <p:cNvPr id="541817" name="Rectangle 1145"/>
              <p:cNvSpPr>
                <a:spLocks noChangeArrowheads="1"/>
              </p:cNvSpPr>
              <p:nvPr userDrawn="1"/>
            </p:nvSpPr>
            <p:spPr bwMode="auto">
              <a:xfrm>
                <a:off x="3648" y="1584"/>
                <a:ext cx="246" cy="5"/>
              </a:xfrm>
              <a:prstGeom prst="rect">
                <a:avLst/>
              </a:prstGeom>
              <a:solidFill>
                <a:srgbClr val="DFC793"/>
              </a:solidFill>
              <a:ln w="0">
                <a:noFill/>
                <a:miter lim="800000"/>
                <a:headEnd/>
                <a:tailEnd/>
              </a:ln>
            </p:spPr>
            <p:txBody>
              <a:bodyPr/>
              <a:lstStyle/>
              <a:p>
                <a:pPr>
                  <a:defRPr/>
                </a:pPr>
                <a:endParaRPr lang="en-US" dirty="0"/>
              </a:p>
            </p:txBody>
          </p:sp>
          <p:sp>
            <p:nvSpPr>
              <p:cNvPr id="541818" name="Rectangle 1146"/>
              <p:cNvSpPr>
                <a:spLocks noChangeArrowheads="1"/>
              </p:cNvSpPr>
              <p:nvPr userDrawn="1"/>
            </p:nvSpPr>
            <p:spPr bwMode="auto">
              <a:xfrm>
                <a:off x="4499" y="1584"/>
                <a:ext cx="285" cy="5"/>
              </a:xfrm>
              <a:prstGeom prst="rect">
                <a:avLst/>
              </a:prstGeom>
              <a:solidFill>
                <a:srgbClr val="DFC793"/>
              </a:solidFill>
              <a:ln w="0">
                <a:noFill/>
                <a:miter lim="800000"/>
                <a:headEnd/>
                <a:tailEnd/>
              </a:ln>
            </p:spPr>
            <p:txBody>
              <a:bodyPr/>
              <a:lstStyle/>
              <a:p>
                <a:pPr>
                  <a:defRPr/>
                </a:pPr>
                <a:endParaRPr lang="en-US" dirty="0"/>
              </a:p>
            </p:txBody>
          </p:sp>
          <p:sp>
            <p:nvSpPr>
              <p:cNvPr id="541819" name="Rectangle 1147"/>
              <p:cNvSpPr>
                <a:spLocks noChangeArrowheads="1"/>
              </p:cNvSpPr>
              <p:nvPr userDrawn="1"/>
            </p:nvSpPr>
            <p:spPr bwMode="auto">
              <a:xfrm>
                <a:off x="5802" y="1584"/>
                <a:ext cx="6" cy="5"/>
              </a:xfrm>
              <a:prstGeom prst="rect">
                <a:avLst/>
              </a:prstGeom>
              <a:solidFill>
                <a:srgbClr val="DFC793"/>
              </a:solidFill>
              <a:ln w="0">
                <a:noFill/>
                <a:miter lim="800000"/>
                <a:headEnd/>
                <a:tailEnd/>
              </a:ln>
            </p:spPr>
            <p:txBody>
              <a:bodyPr/>
              <a:lstStyle/>
              <a:p>
                <a:pPr>
                  <a:defRPr/>
                </a:pPr>
                <a:endParaRPr lang="en-US" dirty="0"/>
              </a:p>
            </p:txBody>
          </p:sp>
          <p:sp>
            <p:nvSpPr>
              <p:cNvPr id="541820" name="Rectangle 1148"/>
              <p:cNvSpPr>
                <a:spLocks noChangeArrowheads="1"/>
              </p:cNvSpPr>
              <p:nvPr userDrawn="1"/>
            </p:nvSpPr>
            <p:spPr bwMode="auto">
              <a:xfrm>
                <a:off x="3648" y="1589"/>
                <a:ext cx="313" cy="6"/>
              </a:xfrm>
              <a:prstGeom prst="rect">
                <a:avLst/>
              </a:prstGeom>
              <a:solidFill>
                <a:srgbClr val="DFC793"/>
              </a:solidFill>
              <a:ln w="0">
                <a:noFill/>
                <a:miter lim="800000"/>
                <a:headEnd/>
                <a:tailEnd/>
              </a:ln>
            </p:spPr>
            <p:txBody>
              <a:bodyPr/>
              <a:lstStyle/>
              <a:p>
                <a:pPr>
                  <a:defRPr/>
                </a:pPr>
                <a:endParaRPr lang="en-US" dirty="0"/>
              </a:p>
            </p:txBody>
          </p:sp>
          <p:sp>
            <p:nvSpPr>
              <p:cNvPr id="541821" name="Rectangle 1149"/>
              <p:cNvSpPr>
                <a:spLocks noChangeArrowheads="1"/>
              </p:cNvSpPr>
              <p:nvPr userDrawn="1"/>
            </p:nvSpPr>
            <p:spPr bwMode="auto">
              <a:xfrm>
                <a:off x="4504" y="1589"/>
                <a:ext cx="280" cy="6"/>
              </a:xfrm>
              <a:prstGeom prst="rect">
                <a:avLst/>
              </a:prstGeom>
              <a:solidFill>
                <a:srgbClr val="DFC793"/>
              </a:solidFill>
              <a:ln w="0">
                <a:noFill/>
                <a:miter lim="800000"/>
                <a:headEnd/>
                <a:tailEnd/>
              </a:ln>
            </p:spPr>
            <p:txBody>
              <a:bodyPr/>
              <a:lstStyle/>
              <a:p>
                <a:pPr>
                  <a:defRPr/>
                </a:pPr>
                <a:endParaRPr lang="en-US" dirty="0"/>
              </a:p>
            </p:txBody>
          </p:sp>
          <p:sp>
            <p:nvSpPr>
              <p:cNvPr id="541822" name="Rectangle 1150"/>
              <p:cNvSpPr>
                <a:spLocks noChangeArrowheads="1"/>
              </p:cNvSpPr>
              <p:nvPr userDrawn="1"/>
            </p:nvSpPr>
            <p:spPr bwMode="auto">
              <a:xfrm>
                <a:off x="5802" y="1589"/>
                <a:ext cx="6" cy="6"/>
              </a:xfrm>
              <a:prstGeom prst="rect">
                <a:avLst/>
              </a:prstGeom>
              <a:solidFill>
                <a:srgbClr val="DFC793"/>
              </a:solidFill>
              <a:ln w="0">
                <a:noFill/>
                <a:miter lim="800000"/>
                <a:headEnd/>
                <a:tailEnd/>
              </a:ln>
            </p:spPr>
            <p:txBody>
              <a:bodyPr/>
              <a:lstStyle/>
              <a:p>
                <a:pPr>
                  <a:defRPr/>
                </a:pPr>
                <a:endParaRPr lang="en-US" dirty="0"/>
              </a:p>
            </p:txBody>
          </p:sp>
          <p:sp>
            <p:nvSpPr>
              <p:cNvPr id="541823" name="Rectangle 1151"/>
              <p:cNvSpPr>
                <a:spLocks noChangeArrowheads="1"/>
              </p:cNvSpPr>
              <p:nvPr userDrawn="1"/>
            </p:nvSpPr>
            <p:spPr bwMode="auto">
              <a:xfrm>
                <a:off x="3648" y="1595"/>
                <a:ext cx="381" cy="5"/>
              </a:xfrm>
              <a:prstGeom prst="rect">
                <a:avLst/>
              </a:prstGeom>
              <a:solidFill>
                <a:srgbClr val="DFC793"/>
              </a:solidFill>
              <a:ln w="0">
                <a:noFill/>
                <a:miter lim="800000"/>
                <a:headEnd/>
                <a:tailEnd/>
              </a:ln>
            </p:spPr>
            <p:txBody>
              <a:bodyPr/>
              <a:lstStyle/>
              <a:p>
                <a:pPr>
                  <a:defRPr/>
                </a:pPr>
                <a:endParaRPr lang="en-US" dirty="0"/>
              </a:p>
            </p:txBody>
          </p:sp>
          <p:sp>
            <p:nvSpPr>
              <p:cNvPr id="541824" name="Rectangle 1152"/>
              <p:cNvSpPr>
                <a:spLocks noChangeArrowheads="1"/>
              </p:cNvSpPr>
              <p:nvPr userDrawn="1"/>
            </p:nvSpPr>
            <p:spPr bwMode="auto">
              <a:xfrm>
                <a:off x="4510" y="1595"/>
                <a:ext cx="280" cy="5"/>
              </a:xfrm>
              <a:prstGeom prst="rect">
                <a:avLst/>
              </a:prstGeom>
              <a:solidFill>
                <a:srgbClr val="DFC793"/>
              </a:solidFill>
              <a:ln w="0">
                <a:noFill/>
                <a:miter lim="800000"/>
                <a:headEnd/>
                <a:tailEnd/>
              </a:ln>
            </p:spPr>
            <p:txBody>
              <a:bodyPr/>
              <a:lstStyle/>
              <a:p>
                <a:pPr>
                  <a:defRPr/>
                </a:pPr>
                <a:endParaRPr lang="en-US" dirty="0"/>
              </a:p>
            </p:txBody>
          </p:sp>
          <p:sp>
            <p:nvSpPr>
              <p:cNvPr id="541825" name="Rectangle 1153"/>
              <p:cNvSpPr>
                <a:spLocks noChangeArrowheads="1"/>
              </p:cNvSpPr>
              <p:nvPr userDrawn="1"/>
            </p:nvSpPr>
            <p:spPr bwMode="auto">
              <a:xfrm>
                <a:off x="5802" y="1595"/>
                <a:ext cx="6" cy="5"/>
              </a:xfrm>
              <a:prstGeom prst="rect">
                <a:avLst/>
              </a:prstGeom>
              <a:solidFill>
                <a:srgbClr val="DFC793"/>
              </a:solidFill>
              <a:ln w="0">
                <a:noFill/>
                <a:miter lim="800000"/>
                <a:headEnd/>
                <a:tailEnd/>
              </a:ln>
            </p:spPr>
            <p:txBody>
              <a:bodyPr/>
              <a:lstStyle/>
              <a:p>
                <a:pPr>
                  <a:defRPr/>
                </a:pPr>
                <a:endParaRPr lang="en-US" dirty="0"/>
              </a:p>
            </p:txBody>
          </p:sp>
          <p:sp>
            <p:nvSpPr>
              <p:cNvPr id="541826" name="Rectangle 1154"/>
              <p:cNvSpPr>
                <a:spLocks noChangeArrowheads="1"/>
              </p:cNvSpPr>
              <p:nvPr userDrawn="1"/>
            </p:nvSpPr>
            <p:spPr bwMode="auto">
              <a:xfrm>
                <a:off x="3648" y="1600"/>
                <a:ext cx="448" cy="6"/>
              </a:xfrm>
              <a:prstGeom prst="rect">
                <a:avLst/>
              </a:prstGeom>
              <a:solidFill>
                <a:srgbClr val="DFC793"/>
              </a:solidFill>
              <a:ln w="0">
                <a:noFill/>
                <a:miter lim="800000"/>
                <a:headEnd/>
                <a:tailEnd/>
              </a:ln>
            </p:spPr>
            <p:txBody>
              <a:bodyPr/>
              <a:lstStyle/>
              <a:p>
                <a:pPr>
                  <a:defRPr/>
                </a:pPr>
                <a:endParaRPr lang="en-US" dirty="0"/>
              </a:p>
            </p:txBody>
          </p:sp>
          <p:sp>
            <p:nvSpPr>
              <p:cNvPr id="541827" name="Rectangle 1155"/>
              <p:cNvSpPr>
                <a:spLocks noChangeArrowheads="1"/>
              </p:cNvSpPr>
              <p:nvPr userDrawn="1"/>
            </p:nvSpPr>
            <p:spPr bwMode="auto">
              <a:xfrm>
                <a:off x="4515" y="1600"/>
                <a:ext cx="275" cy="6"/>
              </a:xfrm>
              <a:prstGeom prst="rect">
                <a:avLst/>
              </a:prstGeom>
              <a:solidFill>
                <a:srgbClr val="DFC793"/>
              </a:solidFill>
              <a:ln w="0">
                <a:noFill/>
                <a:miter lim="800000"/>
                <a:headEnd/>
                <a:tailEnd/>
              </a:ln>
            </p:spPr>
            <p:txBody>
              <a:bodyPr/>
              <a:lstStyle/>
              <a:p>
                <a:pPr>
                  <a:defRPr/>
                </a:pPr>
                <a:endParaRPr lang="en-US" dirty="0"/>
              </a:p>
            </p:txBody>
          </p:sp>
          <p:sp>
            <p:nvSpPr>
              <p:cNvPr id="541828" name="Rectangle 1156"/>
              <p:cNvSpPr>
                <a:spLocks noChangeArrowheads="1"/>
              </p:cNvSpPr>
              <p:nvPr userDrawn="1"/>
            </p:nvSpPr>
            <p:spPr bwMode="auto">
              <a:xfrm>
                <a:off x="5802" y="1600"/>
                <a:ext cx="6" cy="6"/>
              </a:xfrm>
              <a:prstGeom prst="rect">
                <a:avLst/>
              </a:prstGeom>
              <a:solidFill>
                <a:srgbClr val="DFC793"/>
              </a:solidFill>
              <a:ln w="0">
                <a:noFill/>
                <a:miter lim="800000"/>
                <a:headEnd/>
                <a:tailEnd/>
              </a:ln>
            </p:spPr>
            <p:txBody>
              <a:bodyPr/>
              <a:lstStyle/>
              <a:p>
                <a:pPr>
                  <a:defRPr/>
                </a:pPr>
                <a:endParaRPr lang="en-US" dirty="0"/>
              </a:p>
            </p:txBody>
          </p:sp>
          <p:sp>
            <p:nvSpPr>
              <p:cNvPr id="541829" name="Rectangle 1157"/>
              <p:cNvSpPr>
                <a:spLocks noChangeArrowheads="1"/>
              </p:cNvSpPr>
              <p:nvPr userDrawn="1"/>
            </p:nvSpPr>
            <p:spPr bwMode="auto">
              <a:xfrm>
                <a:off x="3648" y="1606"/>
                <a:ext cx="515" cy="6"/>
              </a:xfrm>
              <a:prstGeom prst="rect">
                <a:avLst/>
              </a:prstGeom>
              <a:solidFill>
                <a:srgbClr val="DFC793"/>
              </a:solidFill>
              <a:ln w="0">
                <a:noFill/>
                <a:miter lim="800000"/>
                <a:headEnd/>
                <a:tailEnd/>
              </a:ln>
            </p:spPr>
            <p:txBody>
              <a:bodyPr/>
              <a:lstStyle/>
              <a:p>
                <a:pPr>
                  <a:defRPr/>
                </a:pPr>
                <a:endParaRPr lang="en-US" dirty="0"/>
              </a:p>
            </p:txBody>
          </p:sp>
          <p:sp>
            <p:nvSpPr>
              <p:cNvPr id="541830" name="Rectangle 1158"/>
              <p:cNvSpPr>
                <a:spLocks noChangeArrowheads="1"/>
              </p:cNvSpPr>
              <p:nvPr userDrawn="1"/>
            </p:nvSpPr>
            <p:spPr bwMode="auto">
              <a:xfrm>
                <a:off x="4521" y="1606"/>
                <a:ext cx="269" cy="6"/>
              </a:xfrm>
              <a:prstGeom prst="rect">
                <a:avLst/>
              </a:prstGeom>
              <a:solidFill>
                <a:srgbClr val="DFC793"/>
              </a:solidFill>
              <a:ln w="0">
                <a:noFill/>
                <a:miter lim="800000"/>
                <a:headEnd/>
                <a:tailEnd/>
              </a:ln>
            </p:spPr>
            <p:txBody>
              <a:bodyPr/>
              <a:lstStyle/>
              <a:p>
                <a:pPr>
                  <a:defRPr/>
                </a:pPr>
                <a:endParaRPr lang="en-US" dirty="0"/>
              </a:p>
            </p:txBody>
          </p:sp>
          <p:sp>
            <p:nvSpPr>
              <p:cNvPr id="541831" name="Rectangle 1159"/>
              <p:cNvSpPr>
                <a:spLocks noChangeArrowheads="1"/>
              </p:cNvSpPr>
              <p:nvPr userDrawn="1"/>
            </p:nvSpPr>
            <p:spPr bwMode="auto">
              <a:xfrm>
                <a:off x="5802" y="1606"/>
                <a:ext cx="6" cy="6"/>
              </a:xfrm>
              <a:prstGeom prst="rect">
                <a:avLst/>
              </a:prstGeom>
              <a:solidFill>
                <a:srgbClr val="DFC793"/>
              </a:solidFill>
              <a:ln w="0">
                <a:noFill/>
                <a:miter lim="800000"/>
                <a:headEnd/>
                <a:tailEnd/>
              </a:ln>
            </p:spPr>
            <p:txBody>
              <a:bodyPr/>
              <a:lstStyle/>
              <a:p>
                <a:pPr>
                  <a:defRPr/>
                </a:pPr>
                <a:endParaRPr lang="en-US" dirty="0"/>
              </a:p>
            </p:txBody>
          </p:sp>
          <p:sp>
            <p:nvSpPr>
              <p:cNvPr id="541832" name="Rectangle 1160"/>
              <p:cNvSpPr>
                <a:spLocks noChangeArrowheads="1"/>
              </p:cNvSpPr>
              <p:nvPr userDrawn="1"/>
            </p:nvSpPr>
            <p:spPr bwMode="auto">
              <a:xfrm>
                <a:off x="3648" y="1612"/>
                <a:ext cx="582" cy="5"/>
              </a:xfrm>
              <a:prstGeom prst="rect">
                <a:avLst/>
              </a:prstGeom>
              <a:solidFill>
                <a:srgbClr val="DFC793"/>
              </a:solidFill>
              <a:ln w="0">
                <a:noFill/>
                <a:miter lim="800000"/>
                <a:headEnd/>
                <a:tailEnd/>
              </a:ln>
            </p:spPr>
            <p:txBody>
              <a:bodyPr/>
              <a:lstStyle/>
              <a:p>
                <a:pPr>
                  <a:defRPr/>
                </a:pPr>
                <a:endParaRPr lang="en-US" dirty="0"/>
              </a:p>
            </p:txBody>
          </p:sp>
          <p:sp>
            <p:nvSpPr>
              <p:cNvPr id="541833" name="Rectangle 1161"/>
              <p:cNvSpPr>
                <a:spLocks noChangeArrowheads="1"/>
              </p:cNvSpPr>
              <p:nvPr userDrawn="1"/>
            </p:nvSpPr>
            <p:spPr bwMode="auto">
              <a:xfrm>
                <a:off x="4532" y="1612"/>
                <a:ext cx="263" cy="5"/>
              </a:xfrm>
              <a:prstGeom prst="rect">
                <a:avLst/>
              </a:prstGeom>
              <a:solidFill>
                <a:srgbClr val="DFC793"/>
              </a:solidFill>
              <a:ln w="0">
                <a:noFill/>
                <a:miter lim="800000"/>
                <a:headEnd/>
                <a:tailEnd/>
              </a:ln>
            </p:spPr>
            <p:txBody>
              <a:bodyPr/>
              <a:lstStyle/>
              <a:p>
                <a:pPr>
                  <a:defRPr/>
                </a:pPr>
                <a:endParaRPr lang="en-US" dirty="0"/>
              </a:p>
            </p:txBody>
          </p:sp>
          <p:sp>
            <p:nvSpPr>
              <p:cNvPr id="541834" name="Rectangle 1162"/>
              <p:cNvSpPr>
                <a:spLocks noChangeArrowheads="1"/>
              </p:cNvSpPr>
              <p:nvPr userDrawn="1"/>
            </p:nvSpPr>
            <p:spPr bwMode="auto">
              <a:xfrm>
                <a:off x="5802" y="1612"/>
                <a:ext cx="6" cy="5"/>
              </a:xfrm>
              <a:prstGeom prst="rect">
                <a:avLst/>
              </a:prstGeom>
              <a:solidFill>
                <a:srgbClr val="DFC793"/>
              </a:solidFill>
              <a:ln w="0">
                <a:noFill/>
                <a:miter lim="800000"/>
                <a:headEnd/>
                <a:tailEnd/>
              </a:ln>
            </p:spPr>
            <p:txBody>
              <a:bodyPr/>
              <a:lstStyle/>
              <a:p>
                <a:pPr>
                  <a:defRPr/>
                </a:pPr>
                <a:endParaRPr lang="en-US" dirty="0"/>
              </a:p>
            </p:txBody>
          </p:sp>
          <p:sp>
            <p:nvSpPr>
              <p:cNvPr id="541835" name="Rectangle 1163"/>
              <p:cNvSpPr>
                <a:spLocks noChangeArrowheads="1"/>
              </p:cNvSpPr>
              <p:nvPr userDrawn="1"/>
            </p:nvSpPr>
            <p:spPr bwMode="auto">
              <a:xfrm>
                <a:off x="3648" y="1617"/>
                <a:ext cx="649" cy="6"/>
              </a:xfrm>
              <a:prstGeom prst="rect">
                <a:avLst/>
              </a:prstGeom>
              <a:solidFill>
                <a:srgbClr val="DFC793"/>
              </a:solidFill>
              <a:ln w="0">
                <a:noFill/>
                <a:miter lim="800000"/>
                <a:headEnd/>
                <a:tailEnd/>
              </a:ln>
            </p:spPr>
            <p:txBody>
              <a:bodyPr/>
              <a:lstStyle/>
              <a:p>
                <a:pPr>
                  <a:defRPr/>
                </a:pPr>
                <a:endParaRPr lang="en-US" dirty="0"/>
              </a:p>
            </p:txBody>
          </p:sp>
          <p:sp>
            <p:nvSpPr>
              <p:cNvPr id="541836" name="Rectangle 1164"/>
              <p:cNvSpPr>
                <a:spLocks noChangeArrowheads="1"/>
              </p:cNvSpPr>
              <p:nvPr userDrawn="1"/>
            </p:nvSpPr>
            <p:spPr bwMode="auto">
              <a:xfrm>
                <a:off x="4538" y="1617"/>
                <a:ext cx="257" cy="6"/>
              </a:xfrm>
              <a:prstGeom prst="rect">
                <a:avLst/>
              </a:prstGeom>
              <a:solidFill>
                <a:srgbClr val="DFC793"/>
              </a:solidFill>
              <a:ln w="0">
                <a:noFill/>
                <a:miter lim="800000"/>
                <a:headEnd/>
                <a:tailEnd/>
              </a:ln>
            </p:spPr>
            <p:txBody>
              <a:bodyPr/>
              <a:lstStyle/>
              <a:p>
                <a:pPr>
                  <a:defRPr/>
                </a:pPr>
                <a:endParaRPr lang="en-US" dirty="0"/>
              </a:p>
            </p:txBody>
          </p:sp>
          <p:sp>
            <p:nvSpPr>
              <p:cNvPr id="541837" name="Rectangle 1165"/>
              <p:cNvSpPr>
                <a:spLocks noChangeArrowheads="1"/>
              </p:cNvSpPr>
              <p:nvPr userDrawn="1"/>
            </p:nvSpPr>
            <p:spPr bwMode="auto">
              <a:xfrm>
                <a:off x="5802" y="1617"/>
                <a:ext cx="6" cy="6"/>
              </a:xfrm>
              <a:prstGeom prst="rect">
                <a:avLst/>
              </a:prstGeom>
              <a:solidFill>
                <a:srgbClr val="DFC793"/>
              </a:solidFill>
              <a:ln w="0">
                <a:noFill/>
                <a:miter lim="800000"/>
                <a:headEnd/>
                <a:tailEnd/>
              </a:ln>
            </p:spPr>
            <p:txBody>
              <a:bodyPr/>
              <a:lstStyle/>
              <a:p>
                <a:pPr>
                  <a:defRPr/>
                </a:pPr>
                <a:endParaRPr lang="en-US" dirty="0"/>
              </a:p>
            </p:txBody>
          </p:sp>
          <p:sp>
            <p:nvSpPr>
              <p:cNvPr id="541838" name="Rectangle 1166"/>
              <p:cNvSpPr>
                <a:spLocks noChangeArrowheads="1"/>
              </p:cNvSpPr>
              <p:nvPr userDrawn="1"/>
            </p:nvSpPr>
            <p:spPr bwMode="auto">
              <a:xfrm>
                <a:off x="3648" y="1623"/>
                <a:ext cx="716" cy="5"/>
              </a:xfrm>
              <a:prstGeom prst="rect">
                <a:avLst/>
              </a:prstGeom>
              <a:solidFill>
                <a:srgbClr val="DFC793"/>
              </a:solidFill>
              <a:ln w="0">
                <a:noFill/>
                <a:miter lim="800000"/>
                <a:headEnd/>
                <a:tailEnd/>
              </a:ln>
            </p:spPr>
            <p:txBody>
              <a:bodyPr/>
              <a:lstStyle/>
              <a:p>
                <a:pPr>
                  <a:defRPr/>
                </a:pPr>
                <a:endParaRPr lang="en-US" dirty="0"/>
              </a:p>
            </p:txBody>
          </p:sp>
          <p:sp>
            <p:nvSpPr>
              <p:cNvPr id="541839" name="Rectangle 1167"/>
              <p:cNvSpPr>
                <a:spLocks noChangeArrowheads="1"/>
              </p:cNvSpPr>
              <p:nvPr userDrawn="1"/>
            </p:nvSpPr>
            <p:spPr bwMode="auto">
              <a:xfrm>
                <a:off x="4543" y="1623"/>
                <a:ext cx="258" cy="5"/>
              </a:xfrm>
              <a:prstGeom prst="rect">
                <a:avLst/>
              </a:prstGeom>
              <a:solidFill>
                <a:srgbClr val="DFC793"/>
              </a:solidFill>
              <a:ln w="0">
                <a:noFill/>
                <a:miter lim="800000"/>
                <a:headEnd/>
                <a:tailEnd/>
              </a:ln>
            </p:spPr>
            <p:txBody>
              <a:bodyPr/>
              <a:lstStyle/>
              <a:p>
                <a:pPr>
                  <a:defRPr/>
                </a:pPr>
                <a:endParaRPr lang="en-US" dirty="0"/>
              </a:p>
            </p:txBody>
          </p:sp>
          <p:sp>
            <p:nvSpPr>
              <p:cNvPr id="541840" name="Rectangle 1168"/>
              <p:cNvSpPr>
                <a:spLocks noChangeArrowheads="1"/>
              </p:cNvSpPr>
              <p:nvPr userDrawn="1"/>
            </p:nvSpPr>
            <p:spPr bwMode="auto">
              <a:xfrm>
                <a:off x="5802" y="1623"/>
                <a:ext cx="6" cy="5"/>
              </a:xfrm>
              <a:prstGeom prst="rect">
                <a:avLst/>
              </a:prstGeom>
              <a:solidFill>
                <a:srgbClr val="DFC793"/>
              </a:solidFill>
              <a:ln w="0">
                <a:noFill/>
                <a:miter lim="800000"/>
                <a:headEnd/>
                <a:tailEnd/>
              </a:ln>
            </p:spPr>
            <p:txBody>
              <a:bodyPr/>
              <a:lstStyle/>
              <a:p>
                <a:pPr>
                  <a:defRPr/>
                </a:pPr>
                <a:endParaRPr lang="en-US" dirty="0"/>
              </a:p>
            </p:txBody>
          </p:sp>
          <p:sp>
            <p:nvSpPr>
              <p:cNvPr id="541841" name="Rectangle 1169"/>
              <p:cNvSpPr>
                <a:spLocks noChangeArrowheads="1"/>
              </p:cNvSpPr>
              <p:nvPr userDrawn="1"/>
            </p:nvSpPr>
            <p:spPr bwMode="auto">
              <a:xfrm>
                <a:off x="3648" y="1628"/>
                <a:ext cx="783" cy="6"/>
              </a:xfrm>
              <a:prstGeom prst="rect">
                <a:avLst/>
              </a:prstGeom>
              <a:solidFill>
                <a:srgbClr val="DFC793"/>
              </a:solidFill>
              <a:ln w="0">
                <a:noFill/>
                <a:miter lim="800000"/>
                <a:headEnd/>
                <a:tailEnd/>
              </a:ln>
            </p:spPr>
            <p:txBody>
              <a:bodyPr/>
              <a:lstStyle/>
              <a:p>
                <a:pPr>
                  <a:defRPr/>
                </a:pPr>
                <a:endParaRPr lang="en-US" dirty="0"/>
              </a:p>
            </p:txBody>
          </p:sp>
          <p:sp>
            <p:nvSpPr>
              <p:cNvPr id="541842" name="Rectangle 1170"/>
              <p:cNvSpPr>
                <a:spLocks noChangeArrowheads="1"/>
              </p:cNvSpPr>
              <p:nvPr userDrawn="1"/>
            </p:nvSpPr>
            <p:spPr bwMode="auto">
              <a:xfrm>
                <a:off x="4549" y="1628"/>
                <a:ext cx="252" cy="6"/>
              </a:xfrm>
              <a:prstGeom prst="rect">
                <a:avLst/>
              </a:prstGeom>
              <a:solidFill>
                <a:srgbClr val="DFC793"/>
              </a:solidFill>
              <a:ln w="0">
                <a:noFill/>
                <a:miter lim="800000"/>
                <a:headEnd/>
                <a:tailEnd/>
              </a:ln>
            </p:spPr>
            <p:txBody>
              <a:bodyPr/>
              <a:lstStyle/>
              <a:p>
                <a:pPr>
                  <a:defRPr/>
                </a:pPr>
                <a:endParaRPr lang="en-US" dirty="0"/>
              </a:p>
            </p:txBody>
          </p:sp>
          <p:sp>
            <p:nvSpPr>
              <p:cNvPr id="541843" name="Rectangle 1171"/>
              <p:cNvSpPr>
                <a:spLocks noChangeArrowheads="1"/>
              </p:cNvSpPr>
              <p:nvPr userDrawn="1"/>
            </p:nvSpPr>
            <p:spPr bwMode="auto">
              <a:xfrm>
                <a:off x="5802" y="1628"/>
                <a:ext cx="6" cy="6"/>
              </a:xfrm>
              <a:prstGeom prst="rect">
                <a:avLst/>
              </a:prstGeom>
              <a:solidFill>
                <a:srgbClr val="DFC793"/>
              </a:solidFill>
              <a:ln w="0">
                <a:noFill/>
                <a:miter lim="800000"/>
                <a:headEnd/>
                <a:tailEnd/>
              </a:ln>
            </p:spPr>
            <p:txBody>
              <a:bodyPr/>
              <a:lstStyle/>
              <a:p>
                <a:pPr>
                  <a:defRPr/>
                </a:pPr>
                <a:endParaRPr lang="en-US" dirty="0"/>
              </a:p>
            </p:txBody>
          </p:sp>
          <p:sp>
            <p:nvSpPr>
              <p:cNvPr id="541844" name="Rectangle 1172"/>
              <p:cNvSpPr>
                <a:spLocks noChangeArrowheads="1"/>
              </p:cNvSpPr>
              <p:nvPr userDrawn="1"/>
            </p:nvSpPr>
            <p:spPr bwMode="auto">
              <a:xfrm>
                <a:off x="3648" y="1634"/>
                <a:ext cx="851" cy="6"/>
              </a:xfrm>
              <a:prstGeom prst="rect">
                <a:avLst/>
              </a:prstGeom>
              <a:solidFill>
                <a:srgbClr val="DFC793"/>
              </a:solidFill>
              <a:ln w="0">
                <a:noFill/>
                <a:miter lim="800000"/>
                <a:headEnd/>
                <a:tailEnd/>
              </a:ln>
            </p:spPr>
            <p:txBody>
              <a:bodyPr/>
              <a:lstStyle/>
              <a:p>
                <a:pPr>
                  <a:defRPr/>
                </a:pPr>
                <a:endParaRPr lang="en-US" dirty="0"/>
              </a:p>
            </p:txBody>
          </p:sp>
          <p:sp>
            <p:nvSpPr>
              <p:cNvPr id="541845" name="Rectangle 1173"/>
              <p:cNvSpPr>
                <a:spLocks noChangeArrowheads="1"/>
              </p:cNvSpPr>
              <p:nvPr userDrawn="1"/>
            </p:nvSpPr>
            <p:spPr bwMode="auto">
              <a:xfrm>
                <a:off x="4555" y="1634"/>
                <a:ext cx="246" cy="6"/>
              </a:xfrm>
              <a:prstGeom prst="rect">
                <a:avLst/>
              </a:prstGeom>
              <a:solidFill>
                <a:srgbClr val="DFC793"/>
              </a:solidFill>
              <a:ln w="0">
                <a:noFill/>
                <a:miter lim="800000"/>
                <a:headEnd/>
                <a:tailEnd/>
              </a:ln>
            </p:spPr>
            <p:txBody>
              <a:bodyPr/>
              <a:lstStyle/>
              <a:p>
                <a:pPr>
                  <a:defRPr/>
                </a:pPr>
                <a:endParaRPr lang="en-US" dirty="0"/>
              </a:p>
            </p:txBody>
          </p:sp>
          <p:sp>
            <p:nvSpPr>
              <p:cNvPr id="541846" name="Rectangle 1174"/>
              <p:cNvSpPr>
                <a:spLocks noChangeArrowheads="1"/>
              </p:cNvSpPr>
              <p:nvPr userDrawn="1"/>
            </p:nvSpPr>
            <p:spPr bwMode="auto">
              <a:xfrm>
                <a:off x="5802" y="1634"/>
                <a:ext cx="6" cy="6"/>
              </a:xfrm>
              <a:prstGeom prst="rect">
                <a:avLst/>
              </a:prstGeom>
              <a:solidFill>
                <a:srgbClr val="DFC793"/>
              </a:solidFill>
              <a:ln w="0">
                <a:noFill/>
                <a:miter lim="800000"/>
                <a:headEnd/>
                <a:tailEnd/>
              </a:ln>
            </p:spPr>
            <p:txBody>
              <a:bodyPr/>
              <a:lstStyle/>
              <a:p>
                <a:pPr>
                  <a:defRPr/>
                </a:pPr>
                <a:endParaRPr lang="en-US" dirty="0"/>
              </a:p>
            </p:txBody>
          </p:sp>
          <p:sp>
            <p:nvSpPr>
              <p:cNvPr id="541847" name="Rectangle 1175"/>
              <p:cNvSpPr>
                <a:spLocks noChangeArrowheads="1"/>
              </p:cNvSpPr>
              <p:nvPr userDrawn="1"/>
            </p:nvSpPr>
            <p:spPr bwMode="auto">
              <a:xfrm>
                <a:off x="3648" y="1640"/>
                <a:ext cx="1158" cy="5"/>
              </a:xfrm>
              <a:prstGeom prst="rect">
                <a:avLst/>
              </a:prstGeom>
              <a:solidFill>
                <a:srgbClr val="DFC793"/>
              </a:solidFill>
              <a:ln w="0">
                <a:noFill/>
                <a:miter lim="800000"/>
                <a:headEnd/>
                <a:tailEnd/>
              </a:ln>
            </p:spPr>
            <p:txBody>
              <a:bodyPr/>
              <a:lstStyle/>
              <a:p>
                <a:pPr>
                  <a:defRPr/>
                </a:pPr>
                <a:endParaRPr lang="en-US" dirty="0"/>
              </a:p>
            </p:txBody>
          </p:sp>
          <p:sp>
            <p:nvSpPr>
              <p:cNvPr id="541848" name="Rectangle 1176"/>
              <p:cNvSpPr>
                <a:spLocks noChangeArrowheads="1"/>
              </p:cNvSpPr>
              <p:nvPr userDrawn="1"/>
            </p:nvSpPr>
            <p:spPr bwMode="auto">
              <a:xfrm>
                <a:off x="5802" y="1640"/>
                <a:ext cx="6" cy="5"/>
              </a:xfrm>
              <a:prstGeom prst="rect">
                <a:avLst/>
              </a:prstGeom>
              <a:solidFill>
                <a:srgbClr val="DFC793"/>
              </a:solidFill>
              <a:ln w="0">
                <a:noFill/>
                <a:miter lim="800000"/>
                <a:headEnd/>
                <a:tailEnd/>
              </a:ln>
            </p:spPr>
            <p:txBody>
              <a:bodyPr/>
              <a:lstStyle/>
              <a:p>
                <a:pPr>
                  <a:defRPr/>
                </a:pPr>
                <a:endParaRPr lang="en-US" dirty="0"/>
              </a:p>
            </p:txBody>
          </p:sp>
          <p:sp>
            <p:nvSpPr>
              <p:cNvPr id="541849" name="Rectangle 1177"/>
              <p:cNvSpPr>
                <a:spLocks noChangeArrowheads="1"/>
              </p:cNvSpPr>
              <p:nvPr userDrawn="1"/>
            </p:nvSpPr>
            <p:spPr bwMode="auto">
              <a:xfrm>
                <a:off x="3648" y="1645"/>
                <a:ext cx="173" cy="6"/>
              </a:xfrm>
              <a:prstGeom prst="rect">
                <a:avLst/>
              </a:prstGeom>
              <a:solidFill>
                <a:srgbClr val="DFC793"/>
              </a:solidFill>
              <a:ln w="0">
                <a:noFill/>
                <a:miter lim="800000"/>
                <a:headEnd/>
                <a:tailEnd/>
              </a:ln>
            </p:spPr>
            <p:txBody>
              <a:bodyPr/>
              <a:lstStyle/>
              <a:p>
                <a:pPr>
                  <a:defRPr/>
                </a:pPr>
                <a:endParaRPr lang="en-US" dirty="0"/>
              </a:p>
            </p:txBody>
          </p:sp>
          <p:sp>
            <p:nvSpPr>
              <p:cNvPr id="541850" name="Rectangle 1178"/>
              <p:cNvSpPr>
                <a:spLocks noChangeArrowheads="1"/>
              </p:cNvSpPr>
              <p:nvPr userDrawn="1"/>
            </p:nvSpPr>
            <p:spPr bwMode="auto">
              <a:xfrm>
                <a:off x="3889" y="1645"/>
                <a:ext cx="917" cy="6"/>
              </a:xfrm>
              <a:prstGeom prst="rect">
                <a:avLst/>
              </a:prstGeom>
              <a:solidFill>
                <a:srgbClr val="DFC793"/>
              </a:solidFill>
              <a:ln w="0">
                <a:noFill/>
                <a:miter lim="800000"/>
                <a:headEnd/>
                <a:tailEnd/>
              </a:ln>
            </p:spPr>
            <p:txBody>
              <a:bodyPr/>
              <a:lstStyle/>
              <a:p>
                <a:pPr>
                  <a:defRPr/>
                </a:pPr>
                <a:endParaRPr lang="en-US" dirty="0"/>
              </a:p>
            </p:txBody>
          </p:sp>
          <p:sp>
            <p:nvSpPr>
              <p:cNvPr id="541851" name="Rectangle 1179"/>
              <p:cNvSpPr>
                <a:spLocks noChangeArrowheads="1"/>
              </p:cNvSpPr>
              <p:nvPr userDrawn="1"/>
            </p:nvSpPr>
            <p:spPr bwMode="auto">
              <a:xfrm>
                <a:off x="5802" y="1645"/>
                <a:ext cx="6" cy="6"/>
              </a:xfrm>
              <a:prstGeom prst="rect">
                <a:avLst/>
              </a:prstGeom>
              <a:solidFill>
                <a:srgbClr val="DFC793"/>
              </a:solidFill>
              <a:ln w="0">
                <a:noFill/>
                <a:miter lim="800000"/>
                <a:headEnd/>
                <a:tailEnd/>
              </a:ln>
            </p:spPr>
            <p:txBody>
              <a:bodyPr/>
              <a:lstStyle/>
              <a:p>
                <a:pPr>
                  <a:defRPr/>
                </a:pPr>
                <a:endParaRPr lang="en-US" dirty="0"/>
              </a:p>
            </p:txBody>
          </p:sp>
          <p:sp>
            <p:nvSpPr>
              <p:cNvPr id="541852" name="Rectangle 1180"/>
              <p:cNvSpPr>
                <a:spLocks noChangeArrowheads="1"/>
              </p:cNvSpPr>
              <p:nvPr userDrawn="1"/>
            </p:nvSpPr>
            <p:spPr bwMode="auto">
              <a:xfrm>
                <a:off x="3648" y="1651"/>
                <a:ext cx="151" cy="5"/>
              </a:xfrm>
              <a:prstGeom prst="rect">
                <a:avLst/>
              </a:prstGeom>
              <a:solidFill>
                <a:srgbClr val="DFC793"/>
              </a:solidFill>
              <a:ln w="0">
                <a:noFill/>
                <a:miter lim="800000"/>
                <a:headEnd/>
                <a:tailEnd/>
              </a:ln>
            </p:spPr>
            <p:txBody>
              <a:bodyPr/>
              <a:lstStyle/>
              <a:p>
                <a:pPr>
                  <a:defRPr/>
                </a:pPr>
                <a:endParaRPr lang="en-US" dirty="0"/>
              </a:p>
            </p:txBody>
          </p:sp>
          <p:sp>
            <p:nvSpPr>
              <p:cNvPr id="541853" name="Rectangle 1181"/>
              <p:cNvSpPr>
                <a:spLocks noChangeArrowheads="1"/>
              </p:cNvSpPr>
              <p:nvPr userDrawn="1"/>
            </p:nvSpPr>
            <p:spPr bwMode="auto">
              <a:xfrm>
                <a:off x="3956" y="1651"/>
                <a:ext cx="856" cy="5"/>
              </a:xfrm>
              <a:prstGeom prst="rect">
                <a:avLst/>
              </a:prstGeom>
              <a:solidFill>
                <a:srgbClr val="DFC793"/>
              </a:solidFill>
              <a:ln w="0">
                <a:noFill/>
                <a:miter lim="800000"/>
                <a:headEnd/>
                <a:tailEnd/>
              </a:ln>
            </p:spPr>
            <p:txBody>
              <a:bodyPr/>
              <a:lstStyle/>
              <a:p>
                <a:pPr>
                  <a:defRPr/>
                </a:pPr>
                <a:endParaRPr lang="en-US" dirty="0"/>
              </a:p>
            </p:txBody>
          </p:sp>
          <p:sp>
            <p:nvSpPr>
              <p:cNvPr id="541854" name="Rectangle 1182"/>
              <p:cNvSpPr>
                <a:spLocks noChangeArrowheads="1"/>
              </p:cNvSpPr>
              <p:nvPr userDrawn="1"/>
            </p:nvSpPr>
            <p:spPr bwMode="auto">
              <a:xfrm>
                <a:off x="5802" y="1651"/>
                <a:ext cx="6" cy="5"/>
              </a:xfrm>
              <a:prstGeom prst="rect">
                <a:avLst/>
              </a:prstGeom>
              <a:solidFill>
                <a:srgbClr val="DFC793"/>
              </a:solidFill>
              <a:ln w="0">
                <a:noFill/>
                <a:miter lim="800000"/>
                <a:headEnd/>
                <a:tailEnd/>
              </a:ln>
            </p:spPr>
            <p:txBody>
              <a:bodyPr/>
              <a:lstStyle/>
              <a:p>
                <a:pPr>
                  <a:defRPr/>
                </a:pPr>
                <a:endParaRPr lang="en-US" dirty="0"/>
              </a:p>
            </p:txBody>
          </p:sp>
          <p:sp>
            <p:nvSpPr>
              <p:cNvPr id="541855" name="Rectangle 1183"/>
              <p:cNvSpPr>
                <a:spLocks noChangeArrowheads="1"/>
              </p:cNvSpPr>
              <p:nvPr userDrawn="1"/>
            </p:nvSpPr>
            <p:spPr bwMode="auto">
              <a:xfrm>
                <a:off x="3648" y="1656"/>
                <a:ext cx="123" cy="6"/>
              </a:xfrm>
              <a:prstGeom prst="rect">
                <a:avLst/>
              </a:prstGeom>
              <a:solidFill>
                <a:srgbClr val="DFC793"/>
              </a:solidFill>
              <a:ln w="0">
                <a:noFill/>
                <a:miter lim="800000"/>
                <a:headEnd/>
                <a:tailEnd/>
              </a:ln>
            </p:spPr>
            <p:txBody>
              <a:bodyPr/>
              <a:lstStyle/>
              <a:p>
                <a:pPr>
                  <a:defRPr/>
                </a:pPr>
                <a:endParaRPr lang="en-US" dirty="0"/>
              </a:p>
            </p:txBody>
          </p:sp>
          <p:sp>
            <p:nvSpPr>
              <p:cNvPr id="541856" name="Rectangle 1184"/>
              <p:cNvSpPr>
                <a:spLocks noChangeArrowheads="1"/>
              </p:cNvSpPr>
              <p:nvPr userDrawn="1"/>
            </p:nvSpPr>
            <p:spPr bwMode="auto">
              <a:xfrm>
                <a:off x="4017" y="1656"/>
                <a:ext cx="795" cy="6"/>
              </a:xfrm>
              <a:prstGeom prst="rect">
                <a:avLst/>
              </a:prstGeom>
              <a:solidFill>
                <a:srgbClr val="DFC793"/>
              </a:solidFill>
              <a:ln w="0">
                <a:noFill/>
                <a:miter lim="800000"/>
                <a:headEnd/>
                <a:tailEnd/>
              </a:ln>
            </p:spPr>
            <p:txBody>
              <a:bodyPr/>
              <a:lstStyle/>
              <a:p>
                <a:pPr>
                  <a:defRPr/>
                </a:pPr>
                <a:endParaRPr lang="en-US" dirty="0"/>
              </a:p>
            </p:txBody>
          </p:sp>
          <p:sp>
            <p:nvSpPr>
              <p:cNvPr id="541857" name="Rectangle 1185"/>
              <p:cNvSpPr>
                <a:spLocks noChangeArrowheads="1"/>
              </p:cNvSpPr>
              <p:nvPr userDrawn="1"/>
            </p:nvSpPr>
            <p:spPr bwMode="auto">
              <a:xfrm>
                <a:off x="5802" y="1656"/>
                <a:ext cx="6" cy="6"/>
              </a:xfrm>
              <a:prstGeom prst="rect">
                <a:avLst/>
              </a:prstGeom>
              <a:solidFill>
                <a:srgbClr val="DFC793"/>
              </a:solidFill>
              <a:ln w="0">
                <a:noFill/>
                <a:miter lim="800000"/>
                <a:headEnd/>
                <a:tailEnd/>
              </a:ln>
            </p:spPr>
            <p:txBody>
              <a:bodyPr/>
              <a:lstStyle/>
              <a:p>
                <a:pPr>
                  <a:defRPr/>
                </a:pPr>
                <a:endParaRPr lang="en-US" dirty="0"/>
              </a:p>
            </p:txBody>
          </p:sp>
          <p:sp>
            <p:nvSpPr>
              <p:cNvPr id="541858" name="Rectangle 1186"/>
              <p:cNvSpPr>
                <a:spLocks noChangeArrowheads="1"/>
              </p:cNvSpPr>
              <p:nvPr userDrawn="1"/>
            </p:nvSpPr>
            <p:spPr bwMode="auto">
              <a:xfrm>
                <a:off x="3648" y="1662"/>
                <a:ext cx="118" cy="6"/>
              </a:xfrm>
              <a:prstGeom prst="rect">
                <a:avLst/>
              </a:prstGeom>
              <a:solidFill>
                <a:srgbClr val="DFC793"/>
              </a:solidFill>
              <a:ln w="0">
                <a:noFill/>
                <a:miter lim="800000"/>
                <a:headEnd/>
                <a:tailEnd/>
              </a:ln>
            </p:spPr>
            <p:txBody>
              <a:bodyPr/>
              <a:lstStyle/>
              <a:p>
                <a:pPr>
                  <a:defRPr/>
                </a:pPr>
                <a:endParaRPr lang="en-US" dirty="0"/>
              </a:p>
            </p:txBody>
          </p:sp>
          <p:sp>
            <p:nvSpPr>
              <p:cNvPr id="541859" name="Rectangle 1187"/>
              <p:cNvSpPr>
                <a:spLocks noChangeArrowheads="1"/>
              </p:cNvSpPr>
              <p:nvPr userDrawn="1"/>
            </p:nvSpPr>
            <p:spPr bwMode="auto">
              <a:xfrm>
                <a:off x="4084" y="1662"/>
                <a:ext cx="734" cy="6"/>
              </a:xfrm>
              <a:prstGeom prst="rect">
                <a:avLst/>
              </a:prstGeom>
              <a:solidFill>
                <a:srgbClr val="DFC793"/>
              </a:solidFill>
              <a:ln w="0">
                <a:noFill/>
                <a:miter lim="800000"/>
                <a:headEnd/>
                <a:tailEnd/>
              </a:ln>
            </p:spPr>
            <p:txBody>
              <a:bodyPr/>
              <a:lstStyle/>
              <a:p>
                <a:pPr>
                  <a:defRPr/>
                </a:pPr>
                <a:endParaRPr lang="en-US" dirty="0"/>
              </a:p>
            </p:txBody>
          </p:sp>
          <p:sp>
            <p:nvSpPr>
              <p:cNvPr id="541860" name="Rectangle 1188"/>
              <p:cNvSpPr>
                <a:spLocks noChangeArrowheads="1"/>
              </p:cNvSpPr>
              <p:nvPr userDrawn="1"/>
            </p:nvSpPr>
            <p:spPr bwMode="auto">
              <a:xfrm>
                <a:off x="5802" y="1662"/>
                <a:ext cx="6" cy="6"/>
              </a:xfrm>
              <a:prstGeom prst="rect">
                <a:avLst/>
              </a:prstGeom>
              <a:solidFill>
                <a:srgbClr val="DFC793"/>
              </a:solidFill>
              <a:ln w="0">
                <a:noFill/>
                <a:miter lim="800000"/>
                <a:headEnd/>
                <a:tailEnd/>
              </a:ln>
            </p:spPr>
            <p:txBody>
              <a:bodyPr/>
              <a:lstStyle/>
              <a:p>
                <a:pPr>
                  <a:defRPr/>
                </a:pPr>
                <a:endParaRPr lang="en-US" dirty="0"/>
              </a:p>
            </p:txBody>
          </p:sp>
          <p:sp>
            <p:nvSpPr>
              <p:cNvPr id="541861" name="Rectangle 1189"/>
              <p:cNvSpPr>
                <a:spLocks noChangeArrowheads="1"/>
              </p:cNvSpPr>
              <p:nvPr userDrawn="1"/>
            </p:nvSpPr>
            <p:spPr bwMode="auto">
              <a:xfrm>
                <a:off x="3648" y="1668"/>
                <a:ext cx="112" cy="5"/>
              </a:xfrm>
              <a:prstGeom prst="rect">
                <a:avLst/>
              </a:prstGeom>
              <a:solidFill>
                <a:srgbClr val="DFC793"/>
              </a:solidFill>
              <a:ln w="0">
                <a:noFill/>
                <a:miter lim="800000"/>
                <a:headEnd/>
                <a:tailEnd/>
              </a:ln>
            </p:spPr>
            <p:txBody>
              <a:bodyPr/>
              <a:lstStyle/>
              <a:p>
                <a:pPr>
                  <a:defRPr/>
                </a:pPr>
                <a:endParaRPr lang="en-US" dirty="0"/>
              </a:p>
            </p:txBody>
          </p:sp>
          <p:sp>
            <p:nvSpPr>
              <p:cNvPr id="541862" name="Rectangle 1190"/>
              <p:cNvSpPr>
                <a:spLocks noChangeArrowheads="1"/>
              </p:cNvSpPr>
              <p:nvPr userDrawn="1"/>
            </p:nvSpPr>
            <p:spPr bwMode="auto">
              <a:xfrm>
                <a:off x="4146" y="1668"/>
                <a:ext cx="672" cy="5"/>
              </a:xfrm>
              <a:prstGeom prst="rect">
                <a:avLst/>
              </a:prstGeom>
              <a:solidFill>
                <a:srgbClr val="DFC793"/>
              </a:solidFill>
              <a:ln w="0">
                <a:noFill/>
                <a:miter lim="800000"/>
                <a:headEnd/>
                <a:tailEnd/>
              </a:ln>
            </p:spPr>
            <p:txBody>
              <a:bodyPr/>
              <a:lstStyle/>
              <a:p>
                <a:pPr>
                  <a:defRPr/>
                </a:pPr>
                <a:endParaRPr lang="en-US" dirty="0"/>
              </a:p>
            </p:txBody>
          </p:sp>
          <p:sp>
            <p:nvSpPr>
              <p:cNvPr id="541863" name="Rectangle 1191"/>
              <p:cNvSpPr>
                <a:spLocks noChangeArrowheads="1"/>
              </p:cNvSpPr>
              <p:nvPr userDrawn="1"/>
            </p:nvSpPr>
            <p:spPr bwMode="auto">
              <a:xfrm>
                <a:off x="5802" y="1668"/>
                <a:ext cx="6" cy="5"/>
              </a:xfrm>
              <a:prstGeom prst="rect">
                <a:avLst/>
              </a:prstGeom>
              <a:solidFill>
                <a:srgbClr val="DFC793"/>
              </a:solidFill>
              <a:ln w="0">
                <a:noFill/>
                <a:miter lim="800000"/>
                <a:headEnd/>
                <a:tailEnd/>
              </a:ln>
            </p:spPr>
            <p:txBody>
              <a:bodyPr/>
              <a:lstStyle/>
              <a:p>
                <a:pPr>
                  <a:defRPr/>
                </a:pPr>
                <a:endParaRPr lang="en-US" dirty="0"/>
              </a:p>
            </p:txBody>
          </p:sp>
          <p:sp>
            <p:nvSpPr>
              <p:cNvPr id="541864" name="Rectangle 1192"/>
              <p:cNvSpPr>
                <a:spLocks noChangeArrowheads="1"/>
              </p:cNvSpPr>
              <p:nvPr userDrawn="1"/>
            </p:nvSpPr>
            <p:spPr bwMode="auto">
              <a:xfrm>
                <a:off x="3648" y="1673"/>
                <a:ext cx="101" cy="6"/>
              </a:xfrm>
              <a:prstGeom prst="rect">
                <a:avLst/>
              </a:prstGeom>
              <a:solidFill>
                <a:srgbClr val="DFC793"/>
              </a:solidFill>
              <a:ln w="0">
                <a:noFill/>
                <a:miter lim="800000"/>
                <a:headEnd/>
                <a:tailEnd/>
              </a:ln>
            </p:spPr>
            <p:txBody>
              <a:bodyPr/>
              <a:lstStyle/>
              <a:p>
                <a:pPr>
                  <a:defRPr/>
                </a:pPr>
                <a:endParaRPr lang="en-US" dirty="0"/>
              </a:p>
            </p:txBody>
          </p:sp>
          <p:sp>
            <p:nvSpPr>
              <p:cNvPr id="541865" name="Rectangle 1193"/>
              <p:cNvSpPr>
                <a:spLocks noChangeArrowheads="1"/>
              </p:cNvSpPr>
              <p:nvPr userDrawn="1"/>
            </p:nvSpPr>
            <p:spPr bwMode="auto">
              <a:xfrm>
                <a:off x="4213" y="1673"/>
                <a:ext cx="605" cy="6"/>
              </a:xfrm>
              <a:prstGeom prst="rect">
                <a:avLst/>
              </a:prstGeom>
              <a:solidFill>
                <a:srgbClr val="DFC793"/>
              </a:solidFill>
              <a:ln w="0">
                <a:noFill/>
                <a:miter lim="800000"/>
                <a:headEnd/>
                <a:tailEnd/>
              </a:ln>
            </p:spPr>
            <p:txBody>
              <a:bodyPr/>
              <a:lstStyle/>
              <a:p>
                <a:pPr>
                  <a:defRPr/>
                </a:pPr>
                <a:endParaRPr lang="en-US" dirty="0"/>
              </a:p>
            </p:txBody>
          </p:sp>
          <p:sp>
            <p:nvSpPr>
              <p:cNvPr id="541866" name="Rectangle 1194"/>
              <p:cNvSpPr>
                <a:spLocks noChangeArrowheads="1"/>
              </p:cNvSpPr>
              <p:nvPr userDrawn="1"/>
            </p:nvSpPr>
            <p:spPr bwMode="auto">
              <a:xfrm>
                <a:off x="5802" y="1673"/>
                <a:ext cx="6" cy="6"/>
              </a:xfrm>
              <a:prstGeom prst="rect">
                <a:avLst/>
              </a:prstGeom>
              <a:solidFill>
                <a:srgbClr val="DFC793"/>
              </a:solidFill>
              <a:ln w="0">
                <a:noFill/>
                <a:miter lim="800000"/>
                <a:headEnd/>
                <a:tailEnd/>
              </a:ln>
            </p:spPr>
            <p:txBody>
              <a:bodyPr/>
              <a:lstStyle/>
              <a:p>
                <a:pPr>
                  <a:defRPr/>
                </a:pPr>
                <a:endParaRPr lang="en-US" dirty="0"/>
              </a:p>
            </p:txBody>
          </p:sp>
          <p:sp>
            <p:nvSpPr>
              <p:cNvPr id="541867" name="Rectangle 1195"/>
              <p:cNvSpPr>
                <a:spLocks noChangeArrowheads="1"/>
              </p:cNvSpPr>
              <p:nvPr userDrawn="1"/>
            </p:nvSpPr>
            <p:spPr bwMode="auto">
              <a:xfrm>
                <a:off x="3648" y="1679"/>
                <a:ext cx="95" cy="5"/>
              </a:xfrm>
              <a:prstGeom prst="rect">
                <a:avLst/>
              </a:prstGeom>
              <a:solidFill>
                <a:srgbClr val="DFC793"/>
              </a:solidFill>
              <a:ln w="0">
                <a:noFill/>
                <a:miter lim="800000"/>
                <a:headEnd/>
                <a:tailEnd/>
              </a:ln>
            </p:spPr>
            <p:txBody>
              <a:bodyPr/>
              <a:lstStyle/>
              <a:p>
                <a:pPr>
                  <a:defRPr/>
                </a:pPr>
                <a:endParaRPr lang="en-US" dirty="0"/>
              </a:p>
            </p:txBody>
          </p:sp>
          <p:sp>
            <p:nvSpPr>
              <p:cNvPr id="541868" name="Rectangle 1196"/>
              <p:cNvSpPr>
                <a:spLocks noChangeArrowheads="1"/>
              </p:cNvSpPr>
              <p:nvPr userDrawn="1"/>
            </p:nvSpPr>
            <p:spPr bwMode="auto">
              <a:xfrm>
                <a:off x="4275" y="1679"/>
                <a:ext cx="548" cy="5"/>
              </a:xfrm>
              <a:prstGeom prst="rect">
                <a:avLst/>
              </a:prstGeom>
              <a:solidFill>
                <a:srgbClr val="DFC793"/>
              </a:solidFill>
              <a:ln w="0">
                <a:noFill/>
                <a:miter lim="800000"/>
                <a:headEnd/>
                <a:tailEnd/>
              </a:ln>
            </p:spPr>
            <p:txBody>
              <a:bodyPr/>
              <a:lstStyle/>
              <a:p>
                <a:pPr>
                  <a:defRPr/>
                </a:pPr>
                <a:endParaRPr lang="en-US" dirty="0"/>
              </a:p>
            </p:txBody>
          </p:sp>
          <p:sp>
            <p:nvSpPr>
              <p:cNvPr id="541869" name="Rectangle 1197"/>
              <p:cNvSpPr>
                <a:spLocks noChangeArrowheads="1"/>
              </p:cNvSpPr>
              <p:nvPr userDrawn="1"/>
            </p:nvSpPr>
            <p:spPr bwMode="auto">
              <a:xfrm>
                <a:off x="5802" y="1679"/>
                <a:ext cx="6" cy="5"/>
              </a:xfrm>
              <a:prstGeom prst="rect">
                <a:avLst/>
              </a:prstGeom>
              <a:solidFill>
                <a:srgbClr val="DFC793"/>
              </a:solidFill>
              <a:ln w="0">
                <a:noFill/>
                <a:miter lim="800000"/>
                <a:headEnd/>
                <a:tailEnd/>
              </a:ln>
            </p:spPr>
            <p:txBody>
              <a:bodyPr/>
              <a:lstStyle/>
              <a:p>
                <a:pPr>
                  <a:defRPr/>
                </a:pPr>
                <a:endParaRPr lang="en-US" dirty="0"/>
              </a:p>
            </p:txBody>
          </p:sp>
          <p:sp>
            <p:nvSpPr>
              <p:cNvPr id="541870" name="Rectangle 1198"/>
              <p:cNvSpPr>
                <a:spLocks noChangeArrowheads="1"/>
              </p:cNvSpPr>
              <p:nvPr userDrawn="1"/>
            </p:nvSpPr>
            <p:spPr bwMode="auto">
              <a:xfrm>
                <a:off x="3648" y="1684"/>
                <a:ext cx="84" cy="6"/>
              </a:xfrm>
              <a:prstGeom prst="rect">
                <a:avLst/>
              </a:prstGeom>
              <a:solidFill>
                <a:srgbClr val="DFC793"/>
              </a:solidFill>
              <a:ln w="0">
                <a:noFill/>
                <a:miter lim="800000"/>
                <a:headEnd/>
                <a:tailEnd/>
              </a:ln>
            </p:spPr>
            <p:txBody>
              <a:bodyPr/>
              <a:lstStyle/>
              <a:p>
                <a:pPr>
                  <a:defRPr/>
                </a:pPr>
                <a:endParaRPr lang="en-US" dirty="0"/>
              </a:p>
            </p:txBody>
          </p:sp>
          <p:sp>
            <p:nvSpPr>
              <p:cNvPr id="541871" name="Rectangle 1199"/>
              <p:cNvSpPr>
                <a:spLocks noChangeArrowheads="1"/>
              </p:cNvSpPr>
              <p:nvPr userDrawn="1"/>
            </p:nvSpPr>
            <p:spPr bwMode="auto">
              <a:xfrm>
                <a:off x="4342" y="1684"/>
                <a:ext cx="481" cy="6"/>
              </a:xfrm>
              <a:prstGeom prst="rect">
                <a:avLst/>
              </a:prstGeom>
              <a:solidFill>
                <a:srgbClr val="DFC793"/>
              </a:solidFill>
              <a:ln w="0">
                <a:noFill/>
                <a:miter lim="800000"/>
                <a:headEnd/>
                <a:tailEnd/>
              </a:ln>
            </p:spPr>
            <p:txBody>
              <a:bodyPr/>
              <a:lstStyle/>
              <a:p>
                <a:pPr>
                  <a:defRPr/>
                </a:pPr>
                <a:endParaRPr lang="en-US" dirty="0"/>
              </a:p>
            </p:txBody>
          </p:sp>
          <p:sp>
            <p:nvSpPr>
              <p:cNvPr id="541872" name="Rectangle 1200"/>
              <p:cNvSpPr>
                <a:spLocks noChangeArrowheads="1"/>
              </p:cNvSpPr>
              <p:nvPr userDrawn="1"/>
            </p:nvSpPr>
            <p:spPr bwMode="auto">
              <a:xfrm>
                <a:off x="3648" y="1690"/>
                <a:ext cx="84" cy="6"/>
              </a:xfrm>
              <a:prstGeom prst="rect">
                <a:avLst/>
              </a:prstGeom>
              <a:solidFill>
                <a:srgbClr val="DFC793"/>
              </a:solidFill>
              <a:ln w="0">
                <a:noFill/>
                <a:miter lim="800000"/>
                <a:headEnd/>
                <a:tailEnd/>
              </a:ln>
            </p:spPr>
            <p:txBody>
              <a:bodyPr/>
              <a:lstStyle/>
              <a:p>
                <a:pPr>
                  <a:defRPr/>
                </a:pPr>
                <a:endParaRPr lang="en-US" dirty="0"/>
              </a:p>
            </p:txBody>
          </p:sp>
          <p:sp>
            <p:nvSpPr>
              <p:cNvPr id="541873" name="Rectangle 1201"/>
              <p:cNvSpPr>
                <a:spLocks noChangeArrowheads="1"/>
              </p:cNvSpPr>
              <p:nvPr userDrawn="1"/>
            </p:nvSpPr>
            <p:spPr bwMode="auto">
              <a:xfrm>
                <a:off x="4403" y="1690"/>
                <a:ext cx="426" cy="6"/>
              </a:xfrm>
              <a:prstGeom prst="rect">
                <a:avLst/>
              </a:prstGeom>
              <a:solidFill>
                <a:srgbClr val="DFC793"/>
              </a:solidFill>
              <a:ln w="0">
                <a:noFill/>
                <a:miter lim="800000"/>
                <a:headEnd/>
                <a:tailEnd/>
              </a:ln>
            </p:spPr>
            <p:txBody>
              <a:bodyPr/>
              <a:lstStyle/>
              <a:p>
                <a:pPr>
                  <a:defRPr/>
                </a:pPr>
                <a:endParaRPr lang="en-US" dirty="0"/>
              </a:p>
            </p:txBody>
          </p:sp>
          <p:sp>
            <p:nvSpPr>
              <p:cNvPr id="541874" name="Rectangle 1202"/>
              <p:cNvSpPr>
                <a:spLocks noChangeArrowheads="1"/>
              </p:cNvSpPr>
              <p:nvPr userDrawn="1"/>
            </p:nvSpPr>
            <p:spPr bwMode="auto">
              <a:xfrm>
                <a:off x="3648" y="1696"/>
                <a:ext cx="78" cy="5"/>
              </a:xfrm>
              <a:prstGeom prst="rect">
                <a:avLst/>
              </a:prstGeom>
              <a:solidFill>
                <a:srgbClr val="DFC793"/>
              </a:solidFill>
              <a:ln w="0">
                <a:noFill/>
                <a:miter lim="800000"/>
                <a:headEnd/>
                <a:tailEnd/>
              </a:ln>
            </p:spPr>
            <p:txBody>
              <a:bodyPr/>
              <a:lstStyle/>
              <a:p>
                <a:pPr>
                  <a:defRPr/>
                </a:pPr>
                <a:endParaRPr lang="en-US" dirty="0"/>
              </a:p>
            </p:txBody>
          </p:sp>
          <p:sp>
            <p:nvSpPr>
              <p:cNvPr id="541875" name="Rectangle 1203"/>
              <p:cNvSpPr>
                <a:spLocks noChangeArrowheads="1"/>
              </p:cNvSpPr>
              <p:nvPr userDrawn="1"/>
            </p:nvSpPr>
            <p:spPr bwMode="auto">
              <a:xfrm>
                <a:off x="4471" y="1696"/>
                <a:ext cx="358" cy="5"/>
              </a:xfrm>
              <a:prstGeom prst="rect">
                <a:avLst/>
              </a:prstGeom>
              <a:solidFill>
                <a:srgbClr val="DFC793"/>
              </a:solidFill>
              <a:ln w="0">
                <a:noFill/>
                <a:miter lim="800000"/>
                <a:headEnd/>
                <a:tailEnd/>
              </a:ln>
            </p:spPr>
            <p:txBody>
              <a:bodyPr/>
              <a:lstStyle/>
              <a:p>
                <a:pPr>
                  <a:defRPr/>
                </a:pPr>
                <a:endParaRPr lang="en-US" dirty="0"/>
              </a:p>
            </p:txBody>
          </p:sp>
          <p:sp>
            <p:nvSpPr>
              <p:cNvPr id="541876" name="Rectangle 1204"/>
              <p:cNvSpPr>
                <a:spLocks noChangeArrowheads="1"/>
              </p:cNvSpPr>
              <p:nvPr userDrawn="1"/>
            </p:nvSpPr>
            <p:spPr bwMode="auto">
              <a:xfrm>
                <a:off x="3648" y="1701"/>
                <a:ext cx="73" cy="6"/>
              </a:xfrm>
              <a:prstGeom prst="rect">
                <a:avLst/>
              </a:prstGeom>
              <a:solidFill>
                <a:srgbClr val="DFC793"/>
              </a:solidFill>
              <a:ln w="0">
                <a:noFill/>
                <a:miter lim="800000"/>
                <a:headEnd/>
                <a:tailEnd/>
              </a:ln>
            </p:spPr>
            <p:txBody>
              <a:bodyPr/>
              <a:lstStyle/>
              <a:p>
                <a:pPr>
                  <a:defRPr/>
                </a:pPr>
                <a:endParaRPr lang="en-US" dirty="0"/>
              </a:p>
            </p:txBody>
          </p:sp>
          <p:sp>
            <p:nvSpPr>
              <p:cNvPr id="541877" name="Rectangle 1205"/>
              <p:cNvSpPr>
                <a:spLocks noChangeArrowheads="1"/>
              </p:cNvSpPr>
              <p:nvPr userDrawn="1"/>
            </p:nvSpPr>
            <p:spPr bwMode="auto">
              <a:xfrm>
                <a:off x="4532" y="1701"/>
                <a:ext cx="297" cy="6"/>
              </a:xfrm>
              <a:prstGeom prst="rect">
                <a:avLst/>
              </a:prstGeom>
              <a:solidFill>
                <a:srgbClr val="DFC793"/>
              </a:solidFill>
              <a:ln w="0">
                <a:noFill/>
                <a:miter lim="800000"/>
                <a:headEnd/>
                <a:tailEnd/>
              </a:ln>
            </p:spPr>
            <p:txBody>
              <a:bodyPr/>
              <a:lstStyle/>
              <a:p>
                <a:pPr>
                  <a:defRPr/>
                </a:pPr>
                <a:endParaRPr lang="en-US" dirty="0"/>
              </a:p>
            </p:txBody>
          </p:sp>
          <p:sp>
            <p:nvSpPr>
              <p:cNvPr id="541878" name="Rectangle 1206"/>
              <p:cNvSpPr>
                <a:spLocks noChangeArrowheads="1"/>
              </p:cNvSpPr>
              <p:nvPr userDrawn="1"/>
            </p:nvSpPr>
            <p:spPr bwMode="auto">
              <a:xfrm>
                <a:off x="3648" y="1707"/>
                <a:ext cx="67" cy="5"/>
              </a:xfrm>
              <a:prstGeom prst="rect">
                <a:avLst/>
              </a:prstGeom>
              <a:solidFill>
                <a:srgbClr val="DFC793"/>
              </a:solidFill>
              <a:ln w="0">
                <a:noFill/>
                <a:miter lim="800000"/>
                <a:headEnd/>
                <a:tailEnd/>
              </a:ln>
            </p:spPr>
            <p:txBody>
              <a:bodyPr/>
              <a:lstStyle/>
              <a:p>
                <a:pPr>
                  <a:defRPr/>
                </a:pPr>
                <a:endParaRPr lang="en-US" dirty="0"/>
              </a:p>
            </p:txBody>
          </p:sp>
          <p:sp>
            <p:nvSpPr>
              <p:cNvPr id="541879" name="Rectangle 1207"/>
              <p:cNvSpPr>
                <a:spLocks noChangeArrowheads="1"/>
              </p:cNvSpPr>
              <p:nvPr userDrawn="1"/>
            </p:nvSpPr>
            <p:spPr bwMode="auto">
              <a:xfrm>
                <a:off x="4594" y="1707"/>
                <a:ext cx="240" cy="5"/>
              </a:xfrm>
              <a:prstGeom prst="rect">
                <a:avLst/>
              </a:prstGeom>
              <a:solidFill>
                <a:srgbClr val="DFC793"/>
              </a:solidFill>
              <a:ln w="0">
                <a:noFill/>
                <a:miter lim="800000"/>
                <a:headEnd/>
                <a:tailEnd/>
              </a:ln>
            </p:spPr>
            <p:txBody>
              <a:bodyPr/>
              <a:lstStyle/>
              <a:p>
                <a:pPr>
                  <a:defRPr/>
                </a:pPr>
                <a:endParaRPr lang="en-US" dirty="0"/>
              </a:p>
            </p:txBody>
          </p:sp>
          <p:sp>
            <p:nvSpPr>
              <p:cNvPr id="541880" name="Rectangle 1208"/>
              <p:cNvSpPr>
                <a:spLocks noChangeArrowheads="1"/>
              </p:cNvSpPr>
              <p:nvPr userDrawn="1"/>
            </p:nvSpPr>
            <p:spPr bwMode="auto">
              <a:xfrm>
                <a:off x="3648" y="1712"/>
                <a:ext cx="67" cy="6"/>
              </a:xfrm>
              <a:prstGeom prst="rect">
                <a:avLst/>
              </a:prstGeom>
              <a:solidFill>
                <a:srgbClr val="DFC793"/>
              </a:solidFill>
              <a:ln w="0">
                <a:noFill/>
                <a:miter lim="800000"/>
                <a:headEnd/>
                <a:tailEnd/>
              </a:ln>
            </p:spPr>
            <p:txBody>
              <a:bodyPr/>
              <a:lstStyle/>
              <a:p>
                <a:pPr>
                  <a:defRPr/>
                </a:pPr>
                <a:endParaRPr lang="en-US" dirty="0"/>
              </a:p>
            </p:txBody>
          </p:sp>
          <p:sp>
            <p:nvSpPr>
              <p:cNvPr id="541881" name="Rectangle 1209"/>
              <p:cNvSpPr>
                <a:spLocks noChangeArrowheads="1"/>
              </p:cNvSpPr>
              <p:nvPr userDrawn="1"/>
            </p:nvSpPr>
            <p:spPr bwMode="auto">
              <a:xfrm>
                <a:off x="4594" y="1712"/>
                <a:ext cx="240" cy="6"/>
              </a:xfrm>
              <a:prstGeom prst="rect">
                <a:avLst/>
              </a:prstGeom>
              <a:solidFill>
                <a:srgbClr val="DFC793"/>
              </a:solidFill>
              <a:ln w="0">
                <a:noFill/>
                <a:miter lim="800000"/>
                <a:headEnd/>
                <a:tailEnd/>
              </a:ln>
            </p:spPr>
            <p:txBody>
              <a:bodyPr/>
              <a:lstStyle/>
              <a:p>
                <a:pPr>
                  <a:defRPr/>
                </a:pPr>
                <a:endParaRPr lang="en-US" dirty="0"/>
              </a:p>
            </p:txBody>
          </p:sp>
          <p:sp>
            <p:nvSpPr>
              <p:cNvPr id="541882" name="Rectangle 1210"/>
              <p:cNvSpPr>
                <a:spLocks noChangeArrowheads="1"/>
              </p:cNvSpPr>
              <p:nvPr userDrawn="1"/>
            </p:nvSpPr>
            <p:spPr bwMode="auto">
              <a:xfrm>
                <a:off x="3648" y="1718"/>
                <a:ext cx="62" cy="6"/>
              </a:xfrm>
              <a:prstGeom prst="rect">
                <a:avLst/>
              </a:prstGeom>
              <a:solidFill>
                <a:srgbClr val="DFC793"/>
              </a:solidFill>
              <a:ln w="0">
                <a:noFill/>
                <a:miter lim="800000"/>
                <a:headEnd/>
                <a:tailEnd/>
              </a:ln>
            </p:spPr>
            <p:txBody>
              <a:bodyPr/>
              <a:lstStyle/>
              <a:p>
                <a:pPr>
                  <a:defRPr/>
                </a:pPr>
                <a:endParaRPr lang="en-US" dirty="0"/>
              </a:p>
            </p:txBody>
          </p:sp>
          <p:sp>
            <p:nvSpPr>
              <p:cNvPr id="541883" name="Rectangle 1211"/>
              <p:cNvSpPr>
                <a:spLocks noChangeArrowheads="1"/>
              </p:cNvSpPr>
              <p:nvPr userDrawn="1"/>
            </p:nvSpPr>
            <p:spPr bwMode="auto">
              <a:xfrm>
                <a:off x="4583" y="1718"/>
                <a:ext cx="257" cy="6"/>
              </a:xfrm>
              <a:prstGeom prst="rect">
                <a:avLst/>
              </a:prstGeom>
              <a:solidFill>
                <a:srgbClr val="DFC793"/>
              </a:solidFill>
              <a:ln w="0">
                <a:noFill/>
                <a:miter lim="800000"/>
                <a:headEnd/>
                <a:tailEnd/>
              </a:ln>
            </p:spPr>
            <p:txBody>
              <a:bodyPr/>
              <a:lstStyle/>
              <a:p>
                <a:pPr>
                  <a:defRPr/>
                </a:pPr>
                <a:endParaRPr lang="en-US" dirty="0"/>
              </a:p>
            </p:txBody>
          </p:sp>
          <p:sp>
            <p:nvSpPr>
              <p:cNvPr id="541884" name="Rectangle 1212"/>
              <p:cNvSpPr>
                <a:spLocks noChangeArrowheads="1"/>
              </p:cNvSpPr>
              <p:nvPr userDrawn="1"/>
            </p:nvSpPr>
            <p:spPr bwMode="auto">
              <a:xfrm>
                <a:off x="3648" y="1724"/>
                <a:ext cx="56" cy="5"/>
              </a:xfrm>
              <a:prstGeom prst="rect">
                <a:avLst/>
              </a:prstGeom>
              <a:solidFill>
                <a:srgbClr val="DFC793"/>
              </a:solidFill>
              <a:ln w="0">
                <a:noFill/>
                <a:miter lim="800000"/>
                <a:headEnd/>
                <a:tailEnd/>
              </a:ln>
            </p:spPr>
            <p:txBody>
              <a:bodyPr/>
              <a:lstStyle/>
              <a:p>
                <a:pPr>
                  <a:defRPr/>
                </a:pPr>
                <a:endParaRPr lang="en-US" dirty="0"/>
              </a:p>
            </p:txBody>
          </p:sp>
        </p:grpSp>
        <p:grpSp>
          <p:nvGrpSpPr>
            <p:cNvPr id="2111" name="Group 1213"/>
            <p:cNvGrpSpPr>
              <a:grpSpLocks/>
            </p:cNvGrpSpPr>
            <p:nvPr userDrawn="1"/>
          </p:nvGrpSpPr>
          <p:grpSpPr bwMode="auto">
            <a:xfrm>
              <a:off x="3648" y="1724"/>
              <a:ext cx="2154" cy="632"/>
              <a:chOff x="3648" y="1724"/>
              <a:chExt cx="2154" cy="632"/>
            </a:xfrm>
          </p:grpSpPr>
          <p:sp>
            <p:nvSpPr>
              <p:cNvPr id="541886" name="Rectangle 1214"/>
              <p:cNvSpPr>
                <a:spLocks noChangeArrowheads="1"/>
              </p:cNvSpPr>
              <p:nvPr userDrawn="1"/>
            </p:nvSpPr>
            <p:spPr bwMode="auto">
              <a:xfrm>
                <a:off x="4571" y="1724"/>
                <a:ext cx="269" cy="5"/>
              </a:xfrm>
              <a:prstGeom prst="rect">
                <a:avLst/>
              </a:prstGeom>
              <a:solidFill>
                <a:srgbClr val="DFC793"/>
              </a:solidFill>
              <a:ln w="0">
                <a:noFill/>
                <a:miter lim="800000"/>
                <a:headEnd/>
                <a:tailEnd/>
              </a:ln>
            </p:spPr>
            <p:txBody>
              <a:bodyPr/>
              <a:lstStyle/>
              <a:p>
                <a:pPr>
                  <a:defRPr/>
                </a:pPr>
                <a:endParaRPr lang="en-US" dirty="0"/>
              </a:p>
            </p:txBody>
          </p:sp>
          <p:sp>
            <p:nvSpPr>
              <p:cNvPr id="541887" name="Rectangle 1215"/>
              <p:cNvSpPr>
                <a:spLocks noChangeArrowheads="1"/>
              </p:cNvSpPr>
              <p:nvPr userDrawn="1"/>
            </p:nvSpPr>
            <p:spPr bwMode="auto">
              <a:xfrm>
                <a:off x="3648" y="1729"/>
                <a:ext cx="50" cy="6"/>
              </a:xfrm>
              <a:prstGeom prst="rect">
                <a:avLst/>
              </a:prstGeom>
              <a:solidFill>
                <a:srgbClr val="DFC793"/>
              </a:solidFill>
              <a:ln w="0">
                <a:noFill/>
                <a:miter lim="800000"/>
                <a:headEnd/>
                <a:tailEnd/>
              </a:ln>
            </p:spPr>
            <p:txBody>
              <a:bodyPr/>
              <a:lstStyle/>
              <a:p>
                <a:pPr>
                  <a:defRPr/>
                </a:pPr>
                <a:endParaRPr lang="en-US" dirty="0"/>
              </a:p>
            </p:txBody>
          </p:sp>
          <p:sp>
            <p:nvSpPr>
              <p:cNvPr id="541888" name="Rectangle 1216"/>
              <p:cNvSpPr>
                <a:spLocks noChangeArrowheads="1"/>
              </p:cNvSpPr>
              <p:nvPr userDrawn="1"/>
            </p:nvSpPr>
            <p:spPr bwMode="auto">
              <a:xfrm>
                <a:off x="4555" y="1729"/>
                <a:ext cx="291" cy="6"/>
              </a:xfrm>
              <a:prstGeom prst="rect">
                <a:avLst/>
              </a:prstGeom>
              <a:solidFill>
                <a:srgbClr val="DFC793"/>
              </a:solidFill>
              <a:ln w="0">
                <a:noFill/>
                <a:miter lim="800000"/>
                <a:headEnd/>
                <a:tailEnd/>
              </a:ln>
            </p:spPr>
            <p:txBody>
              <a:bodyPr/>
              <a:lstStyle/>
              <a:p>
                <a:pPr>
                  <a:defRPr/>
                </a:pPr>
                <a:endParaRPr lang="en-US" dirty="0"/>
              </a:p>
            </p:txBody>
          </p:sp>
          <p:sp>
            <p:nvSpPr>
              <p:cNvPr id="541889" name="Rectangle 1217"/>
              <p:cNvSpPr>
                <a:spLocks noChangeArrowheads="1"/>
              </p:cNvSpPr>
              <p:nvPr userDrawn="1"/>
            </p:nvSpPr>
            <p:spPr bwMode="auto">
              <a:xfrm>
                <a:off x="3648" y="1735"/>
                <a:ext cx="50" cy="5"/>
              </a:xfrm>
              <a:prstGeom prst="rect">
                <a:avLst/>
              </a:prstGeom>
              <a:solidFill>
                <a:srgbClr val="DFC793"/>
              </a:solidFill>
              <a:ln w="0">
                <a:noFill/>
                <a:miter lim="800000"/>
                <a:headEnd/>
                <a:tailEnd/>
              </a:ln>
            </p:spPr>
            <p:txBody>
              <a:bodyPr/>
              <a:lstStyle/>
              <a:p>
                <a:pPr>
                  <a:defRPr/>
                </a:pPr>
                <a:endParaRPr lang="en-US" dirty="0"/>
              </a:p>
            </p:txBody>
          </p:sp>
          <p:sp>
            <p:nvSpPr>
              <p:cNvPr id="541890" name="Rectangle 1218"/>
              <p:cNvSpPr>
                <a:spLocks noChangeArrowheads="1"/>
              </p:cNvSpPr>
              <p:nvPr userDrawn="1"/>
            </p:nvSpPr>
            <p:spPr bwMode="auto">
              <a:xfrm>
                <a:off x="4543" y="1735"/>
                <a:ext cx="303" cy="5"/>
              </a:xfrm>
              <a:prstGeom prst="rect">
                <a:avLst/>
              </a:prstGeom>
              <a:solidFill>
                <a:srgbClr val="DFC793"/>
              </a:solidFill>
              <a:ln w="0">
                <a:noFill/>
                <a:miter lim="800000"/>
                <a:headEnd/>
                <a:tailEnd/>
              </a:ln>
            </p:spPr>
            <p:txBody>
              <a:bodyPr/>
              <a:lstStyle/>
              <a:p>
                <a:pPr>
                  <a:defRPr/>
                </a:pPr>
                <a:endParaRPr lang="en-US" dirty="0"/>
              </a:p>
            </p:txBody>
          </p:sp>
          <p:sp>
            <p:nvSpPr>
              <p:cNvPr id="541891" name="Rectangle 1219"/>
              <p:cNvSpPr>
                <a:spLocks noChangeArrowheads="1"/>
              </p:cNvSpPr>
              <p:nvPr userDrawn="1"/>
            </p:nvSpPr>
            <p:spPr bwMode="auto">
              <a:xfrm>
                <a:off x="3648" y="1740"/>
                <a:ext cx="50" cy="6"/>
              </a:xfrm>
              <a:prstGeom prst="rect">
                <a:avLst/>
              </a:prstGeom>
              <a:solidFill>
                <a:srgbClr val="DFC793"/>
              </a:solidFill>
              <a:ln w="0">
                <a:noFill/>
                <a:miter lim="800000"/>
                <a:headEnd/>
                <a:tailEnd/>
              </a:ln>
            </p:spPr>
            <p:txBody>
              <a:bodyPr/>
              <a:lstStyle/>
              <a:p>
                <a:pPr>
                  <a:defRPr/>
                </a:pPr>
                <a:endParaRPr lang="en-US" dirty="0"/>
              </a:p>
            </p:txBody>
          </p:sp>
          <p:sp>
            <p:nvSpPr>
              <p:cNvPr id="541892" name="Rectangle 1220"/>
              <p:cNvSpPr>
                <a:spLocks noChangeArrowheads="1"/>
              </p:cNvSpPr>
              <p:nvPr userDrawn="1"/>
            </p:nvSpPr>
            <p:spPr bwMode="auto">
              <a:xfrm>
                <a:off x="4527" y="1740"/>
                <a:ext cx="319" cy="6"/>
              </a:xfrm>
              <a:prstGeom prst="rect">
                <a:avLst/>
              </a:prstGeom>
              <a:solidFill>
                <a:srgbClr val="DFC793"/>
              </a:solidFill>
              <a:ln w="0">
                <a:noFill/>
                <a:miter lim="800000"/>
                <a:headEnd/>
                <a:tailEnd/>
              </a:ln>
            </p:spPr>
            <p:txBody>
              <a:bodyPr/>
              <a:lstStyle/>
              <a:p>
                <a:pPr>
                  <a:defRPr/>
                </a:pPr>
                <a:endParaRPr lang="en-US" dirty="0"/>
              </a:p>
            </p:txBody>
          </p:sp>
          <p:sp>
            <p:nvSpPr>
              <p:cNvPr id="541893" name="Rectangle 1221"/>
              <p:cNvSpPr>
                <a:spLocks noChangeArrowheads="1"/>
              </p:cNvSpPr>
              <p:nvPr userDrawn="1"/>
            </p:nvSpPr>
            <p:spPr bwMode="auto">
              <a:xfrm>
                <a:off x="3648" y="1746"/>
                <a:ext cx="50" cy="6"/>
              </a:xfrm>
              <a:prstGeom prst="rect">
                <a:avLst/>
              </a:prstGeom>
              <a:solidFill>
                <a:srgbClr val="DFC793"/>
              </a:solidFill>
              <a:ln w="0">
                <a:noFill/>
                <a:miter lim="800000"/>
                <a:headEnd/>
                <a:tailEnd/>
              </a:ln>
            </p:spPr>
            <p:txBody>
              <a:bodyPr/>
              <a:lstStyle/>
              <a:p>
                <a:pPr>
                  <a:defRPr/>
                </a:pPr>
                <a:endParaRPr lang="en-US" dirty="0"/>
              </a:p>
            </p:txBody>
          </p:sp>
          <p:sp>
            <p:nvSpPr>
              <p:cNvPr id="541894" name="Rectangle 1222"/>
              <p:cNvSpPr>
                <a:spLocks noChangeArrowheads="1"/>
              </p:cNvSpPr>
              <p:nvPr userDrawn="1"/>
            </p:nvSpPr>
            <p:spPr bwMode="auto">
              <a:xfrm>
                <a:off x="4515" y="1746"/>
                <a:ext cx="336" cy="6"/>
              </a:xfrm>
              <a:prstGeom prst="rect">
                <a:avLst/>
              </a:prstGeom>
              <a:solidFill>
                <a:srgbClr val="DFC793"/>
              </a:solidFill>
              <a:ln w="0">
                <a:noFill/>
                <a:miter lim="800000"/>
                <a:headEnd/>
                <a:tailEnd/>
              </a:ln>
            </p:spPr>
            <p:txBody>
              <a:bodyPr/>
              <a:lstStyle/>
              <a:p>
                <a:pPr>
                  <a:defRPr/>
                </a:pPr>
                <a:endParaRPr lang="en-US" dirty="0"/>
              </a:p>
            </p:txBody>
          </p:sp>
          <p:sp>
            <p:nvSpPr>
              <p:cNvPr id="541895" name="Rectangle 1223"/>
              <p:cNvSpPr>
                <a:spLocks noChangeArrowheads="1"/>
              </p:cNvSpPr>
              <p:nvPr userDrawn="1"/>
            </p:nvSpPr>
            <p:spPr bwMode="auto">
              <a:xfrm>
                <a:off x="3648" y="1752"/>
                <a:ext cx="45" cy="5"/>
              </a:xfrm>
              <a:prstGeom prst="rect">
                <a:avLst/>
              </a:prstGeom>
              <a:solidFill>
                <a:srgbClr val="DFC793"/>
              </a:solidFill>
              <a:ln w="0">
                <a:noFill/>
                <a:miter lim="800000"/>
                <a:headEnd/>
                <a:tailEnd/>
              </a:ln>
            </p:spPr>
            <p:txBody>
              <a:bodyPr/>
              <a:lstStyle/>
              <a:p>
                <a:pPr>
                  <a:defRPr/>
                </a:pPr>
                <a:endParaRPr lang="en-US" dirty="0"/>
              </a:p>
            </p:txBody>
          </p:sp>
          <p:sp>
            <p:nvSpPr>
              <p:cNvPr id="541896" name="Rectangle 1224"/>
              <p:cNvSpPr>
                <a:spLocks noChangeArrowheads="1"/>
              </p:cNvSpPr>
              <p:nvPr userDrawn="1"/>
            </p:nvSpPr>
            <p:spPr bwMode="auto">
              <a:xfrm>
                <a:off x="4499" y="1752"/>
                <a:ext cx="352" cy="5"/>
              </a:xfrm>
              <a:prstGeom prst="rect">
                <a:avLst/>
              </a:prstGeom>
              <a:solidFill>
                <a:srgbClr val="DFC793"/>
              </a:solidFill>
              <a:ln w="0">
                <a:noFill/>
                <a:miter lim="800000"/>
                <a:headEnd/>
                <a:tailEnd/>
              </a:ln>
            </p:spPr>
            <p:txBody>
              <a:bodyPr/>
              <a:lstStyle/>
              <a:p>
                <a:pPr>
                  <a:defRPr/>
                </a:pPr>
                <a:endParaRPr lang="en-US" dirty="0"/>
              </a:p>
            </p:txBody>
          </p:sp>
          <p:sp>
            <p:nvSpPr>
              <p:cNvPr id="541897" name="Rectangle 1225"/>
              <p:cNvSpPr>
                <a:spLocks noChangeArrowheads="1"/>
              </p:cNvSpPr>
              <p:nvPr userDrawn="1"/>
            </p:nvSpPr>
            <p:spPr bwMode="auto">
              <a:xfrm>
                <a:off x="3648" y="1757"/>
                <a:ext cx="45" cy="6"/>
              </a:xfrm>
              <a:prstGeom prst="rect">
                <a:avLst/>
              </a:prstGeom>
              <a:solidFill>
                <a:srgbClr val="DFC793"/>
              </a:solidFill>
              <a:ln w="0">
                <a:noFill/>
                <a:miter lim="800000"/>
                <a:headEnd/>
                <a:tailEnd/>
              </a:ln>
            </p:spPr>
            <p:txBody>
              <a:bodyPr/>
              <a:lstStyle/>
              <a:p>
                <a:pPr>
                  <a:defRPr/>
                </a:pPr>
                <a:endParaRPr lang="en-US" dirty="0"/>
              </a:p>
            </p:txBody>
          </p:sp>
          <p:sp>
            <p:nvSpPr>
              <p:cNvPr id="541898" name="Rectangle 1226"/>
              <p:cNvSpPr>
                <a:spLocks noChangeArrowheads="1"/>
              </p:cNvSpPr>
              <p:nvPr userDrawn="1"/>
            </p:nvSpPr>
            <p:spPr bwMode="auto">
              <a:xfrm>
                <a:off x="4487" y="1757"/>
                <a:ext cx="370" cy="6"/>
              </a:xfrm>
              <a:prstGeom prst="rect">
                <a:avLst/>
              </a:prstGeom>
              <a:solidFill>
                <a:srgbClr val="DFC793"/>
              </a:solidFill>
              <a:ln w="0">
                <a:noFill/>
                <a:miter lim="800000"/>
                <a:headEnd/>
                <a:tailEnd/>
              </a:ln>
            </p:spPr>
            <p:txBody>
              <a:bodyPr/>
              <a:lstStyle/>
              <a:p>
                <a:pPr>
                  <a:defRPr/>
                </a:pPr>
                <a:endParaRPr lang="en-US" dirty="0"/>
              </a:p>
            </p:txBody>
          </p:sp>
          <p:sp>
            <p:nvSpPr>
              <p:cNvPr id="541899" name="Rectangle 1227"/>
              <p:cNvSpPr>
                <a:spLocks noChangeArrowheads="1"/>
              </p:cNvSpPr>
              <p:nvPr userDrawn="1"/>
            </p:nvSpPr>
            <p:spPr bwMode="auto">
              <a:xfrm>
                <a:off x="3648" y="1763"/>
                <a:ext cx="45" cy="5"/>
              </a:xfrm>
              <a:prstGeom prst="rect">
                <a:avLst/>
              </a:prstGeom>
              <a:solidFill>
                <a:srgbClr val="DFC793"/>
              </a:solidFill>
              <a:ln w="0">
                <a:noFill/>
                <a:miter lim="800000"/>
                <a:headEnd/>
                <a:tailEnd/>
              </a:ln>
            </p:spPr>
            <p:txBody>
              <a:bodyPr/>
              <a:lstStyle/>
              <a:p>
                <a:pPr>
                  <a:defRPr/>
                </a:pPr>
                <a:endParaRPr lang="en-US" dirty="0"/>
              </a:p>
            </p:txBody>
          </p:sp>
          <p:sp>
            <p:nvSpPr>
              <p:cNvPr id="541900" name="Rectangle 1228"/>
              <p:cNvSpPr>
                <a:spLocks noChangeArrowheads="1"/>
              </p:cNvSpPr>
              <p:nvPr userDrawn="1"/>
            </p:nvSpPr>
            <p:spPr bwMode="auto">
              <a:xfrm>
                <a:off x="4471" y="1763"/>
                <a:ext cx="386" cy="5"/>
              </a:xfrm>
              <a:prstGeom prst="rect">
                <a:avLst/>
              </a:prstGeom>
              <a:solidFill>
                <a:srgbClr val="DFC793"/>
              </a:solidFill>
              <a:ln w="0">
                <a:noFill/>
                <a:miter lim="800000"/>
                <a:headEnd/>
                <a:tailEnd/>
              </a:ln>
            </p:spPr>
            <p:txBody>
              <a:bodyPr/>
              <a:lstStyle/>
              <a:p>
                <a:pPr>
                  <a:defRPr/>
                </a:pPr>
                <a:endParaRPr lang="en-US" dirty="0"/>
              </a:p>
            </p:txBody>
          </p:sp>
          <p:sp>
            <p:nvSpPr>
              <p:cNvPr id="541901" name="Rectangle 1229"/>
              <p:cNvSpPr>
                <a:spLocks noChangeArrowheads="1"/>
              </p:cNvSpPr>
              <p:nvPr userDrawn="1"/>
            </p:nvSpPr>
            <p:spPr bwMode="auto">
              <a:xfrm>
                <a:off x="3648" y="1768"/>
                <a:ext cx="45" cy="6"/>
              </a:xfrm>
              <a:prstGeom prst="rect">
                <a:avLst/>
              </a:prstGeom>
              <a:solidFill>
                <a:srgbClr val="DFC793"/>
              </a:solidFill>
              <a:ln w="0">
                <a:noFill/>
                <a:miter lim="800000"/>
                <a:headEnd/>
                <a:tailEnd/>
              </a:ln>
            </p:spPr>
            <p:txBody>
              <a:bodyPr/>
              <a:lstStyle/>
              <a:p>
                <a:pPr>
                  <a:defRPr/>
                </a:pPr>
                <a:endParaRPr lang="en-US" dirty="0"/>
              </a:p>
            </p:txBody>
          </p:sp>
          <p:sp>
            <p:nvSpPr>
              <p:cNvPr id="541902" name="Rectangle 1230"/>
              <p:cNvSpPr>
                <a:spLocks noChangeArrowheads="1"/>
              </p:cNvSpPr>
              <p:nvPr userDrawn="1"/>
            </p:nvSpPr>
            <p:spPr bwMode="auto">
              <a:xfrm>
                <a:off x="4459" y="1768"/>
                <a:ext cx="398" cy="6"/>
              </a:xfrm>
              <a:prstGeom prst="rect">
                <a:avLst/>
              </a:prstGeom>
              <a:solidFill>
                <a:srgbClr val="DFC793"/>
              </a:solidFill>
              <a:ln w="0">
                <a:noFill/>
                <a:miter lim="800000"/>
                <a:headEnd/>
                <a:tailEnd/>
              </a:ln>
            </p:spPr>
            <p:txBody>
              <a:bodyPr/>
              <a:lstStyle/>
              <a:p>
                <a:pPr>
                  <a:defRPr/>
                </a:pPr>
                <a:endParaRPr lang="en-US" dirty="0"/>
              </a:p>
            </p:txBody>
          </p:sp>
          <p:sp>
            <p:nvSpPr>
              <p:cNvPr id="541903" name="Rectangle 1231"/>
              <p:cNvSpPr>
                <a:spLocks noChangeArrowheads="1"/>
              </p:cNvSpPr>
              <p:nvPr userDrawn="1"/>
            </p:nvSpPr>
            <p:spPr bwMode="auto">
              <a:xfrm>
                <a:off x="3648" y="1774"/>
                <a:ext cx="39" cy="5"/>
              </a:xfrm>
              <a:prstGeom prst="rect">
                <a:avLst/>
              </a:prstGeom>
              <a:solidFill>
                <a:srgbClr val="DFC793"/>
              </a:solidFill>
              <a:ln w="0">
                <a:noFill/>
                <a:miter lim="800000"/>
                <a:headEnd/>
                <a:tailEnd/>
              </a:ln>
            </p:spPr>
            <p:txBody>
              <a:bodyPr/>
              <a:lstStyle/>
              <a:p>
                <a:pPr>
                  <a:defRPr/>
                </a:pPr>
                <a:endParaRPr lang="en-US" dirty="0"/>
              </a:p>
            </p:txBody>
          </p:sp>
          <p:sp>
            <p:nvSpPr>
              <p:cNvPr id="541904" name="Rectangle 1232"/>
              <p:cNvSpPr>
                <a:spLocks noChangeArrowheads="1"/>
              </p:cNvSpPr>
              <p:nvPr userDrawn="1"/>
            </p:nvSpPr>
            <p:spPr bwMode="auto">
              <a:xfrm>
                <a:off x="4443" y="1774"/>
                <a:ext cx="403" cy="5"/>
              </a:xfrm>
              <a:prstGeom prst="rect">
                <a:avLst/>
              </a:prstGeom>
              <a:solidFill>
                <a:srgbClr val="DFC793"/>
              </a:solidFill>
              <a:ln w="0">
                <a:noFill/>
                <a:miter lim="800000"/>
                <a:headEnd/>
                <a:tailEnd/>
              </a:ln>
            </p:spPr>
            <p:txBody>
              <a:bodyPr/>
              <a:lstStyle/>
              <a:p>
                <a:pPr>
                  <a:defRPr/>
                </a:pPr>
                <a:endParaRPr lang="en-US" dirty="0"/>
              </a:p>
            </p:txBody>
          </p:sp>
          <p:sp>
            <p:nvSpPr>
              <p:cNvPr id="541905" name="Rectangle 1233"/>
              <p:cNvSpPr>
                <a:spLocks noChangeArrowheads="1"/>
              </p:cNvSpPr>
              <p:nvPr userDrawn="1"/>
            </p:nvSpPr>
            <p:spPr bwMode="auto">
              <a:xfrm>
                <a:off x="3648" y="1779"/>
                <a:ext cx="39" cy="6"/>
              </a:xfrm>
              <a:prstGeom prst="rect">
                <a:avLst/>
              </a:prstGeom>
              <a:solidFill>
                <a:srgbClr val="DFC793"/>
              </a:solidFill>
              <a:ln w="0">
                <a:noFill/>
                <a:miter lim="800000"/>
                <a:headEnd/>
                <a:tailEnd/>
              </a:ln>
            </p:spPr>
            <p:txBody>
              <a:bodyPr/>
              <a:lstStyle/>
              <a:p>
                <a:pPr>
                  <a:defRPr/>
                </a:pPr>
                <a:endParaRPr lang="en-US" dirty="0"/>
              </a:p>
            </p:txBody>
          </p:sp>
          <p:sp>
            <p:nvSpPr>
              <p:cNvPr id="541906" name="Rectangle 1234"/>
              <p:cNvSpPr>
                <a:spLocks noChangeArrowheads="1"/>
              </p:cNvSpPr>
              <p:nvPr userDrawn="1"/>
            </p:nvSpPr>
            <p:spPr bwMode="auto">
              <a:xfrm>
                <a:off x="4431" y="1779"/>
                <a:ext cx="403" cy="6"/>
              </a:xfrm>
              <a:prstGeom prst="rect">
                <a:avLst/>
              </a:prstGeom>
              <a:solidFill>
                <a:srgbClr val="DFC793"/>
              </a:solidFill>
              <a:ln w="0">
                <a:noFill/>
                <a:miter lim="800000"/>
                <a:headEnd/>
                <a:tailEnd/>
              </a:ln>
            </p:spPr>
            <p:txBody>
              <a:bodyPr/>
              <a:lstStyle/>
              <a:p>
                <a:pPr>
                  <a:defRPr/>
                </a:pPr>
                <a:endParaRPr lang="en-US" dirty="0"/>
              </a:p>
            </p:txBody>
          </p:sp>
          <p:sp>
            <p:nvSpPr>
              <p:cNvPr id="541907" name="Rectangle 1235"/>
              <p:cNvSpPr>
                <a:spLocks noChangeArrowheads="1"/>
              </p:cNvSpPr>
              <p:nvPr userDrawn="1"/>
            </p:nvSpPr>
            <p:spPr bwMode="auto">
              <a:xfrm>
                <a:off x="3648" y="1785"/>
                <a:ext cx="39" cy="6"/>
              </a:xfrm>
              <a:prstGeom prst="rect">
                <a:avLst/>
              </a:prstGeom>
              <a:solidFill>
                <a:srgbClr val="DFC793"/>
              </a:solidFill>
              <a:ln w="0">
                <a:noFill/>
                <a:miter lim="800000"/>
                <a:headEnd/>
                <a:tailEnd/>
              </a:ln>
            </p:spPr>
            <p:txBody>
              <a:bodyPr/>
              <a:lstStyle/>
              <a:p>
                <a:pPr>
                  <a:defRPr/>
                </a:pPr>
                <a:endParaRPr lang="en-US" dirty="0"/>
              </a:p>
            </p:txBody>
          </p:sp>
          <p:sp>
            <p:nvSpPr>
              <p:cNvPr id="541908" name="Rectangle 1236"/>
              <p:cNvSpPr>
                <a:spLocks noChangeArrowheads="1"/>
              </p:cNvSpPr>
              <p:nvPr userDrawn="1"/>
            </p:nvSpPr>
            <p:spPr bwMode="auto">
              <a:xfrm>
                <a:off x="4415" y="1785"/>
                <a:ext cx="403" cy="6"/>
              </a:xfrm>
              <a:prstGeom prst="rect">
                <a:avLst/>
              </a:prstGeom>
              <a:solidFill>
                <a:srgbClr val="DFC793"/>
              </a:solidFill>
              <a:ln w="0">
                <a:noFill/>
                <a:miter lim="800000"/>
                <a:headEnd/>
                <a:tailEnd/>
              </a:ln>
            </p:spPr>
            <p:txBody>
              <a:bodyPr/>
              <a:lstStyle/>
              <a:p>
                <a:pPr>
                  <a:defRPr/>
                </a:pPr>
                <a:endParaRPr lang="en-US" dirty="0"/>
              </a:p>
            </p:txBody>
          </p:sp>
          <p:sp>
            <p:nvSpPr>
              <p:cNvPr id="541909" name="Rectangle 1237"/>
              <p:cNvSpPr>
                <a:spLocks noChangeArrowheads="1"/>
              </p:cNvSpPr>
              <p:nvPr userDrawn="1"/>
            </p:nvSpPr>
            <p:spPr bwMode="auto">
              <a:xfrm>
                <a:off x="4403" y="1791"/>
                <a:ext cx="403" cy="5"/>
              </a:xfrm>
              <a:prstGeom prst="rect">
                <a:avLst/>
              </a:prstGeom>
              <a:solidFill>
                <a:srgbClr val="DFC793"/>
              </a:solidFill>
              <a:ln w="0">
                <a:noFill/>
                <a:miter lim="800000"/>
                <a:headEnd/>
                <a:tailEnd/>
              </a:ln>
            </p:spPr>
            <p:txBody>
              <a:bodyPr/>
              <a:lstStyle/>
              <a:p>
                <a:pPr>
                  <a:defRPr/>
                </a:pPr>
                <a:endParaRPr lang="en-US" dirty="0"/>
              </a:p>
            </p:txBody>
          </p:sp>
          <p:sp>
            <p:nvSpPr>
              <p:cNvPr id="541910" name="Rectangle 1238"/>
              <p:cNvSpPr>
                <a:spLocks noChangeArrowheads="1"/>
              </p:cNvSpPr>
              <p:nvPr userDrawn="1"/>
            </p:nvSpPr>
            <p:spPr bwMode="auto">
              <a:xfrm>
                <a:off x="4387" y="1796"/>
                <a:ext cx="403" cy="6"/>
              </a:xfrm>
              <a:prstGeom prst="rect">
                <a:avLst/>
              </a:prstGeom>
              <a:solidFill>
                <a:srgbClr val="DFC793"/>
              </a:solidFill>
              <a:ln w="0">
                <a:noFill/>
                <a:miter lim="800000"/>
                <a:headEnd/>
                <a:tailEnd/>
              </a:ln>
            </p:spPr>
            <p:txBody>
              <a:bodyPr/>
              <a:lstStyle/>
              <a:p>
                <a:pPr>
                  <a:defRPr/>
                </a:pPr>
                <a:endParaRPr lang="en-US" dirty="0"/>
              </a:p>
            </p:txBody>
          </p:sp>
          <p:sp>
            <p:nvSpPr>
              <p:cNvPr id="541911" name="Rectangle 1239"/>
              <p:cNvSpPr>
                <a:spLocks noChangeArrowheads="1"/>
              </p:cNvSpPr>
              <p:nvPr userDrawn="1"/>
            </p:nvSpPr>
            <p:spPr bwMode="auto">
              <a:xfrm>
                <a:off x="4375" y="1802"/>
                <a:ext cx="403" cy="5"/>
              </a:xfrm>
              <a:prstGeom prst="rect">
                <a:avLst/>
              </a:prstGeom>
              <a:solidFill>
                <a:srgbClr val="DFC793"/>
              </a:solidFill>
              <a:ln w="0">
                <a:noFill/>
                <a:miter lim="800000"/>
                <a:headEnd/>
                <a:tailEnd/>
              </a:ln>
            </p:spPr>
            <p:txBody>
              <a:bodyPr/>
              <a:lstStyle/>
              <a:p>
                <a:pPr>
                  <a:defRPr/>
                </a:pPr>
                <a:endParaRPr lang="en-US" dirty="0"/>
              </a:p>
            </p:txBody>
          </p:sp>
          <p:sp>
            <p:nvSpPr>
              <p:cNvPr id="541912" name="Rectangle 1240"/>
              <p:cNvSpPr>
                <a:spLocks noChangeArrowheads="1"/>
              </p:cNvSpPr>
              <p:nvPr userDrawn="1"/>
            </p:nvSpPr>
            <p:spPr bwMode="auto">
              <a:xfrm>
                <a:off x="4359" y="1807"/>
                <a:ext cx="403" cy="6"/>
              </a:xfrm>
              <a:prstGeom prst="rect">
                <a:avLst/>
              </a:prstGeom>
              <a:solidFill>
                <a:srgbClr val="DFC793"/>
              </a:solidFill>
              <a:ln w="0">
                <a:noFill/>
                <a:miter lim="800000"/>
                <a:headEnd/>
                <a:tailEnd/>
              </a:ln>
            </p:spPr>
            <p:txBody>
              <a:bodyPr/>
              <a:lstStyle/>
              <a:p>
                <a:pPr>
                  <a:defRPr/>
                </a:pPr>
                <a:endParaRPr lang="en-US" dirty="0"/>
              </a:p>
            </p:txBody>
          </p:sp>
          <p:sp>
            <p:nvSpPr>
              <p:cNvPr id="541913" name="Rectangle 1241"/>
              <p:cNvSpPr>
                <a:spLocks noChangeArrowheads="1"/>
              </p:cNvSpPr>
              <p:nvPr userDrawn="1"/>
            </p:nvSpPr>
            <p:spPr bwMode="auto">
              <a:xfrm>
                <a:off x="4347" y="1813"/>
                <a:ext cx="403" cy="6"/>
              </a:xfrm>
              <a:prstGeom prst="rect">
                <a:avLst/>
              </a:prstGeom>
              <a:solidFill>
                <a:srgbClr val="DFC793"/>
              </a:solidFill>
              <a:ln w="0">
                <a:noFill/>
                <a:miter lim="800000"/>
                <a:headEnd/>
                <a:tailEnd/>
              </a:ln>
            </p:spPr>
            <p:txBody>
              <a:bodyPr/>
              <a:lstStyle/>
              <a:p>
                <a:pPr>
                  <a:defRPr/>
                </a:pPr>
                <a:endParaRPr lang="en-US" dirty="0"/>
              </a:p>
            </p:txBody>
          </p:sp>
          <p:sp>
            <p:nvSpPr>
              <p:cNvPr id="541914" name="Rectangle 1242"/>
              <p:cNvSpPr>
                <a:spLocks noChangeArrowheads="1"/>
              </p:cNvSpPr>
              <p:nvPr userDrawn="1"/>
            </p:nvSpPr>
            <p:spPr bwMode="auto">
              <a:xfrm>
                <a:off x="4331" y="1819"/>
                <a:ext cx="403" cy="5"/>
              </a:xfrm>
              <a:prstGeom prst="rect">
                <a:avLst/>
              </a:prstGeom>
              <a:solidFill>
                <a:srgbClr val="DFC793"/>
              </a:solidFill>
              <a:ln w="0">
                <a:noFill/>
                <a:miter lim="800000"/>
                <a:headEnd/>
                <a:tailEnd/>
              </a:ln>
            </p:spPr>
            <p:txBody>
              <a:bodyPr/>
              <a:lstStyle/>
              <a:p>
                <a:pPr>
                  <a:defRPr/>
                </a:pPr>
                <a:endParaRPr lang="en-US" dirty="0"/>
              </a:p>
            </p:txBody>
          </p:sp>
          <p:sp>
            <p:nvSpPr>
              <p:cNvPr id="541915" name="Rectangle 1243"/>
              <p:cNvSpPr>
                <a:spLocks noChangeArrowheads="1"/>
              </p:cNvSpPr>
              <p:nvPr userDrawn="1"/>
            </p:nvSpPr>
            <p:spPr bwMode="auto">
              <a:xfrm>
                <a:off x="4320" y="1824"/>
                <a:ext cx="402" cy="6"/>
              </a:xfrm>
              <a:prstGeom prst="rect">
                <a:avLst/>
              </a:prstGeom>
              <a:solidFill>
                <a:srgbClr val="DFC793"/>
              </a:solidFill>
              <a:ln w="0">
                <a:noFill/>
                <a:miter lim="800000"/>
                <a:headEnd/>
                <a:tailEnd/>
              </a:ln>
            </p:spPr>
            <p:txBody>
              <a:bodyPr/>
              <a:lstStyle/>
              <a:p>
                <a:pPr>
                  <a:defRPr/>
                </a:pPr>
                <a:endParaRPr lang="en-US" dirty="0"/>
              </a:p>
            </p:txBody>
          </p:sp>
          <p:sp>
            <p:nvSpPr>
              <p:cNvPr id="541916" name="Rectangle 1244"/>
              <p:cNvSpPr>
                <a:spLocks noChangeArrowheads="1"/>
              </p:cNvSpPr>
              <p:nvPr userDrawn="1"/>
            </p:nvSpPr>
            <p:spPr bwMode="auto">
              <a:xfrm>
                <a:off x="4303" y="1830"/>
                <a:ext cx="403" cy="5"/>
              </a:xfrm>
              <a:prstGeom prst="rect">
                <a:avLst/>
              </a:prstGeom>
              <a:solidFill>
                <a:srgbClr val="DFC793"/>
              </a:solidFill>
              <a:ln w="0">
                <a:noFill/>
                <a:miter lim="800000"/>
                <a:headEnd/>
                <a:tailEnd/>
              </a:ln>
            </p:spPr>
            <p:txBody>
              <a:bodyPr/>
              <a:lstStyle/>
              <a:p>
                <a:pPr>
                  <a:defRPr/>
                </a:pPr>
                <a:endParaRPr lang="en-US" dirty="0"/>
              </a:p>
            </p:txBody>
          </p:sp>
          <p:sp>
            <p:nvSpPr>
              <p:cNvPr id="541917" name="Rectangle 1245"/>
              <p:cNvSpPr>
                <a:spLocks noChangeArrowheads="1"/>
              </p:cNvSpPr>
              <p:nvPr userDrawn="1"/>
            </p:nvSpPr>
            <p:spPr bwMode="auto">
              <a:xfrm>
                <a:off x="4292" y="1835"/>
                <a:ext cx="402" cy="6"/>
              </a:xfrm>
              <a:prstGeom prst="rect">
                <a:avLst/>
              </a:prstGeom>
              <a:solidFill>
                <a:srgbClr val="DFC793"/>
              </a:solidFill>
              <a:ln w="0">
                <a:noFill/>
                <a:miter lim="800000"/>
                <a:headEnd/>
                <a:tailEnd/>
              </a:ln>
            </p:spPr>
            <p:txBody>
              <a:bodyPr/>
              <a:lstStyle/>
              <a:p>
                <a:pPr>
                  <a:defRPr/>
                </a:pPr>
                <a:endParaRPr lang="en-US" dirty="0"/>
              </a:p>
            </p:txBody>
          </p:sp>
          <p:sp>
            <p:nvSpPr>
              <p:cNvPr id="541918" name="Rectangle 1246"/>
              <p:cNvSpPr>
                <a:spLocks noChangeArrowheads="1"/>
              </p:cNvSpPr>
              <p:nvPr userDrawn="1"/>
            </p:nvSpPr>
            <p:spPr bwMode="auto">
              <a:xfrm>
                <a:off x="4275" y="1841"/>
                <a:ext cx="408" cy="6"/>
              </a:xfrm>
              <a:prstGeom prst="rect">
                <a:avLst/>
              </a:prstGeom>
              <a:solidFill>
                <a:srgbClr val="DFC793"/>
              </a:solidFill>
              <a:ln w="0">
                <a:noFill/>
                <a:miter lim="800000"/>
                <a:headEnd/>
                <a:tailEnd/>
              </a:ln>
            </p:spPr>
            <p:txBody>
              <a:bodyPr/>
              <a:lstStyle/>
              <a:p>
                <a:pPr>
                  <a:defRPr/>
                </a:pPr>
                <a:endParaRPr lang="en-US" dirty="0"/>
              </a:p>
            </p:txBody>
          </p:sp>
          <p:sp>
            <p:nvSpPr>
              <p:cNvPr id="541919" name="Rectangle 1247"/>
              <p:cNvSpPr>
                <a:spLocks noChangeArrowheads="1"/>
              </p:cNvSpPr>
              <p:nvPr userDrawn="1"/>
            </p:nvSpPr>
            <p:spPr bwMode="auto">
              <a:xfrm>
                <a:off x="4264" y="1847"/>
                <a:ext cx="402" cy="5"/>
              </a:xfrm>
              <a:prstGeom prst="rect">
                <a:avLst/>
              </a:prstGeom>
              <a:solidFill>
                <a:srgbClr val="DFC793"/>
              </a:solidFill>
              <a:ln w="0">
                <a:noFill/>
                <a:miter lim="800000"/>
                <a:headEnd/>
                <a:tailEnd/>
              </a:ln>
            </p:spPr>
            <p:txBody>
              <a:bodyPr/>
              <a:lstStyle/>
              <a:p>
                <a:pPr>
                  <a:defRPr/>
                </a:pPr>
                <a:endParaRPr lang="en-US" dirty="0"/>
              </a:p>
            </p:txBody>
          </p:sp>
          <p:sp>
            <p:nvSpPr>
              <p:cNvPr id="541920" name="Rectangle 1248"/>
              <p:cNvSpPr>
                <a:spLocks noChangeArrowheads="1"/>
              </p:cNvSpPr>
              <p:nvPr userDrawn="1"/>
            </p:nvSpPr>
            <p:spPr bwMode="auto">
              <a:xfrm>
                <a:off x="4247" y="1852"/>
                <a:ext cx="408" cy="6"/>
              </a:xfrm>
              <a:prstGeom prst="rect">
                <a:avLst/>
              </a:prstGeom>
              <a:solidFill>
                <a:srgbClr val="DFC793"/>
              </a:solidFill>
              <a:ln w="0">
                <a:noFill/>
                <a:miter lim="800000"/>
                <a:headEnd/>
                <a:tailEnd/>
              </a:ln>
            </p:spPr>
            <p:txBody>
              <a:bodyPr/>
              <a:lstStyle/>
              <a:p>
                <a:pPr>
                  <a:defRPr/>
                </a:pPr>
                <a:endParaRPr lang="en-US" dirty="0"/>
              </a:p>
            </p:txBody>
          </p:sp>
          <p:sp>
            <p:nvSpPr>
              <p:cNvPr id="541921" name="Rectangle 1249"/>
              <p:cNvSpPr>
                <a:spLocks noChangeArrowheads="1"/>
              </p:cNvSpPr>
              <p:nvPr userDrawn="1"/>
            </p:nvSpPr>
            <p:spPr bwMode="auto">
              <a:xfrm>
                <a:off x="4236" y="1858"/>
                <a:ext cx="402" cy="5"/>
              </a:xfrm>
              <a:prstGeom prst="rect">
                <a:avLst/>
              </a:prstGeom>
              <a:solidFill>
                <a:srgbClr val="DFC793"/>
              </a:solidFill>
              <a:ln w="0">
                <a:noFill/>
                <a:miter lim="800000"/>
                <a:headEnd/>
                <a:tailEnd/>
              </a:ln>
            </p:spPr>
            <p:txBody>
              <a:bodyPr/>
              <a:lstStyle/>
              <a:p>
                <a:pPr>
                  <a:defRPr/>
                </a:pPr>
                <a:endParaRPr lang="en-US" dirty="0"/>
              </a:p>
            </p:txBody>
          </p:sp>
          <p:sp>
            <p:nvSpPr>
              <p:cNvPr id="541922" name="Rectangle 1250"/>
              <p:cNvSpPr>
                <a:spLocks noChangeArrowheads="1"/>
              </p:cNvSpPr>
              <p:nvPr userDrawn="1"/>
            </p:nvSpPr>
            <p:spPr bwMode="auto">
              <a:xfrm>
                <a:off x="4219" y="1863"/>
                <a:ext cx="408" cy="6"/>
              </a:xfrm>
              <a:prstGeom prst="rect">
                <a:avLst/>
              </a:prstGeom>
              <a:solidFill>
                <a:srgbClr val="DFC793"/>
              </a:solidFill>
              <a:ln w="0">
                <a:noFill/>
                <a:miter lim="800000"/>
                <a:headEnd/>
                <a:tailEnd/>
              </a:ln>
            </p:spPr>
            <p:txBody>
              <a:bodyPr/>
              <a:lstStyle/>
              <a:p>
                <a:pPr>
                  <a:defRPr/>
                </a:pPr>
                <a:endParaRPr lang="en-US" dirty="0"/>
              </a:p>
            </p:txBody>
          </p:sp>
          <p:sp>
            <p:nvSpPr>
              <p:cNvPr id="541923" name="Rectangle 1251"/>
              <p:cNvSpPr>
                <a:spLocks noChangeArrowheads="1"/>
              </p:cNvSpPr>
              <p:nvPr userDrawn="1"/>
            </p:nvSpPr>
            <p:spPr bwMode="auto">
              <a:xfrm>
                <a:off x="4208" y="1869"/>
                <a:ext cx="403" cy="6"/>
              </a:xfrm>
              <a:prstGeom prst="rect">
                <a:avLst/>
              </a:prstGeom>
              <a:solidFill>
                <a:srgbClr val="DFC793"/>
              </a:solidFill>
              <a:ln w="0">
                <a:noFill/>
                <a:miter lim="800000"/>
                <a:headEnd/>
                <a:tailEnd/>
              </a:ln>
            </p:spPr>
            <p:txBody>
              <a:bodyPr/>
              <a:lstStyle/>
              <a:p>
                <a:pPr>
                  <a:defRPr/>
                </a:pPr>
                <a:endParaRPr lang="en-US" dirty="0"/>
              </a:p>
            </p:txBody>
          </p:sp>
          <p:sp>
            <p:nvSpPr>
              <p:cNvPr id="541924" name="Rectangle 1252"/>
              <p:cNvSpPr>
                <a:spLocks noChangeArrowheads="1"/>
              </p:cNvSpPr>
              <p:nvPr userDrawn="1"/>
            </p:nvSpPr>
            <p:spPr bwMode="auto">
              <a:xfrm>
                <a:off x="4191" y="1875"/>
                <a:ext cx="408" cy="5"/>
              </a:xfrm>
              <a:prstGeom prst="rect">
                <a:avLst/>
              </a:prstGeom>
              <a:solidFill>
                <a:srgbClr val="DFC793"/>
              </a:solidFill>
              <a:ln w="0">
                <a:noFill/>
                <a:miter lim="800000"/>
                <a:headEnd/>
                <a:tailEnd/>
              </a:ln>
            </p:spPr>
            <p:txBody>
              <a:bodyPr/>
              <a:lstStyle/>
              <a:p>
                <a:pPr>
                  <a:defRPr/>
                </a:pPr>
                <a:endParaRPr lang="en-US" dirty="0"/>
              </a:p>
            </p:txBody>
          </p:sp>
          <p:sp>
            <p:nvSpPr>
              <p:cNvPr id="541925" name="Rectangle 1253"/>
              <p:cNvSpPr>
                <a:spLocks noChangeArrowheads="1"/>
              </p:cNvSpPr>
              <p:nvPr userDrawn="1"/>
            </p:nvSpPr>
            <p:spPr bwMode="auto">
              <a:xfrm>
                <a:off x="4180" y="1880"/>
                <a:ext cx="403" cy="6"/>
              </a:xfrm>
              <a:prstGeom prst="rect">
                <a:avLst/>
              </a:prstGeom>
              <a:solidFill>
                <a:srgbClr val="DFC793"/>
              </a:solidFill>
              <a:ln w="0">
                <a:noFill/>
                <a:miter lim="800000"/>
                <a:headEnd/>
                <a:tailEnd/>
              </a:ln>
            </p:spPr>
            <p:txBody>
              <a:bodyPr/>
              <a:lstStyle/>
              <a:p>
                <a:pPr>
                  <a:defRPr/>
                </a:pPr>
                <a:endParaRPr lang="en-US" dirty="0"/>
              </a:p>
            </p:txBody>
          </p:sp>
          <p:sp>
            <p:nvSpPr>
              <p:cNvPr id="541926" name="Rectangle 1254"/>
              <p:cNvSpPr>
                <a:spLocks noChangeArrowheads="1"/>
              </p:cNvSpPr>
              <p:nvPr userDrawn="1"/>
            </p:nvSpPr>
            <p:spPr bwMode="auto">
              <a:xfrm>
                <a:off x="4163" y="1886"/>
                <a:ext cx="408" cy="5"/>
              </a:xfrm>
              <a:prstGeom prst="rect">
                <a:avLst/>
              </a:prstGeom>
              <a:solidFill>
                <a:srgbClr val="DFC793"/>
              </a:solidFill>
              <a:ln w="0">
                <a:noFill/>
                <a:miter lim="800000"/>
                <a:headEnd/>
                <a:tailEnd/>
              </a:ln>
            </p:spPr>
            <p:txBody>
              <a:bodyPr/>
              <a:lstStyle/>
              <a:p>
                <a:pPr>
                  <a:defRPr/>
                </a:pPr>
                <a:endParaRPr lang="en-US" dirty="0"/>
              </a:p>
            </p:txBody>
          </p:sp>
          <p:sp>
            <p:nvSpPr>
              <p:cNvPr id="541927" name="Rectangle 1255"/>
              <p:cNvSpPr>
                <a:spLocks noChangeArrowheads="1"/>
              </p:cNvSpPr>
              <p:nvPr userDrawn="1"/>
            </p:nvSpPr>
            <p:spPr bwMode="auto">
              <a:xfrm>
                <a:off x="4152" y="1891"/>
                <a:ext cx="403" cy="6"/>
              </a:xfrm>
              <a:prstGeom prst="rect">
                <a:avLst/>
              </a:prstGeom>
              <a:solidFill>
                <a:srgbClr val="DFC793"/>
              </a:solidFill>
              <a:ln w="0">
                <a:noFill/>
                <a:miter lim="800000"/>
                <a:headEnd/>
                <a:tailEnd/>
              </a:ln>
            </p:spPr>
            <p:txBody>
              <a:bodyPr/>
              <a:lstStyle/>
              <a:p>
                <a:pPr>
                  <a:defRPr/>
                </a:pPr>
                <a:endParaRPr lang="en-US" dirty="0"/>
              </a:p>
            </p:txBody>
          </p:sp>
          <p:sp>
            <p:nvSpPr>
              <p:cNvPr id="541928" name="Rectangle 1256"/>
              <p:cNvSpPr>
                <a:spLocks noChangeArrowheads="1"/>
              </p:cNvSpPr>
              <p:nvPr userDrawn="1"/>
            </p:nvSpPr>
            <p:spPr bwMode="auto">
              <a:xfrm>
                <a:off x="4135" y="1897"/>
                <a:ext cx="408" cy="6"/>
              </a:xfrm>
              <a:prstGeom prst="rect">
                <a:avLst/>
              </a:prstGeom>
              <a:solidFill>
                <a:srgbClr val="DFC793"/>
              </a:solidFill>
              <a:ln w="0">
                <a:noFill/>
                <a:miter lim="800000"/>
                <a:headEnd/>
                <a:tailEnd/>
              </a:ln>
            </p:spPr>
            <p:txBody>
              <a:bodyPr/>
              <a:lstStyle/>
              <a:p>
                <a:pPr>
                  <a:defRPr/>
                </a:pPr>
                <a:endParaRPr lang="en-US" dirty="0"/>
              </a:p>
            </p:txBody>
          </p:sp>
          <p:sp>
            <p:nvSpPr>
              <p:cNvPr id="541929" name="Rectangle 1257"/>
              <p:cNvSpPr>
                <a:spLocks noChangeArrowheads="1"/>
              </p:cNvSpPr>
              <p:nvPr userDrawn="1"/>
            </p:nvSpPr>
            <p:spPr bwMode="auto">
              <a:xfrm>
                <a:off x="4124" y="1903"/>
                <a:ext cx="408" cy="5"/>
              </a:xfrm>
              <a:prstGeom prst="rect">
                <a:avLst/>
              </a:prstGeom>
              <a:solidFill>
                <a:srgbClr val="DFC793"/>
              </a:solidFill>
              <a:ln w="0">
                <a:noFill/>
                <a:miter lim="800000"/>
                <a:headEnd/>
                <a:tailEnd/>
              </a:ln>
            </p:spPr>
            <p:txBody>
              <a:bodyPr/>
              <a:lstStyle/>
              <a:p>
                <a:pPr>
                  <a:defRPr/>
                </a:pPr>
                <a:endParaRPr lang="en-US" dirty="0"/>
              </a:p>
            </p:txBody>
          </p:sp>
          <p:sp>
            <p:nvSpPr>
              <p:cNvPr id="541930" name="Rectangle 1258"/>
              <p:cNvSpPr>
                <a:spLocks noChangeArrowheads="1"/>
              </p:cNvSpPr>
              <p:nvPr userDrawn="1"/>
            </p:nvSpPr>
            <p:spPr bwMode="auto">
              <a:xfrm>
                <a:off x="4112" y="1908"/>
                <a:ext cx="403" cy="6"/>
              </a:xfrm>
              <a:prstGeom prst="rect">
                <a:avLst/>
              </a:prstGeom>
              <a:solidFill>
                <a:srgbClr val="DFC793"/>
              </a:solidFill>
              <a:ln w="0">
                <a:noFill/>
                <a:miter lim="800000"/>
                <a:headEnd/>
                <a:tailEnd/>
              </a:ln>
            </p:spPr>
            <p:txBody>
              <a:bodyPr/>
              <a:lstStyle/>
              <a:p>
                <a:pPr>
                  <a:defRPr/>
                </a:pPr>
                <a:endParaRPr lang="en-US" dirty="0"/>
              </a:p>
            </p:txBody>
          </p:sp>
          <p:sp>
            <p:nvSpPr>
              <p:cNvPr id="541931" name="Rectangle 1259"/>
              <p:cNvSpPr>
                <a:spLocks noChangeArrowheads="1"/>
              </p:cNvSpPr>
              <p:nvPr userDrawn="1"/>
            </p:nvSpPr>
            <p:spPr bwMode="auto">
              <a:xfrm>
                <a:off x="4096" y="1914"/>
                <a:ext cx="408" cy="5"/>
              </a:xfrm>
              <a:prstGeom prst="rect">
                <a:avLst/>
              </a:prstGeom>
              <a:solidFill>
                <a:srgbClr val="DFC793"/>
              </a:solidFill>
              <a:ln w="0">
                <a:noFill/>
                <a:miter lim="800000"/>
                <a:headEnd/>
                <a:tailEnd/>
              </a:ln>
            </p:spPr>
            <p:txBody>
              <a:bodyPr/>
              <a:lstStyle/>
              <a:p>
                <a:pPr>
                  <a:defRPr/>
                </a:pPr>
                <a:endParaRPr lang="en-US" dirty="0"/>
              </a:p>
            </p:txBody>
          </p:sp>
          <p:sp>
            <p:nvSpPr>
              <p:cNvPr id="541932" name="Rectangle 1260"/>
              <p:cNvSpPr>
                <a:spLocks noChangeArrowheads="1"/>
              </p:cNvSpPr>
              <p:nvPr userDrawn="1"/>
            </p:nvSpPr>
            <p:spPr bwMode="auto">
              <a:xfrm>
                <a:off x="4084" y="1919"/>
                <a:ext cx="403" cy="6"/>
              </a:xfrm>
              <a:prstGeom prst="rect">
                <a:avLst/>
              </a:prstGeom>
              <a:solidFill>
                <a:srgbClr val="DFC793"/>
              </a:solidFill>
              <a:ln w="0">
                <a:noFill/>
                <a:miter lim="800000"/>
                <a:headEnd/>
                <a:tailEnd/>
              </a:ln>
            </p:spPr>
            <p:txBody>
              <a:bodyPr/>
              <a:lstStyle/>
              <a:p>
                <a:pPr>
                  <a:defRPr/>
                </a:pPr>
                <a:endParaRPr lang="en-US" dirty="0"/>
              </a:p>
            </p:txBody>
          </p:sp>
          <p:sp>
            <p:nvSpPr>
              <p:cNvPr id="541933" name="Rectangle 1261"/>
              <p:cNvSpPr>
                <a:spLocks noChangeArrowheads="1"/>
              </p:cNvSpPr>
              <p:nvPr userDrawn="1"/>
            </p:nvSpPr>
            <p:spPr bwMode="auto">
              <a:xfrm>
                <a:off x="4068" y="1925"/>
                <a:ext cx="408" cy="6"/>
              </a:xfrm>
              <a:prstGeom prst="rect">
                <a:avLst/>
              </a:prstGeom>
              <a:solidFill>
                <a:srgbClr val="DFC793"/>
              </a:solidFill>
              <a:ln w="0">
                <a:noFill/>
                <a:miter lim="800000"/>
                <a:headEnd/>
                <a:tailEnd/>
              </a:ln>
            </p:spPr>
            <p:txBody>
              <a:bodyPr/>
              <a:lstStyle/>
              <a:p>
                <a:pPr>
                  <a:defRPr/>
                </a:pPr>
                <a:endParaRPr lang="en-US" dirty="0"/>
              </a:p>
            </p:txBody>
          </p:sp>
          <p:sp>
            <p:nvSpPr>
              <p:cNvPr id="541934" name="Rectangle 1262"/>
              <p:cNvSpPr>
                <a:spLocks noChangeArrowheads="1"/>
              </p:cNvSpPr>
              <p:nvPr userDrawn="1"/>
            </p:nvSpPr>
            <p:spPr bwMode="auto">
              <a:xfrm>
                <a:off x="5797" y="1925"/>
                <a:ext cx="5" cy="6"/>
              </a:xfrm>
              <a:prstGeom prst="rect">
                <a:avLst/>
              </a:prstGeom>
              <a:solidFill>
                <a:srgbClr val="DFC793"/>
              </a:solidFill>
              <a:ln w="0">
                <a:noFill/>
                <a:miter lim="800000"/>
                <a:headEnd/>
                <a:tailEnd/>
              </a:ln>
            </p:spPr>
            <p:txBody>
              <a:bodyPr/>
              <a:lstStyle/>
              <a:p>
                <a:pPr>
                  <a:defRPr/>
                </a:pPr>
                <a:endParaRPr lang="en-US" dirty="0"/>
              </a:p>
            </p:txBody>
          </p:sp>
          <p:sp>
            <p:nvSpPr>
              <p:cNvPr id="541935" name="Rectangle 1263"/>
              <p:cNvSpPr>
                <a:spLocks noChangeArrowheads="1"/>
              </p:cNvSpPr>
              <p:nvPr userDrawn="1"/>
            </p:nvSpPr>
            <p:spPr bwMode="auto">
              <a:xfrm>
                <a:off x="4057" y="1931"/>
                <a:ext cx="402" cy="5"/>
              </a:xfrm>
              <a:prstGeom prst="rect">
                <a:avLst/>
              </a:prstGeom>
              <a:solidFill>
                <a:srgbClr val="DFC793"/>
              </a:solidFill>
              <a:ln w="0">
                <a:noFill/>
                <a:miter lim="800000"/>
                <a:headEnd/>
                <a:tailEnd/>
              </a:ln>
            </p:spPr>
            <p:txBody>
              <a:bodyPr/>
              <a:lstStyle/>
              <a:p>
                <a:pPr>
                  <a:defRPr/>
                </a:pPr>
                <a:endParaRPr lang="en-US" dirty="0"/>
              </a:p>
            </p:txBody>
          </p:sp>
          <p:sp>
            <p:nvSpPr>
              <p:cNvPr id="541936" name="Rectangle 1264"/>
              <p:cNvSpPr>
                <a:spLocks noChangeArrowheads="1"/>
              </p:cNvSpPr>
              <p:nvPr userDrawn="1"/>
            </p:nvSpPr>
            <p:spPr bwMode="auto">
              <a:xfrm>
                <a:off x="5797" y="1931"/>
                <a:ext cx="5" cy="5"/>
              </a:xfrm>
              <a:prstGeom prst="rect">
                <a:avLst/>
              </a:prstGeom>
              <a:solidFill>
                <a:srgbClr val="DFC793"/>
              </a:solidFill>
              <a:ln w="0">
                <a:noFill/>
                <a:miter lim="800000"/>
                <a:headEnd/>
                <a:tailEnd/>
              </a:ln>
            </p:spPr>
            <p:txBody>
              <a:bodyPr/>
              <a:lstStyle/>
              <a:p>
                <a:pPr>
                  <a:defRPr/>
                </a:pPr>
                <a:endParaRPr lang="en-US" dirty="0"/>
              </a:p>
            </p:txBody>
          </p:sp>
          <p:sp>
            <p:nvSpPr>
              <p:cNvPr id="541937" name="Rectangle 1265"/>
              <p:cNvSpPr>
                <a:spLocks noChangeArrowheads="1"/>
              </p:cNvSpPr>
              <p:nvPr userDrawn="1"/>
            </p:nvSpPr>
            <p:spPr bwMode="auto">
              <a:xfrm>
                <a:off x="4040" y="1936"/>
                <a:ext cx="408" cy="6"/>
              </a:xfrm>
              <a:prstGeom prst="rect">
                <a:avLst/>
              </a:prstGeom>
              <a:solidFill>
                <a:srgbClr val="DFC793"/>
              </a:solidFill>
              <a:ln w="0">
                <a:noFill/>
                <a:miter lim="800000"/>
                <a:headEnd/>
                <a:tailEnd/>
              </a:ln>
            </p:spPr>
            <p:txBody>
              <a:bodyPr/>
              <a:lstStyle/>
              <a:p>
                <a:pPr>
                  <a:defRPr/>
                </a:pPr>
                <a:endParaRPr lang="en-US" dirty="0"/>
              </a:p>
            </p:txBody>
          </p:sp>
          <p:sp>
            <p:nvSpPr>
              <p:cNvPr id="541938" name="Rectangle 1266"/>
              <p:cNvSpPr>
                <a:spLocks noChangeArrowheads="1"/>
              </p:cNvSpPr>
              <p:nvPr userDrawn="1"/>
            </p:nvSpPr>
            <p:spPr bwMode="auto">
              <a:xfrm>
                <a:off x="5797" y="1936"/>
                <a:ext cx="5" cy="6"/>
              </a:xfrm>
              <a:prstGeom prst="rect">
                <a:avLst/>
              </a:prstGeom>
              <a:solidFill>
                <a:srgbClr val="DFC793"/>
              </a:solidFill>
              <a:ln w="0">
                <a:noFill/>
                <a:miter lim="800000"/>
                <a:headEnd/>
                <a:tailEnd/>
              </a:ln>
            </p:spPr>
            <p:txBody>
              <a:bodyPr/>
              <a:lstStyle/>
              <a:p>
                <a:pPr>
                  <a:defRPr/>
                </a:pPr>
                <a:endParaRPr lang="en-US" dirty="0"/>
              </a:p>
            </p:txBody>
          </p:sp>
          <p:sp>
            <p:nvSpPr>
              <p:cNvPr id="541939" name="Rectangle 1267"/>
              <p:cNvSpPr>
                <a:spLocks noChangeArrowheads="1"/>
              </p:cNvSpPr>
              <p:nvPr userDrawn="1"/>
            </p:nvSpPr>
            <p:spPr bwMode="auto">
              <a:xfrm>
                <a:off x="4029" y="1942"/>
                <a:ext cx="402" cy="5"/>
              </a:xfrm>
              <a:prstGeom prst="rect">
                <a:avLst/>
              </a:prstGeom>
              <a:solidFill>
                <a:srgbClr val="DFC793"/>
              </a:solidFill>
              <a:ln w="0">
                <a:noFill/>
                <a:miter lim="800000"/>
                <a:headEnd/>
                <a:tailEnd/>
              </a:ln>
            </p:spPr>
            <p:txBody>
              <a:bodyPr/>
              <a:lstStyle/>
              <a:p>
                <a:pPr>
                  <a:defRPr/>
                </a:pPr>
                <a:endParaRPr lang="en-US" dirty="0"/>
              </a:p>
            </p:txBody>
          </p:sp>
          <p:sp>
            <p:nvSpPr>
              <p:cNvPr id="541940" name="Rectangle 1268"/>
              <p:cNvSpPr>
                <a:spLocks noChangeArrowheads="1"/>
              </p:cNvSpPr>
              <p:nvPr userDrawn="1"/>
            </p:nvSpPr>
            <p:spPr bwMode="auto">
              <a:xfrm>
                <a:off x="5797" y="1942"/>
                <a:ext cx="5" cy="5"/>
              </a:xfrm>
              <a:prstGeom prst="rect">
                <a:avLst/>
              </a:prstGeom>
              <a:solidFill>
                <a:srgbClr val="DFC793"/>
              </a:solidFill>
              <a:ln w="0">
                <a:noFill/>
                <a:miter lim="800000"/>
                <a:headEnd/>
                <a:tailEnd/>
              </a:ln>
            </p:spPr>
            <p:txBody>
              <a:bodyPr/>
              <a:lstStyle/>
              <a:p>
                <a:pPr>
                  <a:defRPr/>
                </a:pPr>
                <a:endParaRPr lang="en-US" dirty="0"/>
              </a:p>
            </p:txBody>
          </p:sp>
          <p:sp>
            <p:nvSpPr>
              <p:cNvPr id="541941" name="Rectangle 1269"/>
              <p:cNvSpPr>
                <a:spLocks noChangeArrowheads="1"/>
              </p:cNvSpPr>
              <p:nvPr userDrawn="1"/>
            </p:nvSpPr>
            <p:spPr bwMode="auto">
              <a:xfrm>
                <a:off x="4012" y="1947"/>
                <a:ext cx="408" cy="6"/>
              </a:xfrm>
              <a:prstGeom prst="rect">
                <a:avLst/>
              </a:prstGeom>
              <a:solidFill>
                <a:srgbClr val="DFC793"/>
              </a:solidFill>
              <a:ln w="0">
                <a:noFill/>
                <a:miter lim="800000"/>
                <a:headEnd/>
                <a:tailEnd/>
              </a:ln>
            </p:spPr>
            <p:txBody>
              <a:bodyPr/>
              <a:lstStyle/>
              <a:p>
                <a:pPr>
                  <a:defRPr/>
                </a:pPr>
                <a:endParaRPr lang="en-US" dirty="0"/>
              </a:p>
            </p:txBody>
          </p:sp>
          <p:sp>
            <p:nvSpPr>
              <p:cNvPr id="541942" name="Rectangle 1270"/>
              <p:cNvSpPr>
                <a:spLocks noChangeArrowheads="1"/>
              </p:cNvSpPr>
              <p:nvPr userDrawn="1"/>
            </p:nvSpPr>
            <p:spPr bwMode="auto">
              <a:xfrm>
                <a:off x="5797" y="1947"/>
                <a:ext cx="5" cy="6"/>
              </a:xfrm>
              <a:prstGeom prst="rect">
                <a:avLst/>
              </a:prstGeom>
              <a:solidFill>
                <a:srgbClr val="DFC793"/>
              </a:solidFill>
              <a:ln w="0">
                <a:noFill/>
                <a:miter lim="800000"/>
                <a:headEnd/>
                <a:tailEnd/>
              </a:ln>
            </p:spPr>
            <p:txBody>
              <a:bodyPr/>
              <a:lstStyle/>
              <a:p>
                <a:pPr>
                  <a:defRPr/>
                </a:pPr>
                <a:endParaRPr lang="en-US" dirty="0"/>
              </a:p>
            </p:txBody>
          </p:sp>
          <p:sp>
            <p:nvSpPr>
              <p:cNvPr id="541943" name="Rectangle 1271"/>
              <p:cNvSpPr>
                <a:spLocks noChangeArrowheads="1"/>
              </p:cNvSpPr>
              <p:nvPr userDrawn="1"/>
            </p:nvSpPr>
            <p:spPr bwMode="auto">
              <a:xfrm>
                <a:off x="4001" y="1953"/>
                <a:ext cx="402" cy="6"/>
              </a:xfrm>
              <a:prstGeom prst="rect">
                <a:avLst/>
              </a:prstGeom>
              <a:solidFill>
                <a:srgbClr val="DFC793"/>
              </a:solidFill>
              <a:ln w="0">
                <a:noFill/>
                <a:miter lim="800000"/>
                <a:headEnd/>
                <a:tailEnd/>
              </a:ln>
            </p:spPr>
            <p:txBody>
              <a:bodyPr/>
              <a:lstStyle/>
              <a:p>
                <a:pPr>
                  <a:defRPr/>
                </a:pPr>
                <a:endParaRPr lang="en-US" dirty="0"/>
              </a:p>
            </p:txBody>
          </p:sp>
          <p:sp>
            <p:nvSpPr>
              <p:cNvPr id="541944" name="Rectangle 1272"/>
              <p:cNvSpPr>
                <a:spLocks noChangeArrowheads="1"/>
              </p:cNvSpPr>
              <p:nvPr userDrawn="1"/>
            </p:nvSpPr>
            <p:spPr bwMode="auto">
              <a:xfrm>
                <a:off x="5797" y="1953"/>
                <a:ext cx="5" cy="6"/>
              </a:xfrm>
              <a:prstGeom prst="rect">
                <a:avLst/>
              </a:prstGeom>
              <a:solidFill>
                <a:srgbClr val="DFC793"/>
              </a:solidFill>
              <a:ln w="0">
                <a:noFill/>
                <a:miter lim="800000"/>
                <a:headEnd/>
                <a:tailEnd/>
              </a:ln>
            </p:spPr>
            <p:txBody>
              <a:bodyPr/>
              <a:lstStyle/>
              <a:p>
                <a:pPr>
                  <a:defRPr/>
                </a:pPr>
                <a:endParaRPr lang="en-US" dirty="0"/>
              </a:p>
            </p:txBody>
          </p:sp>
          <p:sp>
            <p:nvSpPr>
              <p:cNvPr id="541945" name="Rectangle 1273"/>
              <p:cNvSpPr>
                <a:spLocks noChangeArrowheads="1"/>
              </p:cNvSpPr>
              <p:nvPr userDrawn="1"/>
            </p:nvSpPr>
            <p:spPr bwMode="auto">
              <a:xfrm>
                <a:off x="3984" y="1959"/>
                <a:ext cx="408" cy="5"/>
              </a:xfrm>
              <a:prstGeom prst="rect">
                <a:avLst/>
              </a:prstGeom>
              <a:solidFill>
                <a:srgbClr val="DFC793"/>
              </a:solidFill>
              <a:ln w="0">
                <a:noFill/>
                <a:miter lim="800000"/>
                <a:headEnd/>
                <a:tailEnd/>
              </a:ln>
            </p:spPr>
            <p:txBody>
              <a:bodyPr/>
              <a:lstStyle/>
              <a:p>
                <a:pPr>
                  <a:defRPr/>
                </a:pPr>
                <a:endParaRPr lang="en-US" dirty="0"/>
              </a:p>
            </p:txBody>
          </p:sp>
          <p:sp>
            <p:nvSpPr>
              <p:cNvPr id="541946" name="Rectangle 1274"/>
              <p:cNvSpPr>
                <a:spLocks noChangeArrowheads="1"/>
              </p:cNvSpPr>
              <p:nvPr userDrawn="1"/>
            </p:nvSpPr>
            <p:spPr bwMode="auto">
              <a:xfrm>
                <a:off x="5797" y="1959"/>
                <a:ext cx="5" cy="5"/>
              </a:xfrm>
              <a:prstGeom prst="rect">
                <a:avLst/>
              </a:prstGeom>
              <a:solidFill>
                <a:srgbClr val="DFC793"/>
              </a:solidFill>
              <a:ln w="0">
                <a:noFill/>
                <a:miter lim="800000"/>
                <a:headEnd/>
                <a:tailEnd/>
              </a:ln>
            </p:spPr>
            <p:txBody>
              <a:bodyPr/>
              <a:lstStyle/>
              <a:p>
                <a:pPr>
                  <a:defRPr/>
                </a:pPr>
                <a:endParaRPr lang="en-US" dirty="0"/>
              </a:p>
            </p:txBody>
          </p:sp>
          <p:sp>
            <p:nvSpPr>
              <p:cNvPr id="541947" name="Rectangle 1275"/>
              <p:cNvSpPr>
                <a:spLocks noChangeArrowheads="1"/>
              </p:cNvSpPr>
              <p:nvPr userDrawn="1"/>
            </p:nvSpPr>
            <p:spPr bwMode="auto">
              <a:xfrm>
                <a:off x="3973" y="1964"/>
                <a:ext cx="402" cy="6"/>
              </a:xfrm>
              <a:prstGeom prst="rect">
                <a:avLst/>
              </a:prstGeom>
              <a:solidFill>
                <a:srgbClr val="DFC793"/>
              </a:solidFill>
              <a:ln w="0">
                <a:noFill/>
                <a:miter lim="800000"/>
                <a:headEnd/>
                <a:tailEnd/>
              </a:ln>
            </p:spPr>
            <p:txBody>
              <a:bodyPr/>
              <a:lstStyle/>
              <a:p>
                <a:pPr>
                  <a:defRPr/>
                </a:pPr>
                <a:endParaRPr lang="en-US" dirty="0"/>
              </a:p>
            </p:txBody>
          </p:sp>
          <p:sp>
            <p:nvSpPr>
              <p:cNvPr id="541948" name="Rectangle 1276"/>
              <p:cNvSpPr>
                <a:spLocks noChangeArrowheads="1"/>
              </p:cNvSpPr>
              <p:nvPr userDrawn="1"/>
            </p:nvSpPr>
            <p:spPr bwMode="auto">
              <a:xfrm>
                <a:off x="5797" y="1964"/>
                <a:ext cx="5" cy="6"/>
              </a:xfrm>
              <a:prstGeom prst="rect">
                <a:avLst/>
              </a:prstGeom>
              <a:solidFill>
                <a:srgbClr val="DFC793"/>
              </a:solidFill>
              <a:ln w="0">
                <a:noFill/>
                <a:miter lim="800000"/>
                <a:headEnd/>
                <a:tailEnd/>
              </a:ln>
            </p:spPr>
            <p:txBody>
              <a:bodyPr/>
              <a:lstStyle/>
              <a:p>
                <a:pPr>
                  <a:defRPr/>
                </a:pPr>
                <a:endParaRPr lang="en-US" dirty="0"/>
              </a:p>
            </p:txBody>
          </p:sp>
          <p:sp>
            <p:nvSpPr>
              <p:cNvPr id="541949" name="Rectangle 1277"/>
              <p:cNvSpPr>
                <a:spLocks noChangeArrowheads="1"/>
              </p:cNvSpPr>
              <p:nvPr userDrawn="1"/>
            </p:nvSpPr>
            <p:spPr bwMode="auto">
              <a:xfrm>
                <a:off x="3956" y="1970"/>
                <a:ext cx="408" cy="5"/>
              </a:xfrm>
              <a:prstGeom prst="rect">
                <a:avLst/>
              </a:prstGeom>
              <a:solidFill>
                <a:srgbClr val="DFC793"/>
              </a:solidFill>
              <a:ln w="0">
                <a:noFill/>
                <a:miter lim="800000"/>
                <a:headEnd/>
                <a:tailEnd/>
              </a:ln>
            </p:spPr>
            <p:txBody>
              <a:bodyPr/>
              <a:lstStyle/>
              <a:p>
                <a:pPr>
                  <a:defRPr/>
                </a:pPr>
                <a:endParaRPr lang="en-US" dirty="0"/>
              </a:p>
            </p:txBody>
          </p:sp>
          <p:sp>
            <p:nvSpPr>
              <p:cNvPr id="541950" name="Rectangle 1278"/>
              <p:cNvSpPr>
                <a:spLocks noChangeArrowheads="1"/>
              </p:cNvSpPr>
              <p:nvPr userDrawn="1"/>
            </p:nvSpPr>
            <p:spPr bwMode="auto">
              <a:xfrm>
                <a:off x="5797" y="1970"/>
                <a:ext cx="5" cy="5"/>
              </a:xfrm>
              <a:prstGeom prst="rect">
                <a:avLst/>
              </a:prstGeom>
              <a:solidFill>
                <a:srgbClr val="DFC793"/>
              </a:solidFill>
              <a:ln w="0">
                <a:noFill/>
                <a:miter lim="800000"/>
                <a:headEnd/>
                <a:tailEnd/>
              </a:ln>
            </p:spPr>
            <p:txBody>
              <a:bodyPr/>
              <a:lstStyle/>
              <a:p>
                <a:pPr>
                  <a:defRPr/>
                </a:pPr>
                <a:endParaRPr lang="en-US" dirty="0"/>
              </a:p>
            </p:txBody>
          </p:sp>
          <p:sp>
            <p:nvSpPr>
              <p:cNvPr id="541951" name="Rectangle 1279"/>
              <p:cNvSpPr>
                <a:spLocks noChangeArrowheads="1"/>
              </p:cNvSpPr>
              <p:nvPr userDrawn="1"/>
            </p:nvSpPr>
            <p:spPr bwMode="auto">
              <a:xfrm>
                <a:off x="3945" y="1975"/>
                <a:ext cx="408" cy="6"/>
              </a:xfrm>
              <a:prstGeom prst="rect">
                <a:avLst/>
              </a:prstGeom>
              <a:solidFill>
                <a:srgbClr val="DFC793"/>
              </a:solidFill>
              <a:ln w="0">
                <a:noFill/>
                <a:miter lim="800000"/>
                <a:headEnd/>
                <a:tailEnd/>
              </a:ln>
            </p:spPr>
            <p:txBody>
              <a:bodyPr/>
              <a:lstStyle/>
              <a:p>
                <a:pPr>
                  <a:defRPr/>
                </a:pPr>
                <a:endParaRPr lang="en-US" dirty="0"/>
              </a:p>
            </p:txBody>
          </p:sp>
          <p:sp>
            <p:nvSpPr>
              <p:cNvPr id="541952" name="Rectangle 1280"/>
              <p:cNvSpPr>
                <a:spLocks noChangeArrowheads="1"/>
              </p:cNvSpPr>
              <p:nvPr userDrawn="1"/>
            </p:nvSpPr>
            <p:spPr bwMode="auto">
              <a:xfrm>
                <a:off x="5797" y="1975"/>
                <a:ext cx="5" cy="6"/>
              </a:xfrm>
              <a:prstGeom prst="rect">
                <a:avLst/>
              </a:prstGeom>
              <a:solidFill>
                <a:srgbClr val="DFC793"/>
              </a:solidFill>
              <a:ln w="0">
                <a:noFill/>
                <a:miter lim="800000"/>
                <a:headEnd/>
                <a:tailEnd/>
              </a:ln>
            </p:spPr>
            <p:txBody>
              <a:bodyPr/>
              <a:lstStyle/>
              <a:p>
                <a:pPr>
                  <a:defRPr/>
                </a:pPr>
                <a:endParaRPr lang="en-US" dirty="0"/>
              </a:p>
            </p:txBody>
          </p:sp>
          <p:sp>
            <p:nvSpPr>
              <p:cNvPr id="541953" name="Rectangle 1281"/>
              <p:cNvSpPr>
                <a:spLocks noChangeArrowheads="1"/>
              </p:cNvSpPr>
              <p:nvPr userDrawn="1"/>
            </p:nvSpPr>
            <p:spPr bwMode="auto">
              <a:xfrm>
                <a:off x="3928" y="1981"/>
                <a:ext cx="408" cy="6"/>
              </a:xfrm>
              <a:prstGeom prst="rect">
                <a:avLst/>
              </a:prstGeom>
              <a:solidFill>
                <a:srgbClr val="DFC793"/>
              </a:solidFill>
              <a:ln w="0">
                <a:noFill/>
                <a:miter lim="800000"/>
                <a:headEnd/>
                <a:tailEnd/>
              </a:ln>
            </p:spPr>
            <p:txBody>
              <a:bodyPr/>
              <a:lstStyle/>
              <a:p>
                <a:pPr>
                  <a:defRPr/>
                </a:pPr>
                <a:endParaRPr lang="en-US" dirty="0"/>
              </a:p>
            </p:txBody>
          </p:sp>
          <p:sp>
            <p:nvSpPr>
              <p:cNvPr id="541954" name="Rectangle 1282"/>
              <p:cNvSpPr>
                <a:spLocks noChangeArrowheads="1"/>
              </p:cNvSpPr>
              <p:nvPr userDrawn="1"/>
            </p:nvSpPr>
            <p:spPr bwMode="auto">
              <a:xfrm>
                <a:off x="5797" y="1981"/>
                <a:ext cx="5" cy="6"/>
              </a:xfrm>
              <a:prstGeom prst="rect">
                <a:avLst/>
              </a:prstGeom>
              <a:solidFill>
                <a:srgbClr val="DFC793"/>
              </a:solidFill>
              <a:ln w="0">
                <a:noFill/>
                <a:miter lim="800000"/>
                <a:headEnd/>
                <a:tailEnd/>
              </a:ln>
            </p:spPr>
            <p:txBody>
              <a:bodyPr/>
              <a:lstStyle/>
              <a:p>
                <a:pPr>
                  <a:defRPr/>
                </a:pPr>
                <a:endParaRPr lang="en-US" dirty="0"/>
              </a:p>
            </p:txBody>
          </p:sp>
          <p:sp>
            <p:nvSpPr>
              <p:cNvPr id="541955" name="Rectangle 1283"/>
              <p:cNvSpPr>
                <a:spLocks noChangeArrowheads="1"/>
              </p:cNvSpPr>
              <p:nvPr userDrawn="1"/>
            </p:nvSpPr>
            <p:spPr bwMode="auto">
              <a:xfrm>
                <a:off x="3917" y="1987"/>
                <a:ext cx="408" cy="5"/>
              </a:xfrm>
              <a:prstGeom prst="rect">
                <a:avLst/>
              </a:prstGeom>
              <a:solidFill>
                <a:srgbClr val="DFC793"/>
              </a:solidFill>
              <a:ln w="0">
                <a:noFill/>
                <a:miter lim="800000"/>
                <a:headEnd/>
                <a:tailEnd/>
              </a:ln>
            </p:spPr>
            <p:txBody>
              <a:bodyPr/>
              <a:lstStyle/>
              <a:p>
                <a:pPr>
                  <a:defRPr/>
                </a:pPr>
                <a:endParaRPr lang="en-US" dirty="0"/>
              </a:p>
            </p:txBody>
          </p:sp>
          <p:sp>
            <p:nvSpPr>
              <p:cNvPr id="541956" name="Rectangle 1284"/>
              <p:cNvSpPr>
                <a:spLocks noChangeArrowheads="1"/>
              </p:cNvSpPr>
              <p:nvPr userDrawn="1"/>
            </p:nvSpPr>
            <p:spPr bwMode="auto">
              <a:xfrm>
                <a:off x="5797" y="1987"/>
                <a:ext cx="5" cy="5"/>
              </a:xfrm>
              <a:prstGeom prst="rect">
                <a:avLst/>
              </a:prstGeom>
              <a:solidFill>
                <a:srgbClr val="DFC793"/>
              </a:solidFill>
              <a:ln w="0">
                <a:noFill/>
                <a:miter lim="800000"/>
                <a:headEnd/>
                <a:tailEnd/>
              </a:ln>
            </p:spPr>
            <p:txBody>
              <a:bodyPr/>
              <a:lstStyle/>
              <a:p>
                <a:pPr>
                  <a:defRPr/>
                </a:pPr>
                <a:endParaRPr lang="en-US" dirty="0"/>
              </a:p>
            </p:txBody>
          </p:sp>
          <p:sp>
            <p:nvSpPr>
              <p:cNvPr id="541957" name="Rectangle 1285"/>
              <p:cNvSpPr>
                <a:spLocks noChangeArrowheads="1"/>
              </p:cNvSpPr>
              <p:nvPr userDrawn="1"/>
            </p:nvSpPr>
            <p:spPr bwMode="auto">
              <a:xfrm>
                <a:off x="3900" y="1992"/>
                <a:ext cx="408" cy="6"/>
              </a:xfrm>
              <a:prstGeom prst="rect">
                <a:avLst/>
              </a:prstGeom>
              <a:solidFill>
                <a:srgbClr val="DFC793"/>
              </a:solidFill>
              <a:ln w="0">
                <a:noFill/>
                <a:miter lim="800000"/>
                <a:headEnd/>
                <a:tailEnd/>
              </a:ln>
            </p:spPr>
            <p:txBody>
              <a:bodyPr/>
              <a:lstStyle/>
              <a:p>
                <a:pPr>
                  <a:defRPr/>
                </a:pPr>
                <a:endParaRPr lang="en-US" dirty="0"/>
              </a:p>
            </p:txBody>
          </p:sp>
          <p:sp>
            <p:nvSpPr>
              <p:cNvPr id="541958" name="Rectangle 1286"/>
              <p:cNvSpPr>
                <a:spLocks noChangeArrowheads="1"/>
              </p:cNvSpPr>
              <p:nvPr userDrawn="1"/>
            </p:nvSpPr>
            <p:spPr bwMode="auto">
              <a:xfrm>
                <a:off x="5797" y="1992"/>
                <a:ext cx="5" cy="6"/>
              </a:xfrm>
              <a:prstGeom prst="rect">
                <a:avLst/>
              </a:prstGeom>
              <a:solidFill>
                <a:srgbClr val="DFC793"/>
              </a:solidFill>
              <a:ln w="0">
                <a:noFill/>
                <a:miter lim="800000"/>
                <a:headEnd/>
                <a:tailEnd/>
              </a:ln>
            </p:spPr>
            <p:txBody>
              <a:bodyPr/>
              <a:lstStyle/>
              <a:p>
                <a:pPr>
                  <a:defRPr/>
                </a:pPr>
                <a:endParaRPr lang="en-US" dirty="0"/>
              </a:p>
            </p:txBody>
          </p:sp>
          <p:sp>
            <p:nvSpPr>
              <p:cNvPr id="541959" name="Rectangle 1287"/>
              <p:cNvSpPr>
                <a:spLocks noChangeArrowheads="1"/>
              </p:cNvSpPr>
              <p:nvPr userDrawn="1"/>
            </p:nvSpPr>
            <p:spPr bwMode="auto">
              <a:xfrm>
                <a:off x="3889" y="1998"/>
                <a:ext cx="408" cy="5"/>
              </a:xfrm>
              <a:prstGeom prst="rect">
                <a:avLst/>
              </a:prstGeom>
              <a:solidFill>
                <a:srgbClr val="DFC793"/>
              </a:solidFill>
              <a:ln w="0">
                <a:noFill/>
                <a:miter lim="800000"/>
                <a:headEnd/>
                <a:tailEnd/>
              </a:ln>
            </p:spPr>
            <p:txBody>
              <a:bodyPr/>
              <a:lstStyle/>
              <a:p>
                <a:pPr>
                  <a:defRPr/>
                </a:pPr>
                <a:endParaRPr lang="en-US" dirty="0"/>
              </a:p>
            </p:txBody>
          </p:sp>
          <p:sp>
            <p:nvSpPr>
              <p:cNvPr id="541960" name="Rectangle 1288"/>
              <p:cNvSpPr>
                <a:spLocks noChangeArrowheads="1"/>
              </p:cNvSpPr>
              <p:nvPr userDrawn="1"/>
            </p:nvSpPr>
            <p:spPr bwMode="auto">
              <a:xfrm>
                <a:off x="5797" y="1998"/>
                <a:ext cx="5" cy="5"/>
              </a:xfrm>
              <a:prstGeom prst="rect">
                <a:avLst/>
              </a:prstGeom>
              <a:solidFill>
                <a:srgbClr val="DFC793"/>
              </a:solidFill>
              <a:ln w="0">
                <a:noFill/>
                <a:miter lim="800000"/>
                <a:headEnd/>
                <a:tailEnd/>
              </a:ln>
            </p:spPr>
            <p:txBody>
              <a:bodyPr/>
              <a:lstStyle/>
              <a:p>
                <a:pPr>
                  <a:defRPr/>
                </a:pPr>
                <a:endParaRPr lang="en-US" dirty="0"/>
              </a:p>
            </p:txBody>
          </p:sp>
          <p:sp>
            <p:nvSpPr>
              <p:cNvPr id="541961" name="Rectangle 1289"/>
              <p:cNvSpPr>
                <a:spLocks noChangeArrowheads="1"/>
              </p:cNvSpPr>
              <p:nvPr userDrawn="1"/>
            </p:nvSpPr>
            <p:spPr bwMode="auto">
              <a:xfrm>
                <a:off x="3872" y="2003"/>
                <a:ext cx="408" cy="6"/>
              </a:xfrm>
              <a:prstGeom prst="rect">
                <a:avLst/>
              </a:prstGeom>
              <a:solidFill>
                <a:srgbClr val="DFC793"/>
              </a:solidFill>
              <a:ln w="0">
                <a:noFill/>
                <a:miter lim="800000"/>
                <a:headEnd/>
                <a:tailEnd/>
              </a:ln>
            </p:spPr>
            <p:txBody>
              <a:bodyPr/>
              <a:lstStyle/>
              <a:p>
                <a:pPr>
                  <a:defRPr/>
                </a:pPr>
                <a:endParaRPr lang="en-US" dirty="0"/>
              </a:p>
            </p:txBody>
          </p:sp>
          <p:sp>
            <p:nvSpPr>
              <p:cNvPr id="541962" name="Rectangle 1290"/>
              <p:cNvSpPr>
                <a:spLocks noChangeArrowheads="1"/>
              </p:cNvSpPr>
              <p:nvPr userDrawn="1"/>
            </p:nvSpPr>
            <p:spPr bwMode="auto">
              <a:xfrm>
                <a:off x="5797" y="2003"/>
                <a:ext cx="5" cy="6"/>
              </a:xfrm>
              <a:prstGeom prst="rect">
                <a:avLst/>
              </a:prstGeom>
              <a:solidFill>
                <a:srgbClr val="DFC793"/>
              </a:solidFill>
              <a:ln w="0">
                <a:noFill/>
                <a:miter lim="800000"/>
                <a:headEnd/>
                <a:tailEnd/>
              </a:ln>
            </p:spPr>
            <p:txBody>
              <a:bodyPr/>
              <a:lstStyle/>
              <a:p>
                <a:pPr>
                  <a:defRPr/>
                </a:pPr>
                <a:endParaRPr lang="en-US" dirty="0"/>
              </a:p>
            </p:txBody>
          </p:sp>
          <p:sp>
            <p:nvSpPr>
              <p:cNvPr id="541963" name="Rectangle 1291"/>
              <p:cNvSpPr>
                <a:spLocks noChangeArrowheads="1"/>
              </p:cNvSpPr>
              <p:nvPr userDrawn="1"/>
            </p:nvSpPr>
            <p:spPr bwMode="auto">
              <a:xfrm>
                <a:off x="3861" y="2009"/>
                <a:ext cx="408" cy="6"/>
              </a:xfrm>
              <a:prstGeom prst="rect">
                <a:avLst/>
              </a:prstGeom>
              <a:solidFill>
                <a:srgbClr val="DFC793"/>
              </a:solidFill>
              <a:ln w="0">
                <a:noFill/>
                <a:miter lim="800000"/>
                <a:headEnd/>
                <a:tailEnd/>
              </a:ln>
            </p:spPr>
            <p:txBody>
              <a:bodyPr/>
              <a:lstStyle/>
              <a:p>
                <a:pPr>
                  <a:defRPr/>
                </a:pPr>
                <a:endParaRPr lang="en-US" dirty="0"/>
              </a:p>
            </p:txBody>
          </p:sp>
          <p:sp>
            <p:nvSpPr>
              <p:cNvPr id="541964" name="Rectangle 1292"/>
              <p:cNvSpPr>
                <a:spLocks noChangeArrowheads="1"/>
              </p:cNvSpPr>
              <p:nvPr userDrawn="1"/>
            </p:nvSpPr>
            <p:spPr bwMode="auto">
              <a:xfrm>
                <a:off x="5797" y="2009"/>
                <a:ext cx="5" cy="6"/>
              </a:xfrm>
              <a:prstGeom prst="rect">
                <a:avLst/>
              </a:prstGeom>
              <a:solidFill>
                <a:srgbClr val="DFC793"/>
              </a:solidFill>
              <a:ln w="0">
                <a:noFill/>
                <a:miter lim="800000"/>
                <a:headEnd/>
                <a:tailEnd/>
              </a:ln>
            </p:spPr>
            <p:txBody>
              <a:bodyPr/>
              <a:lstStyle/>
              <a:p>
                <a:pPr>
                  <a:defRPr/>
                </a:pPr>
                <a:endParaRPr lang="en-US" dirty="0"/>
              </a:p>
            </p:txBody>
          </p:sp>
          <p:sp>
            <p:nvSpPr>
              <p:cNvPr id="541965" name="Rectangle 1293"/>
              <p:cNvSpPr>
                <a:spLocks noChangeArrowheads="1"/>
              </p:cNvSpPr>
              <p:nvPr userDrawn="1"/>
            </p:nvSpPr>
            <p:spPr bwMode="auto">
              <a:xfrm>
                <a:off x="3844" y="2015"/>
                <a:ext cx="408" cy="5"/>
              </a:xfrm>
              <a:prstGeom prst="rect">
                <a:avLst/>
              </a:prstGeom>
              <a:solidFill>
                <a:srgbClr val="DFC793"/>
              </a:solidFill>
              <a:ln w="0">
                <a:noFill/>
                <a:miter lim="800000"/>
                <a:headEnd/>
                <a:tailEnd/>
              </a:ln>
            </p:spPr>
            <p:txBody>
              <a:bodyPr/>
              <a:lstStyle/>
              <a:p>
                <a:pPr>
                  <a:defRPr/>
                </a:pPr>
                <a:endParaRPr lang="en-US" dirty="0"/>
              </a:p>
            </p:txBody>
          </p:sp>
          <p:sp>
            <p:nvSpPr>
              <p:cNvPr id="541966" name="Rectangle 1294"/>
              <p:cNvSpPr>
                <a:spLocks noChangeArrowheads="1"/>
              </p:cNvSpPr>
              <p:nvPr userDrawn="1"/>
            </p:nvSpPr>
            <p:spPr bwMode="auto">
              <a:xfrm>
                <a:off x="5797" y="2015"/>
                <a:ext cx="5" cy="5"/>
              </a:xfrm>
              <a:prstGeom prst="rect">
                <a:avLst/>
              </a:prstGeom>
              <a:solidFill>
                <a:srgbClr val="DFC793"/>
              </a:solidFill>
              <a:ln w="0">
                <a:noFill/>
                <a:miter lim="800000"/>
                <a:headEnd/>
                <a:tailEnd/>
              </a:ln>
            </p:spPr>
            <p:txBody>
              <a:bodyPr/>
              <a:lstStyle/>
              <a:p>
                <a:pPr>
                  <a:defRPr/>
                </a:pPr>
                <a:endParaRPr lang="en-US" dirty="0"/>
              </a:p>
            </p:txBody>
          </p:sp>
          <p:sp>
            <p:nvSpPr>
              <p:cNvPr id="541967" name="Rectangle 1295"/>
              <p:cNvSpPr>
                <a:spLocks noChangeArrowheads="1"/>
              </p:cNvSpPr>
              <p:nvPr userDrawn="1"/>
            </p:nvSpPr>
            <p:spPr bwMode="auto">
              <a:xfrm>
                <a:off x="3833" y="2020"/>
                <a:ext cx="408" cy="6"/>
              </a:xfrm>
              <a:prstGeom prst="rect">
                <a:avLst/>
              </a:prstGeom>
              <a:solidFill>
                <a:srgbClr val="DFC793"/>
              </a:solidFill>
              <a:ln w="0">
                <a:noFill/>
                <a:miter lim="800000"/>
                <a:headEnd/>
                <a:tailEnd/>
              </a:ln>
            </p:spPr>
            <p:txBody>
              <a:bodyPr/>
              <a:lstStyle/>
              <a:p>
                <a:pPr>
                  <a:defRPr/>
                </a:pPr>
                <a:endParaRPr lang="en-US" dirty="0"/>
              </a:p>
            </p:txBody>
          </p:sp>
          <p:sp>
            <p:nvSpPr>
              <p:cNvPr id="541968" name="Rectangle 1296"/>
              <p:cNvSpPr>
                <a:spLocks noChangeArrowheads="1"/>
              </p:cNvSpPr>
              <p:nvPr userDrawn="1"/>
            </p:nvSpPr>
            <p:spPr bwMode="auto">
              <a:xfrm>
                <a:off x="5797" y="2020"/>
                <a:ext cx="5" cy="6"/>
              </a:xfrm>
              <a:prstGeom prst="rect">
                <a:avLst/>
              </a:prstGeom>
              <a:solidFill>
                <a:srgbClr val="DFC793"/>
              </a:solidFill>
              <a:ln w="0">
                <a:noFill/>
                <a:miter lim="800000"/>
                <a:headEnd/>
                <a:tailEnd/>
              </a:ln>
            </p:spPr>
            <p:txBody>
              <a:bodyPr/>
              <a:lstStyle/>
              <a:p>
                <a:pPr>
                  <a:defRPr/>
                </a:pPr>
                <a:endParaRPr lang="en-US" dirty="0"/>
              </a:p>
            </p:txBody>
          </p:sp>
          <p:sp>
            <p:nvSpPr>
              <p:cNvPr id="541969" name="Rectangle 1297"/>
              <p:cNvSpPr>
                <a:spLocks noChangeArrowheads="1"/>
              </p:cNvSpPr>
              <p:nvPr userDrawn="1"/>
            </p:nvSpPr>
            <p:spPr bwMode="auto">
              <a:xfrm>
                <a:off x="3816" y="2026"/>
                <a:ext cx="408" cy="5"/>
              </a:xfrm>
              <a:prstGeom prst="rect">
                <a:avLst/>
              </a:prstGeom>
              <a:solidFill>
                <a:srgbClr val="DFC793"/>
              </a:solidFill>
              <a:ln w="0">
                <a:noFill/>
                <a:miter lim="800000"/>
                <a:headEnd/>
                <a:tailEnd/>
              </a:ln>
            </p:spPr>
            <p:txBody>
              <a:bodyPr/>
              <a:lstStyle/>
              <a:p>
                <a:pPr>
                  <a:defRPr/>
                </a:pPr>
                <a:endParaRPr lang="en-US" dirty="0"/>
              </a:p>
            </p:txBody>
          </p:sp>
          <p:sp>
            <p:nvSpPr>
              <p:cNvPr id="541970" name="Rectangle 1298"/>
              <p:cNvSpPr>
                <a:spLocks noChangeArrowheads="1"/>
              </p:cNvSpPr>
              <p:nvPr userDrawn="1"/>
            </p:nvSpPr>
            <p:spPr bwMode="auto">
              <a:xfrm>
                <a:off x="5797" y="2026"/>
                <a:ext cx="5" cy="5"/>
              </a:xfrm>
              <a:prstGeom prst="rect">
                <a:avLst/>
              </a:prstGeom>
              <a:solidFill>
                <a:srgbClr val="DFC793"/>
              </a:solidFill>
              <a:ln w="0">
                <a:noFill/>
                <a:miter lim="800000"/>
                <a:headEnd/>
                <a:tailEnd/>
              </a:ln>
            </p:spPr>
            <p:txBody>
              <a:bodyPr/>
              <a:lstStyle/>
              <a:p>
                <a:pPr>
                  <a:defRPr/>
                </a:pPr>
                <a:endParaRPr lang="en-US" dirty="0"/>
              </a:p>
            </p:txBody>
          </p:sp>
          <p:sp>
            <p:nvSpPr>
              <p:cNvPr id="541971" name="Rectangle 1299"/>
              <p:cNvSpPr>
                <a:spLocks noChangeArrowheads="1"/>
              </p:cNvSpPr>
              <p:nvPr userDrawn="1"/>
            </p:nvSpPr>
            <p:spPr bwMode="auto">
              <a:xfrm>
                <a:off x="3805" y="2031"/>
                <a:ext cx="408" cy="6"/>
              </a:xfrm>
              <a:prstGeom prst="rect">
                <a:avLst/>
              </a:prstGeom>
              <a:solidFill>
                <a:srgbClr val="DFC793"/>
              </a:solidFill>
              <a:ln w="0">
                <a:noFill/>
                <a:miter lim="800000"/>
                <a:headEnd/>
                <a:tailEnd/>
              </a:ln>
            </p:spPr>
            <p:txBody>
              <a:bodyPr/>
              <a:lstStyle/>
              <a:p>
                <a:pPr>
                  <a:defRPr/>
                </a:pPr>
                <a:endParaRPr lang="en-US" dirty="0"/>
              </a:p>
            </p:txBody>
          </p:sp>
          <p:sp>
            <p:nvSpPr>
              <p:cNvPr id="541972" name="Rectangle 1300"/>
              <p:cNvSpPr>
                <a:spLocks noChangeArrowheads="1"/>
              </p:cNvSpPr>
              <p:nvPr userDrawn="1"/>
            </p:nvSpPr>
            <p:spPr bwMode="auto">
              <a:xfrm>
                <a:off x="5797" y="2031"/>
                <a:ext cx="5" cy="6"/>
              </a:xfrm>
              <a:prstGeom prst="rect">
                <a:avLst/>
              </a:prstGeom>
              <a:solidFill>
                <a:srgbClr val="DFC793"/>
              </a:solidFill>
              <a:ln w="0">
                <a:noFill/>
                <a:miter lim="800000"/>
                <a:headEnd/>
                <a:tailEnd/>
              </a:ln>
            </p:spPr>
            <p:txBody>
              <a:bodyPr/>
              <a:lstStyle/>
              <a:p>
                <a:pPr>
                  <a:defRPr/>
                </a:pPr>
                <a:endParaRPr lang="en-US" dirty="0"/>
              </a:p>
            </p:txBody>
          </p:sp>
          <p:sp>
            <p:nvSpPr>
              <p:cNvPr id="541973" name="Rectangle 1301"/>
              <p:cNvSpPr>
                <a:spLocks noChangeArrowheads="1"/>
              </p:cNvSpPr>
              <p:nvPr userDrawn="1"/>
            </p:nvSpPr>
            <p:spPr bwMode="auto">
              <a:xfrm>
                <a:off x="3788" y="2037"/>
                <a:ext cx="414" cy="5"/>
              </a:xfrm>
              <a:prstGeom prst="rect">
                <a:avLst/>
              </a:prstGeom>
              <a:solidFill>
                <a:srgbClr val="DFC793"/>
              </a:solidFill>
              <a:ln w="0">
                <a:noFill/>
                <a:miter lim="800000"/>
                <a:headEnd/>
                <a:tailEnd/>
              </a:ln>
            </p:spPr>
            <p:txBody>
              <a:bodyPr/>
              <a:lstStyle/>
              <a:p>
                <a:pPr>
                  <a:defRPr/>
                </a:pPr>
                <a:endParaRPr lang="en-US" dirty="0"/>
              </a:p>
            </p:txBody>
          </p:sp>
          <p:sp>
            <p:nvSpPr>
              <p:cNvPr id="541974" name="Rectangle 1302"/>
              <p:cNvSpPr>
                <a:spLocks noChangeArrowheads="1"/>
              </p:cNvSpPr>
              <p:nvPr userDrawn="1"/>
            </p:nvSpPr>
            <p:spPr bwMode="auto">
              <a:xfrm>
                <a:off x="5797" y="2037"/>
                <a:ext cx="5" cy="5"/>
              </a:xfrm>
              <a:prstGeom prst="rect">
                <a:avLst/>
              </a:prstGeom>
              <a:solidFill>
                <a:srgbClr val="DFC793"/>
              </a:solidFill>
              <a:ln w="0">
                <a:noFill/>
                <a:miter lim="800000"/>
                <a:headEnd/>
                <a:tailEnd/>
              </a:ln>
            </p:spPr>
            <p:txBody>
              <a:bodyPr/>
              <a:lstStyle/>
              <a:p>
                <a:pPr>
                  <a:defRPr/>
                </a:pPr>
                <a:endParaRPr lang="en-US" dirty="0"/>
              </a:p>
            </p:txBody>
          </p:sp>
          <p:sp>
            <p:nvSpPr>
              <p:cNvPr id="541975" name="Rectangle 1303"/>
              <p:cNvSpPr>
                <a:spLocks noChangeArrowheads="1"/>
              </p:cNvSpPr>
              <p:nvPr userDrawn="1"/>
            </p:nvSpPr>
            <p:spPr bwMode="auto">
              <a:xfrm>
                <a:off x="3777" y="2042"/>
                <a:ext cx="408" cy="6"/>
              </a:xfrm>
              <a:prstGeom prst="rect">
                <a:avLst/>
              </a:prstGeom>
              <a:solidFill>
                <a:srgbClr val="DFC793"/>
              </a:solidFill>
              <a:ln w="0">
                <a:noFill/>
                <a:miter lim="800000"/>
                <a:headEnd/>
                <a:tailEnd/>
              </a:ln>
            </p:spPr>
            <p:txBody>
              <a:bodyPr/>
              <a:lstStyle/>
              <a:p>
                <a:pPr>
                  <a:defRPr/>
                </a:pPr>
                <a:endParaRPr lang="en-US" dirty="0"/>
              </a:p>
            </p:txBody>
          </p:sp>
          <p:sp>
            <p:nvSpPr>
              <p:cNvPr id="541976" name="Rectangle 1304"/>
              <p:cNvSpPr>
                <a:spLocks noChangeArrowheads="1"/>
              </p:cNvSpPr>
              <p:nvPr userDrawn="1"/>
            </p:nvSpPr>
            <p:spPr bwMode="auto">
              <a:xfrm>
                <a:off x="5797" y="2042"/>
                <a:ext cx="5" cy="6"/>
              </a:xfrm>
              <a:prstGeom prst="rect">
                <a:avLst/>
              </a:prstGeom>
              <a:solidFill>
                <a:srgbClr val="DFC793"/>
              </a:solidFill>
              <a:ln w="0">
                <a:noFill/>
                <a:miter lim="800000"/>
                <a:headEnd/>
                <a:tailEnd/>
              </a:ln>
            </p:spPr>
            <p:txBody>
              <a:bodyPr/>
              <a:lstStyle/>
              <a:p>
                <a:pPr>
                  <a:defRPr/>
                </a:pPr>
                <a:endParaRPr lang="en-US" dirty="0"/>
              </a:p>
            </p:txBody>
          </p:sp>
          <p:sp>
            <p:nvSpPr>
              <p:cNvPr id="541977" name="Rectangle 1305"/>
              <p:cNvSpPr>
                <a:spLocks noChangeArrowheads="1"/>
              </p:cNvSpPr>
              <p:nvPr userDrawn="1"/>
            </p:nvSpPr>
            <p:spPr bwMode="auto">
              <a:xfrm>
                <a:off x="3760" y="2048"/>
                <a:ext cx="414" cy="6"/>
              </a:xfrm>
              <a:prstGeom prst="rect">
                <a:avLst/>
              </a:prstGeom>
              <a:solidFill>
                <a:srgbClr val="DFC793"/>
              </a:solidFill>
              <a:ln w="0">
                <a:noFill/>
                <a:miter lim="800000"/>
                <a:headEnd/>
                <a:tailEnd/>
              </a:ln>
            </p:spPr>
            <p:txBody>
              <a:bodyPr/>
              <a:lstStyle/>
              <a:p>
                <a:pPr>
                  <a:defRPr/>
                </a:pPr>
                <a:endParaRPr lang="en-US" dirty="0"/>
              </a:p>
            </p:txBody>
          </p:sp>
          <p:sp>
            <p:nvSpPr>
              <p:cNvPr id="541978" name="Rectangle 1306"/>
              <p:cNvSpPr>
                <a:spLocks noChangeArrowheads="1"/>
              </p:cNvSpPr>
              <p:nvPr userDrawn="1"/>
            </p:nvSpPr>
            <p:spPr bwMode="auto">
              <a:xfrm>
                <a:off x="5797" y="2048"/>
                <a:ext cx="5" cy="6"/>
              </a:xfrm>
              <a:prstGeom prst="rect">
                <a:avLst/>
              </a:prstGeom>
              <a:solidFill>
                <a:srgbClr val="DFC793"/>
              </a:solidFill>
              <a:ln w="0">
                <a:noFill/>
                <a:miter lim="800000"/>
                <a:headEnd/>
                <a:tailEnd/>
              </a:ln>
            </p:spPr>
            <p:txBody>
              <a:bodyPr/>
              <a:lstStyle/>
              <a:p>
                <a:pPr>
                  <a:defRPr/>
                </a:pPr>
                <a:endParaRPr lang="en-US" dirty="0"/>
              </a:p>
            </p:txBody>
          </p:sp>
          <p:sp>
            <p:nvSpPr>
              <p:cNvPr id="541979" name="Rectangle 1307"/>
              <p:cNvSpPr>
                <a:spLocks noChangeArrowheads="1"/>
              </p:cNvSpPr>
              <p:nvPr userDrawn="1"/>
            </p:nvSpPr>
            <p:spPr bwMode="auto">
              <a:xfrm>
                <a:off x="3749" y="2054"/>
                <a:ext cx="408" cy="5"/>
              </a:xfrm>
              <a:prstGeom prst="rect">
                <a:avLst/>
              </a:prstGeom>
              <a:solidFill>
                <a:srgbClr val="DFC793"/>
              </a:solidFill>
              <a:ln w="0">
                <a:noFill/>
                <a:miter lim="800000"/>
                <a:headEnd/>
                <a:tailEnd/>
              </a:ln>
            </p:spPr>
            <p:txBody>
              <a:bodyPr/>
              <a:lstStyle/>
              <a:p>
                <a:pPr>
                  <a:defRPr/>
                </a:pPr>
                <a:endParaRPr lang="en-US" dirty="0"/>
              </a:p>
            </p:txBody>
          </p:sp>
          <p:sp>
            <p:nvSpPr>
              <p:cNvPr id="541980" name="Rectangle 1308"/>
              <p:cNvSpPr>
                <a:spLocks noChangeArrowheads="1"/>
              </p:cNvSpPr>
              <p:nvPr userDrawn="1"/>
            </p:nvSpPr>
            <p:spPr bwMode="auto">
              <a:xfrm>
                <a:off x="5797" y="2054"/>
                <a:ext cx="5" cy="5"/>
              </a:xfrm>
              <a:prstGeom prst="rect">
                <a:avLst/>
              </a:prstGeom>
              <a:solidFill>
                <a:srgbClr val="DFC793"/>
              </a:solidFill>
              <a:ln w="0">
                <a:noFill/>
                <a:miter lim="800000"/>
                <a:headEnd/>
                <a:tailEnd/>
              </a:ln>
            </p:spPr>
            <p:txBody>
              <a:bodyPr/>
              <a:lstStyle/>
              <a:p>
                <a:pPr>
                  <a:defRPr/>
                </a:pPr>
                <a:endParaRPr lang="en-US" dirty="0"/>
              </a:p>
            </p:txBody>
          </p:sp>
          <p:sp>
            <p:nvSpPr>
              <p:cNvPr id="541981" name="Rectangle 1309"/>
              <p:cNvSpPr>
                <a:spLocks noChangeArrowheads="1"/>
              </p:cNvSpPr>
              <p:nvPr userDrawn="1"/>
            </p:nvSpPr>
            <p:spPr bwMode="auto">
              <a:xfrm>
                <a:off x="3732" y="2059"/>
                <a:ext cx="414" cy="6"/>
              </a:xfrm>
              <a:prstGeom prst="rect">
                <a:avLst/>
              </a:prstGeom>
              <a:solidFill>
                <a:srgbClr val="DFC793"/>
              </a:solidFill>
              <a:ln w="0">
                <a:noFill/>
                <a:miter lim="800000"/>
                <a:headEnd/>
                <a:tailEnd/>
              </a:ln>
            </p:spPr>
            <p:txBody>
              <a:bodyPr/>
              <a:lstStyle/>
              <a:p>
                <a:pPr>
                  <a:defRPr/>
                </a:pPr>
                <a:endParaRPr lang="en-US" dirty="0"/>
              </a:p>
            </p:txBody>
          </p:sp>
          <p:sp>
            <p:nvSpPr>
              <p:cNvPr id="541982" name="Rectangle 1310"/>
              <p:cNvSpPr>
                <a:spLocks noChangeArrowheads="1"/>
              </p:cNvSpPr>
              <p:nvPr userDrawn="1"/>
            </p:nvSpPr>
            <p:spPr bwMode="auto">
              <a:xfrm>
                <a:off x="5797" y="2059"/>
                <a:ext cx="5" cy="6"/>
              </a:xfrm>
              <a:prstGeom prst="rect">
                <a:avLst/>
              </a:prstGeom>
              <a:solidFill>
                <a:srgbClr val="DFC793"/>
              </a:solidFill>
              <a:ln w="0">
                <a:noFill/>
                <a:miter lim="800000"/>
                <a:headEnd/>
                <a:tailEnd/>
              </a:ln>
            </p:spPr>
            <p:txBody>
              <a:bodyPr/>
              <a:lstStyle/>
              <a:p>
                <a:pPr>
                  <a:defRPr/>
                </a:pPr>
                <a:endParaRPr lang="en-US" dirty="0"/>
              </a:p>
            </p:txBody>
          </p:sp>
          <p:sp>
            <p:nvSpPr>
              <p:cNvPr id="541983" name="Rectangle 1311"/>
              <p:cNvSpPr>
                <a:spLocks noChangeArrowheads="1"/>
              </p:cNvSpPr>
              <p:nvPr userDrawn="1"/>
            </p:nvSpPr>
            <p:spPr bwMode="auto">
              <a:xfrm>
                <a:off x="3721" y="2065"/>
                <a:ext cx="408" cy="5"/>
              </a:xfrm>
              <a:prstGeom prst="rect">
                <a:avLst/>
              </a:prstGeom>
              <a:solidFill>
                <a:srgbClr val="DFC793"/>
              </a:solidFill>
              <a:ln w="0">
                <a:noFill/>
                <a:miter lim="800000"/>
                <a:headEnd/>
                <a:tailEnd/>
              </a:ln>
            </p:spPr>
            <p:txBody>
              <a:bodyPr/>
              <a:lstStyle/>
              <a:p>
                <a:pPr>
                  <a:defRPr/>
                </a:pPr>
                <a:endParaRPr lang="en-US" dirty="0"/>
              </a:p>
            </p:txBody>
          </p:sp>
          <p:sp>
            <p:nvSpPr>
              <p:cNvPr id="541984" name="Rectangle 1312"/>
              <p:cNvSpPr>
                <a:spLocks noChangeArrowheads="1"/>
              </p:cNvSpPr>
              <p:nvPr userDrawn="1"/>
            </p:nvSpPr>
            <p:spPr bwMode="auto">
              <a:xfrm>
                <a:off x="5797" y="2065"/>
                <a:ext cx="5" cy="5"/>
              </a:xfrm>
              <a:prstGeom prst="rect">
                <a:avLst/>
              </a:prstGeom>
              <a:solidFill>
                <a:srgbClr val="DFC793"/>
              </a:solidFill>
              <a:ln w="0">
                <a:noFill/>
                <a:miter lim="800000"/>
                <a:headEnd/>
                <a:tailEnd/>
              </a:ln>
            </p:spPr>
            <p:txBody>
              <a:bodyPr/>
              <a:lstStyle/>
              <a:p>
                <a:pPr>
                  <a:defRPr/>
                </a:pPr>
                <a:endParaRPr lang="en-US" dirty="0"/>
              </a:p>
            </p:txBody>
          </p:sp>
          <p:sp>
            <p:nvSpPr>
              <p:cNvPr id="541985" name="Rectangle 1313"/>
              <p:cNvSpPr>
                <a:spLocks noChangeArrowheads="1"/>
              </p:cNvSpPr>
              <p:nvPr userDrawn="1"/>
            </p:nvSpPr>
            <p:spPr bwMode="auto">
              <a:xfrm>
                <a:off x="3704" y="2070"/>
                <a:ext cx="414" cy="6"/>
              </a:xfrm>
              <a:prstGeom prst="rect">
                <a:avLst/>
              </a:prstGeom>
              <a:solidFill>
                <a:srgbClr val="DFC793"/>
              </a:solidFill>
              <a:ln w="0">
                <a:noFill/>
                <a:miter lim="800000"/>
                <a:headEnd/>
                <a:tailEnd/>
              </a:ln>
            </p:spPr>
            <p:txBody>
              <a:bodyPr/>
              <a:lstStyle/>
              <a:p>
                <a:pPr>
                  <a:defRPr/>
                </a:pPr>
                <a:endParaRPr lang="en-US" dirty="0"/>
              </a:p>
            </p:txBody>
          </p:sp>
          <p:sp>
            <p:nvSpPr>
              <p:cNvPr id="541986" name="Rectangle 1314"/>
              <p:cNvSpPr>
                <a:spLocks noChangeArrowheads="1"/>
              </p:cNvSpPr>
              <p:nvPr userDrawn="1"/>
            </p:nvSpPr>
            <p:spPr bwMode="auto">
              <a:xfrm>
                <a:off x="5797" y="2070"/>
                <a:ext cx="5" cy="6"/>
              </a:xfrm>
              <a:prstGeom prst="rect">
                <a:avLst/>
              </a:prstGeom>
              <a:solidFill>
                <a:srgbClr val="DFC793"/>
              </a:solidFill>
              <a:ln w="0">
                <a:noFill/>
                <a:miter lim="800000"/>
                <a:headEnd/>
                <a:tailEnd/>
              </a:ln>
            </p:spPr>
            <p:txBody>
              <a:bodyPr/>
              <a:lstStyle/>
              <a:p>
                <a:pPr>
                  <a:defRPr/>
                </a:pPr>
                <a:endParaRPr lang="en-US" dirty="0"/>
              </a:p>
            </p:txBody>
          </p:sp>
          <p:sp>
            <p:nvSpPr>
              <p:cNvPr id="541987" name="Rectangle 1315"/>
              <p:cNvSpPr>
                <a:spLocks noChangeArrowheads="1"/>
              </p:cNvSpPr>
              <p:nvPr userDrawn="1"/>
            </p:nvSpPr>
            <p:spPr bwMode="auto">
              <a:xfrm>
                <a:off x="3693" y="2076"/>
                <a:ext cx="408" cy="6"/>
              </a:xfrm>
              <a:prstGeom prst="rect">
                <a:avLst/>
              </a:prstGeom>
              <a:solidFill>
                <a:srgbClr val="DFC793"/>
              </a:solidFill>
              <a:ln w="0">
                <a:noFill/>
                <a:miter lim="800000"/>
                <a:headEnd/>
                <a:tailEnd/>
              </a:ln>
            </p:spPr>
            <p:txBody>
              <a:bodyPr/>
              <a:lstStyle/>
              <a:p>
                <a:pPr>
                  <a:defRPr/>
                </a:pPr>
                <a:endParaRPr lang="en-US" dirty="0"/>
              </a:p>
            </p:txBody>
          </p:sp>
          <p:sp>
            <p:nvSpPr>
              <p:cNvPr id="541988" name="Rectangle 1316"/>
              <p:cNvSpPr>
                <a:spLocks noChangeArrowheads="1"/>
              </p:cNvSpPr>
              <p:nvPr userDrawn="1"/>
            </p:nvSpPr>
            <p:spPr bwMode="auto">
              <a:xfrm>
                <a:off x="5797" y="2076"/>
                <a:ext cx="5" cy="6"/>
              </a:xfrm>
              <a:prstGeom prst="rect">
                <a:avLst/>
              </a:prstGeom>
              <a:solidFill>
                <a:srgbClr val="DFC793"/>
              </a:solidFill>
              <a:ln w="0">
                <a:noFill/>
                <a:miter lim="800000"/>
                <a:headEnd/>
                <a:tailEnd/>
              </a:ln>
            </p:spPr>
            <p:txBody>
              <a:bodyPr/>
              <a:lstStyle/>
              <a:p>
                <a:pPr>
                  <a:defRPr/>
                </a:pPr>
                <a:endParaRPr lang="en-US" dirty="0"/>
              </a:p>
            </p:txBody>
          </p:sp>
          <p:sp>
            <p:nvSpPr>
              <p:cNvPr id="541989" name="Rectangle 1317"/>
              <p:cNvSpPr>
                <a:spLocks noChangeArrowheads="1"/>
              </p:cNvSpPr>
              <p:nvPr userDrawn="1"/>
            </p:nvSpPr>
            <p:spPr bwMode="auto">
              <a:xfrm>
                <a:off x="3676" y="2082"/>
                <a:ext cx="414" cy="5"/>
              </a:xfrm>
              <a:prstGeom prst="rect">
                <a:avLst/>
              </a:prstGeom>
              <a:solidFill>
                <a:srgbClr val="DFC793"/>
              </a:solidFill>
              <a:ln w="0">
                <a:noFill/>
                <a:miter lim="800000"/>
                <a:headEnd/>
                <a:tailEnd/>
              </a:ln>
            </p:spPr>
            <p:txBody>
              <a:bodyPr/>
              <a:lstStyle/>
              <a:p>
                <a:pPr>
                  <a:defRPr/>
                </a:pPr>
                <a:endParaRPr lang="en-US" dirty="0"/>
              </a:p>
            </p:txBody>
          </p:sp>
          <p:sp>
            <p:nvSpPr>
              <p:cNvPr id="541990" name="Rectangle 1318"/>
              <p:cNvSpPr>
                <a:spLocks noChangeArrowheads="1"/>
              </p:cNvSpPr>
              <p:nvPr userDrawn="1"/>
            </p:nvSpPr>
            <p:spPr bwMode="auto">
              <a:xfrm>
                <a:off x="5797" y="2082"/>
                <a:ext cx="5" cy="5"/>
              </a:xfrm>
              <a:prstGeom prst="rect">
                <a:avLst/>
              </a:prstGeom>
              <a:solidFill>
                <a:srgbClr val="DFC793"/>
              </a:solidFill>
              <a:ln w="0">
                <a:noFill/>
                <a:miter lim="800000"/>
                <a:headEnd/>
                <a:tailEnd/>
              </a:ln>
            </p:spPr>
            <p:txBody>
              <a:bodyPr/>
              <a:lstStyle/>
              <a:p>
                <a:pPr>
                  <a:defRPr/>
                </a:pPr>
                <a:endParaRPr lang="en-US" dirty="0"/>
              </a:p>
            </p:txBody>
          </p:sp>
          <p:sp>
            <p:nvSpPr>
              <p:cNvPr id="541991" name="Rectangle 1319"/>
              <p:cNvSpPr>
                <a:spLocks noChangeArrowheads="1"/>
              </p:cNvSpPr>
              <p:nvPr userDrawn="1"/>
            </p:nvSpPr>
            <p:spPr bwMode="auto">
              <a:xfrm>
                <a:off x="3665" y="2087"/>
                <a:ext cx="408" cy="6"/>
              </a:xfrm>
              <a:prstGeom prst="rect">
                <a:avLst/>
              </a:prstGeom>
              <a:solidFill>
                <a:srgbClr val="DFC793"/>
              </a:solidFill>
              <a:ln w="0">
                <a:noFill/>
                <a:miter lim="800000"/>
                <a:headEnd/>
                <a:tailEnd/>
              </a:ln>
            </p:spPr>
            <p:txBody>
              <a:bodyPr/>
              <a:lstStyle/>
              <a:p>
                <a:pPr>
                  <a:defRPr/>
                </a:pPr>
                <a:endParaRPr lang="en-US" dirty="0"/>
              </a:p>
            </p:txBody>
          </p:sp>
          <p:sp>
            <p:nvSpPr>
              <p:cNvPr id="541992" name="Rectangle 1320"/>
              <p:cNvSpPr>
                <a:spLocks noChangeArrowheads="1"/>
              </p:cNvSpPr>
              <p:nvPr userDrawn="1"/>
            </p:nvSpPr>
            <p:spPr bwMode="auto">
              <a:xfrm>
                <a:off x="5797" y="2087"/>
                <a:ext cx="5" cy="6"/>
              </a:xfrm>
              <a:prstGeom prst="rect">
                <a:avLst/>
              </a:prstGeom>
              <a:solidFill>
                <a:srgbClr val="DFC793"/>
              </a:solidFill>
              <a:ln w="0">
                <a:noFill/>
                <a:miter lim="800000"/>
                <a:headEnd/>
                <a:tailEnd/>
              </a:ln>
            </p:spPr>
            <p:txBody>
              <a:bodyPr/>
              <a:lstStyle/>
              <a:p>
                <a:pPr>
                  <a:defRPr/>
                </a:pPr>
                <a:endParaRPr lang="en-US" dirty="0"/>
              </a:p>
            </p:txBody>
          </p:sp>
          <p:sp>
            <p:nvSpPr>
              <p:cNvPr id="541993" name="Rectangle 1321"/>
              <p:cNvSpPr>
                <a:spLocks noChangeArrowheads="1"/>
              </p:cNvSpPr>
              <p:nvPr userDrawn="1"/>
            </p:nvSpPr>
            <p:spPr bwMode="auto">
              <a:xfrm>
                <a:off x="3648" y="2093"/>
                <a:ext cx="414" cy="5"/>
              </a:xfrm>
              <a:prstGeom prst="rect">
                <a:avLst/>
              </a:prstGeom>
              <a:solidFill>
                <a:srgbClr val="DFC793"/>
              </a:solidFill>
              <a:ln w="0">
                <a:noFill/>
                <a:miter lim="800000"/>
                <a:headEnd/>
                <a:tailEnd/>
              </a:ln>
            </p:spPr>
            <p:txBody>
              <a:bodyPr/>
              <a:lstStyle/>
              <a:p>
                <a:pPr>
                  <a:defRPr/>
                </a:pPr>
                <a:endParaRPr lang="en-US" dirty="0"/>
              </a:p>
            </p:txBody>
          </p:sp>
          <p:sp>
            <p:nvSpPr>
              <p:cNvPr id="541994" name="Rectangle 1322"/>
              <p:cNvSpPr>
                <a:spLocks noChangeArrowheads="1"/>
              </p:cNvSpPr>
              <p:nvPr userDrawn="1"/>
            </p:nvSpPr>
            <p:spPr bwMode="auto">
              <a:xfrm>
                <a:off x="5797" y="2093"/>
                <a:ext cx="5" cy="5"/>
              </a:xfrm>
              <a:prstGeom prst="rect">
                <a:avLst/>
              </a:prstGeom>
              <a:solidFill>
                <a:srgbClr val="DFC793"/>
              </a:solidFill>
              <a:ln w="0">
                <a:noFill/>
                <a:miter lim="800000"/>
                <a:headEnd/>
                <a:tailEnd/>
              </a:ln>
            </p:spPr>
            <p:txBody>
              <a:bodyPr/>
              <a:lstStyle/>
              <a:p>
                <a:pPr>
                  <a:defRPr/>
                </a:pPr>
                <a:endParaRPr lang="en-US" dirty="0"/>
              </a:p>
            </p:txBody>
          </p:sp>
          <p:sp>
            <p:nvSpPr>
              <p:cNvPr id="541995" name="Rectangle 1323"/>
              <p:cNvSpPr>
                <a:spLocks noChangeArrowheads="1"/>
              </p:cNvSpPr>
              <p:nvPr userDrawn="1"/>
            </p:nvSpPr>
            <p:spPr bwMode="auto">
              <a:xfrm>
                <a:off x="3648" y="2098"/>
                <a:ext cx="403" cy="6"/>
              </a:xfrm>
              <a:prstGeom prst="rect">
                <a:avLst/>
              </a:prstGeom>
              <a:solidFill>
                <a:srgbClr val="DFC793"/>
              </a:solidFill>
              <a:ln w="0">
                <a:noFill/>
                <a:miter lim="800000"/>
                <a:headEnd/>
                <a:tailEnd/>
              </a:ln>
            </p:spPr>
            <p:txBody>
              <a:bodyPr/>
              <a:lstStyle/>
              <a:p>
                <a:pPr>
                  <a:defRPr/>
                </a:pPr>
                <a:endParaRPr lang="en-US" dirty="0"/>
              </a:p>
            </p:txBody>
          </p:sp>
          <p:sp>
            <p:nvSpPr>
              <p:cNvPr id="541996" name="Rectangle 1324"/>
              <p:cNvSpPr>
                <a:spLocks noChangeArrowheads="1"/>
              </p:cNvSpPr>
              <p:nvPr userDrawn="1"/>
            </p:nvSpPr>
            <p:spPr bwMode="auto">
              <a:xfrm>
                <a:off x="5797" y="2098"/>
                <a:ext cx="5" cy="6"/>
              </a:xfrm>
              <a:prstGeom prst="rect">
                <a:avLst/>
              </a:prstGeom>
              <a:solidFill>
                <a:srgbClr val="DFC793"/>
              </a:solidFill>
              <a:ln w="0">
                <a:noFill/>
                <a:miter lim="800000"/>
                <a:headEnd/>
                <a:tailEnd/>
              </a:ln>
            </p:spPr>
            <p:txBody>
              <a:bodyPr/>
              <a:lstStyle/>
              <a:p>
                <a:pPr>
                  <a:defRPr/>
                </a:pPr>
                <a:endParaRPr lang="en-US" dirty="0"/>
              </a:p>
            </p:txBody>
          </p:sp>
          <p:sp>
            <p:nvSpPr>
              <p:cNvPr id="541997" name="Rectangle 1325"/>
              <p:cNvSpPr>
                <a:spLocks noChangeArrowheads="1"/>
              </p:cNvSpPr>
              <p:nvPr userDrawn="1"/>
            </p:nvSpPr>
            <p:spPr bwMode="auto">
              <a:xfrm>
                <a:off x="3648" y="2104"/>
                <a:ext cx="386" cy="6"/>
              </a:xfrm>
              <a:prstGeom prst="rect">
                <a:avLst/>
              </a:prstGeom>
              <a:solidFill>
                <a:srgbClr val="DFC793"/>
              </a:solidFill>
              <a:ln w="0">
                <a:noFill/>
                <a:miter lim="800000"/>
                <a:headEnd/>
                <a:tailEnd/>
              </a:ln>
            </p:spPr>
            <p:txBody>
              <a:bodyPr/>
              <a:lstStyle/>
              <a:p>
                <a:pPr>
                  <a:defRPr/>
                </a:pPr>
                <a:endParaRPr lang="en-US" dirty="0"/>
              </a:p>
            </p:txBody>
          </p:sp>
          <p:sp>
            <p:nvSpPr>
              <p:cNvPr id="541998" name="Rectangle 1326"/>
              <p:cNvSpPr>
                <a:spLocks noChangeArrowheads="1"/>
              </p:cNvSpPr>
              <p:nvPr userDrawn="1"/>
            </p:nvSpPr>
            <p:spPr bwMode="auto">
              <a:xfrm>
                <a:off x="5797" y="2104"/>
                <a:ext cx="5" cy="6"/>
              </a:xfrm>
              <a:prstGeom prst="rect">
                <a:avLst/>
              </a:prstGeom>
              <a:solidFill>
                <a:srgbClr val="DFC793"/>
              </a:solidFill>
              <a:ln w="0">
                <a:noFill/>
                <a:miter lim="800000"/>
                <a:headEnd/>
                <a:tailEnd/>
              </a:ln>
            </p:spPr>
            <p:txBody>
              <a:bodyPr/>
              <a:lstStyle/>
              <a:p>
                <a:pPr>
                  <a:defRPr/>
                </a:pPr>
                <a:endParaRPr lang="en-US" dirty="0"/>
              </a:p>
            </p:txBody>
          </p:sp>
          <p:sp>
            <p:nvSpPr>
              <p:cNvPr id="541999" name="Rectangle 1327"/>
              <p:cNvSpPr>
                <a:spLocks noChangeArrowheads="1"/>
              </p:cNvSpPr>
              <p:nvPr userDrawn="1"/>
            </p:nvSpPr>
            <p:spPr bwMode="auto">
              <a:xfrm>
                <a:off x="3648" y="2110"/>
                <a:ext cx="375" cy="5"/>
              </a:xfrm>
              <a:prstGeom prst="rect">
                <a:avLst/>
              </a:prstGeom>
              <a:solidFill>
                <a:srgbClr val="DFC793"/>
              </a:solidFill>
              <a:ln w="0">
                <a:noFill/>
                <a:miter lim="800000"/>
                <a:headEnd/>
                <a:tailEnd/>
              </a:ln>
            </p:spPr>
            <p:txBody>
              <a:bodyPr/>
              <a:lstStyle/>
              <a:p>
                <a:pPr>
                  <a:defRPr/>
                </a:pPr>
                <a:endParaRPr lang="en-US" dirty="0"/>
              </a:p>
            </p:txBody>
          </p:sp>
          <p:sp>
            <p:nvSpPr>
              <p:cNvPr id="542000" name="Rectangle 1328"/>
              <p:cNvSpPr>
                <a:spLocks noChangeArrowheads="1"/>
              </p:cNvSpPr>
              <p:nvPr userDrawn="1"/>
            </p:nvSpPr>
            <p:spPr bwMode="auto">
              <a:xfrm>
                <a:off x="5797" y="2110"/>
                <a:ext cx="5" cy="5"/>
              </a:xfrm>
              <a:prstGeom prst="rect">
                <a:avLst/>
              </a:prstGeom>
              <a:solidFill>
                <a:srgbClr val="DFC793"/>
              </a:solidFill>
              <a:ln w="0">
                <a:noFill/>
                <a:miter lim="800000"/>
                <a:headEnd/>
                <a:tailEnd/>
              </a:ln>
            </p:spPr>
            <p:txBody>
              <a:bodyPr/>
              <a:lstStyle/>
              <a:p>
                <a:pPr>
                  <a:defRPr/>
                </a:pPr>
                <a:endParaRPr lang="en-US" dirty="0"/>
              </a:p>
            </p:txBody>
          </p:sp>
          <p:sp>
            <p:nvSpPr>
              <p:cNvPr id="542001" name="Rectangle 1329"/>
              <p:cNvSpPr>
                <a:spLocks noChangeArrowheads="1"/>
              </p:cNvSpPr>
              <p:nvPr userDrawn="1"/>
            </p:nvSpPr>
            <p:spPr bwMode="auto">
              <a:xfrm>
                <a:off x="3648" y="2115"/>
                <a:ext cx="358" cy="6"/>
              </a:xfrm>
              <a:prstGeom prst="rect">
                <a:avLst/>
              </a:prstGeom>
              <a:solidFill>
                <a:srgbClr val="DFC793"/>
              </a:solidFill>
              <a:ln w="0">
                <a:noFill/>
                <a:miter lim="800000"/>
                <a:headEnd/>
                <a:tailEnd/>
              </a:ln>
            </p:spPr>
            <p:txBody>
              <a:bodyPr/>
              <a:lstStyle/>
              <a:p>
                <a:pPr>
                  <a:defRPr/>
                </a:pPr>
                <a:endParaRPr lang="en-US" dirty="0"/>
              </a:p>
            </p:txBody>
          </p:sp>
          <p:sp>
            <p:nvSpPr>
              <p:cNvPr id="542002" name="Rectangle 1330"/>
              <p:cNvSpPr>
                <a:spLocks noChangeArrowheads="1"/>
              </p:cNvSpPr>
              <p:nvPr userDrawn="1"/>
            </p:nvSpPr>
            <p:spPr bwMode="auto">
              <a:xfrm>
                <a:off x="5797" y="2115"/>
                <a:ext cx="5" cy="6"/>
              </a:xfrm>
              <a:prstGeom prst="rect">
                <a:avLst/>
              </a:prstGeom>
              <a:solidFill>
                <a:srgbClr val="DFC793"/>
              </a:solidFill>
              <a:ln w="0">
                <a:noFill/>
                <a:miter lim="800000"/>
                <a:headEnd/>
                <a:tailEnd/>
              </a:ln>
            </p:spPr>
            <p:txBody>
              <a:bodyPr/>
              <a:lstStyle/>
              <a:p>
                <a:pPr>
                  <a:defRPr/>
                </a:pPr>
                <a:endParaRPr lang="en-US" dirty="0"/>
              </a:p>
            </p:txBody>
          </p:sp>
          <p:sp>
            <p:nvSpPr>
              <p:cNvPr id="542003" name="Rectangle 1331"/>
              <p:cNvSpPr>
                <a:spLocks noChangeArrowheads="1"/>
              </p:cNvSpPr>
              <p:nvPr userDrawn="1"/>
            </p:nvSpPr>
            <p:spPr bwMode="auto">
              <a:xfrm>
                <a:off x="3648" y="2121"/>
                <a:ext cx="347" cy="5"/>
              </a:xfrm>
              <a:prstGeom prst="rect">
                <a:avLst/>
              </a:prstGeom>
              <a:solidFill>
                <a:srgbClr val="DFC793"/>
              </a:solidFill>
              <a:ln w="0">
                <a:noFill/>
                <a:miter lim="800000"/>
                <a:headEnd/>
                <a:tailEnd/>
              </a:ln>
            </p:spPr>
            <p:txBody>
              <a:bodyPr/>
              <a:lstStyle/>
              <a:p>
                <a:pPr>
                  <a:defRPr/>
                </a:pPr>
                <a:endParaRPr lang="en-US" dirty="0"/>
              </a:p>
            </p:txBody>
          </p:sp>
          <p:sp>
            <p:nvSpPr>
              <p:cNvPr id="542004" name="Rectangle 1332"/>
              <p:cNvSpPr>
                <a:spLocks noChangeArrowheads="1"/>
              </p:cNvSpPr>
              <p:nvPr userDrawn="1"/>
            </p:nvSpPr>
            <p:spPr bwMode="auto">
              <a:xfrm>
                <a:off x="5797" y="2121"/>
                <a:ext cx="5" cy="5"/>
              </a:xfrm>
              <a:prstGeom prst="rect">
                <a:avLst/>
              </a:prstGeom>
              <a:solidFill>
                <a:srgbClr val="DFC793"/>
              </a:solidFill>
              <a:ln w="0">
                <a:noFill/>
                <a:miter lim="800000"/>
                <a:headEnd/>
                <a:tailEnd/>
              </a:ln>
            </p:spPr>
            <p:txBody>
              <a:bodyPr/>
              <a:lstStyle/>
              <a:p>
                <a:pPr>
                  <a:defRPr/>
                </a:pPr>
                <a:endParaRPr lang="en-US" dirty="0"/>
              </a:p>
            </p:txBody>
          </p:sp>
          <p:sp>
            <p:nvSpPr>
              <p:cNvPr id="542005" name="Rectangle 1333"/>
              <p:cNvSpPr>
                <a:spLocks noChangeArrowheads="1"/>
              </p:cNvSpPr>
              <p:nvPr userDrawn="1"/>
            </p:nvSpPr>
            <p:spPr bwMode="auto">
              <a:xfrm>
                <a:off x="3648" y="2126"/>
                <a:ext cx="330" cy="6"/>
              </a:xfrm>
              <a:prstGeom prst="rect">
                <a:avLst/>
              </a:prstGeom>
              <a:solidFill>
                <a:srgbClr val="DFC793"/>
              </a:solidFill>
              <a:ln w="0">
                <a:noFill/>
                <a:miter lim="800000"/>
                <a:headEnd/>
                <a:tailEnd/>
              </a:ln>
            </p:spPr>
            <p:txBody>
              <a:bodyPr/>
              <a:lstStyle/>
              <a:p>
                <a:pPr>
                  <a:defRPr/>
                </a:pPr>
                <a:endParaRPr lang="en-US" dirty="0"/>
              </a:p>
            </p:txBody>
          </p:sp>
          <p:sp>
            <p:nvSpPr>
              <p:cNvPr id="542006" name="Rectangle 1334"/>
              <p:cNvSpPr>
                <a:spLocks noChangeArrowheads="1"/>
              </p:cNvSpPr>
              <p:nvPr userDrawn="1"/>
            </p:nvSpPr>
            <p:spPr bwMode="auto">
              <a:xfrm>
                <a:off x="5797" y="2126"/>
                <a:ext cx="5" cy="6"/>
              </a:xfrm>
              <a:prstGeom prst="rect">
                <a:avLst/>
              </a:prstGeom>
              <a:solidFill>
                <a:srgbClr val="DFC793"/>
              </a:solidFill>
              <a:ln w="0">
                <a:noFill/>
                <a:miter lim="800000"/>
                <a:headEnd/>
                <a:tailEnd/>
              </a:ln>
            </p:spPr>
            <p:txBody>
              <a:bodyPr/>
              <a:lstStyle/>
              <a:p>
                <a:pPr>
                  <a:defRPr/>
                </a:pPr>
                <a:endParaRPr lang="en-US" dirty="0"/>
              </a:p>
            </p:txBody>
          </p:sp>
          <p:sp>
            <p:nvSpPr>
              <p:cNvPr id="542007" name="Rectangle 1335"/>
              <p:cNvSpPr>
                <a:spLocks noChangeArrowheads="1"/>
              </p:cNvSpPr>
              <p:nvPr userDrawn="1"/>
            </p:nvSpPr>
            <p:spPr bwMode="auto">
              <a:xfrm>
                <a:off x="3665" y="2132"/>
                <a:ext cx="302" cy="6"/>
              </a:xfrm>
              <a:prstGeom prst="rect">
                <a:avLst/>
              </a:prstGeom>
              <a:solidFill>
                <a:srgbClr val="DFC793"/>
              </a:solidFill>
              <a:ln w="0">
                <a:noFill/>
                <a:miter lim="800000"/>
                <a:headEnd/>
                <a:tailEnd/>
              </a:ln>
            </p:spPr>
            <p:txBody>
              <a:bodyPr/>
              <a:lstStyle/>
              <a:p>
                <a:pPr>
                  <a:defRPr/>
                </a:pPr>
                <a:endParaRPr lang="en-US" dirty="0"/>
              </a:p>
            </p:txBody>
          </p:sp>
          <p:sp>
            <p:nvSpPr>
              <p:cNvPr id="542008" name="Rectangle 1336"/>
              <p:cNvSpPr>
                <a:spLocks noChangeArrowheads="1"/>
              </p:cNvSpPr>
              <p:nvPr userDrawn="1"/>
            </p:nvSpPr>
            <p:spPr bwMode="auto">
              <a:xfrm>
                <a:off x="5797" y="2132"/>
                <a:ext cx="5" cy="6"/>
              </a:xfrm>
              <a:prstGeom prst="rect">
                <a:avLst/>
              </a:prstGeom>
              <a:solidFill>
                <a:srgbClr val="DFC793"/>
              </a:solidFill>
              <a:ln w="0">
                <a:noFill/>
                <a:miter lim="800000"/>
                <a:headEnd/>
                <a:tailEnd/>
              </a:ln>
            </p:spPr>
            <p:txBody>
              <a:bodyPr/>
              <a:lstStyle/>
              <a:p>
                <a:pPr>
                  <a:defRPr/>
                </a:pPr>
                <a:endParaRPr lang="en-US" dirty="0"/>
              </a:p>
            </p:txBody>
          </p:sp>
          <p:sp>
            <p:nvSpPr>
              <p:cNvPr id="542009" name="Rectangle 1337"/>
              <p:cNvSpPr>
                <a:spLocks noChangeArrowheads="1"/>
              </p:cNvSpPr>
              <p:nvPr userDrawn="1"/>
            </p:nvSpPr>
            <p:spPr bwMode="auto">
              <a:xfrm>
                <a:off x="3676" y="2138"/>
                <a:ext cx="274" cy="5"/>
              </a:xfrm>
              <a:prstGeom prst="rect">
                <a:avLst/>
              </a:prstGeom>
              <a:solidFill>
                <a:srgbClr val="DFC793"/>
              </a:solidFill>
              <a:ln w="0">
                <a:noFill/>
                <a:miter lim="800000"/>
                <a:headEnd/>
                <a:tailEnd/>
              </a:ln>
            </p:spPr>
            <p:txBody>
              <a:bodyPr/>
              <a:lstStyle/>
              <a:p>
                <a:pPr>
                  <a:defRPr/>
                </a:pPr>
                <a:endParaRPr lang="en-US" dirty="0"/>
              </a:p>
            </p:txBody>
          </p:sp>
          <p:sp>
            <p:nvSpPr>
              <p:cNvPr id="542010" name="Rectangle 1338"/>
              <p:cNvSpPr>
                <a:spLocks noChangeArrowheads="1"/>
              </p:cNvSpPr>
              <p:nvPr userDrawn="1"/>
            </p:nvSpPr>
            <p:spPr bwMode="auto">
              <a:xfrm>
                <a:off x="5797" y="2138"/>
                <a:ext cx="5" cy="5"/>
              </a:xfrm>
              <a:prstGeom prst="rect">
                <a:avLst/>
              </a:prstGeom>
              <a:solidFill>
                <a:srgbClr val="DFC793"/>
              </a:solidFill>
              <a:ln w="0">
                <a:noFill/>
                <a:miter lim="800000"/>
                <a:headEnd/>
                <a:tailEnd/>
              </a:ln>
            </p:spPr>
            <p:txBody>
              <a:bodyPr/>
              <a:lstStyle/>
              <a:p>
                <a:pPr>
                  <a:defRPr/>
                </a:pPr>
                <a:endParaRPr lang="en-US" dirty="0"/>
              </a:p>
            </p:txBody>
          </p:sp>
          <p:sp>
            <p:nvSpPr>
              <p:cNvPr id="542011" name="Rectangle 1339"/>
              <p:cNvSpPr>
                <a:spLocks noChangeArrowheads="1"/>
              </p:cNvSpPr>
              <p:nvPr userDrawn="1"/>
            </p:nvSpPr>
            <p:spPr bwMode="auto">
              <a:xfrm>
                <a:off x="3693" y="2143"/>
                <a:ext cx="246" cy="6"/>
              </a:xfrm>
              <a:prstGeom prst="rect">
                <a:avLst/>
              </a:prstGeom>
              <a:solidFill>
                <a:srgbClr val="DFC793"/>
              </a:solidFill>
              <a:ln w="0">
                <a:noFill/>
                <a:miter lim="800000"/>
                <a:headEnd/>
                <a:tailEnd/>
              </a:ln>
            </p:spPr>
            <p:txBody>
              <a:bodyPr/>
              <a:lstStyle/>
              <a:p>
                <a:pPr>
                  <a:defRPr/>
                </a:pPr>
                <a:endParaRPr lang="en-US" dirty="0"/>
              </a:p>
            </p:txBody>
          </p:sp>
          <p:sp>
            <p:nvSpPr>
              <p:cNvPr id="542012" name="Rectangle 1340"/>
              <p:cNvSpPr>
                <a:spLocks noChangeArrowheads="1"/>
              </p:cNvSpPr>
              <p:nvPr userDrawn="1"/>
            </p:nvSpPr>
            <p:spPr bwMode="auto">
              <a:xfrm>
                <a:off x="5797" y="2143"/>
                <a:ext cx="5" cy="6"/>
              </a:xfrm>
              <a:prstGeom prst="rect">
                <a:avLst/>
              </a:prstGeom>
              <a:solidFill>
                <a:srgbClr val="DFC793"/>
              </a:solidFill>
              <a:ln w="0">
                <a:noFill/>
                <a:miter lim="800000"/>
                <a:headEnd/>
                <a:tailEnd/>
              </a:ln>
            </p:spPr>
            <p:txBody>
              <a:bodyPr/>
              <a:lstStyle/>
              <a:p>
                <a:pPr>
                  <a:defRPr/>
                </a:pPr>
                <a:endParaRPr lang="en-US" dirty="0"/>
              </a:p>
            </p:txBody>
          </p:sp>
          <p:sp>
            <p:nvSpPr>
              <p:cNvPr id="542013" name="Rectangle 1341"/>
              <p:cNvSpPr>
                <a:spLocks noChangeArrowheads="1"/>
              </p:cNvSpPr>
              <p:nvPr userDrawn="1"/>
            </p:nvSpPr>
            <p:spPr bwMode="auto">
              <a:xfrm>
                <a:off x="3704" y="2149"/>
                <a:ext cx="218" cy="5"/>
              </a:xfrm>
              <a:prstGeom prst="rect">
                <a:avLst/>
              </a:prstGeom>
              <a:solidFill>
                <a:srgbClr val="DFC793"/>
              </a:solidFill>
              <a:ln w="0">
                <a:noFill/>
                <a:miter lim="800000"/>
                <a:headEnd/>
                <a:tailEnd/>
              </a:ln>
            </p:spPr>
            <p:txBody>
              <a:bodyPr/>
              <a:lstStyle/>
              <a:p>
                <a:pPr>
                  <a:defRPr/>
                </a:pPr>
                <a:endParaRPr lang="en-US" dirty="0"/>
              </a:p>
            </p:txBody>
          </p:sp>
          <p:sp>
            <p:nvSpPr>
              <p:cNvPr id="542014" name="Rectangle 1342"/>
              <p:cNvSpPr>
                <a:spLocks noChangeArrowheads="1"/>
              </p:cNvSpPr>
              <p:nvPr userDrawn="1"/>
            </p:nvSpPr>
            <p:spPr bwMode="auto">
              <a:xfrm>
                <a:off x="5797" y="2149"/>
                <a:ext cx="5" cy="5"/>
              </a:xfrm>
              <a:prstGeom prst="rect">
                <a:avLst/>
              </a:prstGeom>
              <a:solidFill>
                <a:srgbClr val="DFC793"/>
              </a:solidFill>
              <a:ln w="0">
                <a:noFill/>
                <a:miter lim="800000"/>
                <a:headEnd/>
                <a:tailEnd/>
              </a:ln>
            </p:spPr>
            <p:txBody>
              <a:bodyPr/>
              <a:lstStyle/>
              <a:p>
                <a:pPr>
                  <a:defRPr/>
                </a:pPr>
                <a:endParaRPr lang="en-US" dirty="0"/>
              </a:p>
            </p:txBody>
          </p:sp>
          <p:sp>
            <p:nvSpPr>
              <p:cNvPr id="542015" name="Rectangle 1343"/>
              <p:cNvSpPr>
                <a:spLocks noChangeArrowheads="1"/>
              </p:cNvSpPr>
              <p:nvPr userDrawn="1"/>
            </p:nvSpPr>
            <p:spPr bwMode="auto">
              <a:xfrm>
                <a:off x="3721" y="2154"/>
                <a:ext cx="190" cy="6"/>
              </a:xfrm>
              <a:prstGeom prst="rect">
                <a:avLst/>
              </a:prstGeom>
              <a:solidFill>
                <a:srgbClr val="DFC793"/>
              </a:solidFill>
              <a:ln w="0">
                <a:noFill/>
                <a:miter lim="800000"/>
                <a:headEnd/>
                <a:tailEnd/>
              </a:ln>
            </p:spPr>
            <p:txBody>
              <a:bodyPr/>
              <a:lstStyle/>
              <a:p>
                <a:pPr>
                  <a:defRPr/>
                </a:pPr>
                <a:endParaRPr lang="en-US" dirty="0"/>
              </a:p>
            </p:txBody>
          </p:sp>
          <p:sp>
            <p:nvSpPr>
              <p:cNvPr id="542016" name="Rectangle 1344"/>
              <p:cNvSpPr>
                <a:spLocks noChangeArrowheads="1"/>
              </p:cNvSpPr>
              <p:nvPr userDrawn="1"/>
            </p:nvSpPr>
            <p:spPr bwMode="auto">
              <a:xfrm>
                <a:off x="5797" y="2154"/>
                <a:ext cx="5" cy="6"/>
              </a:xfrm>
              <a:prstGeom prst="rect">
                <a:avLst/>
              </a:prstGeom>
              <a:solidFill>
                <a:srgbClr val="DFC793"/>
              </a:solidFill>
              <a:ln w="0">
                <a:noFill/>
                <a:miter lim="800000"/>
                <a:headEnd/>
                <a:tailEnd/>
              </a:ln>
            </p:spPr>
            <p:txBody>
              <a:bodyPr/>
              <a:lstStyle/>
              <a:p>
                <a:pPr>
                  <a:defRPr/>
                </a:pPr>
                <a:endParaRPr lang="en-US" dirty="0"/>
              </a:p>
            </p:txBody>
          </p:sp>
          <p:sp>
            <p:nvSpPr>
              <p:cNvPr id="542017" name="Rectangle 1345"/>
              <p:cNvSpPr>
                <a:spLocks noChangeArrowheads="1"/>
              </p:cNvSpPr>
              <p:nvPr userDrawn="1"/>
            </p:nvSpPr>
            <p:spPr bwMode="auto">
              <a:xfrm>
                <a:off x="3732" y="2160"/>
                <a:ext cx="162" cy="6"/>
              </a:xfrm>
              <a:prstGeom prst="rect">
                <a:avLst/>
              </a:prstGeom>
              <a:solidFill>
                <a:srgbClr val="DFC793"/>
              </a:solidFill>
              <a:ln w="0">
                <a:noFill/>
                <a:miter lim="800000"/>
                <a:headEnd/>
                <a:tailEnd/>
              </a:ln>
            </p:spPr>
            <p:txBody>
              <a:bodyPr/>
              <a:lstStyle/>
              <a:p>
                <a:pPr>
                  <a:defRPr/>
                </a:pPr>
                <a:endParaRPr lang="en-US" dirty="0"/>
              </a:p>
            </p:txBody>
          </p:sp>
          <p:sp>
            <p:nvSpPr>
              <p:cNvPr id="542018" name="Rectangle 1346"/>
              <p:cNvSpPr>
                <a:spLocks noChangeArrowheads="1"/>
              </p:cNvSpPr>
              <p:nvPr userDrawn="1"/>
            </p:nvSpPr>
            <p:spPr bwMode="auto">
              <a:xfrm>
                <a:off x="5797" y="2160"/>
                <a:ext cx="5" cy="6"/>
              </a:xfrm>
              <a:prstGeom prst="rect">
                <a:avLst/>
              </a:prstGeom>
              <a:solidFill>
                <a:srgbClr val="DFC793"/>
              </a:solidFill>
              <a:ln w="0">
                <a:noFill/>
                <a:miter lim="800000"/>
                <a:headEnd/>
                <a:tailEnd/>
              </a:ln>
            </p:spPr>
            <p:txBody>
              <a:bodyPr/>
              <a:lstStyle/>
              <a:p>
                <a:pPr>
                  <a:defRPr/>
                </a:pPr>
                <a:endParaRPr lang="en-US" dirty="0"/>
              </a:p>
            </p:txBody>
          </p:sp>
          <p:sp>
            <p:nvSpPr>
              <p:cNvPr id="542019" name="Rectangle 1347"/>
              <p:cNvSpPr>
                <a:spLocks noChangeArrowheads="1"/>
              </p:cNvSpPr>
              <p:nvPr userDrawn="1"/>
            </p:nvSpPr>
            <p:spPr bwMode="auto">
              <a:xfrm>
                <a:off x="3743" y="2166"/>
                <a:ext cx="168" cy="5"/>
              </a:xfrm>
              <a:prstGeom prst="rect">
                <a:avLst/>
              </a:prstGeom>
              <a:solidFill>
                <a:srgbClr val="DFC793"/>
              </a:solidFill>
              <a:ln w="0">
                <a:noFill/>
                <a:miter lim="800000"/>
                <a:headEnd/>
                <a:tailEnd/>
              </a:ln>
            </p:spPr>
            <p:txBody>
              <a:bodyPr/>
              <a:lstStyle/>
              <a:p>
                <a:pPr>
                  <a:defRPr/>
                </a:pPr>
                <a:endParaRPr lang="en-US" dirty="0"/>
              </a:p>
            </p:txBody>
          </p:sp>
          <p:sp>
            <p:nvSpPr>
              <p:cNvPr id="542020" name="Rectangle 1348"/>
              <p:cNvSpPr>
                <a:spLocks noChangeArrowheads="1"/>
              </p:cNvSpPr>
              <p:nvPr userDrawn="1"/>
            </p:nvSpPr>
            <p:spPr bwMode="auto">
              <a:xfrm>
                <a:off x="5791" y="2166"/>
                <a:ext cx="11" cy="5"/>
              </a:xfrm>
              <a:prstGeom prst="rect">
                <a:avLst/>
              </a:prstGeom>
              <a:solidFill>
                <a:srgbClr val="DFC793"/>
              </a:solidFill>
              <a:ln w="0">
                <a:noFill/>
                <a:miter lim="800000"/>
                <a:headEnd/>
                <a:tailEnd/>
              </a:ln>
            </p:spPr>
            <p:txBody>
              <a:bodyPr/>
              <a:lstStyle/>
              <a:p>
                <a:pPr>
                  <a:defRPr/>
                </a:pPr>
                <a:endParaRPr lang="en-US" dirty="0"/>
              </a:p>
            </p:txBody>
          </p:sp>
          <p:sp>
            <p:nvSpPr>
              <p:cNvPr id="542021" name="Rectangle 1349"/>
              <p:cNvSpPr>
                <a:spLocks noChangeArrowheads="1"/>
              </p:cNvSpPr>
              <p:nvPr userDrawn="1"/>
            </p:nvSpPr>
            <p:spPr bwMode="auto">
              <a:xfrm>
                <a:off x="3760" y="2171"/>
                <a:ext cx="162" cy="6"/>
              </a:xfrm>
              <a:prstGeom prst="rect">
                <a:avLst/>
              </a:prstGeom>
              <a:solidFill>
                <a:srgbClr val="DFC793"/>
              </a:solidFill>
              <a:ln w="0">
                <a:noFill/>
                <a:miter lim="800000"/>
                <a:headEnd/>
                <a:tailEnd/>
              </a:ln>
            </p:spPr>
            <p:txBody>
              <a:bodyPr/>
              <a:lstStyle/>
              <a:p>
                <a:pPr>
                  <a:defRPr/>
                </a:pPr>
                <a:endParaRPr lang="en-US" dirty="0"/>
              </a:p>
            </p:txBody>
          </p:sp>
          <p:sp>
            <p:nvSpPr>
              <p:cNvPr id="542022" name="Rectangle 1350"/>
              <p:cNvSpPr>
                <a:spLocks noChangeArrowheads="1"/>
              </p:cNvSpPr>
              <p:nvPr userDrawn="1"/>
            </p:nvSpPr>
            <p:spPr bwMode="auto">
              <a:xfrm>
                <a:off x="5791" y="2171"/>
                <a:ext cx="11" cy="6"/>
              </a:xfrm>
              <a:prstGeom prst="rect">
                <a:avLst/>
              </a:prstGeom>
              <a:solidFill>
                <a:srgbClr val="DFC793"/>
              </a:solidFill>
              <a:ln w="0">
                <a:noFill/>
                <a:miter lim="800000"/>
                <a:headEnd/>
                <a:tailEnd/>
              </a:ln>
            </p:spPr>
            <p:txBody>
              <a:bodyPr/>
              <a:lstStyle/>
              <a:p>
                <a:pPr>
                  <a:defRPr/>
                </a:pPr>
                <a:endParaRPr lang="en-US" dirty="0"/>
              </a:p>
            </p:txBody>
          </p:sp>
          <p:sp>
            <p:nvSpPr>
              <p:cNvPr id="542023" name="Rectangle 1351"/>
              <p:cNvSpPr>
                <a:spLocks noChangeArrowheads="1"/>
              </p:cNvSpPr>
              <p:nvPr userDrawn="1"/>
            </p:nvSpPr>
            <p:spPr bwMode="auto">
              <a:xfrm>
                <a:off x="3771" y="2177"/>
                <a:ext cx="168" cy="5"/>
              </a:xfrm>
              <a:prstGeom prst="rect">
                <a:avLst/>
              </a:prstGeom>
              <a:solidFill>
                <a:srgbClr val="DFC793"/>
              </a:solidFill>
              <a:ln w="0">
                <a:noFill/>
                <a:miter lim="800000"/>
                <a:headEnd/>
                <a:tailEnd/>
              </a:ln>
            </p:spPr>
            <p:txBody>
              <a:bodyPr/>
              <a:lstStyle/>
              <a:p>
                <a:pPr>
                  <a:defRPr/>
                </a:pPr>
                <a:endParaRPr lang="en-US" dirty="0"/>
              </a:p>
            </p:txBody>
          </p:sp>
          <p:sp>
            <p:nvSpPr>
              <p:cNvPr id="542024" name="Rectangle 1352"/>
              <p:cNvSpPr>
                <a:spLocks noChangeArrowheads="1"/>
              </p:cNvSpPr>
              <p:nvPr userDrawn="1"/>
            </p:nvSpPr>
            <p:spPr bwMode="auto">
              <a:xfrm>
                <a:off x="5791" y="2177"/>
                <a:ext cx="11" cy="5"/>
              </a:xfrm>
              <a:prstGeom prst="rect">
                <a:avLst/>
              </a:prstGeom>
              <a:solidFill>
                <a:srgbClr val="DFC793"/>
              </a:solidFill>
              <a:ln w="0">
                <a:noFill/>
                <a:miter lim="800000"/>
                <a:headEnd/>
                <a:tailEnd/>
              </a:ln>
            </p:spPr>
            <p:txBody>
              <a:bodyPr/>
              <a:lstStyle/>
              <a:p>
                <a:pPr>
                  <a:defRPr/>
                </a:pPr>
                <a:endParaRPr lang="en-US" dirty="0"/>
              </a:p>
            </p:txBody>
          </p:sp>
          <p:sp>
            <p:nvSpPr>
              <p:cNvPr id="542025" name="Rectangle 1353"/>
              <p:cNvSpPr>
                <a:spLocks noChangeArrowheads="1"/>
              </p:cNvSpPr>
              <p:nvPr userDrawn="1"/>
            </p:nvSpPr>
            <p:spPr bwMode="auto">
              <a:xfrm>
                <a:off x="3788" y="2182"/>
                <a:ext cx="162" cy="6"/>
              </a:xfrm>
              <a:prstGeom prst="rect">
                <a:avLst/>
              </a:prstGeom>
              <a:solidFill>
                <a:srgbClr val="DFC793"/>
              </a:solidFill>
              <a:ln w="0">
                <a:noFill/>
                <a:miter lim="800000"/>
                <a:headEnd/>
                <a:tailEnd/>
              </a:ln>
            </p:spPr>
            <p:txBody>
              <a:bodyPr/>
              <a:lstStyle/>
              <a:p>
                <a:pPr>
                  <a:defRPr/>
                </a:pPr>
                <a:endParaRPr lang="en-US" dirty="0"/>
              </a:p>
            </p:txBody>
          </p:sp>
          <p:sp>
            <p:nvSpPr>
              <p:cNvPr id="542026" name="Rectangle 1354"/>
              <p:cNvSpPr>
                <a:spLocks noChangeArrowheads="1"/>
              </p:cNvSpPr>
              <p:nvPr userDrawn="1"/>
            </p:nvSpPr>
            <p:spPr bwMode="auto">
              <a:xfrm>
                <a:off x="5791" y="2182"/>
                <a:ext cx="11" cy="6"/>
              </a:xfrm>
              <a:prstGeom prst="rect">
                <a:avLst/>
              </a:prstGeom>
              <a:solidFill>
                <a:srgbClr val="DFC793"/>
              </a:solidFill>
              <a:ln w="0">
                <a:noFill/>
                <a:miter lim="800000"/>
                <a:headEnd/>
                <a:tailEnd/>
              </a:ln>
            </p:spPr>
            <p:txBody>
              <a:bodyPr/>
              <a:lstStyle/>
              <a:p>
                <a:pPr>
                  <a:defRPr/>
                </a:pPr>
                <a:endParaRPr lang="en-US" dirty="0"/>
              </a:p>
            </p:txBody>
          </p:sp>
          <p:sp>
            <p:nvSpPr>
              <p:cNvPr id="542027" name="Rectangle 1355"/>
              <p:cNvSpPr>
                <a:spLocks noChangeArrowheads="1"/>
              </p:cNvSpPr>
              <p:nvPr userDrawn="1"/>
            </p:nvSpPr>
            <p:spPr bwMode="auto">
              <a:xfrm>
                <a:off x="3799" y="2188"/>
                <a:ext cx="168" cy="6"/>
              </a:xfrm>
              <a:prstGeom prst="rect">
                <a:avLst/>
              </a:prstGeom>
              <a:solidFill>
                <a:srgbClr val="DFC793"/>
              </a:solidFill>
              <a:ln w="0">
                <a:noFill/>
                <a:miter lim="800000"/>
                <a:headEnd/>
                <a:tailEnd/>
              </a:ln>
            </p:spPr>
            <p:txBody>
              <a:bodyPr/>
              <a:lstStyle/>
              <a:p>
                <a:pPr>
                  <a:defRPr/>
                </a:pPr>
                <a:endParaRPr lang="en-US" dirty="0"/>
              </a:p>
            </p:txBody>
          </p:sp>
          <p:sp>
            <p:nvSpPr>
              <p:cNvPr id="542028" name="Rectangle 1356"/>
              <p:cNvSpPr>
                <a:spLocks noChangeArrowheads="1"/>
              </p:cNvSpPr>
              <p:nvPr userDrawn="1"/>
            </p:nvSpPr>
            <p:spPr bwMode="auto">
              <a:xfrm>
                <a:off x="5791" y="2188"/>
                <a:ext cx="11" cy="6"/>
              </a:xfrm>
              <a:prstGeom prst="rect">
                <a:avLst/>
              </a:prstGeom>
              <a:solidFill>
                <a:srgbClr val="DFC793"/>
              </a:solidFill>
              <a:ln w="0">
                <a:noFill/>
                <a:miter lim="800000"/>
                <a:headEnd/>
                <a:tailEnd/>
              </a:ln>
            </p:spPr>
            <p:txBody>
              <a:bodyPr/>
              <a:lstStyle/>
              <a:p>
                <a:pPr>
                  <a:defRPr/>
                </a:pPr>
                <a:endParaRPr lang="en-US" dirty="0"/>
              </a:p>
            </p:txBody>
          </p:sp>
          <p:sp>
            <p:nvSpPr>
              <p:cNvPr id="542029" name="Rectangle 1357"/>
              <p:cNvSpPr>
                <a:spLocks noChangeArrowheads="1"/>
              </p:cNvSpPr>
              <p:nvPr userDrawn="1"/>
            </p:nvSpPr>
            <p:spPr bwMode="auto">
              <a:xfrm>
                <a:off x="3810" y="2194"/>
                <a:ext cx="168" cy="5"/>
              </a:xfrm>
              <a:prstGeom prst="rect">
                <a:avLst/>
              </a:prstGeom>
              <a:solidFill>
                <a:srgbClr val="DFC793"/>
              </a:solidFill>
              <a:ln w="0">
                <a:noFill/>
                <a:miter lim="800000"/>
                <a:headEnd/>
                <a:tailEnd/>
              </a:ln>
            </p:spPr>
            <p:txBody>
              <a:bodyPr/>
              <a:lstStyle/>
              <a:p>
                <a:pPr>
                  <a:defRPr/>
                </a:pPr>
                <a:endParaRPr lang="en-US" dirty="0"/>
              </a:p>
            </p:txBody>
          </p:sp>
          <p:sp>
            <p:nvSpPr>
              <p:cNvPr id="542030" name="Rectangle 1358"/>
              <p:cNvSpPr>
                <a:spLocks noChangeArrowheads="1"/>
              </p:cNvSpPr>
              <p:nvPr userDrawn="1"/>
            </p:nvSpPr>
            <p:spPr bwMode="auto">
              <a:xfrm>
                <a:off x="5791" y="2194"/>
                <a:ext cx="11" cy="5"/>
              </a:xfrm>
              <a:prstGeom prst="rect">
                <a:avLst/>
              </a:prstGeom>
              <a:solidFill>
                <a:srgbClr val="DFC793"/>
              </a:solidFill>
              <a:ln w="0">
                <a:noFill/>
                <a:miter lim="800000"/>
                <a:headEnd/>
                <a:tailEnd/>
              </a:ln>
            </p:spPr>
            <p:txBody>
              <a:bodyPr/>
              <a:lstStyle/>
              <a:p>
                <a:pPr>
                  <a:defRPr/>
                </a:pPr>
                <a:endParaRPr lang="en-US" dirty="0"/>
              </a:p>
            </p:txBody>
          </p:sp>
          <p:sp>
            <p:nvSpPr>
              <p:cNvPr id="542031" name="Rectangle 1359"/>
              <p:cNvSpPr>
                <a:spLocks noChangeArrowheads="1"/>
              </p:cNvSpPr>
              <p:nvPr userDrawn="1"/>
            </p:nvSpPr>
            <p:spPr bwMode="auto">
              <a:xfrm>
                <a:off x="3827" y="2199"/>
                <a:ext cx="168" cy="6"/>
              </a:xfrm>
              <a:prstGeom prst="rect">
                <a:avLst/>
              </a:prstGeom>
              <a:solidFill>
                <a:srgbClr val="DFC793"/>
              </a:solidFill>
              <a:ln w="0">
                <a:noFill/>
                <a:miter lim="800000"/>
                <a:headEnd/>
                <a:tailEnd/>
              </a:ln>
            </p:spPr>
            <p:txBody>
              <a:bodyPr/>
              <a:lstStyle/>
              <a:p>
                <a:pPr>
                  <a:defRPr/>
                </a:pPr>
                <a:endParaRPr lang="en-US" dirty="0"/>
              </a:p>
            </p:txBody>
          </p:sp>
          <p:sp>
            <p:nvSpPr>
              <p:cNvPr id="542032" name="Rectangle 1360"/>
              <p:cNvSpPr>
                <a:spLocks noChangeArrowheads="1"/>
              </p:cNvSpPr>
              <p:nvPr userDrawn="1"/>
            </p:nvSpPr>
            <p:spPr bwMode="auto">
              <a:xfrm>
                <a:off x="5791" y="2199"/>
                <a:ext cx="11" cy="6"/>
              </a:xfrm>
              <a:prstGeom prst="rect">
                <a:avLst/>
              </a:prstGeom>
              <a:solidFill>
                <a:srgbClr val="DFC793"/>
              </a:solidFill>
              <a:ln w="0">
                <a:noFill/>
                <a:miter lim="800000"/>
                <a:headEnd/>
                <a:tailEnd/>
              </a:ln>
            </p:spPr>
            <p:txBody>
              <a:bodyPr/>
              <a:lstStyle/>
              <a:p>
                <a:pPr>
                  <a:defRPr/>
                </a:pPr>
                <a:endParaRPr lang="en-US" dirty="0"/>
              </a:p>
            </p:txBody>
          </p:sp>
          <p:sp>
            <p:nvSpPr>
              <p:cNvPr id="542033" name="Rectangle 1361"/>
              <p:cNvSpPr>
                <a:spLocks noChangeArrowheads="1"/>
              </p:cNvSpPr>
              <p:nvPr userDrawn="1"/>
            </p:nvSpPr>
            <p:spPr bwMode="auto">
              <a:xfrm>
                <a:off x="3838" y="2205"/>
                <a:ext cx="168" cy="5"/>
              </a:xfrm>
              <a:prstGeom prst="rect">
                <a:avLst/>
              </a:prstGeom>
              <a:solidFill>
                <a:srgbClr val="DFC793"/>
              </a:solidFill>
              <a:ln w="0">
                <a:noFill/>
                <a:miter lim="800000"/>
                <a:headEnd/>
                <a:tailEnd/>
              </a:ln>
            </p:spPr>
            <p:txBody>
              <a:bodyPr/>
              <a:lstStyle/>
              <a:p>
                <a:pPr>
                  <a:defRPr/>
                </a:pPr>
                <a:endParaRPr lang="en-US" dirty="0"/>
              </a:p>
            </p:txBody>
          </p:sp>
          <p:sp>
            <p:nvSpPr>
              <p:cNvPr id="542034" name="Rectangle 1362"/>
              <p:cNvSpPr>
                <a:spLocks noChangeArrowheads="1"/>
              </p:cNvSpPr>
              <p:nvPr userDrawn="1"/>
            </p:nvSpPr>
            <p:spPr bwMode="auto">
              <a:xfrm>
                <a:off x="5791" y="2205"/>
                <a:ext cx="11" cy="5"/>
              </a:xfrm>
              <a:prstGeom prst="rect">
                <a:avLst/>
              </a:prstGeom>
              <a:solidFill>
                <a:srgbClr val="DFC793"/>
              </a:solidFill>
              <a:ln w="0">
                <a:noFill/>
                <a:miter lim="800000"/>
                <a:headEnd/>
                <a:tailEnd/>
              </a:ln>
            </p:spPr>
            <p:txBody>
              <a:bodyPr/>
              <a:lstStyle/>
              <a:p>
                <a:pPr>
                  <a:defRPr/>
                </a:pPr>
                <a:endParaRPr lang="en-US" dirty="0"/>
              </a:p>
            </p:txBody>
          </p:sp>
          <p:sp>
            <p:nvSpPr>
              <p:cNvPr id="542035" name="Rectangle 1363"/>
              <p:cNvSpPr>
                <a:spLocks noChangeArrowheads="1"/>
              </p:cNvSpPr>
              <p:nvPr userDrawn="1"/>
            </p:nvSpPr>
            <p:spPr bwMode="auto">
              <a:xfrm>
                <a:off x="3855" y="2210"/>
                <a:ext cx="168" cy="6"/>
              </a:xfrm>
              <a:prstGeom prst="rect">
                <a:avLst/>
              </a:prstGeom>
              <a:solidFill>
                <a:srgbClr val="DFC793"/>
              </a:solidFill>
              <a:ln w="0">
                <a:noFill/>
                <a:miter lim="800000"/>
                <a:headEnd/>
                <a:tailEnd/>
              </a:ln>
            </p:spPr>
            <p:txBody>
              <a:bodyPr/>
              <a:lstStyle/>
              <a:p>
                <a:pPr>
                  <a:defRPr/>
                </a:pPr>
                <a:endParaRPr lang="en-US" dirty="0"/>
              </a:p>
            </p:txBody>
          </p:sp>
          <p:sp>
            <p:nvSpPr>
              <p:cNvPr id="542036" name="Rectangle 1364"/>
              <p:cNvSpPr>
                <a:spLocks noChangeArrowheads="1"/>
              </p:cNvSpPr>
              <p:nvPr userDrawn="1"/>
            </p:nvSpPr>
            <p:spPr bwMode="auto">
              <a:xfrm>
                <a:off x="5791" y="2210"/>
                <a:ext cx="11" cy="6"/>
              </a:xfrm>
              <a:prstGeom prst="rect">
                <a:avLst/>
              </a:prstGeom>
              <a:solidFill>
                <a:srgbClr val="DFC793"/>
              </a:solidFill>
              <a:ln w="0">
                <a:noFill/>
                <a:miter lim="800000"/>
                <a:headEnd/>
                <a:tailEnd/>
              </a:ln>
            </p:spPr>
            <p:txBody>
              <a:bodyPr/>
              <a:lstStyle/>
              <a:p>
                <a:pPr>
                  <a:defRPr/>
                </a:pPr>
                <a:endParaRPr lang="en-US" dirty="0"/>
              </a:p>
            </p:txBody>
          </p:sp>
          <p:sp>
            <p:nvSpPr>
              <p:cNvPr id="542037" name="Rectangle 1365"/>
              <p:cNvSpPr>
                <a:spLocks noChangeArrowheads="1"/>
              </p:cNvSpPr>
              <p:nvPr userDrawn="1"/>
            </p:nvSpPr>
            <p:spPr bwMode="auto">
              <a:xfrm>
                <a:off x="3866" y="2216"/>
                <a:ext cx="168" cy="6"/>
              </a:xfrm>
              <a:prstGeom prst="rect">
                <a:avLst/>
              </a:prstGeom>
              <a:solidFill>
                <a:srgbClr val="DFC793"/>
              </a:solidFill>
              <a:ln w="0">
                <a:noFill/>
                <a:miter lim="800000"/>
                <a:headEnd/>
                <a:tailEnd/>
              </a:ln>
            </p:spPr>
            <p:txBody>
              <a:bodyPr/>
              <a:lstStyle/>
              <a:p>
                <a:pPr>
                  <a:defRPr/>
                </a:pPr>
                <a:endParaRPr lang="en-US" dirty="0"/>
              </a:p>
            </p:txBody>
          </p:sp>
          <p:sp>
            <p:nvSpPr>
              <p:cNvPr id="542038" name="Rectangle 1366"/>
              <p:cNvSpPr>
                <a:spLocks noChangeArrowheads="1"/>
              </p:cNvSpPr>
              <p:nvPr userDrawn="1"/>
            </p:nvSpPr>
            <p:spPr bwMode="auto">
              <a:xfrm>
                <a:off x="5791" y="2216"/>
                <a:ext cx="11" cy="6"/>
              </a:xfrm>
              <a:prstGeom prst="rect">
                <a:avLst/>
              </a:prstGeom>
              <a:solidFill>
                <a:srgbClr val="DFC793"/>
              </a:solidFill>
              <a:ln w="0">
                <a:noFill/>
                <a:miter lim="800000"/>
                <a:headEnd/>
                <a:tailEnd/>
              </a:ln>
            </p:spPr>
            <p:txBody>
              <a:bodyPr/>
              <a:lstStyle/>
              <a:p>
                <a:pPr>
                  <a:defRPr/>
                </a:pPr>
                <a:endParaRPr lang="en-US" dirty="0"/>
              </a:p>
            </p:txBody>
          </p:sp>
          <p:sp>
            <p:nvSpPr>
              <p:cNvPr id="542039" name="Rectangle 1367"/>
              <p:cNvSpPr>
                <a:spLocks noChangeArrowheads="1"/>
              </p:cNvSpPr>
              <p:nvPr userDrawn="1"/>
            </p:nvSpPr>
            <p:spPr bwMode="auto">
              <a:xfrm>
                <a:off x="3883" y="2222"/>
                <a:ext cx="168" cy="5"/>
              </a:xfrm>
              <a:prstGeom prst="rect">
                <a:avLst/>
              </a:prstGeom>
              <a:solidFill>
                <a:srgbClr val="DFC793"/>
              </a:solidFill>
              <a:ln w="0">
                <a:noFill/>
                <a:miter lim="800000"/>
                <a:headEnd/>
                <a:tailEnd/>
              </a:ln>
            </p:spPr>
            <p:txBody>
              <a:bodyPr/>
              <a:lstStyle/>
              <a:p>
                <a:pPr>
                  <a:defRPr/>
                </a:pPr>
                <a:endParaRPr lang="en-US" dirty="0"/>
              </a:p>
            </p:txBody>
          </p:sp>
          <p:sp>
            <p:nvSpPr>
              <p:cNvPr id="542040" name="Rectangle 1368"/>
              <p:cNvSpPr>
                <a:spLocks noChangeArrowheads="1"/>
              </p:cNvSpPr>
              <p:nvPr userDrawn="1"/>
            </p:nvSpPr>
            <p:spPr bwMode="auto">
              <a:xfrm>
                <a:off x="5791" y="2222"/>
                <a:ext cx="11" cy="5"/>
              </a:xfrm>
              <a:prstGeom prst="rect">
                <a:avLst/>
              </a:prstGeom>
              <a:solidFill>
                <a:srgbClr val="DFC793"/>
              </a:solidFill>
              <a:ln w="0">
                <a:noFill/>
                <a:miter lim="800000"/>
                <a:headEnd/>
                <a:tailEnd/>
              </a:ln>
            </p:spPr>
            <p:txBody>
              <a:bodyPr/>
              <a:lstStyle/>
              <a:p>
                <a:pPr>
                  <a:defRPr/>
                </a:pPr>
                <a:endParaRPr lang="en-US" dirty="0"/>
              </a:p>
            </p:txBody>
          </p:sp>
          <p:sp>
            <p:nvSpPr>
              <p:cNvPr id="542041" name="Rectangle 1369"/>
              <p:cNvSpPr>
                <a:spLocks noChangeArrowheads="1"/>
              </p:cNvSpPr>
              <p:nvPr userDrawn="1"/>
            </p:nvSpPr>
            <p:spPr bwMode="auto">
              <a:xfrm>
                <a:off x="3894" y="2227"/>
                <a:ext cx="168" cy="6"/>
              </a:xfrm>
              <a:prstGeom prst="rect">
                <a:avLst/>
              </a:prstGeom>
              <a:solidFill>
                <a:srgbClr val="DFC793"/>
              </a:solidFill>
              <a:ln w="0">
                <a:noFill/>
                <a:miter lim="800000"/>
                <a:headEnd/>
                <a:tailEnd/>
              </a:ln>
            </p:spPr>
            <p:txBody>
              <a:bodyPr/>
              <a:lstStyle/>
              <a:p>
                <a:pPr>
                  <a:defRPr/>
                </a:pPr>
                <a:endParaRPr lang="en-US" dirty="0"/>
              </a:p>
            </p:txBody>
          </p:sp>
          <p:sp>
            <p:nvSpPr>
              <p:cNvPr id="542042" name="Rectangle 1370"/>
              <p:cNvSpPr>
                <a:spLocks noChangeArrowheads="1"/>
              </p:cNvSpPr>
              <p:nvPr userDrawn="1"/>
            </p:nvSpPr>
            <p:spPr bwMode="auto">
              <a:xfrm>
                <a:off x="5791" y="2227"/>
                <a:ext cx="11" cy="6"/>
              </a:xfrm>
              <a:prstGeom prst="rect">
                <a:avLst/>
              </a:prstGeom>
              <a:solidFill>
                <a:srgbClr val="DFC793"/>
              </a:solidFill>
              <a:ln w="0">
                <a:noFill/>
                <a:miter lim="800000"/>
                <a:headEnd/>
                <a:tailEnd/>
              </a:ln>
            </p:spPr>
            <p:txBody>
              <a:bodyPr/>
              <a:lstStyle/>
              <a:p>
                <a:pPr>
                  <a:defRPr/>
                </a:pPr>
                <a:endParaRPr lang="en-US" dirty="0"/>
              </a:p>
            </p:txBody>
          </p:sp>
          <p:sp>
            <p:nvSpPr>
              <p:cNvPr id="542043" name="Rectangle 1371"/>
              <p:cNvSpPr>
                <a:spLocks noChangeArrowheads="1"/>
              </p:cNvSpPr>
              <p:nvPr userDrawn="1"/>
            </p:nvSpPr>
            <p:spPr bwMode="auto">
              <a:xfrm>
                <a:off x="3905" y="2233"/>
                <a:ext cx="168" cy="5"/>
              </a:xfrm>
              <a:prstGeom prst="rect">
                <a:avLst/>
              </a:prstGeom>
              <a:solidFill>
                <a:srgbClr val="DFC793"/>
              </a:solidFill>
              <a:ln w="0">
                <a:noFill/>
                <a:miter lim="800000"/>
                <a:headEnd/>
                <a:tailEnd/>
              </a:ln>
            </p:spPr>
            <p:txBody>
              <a:bodyPr/>
              <a:lstStyle/>
              <a:p>
                <a:pPr>
                  <a:defRPr/>
                </a:pPr>
                <a:endParaRPr lang="en-US" dirty="0"/>
              </a:p>
            </p:txBody>
          </p:sp>
          <p:sp>
            <p:nvSpPr>
              <p:cNvPr id="542044" name="Rectangle 1372"/>
              <p:cNvSpPr>
                <a:spLocks noChangeArrowheads="1"/>
              </p:cNvSpPr>
              <p:nvPr userDrawn="1"/>
            </p:nvSpPr>
            <p:spPr bwMode="auto">
              <a:xfrm>
                <a:off x="5791" y="2233"/>
                <a:ext cx="11" cy="5"/>
              </a:xfrm>
              <a:prstGeom prst="rect">
                <a:avLst/>
              </a:prstGeom>
              <a:solidFill>
                <a:srgbClr val="DFC793"/>
              </a:solidFill>
              <a:ln w="0">
                <a:noFill/>
                <a:miter lim="800000"/>
                <a:headEnd/>
                <a:tailEnd/>
              </a:ln>
            </p:spPr>
            <p:txBody>
              <a:bodyPr/>
              <a:lstStyle/>
              <a:p>
                <a:pPr>
                  <a:defRPr/>
                </a:pPr>
                <a:endParaRPr lang="en-US" dirty="0"/>
              </a:p>
            </p:txBody>
          </p:sp>
          <p:sp>
            <p:nvSpPr>
              <p:cNvPr id="542045" name="Rectangle 1373"/>
              <p:cNvSpPr>
                <a:spLocks noChangeArrowheads="1"/>
              </p:cNvSpPr>
              <p:nvPr userDrawn="1"/>
            </p:nvSpPr>
            <p:spPr bwMode="auto">
              <a:xfrm>
                <a:off x="3922" y="2238"/>
                <a:ext cx="168" cy="6"/>
              </a:xfrm>
              <a:prstGeom prst="rect">
                <a:avLst/>
              </a:prstGeom>
              <a:solidFill>
                <a:srgbClr val="DFC793"/>
              </a:solidFill>
              <a:ln w="0">
                <a:noFill/>
                <a:miter lim="800000"/>
                <a:headEnd/>
                <a:tailEnd/>
              </a:ln>
            </p:spPr>
            <p:txBody>
              <a:bodyPr/>
              <a:lstStyle/>
              <a:p>
                <a:pPr>
                  <a:defRPr/>
                </a:pPr>
                <a:endParaRPr lang="en-US" dirty="0"/>
              </a:p>
            </p:txBody>
          </p:sp>
          <p:sp>
            <p:nvSpPr>
              <p:cNvPr id="542046" name="Rectangle 1374"/>
              <p:cNvSpPr>
                <a:spLocks noChangeArrowheads="1"/>
              </p:cNvSpPr>
              <p:nvPr userDrawn="1"/>
            </p:nvSpPr>
            <p:spPr bwMode="auto">
              <a:xfrm>
                <a:off x="5791" y="2238"/>
                <a:ext cx="11" cy="6"/>
              </a:xfrm>
              <a:prstGeom prst="rect">
                <a:avLst/>
              </a:prstGeom>
              <a:solidFill>
                <a:srgbClr val="DFC793"/>
              </a:solidFill>
              <a:ln w="0">
                <a:noFill/>
                <a:miter lim="800000"/>
                <a:headEnd/>
                <a:tailEnd/>
              </a:ln>
            </p:spPr>
            <p:txBody>
              <a:bodyPr/>
              <a:lstStyle/>
              <a:p>
                <a:pPr>
                  <a:defRPr/>
                </a:pPr>
                <a:endParaRPr lang="en-US" dirty="0"/>
              </a:p>
            </p:txBody>
          </p:sp>
          <p:sp>
            <p:nvSpPr>
              <p:cNvPr id="542047" name="Rectangle 1375"/>
              <p:cNvSpPr>
                <a:spLocks noChangeArrowheads="1"/>
              </p:cNvSpPr>
              <p:nvPr userDrawn="1"/>
            </p:nvSpPr>
            <p:spPr bwMode="auto">
              <a:xfrm>
                <a:off x="3933" y="2244"/>
                <a:ext cx="168" cy="6"/>
              </a:xfrm>
              <a:prstGeom prst="rect">
                <a:avLst/>
              </a:prstGeom>
              <a:solidFill>
                <a:srgbClr val="DFC793"/>
              </a:solidFill>
              <a:ln w="0">
                <a:noFill/>
                <a:miter lim="800000"/>
                <a:headEnd/>
                <a:tailEnd/>
              </a:ln>
            </p:spPr>
            <p:txBody>
              <a:bodyPr/>
              <a:lstStyle/>
              <a:p>
                <a:pPr>
                  <a:defRPr/>
                </a:pPr>
                <a:endParaRPr lang="en-US" dirty="0"/>
              </a:p>
            </p:txBody>
          </p:sp>
          <p:sp>
            <p:nvSpPr>
              <p:cNvPr id="542048" name="Rectangle 1376"/>
              <p:cNvSpPr>
                <a:spLocks noChangeArrowheads="1"/>
              </p:cNvSpPr>
              <p:nvPr userDrawn="1"/>
            </p:nvSpPr>
            <p:spPr bwMode="auto">
              <a:xfrm>
                <a:off x="5791" y="2244"/>
                <a:ext cx="11" cy="6"/>
              </a:xfrm>
              <a:prstGeom prst="rect">
                <a:avLst/>
              </a:prstGeom>
              <a:solidFill>
                <a:srgbClr val="DFC793"/>
              </a:solidFill>
              <a:ln w="0">
                <a:noFill/>
                <a:miter lim="800000"/>
                <a:headEnd/>
                <a:tailEnd/>
              </a:ln>
            </p:spPr>
            <p:txBody>
              <a:bodyPr/>
              <a:lstStyle/>
              <a:p>
                <a:pPr>
                  <a:defRPr/>
                </a:pPr>
                <a:endParaRPr lang="en-US" dirty="0"/>
              </a:p>
            </p:txBody>
          </p:sp>
          <p:sp>
            <p:nvSpPr>
              <p:cNvPr id="542049" name="Rectangle 1377"/>
              <p:cNvSpPr>
                <a:spLocks noChangeArrowheads="1"/>
              </p:cNvSpPr>
              <p:nvPr userDrawn="1"/>
            </p:nvSpPr>
            <p:spPr bwMode="auto">
              <a:xfrm>
                <a:off x="3950" y="2250"/>
                <a:ext cx="168" cy="5"/>
              </a:xfrm>
              <a:prstGeom prst="rect">
                <a:avLst/>
              </a:prstGeom>
              <a:solidFill>
                <a:srgbClr val="DFC793"/>
              </a:solidFill>
              <a:ln w="0">
                <a:noFill/>
                <a:miter lim="800000"/>
                <a:headEnd/>
                <a:tailEnd/>
              </a:ln>
            </p:spPr>
            <p:txBody>
              <a:bodyPr/>
              <a:lstStyle/>
              <a:p>
                <a:pPr>
                  <a:defRPr/>
                </a:pPr>
                <a:endParaRPr lang="en-US" dirty="0"/>
              </a:p>
            </p:txBody>
          </p:sp>
          <p:sp>
            <p:nvSpPr>
              <p:cNvPr id="542050" name="Rectangle 1378"/>
              <p:cNvSpPr>
                <a:spLocks noChangeArrowheads="1"/>
              </p:cNvSpPr>
              <p:nvPr userDrawn="1"/>
            </p:nvSpPr>
            <p:spPr bwMode="auto">
              <a:xfrm>
                <a:off x="5791" y="2250"/>
                <a:ext cx="11" cy="5"/>
              </a:xfrm>
              <a:prstGeom prst="rect">
                <a:avLst/>
              </a:prstGeom>
              <a:solidFill>
                <a:srgbClr val="DFC793"/>
              </a:solidFill>
              <a:ln w="0">
                <a:noFill/>
                <a:miter lim="800000"/>
                <a:headEnd/>
                <a:tailEnd/>
              </a:ln>
            </p:spPr>
            <p:txBody>
              <a:bodyPr/>
              <a:lstStyle/>
              <a:p>
                <a:pPr>
                  <a:defRPr/>
                </a:pPr>
                <a:endParaRPr lang="en-US" dirty="0"/>
              </a:p>
            </p:txBody>
          </p:sp>
          <p:sp>
            <p:nvSpPr>
              <p:cNvPr id="542051" name="Rectangle 1379"/>
              <p:cNvSpPr>
                <a:spLocks noChangeArrowheads="1"/>
              </p:cNvSpPr>
              <p:nvPr userDrawn="1"/>
            </p:nvSpPr>
            <p:spPr bwMode="auto">
              <a:xfrm>
                <a:off x="3961" y="2255"/>
                <a:ext cx="168" cy="6"/>
              </a:xfrm>
              <a:prstGeom prst="rect">
                <a:avLst/>
              </a:prstGeom>
              <a:solidFill>
                <a:srgbClr val="DFC793"/>
              </a:solidFill>
              <a:ln w="0">
                <a:noFill/>
                <a:miter lim="800000"/>
                <a:headEnd/>
                <a:tailEnd/>
              </a:ln>
            </p:spPr>
            <p:txBody>
              <a:bodyPr/>
              <a:lstStyle/>
              <a:p>
                <a:pPr>
                  <a:defRPr/>
                </a:pPr>
                <a:endParaRPr lang="en-US" dirty="0"/>
              </a:p>
            </p:txBody>
          </p:sp>
          <p:sp>
            <p:nvSpPr>
              <p:cNvPr id="542052" name="Rectangle 1380"/>
              <p:cNvSpPr>
                <a:spLocks noChangeArrowheads="1"/>
              </p:cNvSpPr>
              <p:nvPr userDrawn="1"/>
            </p:nvSpPr>
            <p:spPr bwMode="auto">
              <a:xfrm>
                <a:off x="5791" y="2255"/>
                <a:ext cx="11" cy="6"/>
              </a:xfrm>
              <a:prstGeom prst="rect">
                <a:avLst/>
              </a:prstGeom>
              <a:solidFill>
                <a:srgbClr val="DFC793"/>
              </a:solidFill>
              <a:ln w="0">
                <a:noFill/>
                <a:miter lim="800000"/>
                <a:headEnd/>
                <a:tailEnd/>
              </a:ln>
            </p:spPr>
            <p:txBody>
              <a:bodyPr/>
              <a:lstStyle/>
              <a:p>
                <a:pPr>
                  <a:defRPr/>
                </a:pPr>
                <a:endParaRPr lang="en-US" dirty="0"/>
              </a:p>
            </p:txBody>
          </p:sp>
          <p:sp>
            <p:nvSpPr>
              <p:cNvPr id="542053" name="Rectangle 1381"/>
              <p:cNvSpPr>
                <a:spLocks noChangeArrowheads="1"/>
              </p:cNvSpPr>
              <p:nvPr userDrawn="1"/>
            </p:nvSpPr>
            <p:spPr bwMode="auto">
              <a:xfrm>
                <a:off x="3973" y="2261"/>
                <a:ext cx="173" cy="5"/>
              </a:xfrm>
              <a:prstGeom prst="rect">
                <a:avLst/>
              </a:prstGeom>
              <a:solidFill>
                <a:srgbClr val="DFC793"/>
              </a:solidFill>
              <a:ln w="0">
                <a:noFill/>
                <a:miter lim="800000"/>
                <a:headEnd/>
                <a:tailEnd/>
              </a:ln>
            </p:spPr>
            <p:txBody>
              <a:bodyPr/>
              <a:lstStyle/>
              <a:p>
                <a:pPr>
                  <a:defRPr/>
                </a:pPr>
                <a:endParaRPr lang="en-US" dirty="0"/>
              </a:p>
            </p:txBody>
          </p:sp>
          <p:sp>
            <p:nvSpPr>
              <p:cNvPr id="542054" name="Rectangle 1382"/>
              <p:cNvSpPr>
                <a:spLocks noChangeArrowheads="1"/>
              </p:cNvSpPr>
              <p:nvPr userDrawn="1"/>
            </p:nvSpPr>
            <p:spPr bwMode="auto">
              <a:xfrm>
                <a:off x="5791" y="2261"/>
                <a:ext cx="11" cy="5"/>
              </a:xfrm>
              <a:prstGeom prst="rect">
                <a:avLst/>
              </a:prstGeom>
              <a:solidFill>
                <a:srgbClr val="DFC793"/>
              </a:solidFill>
              <a:ln w="0">
                <a:noFill/>
                <a:miter lim="800000"/>
                <a:headEnd/>
                <a:tailEnd/>
              </a:ln>
            </p:spPr>
            <p:txBody>
              <a:bodyPr/>
              <a:lstStyle/>
              <a:p>
                <a:pPr>
                  <a:defRPr/>
                </a:pPr>
                <a:endParaRPr lang="en-US" dirty="0"/>
              </a:p>
            </p:txBody>
          </p:sp>
          <p:sp>
            <p:nvSpPr>
              <p:cNvPr id="542055" name="Rectangle 1383"/>
              <p:cNvSpPr>
                <a:spLocks noChangeArrowheads="1"/>
              </p:cNvSpPr>
              <p:nvPr userDrawn="1"/>
            </p:nvSpPr>
            <p:spPr bwMode="auto">
              <a:xfrm>
                <a:off x="3989" y="2266"/>
                <a:ext cx="168" cy="6"/>
              </a:xfrm>
              <a:prstGeom prst="rect">
                <a:avLst/>
              </a:prstGeom>
              <a:solidFill>
                <a:srgbClr val="DFC793"/>
              </a:solidFill>
              <a:ln w="0">
                <a:noFill/>
                <a:miter lim="800000"/>
                <a:headEnd/>
                <a:tailEnd/>
              </a:ln>
            </p:spPr>
            <p:txBody>
              <a:bodyPr/>
              <a:lstStyle/>
              <a:p>
                <a:pPr>
                  <a:defRPr/>
                </a:pPr>
                <a:endParaRPr lang="en-US" dirty="0"/>
              </a:p>
            </p:txBody>
          </p:sp>
          <p:sp>
            <p:nvSpPr>
              <p:cNvPr id="542056" name="Rectangle 1384"/>
              <p:cNvSpPr>
                <a:spLocks noChangeArrowheads="1"/>
              </p:cNvSpPr>
              <p:nvPr userDrawn="1"/>
            </p:nvSpPr>
            <p:spPr bwMode="auto">
              <a:xfrm>
                <a:off x="5791" y="2266"/>
                <a:ext cx="11" cy="6"/>
              </a:xfrm>
              <a:prstGeom prst="rect">
                <a:avLst/>
              </a:prstGeom>
              <a:solidFill>
                <a:srgbClr val="DFC793"/>
              </a:solidFill>
              <a:ln w="0">
                <a:noFill/>
                <a:miter lim="800000"/>
                <a:headEnd/>
                <a:tailEnd/>
              </a:ln>
            </p:spPr>
            <p:txBody>
              <a:bodyPr/>
              <a:lstStyle/>
              <a:p>
                <a:pPr>
                  <a:defRPr/>
                </a:pPr>
                <a:endParaRPr lang="en-US" dirty="0"/>
              </a:p>
            </p:txBody>
          </p:sp>
          <p:sp>
            <p:nvSpPr>
              <p:cNvPr id="542057" name="Rectangle 1385"/>
              <p:cNvSpPr>
                <a:spLocks noChangeArrowheads="1"/>
              </p:cNvSpPr>
              <p:nvPr userDrawn="1"/>
            </p:nvSpPr>
            <p:spPr bwMode="auto">
              <a:xfrm>
                <a:off x="4001" y="2272"/>
                <a:ext cx="173" cy="6"/>
              </a:xfrm>
              <a:prstGeom prst="rect">
                <a:avLst/>
              </a:prstGeom>
              <a:solidFill>
                <a:srgbClr val="DFC793"/>
              </a:solidFill>
              <a:ln w="0">
                <a:noFill/>
                <a:miter lim="800000"/>
                <a:headEnd/>
                <a:tailEnd/>
              </a:ln>
            </p:spPr>
            <p:txBody>
              <a:bodyPr/>
              <a:lstStyle/>
              <a:p>
                <a:pPr>
                  <a:defRPr/>
                </a:pPr>
                <a:endParaRPr lang="en-US" dirty="0"/>
              </a:p>
            </p:txBody>
          </p:sp>
          <p:sp>
            <p:nvSpPr>
              <p:cNvPr id="542058" name="Rectangle 1386"/>
              <p:cNvSpPr>
                <a:spLocks noChangeArrowheads="1"/>
              </p:cNvSpPr>
              <p:nvPr userDrawn="1"/>
            </p:nvSpPr>
            <p:spPr bwMode="auto">
              <a:xfrm>
                <a:off x="5791" y="2272"/>
                <a:ext cx="11" cy="6"/>
              </a:xfrm>
              <a:prstGeom prst="rect">
                <a:avLst/>
              </a:prstGeom>
              <a:solidFill>
                <a:srgbClr val="DFC793"/>
              </a:solidFill>
              <a:ln w="0">
                <a:noFill/>
                <a:miter lim="800000"/>
                <a:headEnd/>
                <a:tailEnd/>
              </a:ln>
            </p:spPr>
            <p:txBody>
              <a:bodyPr/>
              <a:lstStyle/>
              <a:p>
                <a:pPr>
                  <a:defRPr/>
                </a:pPr>
                <a:endParaRPr lang="en-US" dirty="0"/>
              </a:p>
            </p:txBody>
          </p:sp>
          <p:sp>
            <p:nvSpPr>
              <p:cNvPr id="542059" name="Rectangle 1387"/>
              <p:cNvSpPr>
                <a:spLocks noChangeArrowheads="1"/>
              </p:cNvSpPr>
              <p:nvPr userDrawn="1"/>
            </p:nvSpPr>
            <p:spPr bwMode="auto">
              <a:xfrm>
                <a:off x="4017" y="2278"/>
                <a:ext cx="168" cy="5"/>
              </a:xfrm>
              <a:prstGeom prst="rect">
                <a:avLst/>
              </a:prstGeom>
              <a:solidFill>
                <a:srgbClr val="DFC793"/>
              </a:solidFill>
              <a:ln w="0">
                <a:noFill/>
                <a:miter lim="800000"/>
                <a:headEnd/>
                <a:tailEnd/>
              </a:ln>
            </p:spPr>
            <p:txBody>
              <a:bodyPr/>
              <a:lstStyle/>
              <a:p>
                <a:pPr>
                  <a:defRPr/>
                </a:pPr>
                <a:endParaRPr lang="en-US" dirty="0"/>
              </a:p>
            </p:txBody>
          </p:sp>
          <p:sp>
            <p:nvSpPr>
              <p:cNvPr id="542060" name="Rectangle 1388"/>
              <p:cNvSpPr>
                <a:spLocks noChangeArrowheads="1"/>
              </p:cNvSpPr>
              <p:nvPr userDrawn="1"/>
            </p:nvSpPr>
            <p:spPr bwMode="auto">
              <a:xfrm>
                <a:off x="5791" y="2278"/>
                <a:ext cx="11" cy="5"/>
              </a:xfrm>
              <a:prstGeom prst="rect">
                <a:avLst/>
              </a:prstGeom>
              <a:solidFill>
                <a:srgbClr val="DFC793"/>
              </a:solidFill>
              <a:ln w="0">
                <a:noFill/>
                <a:miter lim="800000"/>
                <a:headEnd/>
                <a:tailEnd/>
              </a:ln>
            </p:spPr>
            <p:txBody>
              <a:bodyPr/>
              <a:lstStyle/>
              <a:p>
                <a:pPr>
                  <a:defRPr/>
                </a:pPr>
                <a:endParaRPr lang="en-US" dirty="0"/>
              </a:p>
            </p:txBody>
          </p:sp>
          <p:sp>
            <p:nvSpPr>
              <p:cNvPr id="542061" name="Rectangle 1389"/>
              <p:cNvSpPr>
                <a:spLocks noChangeArrowheads="1"/>
              </p:cNvSpPr>
              <p:nvPr userDrawn="1"/>
            </p:nvSpPr>
            <p:spPr bwMode="auto">
              <a:xfrm>
                <a:off x="4029" y="2283"/>
                <a:ext cx="173" cy="6"/>
              </a:xfrm>
              <a:prstGeom prst="rect">
                <a:avLst/>
              </a:prstGeom>
              <a:solidFill>
                <a:srgbClr val="DFC793"/>
              </a:solidFill>
              <a:ln w="0">
                <a:noFill/>
                <a:miter lim="800000"/>
                <a:headEnd/>
                <a:tailEnd/>
              </a:ln>
            </p:spPr>
            <p:txBody>
              <a:bodyPr/>
              <a:lstStyle/>
              <a:p>
                <a:pPr>
                  <a:defRPr/>
                </a:pPr>
                <a:endParaRPr lang="en-US" dirty="0"/>
              </a:p>
            </p:txBody>
          </p:sp>
          <p:sp>
            <p:nvSpPr>
              <p:cNvPr id="542062" name="Rectangle 1390"/>
              <p:cNvSpPr>
                <a:spLocks noChangeArrowheads="1"/>
              </p:cNvSpPr>
              <p:nvPr userDrawn="1"/>
            </p:nvSpPr>
            <p:spPr bwMode="auto">
              <a:xfrm>
                <a:off x="5791" y="2283"/>
                <a:ext cx="11" cy="6"/>
              </a:xfrm>
              <a:prstGeom prst="rect">
                <a:avLst/>
              </a:prstGeom>
              <a:solidFill>
                <a:srgbClr val="DFC793"/>
              </a:solidFill>
              <a:ln w="0">
                <a:noFill/>
                <a:miter lim="800000"/>
                <a:headEnd/>
                <a:tailEnd/>
              </a:ln>
            </p:spPr>
            <p:txBody>
              <a:bodyPr/>
              <a:lstStyle/>
              <a:p>
                <a:pPr>
                  <a:defRPr/>
                </a:pPr>
                <a:endParaRPr lang="en-US" dirty="0"/>
              </a:p>
            </p:txBody>
          </p:sp>
          <p:sp>
            <p:nvSpPr>
              <p:cNvPr id="542063" name="Rectangle 1391"/>
              <p:cNvSpPr>
                <a:spLocks noChangeArrowheads="1"/>
              </p:cNvSpPr>
              <p:nvPr userDrawn="1"/>
            </p:nvSpPr>
            <p:spPr bwMode="auto">
              <a:xfrm>
                <a:off x="4045" y="2289"/>
                <a:ext cx="168" cy="5"/>
              </a:xfrm>
              <a:prstGeom prst="rect">
                <a:avLst/>
              </a:prstGeom>
              <a:solidFill>
                <a:srgbClr val="DFC793"/>
              </a:solidFill>
              <a:ln w="0">
                <a:noFill/>
                <a:miter lim="800000"/>
                <a:headEnd/>
                <a:tailEnd/>
              </a:ln>
            </p:spPr>
            <p:txBody>
              <a:bodyPr/>
              <a:lstStyle/>
              <a:p>
                <a:pPr>
                  <a:defRPr/>
                </a:pPr>
                <a:endParaRPr lang="en-US" dirty="0"/>
              </a:p>
            </p:txBody>
          </p:sp>
          <p:sp>
            <p:nvSpPr>
              <p:cNvPr id="542064" name="Rectangle 1392"/>
              <p:cNvSpPr>
                <a:spLocks noChangeArrowheads="1"/>
              </p:cNvSpPr>
              <p:nvPr userDrawn="1"/>
            </p:nvSpPr>
            <p:spPr bwMode="auto">
              <a:xfrm>
                <a:off x="5791" y="2289"/>
                <a:ext cx="11" cy="5"/>
              </a:xfrm>
              <a:prstGeom prst="rect">
                <a:avLst/>
              </a:prstGeom>
              <a:solidFill>
                <a:srgbClr val="DFC793"/>
              </a:solidFill>
              <a:ln w="0">
                <a:noFill/>
                <a:miter lim="800000"/>
                <a:headEnd/>
                <a:tailEnd/>
              </a:ln>
            </p:spPr>
            <p:txBody>
              <a:bodyPr/>
              <a:lstStyle/>
              <a:p>
                <a:pPr>
                  <a:defRPr/>
                </a:pPr>
                <a:endParaRPr lang="en-US" dirty="0"/>
              </a:p>
            </p:txBody>
          </p:sp>
          <p:sp>
            <p:nvSpPr>
              <p:cNvPr id="542065" name="Rectangle 1393"/>
              <p:cNvSpPr>
                <a:spLocks noChangeArrowheads="1"/>
              </p:cNvSpPr>
              <p:nvPr userDrawn="1"/>
            </p:nvSpPr>
            <p:spPr bwMode="auto">
              <a:xfrm>
                <a:off x="4057" y="2294"/>
                <a:ext cx="167" cy="6"/>
              </a:xfrm>
              <a:prstGeom prst="rect">
                <a:avLst/>
              </a:prstGeom>
              <a:solidFill>
                <a:srgbClr val="DFC793"/>
              </a:solidFill>
              <a:ln w="0">
                <a:noFill/>
                <a:miter lim="800000"/>
                <a:headEnd/>
                <a:tailEnd/>
              </a:ln>
            </p:spPr>
            <p:txBody>
              <a:bodyPr/>
              <a:lstStyle/>
              <a:p>
                <a:pPr>
                  <a:defRPr/>
                </a:pPr>
                <a:endParaRPr lang="en-US" dirty="0"/>
              </a:p>
            </p:txBody>
          </p:sp>
          <p:sp>
            <p:nvSpPr>
              <p:cNvPr id="542066" name="Rectangle 1394"/>
              <p:cNvSpPr>
                <a:spLocks noChangeArrowheads="1"/>
              </p:cNvSpPr>
              <p:nvPr userDrawn="1"/>
            </p:nvSpPr>
            <p:spPr bwMode="auto">
              <a:xfrm>
                <a:off x="5791" y="2294"/>
                <a:ext cx="11" cy="6"/>
              </a:xfrm>
              <a:prstGeom prst="rect">
                <a:avLst/>
              </a:prstGeom>
              <a:solidFill>
                <a:srgbClr val="DFC793"/>
              </a:solidFill>
              <a:ln w="0">
                <a:noFill/>
                <a:miter lim="800000"/>
                <a:headEnd/>
                <a:tailEnd/>
              </a:ln>
            </p:spPr>
            <p:txBody>
              <a:bodyPr/>
              <a:lstStyle/>
              <a:p>
                <a:pPr>
                  <a:defRPr/>
                </a:pPr>
                <a:endParaRPr lang="en-US" dirty="0"/>
              </a:p>
            </p:txBody>
          </p:sp>
          <p:sp>
            <p:nvSpPr>
              <p:cNvPr id="542067" name="Rectangle 1395"/>
              <p:cNvSpPr>
                <a:spLocks noChangeArrowheads="1"/>
              </p:cNvSpPr>
              <p:nvPr userDrawn="1"/>
            </p:nvSpPr>
            <p:spPr bwMode="auto">
              <a:xfrm>
                <a:off x="4068" y="2300"/>
                <a:ext cx="173" cy="5"/>
              </a:xfrm>
              <a:prstGeom prst="rect">
                <a:avLst/>
              </a:prstGeom>
              <a:solidFill>
                <a:srgbClr val="DFC793"/>
              </a:solidFill>
              <a:ln w="0">
                <a:noFill/>
                <a:miter lim="800000"/>
                <a:headEnd/>
                <a:tailEnd/>
              </a:ln>
            </p:spPr>
            <p:txBody>
              <a:bodyPr/>
              <a:lstStyle/>
              <a:p>
                <a:pPr>
                  <a:defRPr/>
                </a:pPr>
                <a:endParaRPr lang="en-US" dirty="0"/>
              </a:p>
            </p:txBody>
          </p:sp>
          <p:sp>
            <p:nvSpPr>
              <p:cNvPr id="542068" name="Rectangle 1396"/>
              <p:cNvSpPr>
                <a:spLocks noChangeArrowheads="1"/>
              </p:cNvSpPr>
              <p:nvPr userDrawn="1"/>
            </p:nvSpPr>
            <p:spPr bwMode="auto">
              <a:xfrm>
                <a:off x="5791" y="2300"/>
                <a:ext cx="11" cy="5"/>
              </a:xfrm>
              <a:prstGeom prst="rect">
                <a:avLst/>
              </a:prstGeom>
              <a:solidFill>
                <a:srgbClr val="DFC793"/>
              </a:solidFill>
              <a:ln w="0">
                <a:noFill/>
                <a:miter lim="800000"/>
                <a:headEnd/>
                <a:tailEnd/>
              </a:ln>
            </p:spPr>
            <p:txBody>
              <a:bodyPr/>
              <a:lstStyle/>
              <a:p>
                <a:pPr>
                  <a:defRPr/>
                </a:pPr>
                <a:endParaRPr lang="en-US" dirty="0"/>
              </a:p>
            </p:txBody>
          </p:sp>
          <p:sp>
            <p:nvSpPr>
              <p:cNvPr id="542069" name="Rectangle 1397"/>
              <p:cNvSpPr>
                <a:spLocks noChangeArrowheads="1"/>
              </p:cNvSpPr>
              <p:nvPr userDrawn="1"/>
            </p:nvSpPr>
            <p:spPr bwMode="auto">
              <a:xfrm>
                <a:off x="4084" y="2305"/>
                <a:ext cx="168" cy="6"/>
              </a:xfrm>
              <a:prstGeom prst="rect">
                <a:avLst/>
              </a:prstGeom>
              <a:solidFill>
                <a:srgbClr val="DFC793"/>
              </a:solidFill>
              <a:ln w="0">
                <a:noFill/>
                <a:miter lim="800000"/>
                <a:headEnd/>
                <a:tailEnd/>
              </a:ln>
            </p:spPr>
            <p:txBody>
              <a:bodyPr/>
              <a:lstStyle/>
              <a:p>
                <a:pPr>
                  <a:defRPr/>
                </a:pPr>
                <a:endParaRPr lang="en-US" dirty="0"/>
              </a:p>
            </p:txBody>
          </p:sp>
          <p:sp>
            <p:nvSpPr>
              <p:cNvPr id="542070" name="Rectangle 1398"/>
              <p:cNvSpPr>
                <a:spLocks noChangeArrowheads="1"/>
              </p:cNvSpPr>
              <p:nvPr userDrawn="1"/>
            </p:nvSpPr>
            <p:spPr bwMode="auto">
              <a:xfrm>
                <a:off x="5791" y="2305"/>
                <a:ext cx="11" cy="6"/>
              </a:xfrm>
              <a:prstGeom prst="rect">
                <a:avLst/>
              </a:prstGeom>
              <a:solidFill>
                <a:srgbClr val="DFC793"/>
              </a:solidFill>
              <a:ln w="0">
                <a:noFill/>
                <a:miter lim="800000"/>
                <a:headEnd/>
                <a:tailEnd/>
              </a:ln>
            </p:spPr>
            <p:txBody>
              <a:bodyPr/>
              <a:lstStyle/>
              <a:p>
                <a:pPr>
                  <a:defRPr/>
                </a:pPr>
                <a:endParaRPr lang="en-US" dirty="0"/>
              </a:p>
            </p:txBody>
          </p:sp>
          <p:sp>
            <p:nvSpPr>
              <p:cNvPr id="542071" name="Rectangle 1399"/>
              <p:cNvSpPr>
                <a:spLocks noChangeArrowheads="1"/>
              </p:cNvSpPr>
              <p:nvPr userDrawn="1"/>
            </p:nvSpPr>
            <p:spPr bwMode="auto">
              <a:xfrm>
                <a:off x="4096" y="2311"/>
                <a:ext cx="173" cy="6"/>
              </a:xfrm>
              <a:prstGeom prst="rect">
                <a:avLst/>
              </a:prstGeom>
              <a:solidFill>
                <a:srgbClr val="DFC793"/>
              </a:solidFill>
              <a:ln w="0">
                <a:noFill/>
                <a:miter lim="800000"/>
                <a:headEnd/>
                <a:tailEnd/>
              </a:ln>
            </p:spPr>
            <p:txBody>
              <a:bodyPr/>
              <a:lstStyle/>
              <a:p>
                <a:pPr>
                  <a:defRPr/>
                </a:pPr>
                <a:endParaRPr lang="en-US" dirty="0"/>
              </a:p>
            </p:txBody>
          </p:sp>
          <p:sp>
            <p:nvSpPr>
              <p:cNvPr id="542072" name="Rectangle 1400"/>
              <p:cNvSpPr>
                <a:spLocks noChangeArrowheads="1"/>
              </p:cNvSpPr>
              <p:nvPr userDrawn="1"/>
            </p:nvSpPr>
            <p:spPr bwMode="auto">
              <a:xfrm>
                <a:off x="5791" y="2311"/>
                <a:ext cx="11" cy="6"/>
              </a:xfrm>
              <a:prstGeom prst="rect">
                <a:avLst/>
              </a:prstGeom>
              <a:solidFill>
                <a:srgbClr val="DFC793"/>
              </a:solidFill>
              <a:ln w="0">
                <a:noFill/>
                <a:miter lim="800000"/>
                <a:headEnd/>
                <a:tailEnd/>
              </a:ln>
            </p:spPr>
            <p:txBody>
              <a:bodyPr/>
              <a:lstStyle/>
              <a:p>
                <a:pPr>
                  <a:defRPr/>
                </a:pPr>
                <a:endParaRPr lang="en-US" dirty="0"/>
              </a:p>
            </p:txBody>
          </p:sp>
          <p:sp>
            <p:nvSpPr>
              <p:cNvPr id="542073" name="Rectangle 1401"/>
              <p:cNvSpPr>
                <a:spLocks noChangeArrowheads="1"/>
              </p:cNvSpPr>
              <p:nvPr userDrawn="1"/>
            </p:nvSpPr>
            <p:spPr bwMode="auto">
              <a:xfrm>
                <a:off x="4112" y="2317"/>
                <a:ext cx="168" cy="5"/>
              </a:xfrm>
              <a:prstGeom prst="rect">
                <a:avLst/>
              </a:prstGeom>
              <a:solidFill>
                <a:srgbClr val="DFC793"/>
              </a:solidFill>
              <a:ln w="0">
                <a:noFill/>
                <a:miter lim="800000"/>
                <a:headEnd/>
                <a:tailEnd/>
              </a:ln>
            </p:spPr>
            <p:txBody>
              <a:bodyPr/>
              <a:lstStyle/>
              <a:p>
                <a:pPr>
                  <a:defRPr/>
                </a:pPr>
                <a:endParaRPr lang="en-US" dirty="0"/>
              </a:p>
            </p:txBody>
          </p:sp>
          <p:sp>
            <p:nvSpPr>
              <p:cNvPr id="542074" name="Rectangle 1402"/>
              <p:cNvSpPr>
                <a:spLocks noChangeArrowheads="1"/>
              </p:cNvSpPr>
              <p:nvPr userDrawn="1"/>
            </p:nvSpPr>
            <p:spPr bwMode="auto">
              <a:xfrm>
                <a:off x="5791" y="2317"/>
                <a:ext cx="11" cy="5"/>
              </a:xfrm>
              <a:prstGeom prst="rect">
                <a:avLst/>
              </a:prstGeom>
              <a:solidFill>
                <a:srgbClr val="DFC793"/>
              </a:solidFill>
              <a:ln w="0">
                <a:noFill/>
                <a:miter lim="800000"/>
                <a:headEnd/>
                <a:tailEnd/>
              </a:ln>
            </p:spPr>
            <p:txBody>
              <a:bodyPr/>
              <a:lstStyle/>
              <a:p>
                <a:pPr>
                  <a:defRPr/>
                </a:pPr>
                <a:endParaRPr lang="en-US" dirty="0"/>
              </a:p>
            </p:txBody>
          </p:sp>
          <p:sp>
            <p:nvSpPr>
              <p:cNvPr id="542075" name="Rectangle 1403"/>
              <p:cNvSpPr>
                <a:spLocks noChangeArrowheads="1"/>
              </p:cNvSpPr>
              <p:nvPr userDrawn="1"/>
            </p:nvSpPr>
            <p:spPr bwMode="auto">
              <a:xfrm>
                <a:off x="4124" y="2322"/>
                <a:ext cx="173" cy="6"/>
              </a:xfrm>
              <a:prstGeom prst="rect">
                <a:avLst/>
              </a:prstGeom>
              <a:solidFill>
                <a:srgbClr val="DFC793"/>
              </a:solidFill>
              <a:ln w="0">
                <a:noFill/>
                <a:miter lim="800000"/>
                <a:headEnd/>
                <a:tailEnd/>
              </a:ln>
            </p:spPr>
            <p:txBody>
              <a:bodyPr/>
              <a:lstStyle/>
              <a:p>
                <a:pPr>
                  <a:defRPr/>
                </a:pPr>
                <a:endParaRPr lang="en-US" dirty="0"/>
              </a:p>
            </p:txBody>
          </p:sp>
          <p:sp>
            <p:nvSpPr>
              <p:cNvPr id="542076" name="Rectangle 1404"/>
              <p:cNvSpPr>
                <a:spLocks noChangeArrowheads="1"/>
              </p:cNvSpPr>
              <p:nvPr userDrawn="1"/>
            </p:nvSpPr>
            <p:spPr bwMode="auto">
              <a:xfrm>
                <a:off x="5791" y="2322"/>
                <a:ext cx="11" cy="6"/>
              </a:xfrm>
              <a:prstGeom prst="rect">
                <a:avLst/>
              </a:prstGeom>
              <a:solidFill>
                <a:srgbClr val="DFC793"/>
              </a:solidFill>
              <a:ln w="0">
                <a:noFill/>
                <a:miter lim="800000"/>
                <a:headEnd/>
                <a:tailEnd/>
              </a:ln>
            </p:spPr>
            <p:txBody>
              <a:bodyPr/>
              <a:lstStyle/>
              <a:p>
                <a:pPr>
                  <a:defRPr/>
                </a:pPr>
                <a:endParaRPr lang="en-US" dirty="0"/>
              </a:p>
            </p:txBody>
          </p:sp>
          <p:sp>
            <p:nvSpPr>
              <p:cNvPr id="542077" name="Rectangle 1405"/>
              <p:cNvSpPr>
                <a:spLocks noChangeArrowheads="1"/>
              </p:cNvSpPr>
              <p:nvPr userDrawn="1"/>
            </p:nvSpPr>
            <p:spPr bwMode="auto">
              <a:xfrm>
                <a:off x="4135" y="2328"/>
                <a:ext cx="173" cy="5"/>
              </a:xfrm>
              <a:prstGeom prst="rect">
                <a:avLst/>
              </a:prstGeom>
              <a:solidFill>
                <a:srgbClr val="DFC793"/>
              </a:solidFill>
              <a:ln w="0">
                <a:noFill/>
                <a:miter lim="800000"/>
                <a:headEnd/>
                <a:tailEnd/>
              </a:ln>
            </p:spPr>
            <p:txBody>
              <a:bodyPr/>
              <a:lstStyle/>
              <a:p>
                <a:pPr>
                  <a:defRPr/>
                </a:pPr>
                <a:endParaRPr lang="en-US" dirty="0"/>
              </a:p>
            </p:txBody>
          </p:sp>
          <p:sp>
            <p:nvSpPr>
              <p:cNvPr id="542078" name="Rectangle 1406"/>
              <p:cNvSpPr>
                <a:spLocks noChangeArrowheads="1"/>
              </p:cNvSpPr>
              <p:nvPr userDrawn="1"/>
            </p:nvSpPr>
            <p:spPr bwMode="auto">
              <a:xfrm>
                <a:off x="5791" y="2328"/>
                <a:ext cx="11" cy="5"/>
              </a:xfrm>
              <a:prstGeom prst="rect">
                <a:avLst/>
              </a:prstGeom>
              <a:solidFill>
                <a:srgbClr val="DFC793"/>
              </a:solidFill>
              <a:ln w="0">
                <a:noFill/>
                <a:miter lim="800000"/>
                <a:headEnd/>
                <a:tailEnd/>
              </a:ln>
            </p:spPr>
            <p:txBody>
              <a:bodyPr/>
              <a:lstStyle/>
              <a:p>
                <a:pPr>
                  <a:defRPr/>
                </a:pPr>
                <a:endParaRPr lang="en-US" dirty="0"/>
              </a:p>
            </p:txBody>
          </p:sp>
          <p:sp>
            <p:nvSpPr>
              <p:cNvPr id="542079" name="Rectangle 1407"/>
              <p:cNvSpPr>
                <a:spLocks noChangeArrowheads="1"/>
              </p:cNvSpPr>
              <p:nvPr userDrawn="1"/>
            </p:nvSpPr>
            <p:spPr bwMode="auto">
              <a:xfrm>
                <a:off x="4152" y="2333"/>
                <a:ext cx="173" cy="6"/>
              </a:xfrm>
              <a:prstGeom prst="rect">
                <a:avLst/>
              </a:prstGeom>
              <a:solidFill>
                <a:srgbClr val="DFC793"/>
              </a:solidFill>
              <a:ln w="0">
                <a:noFill/>
                <a:miter lim="800000"/>
                <a:headEnd/>
                <a:tailEnd/>
              </a:ln>
            </p:spPr>
            <p:txBody>
              <a:bodyPr/>
              <a:lstStyle/>
              <a:p>
                <a:pPr>
                  <a:defRPr/>
                </a:pPr>
                <a:endParaRPr lang="en-US" dirty="0"/>
              </a:p>
            </p:txBody>
          </p:sp>
          <p:sp>
            <p:nvSpPr>
              <p:cNvPr id="542080" name="Rectangle 1408"/>
              <p:cNvSpPr>
                <a:spLocks noChangeArrowheads="1"/>
              </p:cNvSpPr>
              <p:nvPr userDrawn="1"/>
            </p:nvSpPr>
            <p:spPr bwMode="auto">
              <a:xfrm>
                <a:off x="5791" y="2333"/>
                <a:ext cx="11" cy="6"/>
              </a:xfrm>
              <a:prstGeom prst="rect">
                <a:avLst/>
              </a:prstGeom>
              <a:solidFill>
                <a:srgbClr val="DFC793"/>
              </a:solidFill>
              <a:ln w="0">
                <a:noFill/>
                <a:miter lim="800000"/>
                <a:headEnd/>
                <a:tailEnd/>
              </a:ln>
            </p:spPr>
            <p:txBody>
              <a:bodyPr/>
              <a:lstStyle/>
              <a:p>
                <a:pPr>
                  <a:defRPr/>
                </a:pPr>
                <a:endParaRPr lang="en-US" dirty="0"/>
              </a:p>
            </p:txBody>
          </p:sp>
          <p:sp>
            <p:nvSpPr>
              <p:cNvPr id="542081" name="Rectangle 1409"/>
              <p:cNvSpPr>
                <a:spLocks noChangeArrowheads="1"/>
              </p:cNvSpPr>
              <p:nvPr userDrawn="1"/>
            </p:nvSpPr>
            <p:spPr bwMode="auto">
              <a:xfrm>
                <a:off x="4163" y="2339"/>
                <a:ext cx="173" cy="6"/>
              </a:xfrm>
              <a:prstGeom prst="rect">
                <a:avLst/>
              </a:prstGeom>
              <a:solidFill>
                <a:srgbClr val="DFC793"/>
              </a:solidFill>
              <a:ln w="0">
                <a:noFill/>
                <a:miter lim="800000"/>
                <a:headEnd/>
                <a:tailEnd/>
              </a:ln>
            </p:spPr>
            <p:txBody>
              <a:bodyPr/>
              <a:lstStyle/>
              <a:p>
                <a:pPr>
                  <a:defRPr/>
                </a:pPr>
                <a:endParaRPr lang="en-US" dirty="0"/>
              </a:p>
            </p:txBody>
          </p:sp>
          <p:sp>
            <p:nvSpPr>
              <p:cNvPr id="542082" name="Rectangle 1410"/>
              <p:cNvSpPr>
                <a:spLocks noChangeArrowheads="1"/>
              </p:cNvSpPr>
              <p:nvPr userDrawn="1"/>
            </p:nvSpPr>
            <p:spPr bwMode="auto">
              <a:xfrm>
                <a:off x="5791" y="2339"/>
                <a:ext cx="11" cy="6"/>
              </a:xfrm>
              <a:prstGeom prst="rect">
                <a:avLst/>
              </a:prstGeom>
              <a:solidFill>
                <a:srgbClr val="DFC793"/>
              </a:solidFill>
              <a:ln w="0">
                <a:noFill/>
                <a:miter lim="800000"/>
                <a:headEnd/>
                <a:tailEnd/>
              </a:ln>
            </p:spPr>
            <p:txBody>
              <a:bodyPr/>
              <a:lstStyle/>
              <a:p>
                <a:pPr>
                  <a:defRPr/>
                </a:pPr>
                <a:endParaRPr lang="en-US" dirty="0"/>
              </a:p>
            </p:txBody>
          </p:sp>
          <p:sp>
            <p:nvSpPr>
              <p:cNvPr id="542083" name="Rectangle 1411"/>
              <p:cNvSpPr>
                <a:spLocks noChangeArrowheads="1"/>
              </p:cNvSpPr>
              <p:nvPr userDrawn="1"/>
            </p:nvSpPr>
            <p:spPr bwMode="auto">
              <a:xfrm>
                <a:off x="4180" y="2345"/>
                <a:ext cx="173" cy="5"/>
              </a:xfrm>
              <a:prstGeom prst="rect">
                <a:avLst/>
              </a:prstGeom>
              <a:solidFill>
                <a:srgbClr val="DFC793"/>
              </a:solidFill>
              <a:ln w="0">
                <a:noFill/>
                <a:miter lim="800000"/>
                <a:headEnd/>
                <a:tailEnd/>
              </a:ln>
            </p:spPr>
            <p:txBody>
              <a:bodyPr/>
              <a:lstStyle/>
              <a:p>
                <a:pPr>
                  <a:defRPr/>
                </a:pPr>
                <a:endParaRPr lang="en-US" dirty="0"/>
              </a:p>
            </p:txBody>
          </p:sp>
          <p:sp>
            <p:nvSpPr>
              <p:cNvPr id="542084" name="Rectangle 1412"/>
              <p:cNvSpPr>
                <a:spLocks noChangeArrowheads="1"/>
              </p:cNvSpPr>
              <p:nvPr userDrawn="1"/>
            </p:nvSpPr>
            <p:spPr bwMode="auto">
              <a:xfrm>
                <a:off x="5791" y="2345"/>
                <a:ext cx="11" cy="5"/>
              </a:xfrm>
              <a:prstGeom prst="rect">
                <a:avLst/>
              </a:prstGeom>
              <a:solidFill>
                <a:srgbClr val="DFC793"/>
              </a:solidFill>
              <a:ln w="0">
                <a:noFill/>
                <a:miter lim="800000"/>
                <a:headEnd/>
                <a:tailEnd/>
              </a:ln>
            </p:spPr>
            <p:txBody>
              <a:bodyPr/>
              <a:lstStyle/>
              <a:p>
                <a:pPr>
                  <a:defRPr/>
                </a:pPr>
                <a:endParaRPr lang="en-US" dirty="0"/>
              </a:p>
            </p:txBody>
          </p:sp>
          <p:sp>
            <p:nvSpPr>
              <p:cNvPr id="542085" name="Rectangle 1413"/>
              <p:cNvSpPr>
                <a:spLocks noChangeArrowheads="1"/>
              </p:cNvSpPr>
              <p:nvPr userDrawn="1"/>
            </p:nvSpPr>
            <p:spPr bwMode="auto">
              <a:xfrm>
                <a:off x="4191" y="2350"/>
                <a:ext cx="173" cy="6"/>
              </a:xfrm>
              <a:prstGeom prst="rect">
                <a:avLst/>
              </a:prstGeom>
              <a:solidFill>
                <a:srgbClr val="DFC793"/>
              </a:solidFill>
              <a:ln w="0">
                <a:noFill/>
                <a:miter lim="800000"/>
                <a:headEnd/>
                <a:tailEnd/>
              </a:ln>
            </p:spPr>
            <p:txBody>
              <a:bodyPr/>
              <a:lstStyle/>
              <a:p>
                <a:pPr>
                  <a:defRPr/>
                </a:pPr>
                <a:endParaRPr lang="en-US" dirty="0"/>
              </a:p>
            </p:txBody>
          </p:sp>
        </p:grpSp>
        <p:grpSp>
          <p:nvGrpSpPr>
            <p:cNvPr id="2112" name="Group 1414"/>
            <p:cNvGrpSpPr>
              <a:grpSpLocks/>
            </p:cNvGrpSpPr>
            <p:nvPr userDrawn="1"/>
          </p:nvGrpSpPr>
          <p:grpSpPr bwMode="auto">
            <a:xfrm>
              <a:off x="3648" y="2350"/>
              <a:ext cx="2154" cy="426"/>
              <a:chOff x="3648" y="2350"/>
              <a:chExt cx="2154" cy="426"/>
            </a:xfrm>
          </p:grpSpPr>
          <p:sp>
            <p:nvSpPr>
              <p:cNvPr id="542087" name="Rectangle 1415"/>
              <p:cNvSpPr>
                <a:spLocks noChangeArrowheads="1"/>
              </p:cNvSpPr>
              <p:nvPr userDrawn="1"/>
            </p:nvSpPr>
            <p:spPr bwMode="auto">
              <a:xfrm>
                <a:off x="5791" y="2350"/>
                <a:ext cx="11" cy="6"/>
              </a:xfrm>
              <a:prstGeom prst="rect">
                <a:avLst/>
              </a:prstGeom>
              <a:solidFill>
                <a:srgbClr val="DFC793"/>
              </a:solidFill>
              <a:ln w="0">
                <a:noFill/>
                <a:miter lim="800000"/>
                <a:headEnd/>
                <a:tailEnd/>
              </a:ln>
            </p:spPr>
            <p:txBody>
              <a:bodyPr/>
              <a:lstStyle/>
              <a:p>
                <a:pPr>
                  <a:defRPr/>
                </a:pPr>
                <a:endParaRPr lang="en-US" dirty="0"/>
              </a:p>
            </p:txBody>
          </p:sp>
          <p:sp>
            <p:nvSpPr>
              <p:cNvPr id="542088" name="Rectangle 1416"/>
              <p:cNvSpPr>
                <a:spLocks noChangeArrowheads="1"/>
              </p:cNvSpPr>
              <p:nvPr userDrawn="1"/>
            </p:nvSpPr>
            <p:spPr bwMode="auto">
              <a:xfrm>
                <a:off x="4202" y="2356"/>
                <a:ext cx="173" cy="5"/>
              </a:xfrm>
              <a:prstGeom prst="rect">
                <a:avLst/>
              </a:prstGeom>
              <a:solidFill>
                <a:srgbClr val="DFC793"/>
              </a:solidFill>
              <a:ln w="0">
                <a:noFill/>
                <a:miter lim="800000"/>
                <a:headEnd/>
                <a:tailEnd/>
              </a:ln>
            </p:spPr>
            <p:txBody>
              <a:bodyPr/>
              <a:lstStyle/>
              <a:p>
                <a:pPr>
                  <a:defRPr/>
                </a:pPr>
                <a:endParaRPr lang="en-US" dirty="0"/>
              </a:p>
            </p:txBody>
          </p:sp>
          <p:sp>
            <p:nvSpPr>
              <p:cNvPr id="542089" name="Rectangle 1417"/>
              <p:cNvSpPr>
                <a:spLocks noChangeArrowheads="1"/>
              </p:cNvSpPr>
              <p:nvPr userDrawn="1"/>
            </p:nvSpPr>
            <p:spPr bwMode="auto">
              <a:xfrm>
                <a:off x="5791" y="2356"/>
                <a:ext cx="11" cy="5"/>
              </a:xfrm>
              <a:prstGeom prst="rect">
                <a:avLst/>
              </a:prstGeom>
              <a:solidFill>
                <a:srgbClr val="DFC793"/>
              </a:solidFill>
              <a:ln w="0">
                <a:noFill/>
                <a:miter lim="800000"/>
                <a:headEnd/>
                <a:tailEnd/>
              </a:ln>
            </p:spPr>
            <p:txBody>
              <a:bodyPr/>
              <a:lstStyle/>
              <a:p>
                <a:pPr>
                  <a:defRPr/>
                </a:pPr>
                <a:endParaRPr lang="en-US" dirty="0"/>
              </a:p>
            </p:txBody>
          </p:sp>
          <p:sp>
            <p:nvSpPr>
              <p:cNvPr id="542090" name="Rectangle 1418"/>
              <p:cNvSpPr>
                <a:spLocks noChangeArrowheads="1"/>
              </p:cNvSpPr>
              <p:nvPr userDrawn="1"/>
            </p:nvSpPr>
            <p:spPr bwMode="auto">
              <a:xfrm>
                <a:off x="4219" y="2361"/>
                <a:ext cx="173" cy="6"/>
              </a:xfrm>
              <a:prstGeom prst="rect">
                <a:avLst/>
              </a:prstGeom>
              <a:solidFill>
                <a:srgbClr val="DFC793"/>
              </a:solidFill>
              <a:ln w="0">
                <a:noFill/>
                <a:miter lim="800000"/>
                <a:headEnd/>
                <a:tailEnd/>
              </a:ln>
            </p:spPr>
            <p:txBody>
              <a:bodyPr/>
              <a:lstStyle/>
              <a:p>
                <a:pPr>
                  <a:defRPr/>
                </a:pPr>
                <a:endParaRPr lang="en-US" dirty="0"/>
              </a:p>
            </p:txBody>
          </p:sp>
          <p:sp>
            <p:nvSpPr>
              <p:cNvPr id="542091" name="Rectangle 1419"/>
              <p:cNvSpPr>
                <a:spLocks noChangeArrowheads="1"/>
              </p:cNvSpPr>
              <p:nvPr userDrawn="1"/>
            </p:nvSpPr>
            <p:spPr bwMode="auto">
              <a:xfrm>
                <a:off x="5791" y="2361"/>
                <a:ext cx="11" cy="6"/>
              </a:xfrm>
              <a:prstGeom prst="rect">
                <a:avLst/>
              </a:prstGeom>
              <a:solidFill>
                <a:srgbClr val="DFC793"/>
              </a:solidFill>
              <a:ln w="0">
                <a:noFill/>
                <a:miter lim="800000"/>
                <a:headEnd/>
                <a:tailEnd/>
              </a:ln>
            </p:spPr>
            <p:txBody>
              <a:bodyPr/>
              <a:lstStyle/>
              <a:p>
                <a:pPr>
                  <a:defRPr/>
                </a:pPr>
                <a:endParaRPr lang="en-US" dirty="0"/>
              </a:p>
            </p:txBody>
          </p:sp>
          <p:sp>
            <p:nvSpPr>
              <p:cNvPr id="542092" name="Rectangle 1420"/>
              <p:cNvSpPr>
                <a:spLocks noChangeArrowheads="1"/>
              </p:cNvSpPr>
              <p:nvPr userDrawn="1"/>
            </p:nvSpPr>
            <p:spPr bwMode="auto">
              <a:xfrm>
                <a:off x="4230" y="2367"/>
                <a:ext cx="173" cy="6"/>
              </a:xfrm>
              <a:prstGeom prst="rect">
                <a:avLst/>
              </a:prstGeom>
              <a:solidFill>
                <a:srgbClr val="DFC793"/>
              </a:solidFill>
              <a:ln w="0">
                <a:noFill/>
                <a:miter lim="800000"/>
                <a:headEnd/>
                <a:tailEnd/>
              </a:ln>
            </p:spPr>
            <p:txBody>
              <a:bodyPr/>
              <a:lstStyle/>
              <a:p>
                <a:pPr>
                  <a:defRPr/>
                </a:pPr>
                <a:endParaRPr lang="en-US" dirty="0"/>
              </a:p>
            </p:txBody>
          </p:sp>
          <p:sp>
            <p:nvSpPr>
              <p:cNvPr id="542093" name="Rectangle 1421"/>
              <p:cNvSpPr>
                <a:spLocks noChangeArrowheads="1"/>
              </p:cNvSpPr>
              <p:nvPr userDrawn="1"/>
            </p:nvSpPr>
            <p:spPr bwMode="auto">
              <a:xfrm>
                <a:off x="5791" y="2367"/>
                <a:ext cx="11" cy="6"/>
              </a:xfrm>
              <a:prstGeom prst="rect">
                <a:avLst/>
              </a:prstGeom>
              <a:solidFill>
                <a:srgbClr val="DFC793"/>
              </a:solidFill>
              <a:ln w="0">
                <a:noFill/>
                <a:miter lim="800000"/>
                <a:headEnd/>
                <a:tailEnd/>
              </a:ln>
            </p:spPr>
            <p:txBody>
              <a:bodyPr/>
              <a:lstStyle/>
              <a:p>
                <a:pPr>
                  <a:defRPr/>
                </a:pPr>
                <a:endParaRPr lang="en-US" dirty="0"/>
              </a:p>
            </p:txBody>
          </p:sp>
          <p:sp>
            <p:nvSpPr>
              <p:cNvPr id="542094" name="Rectangle 1422"/>
              <p:cNvSpPr>
                <a:spLocks noChangeArrowheads="1"/>
              </p:cNvSpPr>
              <p:nvPr userDrawn="1"/>
            </p:nvSpPr>
            <p:spPr bwMode="auto">
              <a:xfrm>
                <a:off x="4247" y="2373"/>
                <a:ext cx="173" cy="5"/>
              </a:xfrm>
              <a:prstGeom prst="rect">
                <a:avLst/>
              </a:prstGeom>
              <a:solidFill>
                <a:srgbClr val="DFC793"/>
              </a:solidFill>
              <a:ln w="0">
                <a:noFill/>
                <a:miter lim="800000"/>
                <a:headEnd/>
                <a:tailEnd/>
              </a:ln>
            </p:spPr>
            <p:txBody>
              <a:bodyPr/>
              <a:lstStyle/>
              <a:p>
                <a:pPr>
                  <a:defRPr/>
                </a:pPr>
                <a:endParaRPr lang="en-US" dirty="0"/>
              </a:p>
            </p:txBody>
          </p:sp>
          <p:sp>
            <p:nvSpPr>
              <p:cNvPr id="542095" name="Rectangle 1423"/>
              <p:cNvSpPr>
                <a:spLocks noChangeArrowheads="1"/>
              </p:cNvSpPr>
              <p:nvPr userDrawn="1"/>
            </p:nvSpPr>
            <p:spPr bwMode="auto">
              <a:xfrm>
                <a:off x="5791" y="2373"/>
                <a:ext cx="11" cy="5"/>
              </a:xfrm>
              <a:prstGeom prst="rect">
                <a:avLst/>
              </a:prstGeom>
              <a:solidFill>
                <a:srgbClr val="DFC793"/>
              </a:solidFill>
              <a:ln w="0">
                <a:noFill/>
                <a:miter lim="800000"/>
                <a:headEnd/>
                <a:tailEnd/>
              </a:ln>
            </p:spPr>
            <p:txBody>
              <a:bodyPr/>
              <a:lstStyle/>
              <a:p>
                <a:pPr>
                  <a:defRPr/>
                </a:pPr>
                <a:endParaRPr lang="en-US" dirty="0"/>
              </a:p>
            </p:txBody>
          </p:sp>
          <p:sp>
            <p:nvSpPr>
              <p:cNvPr id="542096" name="Rectangle 1424"/>
              <p:cNvSpPr>
                <a:spLocks noChangeArrowheads="1"/>
              </p:cNvSpPr>
              <p:nvPr userDrawn="1"/>
            </p:nvSpPr>
            <p:spPr bwMode="auto">
              <a:xfrm>
                <a:off x="4258" y="2378"/>
                <a:ext cx="173" cy="6"/>
              </a:xfrm>
              <a:prstGeom prst="rect">
                <a:avLst/>
              </a:prstGeom>
              <a:solidFill>
                <a:srgbClr val="DFC793"/>
              </a:solidFill>
              <a:ln w="0">
                <a:noFill/>
                <a:miter lim="800000"/>
                <a:headEnd/>
                <a:tailEnd/>
              </a:ln>
            </p:spPr>
            <p:txBody>
              <a:bodyPr/>
              <a:lstStyle/>
              <a:p>
                <a:pPr>
                  <a:defRPr/>
                </a:pPr>
                <a:endParaRPr lang="en-US" dirty="0"/>
              </a:p>
            </p:txBody>
          </p:sp>
          <p:sp>
            <p:nvSpPr>
              <p:cNvPr id="542097" name="Rectangle 1425"/>
              <p:cNvSpPr>
                <a:spLocks noChangeArrowheads="1"/>
              </p:cNvSpPr>
              <p:nvPr userDrawn="1"/>
            </p:nvSpPr>
            <p:spPr bwMode="auto">
              <a:xfrm>
                <a:off x="5791" y="2378"/>
                <a:ext cx="11" cy="6"/>
              </a:xfrm>
              <a:prstGeom prst="rect">
                <a:avLst/>
              </a:prstGeom>
              <a:solidFill>
                <a:srgbClr val="DFC793"/>
              </a:solidFill>
              <a:ln w="0">
                <a:noFill/>
                <a:miter lim="800000"/>
                <a:headEnd/>
                <a:tailEnd/>
              </a:ln>
            </p:spPr>
            <p:txBody>
              <a:bodyPr/>
              <a:lstStyle/>
              <a:p>
                <a:pPr>
                  <a:defRPr/>
                </a:pPr>
                <a:endParaRPr lang="en-US" dirty="0"/>
              </a:p>
            </p:txBody>
          </p:sp>
          <p:sp>
            <p:nvSpPr>
              <p:cNvPr id="542098" name="Rectangle 1426"/>
              <p:cNvSpPr>
                <a:spLocks noChangeArrowheads="1"/>
              </p:cNvSpPr>
              <p:nvPr userDrawn="1"/>
            </p:nvSpPr>
            <p:spPr bwMode="auto">
              <a:xfrm>
                <a:off x="4275" y="2384"/>
                <a:ext cx="173" cy="5"/>
              </a:xfrm>
              <a:prstGeom prst="rect">
                <a:avLst/>
              </a:prstGeom>
              <a:solidFill>
                <a:srgbClr val="DFC793"/>
              </a:solidFill>
              <a:ln w="0">
                <a:noFill/>
                <a:miter lim="800000"/>
                <a:headEnd/>
                <a:tailEnd/>
              </a:ln>
            </p:spPr>
            <p:txBody>
              <a:bodyPr/>
              <a:lstStyle/>
              <a:p>
                <a:pPr>
                  <a:defRPr/>
                </a:pPr>
                <a:endParaRPr lang="en-US" dirty="0"/>
              </a:p>
            </p:txBody>
          </p:sp>
          <p:sp>
            <p:nvSpPr>
              <p:cNvPr id="542099" name="Rectangle 1427"/>
              <p:cNvSpPr>
                <a:spLocks noChangeArrowheads="1"/>
              </p:cNvSpPr>
              <p:nvPr userDrawn="1"/>
            </p:nvSpPr>
            <p:spPr bwMode="auto">
              <a:xfrm>
                <a:off x="5791" y="2384"/>
                <a:ext cx="11" cy="5"/>
              </a:xfrm>
              <a:prstGeom prst="rect">
                <a:avLst/>
              </a:prstGeom>
              <a:solidFill>
                <a:srgbClr val="DFC793"/>
              </a:solidFill>
              <a:ln w="0">
                <a:noFill/>
                <a:miter lim="800000"/>
                <a:headEnd/>
                <a:tailEnd/>
              </a:ln>
            </p:spPr>
            <p:txBody>
              <a:bodyPr/>
              <a:lstStyle/>
              <a:p>
                <a:pPr>
                  <a:defRPr/>
                </a:pPr>
                <a:endParaRPr lang="en-US" dirty="0"/>
              </a:p>
            </p:txBody>
          </p:sp>
          <p:sp>
            <p:nvSpPr>
              <p:cNvPr id="542100" name="Rectangle 1428"/>
              <p:cNvSpPr>
                <a:spLocks noChangeArrowheads="1"/>
              </p:cNvSpPr>
              <p:nvPr userDrawn="1"/>
            </p:nvSpPr>
            <p:spPr bwMode="auto">
              <a:xfrm>
                <a:off x="4286" y="2389"/>
                <a:ext cx="173" cy="6"/>
              </a:xfrm>
              <a:prstGeom prst="rect">
                <a:avLst/>
              </a:prstGeom>
              <a:solidFill>
                <a:srgbClr val="DFC793"/>
              </a:solidFill>
              <a:ln w="0">
                <a:noFill/>
                <a:miter lim="800000"/>
                <a:headEnd/>
                <a:tailEnd/>
              </a:ln>
            </p:spPr>
            <p:txBody>
              <a:bodyPr/>
              <a:lstStyle/>
              <a:p>
                <a:pPr>
                  <a:defRPr/>
                </a:pPr>
                <a:endParaRPr lang="en-US" dirty="0"/>
              </a:p>
            </p:txBody>
          </p:sp>
          <p:sp>
            <p:nvSpPr>
              <p:cNvPr id="542101" name="Rectangle 1429"/>
              <p:cNvSpPr>
                <a:spLocks noChangeArrowheads="1"/>
              </p:cNvSpPr>
              <p:nvPr userDrawn="1"/>
            </p:nvSpPr>
            <p:spPr bwMode="auto">
              <a:xfrm>
                <a:off x="5791" y="2389"/>
                <a:ext cx="11" cy="6"/>
              </a:xfrm>
              <a:prstGeom prst="rect">
                <a:avLst/>
              </a:prstGeom>
              <a:solidFill>
                <a:srgbClr val="DFC793"/>
              </a:solidFill>
              <a:ln w="0">
                <a:noFill/>
                <a:miter lim="800000"/>
                <a:headEnd/>
                <a:tailEnd/>
              </a:ln>
            </p:spPr>
            <p:txBody>
              <a:bodyPr/>
              <a:lstStyle/>
              <a:p>
                <a:pPr>
                  <a:defRPr/>
                </a:pPr>
                <a:endParaRPr lang="en-US" dirty="0"/>
              </a:p>
            </p:txBody>
          </p:sp>
          <p:sp>
            <p:nvSpPr>
              <p:cNvPr id="542102" name="Rectangle 1430"/>
              <p:cNvSpPr>
                <a:spLocks noChangeArrowheads="1"/>
              </p:cNvSpPr>
              <p:nvPr userDrawn="1"/>
            </p:nvSpPr>
            <p:spPr bwMode="auto">
              <a:xfrm>
                <a:off x="4297" y="2395"/>
                <a:ext cx="179" cy="6"/>
              </a:xfrm>
              <a:prstGeom prst="rect">
                <a:avLst/>
              </a:prstGeom>
              <a:solidFill>
                <a:srgbClr val="DFC793"/>
              </a:solidFill>
              <a:ln w="0">
                <a:noFill/>
                <a:miter lim="800000"/>
                <a:headEnd/>
                <a:tailEnd/>
              </a:ln>
            </p:spPr>
            <p:txBody>
              <a:bodyPr/>
              <a:lstStyle/>
              <a:p>
                <a:pPr>
                  <a:defRPr/>
                </a:pPr>
                <a:endParaRPr lang="en-US" dirty="0"/>
              </a:p>
            </p:txBody>
          </p:sp>
          <p:sp>
            <p:nvSpPr>
              <p:cNvPr id="542103" name="Rectangle 1431"/>
              <p:cNvSpPr>
                <a:spLocks noChangeArrowheads="1"/>
              </p:cNvSpPr>
              <p:nvPr userDrawn="1"/>
            </p:nvSpPr>
            <p:spPr bwMode="auto">
              <a:xfrm>
                <a:off x="5791" y="2395"/>
                <a:ext cx="11" cy="6"/>
              </a:xfrm>
              <a:prstGeom prst="rect">
                <a:avLst/>
              </a:prstGeom>
              <a:solidFill>
                <a:srgbClr val="DFC793"/>
              </a:solidFill>
              <a:ln w="0">
                <a:noFill/>
                <a:miter lim="800000"/>
                <a:headEnd/>
                <a:tailEnd/>
              </a:ln>
            </p:spPr>
            <p:txBody>
              <a:bodyPr/>
              <a:lstStyle/>
              <a:p>
                <a:pPr>
                  <a:defRPr/>
                </a:pPr>
                <a:endParaRPr lang="en-US" dirty="0"/>
              </a:p>
            </p:txBody>
          </p:sp>
          <p:sp>
            <p:nvSpPr>
              <p:cNvPr id="542104" name="Rectangle 1432"/>
              <p:cNvSpPr>
                <a:spLocks noChangeArrowheads="1"/>
              </p:cNvSpPr>
              <p:nvPr userDrawn="1"/>
            </p:nvSpPr>
            <p:spPr bwMode="auto">
              <a:xfrm>
                <a:off x="4314" y="2401"/>
                <a:ext cx="173" cy="5"/>
              </a:xfrm>
              <a:prstGeom prst="rect">
                <a:avLst/>
              </a:prstGeom>
              <a:solidFill>
                <a:srgbClr val="DFC793"/>
              </a:solidFill>
              <a:ln w="0">
                <a:noFill/>
                <a:miter lim="800000"/>
                <a:headEnd/>
                <a:tailEnd/>
              </a:ln>
            </p:spPr>
            <p:txBody>
              <a:bodyPr/>
              <a:lstStyle/>
              <a:p>
                <a:pPr>
                  <a:defRPr/>
                </a:pPr>
                <a:endParaRPr lang="en-US" dirty="0"/>
              </a:p>
            </p:txBody>
          </p:sp>
          <p:sp>
            <p:nvSpPr>
              <p:cNvPr id="542105" name="Rectangle 1433"/>
              <p:cNvSpPr>
                <a:spLocks noChangeArrowheads="1"/>
              </p:cNvSpPr>
              <p:nvPr userDrawn="1"/>
            </p:nvSpPr>
            <p:spPr bwMode="auto">
              <a:xfrm>
                <a:off x="5791" y="2401"/>
                <a:ext cx="11" cy="5"/>
              </a:xfrm>
              <a:prstGeom prst="rect">
                <a:avLst/>
              </a:prstGeom>
              <a:solidFill>
                <a:srgbClr val="DFC793"/>
              </a:solidFill>
              <a:ln w="0">
                <a:noFill/>
                <a:miter lim="800000"/>
                <a:headEnd/>
                <a:tailEnd/>
              </a:ln>
            </p:spPr>
            <p:txBody>
              <a:bodyPr/>
              <a:lstStyle/>
              <a:p>
                <a:pPr>
                  <a:defRPr/>
                </a:pPr>
                <a:endParaRPr lang="en-US" dirty="0"/>
              </a:p>
            </p:txBody>
          </p:sp>
          <p:sp>
            <p:nvSpPr>
              <p:cNvPr id="542106" name="Rectangle 1434"/>
              <p:cNvSpPr>
                <a:spLocks noChangeArrowheads="1"/>
              </p:cNvSpPr>
              <p:nvPr userDrawn="1"/>
            </p:nvSpPr>
            <p:spPr bwMode="auto">
              <a:xfrm>
                <a:off x="4325" y="2406"/>
                <a:ext cx="179" cy="6"/>
              </a:xfrm>
              <a:prstGeom prst="rect">
                <a:avLst/>
              </a:prstGeom>
              <a:solidFill>
                <a:srgbClr val="DFC793"/>
              </a:solidFill>
              <a:ln w="0">
                <a:noFill/>
                <a:miter lim="800000"/>
                <a:headEnd/>
                <a:tailEnd/>
              </a:ln>
            </p:spPr>
            <p:txBody>
              <a:bodyPr/>
              <a:lstStyle/>
              <a:p>
                <a:pPr>
                  <a:defRPr/>
                </a:pPr>
                <a:endParaRPr lang="en-US" dirty="0"/>
              </a:p>
            </p:txBody>
          </p:sp>
          <p:sp>
            <p:nvSpPr>
              <p:cNvPr id="542107" name="Rectangle 1435"/>
              <p:cNvSpPr>
                <a:spLocks noChangeArrowheads="1"/>
              </p:cNvSpPr>
              <p:nvPr userDrawn="1"/>
            </p:nvSpPr>
            <p:spPr bwMode="auto">
              <a:xfrm>
                <a:off x="5786" y="2406"/>
                <a:ext cx="16" cy="6"/>
              </a:xfrm>
              <a:prstGeom prst="rect">
                <a:avLst/>
              </a:prstGeom>
              <a:solidFill>
                <a:srgbClr val="DFC793"/>
              </a:solidFill>
              <a:ln w="0">
                <a:noFill/>
                <a:miter lim="800000"/>
                <a:headEnd/>
                <a:tailEnd/>
              </a:ln>
            </p:spPr>
            <p:txBody>
              <a:bodyPr/>
              <a:lstStyle/>
              <a:p>
                <a:pPr>
                  <a:defRPr/>
                </a:pPr>
                <a:endParaRPr lang="en-US" dirty="0"/>
              </a:p>
            </p:txBody>
          </p:sp>
          <p:sp>
            <p:nvSpPr>
              <p:cNvPr id="542108" name="Rectangle 1436"/>
              <p:cNvSpPr>
                <a:spLocks noChangeArrowheads="1"/>
              </p:cNvSpPr>
              <p:nvPr userDrawn="1"/>
            </p:nvSpPr>
            <p:spPr bwMode="auto">
              <a:xfrm>
                <a:off x="4342" y="2412"/>
                <a:ext cx="173" cy="5"/>
              </a:xfrm>
              <a:prstGeom prst="rect">
                <a:avLst/>
              </a:prstGeom>
              <a:solidFill>
                <a:srgbClr val="DFC793"/>
              </a:solidFill>
              <a:ln w="0">
                <a:noFill/>
                <a:miter lim="800000"/>
                <a:headEnd/>
                <a:tailEnd/>
              </a:ln>
            </p:spPr>
            <p:txBody>
              <a:bodyPr/>
              <a:lstStyle/>
              <a:p>
                <a:pPr>
                  <a:defRPr/>
                </a:pPr>
                <a:endParaRPr lang="en-US" dirty="0"/>
              </a:p>
            </p:txBody>
          </p:sp>
          <p:sp>
            <p:nvSpPr>
              <p:cNvPr id="542109" name="Rectangle 1437"/>
              <p:cNvSpPr>
                <a:spLocks noChangeArrowheads="1"/>
              </p:cNvSpPr>
              <p:nvPr userDrawn="1"/>
            </p:nvSpPr>
            <p:spPr bwMode="auto">
              <a:xfrm>
                <a:off x="5786" y="2412"/>
                <a:ext cx="16" cy="5"/>
              </a:xfrm>
              <a:prstGeom prst="rect">
                <a:avLst/>
              </a:prstGeom>
              <a:solidFill>
                <a:srgbClr val="DFC793"/>
              </a:solidFill>
              <a:ln w="0">
                <a:noFill/>
                <a:miter lim="800000"/>
                <a:headEnd/>
                <a:tailEnd/>
              </a:ln>
            </p:spPr>
            <p:txBody>
              <a:bodyPr/>
              <a:lstStyle/>
              <a:p>
                <a:pPr>
                  <a:defRPr/>
                </a:pPr>
                <a:endParaRPr lang="en-US" dirty="0"/>
              </a:p>
            </p:txBody>
          </p:sp>
          <p:sp>
            <p:nvSpPr>
              <p:cNvPr id="542110" name="Rectangle 1438"/>
              <p:cNvSpPr>
                <a:spLocks noChangeArrowheads="1"/>
              </p:cNvSpPr>
              <p:nvPr userDrawn="1"/>
            </p:nvSpPr>
            <p:spPr bwMode="auto">
              <a:xfrm>
                <a:off x="4353" y="2417"/>
                <a:ext cx="179" cy="6"/>
              </a:xfrm>
              <a:prstGeom prst="rect">
                <a:avLst/>
              </a:prstGeom>
              <a:solidFill>
                <a:srgbClr val="DFC793"/>
              </a:solidFill>
              <a:ln w="0">
                <a:noFill/>
                <a:miter lim="800000"/>
                <a:headEnd/>
                <a:tailEnd/>
              </a:ln>
            </p:spPr>
            <p:txBody>
              <a:bodyPr/>
              <a:lstStyle/>
              <a:p>
                <a:pPr>
                  <a:defRPr/>
                </a:pPr>
                <a:endParaRPr lang="en-US" dirty="0"/>
              </a:p>
            </p:txBody>
          </p:sp>
          <p:sp>
            <p:nvSpPr>
              <p:cNvPr id="542111" name="Rectangle 1439"/>
              <p:cNvSpPr>
                <a:spLocks noChangeArrowheads="1"/>
              </p:cNvSpPr>
              <p:nvPr userDrawn="1"/>
            </p:nvSpPr>
            <p:spPr bwMode="auto">
              <a:xfrm>
                <a:off x="5786" y="2417"/>
                <a:ext cx="16" cy="6"/>
              </a:xfrm>
              <a:prstGeom prst="rect">
                <a:avLst/>
              </a:prstGeom>
              <a:solidFill>
                <a:srgbClr val="DFC793"/>
              </a:solidFill>
              <a:ln w="0">
                <a:noFill/>
                <a:miter lim="800000"/>
                <a:headEnd/>
                <a:tailEnd/>
              </a:ln>
            </p:spPr>
            <p:txBody>
              <a:bodyPr/>
              <a:lstStyle/>
              <a:p>
                <a:pPr>
                  <a:defRPr/>
                </a:pPr>
                <a:endParaRPr lang="en-US" dirty="0"/>
              </a:p>
            </p:txBody>
          </p:sp>
          <p:sp>
            <p:nvSpPr>
              <p:cNvPr id="542112" name="Rectangle 1440"/>
              <p:cNvSpPr>
                <a:spLocks noChangeArrowheads="1"/>
              </p:cNvSpPr>
              <p:nvPr userDrawn="1"/>
            </p:nvSpPr>
            <p:spPr bwMode="auto">
              <a:xfrm>
                <a:off x="4364" y="2423"/>
                <a:ext cx="179" cy="6"/>
              </a:xfrm>
              <a:prstGeom prst="rect">
                <a:avLst/>
              </a:prstGeom>
              <a:solidFill>
                <a:srgbClr val="DFC793"/>
              </a:solidFill>
              <a:ln w="0">
                <a:noFill/>
                <a:miter lim="800000"/>
                <a:headEnd/>
                <a:tailEnd/>
              </a:ln>
            </p:spPr>
            <p:txBody>
              <a:bodyPr/>
              <a:lstStyle/>
              <a:p>
                <a:pPr>
                  <a:defRPr/>
                </a:pPr>
                <a:endParaRPr lang="en-US" dirty="0"/>
              </a:p>
            </p:txBody>
          </p:sp>
          <p:sp>
            <p:nvSpPr>
              <p:cNvPr id="542113" name="Rectangle 1441"/>
              <p:cNvSpPr>
                <a:spLocks noChangeArrowheads="1"/>
              </p:cNvSpPr>
              <p:nvPr userDrawn="1"/>
            </p:nvSpPr>
            <p:spPr bwMode="auto">
              <a:xfrm>
                <a:off x="5786" y="2423"/>
                <a:ext cx="16" cy="6"/>
              </a:xfrm>
              <a:prstGeom prst="rect">
                <a:avLst/>
              </a:prstGeom>
              <a:solidFill>
                <a:srgbClr val="DFC793"/>
              </a:solidFill>
              <a:ln w="0">
                <a:noFill/>
                <a:miter lim="800000"/>
                <a:headEnd/>
                <a:tailEnd/>
              </a:ln>
            </p:spPr>
            <p:txBody>
              <a:bodyPr/>
              <a:lstStyle/>
              <a:p>
                <a:pPr>
                  <a:defRPr/>
                </a:pPr>
                <a:endParaRPr lang="en-US" dirty="0"/>
              </a:p>
            </p:txBody>
          </p:sp>
          <p:sp>
            <p:nvSpPr>
              <p:cNvPr id="542114" name="Rectangle 1442"/>
              <p:cNvSpPr>
                <a:spLocks noChangeArrowheads="1"/>
              </p:cNvSpPr>
              <p:nvPr userDrawn="1"/>
            </p:nvSpPr>
            <p:spPr bwMode="auto">
              <a:xfrm>
                <a:off x="4381" y="2429"/>
                <a:ext cx="174" cy="5"/>
              </a:xfrm>
              <a:prstGeom prst="rect">
                <a:avLst/>
              </a:prstGeom>
              <a:solidFill>
                <a:srgbClr val="DFC793"/>
              </a:solidFill>
              <a:ln w="0">
                <a:noFill/>
                <a:miter lim="800000"/>
                <a:headEnd/>
                <a:tailEnd/>
              </a:ln>
            </p:spPr>
            <p:txBody>
              <a:bodyPr/>
              <a:lstStyle/>
              <a:p>
                <a:pPr>
                  <a:defRPr/>
                </a:pPr>
                <a:endParaRPr lang="en-US" dirty="0"/>
              </a:p>
            </p:txBody>
          </p:sp>
          <p:sp>
            <p:nvSpPr>
              <p:cNvPr id="542115" name="Rectangle 1443"/>
              <p:cNvSpPr>
                <a:spLocks noChangeArrowheads="1"/>
              </p:cNvSpPr>
              <p:nvPr userDrawn="1"/>
            </p:nvSpPr>
            <p:spPr bwMode="auto">
              <a:xfrm>
                <a:off x="5786" y="2429"/>
                <a:ext cx="16" cy="5"/>
              </a:xfrm>
              <a:prstGeom prst="rect">
                <a:avLst/>
              </a:prstGeom>
              <a:solidFill>
                <a:srgbClr val="DFC793"/>
              </a:solidFill>
              <a:ln w="0">
                <a:noFill/>
                <a:miter lim="800000"/>
                <a:headEnd/>
                <a:tailEnd/>
              </a:ln>
            </p:spPr>
            <p:txBody>
              <a:bodyPr/>
              <a:lstStyle/>
              <a:p>
                <a:pPr>
                  <a:defRPr/>
                </a:pPr>
                <a:endParaRPr lang="en-US" dirty="0"/>
              </a:p>
            </p:txBody>
          </p:sp>
          <p:sp>
            <p:nvSpPr>
              <p:cNvPr id="542116" name="Rectangle 1444"/>
              <p:cNvSpPr>
                <a:spLocks noChangeArrowheads="1"/>
              </p:cNvSpPr>
              <p:nvPr userDrawn="1"/>
            </p:nvSpPr>
            <p:spPr bwMode="auto">
              <a:xfrm>
                <a:off x="4392" y="2434"/>
                <a:ext cx="179" cy="6"/>
              </a:xfrm>
              <a:prstGeom prst="rect">
                <a:avLst/>
              </a:prstGeom>
              <a:solidFill>
                <a:srgbClr val="DFC793"/>
              </a:solidFill>
              <a:ln w="0">
                <a:noFill/>
                <a:miter lim="800000"/>
                <a:headEnd/>
                <a:tailEnd/>
              </a:ln>
            </p:spPr>
            <p:txBody>
              <a:bodyPr/>
              <a:lstStyle/>
              <a:p>
                <a:pPr>
                  <a:defRPr/>
                </a:pPr>
                <a:endParaRPr lang="en-US" dirty="0"/>
              </a:p>
            </p:txBody>
          </p:sp>
          <p:sp>
            <p:nvSpPr>
              <p:cNvPr id="542117" name="Rectangle 1445"/>
              <p:cNvSpPr>
                <a:spLocks noChangeArrowheads="1"/>
              </p:cNvSpPr>
              <p:nvPr userDrawn="1"/>
            </p:nvSpPr>
            <p:spPr bwMode="auto">
              <a:xfrm>
                <a:off x="5786" y="2434"/>
                <a:ext cx="16" cy="6"/>
              </a:xfrm>
              <a:prstGeom prst="rect">
                <a:avLst/>
              </a:prstGeom>
              <a:solidFill>
                <a:srgbClr val="DFC793"/>
              </a:solidFill>
              <a:ln w="0">
                <a:noFill/>
                <a:miter lim="800000"/>
                <a:headEnd/>
                <a:tailEnd/>
              </a:ln>
            </p:spPr>
            <p:txBody>
              <a:bodyPr/>
              <a:lstStyle/>
              <a:p>
                <a:pPr>
                  <a:defRPr/>
                </a:pPr>
                <a:endParaRPr lang="en-US" dirty="0"/>
              </a:p>
            </p:txBody>
          </p:sp>
          <p:sp>
            <p:nvSpPr>
              <p:cNvPr id="542118" name="Rectangle 1446"/>
              <p:cNvSpPr>
                <a:spLocks noChangeArrowheads="1"/>
              </p:cNvSpPr>
              <p:nvPr userDrawn="1"/>
            </p:nvSpPr>
            <p:spPr bwMode="auto">
              <a:xfrm>
                <a:off x="4409" y="2440"/>
                <a:ext cx="174" cy="5"/>
              </a:xfrm>
              <a:prstGeom prst="rect">
                <a:avLst/>
              </a:prstGeom>
              <a:solidFill>
                <a:srgbClr val="DFC793"/>
              </a:solidFill>
              <a:ln w="0">
                <a:noFill/>
                <a:miter lim="800000"/>
                <a:headEnd/>
                <a:tailEnd/>
              </a:ln>
            </p:spPr>
            <p:txBody>
              <a:bodyPr/>
              <a:lstStyle/>
              <a:p>
                <a:pPr>
                  <a:defRPr/>
                </a:pPr>
                <a:endParaRPr lang="en-US" dirty="0"/>
              </a:p>
            </p:txBody>
          </p:sp>
          <p:sp>
            <p:nvSpPr>
              <p:cNvPr id="542119" name="Rectangle 1447"/>
              <p:cNvSpPr>
                <a:spLocks noChangeArrowheads="1"/>
              </p:cNvSpPr>
              <p:nvPr userDrawn="1"/>
            </p:nvSpPr>
            <p:spPr bwMode="auto">
              <a:xfrm>
                <a:off x="5786" y="2440"/>
                <a:ext cx="16" cy="5"/>
              </a:xfrm>
              <a:prstGeom prst="rect">
                <a:avLst/>
              </a:prstGeom>
              <a:solidFill>
                <a:srgbClr val="DFC793"/>
              </a:solidFill>
              <a:ln w="0">
                <a:noFill/>
                <a:miter lim="800000"/>
                <a:headEnd/>
                <a:tailEnd/>
              </a:ln>
            </p:spPr>
            <p:txBody>
              <a:bodyPr/>
              <a:lstStyle/>
              <a:p>
                <a:pPr>
                  <a:defRPr/>
                </a:pPr>
                <a:endParaRPr lang="en-US" dirty="0"/>
              </a:p>
            </p:txBody>
          </p:sp>
          <p:sp>
            <p:nvSpPr>
              <p:cNvPr id="542120" name="Rectangle 1448"/>
              <p:cNvSpPr>
                <a:spLocks noChangeArrowheads="1"/>
              </p:cNvSpPr>
              <p:nvPr userDrawn="1"/>
            </p:nvSpPr>
            <p:spPr bwMode="auto">
              <a:xfrm>
                <a:off x="4420" y="2445"/>
                <a:ext cx="179" cy="6"/>
              </a:xfrm>
              <a:prstGeom prst="rect">
                <a:avLst/>
              </a:prstGeom>
              <a:solidFill>
                <a:srgbClr val="DFC793"/>
              </a:solidFill>
              <a:ln w="0">
                <a:noFill/>
                <a:miter lim="800000"/>
                <a:headEnd/>
                <a:tailEnd/>
              </a:ln>
            </p:spPr>
            <p:txBody>
              <a:bodyPr/>
              <a:lstStyle/>
              <a:p>
                <a:pPr>
                  <a:defRPr/>
                </a:pPr>
                <a:endParaRPr lang="en-US" dirty="0"/>
              </a:p>
            </p:txBody>
          </p:sp>
          <p:sp>
            <p:nvSpPr>
              <p:cNvPr id="542121" name="Rectangle 1449"/>
              <p:cNvSpPr>
                <a:spLocks noChangeArrowheads="1"/>
              </p:cNvSpPr>
              <p:nvPr userDrawn="1"/>
            </p:nvSpPr>
            <p:spPr bwMode="auto">
              <a:xfrm>
                <a:off x="5786" y="2445"/>
                <a:ext cx="16" cy="6"/>
              </a:xfrm>
              <a:prstGeom prst="rect">
                <a:avLst/>
              </a:prstGeom>
              <a:solidFill>
                <a:srgbClr val="DFC793"/>
              </a:solidFill>
              <a:ln w="0">
                <a:noFill/>
                <a:miter lim="800000"/>
                <a:headEnd/>
                <a:tailEnd/>
              </a:ln>
            </p:spPr>
            <p:txBody>
              <a:bodyPr/>
              <a:lstStyle/>
              <a:p>
                <a:pPr>
                  <a:defRPr/>
                </a:pPr>
                <a:endParaRPr lang="en-US" dirty="0"/>
              </a:p>
            </p:txBody>
          </p:sp>
          <p:sp>
            <p:nvSpPr>
              <p:cNvPr id="542122" name="Rectangle 1450"/>
              <p:cNvSpPr>
                <a:spLocks noChangeArrowheads="1"/>
              </p:cNvSpPr>
              <p:nvPr userDrawn="1"/>
            </p:nvSpPr>
            <p:spPr bwMode="auto">
              <a:xfrm>
                <a:off x="4437" y="2451"/>
                <a:ext cx="174" cy="6"/>
              </a:xfrm>
              <a:prstGeom prst="rect">
                <a:avLst/>
              </a:prstGeom>
              <a:solidFill>
                <a:srgbClr val="DFC793"/>
              </a:solidFill>
              <a:ln w="0">
                <a:noFill/>
                <a:miter lim="800000"/>
                <a:headEnd/>
                <a:tailEnd/>
              </a:ln>
            </p:spPr>
            <p:txBody>
              <a:bodyPr/>
              <a:lstStyle/>
              <a:p>
                <a:pPr>
                  <a:defRPr/>
                </a:pPr>
                <a:endParaRPr lang="en-US" dirty="0"/>
              </a:p>
            </p:txBody>
          </p:sp>
          <p:sp>
            <p:nvSpPr>
              <p:cNvPr id="542123" name="Rectangle 1451"/>
              <p:cNvSpPr>
                <a:spLocks noChangeArrowheads="1"/>
              </p:cNvSpPr>
              <p:nvPr userDrawn="1"/>
            </p:nvSpPr>
            <p:spPr bwMode="auto">
              <a:xfrm>
                <a:off x="5786" y="2451"/>
                <a:ext cx="16" cy="6"/>
              </a:xfrm>
              <a:prstGeom prst="rect">
                <a:avLst/>
              </a:prstGeom>
              <a:solidFill>
                <a:srgbClr val="DFC793"/>
              </a:solidFill>
              <a:ln w="0">
                <a:noFill/>
                <a:miter lim="800000"/>
                <a:headEnd/>
                <a:tailEnd/>
              </a:ln>
            </p:spPr>
            <p:txBody>
              <a:bodyPr/>
              <a:lstStyle/>
              <a:p>
                <a:pPr>
                  <a:defRPr/>
                </a:pPr>
                <a:endParaRPr lang="en-US" dirty="0"/>
              </a:p>
            </p:txBody>
          </p:sp>
          <p:sp>
            <p:nvSpPr>
              <p:cNvPr id="542124" name="Rectangle 1452"/>
              <p:cNvSpPr>
                <a:spLocks noChangeArrowheads="1"/>
              </p:cNvSpPr>
              <p:nvPr userDrawn="1"/>
            </p:nvSpPr>
            <p:spPr bwMode="auto">
              <a:xfrm>
                <a:off x="3648" y="2457"/>
                <a:ext cx="34" cy="5"/>
              </a:xfrm>
              <a:prstGeom prst="rect">
                <a:avLst/>
              </a:prstGeom>
              <a:solidFill>
                <a:srgbClr val="DFC793"/>
              </a:solidFill>
              <a:ln w="0">
                <a:noFill/>
                <a:miter lim="800000"/>
                <a:headEnd/>
                <a:tailEnd/>
              </a:ln>
            </p:spPr>
            <p:txBody>
              <a:bodyPr/>
              <a:lstStyle/>
              <a:p>
                <a:pPr>
                  <a:defRPr/>
                </a:pPr>
                <a:endParaRPr lang="en-US" dirty="0"/>
              </a:p>
            </p:txBody>
          </p:sp>
          <p:sp>
            <p:nvSpPr>
              <p:cNvPr id="542125" name="Rectangle 1453"/>
              <p:cNvSpPr>
                <a:spLocks noChangeArrowheads="1"/>
              </p:cNvSpPr>
              <p:nvPr userDrawn="1"/>
            </p:nvSpPr>
            <p:spPr bwMode="auto">
              <a:xfrm>
                <a:off x="4448" y="2457"/>
                <a:ext cx="179" cy="5"/>
              </a:xfrm>
              <a:prstGeom prst="rect">
                <a:avLst/>
              </a:prstGeom>
              <a:solidFill>
                <a:srgbClr val="DFC793"/>
              </a:solidFill>
              <a:ln w="0">
                <a:noFill/>
                <a:miter lim="800000"/>
                <a:headEnd/>
                <a:tailEnd/>
              </a:ln>
            </p:spPr>
            <p:txBody>
              <a:bodyPr/>
              <a:lstStyle/>
              <a:p>
                <a:pPr>
                  <a:defRPr/>
                </a:pPr>
                <a:endParaRPr lang="en-US" dirty="0"/>
              </a:p>
            </p:txBody>
          </p:sp>
          <p:sp>
            <p:nvSpPr>
              <p:cNvPr id="542126" name="Rectangle 1454"/>
              <p:cNvSpPr>
                <a:spLocks noChangeArrowheads="1"/>
              </p:cNvSpPr>
              <p:nvPr userDrawn="1"/>
            </p:nvSpPr>
            <p:spPr bwMode="auto">
              <a:xfrm>
                <a:off x="5786" y="2457"/>
                <a:ext cx="16" cy="5"/>
              </a:xfrm>
              <a:prstGeom prst="rect">
                <a:avLst/>
              </a:prstGeom>
              <a:solidFill>
                <a:srgbClr val="DFC793"/>
              </a:solidFill>
              <a:ln w="0">
                <a:noFill/>
                <a:miter lim="800000"/>
                <a:headEnd/>
                <a:tailEnd/>
              </a:ln>
            </p:spPr>
            <p:txBody>
              <a:bodyPr/>
              <a:lstStyle/>
              <a:p>
                <a:pPr>
                  <a:defRPr/>
                </a:pPr>
                <a:endParaRPr lang="en-US" dirty="0"/>
              </a:p>
            </p:txBody>
          </p:sp>
          <p:sp>
            <p:nvSpPr>
              <p:cNvPr id="542127" name="Rectangle 1455"/>
              <p:cNvSpPr>
                <a:spLocks noChangeArrowheads="1"/>
              </p:cNvSpPr>
              <p:nvPr userDrawn="1"/>
            </p:nvSpPr>
            <p:spPr bwMode="auto">
              <a:xfrm>
                <a:off x="3648" y="2462"/>
                <a:ext cx="39" cy="6"/>
              </a:xfrm>
              <a:prstGeom prst="rect">
                <a:avLst/>
              </a:prstGeom>
              <a:solidFill>
                <a:srgbClr val="DFC793"/>
              </a:solidFill>
              <a:ln w="0">
                <a:noFill/>
                <a:miter lim="800000"/>
                <a:headEnd/>
                <a:tailEnd/>
              </a:ln>
            </p:spPr>
            <p:txBody>
              <a:bodyPr/>
              <a:lstStyle/>
              <a:p>
                <a:pPr>
                  <a:defRPr/>
                </a:pPr>
                <a:endParaRPr lang="en-US" dirty="0"/>
              </a:p>
            </p:txBody>
          </p:sp>
          <p:sp>
            <p:nvSpPr>
              <p:cNvPr id="542128" name="Rectangle 1456"/>
              <p:cNvSpPr>
                <a:spLocks noChangeArrowheads="1"/>
              </p:cNvSpPr>
              <p:nvPr userDrawn="1"/>
            </p:nvSpPr>
            <p:spPr bwMode="auto">
              <a:xfrm>
                <a:off x="4459" y="2462"/>
                <a:ext cx="179" cy="6"/>
              </a:xfrm>
              <a:prstGeom prst="rect">
                <a:avLst/>
              </a:prstGeom>
              <a:solidFill>
                <a:srgbClr val="DFC793"/>
              </a:solidFill>
              <a:ln w="0">
                <a:noFill/>
                <a:miter lim="800000"/>
                <a:headEnd/>
                <a:tailEnd/>
              </a:ln>
            </p:spPr>
            <p:txBody>
              <a:bodyPr/>
              <a:lstStyle/>
              <a:p>
                <a:pPr>
                  <a:defRPr/>
                </a:pPr>
                <a:endParaRPr lang="en-US" dirty="0"/>
              </a:p>
            </p:txBody>
          </p:sp>
          <p:sp>
            <p:nvSpPr>
              <p:cNvPr id="542129" name="Rectangle 1457"/>
              <p:cNvSpPr>
                <a:spLocks noChangeArrowheads="1"/>
              </p:cNvSpPr>
              <p:nvPr userDrawn="1"/>
            </p:nvSpPr>
            <p:spPr bwMode="auto">
              <a:xfrm>
                <a:off x="5786" y="2462"/>
                <a:ext cx="16" cy="6"/>
              </a:xfrm>
              <a:prstGeom prst="rect">
                <a:avLst/>
              </a:prstGeom>
              <a:solidFill>
                <a:srgbClr val="DFC793"/>
              </a:solidFill>
              <a:ln w="0">
                <a:noFill/>
                <a:miter lim="800000"/>
                <a:headEnd/>
                <a:tailEnd/>
              </a:ln>
            </p:spPr>
            <p:txBody>
              <a:bodyPr/>
              <a:lstStyle/>
              <a:p>
                <a:pPr>
                  <a:defRPr/>
                </a:pPr>
                <a:endParaRPr lang="en-US" dirty="0"/>
              </a:p>
            </p:txBody>
          </p:sp>
          <p:sp>
            <p:nvSpPr>
              <p:cNvPr id="542130" name="Rectangle 1458"/>
              <p:cNvSpPr>
                <a:spLocks noChangeArrowheads="1"/>
              </p:cNvSpPr>
              <p:nvPr userDrawn="1"/>
            </p:nvSpPr>
            <p:spPr bwMode="auto">
              <a:xfrm>
                <a:off x="3648" y="2468"/>
                <a:ext cx="39" cy="5"/>
              </a:xfrm>
              <a:prstGeom prst="rect">
                <a:avLst/>
              </a:prstGeom>
              <a:solidFill>
                <a:srgbClr val="DFC793"/>
              </a:solidFill>
              <a:ln w="0">
                <a:noFill/>
                <a:miter lim="800000"/>
                <a:headEnd/>
                <a:tailEnd/>
              </a:ln>
            </p:spPr>
            <p:txBody>
              <a:bodyPr/>
              <a:lstStyle/>
              <a:p>
                <a:pPr>
                  <a:defRPr/>
                </a:pPr>
                <a:endParaRPr lang="en-US" dirty="0"/>
              </a:p>
            </p:txBody>
          </p:sp>
          <p:sp>
            <p:nvSpPr>
              <p:cNvPr id="542131" name="Rectangle 1459"/>
              <p:cNvSpPr>
                <a:spLocks noChangeArrowheads="1"/>
              </p:cNvSpPr>
              <p:nvPr userDrawn="1"/>
            </p:nvSpPr>
            <p:spPr bwMode="auto">
              <a:xfrm>
                <a:off x="4476" y="2468"/>
                <a:ext cx="179" cy="5"/>
              </a:xfrm>
              <a:prstGeom prst="rect">
                <a:avLst/>
              </a:prstGeom>
              <a:solidFill>
                <a:srgbClr val="DFC793"/>
              </a:solidFill>
              <a:ln w="0">
                <a:noFill/>
                <a:miter lim="800000"/>
                <a:headEnd/>
                <a:tailEnd/>
              </a:ln>
            </p:spPr>
            <p:txBody>
              <a:bodyPr/>
              <a:lstStyle/>
              <a:p>
                <a:pPr>
                  <a:defRPr/>
                </a:pPr>
                <a:endParaRPr lang="en-US" dirty="0"/>
              </a:p>
            </p:txBody>
          </p:sp>
          <p:sp>
            <p:nvSpPr>
              <p:cNvPr id="542132" name="Rectangle 1460"/>
              <p:cNvSpPr>
                <a:spLocks noChangeArrowheads="1"/>
              </p:cNvSpPr>
              <p:nvPr userDrawn="1"/>
            </p:nvSpPr>
            <p:spPr bwMode="auto">
              <a:xfrm>
                <a:off x="5786" y="2468"/>
                <a:ext cx="16" cy="5"/>
              </a:xfrm>
              <a:prstGeom prst="rect">
                <a:avLst/>
              </a:prstGeom>
              <a:solidFill>
                <a:srgbClr val="DFC793"/>
              </a:solidFill>
              <a:ln w="0">
                <a:noFill/>
                <a:miter lim="800000"/>
                <a:headEnd/>
                <a:tailEnd/>
              </a:ln>
            </p:spPr>
            <p:txBody>
              <a:bodyPr/>
              <a:lstStyle/>
              <a:p>
                <a:pPr>
                  <a:defRPr/>
                </a:pPr>
                <a:endParaRPr lang="en-US" dirty="0"/>
              </a:p>
            </p:txBody>
          </p:sp>
          <p:sp>
            <p:nvSpPr>
              <p:cNvPr id="542133" name="Rectangle 1461"/>
              <p:cNvSpPr>
                <a:spLocks noChangeArrowheads="1"/>
              </p:cNvSpPr>
              <p:nvPr userDrawn="1"/>
            </p:nvSpPr>
            <p:spPr bwMode="auto">
              <a:xfrm>
                <a:off x="3648" y="2473"/>
                <a:ext cx="39" cy="6"/>
              </a:xfrm>
              <a:prstGeom prst="rect">
                <a:avLst/>
              </a:prstGeom>
              <a:solidFill>
                <a:srgbClr val="DFC793"/>
              </a:solidFill>
              <a:ln w="0">
                <a:noFill/>
                <a:miter lim="800000"/>
                <a:headEnd/>
                <a:tailEnd/>
              </a:ln>
            </p:spPr>
            <p:txBody>
              <a:bodyPr/>
              <a:lstStyle/>
              <a:p>
                <a:pPr>
                  <a:defRPr/>
                </a:pPr>
                <a:endParaRPr lang="en-US" dirty="0"/>
              </a:p>
            </p:txBody>
          </p:sp>
          <p:sp>
            <p:nvSpPr>
              <p:cNvPr id="542134" name="Rectangle 1462"/>
              <p:cNvSpPr>
                <a:spLocks noChangeArrowheads="1"/>
              </p:cNvSpPr>
              <p:nvPr userDrawn="1"/>
            </p:nvSpPr>
            <p:spPr bwMode="auto">
              <a:xfrm>
                <a:off x="4487" y="2473"/>
                <a:ext cx="179" cy="6"/>
              </a:xfrm>
              <a:prstGeom prst="rect">
                <a:avLst/>
              </a:prstGeom>
              <a:solidFill>
                <a:srgbClr val="DFC793"/>
              </a:solidFill>
              <a:ln w="0">
                <a:noFill/>
                <a:miter lim="800000"/>
                <a:headEnd/>
                <a:tailEnd/>
              </a:ln>
            </p:spPr>
            <p:txBody>
              <a:bodyPr/>
              <a:lstStyle/>
              <a:p>
                <a:pPr>
                  <a:defRPr/>
                </a:pPr>
                <a:endParaRPr lang="en-US" dirty="0"/>
              </a:p>
            </p:txBody>
          </p:sp>
          <p:sp>
            <p:nvSpPr>
              <p:cNvPr id="542135" name="Rectangle 1463"/>
              <p:cNvSpPr>
                <a:spLocks noChangeArrowheads="1"/>
              </p:cNvSpPr>
              <p:nvPr userDrawn="1"/>
            </p:nvSpPr>
            <p:spPr bwMode="auto">
              <a:xfrm>
                <a:off x="5786" y="2473"/>
                <a:ext cx="16" cy="6"/>
              </a:xfrm>
              <a:prstGeom prst="rect">
                <a:avLst/>
              </a:prstGeom>
              <a:solidFill>
                <a:srgbClr val="DFC793"/>
              </a:solidFill>
              <a:ln w="0">
                <a:noFill/>
                <a:miter lim="800000"/>
                <a:headEnd/>
                <a:tailEnd/>
              </a:ln>
            </p:spPr>
            <p:txBody>
              <a:bodyPr/>
              <a:lstStyle/>
              <a:p>
                <a:pPr>
                  <a:defRPr/>
                </a:pPr>
                <a:endParaRPr lang="en-US" dirty="0"/>
              </a:p>
            </p:txBody>
          </p:sp>
          <p:sp>
            <p:nvSpPr>
              <p:cNvPr id="542136" name="Rectangle 1464"/>
              <p:cNvSpPr>
                <a:spLocks noChangeArrowheads="1"/>
              </p:cNvSpPr>
              <p:nvPr userDrawn="1"/>
            </p:nvSpPr>
            <p:spPr bwMode="auto">
              <a:xfrm>
                <a:off x="3648" y="2479"/>
                <a:ext cx="45" cy="6"/>
              </a:xfrm>
              <a:prstGeom prst="rect">
                <a:avLst/>
              </a:prstGeom>
              <a:solidFill>
                <a:srgbClr val="DFC793"/>
              </a:solidFill>
              <a:ln w="0">
                <a:noFill/>
                <a:miter lim="800000"/>
                <a:headEnd/>
                <a:tailEnd/>
              </a:ln>
            </p:spPr>
            <p:txBody>
              <a:bodyPr/>
              <a:lstStyle/>
              <a:p>
                <a:pPr>
                  <a:defRPr/>
                </a:pPr>
                <a:endParaRPr lang="en-US" dirty="0"/>
              </a:p>
            </p:txBody>
          </p:sp>
          <p:sp>
            <p:nvSpPr>
              <p:cNvPr id="542137" name="Rectangle 1465"/>
              <p:cNvSpPr>
                <a:spLocks noChangeArrowheads="1"/>
              </p:cNvSpPr>
              <p:nvPr userDrawn="1"/>
            </p:nvSpPr>
            <p:spPr bwMode="auto">
              <a:xfrm>
                <a:off x="4504" y="2479"/>
                <a:ext cx="179" cy="6"/>
              </a:xfrm>
              <a:prstGeom prst="rect">
                <a:avLst/>
              </a:prstGeom>
              <a:solidFill>
                <a:srgbClr val="DFC793"/>
              </a:solidFill>
              <a:ln w="0">
                <a:noFill/>
                <a:miter lim="800000"/>
                <a:headEnd/>
                <a:tailEnd/>
              </a:ln>
            </p:spPr>
            <p:txBody>
              <a:bodyPr/>
              <a:lstStyle/>
              <a:p>
                <a:pPr>
                  <a:defRPr/>
                </a:pPr>
                <a:endParaRPr lang="en-US" dirty="0"/>
              </a:p>
            </p:txBody>
          </p:sp>
          <p:sp>
            <p:nvSpPr>
              <p:cNvPr id="542138" name="Rectangle 1466"/>
              <p:cNvSpPr>
                <a:spLocks noChangeArrowheads="1"/>
              </p:cNvSpPr>
              <p:nvPr userDrawn="1"/>
            </p:nvSpPr>
            <p:spPr bwMode="auto">
              <a:xfrm>
                <a:off x="5786" y="2479"/>
                <a:ext cx="16" cy="6"/>
              </a:xfrm>
              <a:prstGeom prst="rect">
                <a:avLst/>
              </a:prstGeom>
              <a:solidFill>
                <a:srgbClr val="DFC793"/>
              </a:solidFill>
              <a:ln w="0">
                <a:noFill/>
                <a:miter lim="800000"/>
                <a:headEnd/>
                <a:tailEnd/>
              </a:ln>
            </p:spPr>
            <p:txBody>
              <a:bodyPr/>
              <a:lstStyle/>
              <a:p>
                <a:pPr>
                  <a:defRPr/>
                </a:pPr>
                <a:endParaRPr lang="en-US" dirty="0"/>
              </a:p>
            </p:txBody>
          </p:sp>
          <p:sp>
            <p:nvSpPr>
              <p:cNvPr id="542139" name="Rectangle 1467"/>
              <p:cNvSpPr>
                <a:spLocks noChangeArrowheads="1"/>
              </p:cNvSpPr>
              <p:nvPr userDrawn="1"/>
            </p:nvSpPr>
            <p:spPr bwMode="auto">
              <a:xfrm>
                <a:off x="3648" y="2485"/>
                <a:ext cx="45" cy="5"/>
              </a:xfrm>
              <a:prstGeom prst="rect">
                <a:avLst/>
              </a:prstGeom>
              <a:solidFill>
                <a:srgbClr val="DFC793"/>
              </a:solidFill>
              <a:ln w="0">
                <a:noFill/>
                <a:miter lim="800000"/>
                <a:headEnd/>
                <a:tailEnd/>
              </a:ln>
            </p:spPr>
            <p:txBody>
              <a:bodyPr/>
              <a:lstStyle/>
              <a:p>
                <a:pPr>
                  <a:defRPr/>
                </a:pPr>
                <a:endParaRPr lang="en-US" dirty="0"/>
              </a:p>
            </p:txBody>
          </p:sp>
          <p:sp>
            <p:nvSpPr>
              <p:cNvPr id="542140" name="Rectangle 1468"/>
              <p:cNvSpPr>
                <a:spLocks noChangeArrowheads="1"/>
              </p:cNvSpPr>
              <p:nvPr userDrawn="1"/>
            </p:nvSpPr>
            <p:spPr bwMode="auto">
              <a:xfrm>
                <a:off x="4515" y="2485"/>
                <a:ext cx="179" cy="5"/>
              </a:xfrm>
              <a:prstGeom prst="rect">
                <a:avLst/>
              </a:prstGeom>
              <a:solidFill>
                <a:srgbClr val="DFC793"/>
              </a:solidFill>
              <a:ln w="0">
                <a:noFill/>
                <a:miter lim="800000"/>
                <a:headEnd/>
                <a:tailEnd/>
              </a:ln>
            </p:spPr>
            <p:txBody>
              <a:bodyPr/>
              <a:lstStyle/>
              <a:p>
                <a:pPr>
                  <a:defRPr/>
                </a:pPr>
                <a:endParaRPr lang="en-US" dirty="0"/>
              </a:p>
            </p:txBody>
          </p:sp>
          <p:sp>
            <p:nvSpPr>
              <p:cNvPr id="542141" name="Rectangle 1469"/>
              <p:cNvSpPr>
                <a:spLocks noChangeArrowheads="1"/>
              </p:cNvSpPr>
              <p:nvPr userDrawn="1"/>
            </p:nvSpPr>
            <p:spPr bwMode="auto">
              <a:xfrm>
                <a:off x="5786" y="2485"/>
                <a:ext cx="16" cy="5"/>
              </a:xfrm>
              <a:prstGeom prst="rect">
                <a:avLst/>
              </a:prstGeom>
              <a:solidFill>
                <a:srgbClr val="DFC793"/>
              </a:solidFill>
              <a:ln w="0">
                <a:noFill/>
                <a:miter lim="800000"/>
                <a:headEnd/>
                <a:tailEnd/>
              </a:ln>
            </p:spPr>
            <p:txBody>
              <a:bodyPr/>
              <a:lstStyle/>
              <a:p>
                <a:pPr>
                  <a:defRPr/>
                </a:pPr>
                <a:endParaRPr lang="en-US" dirty="0"/>
              </a:p>
            </p:txBody>
          </p:sp>
          <p:sp>
            <p:nvSpPr>
              <p:cNvPr id="542142" name="Rectangle 1470"/>
              <p:cNvSpPr>
                <a:spLocks noChangeArrowheads="1"/>
              </p:cNvSpPr>
              <p:nvPr userDrawn="1"/>
            </p:nvSpPr>
            <p:spPr bwMode="auto">
              <a:xfrm>
                <a:off x="3648" y="2490"/>
                <a:ext cx="45" cy="6"/>
              </a:xfrm>
              <a:prstGeom prst="rect">
                <a:avLst/>
              </a:prstGeom>
              <a:solidFill>
                <a:srgbClr val="DFC793"/>
              </a:solidFill>
              <a:ln w="0">
                <a:noFill/>
                <a:miter lim="800000"/>
                <a:headEnd/>
                <a:tailEnd/>
              </a:ln>
            </p:spPr>
            <p:txBody>
              <a:bodyPr/>
              <a:lstStyle/>
              <a:p>
                <a:pPr>
                  <a:defRPr/>
                </a:pPr>
                <a:endParaRPr lang="en-US" dirty="0"/>
              </a:p>
            </p:txBody>
          </p:sp>
          <p:sp>
            <p:nvSpPr>
              <p:cNvPr id="542143" name="Rectangle 1471"/>
              <p:cNvSpPr>
                <a:spLocks noChangeArrowheads="1"/>
              </p:cNvSpPr>
              <p:nvPr userDrawn="1"/>
            </p:nvSpPr>
            <p:spPr bwMode="auto">
              <a:xfrm>
                <a:off x="4527" y="2490"/>
                <a:ext cx="179" cy="6"/>
              </a:xfrm>
              <a:prstGeom prst="rect">
                <a:avLst/>
              </a:prstGeom>
              <a:solidFill>
                <a:srgbClr val="DFC793"/>
              </a:solidFill>
              <a:ln w="0">
                <a:noFill/>
                <a:miter lim="800000"/>
                <a:headEnd/>
                <a:tailEnd/>
              </a:ln>
            </p:spPr>
            <p:txBody>
              <a:bodyPr/>
              <a:lstStyle/>
              <a:p>
                <a:pPr>
                  <a:defRPr/>
                </a:pPr>
                <a:endParaRPr lang="en-US" dirty="0"/>
              </a:p>
            </p:txBody>
          </p:sp>
          <p:sp>
            <p:nvSpPr>
              <p:cNvPr id="542144" name="Rectangle 1472"/>
              <p:cNvSpPr>
                <a:spLocks noChangeArrowheads="1"/>
              </p:cNvSpPr>
              <p:nvPr userDrawn="1"/>
            </p:nvSpPr>
            <p:spPr bwMode="auto">
              <a:xfrm>
                <a:off x="5786" y="2490"/>
                <a:ext cx="16" cy="6"/>
              </a:xfrm>
              <a:prstGeom prst="rect">
                <a:avLst/>
              </a:prstGeom>
              <a:solidFill>
                <a:srgbClr val="DFC793"/>
              </a:solidFill>
              <a:ln w="0">
                <a:noFill/>
                <a:miter lim="800000"/>
                <a:headEnd/>
                <a:tailEnd/>
              </a:ln>
            </p:spPr>
            <p:txBody>
              <a:bodyPr/>
              <a:lstStyle/>
              <a:p>
                <a:pPr>
                  <a:defRPr/>
                </a:pPr>
                <a:endParaRPr lang="en-US" dirty="0"/>
              </a:p>
            </p:txBody>
          </p:sp>
          <p:sp>
            <p:nvSpPr>
              <p:cNvPr id="542145" name="Rectangle 1473"/>
              <p:cNvSpPr>
                <a:spLocks noChangeArrowheads="1"/>
              </p:cNvSpPr>
              <p:nvPr userDrawn="1"/>
            </p:nvSpPr>
            <p:spPr bwMode="auto">
              <a:xfrm>
                <a:off x="3648" y="2496"/>
                <a:ext cx="45" cy="5"/>
              </a:xfrm>
              <a:prstGeom prst="rect">
                <a:avLst/>
              </a:prstGeom>
              <a:solidFill>
                <a:srgbClr val="DFC793"/>
              </a:solidFill>
              <a:ln w="0">
                <a:noFill/>
                <a:miter lim="800000"/>
                <a:headEnd/>
                <a:tailEnd/>
              </a:ln>
            </p:spPr>
            <p:txBody>
              <a:bodyPr/>
              <a:lstStyle/>
              <a:p>
                <a:pPr>
                  <a:defRPr/>
                </a:pPr>
                <a:endParaRPr lang="en-US" dirty="0"/>
              </a:p>
            </p:txBody>
          </p:sp>
          <p:sp>
            <p:nvSpPr>
              <p:cNvPr id="542146" name="Rectangle 1474"/>
              <p:cNvSpPr>
                <a:spLocks noChangeArrowheads="1"/>
              </p:cNvSpPr>
              <p:nvPr userDrawn="1"/>
            </p:nvSpPr>
            <p:spPr bwMode="auto">
              <a:xfrm>
                <a:off x="4543" y="2496"/>
                <a:ext cx="179" cy="5"/>
              </a:xfrm>
              <a:prstGeom prst="rect">
                <a:avLst/>
              </a:prstGeom>
              <a:solidFill>
                <a:srgbClr val="DFC793"/>
              </a:solidFill>
              <a:ln w="0">
                <a:noFill/>
                <a:miter lim="800000"/>
                <a:headEnd/>
                <a:tailEnd/>
              </a:ln>
            </p:spPr>
            <p:txBody>
              <a:bodyPr/>
              <a:lstStyle/>
              <a:p>
                <a:pPr>
                  <a:defRPr/>
                </a:pPr>
                <a:endParaRPr lang="en-US" dirty="0"/>
              </a:p>
            </p:txBody>
          </p:sp>
          <p:sp>
            <p:nvSpPr>
              <p:cNvPr id="542147" name="Rectangle 1475"/>
              <p:cNvSpPr>
                <a:spLocks noChangeArrowheads="1"/>
              </p:cNvSpPr>
              <p:nvPr userDrawn="1"/>
            </p:nvSpPr>
            <p:spPr bwMode="auto">
              <a:xfrm>
                <a:off x="5786" y="2496"/>
                <a:ext cx="16" cy="5"/>
              </a:xfrm>
              <a:prstGeom prst="rect">
                <a:avLst/>
              </a:prstGeom>
              <a:solidFill>
                <a:srgbClr val="DFC793"/>
              </a:solidFill>
              <a:ln w="0">
                <a:noFill/>
                <a:miter lim="800000"/>
                <a:headEnd/>
                <a:tailEnd/>
              </a:ln>
            </p:spPr>
            <p:txBody>
              <a:bodyPr/>
              <a:lstStyle/>
              <a:p>
                <a:pPr>
                  <a:defRPr/>
                </a:pPr>
                <a:endParaRPr lang="en-US" dirty="0"/>
              </a:p>
            </p:txBody>
          </p:sp>
          <p:sp>
            <p:nvSpPr>
              <p:cNvPr id="542148" name="Rectangle 1476"/>
              <p:cNvSpPr>
                <a:spLocks noChangeArrowheads="1"/>
              </p:cNvSpPr>
              <p:nvPr userDrawn="1"/>
            </p:nvSpPr>
            <p:spPr bwMode="auto">
              <a:xfrm>
                <a:off x="3648" y="2501"/>
                <a:ext cx="50" cy="6"/>
              </a:xfrm>
              <a:prstGeom prst="rect">
                <a:avLst/>
              </a:prstGeom>
              <a:solidFill>
                <a:srgbClr val="DFC793"/>
              </a:solidFill>
              <a:ln w="0">
                <a:noFill/>
                <a:miter lim="800000"/>
                <a:headEnd/>
                <a:tailEnd/>
              </a:ln>
            </p:spPr>
            <p:txBody>
              <a:bodyPr/>
              <a:lstStyle/>
              <a:p>
                <a:pPr>
                  <a:defRPr/>
                </a:pPr>
                <a:endParaRPr lang="en-US" dirty="0"/>
              </a:p>
            </p:txBody>
          </p:sp>
          <p:sp>
            <p:nvSpPr>
              <p:cNvPr id="542149" name="Rectangle 1477"/>
              <p:cNvSpPr>
                <a:spLocks noChangeArrowheads="1"/>
              </p:cNvSpPr>
              <p:nvPr userDrawn="1"/>
            </p:nvSpPr>
            <p:spPr bwMode="auto">
              <a:xfrm>
                <a:off x="4555" y="2501"/>
                <a:ext cx="179" cy="6"/>
              </a:xfrm>
              <a:prstGeom prst="rect">
                <a:avLst/>
              </a:prstGeom>
              <a:solidFill>
                <a:srgbClr val="DFC793"/>
              </a:solidFill>
              <a:ln w="0">
                <a:noFill/>
                <a:miter lim="800000"/>
                <a:headEnd/>
                <a:tailEnd/>
              </a:ln>
            </p:spPr>
            <p:txBody>
              <a:bodyPr/>
              <a:lstStyle/>
              <a:p>
                <a:pPr>
                  <a:defRPr/>
                </a:pPr>
                <a:endParaRPr lang="en-US" dirty="0"/>
              </a:p>
            </p:txBody>
          </p:sp>
          <p:sp>
            <p:nvSpPr>
              <p:cNvPr id="542150" name="Rectangle 1478"/>
              <p:cNvSpPr>
                <a:spLocks noChangeArrowheads="1"/>
              </p:cNvSpPr>
              <p:nvPr userDrawn="1"/>
            </p:nvSpPr>
            <p:spPr bwMode="auto">
              <a:xfrm>
                <a:off x="5786" y="2501"/>
                <a:ext cx="16" cy="6"/>
              </a:xfrm>
              <a:prstGeom prst="rect">
                <a:avLst/>
              </a:prstGeom>
              <a:solidFill>
                <a:srgbClr val="DFC793"/>
              </a:solidFill>
              <a:ln w="0">
                <a:noFill/>
                <a:miter lim="800000"/>
                <a:headEnd/>
                <a:tailEnd/>
              </a:ln>
            </p:spPr>
            <p:txBody>
              <a:bodyPr/>
              <a:lstStyle/>
              <a:p>
                <a:pPr>
                  <a:defRPr/>
                </a:pPr>
                <a:endParaRPr lang="en-US" dirty="0"/>
              </a:p>
            </p:txBody>
          </p:sp>
          <p:sp>
            <p:nvSpPr>
              <p:cNvPr id="542151" name="Rectangle 1479"/>
              <p:cNvSpPr>
                <a:spLocks noChangeArrowheads="1"/>
              </p:cNvSpPr>
              <p:nvPr userDrawn="1"/>
            </p:nvSpPr>
            <p:spPr bwMode="auto">
              <a:xfrm>
                <a:off x="3648" y="2507"/>
                <a:ext cx="50" cy="6"/>
              </a:xfrm>
              <a:prstGeom prst="rect">
                <a:avLst/>
              </a:prstGeom>
              <a:solidFill>
                <a:srgbClr val="DFC793"/>
              </a:solidFill>
              <a:ln w="0">
                <a:noFill/>
                <a:miter lim="800000"/>
                <a:headEnd/>
                <a:tailEnd/>
              </a:ln>
            </p:spPr>
            <p:txBody>
              <a:bodyPr/>
              <a:lstStyle/>
              <a:p>
                <a:pPr>
                  <a:defRPr/>
                </a:pPr>
                <a:endParaRPr lang="en-US" dirty="0"/>
              </a:p>
            </p:txBody>
          </p:sp>
          <p:sp>
            <p:nvSpPr>
              <p:cNvPr id="542152" name="Rectangle 1480"/>
              <p:cNvSpPr>
                <a:spLocks noChangeArrowheads="1"/>
              </p:cNvSpPr>
              <p:nvPr userDrawn="1"/>
            </p:nvSpPr>
            <p:spPr bwMode="auto">
              <a:xfrm>
                <a:off x="4571" y="2507"/>
                <a:ext cx="179" cy="6"/>
              </a:xfrm>
              <a:prstGeom prst="rect">
                <a:avLst/>
              </a:prstGeom>
              <a:solidFill>
                <a:srgbClr val="DFC793"/>
              </a:solidFill>
              <a:ln w="0">
                <a:noFill/>
                <a:miter lim="800000"/>
                <a:headEnd/>
                <a:tailEnd/>
              </a:ln>
            </p:spPr>
            <p:txBody>
              <a:bodyPr/>
              <a:lstStyle/>
              <a:p>
                <a:pPr>
                  <a:defRPr/>
                </a:pPr>
                <a:endParaRPr lang="en-US" dirty="0"/>
              </a:p>
            </p:txBody>
          </p:sp>
          <p:sp>
            <p:nvSpPr>
              <p:cNvPr id="542153" name="Rectangle 1481"/>
              <p:cNvSpPr>
                <a:spLocks noChangeArrowheads="1"/>
              </p:cNvSpPr>
              <p:nvPr userDrawn="1"/>
            </p:nvSpPr>
            <p:spPr bwMode="auto">
              <a:xfrm>
                <a:off x="5786" y="2507"/>
                <a:ext cx="16" cy="6"/>
              </a:xfrm>
              <a:prstGeom prst="rect">
                <a:avLst/>
              </a:prstGeom>
              <a:solidFill>
                <a:srgbClr val="DFC793"/>
              </a:solidFill>
              <a:ln w="0">
                <a:noFill/>
                <a:miter lim="800000"/>
                <a:headEnd/>
                <a:tailEnd/>
              </a:ln>
            </p:spPr>
            <p:txBody>
              <a:bodyPr/>
              <a:lstStyle/>
              <a:p>
                <a:pPr>
                  <a:defRPr/>
                </a:pPr>
                <a:endParaRPr lang="en-US" dirty="0"/>
              </a:p>
            </p:txBody>
          </p:sp>
          <p:sp>
            <p:nvSpPr>
              <p:cNvPr id="542154" name="Rectangle 1482"/>
              <p:cNvSpPr>
                <a:spLocks noChangeArrowheads="1"/>
              </p:cNvSpPr>
              <p:nvPr userDrawn="1"/>
            </p:nvSpPr>
            <p:spPr bwMode="auto">
              <a:xfrm>
                <a:off x="3648" y="2513"/>
                <a:ext cx="50" cy="5"/>
              </a:xfrm>
              <a:prstGeom prst="rect">
                <a:avLst/>
              </a:prstGeom>
              <a:solidFill>
                <a:srgbClr val="DFC793"/>
              </a:solidFill>
              <a:ln w="0">
                <a:noFill/>
                <a:miter lim="800000"/>
                <a:headEnd/>
                <a:tailEnd/>
              </a:ln>
            </p:spPr>
            <p:txBody>
              <a:bodyPr/>
              <a:lstStyle/>
              <a:p>
                <a:pPr>
                  <a:defRPr/>
                </a:pPr>
                <a:endParaRPr lang="en-US" dirty="0"/>
              </a:p>
            </p:txBody>
          </p:sp>
          <p:sp>
            <p:nvSpPr>
              <p:cNvPr id="542155" name="Rectangle 1483"/>
              <p:cNvSpPr>
                <a:spLocks noChangeArrowheads="1"/>
              </p:cNvSpPr>
              <p:nvPr userDrawn="1"/>
            </p:nvSpPr>
            <p:spPr bwMode="auto">
              <a:xfrm>
                <a:off x="4583" y="2513"/>
                <a:ext cx="179" cy="5"/>
              </a:xfrm>
              <a:prstGeom prst="rect">
                <a:avLst/>
              </a:prstGeom>
              <a:solidFill>
                <a:srgbClr val="DFC793"/>
              </a:solidFill>
              <a:ln w="0">
                <a:noFill/>
                <a:miter lim="800000"/>
                <a:headEnd/>
                <a:tailEnd/>
              </a:ln>
            </p:spPr>
            <p:txBody>
              <a:bodyPr/>
              <a:lstStyle/>
              <a:p>
                <a:pPr>
                  <a:defRPr/>
                </a:pPr>
                <a:endParaRPr lang="en-US" dirty="0"/>
              </a:p>
            </p:txBody>
          </p:sp>
          <p:sp>
            <p:nvSpPr>
              <p:cNvPr id="542156" name="Rectangle 1484"/>
              <p:cNvSpPr>
                <a:spLocks noChangeArrowheads="1"/>
              </p:cNvSpPr>
              <p:nvPr userDrawn="1"/>
            </p:nvSpPr>
            <p:spPr bwMode="auto">
              <a:xfrm>
                <a:off x="5786" y="2513"/>
                <a:ext cx="16" cy="5"/>
              </a:xfrm>
              <a:prstGeom prst="rect">
                <a:avLst/>
              </a:prstGeom>
              <a:solidFill>
                <a:srgbClr val="DFC793"/>
              </a:solidFill>
              <a:ln w="0">
                <a:noFill/>
                <a:miter lim="800000"/>
                <a:headEnd/>
                <a:tailEnd/>
              </a:ln>
            </p:spPr>
            <p:txBody>
              <a:bodyPr/>
              <a:lstStyle/>
              <a:p>
                <a:pPr>
                  <a:defRPr/>
                </a:pPr>
                <a:endParaRPr lang="en-US" dirty="0"/>
              </a:p>
            </p:txBody>
          </p:sp>
          <p:sp>
            <p:nvSpPr>
              <p:cNvPr id="542157" name="Rectangle 1485"/>
              <p:cNvSpPr>
                <a:spLocks noChangeArrowheads="1"/>
              </p:cNvSpPr>
              <p:nvPr userDrawn="1"/>
            </p:nvSpPr>
            <p:spPr bwMode="auto">
              <a:xfrm>
                <a:off x="3648" y="2518"/>
                <a:ext cx="50" cy="6"/>
              </a:xfrm>
              <a:prstGeom prst="rect">
                <a:avLst/>
              </a:prstGeom>
              <a:solidFill>
                <a:srgbClr val="DFC793"/>
              </a:solidFill>
              <a:ln w="0">
                <a:noFill/>
                <a:miter lim="800000"/>
                <a:headEnd/>
                <a:tailEnd/>
              </a:ln>
            </p:spPr>
            <p:txBody>
              <a:bodyPr/>
              <a:lstStyle/>
              <a:p>
                <a:pPr>
                  <a:defRPr/>
                </a:pPr>
                <a:endParaRPr lang="en-US" dirty="0"/>
              </a:p>
            </p:txBody>
          </p:sp>
          <p:sp>
            <p:nvSpPr>
              <p:cNvPr id="542158" name="Rectangle 1486"/>
              <p:cNvSpPr>
                <a:spLocks noChangeArrowheads="1"/>
              </p:cNvSpPr>
              <p:nvPr userDrawn="1"/>
            </p:nvSpPr>
            <p:spPr bwMode="auto">
              <a:xfrm>
                <a:off x="4594" y="2518"/>
                <a:ext cx="184" cy="6"/>
              </a:xfrm>
              <a:prstGeom prst="rect">
                <a:avLst/>
              </a:prstGeom>
              <a:solidFill>
                <a:srgbClr val="DFC793"/>
              </a:solidFill>
              <a:ln w="0">
                <a:noFill/>
                <a:miter lim="800000"/>
                <a:headEnd/>
                <a:tailEnd/>
              </a:ln>
            </p:spPr>
            <p:txBody>
              <a:bodyPr/>
              <a:lstStyle/>
              <a:p>
                <a:pPr>
                  <a:defRPr/>
                </a:pPr>
                <a:endParaRPr lang="en-US" dirty="0"/>
              </a:p>
            </p:txBody>
          </p:sp>
          <p:sp>
            <p:nvSpPr>
              <p:cNvPr id="542159" name="Rectangle 1487"/>
              <p:cNvSpPr>
                <a:spLocks noChangeArrowheads="1"/>
              </p:cNvSpPr>
              <p:nvPr userDrawn="1"/>
            </p:nvSpPr>
            <p:spPr bwMode="auto">
              <a:xfrm>
                <a:off x="5786" y="2518"/>
                <a:ext cx="16" cy="6"/>
              </a:xfrm>
              <a:prstGeom prst="rect">
                <a:avLst/>
              </a:prstGeom>
              <a:solidFill>
                <a:srgbClr val="DFC793"/>
              </a:solidFill>
              <a:ln w="0">
                <a:noFill/>
                <a:miter lim="800000"/>
                <a:headEnd/>
                <a:tailEnd/>
              </a:ln>
            </p:spPr>
            <p:txBody>
              <a:bodyPr/>
              <a:lstStyle/>
              <a:p>
                <a:pPr>
                  <a:defRPr/>
                </a:pPr>
                <a:endParaRPr lang="en-US" dirty="0"/>
              </a:p>
            </p:txBody>
          </p:sp>
          <p:sp>
            <p:nvSpPr>
              <p:cNvPr id="542160" name="Rectangle 1488"/>
              <p:cNvSpPr>
                <a:spLocks noChangeArrowheads="1"/>
              </p:cNvSpPr>
              <p:nvPr userDrawn="1"/>
            </p:nvSpPr>
            <p:spPr bwMode="auto">
              <a:xfrm>
                <a:off x="3648" y="2524"/>
                <a:ext cx="56" cy="5"/>
              </a:xfrm>
              <a:prstGeom prst="rect">
                <a:avLst/>
              </a:prstGeom>
              <a:solidFill>
                <a:srgbClr val="DFC793"/>
              </a:solidFill>
              <a:ln w="0">
                <a:noFill/>
                <a:miter lim="800000"/>
                <a:headEnd/>
                <a:tailEnd/>
              </a:ln>
            </p:spPr>
            <p:txBody>
              <a:bodyPr/>
              <a:lstStyle/>
              <a:p>
                <a:pPr>
                  <a:defRPr/>
                </a:pPr>
                <a:endParaRPr lang="en-US" dirty="0"/>
              </a:p>
            </p:txBody>
          </p:sp>
          <p:sp>
            <p:nvSpPr>
              <p:cNvPr id="542161" name="Rectangle 1489"/>
              <p:cNvSpPr>
                <a:spLocks noChangeArrowheads="1"/>
              </p:cNvSpPr>
              <p:nvPr userDrawn="1"/>
            </p:nvSpPr>
            <p:spPr bwMode="auto">
              <a:xfrm>
                <a:off x="4594" y="2524"/>
                <a:ext cx="196" cy="5"/>
              </a:xfrm>
              <a:prstGeom prst="rect">
                <a:avLst/>
              </a:prstGeom>
              <a:solidFill>
                <a:srgbClr val="DFC793"/>
              </a:solidFill>
              <a:ln w="0">
                <a:noFill/>
                <a:miter lim="800000"/>
                <a:headEnd/>
                <a:tailEnd/>
              </a:ln>
            </p:spPr>
            <p:txBody>
              <a:bodyPr/>
              <a:lstStyle/>
              <a:p>
                <a:pPr>
                  <a:defRPr/>
                </a:pPr>
                <a:endParaRPr lang="en-US" dirty="0"/>
              </a:p>
            </p:txBody>
          </p:sp>
          <p:sp>
            <p:nvSpPr>
              <p:cNvPr id="542162" name="Rectangle 1490"/>
              <p:cNvSpPr>
                <a:spLocks noChangeArrowheads="1"/>
              </p:cNvSpPr>
              <p:nvPr userDrawn="1"/>
            </p:nvSpPr>
            <p:spPr bwMode="auto">
              <a:xfrm>
                <a:off x="5786" y="2524"/>
                <a:ext cx="16" cy="5"/>
              </a:xfrm>
              <a:prstGeom prst="rect">
                <a:avLst/>
              </a:prstGeom>
              <a:solidFill>
                <a:srgbClr val="DFC793"/>
              </a:solidFill>
              <a:ln w="0">
                <a:noFill/>
                <a:miter lim="800000"/>
                <a:headEnd/>
                <a:tailEnd/>
              </a:ln>
            </p:spPr>
            <p:txBody>
              <a:bodyPr/>
              <a:lstStyle/>
              <a:p>
                <a:pPr>
                  <a:defRPr/>
                </a:pPr>
                <a:endParaRPr lang="en-US" dirty="0"/>
              </a:p>
            </p:txBody>
          </p:sp>
          <p:sp>
            <p:nvSpPr>
              <p:cNvPr id="542163" name="Rectangle 1491"/>
              <p:cNvSpPr>
                <a:spLocks noChangeArrowheads="1"/>
              </p:cNvSpPr>
              <p:nvPr userDrawn="1"/>
            </p:nvSpPr>
            <p:spPr bwMode="auto">
              <a:xfrm>
                <a:off x="3648" y="2529"/>
                <a:ext cx="62" cy="6"/>
              </a:xfrm>
              <a:prstGeom prst="rect">
                <a:avLst/>
              </a:prstGeom>
              <a:solidFill>
                <a:srgbClr val="DFC793"/>
              </a:solidFill>
              <a:ln w="0">
                <a:noFill/>
                <a:miter lim="800000"/>
                <a:headEnd/>
                <a:tailEnd/>
              </a:ln>
            </p:spPr>
            <p:txBody>
              <a:bodyPr/>
              <a:lstStyle/>
              <a:p>
                <a:pPr>
                  <a:defRPr/>
                </a:pPr>
                <a:endParaRPr lang="en-US" dirty="0"/>
              </a:p>
            </p:txBody>
          </p:sp>
          <p:sp>
            <p:nvSpPr>
              <p:cNvPr id="542164" name="Rectangle 1492"/>
              <p:cNvSpPr>
                <a:spLocks noChangeArrowheads="1"/>
              </p:cNvSpPr>
              <p:nvPr userDrawn="1"/>
            </p:nvSpPr>
            <p:spPr bwMode="auto">
              <a:xfrm>
                <a:off x="4521" y="2529"/>
                <a:ext cx="285" cy="6"/>
              </a:xfrm>
              <a:prstGeom prst="rect">
                <a:avLst/>
              </a:prstGeom>
              <a:solidFill>
                <a:srgbClr val="DFC793"/>
              </a:solidFill>
              <a:ln w="0">
                <a:noFill/>
                <a:miter lim="800000"/>
                <a:headEnd/>
                <a:tailEnd/>
              </a:ln>
            </p:spPr>
            <p:txBody>
              <a:bodyPr/>
              <a:lstStyle/>
              <a:p>
                <a:pPr>
                  <a:defRPr/>
                </a:pPr>
                <a:endParaRPr lang="en-US" dirty="0"/>
              </a:p>
            </p:txBody>
          </p:sp>
          <p:sp>
            <p:nvSpPr>
              <p:cNvPr id="542165" name="Rectangle 1493"/>
              <p:cNvSpPr>
                <a:spLocks noChangeArrowheads="1"/>
              </p:cNvSpPr>
              <p:nvPr userDrawn="1"/>
            </p:nvSpPr>
            <p:spPr bwMode="auto">
              <a:xfrm>
                <a:off x="5786" y="2529"/>
                <a:ext cx="16" cy="6"/>
              </a:xfrm>
              <a:prstGeom prst="rect">
                <a:avLst/>
              </a:prstGeom>
              <a:solidFill>
                <a:srgbClr val="DFC793"/>
              </a:solidFill>
              <a:ln w="0">
                <a:noFill/>
                <a:miter lim="800000"/>
                <a:headEnd/>
                <a:tailEnd/>
              </a:ln>
            </p:spPr>
            <p:txBody>
              <a:bodyPr/>
              <a:lstStyle/>
              <a:p>
                <a:pPr>
                  <a:defRPr/>
                </a:pPr>
                <a:endParaRPr lang="en-US" dirty="0"/>
              </a:p>
            </p:txBody>
          </p:sp>
          <p:sp>
            <p:nvSpPr>
              <p:cNvPr id="542166" name="Rectangle 1494"/>
              <p:cNvSpPr>
                <a:spLocks noChangeArrowheads="1"/>
              </p:cNvSpPr>
              <p:nvPr userDrawn="1"/>
            </p:nvSpPr>
            <p:spPr bwMode="auto">
              <a:xfrm>
                <a:off x="3648" y="2535"/>
                <a:ext cx="67" cy="6"/>
              </a:xfrm>
              <a:prstGeom prst="rect">
                <a:avLst/>
              </a:prstGeom>
              <a:solidFill>
                <a:srgbClr val="DFC793"/>
              </a:solidFill>
              <a:ln w="0">
                <a:noFill/>
                <a:miter lim="800000"/>
                <a:headEnd/>
                <a:tailEnd/>
              </a:ln>
            </p:spPr>
            <p:txBody>
              <a:bodyPr/>
              <a:lstStyle/>
              <a:p>
                <a:pPr>
                  <a:defRPr/>
                </a:pPr>
                <a:endParaRPr lang="en-US" dirty="0"/>
              </a:p>
            </p:txBody>
          </p:sp>
          <p:sp>
            <p:nvSpPr>
              <p:cNvPr id="542167" name="Rectangle 1495"/>
              <p:cNvSpPr>
                <a:spLocks noChangeArrowheads="1"/>
              </p:cNvSpPr>
              <p:nvPr userDrawn="1"/>
            </p:nvSpPr>
            <p:spPr bwMode="auto">
              <a:xfrm>
                <a:off x="4448" y="2535"/>
                <a:ext cx="370" cy="6"/>
              </a:xfrm>
              <a:prstGeom prst="rect">
                <a:avLst/>
              </a:prstGeom>
              <a:solidFill>
                <a:srgbClr val="DFC793"/>
              </a:solidFill>
              <a:ln w="0">
                <a:noFill/>
                <a:miter lim="800000"/>
                <a:headEnd/>
                <a:tailEnd/>
              </a:ln>
            </p:spPr>
            <p:txBody>
              <a:bodyPr/>
              <a:lstStyle/>
              <a:p>
                <a:pPr>
                  <a:defRPr/>
                </a:pPr>
                <a:endParaRPr lang="en-US" dirty="0"/>
              </a:p>
            </p:txBody>
          </p:sp>
          <p:sp>
            <p:nvSpPr>
              <p:cNvPr id="542168" name="Rectangle 1496"/>
              <p:cNvSpPr>
                <a:spLocks noChangeArrowheads="1"/>
              </p:cNvSpPr>
              <p:nvPr userDrawn="1"/>
            </p:nvSpPr>
            <p:spPr bwMode="auto">
              <a:xfrm>
                <a:off x="5786" y="2535"/>
                <a:ext cx="16" cy="6"/>
              </a:xfrm>
              <a:prstGeom prst="rect">
                <a:avLst/>
              </a:prstGeom>
              <a:solidFill>
                <a:srgbClr val="DFC793"/>
              </a:solidFill>
              <a:ln w="0">
                <a:noFill/>
                <a:miter lim="800000"/>
                <a:headEnd/>
                <a:tailEnd/>
              </a:ln>
            </p:spPr>
            <p:txBody>
              <a:bodyPr/>
              <a:lstStyle/>
              <a:p>
                <a:pPr>
                  <a:defRPr/>
                </a:pPr>
                <a:endParaRPr lang="en-US" dirty="0"/>
              </a:p>
            </p:txBody>
          </p:sp>
          <p:sp>
            <p:nvSpPr>
              <p:cNvPr id="542169" name="Rectangle 1497"/>
              <p:cNvSpPr>
                <a:spLocks noChangeArrowheads="1"/>
              </p:cNvSpPr>
              <p:nvPr userDrawn="1"/>
            </p:nvSpPr>
            <p:spPr bwMode="auto">
              <a:xfrm>
                <a:off x="3648" y="2541"/>
                <a:ext cx="73" cy="5"/>
              </a:xfrm>
              <a:prstGeom prst="rect">
                <a:avLst/>
              </a:prstGeom>
              <a:solidFill>
                <a:srgbClr val="DFC793"/>
              </a:solidFill>
              <a:ln w="0">
                <a:noFill/>
                <a:miter lim="800000"/>
                <a:headEnd/>
                <a:tailEnd/>
              </a:ln>
            </p:spPr>
            <p:txBody>
              <a:bodyPr/>
              <a:lstStyle/>
              <a:p>
                <a:pPr>
                  <a:defRPr/>
                </a:pPr>
                <a:endParaRPr lang="en-US" dirty="0"/>
              </a:p>
            </p:txBody>
          </p:sp>
          <p:sp>
            <p:nvSpPr>
              <p:cNvPr id="542170" name="Rectangle 1498"/>
              <p:cNvSpPr>
                <a:spLocks noChangeArrowheads="1"/>
              </p:cNvSpPr>
              <p:nvPr userDrawn="1"/>
            </p:nvSpPr>
            <p:spPr bwMode="auto">
              <a:xfrm>
                <a:off x="4375" y="2541"/>
                <a:ext cx="459" cy="5"/>
              </a:xfrm>
              <a:prstGeom prst="rect">
                <a:avLst/>
              </a:prstGeom>
              <a:solidFill>
                <a:srgbClr val="DFC793"/>
              </a:solidFill>
              <a:ln w="0">
                <a:noFill/>
                <a:miter lim="800000"/>
                <a:headEnd/>
                <a:tailEnd/>
              </a:ln>
            </p:spPr>
            <p:txBody>
              <a:bodyPr/>
              <a:lstStyle/>
              <a:p>
                <a:pPr>
                  <a:defRPr/>
                </a:pPr>
                <a:endParaRPr lang="en-US" dirty="0"/>
              </a:p>
            </p:txBody>
          </p:sp>
          <p:sp>
            <p:nvSpPr>
              <p:cNvPr id="542171" name="Rectangle 1499"/>
              <p:cNvSpPr>
                <a:spLocks noChangeArrowheads="1"/>
              </p:cNvSpPr>
              <p:nvPr userDrawn="1"/>
            </p:nvSpPr>
            <p:spPr bwMode="auto">
              <a:xfrm>
                <a:off x="5786" y="2541"/>
                <a:ext cx="16" cy="5"/>
              </a:xfrm>
              <a:prstGeom prst="rect">
                <a:avLst/>
              </a:prstGeom>
              <a:solidFill>
                <a:srgbClr val="DFC793"/>
              </a:solidFill>
              <a:ln w="0">
                <a:noFill/>
                <a:miter lim="800000"/>
                <a:headEnd/>
                <a:tailEnd/>
              </a:ln>
            </p:spPr>
            <p:txBody>
              <a:bodyPr/>
              <a:lstStyle/>
              <a:p>
                <a:pPr>
                  <a:defRPr/>
                </a:pPr>
                <a:endParaRPr lang="en-US" dirty="0"/>
              </a:p>
            </p:txBody>
          </p:sp>
          <p:sp>
            <p:nvSpPr>
              <p:cNvPr id="542172" name="Rectangle 1500"/>
              <p:cNvSpPr>
                <a:spLocks noChangeArrowheads="1"/>
              </p:cNvSpPr>
              <p:nvPr userDrawn="1"/>
            </p:nvSpPr>
            <p:spPr bwMode="auto">
              <a:xfrm>
                <a:off x="3648" y="2546"/>
                <a:ext cx="78" cy="6"/>
              </a:xfrm>
              <a:prstGeom prst="rect">
                <a:avLst/>
              </a:prstGeom>
              <a:solidFill>
                <a:srgbClr val="DFC793"/>
              </a:solidFill>
              <a:ln w="0">
                <a:noFill/>
                <a:miter lim="800000"/>
                <a:headEnd/>
                <a:tailEnd/>
              </a:ln>
            </p:spPr>
            <p:txBody>
              <a:bodyPr/>
              <a:lstStyle/>
              <a:p>
                <a:pPr>
                  <a:defRPr/>
                </a:pPr>
                <a:endParaRPr lang="en-US" dirty="0"/>
              </a:p>
            </p:txBody>
          </p:sp>
          <p:sp>
            <p:nvSpPr>
              <p:cNvPr id="542173" name="Rectangle 1501"/>
              <p:cNvSpPr>
                <a:spLocks noChangeArrowheads="1"/>
              </p:cNvSpPr>
              <p:nvPr userDrawn="1"/>
            </p:nvSpPr>
            <p:spPr bwMode="auto">
              <a:xfrm>
                <a:off x="4303" y="2546"/>
                <a:ext cx="543" cy="6"/>
              </a:xfrm>
              <a:prstGeom prst="rect">
                <a:avLst/>
              </a:prstGeom>
              <a:solidFill>
                <a:srgbClr val="DFC793"/>
              </a:solidFill>
              <a:ln w="0">
                <a:noFill/>
                <a:miter lim="800000"/>
                <a:headEnd/>
                <a:tailEnd/>
              </a:ln>
            </p:spPr>
            <p:txBody>
              <a:bodyPr/>
              <a:lstStyle/>
              <a:p>
                <a:pPr>
                  <a:defRPr/>
                </a:pPr>
                <a:endParaRPr lang="en-US" dirty="0"/>
              </a:p>
            </p:txBody>
          </p:sp>
          <p:sp>
            <p:nvSpPr>
              <p:cNvPr id="542174" name="Rectangle 1502"/>
              <p:cNvSpPr>
                <a:spLocks noChangeArrowheads="1"/>
              </p:cNvSpPr>
              <p:nvPr userDrawn="1"/>
            </p:nvSpPr>
            <p:spPr bwMode="auto">
              <a:xfrm>
                <a:off x="5786" y="2546"/>
                <a:ext cx="16" cy="6"/>
              </a:xfrm>
              <a:prstGeom prst="rect">
                <a:avLst/>
              </a:prstGeom>
              <a:solidFill>
                <a:srgbClr val="DFC793"/>
              </a:solidFill>
              <a:ln w="0">
                <a:noFill/>
                <a:miter lim="800000"/>
                <a:headEnd/>
                <a:tailEnd/>
              </a:ln>
            </p:spPr>
            <p:txBody>
              <a:bodyPr/>
              <a:lstStyle/>
              <a:p>
                <a:pPr>
                  <a:defRPr/>
                </a:pPr>
                <a:endParaRPr lang="en-US" dirty="0"/>
              </a:p>
            </p:txBody>
          </p:sp>
          <p:sp>
            <p:nvSpPr>
              <p:cNvPr id="542175" name="Rectangle 1503"/>
              <p:cNvSpPr>
                <a:spLocks noChangeArrowheads="1"/>
              </p:cNvSpPr>
              <p:nvPr userDrawn="1"/>
            </p:nvSpPr>
            <p:spPr bwMode="auto">
              <a:xfrm>
                <a:off x="3648" y="2552"/>
                <a:ext cx="84" cy="5"/>
              </a:xfrm>
              <a:prstGeom prst="rect">
                <a:avLst/>
              </a:prstGeom>
              <a:solidFill>
                <a:srgbClr val="DFC793"/>
              </a:solidFill>
              <a:ln w="0">
                <a:noFill/>
                <a:miter lim="800000"/>
                <a:headEnd/>
                <a:tailEnd/>
              </a:ln>
            </p:spPr>
            <p:txBody>
              <a:bodyPr/>
              <a:lstStyle/>
              <a:p>
                <a:pPr>
                  <a:defRPr/>
                </a:pPr>
                <a:endParaRPr lang="en-US" dirty="0"/>
              </a:p>
            </p:txBody>
          </p:sp>
          <p:sp>
            <p:nvSpPr>
              <p:cNvPr id="542176" name="Rectangle 1504"/>
              <p:cNvSpPr>
                <a:spLocks noChangeArrowheads="1"/>
              </p:cNvSpPr>
              <p:nvPr userDrawn="1"/>
            </p:nvSpPr>
            <p:spPr bwMode="auto">
              <a:xfrm>
                <a:off x="4224" y="2552"/>
                <a:ext cx="633" cy="5"/>
              </a:xfrm>
              <a:prstGeom prst="rect">
                <a:avLst/>
              </a:prstGeom>
              <a:solidFill>
                <a:srgbClr val="DFC793"/>
              </a:solidFill>
              <a:ln w="0">
                <a:noFill/>
                <a:miter lim="800000"/>
                <a:headEnd/>
                <a:tailEnd/>
              </a:ln>
            </p:spPr>
            <p:txBody>
              <a:bodyPr/>
              <a:lstStyle/>
              <a:p>
                <a:pPr>
                  <a:defRPr/>
                </a:pPr>
                <a:endParaRPr lang="en-US" dirty="0"/>
              </a:p>
            </p:txBody>
          </p:sp>
          <p:sp>
            <p:nvSpPr>
              <p:cNvPr id="542177" name="Rectangle 1505"/>
              <p:cNvSpPr>
                <a:spLocks noChangeArrowheads="1"/>
              </p:cNvSpPr>
              <p:nvPr userDrawn="1"/>
            </p:nvSpPr>
            <p:spPr bwMode="auto">
              <a:xfrm>
                <a:off x="5786" y="2552"/>
                <a:ext cx="16" cy="5"/>
              </a:xfrm>
              <a:prstGeom prst="rect">
                <a:avLst/>
              </a:prstGeom>
              <a:solidFill>
                <a:srgbClr val="DFC793"/>
              </a:solidFill>
              <a:ln w="0">
                <a:noFill/>
                <a:miter lim="800000"/>
                <a:headEnd/>
                <a:tailEnd/>
              </a:ln>
            </p:spPr>
            <p:txBody>
              <a:bodyPr/>
              <a:lstStyle/>
              <a:p>
                <a:pPr>
                  <a:defRPr/>
                </a:pPr>
                <a:endParaRPr lang="en-US" dirty="0"/>
              </a:p>
            </p:txBody>
          </p:sp>
          <p:sp>
            <p:nvSpPr>
              <p:cNvPr id="542178" name="Rectangle 1506"/>
              <p:cNvSpPr>
                <a:spLocks noChangeArrowheads="1"/>
              </p:cNvSpPr>
              <p:nvPr userDrawn="1"/>
            </p:nvSpPr>
            <p:spPr bwMode="auto">
              <a:xfrm>
                <a:off x="3648" y="2557"/>
                <a:ext cx="84" cy="6"/>
              </a:xfrm>
              <a:prstGeom prst="rect">
                <a:avLst/>
              </a:prstGeom>
              <a:solidFill>
                <a:srgbClr val="DFC793"/>
              </a:solidFill>
              <a:ln w="0">
                <a:noFill/>
                <a:miter lim="800000"/>
                <a:headEnd/>
                <a:tailEnd/>
              </a:ln>
            </p:spPr>
            <p:txBody>
              <a:bodyPr/>
              <a:lstStyle/>
              <a:p>
                <a:pPr>
                  <a:defRPr/>
                </a:pPr>
                <a:endParaRPr lang="en-US" dirty="0"/>
              </a:p>
            </p:txBody>
          </p:sp>
          <p:sp>
            <p:nvSpPr>
              <p:cNvPr id="542179" name="Rectangle 1507"/>
              <p:cNvSpPr>
                <a:spLocks noChangeArrowheads="1"/>
              </p:cNvSpPr>
              <p:nvPr userDrawn="1"/>
            </p:nvSpPr>
            <p:spPr bwMode="auto">
              <a:xfrm>
                <a:off x="4152" y="2557"/>
                <a:ext cx="705" cy="6"/>
              </a:xfrm>
              <a:prstGeom prst="rect">
                <a:avLst/>
              </a:prstGeom>
              <a:solidFill>
                <a:srgbClr val="DFC793"/>
              </a:solidFill>
              <a:ln w="0">
                <a:noFill/>
                <a:miter lim="800000"/>
                <a:headEnd/>
                <a:tailEnd/>
              </a:ln>
            </p:spPr>
            <p:txBody>
              <a:bodyPr/>
              <a:lstStyle/>
              <a:p>
                <a:pPr>
                  <a:defRPr/>
                </a:pPr>
                <a:endParaRPr lang="en-US" dirty="0"/>
              </a:p>
            </p:txBody>
          </p:sp>
          <p:sp>
            <p:nvSpPr>
              <p:cNvPr id="542180" name="Rectangle 1508"/>
              <p:cNvSpPr>
                <a:spLocks noChangeArrowheads="1"/>
              </p:cNvSpPr>
              <p:nvPr userDrawn="1"/>
            </p:nvSpPr>
            <p:spPr bwMode="auto">
              <a:xfrm>
                <a:off x="5786" y="2557"/>
                <a:ext cx="16" cy="6"/>
              </a:xfrm>
              <a:prstGeom prst="rect">
                <a:avLst/>
              </a:prstGeom>
              <a:solidFill>
                <a:srgbClr val="DFC793"/>
              </a:solidFill>
              <a:ln w="0">
                <a:noFill/>
                <a:miter lim="800000"/>
                <a:headEnd/>
                <a:tailEnd/>
              </a:ln>
            </p:spPr>
            <p:txBody>
              <a:bodyPr/>
              <a:lstStyle/>
              <a:p>
                <a:pPr>
                  <a:defRPr/>
                </a:pPr>
                <a:endParaRPr lang="en-US" dirty="0"/>
              </a:p>
            </p:txBody>
          </p:sp>
          <p:sp>
            <p:nvSpPr>
              <p:cNvPr id="542181" name="Rectangle 1509"/>
              <p:cNvSpPr>
                <a:spLocks noChangeArrowheads="1"/>
              </p:cNvSpPr>
              <p:nvPr userDrawn="1"/>
            </p:nvSpPr>
            <p:spPr bwMode="auto">
              <a:xfrm>
                <a:off x="3648" y="2563"/>
                <a:ext cx="101" cy="5"/>
              </a:xfrm>
              <a:prstGeom prst="rect">
                <a:avLst/>
              </a:prstGeom>
              <a:solidFill>
                <a:srgbClr val="DFC793"/>
              </a:solidFill>
              <a:ln w="0">
                <a:noFill/>
                <a:miter lim="800000"/>
                <a:headEnd/>
                <a:tailEnd/>
              </a:ln>
            </p:spPr>
            <p:txBody>
              <a:bodyPr/>
              <a:lstStyle/>
              <a:p>
                <a:pPr>
                  <a:defRPr/>
                </a:pPr>
                <a:endParaRPr lang="en-US" dirty="0"/>
              </a:p>
            </p:txBody>
          </p:sp>
          <p:sp>
            <p:nvSpPr>
              <p:cNvPr id="542182" name="Rectangle 1510"/>
              <p:cNvSpPr>
                <a:spLocks noChangeArrowheads="1"/>
              </p:cNvSpPr>
              <p:nvPr userDrawn="1"/>
            </p:nvSpPr>
            <p:spPr bwMode="auto">
              <a:xfrm>
                <a:off x="4079" y="2563"/>
                <a:ext cx="778" cy="5"/>
              </a:xfrm>
              <a:prstGeom prst="rect">
                <a:avLst/>
              </a:prstGeom>
              <a:solidFill>
                <a:srgbClr val="DFC793"/>
              </a:solidFill>
              <a:ln w="0">
                <a:noFill/>
                <a:miter lim="800000"/>
                <a:headEnd/>
                <a:tailEnd/>
              </a:ln>
            </p:spPr>
            <p:txBody>
              <a:bodyPr/>
              <a:lstStyle/>
              <a:p>
                <a:pPr>
                  <a:defRPr/>
                </a:pPr>
                <a:endParaRPr lang="en-US" dirty="0"/>
              </a:p>
            </p:txBody>
          </p:sp>
          <p:sp>
            <p:nvSpPr>
              <p:cNvPr id="542183" name="Rectangle 1511"/>
              <p:cNvSpPr>
                <a:spLocks noChangeArrowheads="1"/>
              </p:cNvSpPr>
              <p:nvPr userDrawn="1"/>
            </p:nvSpPr>
            <p:spPr bwMode="auto">
              <a:xfrm>
                <a:off x="5786" y="2563"/>
                <a:ext cx="16" cy="5"/>
              </a:xfrm>
              <a:prstGeom prst="rect">
                <a:avLst/>
              </a:prstGeom>
              <a:solidFill>
                <a:srgbClr val="DFC793"/>
              </a:solidFill>
              <a:ln w="0">
                <a:noFill/>
                <a:miter lim="800000"/>
                <a:headEnd/>
                <a:tailEnd/>
              </a:ln>
            </p:spPr>
            <p:txBody>
              <a:bodyPr/>
              <a:lstStyle/>
              <a:p>
                <a:pPr>
                  <a:defRPr/>
                </a:pPr>
                <a:endParaRPr lang="en-US" dirty="0"/>
              </a:p>
            </p:txBody>
          </p:sp>
          <p:sp>
            <p:nvSpPr>
              <p:cNvPr id="542184" name="Rectangle 1512"/>
              <p:cNvSpPr>
                <a:spLocks noChangeArrowheads="1"/>
              </p:cNvSpPr>
              <p:nvPr userDrawn="1"/>
            </p:nvSpPr>
            <p:spPr bwMode="auto">
              <a:xfrm>
                <a:off x="3648" y="2568"/>
                <a:ext cx="118" cy="6"/>
              </a:xfrm>
              <a:prstGeom prst="rect">
                <a:avLst/>
              </a:prstGeom>
              <a:solidFill>
                <a:srgbClr val="DFC793"/>
              </a:solidFill>
              <a:ln w="0">
                <a:noFill/>
                <a:miter lim="800000"/>
                <a:headEnd/>
                <a:tailEnd/>
              </a:ln>
            </p:spPr>
            <p:txBody>
              <a:bodyPr/>
              <a:lstStyle/>
              <a:p>
                <a:pPr>
                  <a:defRPr/>
                </a:pPr>
                <a:endParaRPr lang="en-US" dirty="0"/>
              </a:p>
            </p:txBody>
          </p:sp>
          <p:sp>
            <p:nvSpPr>
              <p:cNvPr id="542185" name="Rectangle 1513"/>
              <p:cNvSpPr>
                <a:spLocks noChangeArrowheads="1"/>
              </p:cNvSpPr>
              <p:nvPr userDrawn="1"/>
            </p:nvSpPr>
            <p:spPr bwMode="auto">
              <a:xfrm>
                <a:off x="4006" y="2568"/>
                <a:ext cx="845" cy="6"/>
              </a:xfrm>
              <a:prstGeom prst="rect">
                <a:avLst/>
              </a:prstGeom>
              <a:solidFill>
                <a:srgbClr val="DFC793"/>
              </a:solidFill>
              <a:ln w="0">
                <a:noFill/>
                <a:miter lim="800000"/>
                <a:headEnd/>
                <a:tailEnd/>
              </a:ln>
            </p:spPr>
            <p:txBody>
              <a:bodyPr/>
              <a:lstStyle/>
              <a:p>
                <a:pPr>
                  <a:defRPr/>
                </a:pPr>
                <a:endParaRPr lang="en-US" dirty="0"/>
              </a:p>
            </p:txBody>
          </p:sp>
          <p:sp>
            <p:nvSpPr>
              <p:cNvPr id="542186" name="Rectangle 1514"/>
              <p:cNvSpPr>
                <a:spLocks noChangeArrowheads="1"/>
              </p:cNvSpPr>
              <p:nvPr userDrawn="1"/>
            </p:nvSpPr>
            <p:spPr bwMode="auto">
              <a:xfrm>
                <a:off x="5786" y="2568"/>
                <a:ext cx="16" cy="6"/>
              </a:xfrm>
              <a:prstGeom prst="rect">
                <a:avLst/>
              </a:prstGeom>
              <a:solidFill>
                <a:srgbClr val="DFC793"/>
              </a:solidFill>
              <a:ln w="0">
                <a:noFill/>
                <a:miter lim="800000"/>
                <a:headEnd/>
                <a:tailEnd/>
              </a:ln>
            </p:spPr>
            <p:txBody>
              <a:bodyPr/>
              <a:lstStyle/>
              <a:p>
                <a:pPr>
                  <a:defRPr/>
                </a:pPr>
                <a:endParaRPr lang="en-US" dirty="0"/>
              </a:p>
            </p:txBody>
          </p:sp>
          <p:sp>
            <p:nvSpPr>
              <p:cNvPr id="542187" name="Rectangle 1515"/>
              <p:cNvSpPr>
                <a:spLocks noChangeArrowheads="1"/>
              </p:cNvSpPr>
              <p:nvPr userDrawn="1"/>
            </p:nvSpPr>
            <p:spPr bwMode="auto">
              <a:xfrm>
                <a:off x="3648" y="2574"/>
                <a:ext cx="134" cy="6"/>
              </a:xfrm>
              <a:prstGeom prst="rect">
                <a:avLst/>
              </a:prstGeom>
              <a:solidFill>
                <a:srgbClr val="DFC793"/>
              </a:solidFill>
              <a:ln w="0">
                <a:noFill/>
                <a:miter lim="800000"/>
                <a:headEnd/>
                <a:tailEnd/>
              </a:ln>
            </p:spPr>
            <p:txBody>
              <a:bodyPr/>
              <a:lstStyle/>
              <a:p>
                <a:pPr>
                  <a:defRPr/>
                </a:pPr>
                <a:endParaRPr lang="en-US" dirty="0"/>
              </a:p>
            </p:txBody>
          </p:sp>
          <p:sp>
            <p:nvSpPr>
              <p:cNvPr id="542188" name="Rectangle 1516"/>
              <p:cNvSpPr>
                <a:spLocks noChangeArrowheads="1"/>
              </p:cNvSpPr>
              <p:nvPr userDrawn="1"/>
            </p:nvSpPr>
            <p:spPr bwMode="auto">
              <a:xfrm>
                <a:off x="3933" y="2574"/>
                <a:ext cx="918" cy="6"/>
              </a:xfrm>
              <a:prstGeom prst="rect">
                <a:avLst/>
              </a:prstGeom>
              <a:solidFill>
                <a:srgbClr val="DFC793"/>
              </a:solidFill>
              <a:ln w="0">
                <a:noFill/>
                <a:miter lim="800000"/>
                <a:headEnd/>
                <a:tailEnd/>
              </a:ln>
            </p:spPr>
            <p:txBody>
              <a:bodyPr/>
              <a:lstStyle/>
              <a:p>
                <a:pPr>
                  <a:defRPr/>
                </a:pPr>
                <a:endParaRPr lang="en-US" dirty="0"/>
              </a:p>
            </p:txBody>
          </p:sp>
          <p:sp>
            <p:nvSpPr>
              <p:cNvPr id="542189" name="Rectangle 1517"/>
              <p:cNvSpPr>
                <a:spLocks noChangeArrowheads="1"/>
              </p:cNvSpPr>
              <p:nvPr userDrawn="1"/>
            </p:nvSpPr>
            <p:spPr bwMode="auto">
              <a:xfrm>
                <a:off x="5786" y="2574"/>
                <a:ext cx="16" cy="6"/>
              </a:xfrm>
              <a:prstGeom prst="rect">
                <a:avLst/>
              </a:prstGeom>
              <a:solidFill>
                <a:srgbClr val="DFC793"/>
              </a:solidFill>
              <a:ln w="0">
                <a:noFill/>
                <a:miter lim="800000"/>
                <a:headEnd/>
                <a:tailEnd/>
              </a:ln>
            </p:spPr>
            <p:txBody>
              <a:bodyPr/>
              <a:lstStyle/>
              <a:p>
                <a:pPr>
                  <a:defRPr/>
                </a:pPr>
                <a:endParaRPr lang="en-US" dirty="0"/>
              </a:p>
            </p:txBody>
          </p:sp>
          <p:sp>
            <p:nvSpPr>
              <p:cNvPr id="542190" name="Rectangle 1518"/>
              <p:cNvSpPr>
                <a:spLocks noChangeArrowheads="1"/>
              </p:cNvSpPr>
              <p:nvPr userDrawn="1"/>
            </p:nvSpPr>
            <p:spPr bwMode="auto">
              <a:xfrm>
                <a:off x="3648" y="2580"/>
                <a:ext cx="1198" cy="5"/>
              </a:xfrm>
              <a:prstGeom prst="rect">
                <a:avLst/>
              </a:prstGeom>
              <a:solidFill>
                <a:srgbClr val="DFC793"/>
              </a:solidFill>
              <a:ln w="0">
                <a:noFill/>
                <a:miter lim="800000"/>
                <a:headEnd/>
                <a:tailEnd/>
              </a:ln>
            </p:spPr>
            <p:txBody>
              <a:bodyPr/>
              <a:lstStyle/>
              <a:p>
                <a:pPr>
                  <a:defRPr/>
                </a:pPr>
                <a:endParaRPr lang="en-US" dirty="0"/>
              </a:p>
            </p:txBody>
          </p:sp>
          <p:sp>
            <p:nvSpPr>
              <p:cNvPr id="542191" name="Rectangle 1519"/>
              <p:cNvSpPr>
                <a:spLocks noChangeArrowheads="1"/>
              </p:cNvSpPr>
              <p:nvPr userDrawn="1"/>
            </p:nvSpPr>
            <p:spPr bwMode="auto">
              <a:xfrm>
                <a:off x="5786" y="2580"/>
                <a:ext cx="16" cy="5"/>
              </a:xfrm>
              <a:prstGeom prst="rect">
                <a:avLst/>
              </a:prstGeom>
              <a:solidFill>
                <a:srgbClr val="DFC793"/>
              </a:solidFill>
              <a:ln w="0">
                <a:noFill/>
                <a:miter lim="800000"/>
                <a:headEnd/>
                <a:tailEnd/>
              </a:ln>
            </p:spPr>
            <p:txBody>
              <a:bodyPr/>
              <a:lstStyle/>
              <a:p>
                <a:pPr>
                  <a:defRPr/>
                </a:pPr>
                <a:endParaRPr lang="en-US" dirty="0"/>
              </a:p>
            </p:txBody>
          </p:sp>
          <p:sp>
            <p:nvSpPr>
              <p:cNvPr id="542192" name="Rectangle 1520"/>
              <p:cNvSpPr>
                <a:spLocks noChangeArrowheads="1"/>
              </p:cNvSpPr>
              <p:nvPr userDrawn="1"/>
            </p:nvSpPr>
            <p:spPr bwMode="auto">
              <a:xfrm>
                <a:off x="3648" y="2585"/>
                <a:ext cx="1198" cy="6"/>
              </a:xfrm>
              <a:prstGeom prst="rect">
                <a:avLst/>
              </a:prstGeom>
              <a:solidFill>
                <a:srgbClr val="DFC793"/>
              </a:solidFill>
              <a:ln w="0">
                <a:noFill/>
                <a:miter lim="800000"/>
                <a:headEnd/>
                <a:tailEnd/>
              </a:ln>
            </p:spPr>
            <p:txBody>
              <a:bodyPr/>
              <a:lstStyle/>
              <a:p>
                <a:pPr>
                  <a:defRPr/>
                </a:pPr>
                <a:endParaRPr lang="en-US" dirty="0"/>
              </a:p>
            </p:txBody>
          </p:sp>
          <p:sp>
            <p:nvSpPr>
              <p:cNvPr id="542193" name="Rectangle 1521"/>
              <p:cNvSpPr>
                <a:spLocks noChangeArrowheads="1"/>
              </p:cNvSpPr>
              <p:nvPr userDrawn="1"/>
            </p:nvSpPr>
            <p:spPr bwMode="auto">
              <a:xfrm>
                <a:off x="5786" y="2585"/>
                <a:ext cx="16" cy="6"/>
              </a:xfrm>
              <a:prstGeom prst="rect">
                <a:avLst/>
              </a:prstGeom>
              <a:solidFill>
                <a:srgbClr val="DFC793"/>
              </a:solidFill>
              <a:ln w="0">
                <a:noFill/>
                <a:miter lim="800000"/>
                <a:headEnd/>
                <a:tailEnd/>
              </a:ln>
            </p:spPr>
            <p:txBody>
              <a:bodyPr/>
              <a:lstStyle/>
              <a:p>
                <a:pPr>
                  <a:defRPr/>
                </a:pPr>
                <a:endParaRPr lang="en-US" dirty="0"/>
              </a:p>
            </p:txBody>
          </p:sp>
          <p:sp>
            <p:nvSpPr>
              <p:cNvPr id="542194" name="Rectangle 1522"/>
              <p:cNvSpPr>
                <a:spLocks noChangeArrowheads="1"/>
              </p:cNvSpPr>
              <p:nvPr userDrawn="1"/>
            </p:nvSpPr>
            <p:spPr bwMode="auto">
              <a:xfrm>
                <a:off x="3648" y="2591"/>
                <a:ext cx="1198" cy="5"/>
              </a:xfrm>
              <a:prstGeom prst="rect">
                <a:avLst/>
              </a:prstGeom>
              <a:solidFill>
                <a:srgbClr val="DFC793"/>
              </a:solidFill>
              <a:ln w="0">
                <a:noFill/>
                <a:miter lim="800000"/>
                <a:headEnd/>
                <a:tailEnd/>
              </a:ln>
            </p:spPr>
            <p:txBody>
              <a:bodyPr/>
              <a:lstStyle/>
              <a:p>
                <a:pPr>
                  <a:defRPr/>
                </a:pPr>
                <a:endParaRPr lang="en-US" dirty="0"/>
              </a:p>
            </p:txBody>
          </p:sp>
          <p:sp>
            <p:nvSpPr>
              <p:cNvPr id="542195" name="Rectangle 1523"/>
              <p:cNvSpPr>
                <a:spLocks noChangeArrowheads="1"/>
              </p:cNvSpPr>
              <p:nvPr userDrawn="1"/>
            </p:nvSpPr>
            <p:spPr bwMode="auto">
              <a:xfrm>
                <a:off x="5786" y="2591"/>
                <a:ext cx="16" cy="5"/>
              </a:xfrm>
              <a:prstGeom prst="rect">
                <a:avLst/>
              </a:prstGeom>
              <a:solidFill>
                <a:srgbClr val="DFC793"/>
              </a:solidFill>
              <a:ln w="0">
                <a:noFill/>
                <a:miter lim="800000"/>
                <a:headEnd/>
                <a:tailEnd/>
              </a:ln>
            </p:spPr>
            <p:txBody>
              <a:bodyPr/>
              <a:lstStyle/>
              <a:p>
                <a:pPr>
                  <a:defRPr/>
                </a:pPr>
                <a:endParaRPr lang="en-US" dirty="0"/>
              </a:p>
            </p:txBody>
          </p:sp>
          <p:sp>
            <p:nvSpPr>
              <p:cNvPr id="542196" name="Rectangle 1524"/>
              <p:cNvSpPr>
                <a:spLocks noChangeArrowheads="1"/>
              </p:cNvSpPr>
              <p:nvPr userDrawn="1"/>
            </p:nvSpPr>
            <p:spPr bwMode="auto">
              <a:xfrm>
                <a:off x="3648" y="2596"/>
                <a:ext cx="1192" cy="6"/>
              </a:xfrm>
              <a:prstGeom prst="rect">
                <a:avLst/>
              </a:prstGeom>
              <a:solidFill>
                <a:srgbClr val="DFC793"/>
              </a:solidFill>
              <a:ln w="0">
                <a:noFill/>
                <a:miter lim="800000"/>
                <a:headEnd/>
                <a:tailEnd/>
              </a:ln>
            </p:spPr>
            <p:txBody>
              <a:bodyPr/>
              <a:lstStyle/>
              <a:p>
                <a:pPr>
                  <a:defRPr/>
                </a:pPr>
                <a:endParaRPr lang="en-US" dirty="0"/>
              </a:p>
            </p:txBody>
          </p:sp>
          <p:sp>
            <p:nvSpPr>
              <p:cNvPr id="542197" name="Rectangle 1525"/>
              <p:cNvSpPr>
                <a:spLocks noChangeArrowheads="1"/>
              </p:cNvSpPr>
              <p:nvPr userDrawn="1"/>
            </p:nvSpPr>
            <p:spPr bwMode="auto">
              <a:xfrm>
                <a:off x="5786" y="2596"/>
                <a:ext cx="16" cy="6"/>
              </a:xfrm>
              <a:prstGeom prst="rect">
                <a:avLst/>
              </a:prstGeom>
              <a:solidFill>
                <a:srgbClr val="DFC793"/>
              </a:solidFill>
              <a:ln w="0">
                <a:noFill/>
                <a:miter lim="800000"/>
                <a:headEnd/>
                <a:tailEnd/>
              </a:ln>
            </p:spPr>
            <p:txBody>
              <a:bodyPr/>
              <a:lstStyle/>
              <a:p>
                <a:pPr>
                  <a:defRPr/>
                </a:pPr>
                <a:endParaRPr lang="en-US" dirty="0"/>
              </a:p>
            </p:txBody>
          </p:sp>
          <p:sp>
            <p:nvSpPr>
              <p:cNvPr id="542198" name="Rectangle 1526"/>
              <p:cNvSpPr>
                <a:spLocks noChangeArrowheads="1"/>
              </p:cNvSpPr>
              <p:nvPr userDrawn="1"/>
            </p:nvSpPr>
            <p:spPr bwMode="auto">
              <a:xfrm>
                <a:off x="3648" y="2602"/>
                <a:ext cx="1192" cy="6"/>
              </a:xfrm>
              <a:prstGeom prst="rect">
                <a:avLst/>
              </a:prstGeom>
              <a:solidFill>
                <a:srgbClr val="DFC793"/>
              </a:solidFill>
              <a:ln w="0">
                <a:noFill/>
                <a:miter lim="800000"/>
                <a:headEnd/>
                <a:tailEnd/>
              </a:ln>
            </p:spPr>
            <p:txBody>
              <a:bodyPr/>
              <a:lstStyle/>
              <a:p>
                <a:pPr>
                  <a:defRPr/>
                </a:pPr>
                <a:endParaRPr lang="en-US" dirty="0"/>
              </a:p>
            </p:txBody>
          </p:sp>
          <p:sp>
            <p:nvSpPr>
              <p:cNvPr id="542199" name="Rectangle 1527"/>
              <p:cNvSpPr>
                <a:spLocks noChangeArrowheads="1"/>
              </p:cNvSpPr>
              <p:nvPr userDrawn="1"/>
            </p:nvSpPr>
            <p:spPr bwMode="auto">
              <a:xfrm>
                <a:off x="5786" y="2602"/>
                <a:ext cx="16" cy="6"/>
              </a:xfrm>
              <a:prstGeom prst="rect">
                <a:avLst/>
              </a:prstGeom>
              <a:solidFill>
                <a:srgbClr val="DFC793"/>
              </a:solidFill>
              <a:ln w="0">
                <a:noFill/>
                <a:miter lim="800000"/>
                <a:headEnd/>
                <a:tailEnd/>
              </a:ln>
            </p:spPr>
            <p:txBody>
              <a:bodyPr/>
              <a:lstStyle/>
              <a:p>
                <a:pPr>
                  <a:defRPr/>
                </a:pPr>
                <a:endParaRPr lang="en-US" dirty="0"/>
              </a:p>
            </p:txBody>
          </p:sp>
          <p:sp>
            <p:nvSpPr>
              <p:cNvPr id="542200" name="Rectangle 1528"/>
              <p:cNvSpPr>
                <a:spLocks noChangeArrowheads="1"/>
              </p:cNvSpPr>
              <p:nvPr userDrawn="1"/>
            </p:nvSpPr>
            <p:spPr bwMode="auto">
              <a:xfrm>
                <a:off x="3648" y="2608"/>
                <a:ext cx="1186" cy="5"/>
              </a:xfrm>
              <a:prstGeom prst="rect">
                <a:avLst/>
              </a:prstGeom>
              <a:solidFill>
                <a:srgbClr val="DFC793"/>
              </a:solidFill>
              <a:ln w="0">
                <a:noFill/>
                <a:miter lim="800000"/>
                <a:headEnd/>
                <a:tailEnd/>
              </a:ln>
            </p:spPr>
            <p:txBody>
              <a:bodyPr/>
              <a:lstStyle/>
              <a:p>
                <a:pPr>
                  <a:defRPr/>
                </a:pPr>
                <a:endParaRPr lang="en-US" dirty="0"/>
              </a:p>
            </p:txBody>
          </p:sp>
          <p:sp>
            <p:nvSpPr>
              <p:cNvPr id="542201" name="Rectangle 1529"/>
              <p:cNvSpPr>
                <a:spLocks noChangeArrowheads="1"/>
              </p:cNvSpPr>
              <p:nvPr userDrawn="1"/>
            </p:nvSpPr>
            <p:spPr bwMode="auto">
              <a:xfrm>
                <a:off x="5786" y="2608"/>
                <a:ext cx="16" cy="5"/>
              </a:xfrm>
              <a:prstGeom prst="rect">
                <a:avLst/>
              </a:prstGeom>
              <a:solidFill>
                <a:srgbClr val="DFC793"/>
              </a:solidFill>
              <a:ln w="0">
                <a:noFill/>
                <a:miter lim="800000"/>
                <a:headEnd/>
                <a:tailEnd/>
              </a:ln>
            </p:spPr>
            <p:txBody>
              <a:bodyPr/>
              <a:lstStyle/>
              <a:p>
                <a:pPr>
                  <a:defRPr/>
                </a:pPr>
                <a:endParaRPr lang="en-US" dirty="0"/>
              </a:p>
            </p:txBody>
          </p:sp>
          <p:sp>
            <p:nvSpPr>
              <p:cNvPr id="542202" name="Rectangle 1530"/>
              <p:cNvSpPr>
                <a:spLocks noChangeArrowheads="1"/>
              </p:cNvSpPr>
              <p:nvPr userDrawn="1"/>
            </p:nvSpPr>
            <p:spPr bwMode="auto">
              <a:xfrm>
                <a:off x="3648" y="2613"/>
                <a:ext cx="1186" cy="6"/>
              </a:xfrm>
              <a:prstGeom prst="rect">
                <a:avLst/>
              </a:prstGeom>
              <a:solidFill>
                <a:srgbClr val="DFC793"/>
              </a:solidFill>
              <a:ln w="0">
                <a:noFill/>
                <a:miter lim="800000"/>
                <a:headEnd/>
                <a:tailEnd/>
              </a:ln>
            </p:spPr>
            <p:txBody>
              <a:bodyPr/>
              <a:lstStyle/>
              <a:p>
                <a:pPr>
                  <a:defRPr/>
                </a:pPr>
                <a:endParaRPr lang="en-US" dirty="0"/>
              </a:p>
            </p:txBody>
          </p:sp>
          <p:sp>
            <p:nvSpPr>
              <p:cNvPr id="542203" name="Rectangle 1531"/>
              <p:cNvSpPr>
                <a:spLocks noChangeArrowheads="1"/>
              </p:cNvSpPr>
              <p:nvPr userDrawn="1"/>
            </p:nvSpPr>
            <p:spPr bwMode="auto">
              <a:xfrm>
                <a:off x="5786" y="2613"/>
                <a:ext cx="16" cy="6"/>
              </a:xfrm>
              <a:prstGeom prst="rect">
                <a:avLst/>
              </a:prstGeom>
              <a:solidFill>
                <a:srgbClr val="DFC793"/>
              </a:solidFill>
              <a:ln w="0">
                <a:noFill/>
                <a:miter lim="800000"/>
                <a:headEnd/>
                <a:tailEnd/>
              </a:ln>
            </p:spPr>
            <p:txBody>
              <a:bodyPr/>
              <a:lstStyle/>
              <a:p>
                <a:pPr>
                  <a:defRPr/>
                </a:pPr>
                <a:endParaRPr lang="en-US" dirty="0"/>
              </a:p>
            </p:txBody>
          </p:sp>
          <p:sp>
            <p:nvSpPr>
              <p:cNvPr id="542204" name="Rectangle 1532"/>
              <p:cNvSpPr>
                <a:spLocks noChangeArrowheads="1"/>
              </p:cNvSpPr>
              <p:nvPr userDrawn="1"/>
            </p:nvSpPr>
            <p:spPr bwMode="auto">
              <a:xfrm>
                <a:off x="3648" y="2619"/>
                <a:ext cx="1181" cy="5"/>
              </a:xfrm>
              <a:prstGeom prst="rect">
                <a:avLst/>
              </a:prstGeom>
              <a:solidFill>
                <a:srgbClr val="DFC793"/>
              </a:solidFill>
              <a:ln w="0">
                <a:noFill/>
                <a:miter lim="800000"/>
                <a:headEnd/>
                <a:tailEnd/>
              </a:ln>
            </p:spPr>
            <p:txBody>
              <a:bodyPr/>
              <a:lstStyle/>
              <a:p>
                <a:pPr>
                  <a:defRPr/>
                </a:pPr>
                <a:endParaRPr lang="en-US" dirty="0"/>
              </a:p>
            </p:txBody>
          </p:sp>
          <p:sp>
            <p:nvSpPr>
              <p:cNvPr id="542205" name="Rectangle 1533"/>
              <p:cNvSpPr>
                <a:spLocks noChangeArrowheads="1"/>
              </p:cNvSpPr>
              <p:nvPr userDrawn="1"/>
            </p:nvSpPr>
            <p:spPr bwMode="auto">
              <a:xfrm>
                <a:off x="5786" y="2619"/>
                <a:ext cx="16" cy="5"/>
              </a:xfrm>
              <a:prstGeom prst="rect">
                <a:avLst/>
              </a:prstGeom>
              <a:solidFill>
                <a:srgbClr val="DFC793"/>
              </a:solidFill>
              <a:ln w="0">
                <a:noFill/>
                <a:miter lim="800000"/>
                <a:headEnd/>
                <a:tailEnd/>
              </a:ln>
            </p:spPr>
            <p:txBody>
              <a:bodyPr/>
              <a:lstStyle/>
              <a:p>
                <a:pPr>
                  <a:defRPr/>
                </a:pPr>
                <a:endParaRPr lang="en-US" dirty="0"/>
              </a:p>
            </p:txBody>
          </p:sp>
          <p:sp>
            <p:nvSpPr>
              <p:cNvPr id="542206" name="Rectangle 1534"/>
              <p:cNvSpPr>
                <a:spLocks noChangeArrowheads="1"/>
              </p:cNvSpPr>
              <p:nvPr userDrawn="1"/>
            </p:nvSpPr>
            <p:spPr bwMode="auto">
              <a:xfrm>
                <a:off x="3648" y="2624"/>
                <a:ext cx="1181" cy="6"/>
              </a:xfrm>
              <a:prstGeom prst="rect">
                <a:avLst/>
              </a:prstGeom>
              <a:solidFill>
                <a:srgbClr val="DFC793"/>
              </a:solidFill>
              <a:ln w="0">
                <a:noFill/>
                <a:miter lim="800000"/>
                <a:headEnd/>
                <a:tailEnd/>
              </a:ln>
            </p:spPr>
            <p:txBody>
              <a:bodyPr/>
              <a:lstStyle/>
              <a:p>
                <a:pPr>
                  <a:defRPr/>
                </a:pPr>
                <a:endParaRPr lang="en-US" dirty="0"/>
              </a:p>
            </p:txBody>
          </p:sp>
          <p:sp>
            <p:nvSpPr>
              <p:cNvPr id="542207" name="Rectangle 1535"/>
              <p:cNvSpPr>
                <a:spLocks noChangeArrowheads="1"/>
              </p:cNvSpPr>
              <p:nvPr userDrawn="1"/>
            </p:nvSpPr>
            <p:spPr bwMode="auto">
              <a:xfrm>
                <a:off x="5786" y="2624"/>
                <a:ext cx="16" cy="6"/>
              </a:xfrm>
              <a:prstGeom prst="rect">
                <a:avLst/>
              </a:prstGeom>
              <a:solidFill>
                <a:srgbClr val="DFC793"/>
              </a:solidFill>
              <a:ln w="0">
                <a:noFill/>
                <a:miter lim="800000"/>
                <a:headEnd/>
                <a:tailEnd/>
              </a:ln>
            </p:spPr>
            <p:txBody>
              <a:bodyPr/>
              <a:lstStyle/>
              <a:p>
                <a:pPr>
                  <a:defRPr/>
                </a:pPr>
                <a:endParaRPr lang="en-US" dirty="0"/>
              </a:p>
            </p:txBody>
          </p:sp>
          <p:sp>
            <p:nvSpPr>
              <p:cNvPr id="542208" name="Rectangle 1536"/>
              <p:cNvSpPr>
                <a:spLocks noChangeArrowheads="1"/>
              </p:cNvSpPr>
              <p:nvPr userDrawn="1"/>
            </p:nvSpPr>
            <p:spPr bwMode="auto">
              <a:xfrm>
                <a:off x="3648" y="2630"/>
                <a:ext cx="1181" cy="6"/>
              </a:xfrm>
              <a:prstGeom prst="rect">
                <a:avLst/>
              </a:prstGeom>
              <a:solidFill>
                <a:srgbClr val="DFC793"/>
              </a:solidFill>
              <a:ln w="0">
                <a:noFill/>
                <a:miter lim="800000"/>
                <a:headEnd/>
                <a:tailEnd/>
              </a:ln>
            </p:spPr>
            <p:txBody>
              <a:bodyPr/>
              <a:lstStyle/>
              <a:p>
                <a:pPr>
                  <a:defRPr/>
                </a:pPr>
                <a:endParaRPr lang="en-US" dirty="0"/>
              </a:p>
            </p:txBody>
          </p:sp>
          <p:sp>
            <p:nvSpPr>
              <p:cNvPr id="542209" name="Rectangle 1537"/>
              <p:cNvSpPr>
                <a:spLocks noChangeArrowheads="1"/>
              </p:cNvSpPr>
              <p:nvPr userDrawn="1"/>
            </p:nvSpPr>
            <p:spPr bwMode="auto">
              <a:xfrm>
                <a:off x="5786" y="2630"/>
                <a:ext cx="16" cy="6"/>
              </a:xfrm>
              <a:prstGeom prst="rect">
                <a:avLst/>
              </a:prstGeom>
              <a:solidFill>
                <a:srgbClr val="DFC793"/>
              </a:solidFill>
              <a:ln w="0">
                <a:noFill/>
                <a:miter lim="800000"/>
                <a:headEnd/>
                <a:tailEnd/>
              </a:ln>
            </p:spPr>
            <p:txBody>
              <a:bodyPr/>
              <a:lstStyle/>
              <a:p>
                <a:pPr>
                  <a:defRPr/>
                </a:pPr>
                <a:endParaRPr lang="en-US" dirty="0"/>
              </a:p>
            </p:txBody>
          </p:sp>
          <p:sp>
            <p:nvSpPr>
              <p:cNvPr id="542210" name="Rectangle 1538"/>
              <p:cNvSpPr>
                <a:spLocks noChangeArrowheads="1"/>
              </p:cNvSpPr>
              <p:nvPr userDrawn="1"/>
            </p:nvSpPr>
            <p:spPr bwMode="auto">
              <a:xfrm>
                <a:off x="3648" y="2636"/>
                <a:ext cx="1175" cy="5"/>
              </a:xfrm>
              <a:prstGeom prst="rect">
                <a:avLst/>
              </a:prstGeom>
              <a:solidFill>
                <a:srgbClr val="DFC793"/>
              </a:solidFill>
              <a:ln w="0">
                <a:noFill/>
                <a:miter lim="800000"/>
                <a:headEnd/>
                <a:tailEnd/>
              </a:ln>
            </p:spPr>
            <p:txBody>
              <a:bodyPr/>
              <a:lstStyle/>
              <a:p>
                <a:pPr>
                  <a:defRPr/>
                </a:pPr>
                <a:endParaRPr lang="en-US" dirty="0"/>
              </a:p>
            </p:txBody>
          </p:sp>
          <p:sp>
            <p:nvSpPr>
              <p:cNvPr id="542211" name="Rectangle 1539"/>
              <p:cNvSpPr>
                <a:spLocks noChangeArrowheads="1"/>
              </p:cNvSpPr>
              <p:nvPr userDrawn="1"/>
            </p:nvSpPr>
            <p:spPr bwMode="auto">
              <a:xfrm>
                <a:off x="5786" y="2636"/>
                <a:ext cx="16" cy="5"/>
              </a:xfrm>
              <a:prstGeom prst="rect">
                <a:avLst/>
              </a:prstGeom>
              <a:solidFill>
                <a:srgbClr val="DFC793"/>
              </a:solidFill>
              <a:ln w="0">
                <a:noFill/>
                <a:miter lim="800000"/>
                <a:headEnd/>
                <a:tailEnd/>
              </a:ln>
            </p:spPr>
            <p:txBody>
              <a:bodyPr/>
              <a:lstStyle/>
              <a:p>
                <a:pPr>
                  <a:defRPr/>
                </a:pPr>
                <a:endParaRPr lang="en-US" dirty="0"/>
              </a:p>
            </p:txBody>
          </p:sp>
          <p:sp>
            <p:nvSpPr>
              <p:cNvPr id="542212" name="Rectangle 1540"/>
              <p:cNvSpPr>
                <a:spLocks noChangeArrowheads="1"/>
              </p:cNvSpPr>
              <p:nvPr userDrawn="1"/>
            </p:nvSpPr>
            <p:spPr bwMode="auto">
              <a:xfrm>
                <a:off x="3648" y="2641"/>
                <a:ext cx="1175" cy="6"/>
              </a:xfrm>
              <a:prstGeom prst="rect">
                <a:avLst/>
              </a:prstGeom>
              <a:solidFill>
                <a:srgbClr val="DFC793"/>
              </a:solidFill>
              <a:ln w="0">
                <a:noFill/>
                <a:miter lim="800000"/>
                <a:headEnd/>
                <a:tailEnd/>
              </a:ln>
            </p:spPr>
            <p:txBody>
              <a:bodyPr/>
              <a:lstStyle/>
              <a:p>
                <a:pPr>
                  <a:defRPr/>
                </a:pPr>
                <a:endParaRPr lang="en-US" dirty="0"/>
              </a:p>
            </p:txBody>
          </p:sp>
          <p:sp>
            <p:nvSpPr>
              <p:cNvPr id="542213" name="Rectangle 1541"/>
              <p:cNvSpPr>
                <a:spLocks noChangeArrowheads="1"/>
              </p:cNvSpPr>
              <p:nvPr userDrawn="1"/>
            </p:nvSpPr>
            <p:spPr bwMode="auto">
              <a:xfrm>
                <a:off x="5786" y="2641"/>
                <a:ext cx="16" cy="6"/>
              </a:xfrm>
              <a:prstGeom prst="rect">
                <a:avLst/>
              </a:prstGeom>
              <a:solidFill>
                <a:srgbClr val="DFC793"/>
              </a:solidFill>
              <a:ln w="0">
                <a:noFill/>
                <a:miter lim="800000"/>
                <a:headEnd/>
                <a:tailEnd/>
              </a:ln>
            </p:spPr>
            <p:txBody>
              <a:bodyPr/>
              <a:lstStyle/>
              <a:p>
                <a:pPr>
                  <a:defRPr/>
                </a:pPr>
                <a:endParaRPr lang="en-US" dirty="0"/>
              </a:p>
            </p:txBody>
          </p:sp>
          <p:sp>
            <p:nvSpPr>
              <p:cNvPr id="542214" name="Rectangle 1542"/>
              <p:cNvSpPr>
                <a:spLocks noChangeArrowheads="1"/>
              </p:cNvSpPr>
              <p:nvPr userDrawn="1"/>
            </p:nvSpPr>
            <p:spPr bwMode="auto">
              <a:xfrm>
                <a:off x="3648" y="2647"/>
                <a:ext cx="1170" cy="5"/>
              </a:xfrm>
              <a:prstGeom prst="rect">
                <a:avLst/>
              </a:prstGeom>
              <a:solidFill>
                <a:srgbClr val="DFC793"/>
              </a:solidFill>
              <a:ln w="0">
                <a:noFill/>
                <a:miter lim="800000"/>
                <a:headEnd/>
                <a:tailEnd/>
              </a:ln>
            </p:spPr>
            <p:txBody>
              <a:bodyPr/>
              <a:lstStyle/>
              <a:p>
                <a:pPr>
                  <a:defRPr/>
                </a:pPr>
                <a:endParaRPr lang="en-US" dirty="0"/>
              </a:p>
            </p:txBody>
          </p:sp>
          <p:sp>
            <p:nvSpPr>
              <p:cNvPr id="542215" name="Rectangle 1543"/>
              <p:cNvSpPr>
                <a:spLocks noChangeArrowheads="1"/>
              </p:cNvSpPr>
              <p:nvPr userDrawn="1"/>
            </p:nvSpPr>
            <p:spPr bwMode="auto">
              <a:xfrm>
                <a:off x="5780" y="2647"/>
                <a:ext cx="22" cy="5"/>
              </a:xfrm>
              <a:prstGeom prst="rect">
                <a:avLst/>
              </a:prstGeom>
              <a:solidFill>
                <a:srgbClr val="DFC793"/>
              </a:solidFill>
              <a:ln w="0">
                <a:noFill/>
                <a:miter lim="800000"/>
                <a:headEnd/>
                <a:tailEnd/>
              </a:ln>
            </p:spPr>
            <p:txBody>
              <a:bodyPr/>
              <a:lstStyle/>
              <a:p>
                <a:pPr>
                  <a:defRPr/>
                </a:pPr>
                <a:endParaRPr lang="en-US" dirty="0"/>
              </a:p>
            </p:txBody>
          </p:sp>
          <p:sp>
            <p:nvSpPr>
              <p:cNvPr id="542216" name="Rectangle 1544"/>
              <p:cNvSpPr>
                <a:spLocks noChangeArrowheads="1"/>
              </p:cNvSpPr>
              <p:nvPr userDrawn="1"/>
            </p:nvSpPr>
            <p:spPr bwMode="auto">
              <a:xfrm>
                <a:off x="3648" y="2652"/>
                <a:ext cx="1170" cy="6"/>
              </a:xfrm>
              <a:prstGeom prst="rect">
                <a:avLst/>
              </a:prstGeom>
              <a:solidFill>
                <a:srgbClr val="DFC793"/>
              </a:solidFill>
              <a:ln w="0">
                <a:noFill/>
                <a:miter lim="800000"/>
                <a:headEnd/>
                <a:tailEnd/>
              </a:ln>
            </p:spPr>
            <p:txBody>
              <a:bodyPr/>
              <a:lstStyle/>
              <a:p>
                <a:pPr>
                  <a:defRPr/>
                </a:pPr>
                <a:endParaRPr lang="en-US" dirty="0"/>
              </a:p>
            </p:txBody>
          </p:sp>
          <p:sp>
            <p:nvSpPr>
              <p:cNvPr id="542217" name="Rectangle 1545"/>
              <p:cNvSpPr>
                <a:spLocks noChangeArrowheads="1"/>
              </p:cNvSpPr>
              <p:nvPr userDrawn="1"/>
            </p:nvSpPr>
            <p:spPr bwMode="auto">
              <a:xfrm>
                <a:off x="5780" y="2652"/>
                <a:ext cx="22" cy="6"/>
              </a:xfrm>
              <a:prstGeom prst="rect">
                <a:avLst/>
              </a:prstGeom>
              <a:solidFill>
                <a:srgbClr val="DFC793"/>
              </a:solidFill>
              <a:ln w="0">
                <a:noFill/>
                <a:miter lim="800000"/>
                <a:headEnd/>
                <a:tailEnd/>
              </a:ln>
            </p:spPr>
            <p:txBody>
              <a:bodyPr/>
              <a:lstStyle/>
              <a:p>
                <a:pPr>
                  <a:defRPr/>
                </a:pPr>
                <a:endParaRPr lang="en-US" dirty="0"/>
              </a:p>
            </p:txBody>
          </p:sp>
          <p:sp>
            <p:nvSpPr>
              <p:cNvPr id="542218" name="Rectangle 1546"/>
              <p:cNvSpPr>
                <a:spLocks noChangeArrowheads="1"/>
              </p:cNvSpPr>
              <p:nvPr userDrawn="1"/>
            </p:nvSpPr>
            <p:spPr bwMode="auto">
              <a:xfrm>
                <a:off x="3648" y="2658"/>
                <a:ext cx="1164" cy="6"/>
              </a:xfrm>
              <a:prstGeom prst="rect">
                <a:avLst/>
              </a:prstGeom>
              <a:solidFill>
                <a:srgbClr val="DFC793"/>
              </a:solidFill>
              <a:ln w="0">
                <a:noFill/>
                <a:miter lim="800000"/>
                <a:headEnd/>
                <a:tailEnd/>
              </a:ln>
            </p:spPr>
            <p:txBody>
              <a:bodyPr/>
              <a:lstStyle/>
              <a:p>
                <a:pPr>
                  <a:defRPr/>
                </a:pPr>
                <a:endParaRPr lang="en-US" dirty="0"/>
              </a:p>
            </p:txBody>
          </p:sp>
          <p:sp>
            <p:nvSpPr>
              <p:cNvPr id="542219" name="Rectangle 1547"/>
              <p:cNvSpPr>
                <a:spLocks noChangeArrowheads="1"/>
              </p:cNvSpPr>
              <p:nvPr userDrawn="1"/>
            </p:nvSpPr>
            <p:spPr bwMode="auto">
              <a:xfrm>
                <a:off x="5780" y="2658"/>
                <a:ext cx="22" cy="6"/>
              </a:xfrm>
              <a:prstGeom prst="rect">
                <a:avLst/>
              </a:prstGeom>
              <a:solidFill>
                <a:srgbClr val="DFC793"/>
              </a:solidFill>
              <a:ln w="0">
                <a:noFill/>
                <a:miter lim="800000"/>
                <a:headEnd/>
                <a:tailEnd/>
              </a:ln>
            </p:spPr>
            <p:txBody>
              <a:bodyPr/>
              <a:lstStyle/>
              <a:p>
                <a:pPr>
                  <a:defRPr/>
                </a:pPr>
                <a:endParaRPr lang="en-US" dirty="0"/>
              </a:p>
            </p:txBody>
          </p:sp>
          <p:sp>
            <p:nvSpPr>
              <p:cNvPr id="542220" name="Rectangle 1548"/>
              <p:cNvSpPr>
                <a:spLocks noChangeArrowheads="1"/>
              </p:cNvSpPr>
              <p:nvPr userDrawn="1"/>
            </p:nvSpPr>
            <p:spPr bwMode="auto">
              <a:xfrm>
                <a:off x="3648" y="2664"/>
                <a:ext cx="1164" cy="5"/>
              </a:xfrm>
              <a:prstGeom prst="rect">
                <a:avLst/>
              </a:prstGeom>
              <a:solidFill>
                <a:srgbClr val="DFC793"/>
              </a:solidFill>
              <a:ln w="0">
                <a:noFill/>
                <a:miter lim="800000"/>
                <a:headEnd/>
                <a:tailEnd/>
              </a:ln>
            </p:spPr>
            <p:txBody>
              <a:bodyPr/>
              <a:lstStyle/>
              <a:p>
                <a:pPr>
                  <a:defRPr/>
                </a:pPr>
                <a:endParaRPr lang="en-US" dirty="0"/>
              </a:p>
            </p:txBody>
          </p:sp>
          <p:sp>
            <p:nvSpPr>
              <p:cNvPr id="542221" name="Rectangle 1549"/>
              <p:cNvSpPr>
                <a:spLocks noChangeArrowheads="1"/>
              </p:cNvSpPr>
              <p:nvPr userDrawn="1"/>
            </p:nvSpPr>
            <p:spPr bwMode="auto">
              <a:xfrm>
                <a:off x="5780" y="2664"/>
                <a:ext cx="22" cy="5"/>
              </a:xfrm>
              <a:prstGeom prst="rect">
                <a:avLst/>
              </a:prstGeom>
              <a:solidFill>
                <a:srgbClr val="DFC793"/>
              </a:solidFill>
              <a:ln w="0">
                <a:noFill/>
                <a:miter lim="800000"/>
                <a:headEnd/>
                <a:tailEnd/>
              </a:ln>
            </p:spPr>
            <p:txBody>
              <a:bodyPr/>
              <a:lstStyle/>
              <a:p>
                <a:pPr>
                  <a:defRPr/>
                </a:pPr>
                <a:endParaRPr lang="en-US" dirty="0"/>
              </a:p>
            </p:txBody>
          </p:sp>
          <p:sp>
            <p:nvSpPr>
              <p:cNvPr id="542222" name="Rectangle 1550"/>
              <p:cNvSpPr>
                <a:spLocks noChangeArrowheads="1"/>
              </p:cNvSpPr>
              <p:nvPr userDrawn="1"/>
            </p:nvSpPr>
            <p:spPr bwMode="auto">
              <a:xfrm>
                <a:off x="3648" y="2669"/>
                <a:ext cx="1164" cy="6"/>
              </a:xfrm>
              <a:prstGeom prst="rect">
                <a:avLst/>
              </a:prstGeom>
              <a:solidFill>
                <a:srgbClr val="DFC793"/>
              </a:solidFill>
              <a:ln w="0">
                <a:noFill/>
                <a:miter lim="800000"/>
                <a:headEnd/>
                <a:tailEnd/>
              </a:ln>
            </p:spPr>
            <p:txBody>
              <a:bodyPr/>
              <a:lstStyle/>
              <a:p>
                <a:pPr>
                  <a:defRPr/>
                </a:pPr>
                <a:endParaRPr lang="en-US" dirty="0"/>
              </a:p>
            </p:txBody>
          </p:sp>
          <p:sp>
            <p:nvSpPr>
              <p:cNvPr id="542223" name="Rectangle 1551"/>
              <p:cNvSpPr>
                <a:spLocks noChangeArrowheads="1"/>
              </p:cNvSpPr>
              <p:nvPr userDrawn="1"/>
            </p:nvSpPr>
            <p:spPr bwMode="auto">
              <a:xfrm>
                <a:off x="5780" y="2669"/>
                <a:ext cx="22" cy="6"/>
              </a:xfrm>
              <a:prstGeom prst="rect">
                <a:avLst/>
              </a:prstGeom>
              <a:solidFill>
                <a:srgbClr val="DFC793"/>
              </a:solidFill>
              <a:ln w="0">
                <a:noFill/>
                <a:miter lim="800000"/>
                <a:headEnd/>
                <a:tailEnd/>
              </a:ln>
            </p:spPr>
            <p:txBody>
              <a:bodyPr/>
              <a:lstStyle/>
              <a:p>
                <a:pPr>
                  <a:defRPr/>
                </a:pPr>
                <a:endParaRPr lang="en-US" dirty="0"/>
              </a:p>
            </p:txBody>
          </p:sp>
          <p:sp>
            <p:nvSpPr>
              <p:cNvPr id="542224" name="Rectangle 1552"/>
              <p:cNvSpPr>
                <a:spLocks noChangeArrowheads="1"/>
              </p:cNvSpPr>
              <p:nvPr userDrawn="1"/>
            </p:nvSpPr>
            <p:spPr bwMode="auto">
              <a:xfrm>
                <a:off x="3648" y="2675"/>
                <a:ext cx="1158" cy="5"/>
              </a:xfrm>
              <a:prstGeom prst="rect">
                <a:avLst/>
              </a:prstGeom>
              <a:solidFill>
                <a:srgbClr val="DFC793"/>
              </a:solidFill>
              <a:ln w="0">
                <a:noFill/>
                <a:miter lim="800000"/>
                <a:headEnd/>
                <a:tailEnd/>
              </a:ln>
            </p:spPr>
            <p:txBody>
              <a:bodyPr/>
              <a:lstStyle/>
              <a:p>
                <a:pPr>
                  <a:defRPr/>
                </a:pPr>
                <a:endParaRPr lang="en-US" dirty="0"/>
              </a:p>
            </p:txBody>
          </p:sp>
          <p:sp>
            <p:nvSpPr>
              <p:cNvPr id="542225" name="Rectangle 1553"/>
              <p:cNvSpPr>
                <a:spLocks noChangeArrowheads="1"/>
              </p:cNvSpPr>
              <p:nvPr userDrawn="1"/>
            </p:nvSpPr>
            <p:spPr bwMode="auto">
              <a:xfrm>
                <a:off x="5780" y="2675"/>
                <a:ext cx="22" cy="5"/>
              </a:xfrm>
              <a:prstGeom prst="rect">
                <a:avLst/>
              </a:prstGeom>
              <a:solidFill>
                <a:srgbClr val="DFC793"/>
              </a:solidFill>
              <a:ln w="0">
                <a:noFill/>
                <a:miter lim="800000"/>
                <a:headEnd/>
                <a:tailEnd/>
              </a:ln>
            </p:spPr>
            <p:txBody>
              <a:bodyPr/>
              <a:lstStyle/>
              <a:p>
                <a:pPr>
                  <a:defRPr/>
                </a:pPr>
                <a:endParaRPr lang="en-US" dirty="0"/>
              </a:p>
            </p:txBody>
          </p:sp>
          <p:sp>
            <p:nvSpPr>
              <p:cNvPr id="542226" name="Rectangle 1554"/>
              <p:cNvSpPr>
                <a:spLocks noChangeArrowheads="1"/>
              </p:cNvSpPr>
              <p:nvPr userDrawn="1"/>
            </p:nvSpPr>
            <p:spPr bwMode="auto">
              <a:xfrm>
                <a:off x="3648" y="2680"/>
                <a:ext cx="845" cy="6"/>
              </a:xfrm>
              <a:prstGeom prst="rect">
                <a:avLst/>
              </a:prstGeom>
              <a:solidFill>
                <a:srgbClr val="DFC793"/>
              </a:solidFill>
              <a:ln w="0">
                <a:noFill/>
                <a:miter lim="800000"/>
                <a:headEnd/>
                <a:tailEnd/>
              </a:ln>
            </p:spPr>
            <p:txBody>
              <a:bodyPr/>
              <a:lstStyle/>
              <a:p>
                <a:pPr>
                  <a:defRPr/>
                </a:pPr>
                <a:endParaRPr lang="en-US" dirty="0"/>
              </a:p>
            </p:txBody>
          </p:sp>
          <p:sp>
            <p:nvSpPr>
              <p:cNvPr id="542227" name="Rectangle 1555"/>
              <p:cNvSpPr>
                <a:spLocks noChangeArrowheads="1"/>
              </p:cNvSpPr>
              <p:nvPr userDrawn="1"/>
            </p:nvSpPr>
            <p:spPr bwMode="auto">
              <a:xfrm>
                <a:off x="4555" y="2680"/>
                <a:ext cx="251" cy="6"/>
              </a:xfrm>
              <a:prstGeom prst="rect">
                <a:avLst/>
              </a:prstGeom>
              <a:solidFill>
                <a:srgbClr val="DFC793"/>
              </a:solidFill>
              <a:ln w="0">
                <a:noFill/>
                <a:miter lim="800000"/>
                <a:headEnd/>
                <a:tailEnd/>
              </a:ln>
            </p:spPr>
            <p:txBody>
              <a:bodyPr/>
              <a:lstStyle/>
              <a:p>
                <a:pPr>
                  <a:defRPr/>
                </a:pPr>
                <a:endParaRPr lang="en-US" dirty="0"/>
              </a:p>
            </p:txBody>
          </p:sp>
          <p:sp>
            <p:nvSpPr>
              <p:cNvPr id="542228" name="Rectangle 1556"/>
              <p:cNvSpPr>
                <a:spLocks noChangeArrowheads="1"/>
              </p:cNvSpPr>
              <p:nvPr userDrawn="1"/>
            </p:nvSpPr>
            <p:spPr bwMode="auto">
              <a:xfrm>
                <a:off x="5780" y="2680"/>
                <a:ext cx="22" cy="6"/>
              </a:xfrm>
              <a:prstGeom prst="rect">
                <a:avLst/>
              </a:prstGeom>
              <a:solidFill>
                <a:srgbClr val="DFC793"/>
              </a:solidFill>
              <a:ln w="0">
                <a:noFill/>
                <a:miter lim="800000"/>
                <a:headEnd/>
                <a:tailEnd/>
              </a:ln>
            </p:spPr>
            <p:txBody>
              <a:bodyPr/>
              <a:lstStyle/>
              <a:p>
                <a:pPr>
                  <a:defRPr/>
                </a:pPr>
                <a:endParaRPr lang="en-US" dirty="0"/>
              </a:p>
            </p:txBody>
          </p:sp>
          <p:sp>
            <p:nvSpPr>
              <p:cNvPr id="542229" name="Rectangle 1557"/>
              <p:cNvSpPr>
                <a:spLocks noChangeArrowheads="1"/>
              </p:cNvSpPr>
              <p:nvPr userDrawn="1"/>
            </p:nvSpPr>
            <p:spPr bwMode="auto">
              <a:xfrm>
                <a:off x="3648" y="2686"/>
                <a:ext cx="778" cy="6"/>
              </a:xfrm>
              <a:prstGeom prst="rect">
                <a:avLst/>
              </a:prstGeom>
              <a:solidFill>
                <a:srgbClr val="DFC793"/>
              </a:solidFill>
              <a:ln w="0">
                <a:noFill/>
                <a:miter lim="800000"/>
                <a:headEnd/>
                <a:tailEnd/>
              </a:ln>
            </p:spPr>
            <p:txBody>
              <a:bodyPr/>
              <a:lstStyle/>
              <a:p>
                <a:pPr>
                  <a:defRPr/>
                </a:pPr>
                <a:endParaRPr lang="en-US" dirty="0"/>
              </a:p>
            </p:txBody>
          </p:sp>
          <p:sp>
            <p:nvSpPr>
              <p:cNvPr id="542230" name="Rectangle 1558"/>
              <p:cNvSpPr>
                <a:spLocks noChangeArrowheads="1"/>
              </p:cNvSpPr>
              <p:nvPr userDrawn="1"/>
            </p:nvSpPr>
            <p:spPr bwMode="auto">
              <a:xfrm>
                <a:off x="4549" y="2686"/>
                <a:ext cx="252" cy="6"/>
              </a:xfrm>
              <a:prstGeom prst="rect">
                <a:avLst/>
              </a:prstGeom>
              <a:solidFill>
                <a:srgbClr val="DFC793"/>
              </a:solidFill>
              <a:ln w="0">
                <a:noFill/>
                <a:miter lim="800000"/>
                <a:headEnd/>
                <a:tailEnd/>
              </a:ln>
            </p:spPr>
            <p:txBody>
              <a:bodyPr/>
              <a:lstStyle/>
              <a:p>
                <a:pPr>
                  <a:defRPr/>
                </a:pPr>
                <a:endParaRPr lang="en-US" dirty="0"/>
              </a:p>
            </p:txBody>
          </p:sp>
          <p:sp>
            <p:nvSpPr>
              <p:cNvPr id="542231" name="Rectangle 1559"/>
              <p:cNvSpPr>
                <a:spLocks noChangeArrowheads="1"/>
              </p:cNvSpPr>
              <p:nvPr userDrawn="1"/>
            </p:nvSpPr>
            <p:spPr bwMode="auto">
              <a:xfrm>
                <a:off x="5780" y="2686"/>
                <a:ext cx="22" cy="6"/>
              </a:xfrm>
              <a:prstGeom prst="rect">
                <a:avLst/>
              </a:prstGeom>
              <a:solidFill>
                <a:srgbClr val="DFC793"/>
              </a:solidFill>
              <a:ln w="0">
                <a:noFill/>
                <a:miter lim="800000"/>
                <a:headEnd/>
                <a:tailEnd/>
              </a:ln>
            </p:spPr>
            <p:txBody>
              <a:bodyPr/>
              <a:lstStyle/>
              <a:p>
                <a:pPr>
                  <a:defRPr/>
                </a:pPr>
                <a:endParaRPr lang="en-US" dirty="0"/>
              </a:p>
            </p:txBody>
          </p:sp>
          <p:sp>
            <p:nvSpPr>
              <p:cNvPr id="542232" name="Rectangle 1560"/>
              <p:cNvSpPr>
                <a:spLocks noChangeArrowheads="1"/>
              </p:cNvSpPr>
              <p:nvPr userDrawn="1"/>
            </p:nvSpPr>
            <p:spPr bwMode="auto">
              <a:xfrm>
                <a:off x="3648" y="2692"/>
                <a:ext cx="711" cy="5"/>
              </a:xfrm>
              <a:prstGeom prst="rect">
                <a:avLst/>
              </a:prstGeom>
              <a:solidFill>
                <a:srgbClr val="DFC793"/>
              </a:solidFill>
              <a:ln w="0">
                <a:noFill/>
                <a:miter lim="800000"/>
                <a:headEnd/>
                <a:tailEnd/>
              </a:ln>
            </p:spPr>
            <p:txBody>
              <a:bodyPr/>
              <a:lstStyle/>
              <a:p>
                <a:pPr>
                  <a:defRPr/>
                </a:pPr>
                <a:endParaRPr lang="en-US" dirty="0"/>
              </a:p>
            </p:txBody>
          </p:sp>
          <p:sp>
            <p:nvSpPr>
              <p:cNvPr id="542233" name="Rectangle 1561"/>
              <p:cNvSpPr>
                <a:spLocks noChangeArrowheads="1"/>
              </p:cNvSpPr>
              <p:nvPr userDrawn="1"/>
            </p:nvSpPr>
            <p:spPr bwMode="auto">
              <a:xfrm>
                <a:off x="4543" y="2692"/>
                <a:ext cx="258" cy="5"/>
              </a:xfrm>
              <a:prstGeom prst="rect">
                <a:avLst/>
              </a:prstGeom>
              <a:solidFill>
                <a:srgbClr val="DFC793"/>
              </a:solidFill>
              <a:ln w="0">
                <a:noFill/>
                <a:miter lim="800000"/>
                <a:headEnd/>
                <a:tailEnd/>
              </a:ln>
            </p:spPr>
            <p:txBody>
              <a:bodyPr/>
              <a:lstStyle/>
              <a:p>
                <a:pPr>
                  <a:defRPr/>
                </a:pPr>
                <a:endParaRPr lang="en-US" dirty="0"/>
              </a:p>
            </p:txBody>
          </p:sp>
          <p:sp>
            <p:nvSpPr>
              <p:cNvPr id="542234" name="Rectangle 1562"/>
              <p:cNvSpPr>
                <a:spLocks noChangeArrowheads="1"/>
              </p:cNvSpPr>
              <p:nvPr userDrawn="1"/>
            </p:nvSpPr>
            <p:spPr bwMode="auto">
              <a:xfrm>
                <a:off x="5780" y="2692"/>
                <a:ext cx="22" cy="5"/>
              </a:xfrm>
              <a:prstGeom prst="rect">
                <a:avLst/>
              </a:prstGeom>
              <a:solidFill>
                <a:srgbClr val="DFC793"/>
              </a:solidFill>
              <a:ln w="0">
                <a:noFill/>
                <a:miter lim="800000"/>
                <a:headEnd/>
                <a:tailEnd/>
              </a:ln>
            </p:spPr>
            <p:txBody>
              <a:bodyPr/>
              <a:lstStyle/>
              <a:p>
                <a:pPr>
                  <a:defRPr/>
                </a:pPr>
                <a:endParaRPr lang="en-US" dirty="0"/>
              </a:p>
            </p:txBody>
          </p:sp>
          <p:sp>
            <p:nvSpPr>
              <p:cNvPr id="542235" name="Rectangle 1563"/>
              <p:cNvSpPr>
                <a:spLocks noChangeArrowheads="1"/>
              </p:cNvSpPr>
              <p:nvPr userDrawn="1"/>
            </p:nvSpPr>
            <p:spPr bwMode="auto">
              <a:xfrm>
                <a:off x="3648" y="2697"/>
                <a:ext cx="644" cy="6"/>
              </a:xfrm>
              <a:prstGeom prst="rect">
                <a:avLst/>
              </a:prstGeom>
              <a:solidFill>
                <a:srgbClr val="DFC793"/>
              </a:solidFill>
              <a:ln w="0">
                <a:noFill/>
                <a:miter lim="800000"/>
                <a:headEnd/>
                <a:tailEnd/>
              </a:ln>
            </p:spPr>
            <p:txBody>
              <a:bodyPr/>
              <a:lstStyle/>
              <a:p>
                <a:pPr>
                  <a:defRPr/>
                </a:pPr>
                <a:endParaRPr lang="en-US" dirty="0"/>
              </a:p>
            </p:txBody>
          </p:sp>
          <p:sp>
            <p:nvSpPr>
              <p:cNvPr id="542236" name="Rectangle 1564"/>
              <p:cNvSpPr>
                <a:spLocks noChangeArrowheads="1"/>
              </p:cNvSpPr>
              <p:nvPr userDrawn="1"/>
            </p:nvSpPr>
            <p:spPr bwMode="auto">
              <a:xfrm>
                <a:off x="4538" y="2697"/>
                <a:ext cx="257" cy="6"/>
              </a:xfrm>
              <a:prstGeom prst="rect">
                <a:avLst/>
              </a:prstGeom>
              <a:solidFill>
                <a:srgbClr val="DFC793"/>
              </a:solidFill>
              <a:ln w="0">
                <a:noFill/>
                <a:miter lim="800000"/>
                <a:headEnd/>
                <a:tailEnd/>
              </a:ln>
            </p:spPr>
            <p:txBody>
              <a:bodyPr/>
              <a:lstStyle/>
              <a:p>
                <a:pPr>
                  <a:defRPr/>
                </a:pPr>
                <a:endParaRPr lang="en-US" dirty="0"/>
              </a:p>
            </p:txBody>
          </p:sp>
          <p:sp>
            <p:nvSpPr>
              <p:cNvPr id="542237" name="Rectangle 1565"/>
              <p:cNvSpPr>
                <a:spLocks noChangeArrowheads="1"/>
              </p:cNvSpPr>
              <p:nvPr userDrawn="1"/>
            </p:nvSpPr>
            <p:spPr bwMode="auto">
              <a:xfrm>
                <a:off x="5780" y="2697"/>
                <a:ext cx="22" cy="6"/>
              </a:xfrm>
              <a:prstGeom prst="rect">
                <a:avLst/>
              </a:prstGeom>
              <a:solidFill>
                <a:srgbClr val="DFC793"/>
              </a:solidFill>
              <a:ln w="0">
                <a:noFill/>
                <a:miter lim="800000"/>
                <a:headEnd/>
                <a:tailEnd/>
              </a:ln>
            </p:spPr>
            <p:txBody>
              <a:bodyPr/>
              <a:lstStyle/>
              <a:p>
                <a:pPr>
                  <a:defRPr/>
                </a:pPr>
                <a:endParaRPr lang="en-US" dirty="0"/>
              </a:p>
            </p:txBody>
          </p:sp>
          <p:sp>
            <p:nvSpPr>
              <p:cNvPr id="542238" name="Rectangle 1566"/>
              <p:cNvSpPr>
                <a:spLocks noChangeArrowheads="1"/>
              </p:cNvSpPr>
              <p:nvPr userDrawn="1"/>
            </p:nvSpPr>
            <p:spPr bwMode="auto">
              <a:xfrm>
                <a:off x="3648" y="2703"/>
                <a:ext cx="571" cy="5"/>
              </a:xfrm>
              <a:prstGeom prst="rect">
                <a:avLst/>
              </a:prstGeom>
              <a:solidFill>
                <a:srgbClr val="DFC793"/>
              </a:solidFill>
              <a:ln w="0">
                <a:noFill/>
                <a:miter lim="800000"/>
                <a:headEnd/>
                <a:tailEnd/>
              </a:ln>
            </p:spPr>
            <p:txBody>
              <a:bodyPr/>
              <a:lstStyle/>
              <a:p>
                <a:pPr>
                  <a:defRPr/>
                </a:pPr>
                <a:endParaRPr lang="en-US" dirty="0"/>
              </a:p>
            </p:txBody>
          </p:sp>
          <p:sp>
            <p:nvSpPr>
              <p:cNvPr id="542239" name="Rectangle 1567"/>
              <p:cNvSpPr>
                <a:spLocks noChangeArrowheads="1"/>
              </p:cNvSpPr>
              <p:nvPr userDrawn="1"/>
            </p:nvSpPr>
            <p:spPr bwMode="auto">
              <a:xfrm>
                <a:off x="4532" y="2703"/>
                <a:ext cx="90" cy="5"/>
              </a:xfrm>
              <a:prstGeom prst="rect">
                <a:avLst/>
              </a:prstGeom>
              <a:solidFill>
                <a:srgbClr val="DFC793"/>
              </a:solidFill>
              <a:ln w="0">
                <a:noFill/>
                <a:miter lim="800000"/>
                <a:headEnd/>
                <a:tailEnd/>
              </a:ln>
            </p:spPr>
            <p:txBody>
              <a:bodyPr/>
              <a:lstStyle/>
              <a:p>
                <a:pPr>
                  <a:defRPr/>
                </a:pPr>
                <a:endParaRPr lang="en-US" dirty="0"/>
              </a:p>
            </p:txBody>
          </p:sp>
          <p:sp>
            <p:nvSpPr>
              <p:cNvPr id="542240" name="Rectangle 1568"/>
              <p:cNvSpPr>
                <a:spLocks noChangeArrowheads="1"/>
              </p:cNvSpPr>
              <p:nvPr userDrawn="1"/>
            </p:nvSpPr>
            <p:spPr bwMode="auto">
              <a:xfrm>
                <a:off x="4633" y="2703"/>
                <a:ext cx="162" cy="5"/>
              </a:xfrm>
              <a:prstGeom prst="rect">
                <a:avLst/>
              </a:prstGeom>
              <a:solidFill>
                <a:srgbClr val="DFC793"/>
              </a:solidFill>
              <a:ln w="0">
                <a:noFill/>
                <a:miter lim="800000"/>
                <a:headEnd/>
                <a:tailEnd/>
              </a:ln>
            </p:spPr>
            <p:txBody>
              <a:bodyPr/>
              <a:lstStyle/>
              <a:p>
                <a:pPr>
                  <a:defRPr/>
                </a:pPr>
                <a:endParaRPr lang="en-US" dirty="0"/>
              </a:p>
            </p:txBody>
          </p:sp>
          <p:sp>
            <p:nvSpPr>
              <p:cNvPr id="542241" name="Rectangle 1569"/>
              <p:cNvSpPr>
                <a:spLocks noChangeArrowheads="1"/>
              </p:cNvSpPr>
              <p:nvPr userDrawn="1"/>
            </p:nvSpPr>
            <p:spPr bwMode="auto">
              <a:xfrm>
                <a:off x="5780" y="2703"/>
                <a:ext cx="22" cy="5"/>
              </a:xfrm>
              <a:prstGeom prst="rect">
                <a:avLst/>
              </a:prstGeom>
              <a:solidFill>
                <a:srgbClr val="DFC793"/>
              </a:solidFill>
              <a:ln w="0">
                <a:noFill/>
                <a:miter lim="800000"/>
                <a:headEnd/>
                <a:tailEnd/>
              </a:ln>
            </p:spPr>
            <p:txBody>
              <a:bodyPr/>
              <a:lstStyle/>
              <a:p>
                <a:pPr>
                  <a:defRPr/>
                </a:pPr>
                <a:endParaRPr lang="en-US" dirty="0"/>
              </a:p>
            </p:txBody>
          </p:sp>
          <p:sp>
            <p:nvSpPr>
              <p:cNvPr id="542242" name="Rectangle 1570"/>
              <p:cNvSpPr>
                <a:spLocks noChangeArrowheads="1"/>
              </p:cNvSpPr>
              <p:nvPr userDrawn="1"/>
            </p:nvSpPr>
            <p:spPr bwMode="auto">
              <a:xfrm>
                <a:off x="3648" y="2708"/>
                <a:ext cx="504" cy="6"/>
              </a:xfrm>
              <a:prstGeom prst="rect">
                <a:avLst/>
              </a:prstGeom>
              <a:solidFill>
                <a:srgbClr val="DFC793"/>
              </a:solidFill>
              <a:ln w="0">
                <a:noFill/>
                <a:miter lim="800000"/>
                <a:headEnd/>
                <a:tailEnd/>
              </a:ln>
            </p:spPr>
            <p:txBody>
              <a:bodyPr/>
              <a:lstStyle/>
              <a:p>
                <a:pPr>
                  <a:defRPr/>
                </a:pPr>
                <a:endParaRPr lang="en-US" dirty="0"/>
              </a:p>
            </p:txBody>
          </p:sp>
          <p:sp>
            <p:nvSpPr>
              <p:cNvPr id="542243" name="Rectangle 1571"/>
              <p:cNvSpPr>
                <a:spLocks noChangeArrowheads="1"/>
              </p:cNvSpPr>
              <p:nvPr userDrawn="1"/>
            </p:nvSpPr>
            <p:spPr bwMode="auto">
              <a:xfrm>
                <a:off x="4521" y="2708"/>
                <a:ext cx="95" cy="6"/>
              </a:xfrm>
              <a:prstGeom prst="rect">
                <a:avLst/>
              </a:prstGeom>
              <a:solidFill>
                <a:srgbClr val="DFC793"/>
              </a:solidFill>
              <a:ln w="0">
                <a:noFill/>
                <a:miter lim="800000"/>
                <a:headEnd/>
                <a:tailEnd/>
              </a:ln>
            </p:spPr>
            <p:txBody>
              <a:bodyPr/>
              <a:lstStyle/>
              <a:p>
                <a:pPr>
                  <a:defRPr/>
                </a:pPr>
                <a:endParaRPr lang="en-US" dirty="0"/>
              </a:p>
            </p:txBody>
          </p:sp>
          <p:sp>
            <p:nvSpPr>
              <p:cNvPr id="542244" name="Rectangle 1572"/>
              <p:cNvSpPr>
                <a:spLocks noChangeArrowheads="1"/>
              </p:cNvSpPr>
              <p:nvPr userDrawn="1"/>
            </p:nvSpPr>
            <p:spPr bwMode="auto">
              <a:xfrm>
                <a:off x="4633" y="2708"/>
                <a:ext cx="162" cy="6"/>
              </a:xfrm>
              <a:prstGeom prst="rect">
                <a:avLst/>
              </a:prstGeom>
              <a:solidFill>
                <a:srgbClr val="DFC793"/>
              </a:solidFill>
              <a:ln w="0">
                <a:noFill/>
                <a:miter lim="800000"/>
                <a:headEnd/>
                <a:tailEnd/>
              </a:ln>
            </p:spPr>
            <p:txBody>
              <a:bodyPr/>
              <a:lstStyle/>
              <a:p>
                <a:pPr>
                  <a:defRPr/>
                </a:pPr>
                <a:endParaRPr lang="en-US" dirty="0"/>
              </a:p>
            </p:txBody>
          </p:sp>
          <p:sp>
            <p:nvSpPr>
              <p:cNvPr id="542245" name="Rectangle 1573"/>
              <p:cNvSpPr>
                <a:spLocks noChangeArrowheads="1"/>
              </p:cNvSpPr>
              <p:nvPr userDrawn="1"/>
            </p:nvSpPr>
            <p:spPr bwMode="auto">
              <a:xfrm>
                <a:off x="5780" y="2708"/>
                <a:ext cx="22" cy="6"/>
              </a:xfrm>
              <a:prstGeom prst="rect">
                <a:avLst/>
              </a:prstGeom>
              <a:solidFill>
                <a:srgbClr val="DFC793"/>
              </a:solidFill>
              <a:ln w="0">
                <a:noFill/>
                <a:miter lim="800000"/>
                <a:headEnd/>
                <a:tailEnd/>
              </a:ln>
            </p:spPr>
            <p:txBody>
              <a:bodyPr/>
              <a:lstStyle/>
              <a:p>
                <a:pPr>
                  <a:defRPr/>
                </a:pPr>
                <a:endParaRPr lang="en-US" dirty="0"/>
              </a:p>
            </p:txBody>
          </p:sp>
          <p:sp>
            <p:nvSpPr>
              <p:cNvPr id="542246" name="Rectangle 1574"/>
              <p:cNvSpPr>
                <a:spLocks noChangeArrowheads="1"/>
              </p:cNvSpPr>
              <p:nvPr userDrawn="1"/>
            </p:nvSpPr>
            <p:spPr bwMode="auto">
              <a:xfrm>
                <a:off x="3648" y="2714"/>
                <a:ext cx="436" cy="6"/>
              </a:xfrm>
              <a:prstGeom prst="rect">
                <a:avLst/>
              </a:prstGeom>
              <a:solidFill>
                <a:srgbClr val="DFC793"/>
              </a:solidFill>
              <a:ln w="0">
                <a:noFill/>
                <a:miter lim="800000"/>
                <a:headEnd/>
                <a:tailEnd/>
              </a:ln>
            </p:spPr>
            <p:txBody>
              <a:bodyPr/>
              <a:lstStyle/>
              <a:p>
                <a:pPr>
                  <a:defRPr/>
                </a:pPr>
                <a:endParaRPr lang="en-US" dirty="0"/>
              </a:p>
            </p:txBody>
          </p:sp>
          <p:sp>
            <p:nvSpPr>
              <p:cNvPr id="542247" name="Rectangle 1575"/>
              <p:cNvSpPr>
                <a:spLocks noChangeArrowheads="1"/>
              </p:cNvSpPr>
              <p:nvPr userDrawn="1"/>
            </p:nvSpPr>
            <p:spPr bwMode="auto">
              <a:xfrm>
                <a:off x="4515" y="2714"/>
                <a:ext cx="96" cy="6"/>
              </a:xfrm>
              <a:prstGeom prst="rect">
                <a:avLst/>
              </a:prstGeom>
              <a:solidFill>
                <a:srgbClr val="DFC793"/>
              </a:solidFill>
              <a:ln w="0">
                <a:noFill/>
                <a:miter lim="800000"/>
                <a:headEnd/>
                <a:tailEnd/>
              </a:ln>
            </p:spPr>
            <p:txBody>
              <a:bodyPr/>
              <a:lstStyle/>
              <a:p>
                <a:pPr>
                  <a:defRPr/>
                </a:pPr>
                <a:endParaRPr lang="en-US" dirty="0"/>
              </a:p>
            </p:txBody>
          </p:sp>
          <p:sp>
            <p:nvSpPr>
              <p:cNvPr id="542248" name="Rectangle 1576"/>
              <p:cNvSpPr>
                <a:spLocks noChangeArrowheads="1"/>
              </p:cNvSpPr>
              <p:nvPr userDrawn="1"/>
            </p:nvSpPr>
            <p:spPr bwMode="auto">
              <a:xfrm>
                <a:off x="4633" y="2714"/>
                <a:ext cx="157" cy="6"/>
              </a:xfrm>
              <a:prstGeom prst="rect">
                <a:avLst/>
              </a:prstGeom>
              <a:solidFill>
                <a:srgbClr val="DFC793"/>
              </a:solidFill>
              <a:ln w="0">
                <a:noFill/>
                <a:miter lim="800000"/>
                <a:headEnd/>
                <a:tailEnd/>
              </a:ln>
            </p:spPr>
            <p:txBody>
              <a:bodyPr/>
              <a:lstStyle/>
              <a:p>
                <a:pPr>
                  <a:defRPr/>
                </a:pPr>
                <a:endParaRPr lang="en-US" dirty="0"/>
              </a:p>
            </p:txBody>
          </p:sp>
          <p:sp>
            <p:nvSpPr>
              <p:cNvPr id="542249" name="Rectangle 1577"/>
              <p:cNvSpPr>
                <a:spLocks noChangeArrowheads="1"/>
              </p:cNvSpPr>
              <p:nvPr userDrawn="1"/>
            </p:nvSpPr>
            <p:spPr bwMode="auto">
              <a:xfrm>
                <a:off x="5780" y="2714"/>
                <a:ext cx="22" cy="6"/>
              </a:xfrm>
              <a:prstGeom prst="rect">
                <a:avLst/>
              </a:prstGeom>
              <a:solidFill>
                <a:srgbClr val="DFC793"/>
              </a:solidFill>
              <a:ln w="0">
                <a:noFill/>
                <a:miter lim="800000"/>
                <a:headEnd/>
                <a:tailEnd/>
              </a:ln>
            </p:spPr>
            <p:txBody>
              <a:bodyPr/>
              <a:lstStyle/>
              <a:p>
                <a:pPr>
                  <a:defRPr/>
                </a:pPr>
                <a:endParaRPr lang="en-US" dirty="0"/>
              </a:p>
            </p:txBody>
          </p:sp>
          <p:sp>
            <p:nvSpPr>
              <p:cNvPr id="542250" name="Rectangle 1578"/>
              <p:cNvSpPr>
                <a:spLocks noChangeArrowheads="1"/>
              </p:cNvSpPr>
              <p:nvPr userDrawn="1"/>
            </p:nvSpPr>
            <p:spPr bwMode="auto">
              <a:xfrm>
                <a:off x="3648" y="2720"/>
                <a:ext cx="369" cy="5"/>
              </a:xfrm>
              <a:prstGeom prst="rect">
                <a:avLst/>
              </a:prstGeom>
              <a:solidFill>
                <a:srgbClr val="DFC793"/>
              </a:solidFill>
              <a:ln w="0">
                <a:noFill/>
                <a:miter lim="800000"/>
                <a:headEnd/>
                <a:tailEnd/>
              </a:ln>
            </p:spPr>
            <p:txBody>
              <a:bodyPr/>
              <a:lstStyle/>
              <a:p>
                <a:pPr>
                  <a:defRPr/>
                </a:pPr>
                <a:endParaRPr lang="en-US" dirty="0"/>
              </a:p>
            </p:txBody>
          </p:sp>
          <p:sp>
            <p:nvSpPr>
              <p:cNvPr id="542251" name="Rectangle 1579"/>
              <p:cNvSpPr>
                <a:spLocks noChangeArrowheads="1"/>
              </p:cNvSpPr>
              <p:nvPr userDrawn="1"/>
            </p:nvSpPr>
            <p:spPr bwMode="auto">
              <a:xfrm>
                <a:off x="4510" y="2720"/>
                <a:ext cx="95" cy="5"/>
              </a:xfrm>
              <a:prstGeom prst="rect">
                <a:avLst/>
              </a:prstGeom>
              <a:solidFill>
                <a:srgbClr val="DFC793"/>
              </a:solidFill>
              <a:ln w="0">
                <a:noFill/>
                <a:miter lim="800000"/>
                <a:headEnd/>
                <a:tailEnd/>
              </a:ln>
            </p:spPr>
            <p:txBody>
              <a:bodyPr/>
              <a:lstStyle/>
              <a:p>
                <a:pPr>
                  <a:defRPr/>
                </a:pPr>
                <a:endParaRPr lang="en-US" dirty="0"/>
              </a:p>
            </p:txBody>
          </p:sp>
          <p:sp>
            <p:nvSpPr>
              <p:cNvPr id="542252" name="Rectangle 1580"/>
              <p:cNvSpPr>
                <a:spLocks noChangeArrowheads="1"/>
              </p:cNvSpPr>
              <p:nvPr userDrawn="1"/>
            </p:nvSpPr>
            <p:spPr bwMode="auto">
              <a:xfrm>
                <a:off x="4627" y="2720"/>
                <a:ext cx="163" cy="5"/>
              </a:xfrm>
              <a:prstGeom prst="rect">
                <a:avLst/>
              </a:prstGeom>
              <a:solidFill>
                <a:srgbClr val="DFC793"/>
              </a:solidFill>
              <a:ln w="0">
                <a:noFill/>
                <a:miter lim="800000"/>
                <a:headEnd/>
                <a:tailEnd/>
              </a:ln>
            </p:spPr>
            <p:txBody>
              <a:bodyPr/>
              <a:lstStyle/>
              <a:p>
                <a:pPr>
                  <a:defRPr/>
                </a:pPr>
                <a:endParaRPr lang="en-US" dirty="0"/>
              </a:p>
            </p:txBody>
          </p:sp>
          <p:sp>
            <p:nvSpPr>
              <p:cNvPr id="542253" name="Rectangle 1581"/>
              <p:cNvSpPr>
                <a:spLocks noChangeArrowheads="1"/>
              </p:cNvSpPr>
              <p:nvPr userDrawn="1"/>
            </p:nvSpPr>
            <p:spPr bwMode="auto">
              <a:xfrm>
                <a:off x="5780" y="2720"/>
                <a:ext cx="22" cy="5"/>
              </a:xfrm>
              <a:prstGeom prst="rect">
                <a:avLst/>
              </a:prstGeom>
              <a:solidFill>
                <a:srgbClr val="DFC793"/>
              </a:solidFill>
              <a:ln w="0">
                <a:noFill/>
                <a:miter lim="800000"/>
                <a:headEnd/>
                <a:tailEnd/>
              </a:ln>
            </p:spPr>
            <p:txBody>
              <a:bodyPr/>
              <a:lstStyle/>
              <a:p>
                <a:pPr>
                  <a:defRPr/>
                </a:pPr>
                <a:endParaRPr lang="en-US" dirty="0"/>
              </a:p>
            </p:txBody>
          </p:sp>
          <p:sp>
            <p:nvSpPr>
              <p:cNvPr id="542254" name="Rectangle 1582"/>
              <p:cNvSpPr>
                <a:spLocks noChangeArrowheads="1"/>
              </p:cNvSpPr>
              <p:nvPr userDrawn="1"/>
            </p:nvSpPr>
            <p:spPr bwMode="auto">
              <a:xfrm>
                <a:off x="3648" y="2725"/>
                <a:ext cx="302" cy="6"/>
              </a:xfrm>
              <a:prstGeom prst="rect">
                <a:avLst/>
              </a:prstGeom>
              <a:solidFill>
                <a:srgbClr val="DFC793"/>
              </a:solidFill>
              <a:ln w="0">
                <a:noFill/>
                <a:miter lim="800000"/>
                <a:headEnd/>
                <a:tailEnd/>
              </a:ln>
            </p:spPr>
            <p:txBody>
              <a:bodyPr/>
              <a:lstStyle/>
              <a:p>
                <a:pPr>
                  <a:defRPr/>
                </a:pPr>
                <a:endParaRPr lang="en-US" dirty="0"/>
              </a:p>
            </p:txBody>
          </p:sp>
          <p:sp>
            <p:nvSpPr>
              <p:cNvPr id="542255" name="Rectangle 1583"/>
              <p:cNvSpPr>
                <a:spLocks noChangeArrowheads="1"/>
              </p:cNvSpPr>
              <p:nvPr userDrawn="1"/>
            </p:nvSpPr>
            <p:spPr bwMode="auto">
              <a:xfrm>
                <a:off x="4504" y="2725"/>
                <a:ext cx="95" cy="6"/>
              </a:xfrm>
              <a:prstGeom prst="rect">
                <a:avLst/>
              </a:prstGeom>
              <a:solidFill>
                <a:srgbClr val="DFC793"/>
              </a:solidFill>
              <a:ln w="0">
                <a:noFill/>
                <a:miter lim="800000"/>
                <a:headEnd/>
                <a:tailEnd/>
              </a:ln>
            </p:spPr>
            <p:txBody>
              <a:bodyPr/>
              <a:lstStyle/>
              <a:p>
                <a:pPr>
                  <a:defRPr/>
                </a:pPr>
                <a:endParaRPr lang="en-US" dirty="0"/>
              </a:p>
            </p:txBody>
          </p:sp>
          <p:sp>
            <p:nvSpPr>
              <p:cNvPr id="542256" name="Rectangle 1584"/>
              <p:cNvSpPr>
                <a:spLocks noChangeArrowheads="1"/>
              </p:cNvSpPr>
              <p:nvPr userDrawn="1"/>
            </p:nvSpPr>
            <p:spPr bwMode="auto">
              <a:xfrm>
                <a:off x="4627" y="2725"/>
                <a:ext cx="157" cy="6"/>
              </a:xfrm>
              <a:prstGeom prst="rect">
                <a:avLst/>
              </a:prstGeom>
              <a:solidFill>
                <a:srgbClr val="DFC793"/>
              </a:solidFill>
              <a:ln w="0">
                <a:noFill/>
                <a:miter lim="800000"/>
                <a:headEnd/>
                <a:tailEnd/>
              </a:ln>
            </p:spPr>
            <p:txBody>
              <a:bodyPr/>
              <a:lstStyle/>
              <a:p>
                <a:pPr>
                  <a:defRPr/>
                </a:pPr>
                <a:endParaRPr lang="en-US" dirty="0"/>
              </a:p>
            </p:txBody>
          </p:sp>
          <p:sp>
            <p:nvSpPr>
              <p:cNvPr id="542257" name="Rectangle 1585"/>
              <p:cNvSpPr>
                <a:spLocks noChangeArrowheads="1"/>
              </p:cNvSpPr>
              <p:nvPr userDrawn="1"/>
            </p:nvSpPr>
            <p:spPr bwMode="auto">
              <a:xfrm>
                <a:off x="5780" y="2725"/>
                <a:ext cx="22" cy="6"/>
              </a:xfrm>
              <a:prstGeom prst="rect">
                <a:avLst/>
              </a:prstGeom>
              <a:solidFill>
                <a:srgbClr val="DFC793"/>
              </a:solidFill>
              <a:ln w="0">
                <a:noFill/>
                <a:miter lim="800000"/>
                <a:headEnd/>
                <a:tailEnd/>
              </a:ln>
            </p:spPr>
            <p:txBody>
              <a:bodyPr/>
              <a:lstStyle/>
              <a:p>
                <a:pPr>
                  <a:defRPr/>
                </a:pPr>
                <a:endParaRPr lang="en-US" dirty="0"/>
              </a:p>
            </p:txBody>
          </p:sp>
          <p:sp>
            <p:nvSpPr>
              <p:cNvPr id="542258" name="Rectangle 1586"/>
              <p:cNvSpPr>
                <a:spLocks noChangeArrowheads="1"/>
              </p:cNvSpPr>
              <p:nvPr userDrawn="1"/>
            </p:nvSpPr>
            <p:spPr bwMode="auto">
              <a:xfrm>
                <a:off x="3648" y="2731"/>
                <a:ext cx="229" cy="5"/>
              </a:xfrm>
              <a:prstGeom prst="rect">
                <a:avLst/>
              </a:prstGeom>
              <a:solidFill>
                <a:srgbClr val="DFC793"/>
              </a:solidFill>
              <a:ln w="0">
                <a:noFill/>
                <a:miter lim="800000"/>
                <a:headEnd/>
                <a:tailEnd/>
              </a:ln>
            </p:spPr>
            <p:txBody>
              <a:bodyPr/>
              <a:lstStyle/>
              <a:p>
                <a:pPr>
                  <a:defRPr/>
                </a:pPr>
                <a:endParaRPr lang="en-US" dirty="0"/>
              </a:p>
            </p:txBody>
          </p:sp>
          <p:sp>
            <p:nvSpPr>
              <p:cNvPr id="542259" name="Rectangle 1587"/>
              <p:cNvSpPr>
                <a:spLocks noChangeArrowheads="1"/>
              </p:cNvSpPr>
              <p:nvPr userDrawn="1"/>
            </p:nvSpPr>
            <p:spPr bwMode="auto">
              <a:xfrm>
                <a:off x="4499" y="2731"/>
                <a:ext cx="89" cy="5"/>
              </a:xfrm>
              <a:prstGeom prst="rect">
                <a:avLst/>
              </a:prstGeom>
              <a:solidFill>
                <a:srgbClr val="DFC793"/>
              </a:solidFill>
              <a:ln w="0">
                <a:noFill/>
                <a:miter lim="800000"/>
                <a:headEnd/>
                <a:tailEnd/>
              </a:ln>
            </p:spPr>
            <p:txBody>
              <a:bodyPr/>
              <a:lstStyle/>
              <a:p>
                <a:pPr>
                  <a:defRPr/>
                </a:pPr>
                <a:endParaRPr lang="en-US" dirty="0"/>
              </a:p>
            </p:txBody>
          </p:sp>
          <p:sp>
            <p:nvSpPr>
              <p:cNvPr id="542260" name="Rectangle 1588"/>
              <p:cNvSpPr>
                <a:spLocks noChangeArrowheads="1"/>
              </p:cNvSpPr>
              <p:nvPr userDrawn="1"/>
            </p:nvSpPr>
            <p:spPr bwMode="auto">
              <a:xfrm>
                <a:off x="4622" y="2731"/>
                <a:ext cx="162" cy="5"/>
              </a:xfrm>
              <a:prstGeom prst="rect">
                <a:avLst/>
              </a:prstGeom>
              <a:solidFill>
                <a:srgbClr val="DFC793"/>
              </a:solidFill>
              <a:ln w="0">
                <a:noFill/>
                <a:miter lim="800000"/>
                <a:headEnd/>
                <a:tailEnd/>
              </a:ln>
            </p:spPr>
            <p:txBody>
              <a:bodyPr/>
              <a:lstStyle/>
              <a:p>
                <a:pPr>
                  <a:defRPr/>
                </a:pPr>
                <a:endParaRPr lang="en-US" dirty="0"/>
              </a:p>
            </p:txBody>
          </p:sp>
          <p:sp>
            <p:nvSpPr>
              <p:cNvPr id="542261" name="Rectangle 1589"/>
              <p:cNvSpPr>
                <a:spLocks noChangeArrowheads="1"/>
              </p:cNvSpPr>
              <p:nvPr userDrawn="1"/>
            </p:nvSpPr>
            <p:spPr bwMode="auto">
              <a:xfrm>
                <a:off x="5780" y="2731"/>
                <a:ext cx="22" cy="5"/>
              </a:xfrm>
              <a:prstGeom prst="rect">
                <a:avLst/>
              </a:prstGeom>
              <a:solidFill>
                <a:srgbClr val="DFC793"/>
              </a:solidFill>
              <a:ln w="0">
                <a:noFill/>
                <a:miter lim="800000"/>
                <a:headEnd/>
                <a:tailEnd/>
              </a:ln>
            </p:spPr>
            <p:txBody>
              <a:bodyPr/>
              <a:lstStyle/>
              <a:p>
                <a:pPr>
                  <a:defRPr/>
                </a:pPr>
                <a:endParaRPr lang="en-US" dirty="0"/>
              </a:p>
            </p:txBody>
          </p:sp>
          <p:sp>
            <p:nvSpPr>
              <p:cNvPr id="542262" name="Rectangle 1590"/>
              <p:cNvSpPr>
                <a:spLocks noChangeArrowheads="1"/>
              </p:cNvSpPr>
              <p:nvPr userDrawn="1"/>
            </p:nvSpPr>
            <p:spPr bwMode="auto">
              <a:xfrm>
                <a:off x="3648" y="2736"/>
                <a:ext cx="185" cy="6"/>
              </a:xfrm>
              <a:prstGeom prst="rect">
                <a:avLst/>
              </a:prstGeom>
              <a:solidFill>
                <a:srgbClr val="DFC793"/>
              </a:solidFill>
              <a:ln w="0">
                <a:noFill/>
                <a:miter lim="800000"/>
                <a:headEnd/>
                <a:tailEnd/>
              </a:ln>
            </p:spPr>
            <p:txBody>
              <a:bodyPr/>
              <a:lstStyle/>
              <a:p>
                <a:pPr>
                  <a:defRPr/>
                </a:pPr>
                <a:endParaRPr lang="en-US" dirty="0"/>
              </a:p>
            </p:txBody>
          </p:sp>
          <p:sp>
            <p:nvSpPr>
              <p:cNvPr id="542263" name="Rectangle 1591"/>
              <p:cNvSpPr>
                <a:spLocks noChangeArrowheads="1"/>
              </p:cNvSpPr>
              <p:nvPr userDrawn="1"/>
            </p:nvSpPr>
            <p:spPr bwMode="auto">
              <a:xfrm>
                <a:off x="4487" y="2736"/>
                <a:ext cx="96" cy="6"/>
              </a:xfrm>
              <a:prstGeom prst="rect">
                <a:avLst/>
              </a:prstGeom>
              <a:solidFill>
                <a:srgbClr val="DFC793"/>
              </a:solidFill>
              <a:ln w="0">
                <a:noFill/>
                <a:miter lim="800000"/>
                <a:headEnd/>
                <a:tailEnd/>
              </a:ln>
            </p:spPr>
            <p:txBody>
              <a:bodyPr/>
              <a:lstStyle/>
              <a:p>
                <a:pPr>
                  <a:defRPr/>
                </a:pPr>
                <a:endParaRPr lang="en-US" dirty="0"/>
              </a:p>
            </p:txBody>
          </p:sp>
          <p:sp>
            <p:nvSpPr>
              <p:cNvPr id="542264" name="Rectangle 1592"/>
              <p:cNvSpPr>
                <a:spLocks noChangeArrowheads="1"/>
              </p:cNvSpPr>
              <p:nvPr userDrawn="1"/>
            </p:nvSpPr>
            <p:spPr bwMode="auto">
              <a:xfrm>
                <a:off x="4622" y="2736"/>
                <a:ext cx="156" cy="6"/>
              </a:xfrm>
              <a:prstGeom prst="rect">
                <a:avLst/>
              </a:prstGeom>
              <a:solidFill>
                <a:srgbClr val="DFC793"/>
              </a:solidFill>
              <a:ln w="0">
                <a:noFill/>
                <a:miter lim="800000"/>
                <a:headEnd/>
                <a:tailEnd/>
              </a:ln>
            </p:spPr>
            <p:txBody>
              <a:bodyPr/>
              <a:lstStyle/>
              <a:p>
                <a:pPr>
                  <a:defRPr/>
                </a:pPr>
                <a:endParaRPr lang="en-US" dirty="0"/>
              </a:p>
            </p:txBody>
          </p:sp>
          <p:sp>
            <p:nvSpPr>
              <p:cNvPr id="542265" name="Rectangle 1593"/>
              <p:cNvSpPr>
                <a:spLocks noChangeArrowheads="1"/>
              </p:cNvSpPr>
              <p:nvPr userDrawn="1"/>
            </p:nvSpPr>
            <p:spPr bwMode="auto">
              <a:xfrm>
                <a:off x="5780" y="2736"/>
                <a:ext cx="22" cy="6"/>
              </a:xfrm>
              <a:prstGeom prst="rect">
                <a:avLst/>
              </a:prstGeom>
              <a:solidFill>
                <a:srgbClr val="DFC793"/>
              </a:solidFill>
              <a:ln w="0">
                <a:noFill/>
                <a:miter lim="800000"/>
                <a:headEnd/>
                <a:tailEnd/>
              </a:ln>
            </p:spPr>
            <p:txBody>
              <a:bodyPr/>
              <a:lstStyle/>
              <a:p>
                <a:pPr>
                  <a:defRPr/>
                </a:pPr>
                <a:endParaRPr lang="en-US" dirty="0"/>
              </a:p>
            </p:txBody>
          </p:sp>
          <p:sp>
            <p:nvSpPr>
              <p:cNvPr id="542266" name="Rectangle 1594"/>
              <p:cNvSpPr>
                <a:spLocks noChangeArrowheads="1"/>
              </p:cNvSpPr>
              <p:nvPr userDrawn="1"/>
            </p:nvSpPr>
            <p:spPr bwMode="auto">
              <a:xfrm>
                <a:off x="3648" y="2742"/>
                <a:ext cx="140" cy="6"/>
              </a:xfrm>
              <a:prstGeom prst="rect">
                <a:avLst/>
              </a:prstGeom>
              <a:solidFill>
                <a:srgbClr val="DFC793"/>
              </a:solidFill>
              <a:ln w="0">
                <a:noFill/>
                <a:miter lim="800000"/>
                <a:headEnd/>
                <a:tailEnd/>
              </a:ln>
            </p:spPr>
            <p:txBody>
              <a:bodyPr/>
              <a:lstStyle/>
              <a:p>
                <a:pPr>
                  <a:defRPr/>
                </a:pPr>
                <a:endParaRPr lang="en-US" dirty="0"/>
              </a:p>
            </p:txBody>
          </p:sp>
          <p:sp>
            <p:nvSpPr>
              <p:cNvPr id="542267" name="Rectangle 1595"/>
              <p:cNvSpPr>
                <a:spLocks noChangeArrowheads="1"/>
              </p:cNvSpPr>
              <p:nvPr userDrawn="1"/>
            </p:nvSpPr>
            <p:spPr bwMode="auto">
              <a:xfrm>
                <a:off x="4482" y="2742"/>
                <a:ext cx="95" cy="6"/>
              </a:xfrm>
              <a:prstGeom prst="rect">
                <a:avLst/>
              </a:prstGeom>
              <a:solidFill>
                <a:srgbClr val="DFC793"/>
              </a:solidFill>
              <a:ln w="0">
                <a:noFill/>
                <a:miter lim="800000"/>
                <a:headEnd/>
                <a:tailEnd/>
              </a:ln>
            </p:spPr>
            <p:txBody>
              <a:bodyPr/>
              <a:lstStyle/>
              <a:p>
                <a:pPr>
                  <a:defRPr/>
                </a:pPr>
                <a:endParaRPr lang="en-US" dirty="0"/>
              </a:p>
            </p:txBody>
          </p:sp>
          <p:sp>
            <p:nvSpPr>
              <p:cNvPr id="542268" name="Rectangle 1596"/>
              <p:cNvSpPr>
                <a:spLocks noChangeArrowheads="1"/>
              </p:cNvSpPr>
              <p:nvPr userDrawn="1"/>
            </p:nvSpPr>
            <p:spPr bwMode="auto">
              <a:xfrm>
                <a:off x="4622" y="2742"/>
                <a:ext cx="156" cy="6"/>
              </a:xfrm>
              <a:prstGeom prst="rect">
                <a:avLst/>
              </a:prstGeom>
              <a:solidFill>
                <a:srgbClr val="DFC793"/>
              </a:solidFill>
              <a:ln w="0">
                <a:noFill/>
                <a:miter lim="800000"/>
                <a:headEnd/>
                <a:tailEnd/>
              </a:ln>
            </p:spPr>
            <p:txBody>
              <a:bodyPr/>
              <a:lstStyle/>
              <a:p>
                <a:pPr>
                  <a:defRPr/>
                </a:pPr>
                <a:endParaRPr lang="en-US" dirty="0"/>
              </a:p>
            </p:txBody>
          </p:sp>
          <p:sp>
            <p:nvSpPr>
              <p:cNvPr id="542269" name="Rectangle 1597"/>
              <p:cNvSpPr>
                <a:spLocks noChangeArrowheads="1"/>
              </p:cNvSpPr>
              <p:nvPr userDrawn="1"/>
            </p:nvSpPr>
            <p:spPr bwMode="auto">
              <a:xfrm>
                <a:off x="5780" y="2742"/>
                <a:ext cx="22" cy="6"/>
              </a:xfrm>
              <a:prstGeom prst="rect">
                <a:avLst/>
              </a:prstGeom>
              <a:solidFill>
                <a:srgbClr val="DFC793"/>
              </a:solidFill>
              <a:ln w="0">
                <a:noFill/>
                <a:miter lim="800000"/>
                <a:headEnd/>
                <a:tailEnd/>
              </a:ln>
            </p:spPr>
            <p:txBody>
              <a:bodyPr/>
              <a:lstStyle/>
              <a:p>
                <a:pPr>
                  <a:defRPr/>
                </a:pPr>
                <a:endParaRPr lang="en-US" dirty="0"/>
              </a:p>
            </p:txBody>
          </p:sp>
          <p:sp>
            <p:nvSpPr>
              <p:cNvPr id="542270" name="Rectangle 1598"/>
              <p:cNvSpPr>
                <a:spLocks noChangeArrowheads="1"/>
              </p:cNvSpPr>
              <p:nvPr userDrawn="1"/>
            </p:nvSpPr>
            <p:spPr bwMode="auto">
              <a:xfrm>
                <a:off x="3648" y="2748"/>
                <a:ext cx="129" cy="5"/>
              </a:xfrm>
              <a:prstGeom prst="rect">
                <a:avLst/>
              </a:prstGeom>
              <a:solidFill>
                <a:srgbClr val="DFC793"/>
              </a:solidFill>
              <a:ln w="0">
                <a:noFill/>
                <a:miter lim="800000"/>
                <a:headEnd/>
                <a:tailEnd/>
              </a:ln>
            </p:spPr>
            <p:txBody>
              <a:bodyPr/>
              <a:lstStyle/>
              <a:p>
                <a:pPr>
                  <a:defRPr/>
                </a:pPr>
                <a:endParaRPr lang="en-US" dirty="0"/>
              </a:p>
            </p:txBody>
          </p:sp>
          <p:sp>
            <p:nvSpPr>
              <p:cNvPr id="542271" name="Rectangle 1599"/>
              <p:cNvSpPr>
                <a:spLocks noChangeArrowheads="1"/>
              </p:cNvSpPr>
              <p:nvPr userDrawn="1"/>
            </p:nvSpPr>
            <p:spPr bwMode="auto">
              <a:xfrm>
                <a:off x="4476" y="2748"/>
                <a:ext cx="95" cy="5"/>
              </a:xfrm>
              <a:prstGeom prst="rect">
                <a:avLst/>
              </a:prstGeom>
              <a:solidFill>
                <a:srgbClr val="DFC793"/>
              </a:solidFill>
              <a:ln w="0">
                <a:noFill/>
                <a:miter lim="800000"/>
                <a:headEnd/>
                <a:tailEnd/>
              </a:ln>
            </p:spPr>
            <p:txBody>
              <a:bodyPr/>
              <a:lstStyle/>
              <a:p>
                <a:pPr>
                  <a:defRPr/>
                </a:pPr>
                <a:endParaRPr lang="en-US" dirty="0"/>
              </a:p>
            </p:txBody>
          </p:sp>
          <p:sp>
            <p:nvSpPr>
              <p:cNvPr id="542272" name="Rectangle 1600"/>
              <p:cNvSpPr>
                <a:spLocks noChangeArrowheads="1"/>
              </p:cNvSpPr>
              <p:nvPr userDrawn="1"/>
            </p:nvSpPr>
            <p:spPr bwMode="auto">
              <a:xfrm>
                <a:off x="4616" y="2748"/>
                <a:ext cx="162" cy="5"/>
              </a:xfrm>
              <a:prstGeom prst="rect">
                <a:avLst/>
              </a:prstGeom>
              <a:solidFill>
                <a:srgbClr val="DFC793"/>
              </a:solidFill>
              <a:ln w="0">
                <a:noFill/>
                <a:miter lim="800000"/>
                <a:headEnd/>
                <a:tailEnd/>
              </a:ln>
            </p:spPr>
            <p:txBody>
              <a:bodyPr/>
              <a:lstStyle/>
              <a:p>
                <a:pPr>
                  <a:defRPr/>
                </a:pPr>
                <a:endParaRPr lang="en-US" dirty="0"/>
              </a:p>
            </p:txBody>
          </p:sp>
          <p:sp>
            <p:nvSpPr>
              <p:cNvPr id="542273" name="Rectangle 1601"/>
              <p:cNvSpPr>
                <a:spLocks noChangeArrowheads="1"/>
              </p:cNvSpPr>
              <p:nvPr userDrawn="1"/>
            </p:nvSpPr>
            <p:spPr bwMode="auto">
              <a:xfrm>
                <a:off x="5780" y="2748"/>
                <a:ext cx="22" cy="5"/>
              </a:xfrm>
              <a:prstGeom prst="rect">
                <a:avLst/>
              </a:prstGeom>
              <a:solidFill>
                <a:srgbClr val="DFC793"/>
              </a:solidFill>
              <a:ln w="0">
                <a:noFill/>
                <a:miter lim="800000"/>
                <a:headEnd/>
                <a:tailEnd/>
              </a:ln>
            </p:spPr>
            <p:txBody>
              <a:bodyPr/>
              <a:lstStyle/>
              <a:p>
                <a:pPr>
                  <a:defRPr/>
                </a:pPr>
                <a:endParaRPr lang="en-US" dirty="0"/>
              </a:p>
            </p:txBody>
          </p:sp>
          <p:sp>
            <p:nvSpPr>
              <p:cNvPr id="542274" name="Rectangle 1602"/>
              <p:cNvSpPr>
                <a:spLocks noChangeArrowheads="1"/>
              </p:cNvSpPr>
              <p:nvPr userDrawn="1"/>
            </p:nvSpPr>
            <p:spPr bwMode="auto">
              <a:xfrm>
                <a:off x="3648" y="2753"/>
                <a:ext cx="112" cy="6"/>
              </a:xfrm>
              <a:prstGeom prst="rect">
                <a:avLst/>
              </a:prstGeom>
              <a:solidFill>
                <a:srgbClr val="DFC793"/>
              </a:solidFill>
              <a:ln w="0">
                <a:noFill/>
                <a:miter lim="800000"/>
                <a:headEnd/>
                <a:tailEnd/>
              </a:ln>
            </p:spPr>
            <p:txBody>
              <a:bodyPr/>
              <a:lstStyle/>
              <a:p>
                <a:pPr>
                  <a:defRPr/>
                </a:pPr>
                <a:endParaRPr lang="en-US" dirty="0"/>
              </a:p>
            </p:txBody>
          </p:sp>
          <p:sp>
            <p:nvSpPr>
              <p:cNvPr id="542275" name="Rectangle 1603"/>
              <p:cNvSpPr>
                <a:spLocks noChangeArrowheads="1"/>
              </p:cNvSpPr>
              <p:nvPr userDrawn="1"/>
            </p:nvSpPr>
            <p:spPr bwMode="auto">
              <a:xfrm>
                <a:off x="4471" y="2753"/>
                <a:ext cx="95" cy="6"/>
              </a:xfrm>
              <a:prstGeom prst="rect">
                <a:avLst/>
              </a:prstGeom>
              <a:solidFill>
                <a:srgbClr val="DFC793"/>
              </a:solidFill>
              <a:ln w="0">
                <a:noFill/>
                <a:miter lim="800000"/>
                <a:headEnd/>
                <a:tailEnd/>
              </a:ln>
            </p:spPr>
            <p:txBody>
              <a:bodyPr/>
              <a:lstStyle/>
              <a:p>
                <a:pPr>
                  <a:defRPr/>
                </a:pPr>
                <a:endParaRPr lang="en-US" dirty="0"/>
              </a:p>
            </p:txBody>
          </p:sp>
          <p:sp>
            <p:nvSpPr>
              <p:cNvPr id="542276" name="Rectangle 1604"/>
              <p:cNvSpPr>
                <a:spLocks noChangeArrowheads="1"/>
              </p:cNvSpPr>
              <p:nvPr userDrawn="1"/>
            </p:nvSpPr>
            <p:spPr bwMode="auto">
              <a:xfrm>
                <a:off x="4616" y="2753"/>
                <a:ext cx="157" cy="6"/>
              </a:xfrm>
              <a:prstGeom prst="rect">
                <a:avLst/>
              </a:prstGeom>
              <a:solidFill>
                <a:srgbClr val="DFC793"/>
              </a:solidFill>
              <a:ln w="0">
                <a:noFill/>
                <a:miter lim="800000"/>
                <a:headEnd/>
                <a:tailEnd/>
              </a:ln>
            </p:spPr>
            <p:txBody>
              <a:bodyPr/>
              <a:lstStyle/>
              <a:p>
                <a:pPr>
                  <a:defRPr/>
                </a:pPr>
                <a:endParaRPr lang="en-US" dirty="0"/>
              </a:p>
            </p:txBody>
          </p:sp>
          <p:sp>
            <p:nvSpPr>
              <p:cNvPr id="542277" name="Rectangle 1605"/>
              <p:cNvSpPr>
                <a:spLocks noChangeArrowheads="1"/>
              </p:cNvSpPr>
              <p:nvPr userDrawn="1"/>
            </p:nvSpPr>
            <p:spPr bwMode="auto">
              <a:xfrm>
                <a:off x="5780" y="2753"/>
                <a:ext cx="22" cy="6"/>
              </a:xfrm>
              <a:prstGeom prst="rect">
                <a:avLst/>
              </a:prstGeom>
              <a:solidFill>
                <a:srgbClr val="DFC793"/>
              </a:solidFill>
              <a:ln w="0">
                <a:noFill/>
                <a:miter lim="800000"/>
                <a:headEnd/>
                <a:tailEnd/>
              </a:ln>
            </p:spPr>
            <p:txBody>
              <a:bodyPr/>
              <a:lstStyle/>
              <a:p>
                <a:pPr>
                  <a:defRPr/>
                </a:pPr>
                <a:endParaRPr lang="en-US" dirty="0"/>
              </a:p>
            </p:txBody>
          </p:sp>
          <p:sp>
            <p:nvSpPr>
              <p:cNvPr id="542278" name="Rectangle 1606"/>
              <p:cNvSpPr>
                <a:spLocks noChangeArrowheads="1"/>
              </p:cNvSpPr>
              <p:nvPr userDrawn="1"/>
            </p:nvSpPr>
            <p:spPr bwMode="auto">
              <a:xfrm>
                <a:off x="3648" y="2759"/>
                <a:ext cx="101" cy="5"/>
              </a:xfrm>
              <a:prstGeom prst="rect">
                <a:avLst/>
              </a:prstGeom>
              <a:solidFill>
                <a:srgbClr val="DFC793"/>
              </a:solidFill>
              <a:ln w="0">
                <a:noFill/>
                <a:miter lim="800000"/>
                <a:headEnd/>
                <a:tailEnd/>
              </a:ln>
            </p:spPr>
            <p:txBody>
              <a:bodyPr/>
              <a:lstStyle/>
              <a:p>
                <a:pPr>
                  <a:defRPr/>
                </a:pPr>
                <a:endParaRPr lang="en-US" dirty="0"/>
              </a:p>
            </p:txBody>
          </p:sp>
          <p:sp>
            <p:nvSpPr>
              <p:cNvPr id="542279" name="Rectangle 1607"/>
              <p:cNvSpPr>
                <a:spLocks noChangeArrowheads="1"/>
              </p:cNvSpPr>
              <p:nvPr userDrawn="1"/>
            </p:nvSpPr>
            <p:spPr bwMode="auto">
              <a:xfrm>
                <a:off x="4465" y="2759"/>
                <a:ext cx="90" cy="5"/>
              </a:xfrm>
              <a:prstGeom prst="rect">
                <a:avLst/>
              </a:prstGeom>
              <a:solidFill>
                <a:srgbClr val="DFC793"/>
              </a:solidFill>
              <a:ln w="0">
                <a:noFill/>
                <a:miter lim="800000"/>
                <a:headEnd/>
                <a:tailEnd/>
              </a:ln>
            </p:spPr>
            <p:txBody>
              <a:bodyPr/>
              <a:lstStyle/>
              <a:p>
                <a:pPr>
                  <a:defRPr/>
                </a:pPr>
                <a:endParaRPr lang="en-US" dirty="0"/>
              </a:p>
            </p:txBody>
          </p:sp>
          <p:sp>
            <p:nvSpPr>
              <p:cNvPr id="542280" name="Rectangle 1608"/>
              <p:cNvSpPr>
                <a:spLocks noChangeArrowheads="1"/>
              </p:cNvSpPr>
              <p:nvPr userDrawn="1"/>
            </p:nvSpPr>
            <p:spPr bwMode="auto">
              <a:xfrm>
                <a:off x="4611" y="2759"/>
                <a:ext cx="162" cy="5"/>
              </a:xfrm>
              <a:prstGeom prst="rect">
                <a:avLst/>
              </a:prstGeom>
              <a:solidFill>
                <a:srgbClr val="DFC793"/>
              </a:solidFill>
              <a:ln w="0">
                <a:noFill/>
                <a:miter lim="800000"/>
                <a:headEnd/>
                <a:tailEnd/>
              </a:ln>
            </p:spPr>
            <p:txBody>
              <a:bodyPr/>
              <a:lstStyle/>
              <a:p>
                <a:pPr>
                  <a:defRPr/>
                </a:pPr>
                <a:endParaRPr lang="en-US" dirty="0"/>
              </a:p>
            </p:txBody>
          </p:sp>
          <p:sp>
            <p:nvSpPr>
              <p:cNvPr id="542281" name="Rectangle 1609"/>
              <p:cNvSpPr>
                <a:spLocks noChangeArrowheads="1"/>
              </p:cNvSpPr>
              <p:nvPr userDrawn="1"/>
            </p:nvSpPr>
            <p:spPr bwMode="auto">
              <a:xfrm>
                <a:off x="5780" y="2759"/>
                <a:ext cx="22" cy="5"/>
              </a:xfrm>
              <a:prstGeom prst="rect">
                <a:avLst/>
              </a:prstGeom>
              <a:solidFill>
                <a:srgbClr val="DFC793"/>
              </a:solidFill>
              <a:ln w="0">
                <a:noFill/>
                <a:miter lim="800000"/>
                <a:headEnd/>
                <a:tailEnd/>
              </a:ln>
            </p:spPr>
            <p:txBody>
              <a:bodyPr/>
              <a:lstStyle/>
              <a:p>
                <a:pPr>
                  <a:defRPr/>
                </a:pPr>
                <a:endParaRPr lang="en-US" dirty="0"/>
              </a:p>
            </p:txBody>
          </p:sp>
          <p:sp>
            <p:nvSpPr>
              <p:cNvPr id="542282" name="Rectangle 1610"/>
              <p:cNvSpPr>
                <a:spLocks noChangeArrowheads="1"/>
              </p:cNvSpPr>
              <p:nvPr userDrawn="1"/>
            </p:nvSpPr>
            <p:spPr bwMode="auto">
              <a:xfrm>
                <a:off x="3648" y="2764"/>
                <a:ext cx="84" cy="6"/>
              </a:xfrm>
              <a:prstGeom prst="rect">
                <a:avLst/>
              </a:prstGeom>
              <a:solidFill>
                <a:srgbClr val="DFC793"/>
              </a:solidFill>
              <a:ln w="0">
                <a:noFill/>
                <a:miter lim="800000"/>
                <a:headEnd/>
                <a:tailEnd/>
              </a:ln>
            </p:spPr>
            <p:txBody>
              <a:bodyPr/>
              <a:lstStyle/>
              <a:p>
                <a:pPr>
                  <a:defRPr/>
                </a:pPr>
                <a:endParaRPr lang="en-US" dirty="0"/>
              </a:p>
            </p:txBody>
          </p:sp>
          <p:sp>
            <p:nvSpPr>
              <p:cNvPr id="542283" name="Rectangle 1611"/>
              <p:cNvSpPr>
                <a:spLocks noChangeArrowheads="1"/>
              </p:cNvSpPr>
              <p:nvPr userDrawn="1"/>
            </p:nvSpPr>
            <p:spPr bwMode="auto">
              <a:xfrm>
                <a:off x="4454" y="2764"/>
                <a:ext cx="95" cy="6"/>
              </a:xfrm>
              <a:prstGeom prst="rect">
                <a:avLst/>
              </a:prstGeom>
              <a:solidFill>
                <a:srgbClr val="DFC793"/>
              </a:solidFill>
              <a:ln w="0">
                <a:noFill/>
                <a:miter lim="800000"/>
                <a:headEnd/>
                <a:tailEnd/>
              </a:ln>
            </p:spPr>
            <p:txBody>
              <a:bodyPr/>
              <a:lstStyle/>
              <a:p>
                <a:pPr>
                  <a:defRPr/>
                </a:pPr>
                <a:endParaRPr lang="en-US" dirty="0"/>
              </a:p>
            </p:txBody>
          </p:sp>
          <p:sp>
            <p:nvSpPr>
              <p:cNvPr id="542284" name="Rectangle 1612"/>
              <p:cNvSpPr>
                <a:spLocks noChangeArrowheads="1"/>
              </p:cNvSpPr>
              <p:nvPr userDrawn="1"/>
            </p:nvSpPr>
            <p:spPr bwMode="auto">
              <a:xfrm>
                <a:off x="4611" y="2764"/>
                <a:ext cx="156" cy="6"/>
              </a:xfrm>
              <a:prstGeom prst="rect">
                <a:avLst/>
              </a:prstGeom>
              <a:solidFill>
                <a:srgbClr val="DFC793"/>
              </a:solidFill>
              <a:ln w="0">
                <a:noFill/>
                <a:miter lim="800000"/>
                <a:headEnd/>
                <a:tailEnd/>
              </a:ln>
            </p:spPr>
            <p:txBody>
              <a:bodyPr/>
              <a:lstStyle/>
              <a:p>
                <a:pPr>
                  <a:defRPr/>
                </a:pPr>
                <a:endParaRPr lang="en-US" dirty="0"/>
              </a:p>
            </p:txBody>
          </p:sp>
          <p:sp>
            <p:nvSpPr>
              <p:cNvPr id="542285" name="Rectangle 1613"/>
              <p:cNvSpPr>
                <a:spLocks noChangeArrowheads="1"/>
              </p:cNvSpPr>
              <p:nvPr userDrawn="1"/>
            </p:nvSpPr>
            <p:spPr bwMode="auto">
              <a:xfrm>
                <a:off x="5780" y="2764"/>
                <a:ext cx="22" cy="6"/>
              </a:xfrm>
              <a:prstGeom prst="rect">
                <a:avLst/>
              </a:prstGeom>
              <a:solidFill>
                <a:srgbClr val="DFC793"/>
              </a:solidFill>
              <a:ln w="0">
                <a:noFill/>
                <a:miter lim="800000"/>
                <a:headEnd/>
                <a:tailEnd/>
              </a:ln>
            </p:spPr>
            <p:txBody>
              <a:bodyPr/>
              <a:lstStyle/>
              <a:p>
                <a:pPr>
                  <a:defRPr/>
                </a:pPr>
                <a:endParaRPr lang="en-US" dirty="0"/>
              </a:p>
            </p:txBody>
          </p:sp>
          <p:sp>
            <p:nvSpPr>
              <p:cNvPr id="542286" name="Rectangle 1614"/>
              <p:cNvSpPr>
                <a:spLocks noChangeArrowheads="1"/>
              </p:cNvSpPr>
              <p:nvPr userDrawn="1"/>
            </p:nvSpPr>
            <p:spPr bwMode="auto">
              <a:xfrm>
                <a:off x="3648" y="2770"/>
                <a:ext cx="84" cy="6"/>
              </a:xfrm>
              <a:prstGeom prst="rect">
                <a:avLst/>
              </a:prstGeom>
              <a:solidFill>
                <a:srgbClr val="DFC793"/>
              </a:solidFill>
              <a:ln w="0">
                <a:noFill/>
                <a:miter lim="800000"/>
                <a:headEnd/>
                <a:tailEnd/>
              </a:ln>
            </p:spPr>
            <p:txBody>
              <a:bodyPr/>
              <a:lstStyle/>
              <a:p>
                <a:pPr>
                  <a:defRPr/>
                </a:pPr>
                <a:endParaRPr lang="en-US" dirty="0"/>
              </a:p>
            </p:txBody>
          </p:sp>
        </p:grpSp>
        <p:grpSp>
          <p:nvGrpSpPr>
            <p:cNvPr id="2113" name="Group 1615"/>
            <p:cNvGrpSpPr>
              <a:grpSpLocks/>
            </p:cNvGrpSpPr>
            <p:nvPr userDrawn="1"/>
          </p:nvGrpSpPr>
          <p:grpSpPr bwMode="auto">
            <a:xfrm>
              <a:off x="3648" y="2770"/>
              <a:ext cx="2154" cy="341"/>
              <a:chOff x="3648" y="2770"/>
              <a:chExt cx="2154" cy="341"/>
            </a:xfrm>
          </p:grpSpPr>
          <p:sp>
            <p:nvSpPr>
              <p:cNvPr id="542288" name="Rectangle 1616"/>
              <p:cNvSpPr>
                <a:spLocks noChangeArrowheads="1"/>
              </p:cNvSpPr>
              <p:nvPr userDrawn="1"/>
            </p:nvSpPr>
            <p:spPr bwMode="auto">
              <a:xfrm>
                <a:off x="4448" y="2770"/>
                <a:ext cx="95" cy="6"/>
              </a:xfrm>
              <a:prstGeom prst="rect">
                <a:avLst/>
              </a:prstGeom>
              <a:solidFill>
                <a:srgbClr val="DFC793"/>
              </a:solidFill>
              <a:ln w="0">
                <a:noFill/>
                <a:miter lim="800000"/>
                <a:headEnd/>
                <a:tailEnd/>
              </a:ln>
            </p:spPr>
            <p:txBody>
              <a:bodyPr/>
              <a:lstStyle/>
              <a:p>
                <a:pPr>
                  <a:defRPr/>
                </a:pPr>
                <a:endParaRPr lang="en-US" dirty="0"/>
              </a:p>
            </p:txBody>
          </p:sp>
          <p:sp>
            <p:nvSpPr>
              <p:cNvPr id="542289" name="Rectangle 1617"/>
              <p:cNvSpPr>
                <a:spLocks noChangeArrowheads="1"/>
              </p:cNvSpPr>
              <p:nvPr userDrawn="1"/>
            </p:nvSpPr>
            <p:spPr bwMode="auto">
              <a:xfrm>
                <a:off x="4605" y="2770"/>
                <a:ext cx="162" cy="6"/>
              </a:xfrm>
              <a:prstGeom prst="rect">
                <a:avLst/>
              </a:prstGeom>
              <a:solidFill>
                <a:srgbClr val="DFC793"/>
              </a:solidFill>
              <a:ln w="0">
                <a:noFill/>
                <a:miter lim="800000"/>
                <a:headEnd/>
                <a:tailEnd/>
              </a:ln>
            </p:spPr>
            <p:txBody>
              <a:bodyPr/>
              <a:lstStyle/>
              <a:p>
                <a:pPr>
                  <a:defRPr/>
                </a:pPr>
                <a:endParaRPr lang="en-US" dirty="0"/>
              </a:p>
            </p:txBody>
          </p:sp>
          <p:sp>
            <p:nvSpPr>
              <p:cNvPr id="542290" name="Rectangle 1618"/>
              <p:cNvSpPr>
                <a:spLocks noChangeArrowheads="1"/>
              </p:cNvSpPr>
              <p:nvPr userDrawn="1"/>
            </p:nvSpPr>
            <p:spPr bwMode="auto">
              <a:xfrm>
                <a:off x="5780" y="2770"/>
                <a:ext cx="22" cy="6"/>
              </a:xfrm>
              <a:prstGeom prst="rect">
                <a:avLst/>
              </a:prstGeom>
              <a:solidFill>
                <a:srgbClr val="DFC793"/>
              </a:solidFill>
              <a:ln w="0">
                <a:noFill/>
                <a:miter lim="800000"/>
                <a:headEnd/>
                <a:tailEnd/>
              </a:ln>
            </p:spPr>
            <p:txBody>
              <a:bodyPr/>
              <a:lstStyle/>
              <a:p>
                <a:pPr>
                  <a:defRPr/>
                </a:pPr>
                <a:endParaRPr lang="en-US" dirty="0"/>
              </a:p>
            </p:txBody>
          </p:sp>
          <p:sp>
            <p:nvSpPr>
              <p:cNvPr id="542291" name="Rectangle 1619"/>
              <p:cNvSpPr>
                <a:spLocks noChangeArrowheads="1"/>
              </p:cNvSpPr>
              <p:nvPr userDrawn="1"/>
            </p:nvSpPr>
            <p:spPr bwMode="auto">
              <a:xfrm>
                <a:off x="3648" y="2776"/>
                <a:ext cx="78" cy="5"/>
              </a:xfrm>
              <a:prstGeom prst="rect">
                <a:avLst/>
              </a:prstGeom>
              <a:solidFill>
                <a:srgbClr val="DFC793"/>
              </a:solidFill>
              <a:ln w="0">
                <a:noFill/>
                <a:miter lim="800000"/>
                <a:headEnd/>
                <a:tailEnd/>
              </a:ln>
            </p:spPr>
            <p:txBody>
              <a:bodyPr/>
              <a:lstStyle/>
              <a:p>
                <a:pPr>
                  <a:defRPr/>
                </a:pPr>
                <a:endParaRPr lang="en-US" dirty="0"/>
              </a:p>
            </p:txBody>
          </p:sp>
          <p:sp>
            <p:nvSpPr>
              <p:cNvPr id="542292" name="Rectangle 1620"/>
              <p:cNvSpPr>
                <a:spLocks noChangeArrowheads="1"/>
              </p:cNvSpPr>
              <p:nvPr userDrawn="1"/>
            </p:nvSpPr>
            <p:spPr bwMode="auto">
              <a:xfrm>
                <a:off x="4443" y="2776"/>
                <a:ext cx="95" cy="5"/>
              </a:xfrm>
              <a:prstGeom prst="rect">
                <a:avLst/>
              </a:prstGeom>
              <a:solidFill>
                <a:srgbClr val="DFC793"/>
              </a:solidFill>
              <a:ln w="0">
                <a:noFill/>
                <a:miter lim="800000"/>
                <a:headEnd/>
                <a:tailEnd/>
              </a:ln>
            </p:spPr>
            <p:txBody>
              <a:bodyPr/>
              <a:lstStyle/>
              <a:p>
                <a:pPr>
                  <a:defRPr/>
                </a:pPr>
                <a:endParaRPr lang="en-US" dirty="0"/>
              </a:p>
            </p:txBody>
          </p:sp>
          <p:sp>
            <p:nvSpPr>
              <p:cNvPr id="542293" name="Rectangle 1621"/>
              <p:cNvSpPr>
                <a:spLocks noChangeArrowheads="1"/>
              </p:cNvSpPr>
              <p:nvPr userDrawn="1"/>
            </p:nvSpPr>
            <p:spPr bwMode="auto">
              <a:xfrm>
                <a:off x="4605" y="2776"/>
                <a:ext cx="162" cy="5"/>
              </a:xfrm>
              <a:prstGeom prst="rect">
                <a:avLst/>
              </a:prstGeom>
              <a:solidFill>
                <a:srgbClr val="DFC793"/>
              </a:solidFill>
              <a:ln w="0">
                <a:noFill/>
                <a:miter lim="800000"/>
                <a:headEnd/>
                <a:tailEnd/>
              </a:ln>
            </p:spPr>
            <p:txBody>
              <a:bodyPr/>
              <a:lstStyle/>
              <a:p>
                <a:pPr>
                  <a:defRPr/>
                </a:pPr>
                <a:endParaRPr lang="en-US" dirty="0"/>
              </a:p>
            </p:txBody>
          </p:sp>
          <p:sp>
            <p:nvSpPr>
              <p:cNvPr id="542294" name="Rectangle 1622"/>
              <p:cNvSpPr>
                <a:spLocks noChangeArrowheads="1"/>
              </p:cNvSpPr>
              <p:nvPr userDrawn="1"/>
            </p:nvSpPr>
            <p:spPr bwMode="auto">
              <a:xfrm>
                <a:off x="5780" y="2776"/>
                <a:ext cx="22" cy="5"/>
              </a:xfrm>
              <a:prstGeom prst="rect">
                <a:avLst/>
              </a:prstGeom>
              <a:solidFill>
                <a:srgbClr val="DFC793"/>
              </a:solidFill>
              <a:ln w="0">
                <a:noFill/>
                <a:miter lim="800000"/>
                <a:headEnd/>
                <a:tailEnd/>
              </a:ln>
            </p:spPr>
            <p:txBody>
              <a:bodyPr/>
              <a:lstStyle/>
              <a:p>
                <a:pPr>
                  <a:defRPr/>
                </a:pPr>
                <a:endParaRPr lang="en-US" dirty="0"/>
              </a:p>
            </p:txBody>
          </p:sp>
          <p:sp>
            <p:nvSpPr>
              <p:cNvPr id="542295" name="Rectangle 1623"/>
              <p:cNvSpPr>
                <a:spLocks noChangeArrowheads="1"/>
              </p:cNvSpPr>
              <p:nvPr userDrawn="1"/>
            </p:nvSpPr>
            <p:spPr bwMode="auto">
              <a:xfrm>
                <a:off x="3648" y="2781"/>
                <a:ext cx="73" cy="6"/>
              </a:xfrm>
              <a:prstGeom prst="rect">
                <a:avLst/>
              </a:prstGeom>
              <a:solidFill>
                <a:srgbClr val="DFC793"/>
              </a:solidFill>
              <a:ln w="0">
                <a:noFill/>
                <a:miter lim="800000"/>
                <a:headEnd/>
                <a:tailEnd/>
              </a:ln>
            </p:spPr>
            <p:txBody>
              <a:bodyPr/>
              <a:lstStyle/>
              <a:p>
                <a:pPr>
                  <a:defRPr/>
                </a:pPr>
                <a:endParaRPr lang="en-US" dirty="0"/>
              </a:p>
            </p:txBody>
          </p:sp>
          <p:sp>
            <p:nvSpPr>
              <p:cNvPr id="542296" name="Rectangle 1624"/>
              <p:cNvSpPr>
                <a:spLocks noChangeArrowheads="1"/>
              </p:cNvSpPr>
              <p:nvPr userDrawn="1"/>
            </p:nvSpPr>
            <p:spPr bwMode="auto">
              <a:xfrm>
                <a:off x="4437" y="2781"/>
                <a:ext cx="95" cy="6"/>
              </a:xfrm>
              <a:prstGeom prst="rect">
                <a:avLst/>
              </a:prstGeom>
              <a:solidFill>
                <a:srgbClr val="DFC793"/>
              </a:solidFill>
              <a:ln w="0">
                <a:noFill/>
                <a:miter lim="800000"/>
                <a:headEnd/>
                <a:tailEnd/>
              </a:ln>
            </p:spPr>
            <p:txBody>
              <a:bodyPr/>
              <a:lstStyle/>
              <a:p>
                <a:pPr>
                  <a:defRPr/>
                </a:pPr>
                <a:endParaRPr lang="en-US" dirty="0"/>
              </a:p>
            </p:txBody>
          </p:sp>
          <p:sp>
            <p:nvSpPr>
              <p:cNvPr id="542297" name="Rectangle 1625"/>
              <p:cNvSpPr>
                <a:spLocks noChangeArrowheads="1"/>
              </p:cNvSpPr>
              <p:nvPr userDrawn="1"/>
            </p:nvSpPr>
            <p:spPr bwMode="auto">
              <a:xfrm>
                <a:off x="4605" y="2781"/>
                <a:ext cx="157" cy="6"/>
              </a:xfrm>
              <a:prstGeom prst="rect">
                <a:avLst/>
              </a:prstGeom>
              <a:solidFill>
                <a:srgbClr val="DFC793"/>
              </a:solidFill>
              <a:ln w="0">
                <a:noFill/>
                <a:miter lim="800000"/>
                <a:headEnd/>
                <a:tailEnd/>
              </a:ln>
            </p:spPr>
            <p:txBody>
              <a:bodyPr/>
              <a:lstStyle/>
              <a:p>
                <a:pPr>
                  <a:defRPr/>
                </a:pPr>
                <a:endParaRPr lang="en-US" dirty="0"/>
              </a:p>
            </p:txBody>
          </p:sp>
          <p:sp>
            <p:nvSpPr>
              <p:cNvPr id="542298" name="Rectangle 1626"/>
              <p:cNvSpPr>
                <a:spLocks noChangeArrowheads="1"/>
              </p:cNvSpPr>
              <p:nvPr userDrawn="1"/>
            </p:nvSpPr>
            <p:spPr bwMode="auto">
              <a:xfrm>
                <a:off x="5780" y="2781"/>
                <a:ext cx="22" cy="6"/>
              </a:xfrm>
              <a:prstGeom prst="rect">
                <a:avLst/>
              </a:prstGeom>
              <a:solidFill>
                <a:srgbClr val="DFC793"/>
              </a:solidFill>
              <a:ln w="0">
                <a:noFill/>
                <a:miter lim="800000"/>
                <a:headEnd/>
                <a:tailEnd/>
              </a:ln>
            </p:spPr>
            <p:txBody>
              <a:bodyPr/>
              <a:lstStyle/>
              <a:p>
                <a:pPr>
                  <a:defRPr/>
                </a:pPr>
                <a:endParaRPr lang="en-US" dirty="0"/>
              </a:p>
            </p:txBody>
          </p:sp>
          <p:sp>
            <p:nvSpPr>
              <p:cNvPr id="542299" name="Rectangle 1627"/>
              <p:cNvSpPr>
                <a:spLocks noChangeArrowheads="1"/>
              </p:cNvSpPr>
              <p:nvPr userDrawn="1"/>
            </p:nvSpPr>
            <p:spPr bwMode="auto">
              <a:xfrm>
                <a:off x="3648" y="2787"/>
                <a:ext cx="67" cy="5"/>
              </a:xfrm>
              <a:prstGeom prst="rect">
                <a:avLst/>
              </a:prstGeom>
              <a:solidFill>
                <a:srgbClr val="DFC793"/>
              </a:solidFill>
              <a:ln w="0">
                <a:noFill/>
                <a:miter lim="800000"/>
                <a:headEnd/>
                <a:tailEnd/>
              </a:ln>
            </p:spPr>
            <p:txBody>
              <a:bodyPr/>
              <a:lstStyle/>
              <a:p>
                <a:pPr>
                  <a:defRPr/>
                </a:pPr>
                <a:endParaRPr lang="en-US" dirty="0"/>
              </a:p>
            </p:txBody>
          </p:sp>
          <p:sp>
            <p:nvSpPr>
              <p:cNvPr id="542300" name="Rectangle 1628"/>
              <p:cNvSpPr>
                <a:spLocks noChangeArrowheads="1"/>
              </p:cNvSpPr>
              <p:nvPr userDrawn="1"/>
            </p:nvSpPr>
            <p:spPr bwMode="auto">
              <a:xfrm>
                <a:off x="4431" y="2787"/>
                <a:ext cx="90" cy="5"/>
              </a:xfrm>
              <a:prstGeom prst="rect">
                <a:avLst/>
              </a:prstGeom>
              <a:solidFill>
                <a:srgbClr val="DFC793"/>
              </a:solidFill>
              <a:ln w="0">
                <a:noFill/>
                <a:miter lim="800000"/>
                <a:headEnd/>
                <a:tailEnd/>
              </a:ln>
            </p:spPr>
            <p:txBody>
              <a:bodyPr/>
              <a:lstStyle/>
              <a:p>
                <a:pPr>
                  <a:defRPr/>
                </a:pPr>
                <a:endParaRPr lang="en-US" dirty="0"/>
              </a:p>
            </p:txBody>
          </p:sp>
          <p:sp>
            <p:nvSpPr>
              <p:cNvPr id="542301" name="Rectangle 1629"/>
              <p:cNvSpPr>
                <a:spLocks noChangeArrowheads="1"/>
              </p:cNvSpPr>
              <p:nvPr userDrawn="1"/>
            </p:nvSpPr>
            <p:spPr bwMode="auto">
              <a:xfrm>
                <a:off x="4599" y="2787"/>
                <a:ext cx="163" cy="5"/>
              </a:xfrm>
              <a:prstGeom prst="rect">
                <a:avLst/>
              </a:prstGeom>
              <a:solidFill>
                <a:srgbClr val="DFC793"/>
              </a:solidFill>
              <a:ln w="0">
                <a:noFill/>
                <a:miter lim="800000"/>
                <a:headEnd/>
                <a:tailEnd/>
              </a:ln>
            </p:spPr>
            <p:txBody>
              <a:bodyPr/>
              <a:lstStyle/>
              <a:p>
                <a:pPr>
                  <a:defRPr/>
                </a:pPr>
                <a:endParaRPr lang="en-US" dirty="0"/>
              </a:p>
            </p:txBody>
          </p:sp>
          <p:sp>
            <p:nvSpPr>
              <p:cNvPr id="542302" name="Rectangle 1630"/>
              <p:cNvSpPr>
                <a:spLocks noChangeArrowheads="1"/>
              </p:cNvSpPr>
              <p:nvPr userDrawn="1"/>
            </p:nvSpPr>
            <p:spPr bwMode="auto">
              <a:xfrm>
                <a:off x="5780" y="2787"/>
                <a:ext cx="22" cy="5"/>
              </a:xfrm>
              <a:prstGeom prst="rect">
                <a:avLst/>
              </a:prstGeom>
              <a:solidFill>
                <a:srgbClr val="DFC793"/>
              </a:solidFill>
              <a:ln w="0">
                <a:noFill/>
                <a:miter lim="800000"/>
                <a:headEnd/>
                <a:tailEnd/>
              </a:ln>
            </p:spPr>
            <p:txBody>
              <a:bodyPr/>
              <a:lstStyle/>
              <a:p>
                <a:pPr>
                  <a:defRPr/>
                </a:pPr>
                <a:endParaRPr lang="en-US" dirty="0"/>
              </a:p>
            </p:txBody>
          </p:sp>
          <p:sp>
            <p:nvSpPr>
              <p:cNvPr id="542303" name="Rectangle 1631"/>
              <p:cNvSpPr>
                <a:spLocks noChangeArrowheads="1"/>
              </p:cNvSpPr>
              <p:nvPr userDrawn="1"/>
            </p:nvSpPr>
            <p:spPr bwMode="auto">
              <a:xfrm>
                <a:off x="3648" y="2792"/>
                <a:ext cx="62" cy="6"/>
              </a:xfrm>
              <a:prstGeom prst="rect">
                <a:avLst/>
              </a:prstGeom>
              <a:solidFill>
                <a:srgbClr val="DFC793"/>
              </a:solidFill>
              <a:ln w="0">
                <a:noFill/>
                <a:miter lim="800000"/>
                <a:headEnd/>
                <a:tailEnd/>
              </a:ln>
            </p:spPr>
            <p:txBody>
              <a:bodyPr/>
              <a:lstStyle/>
              <a:p>
                <a:pPr>
                  <a:defRPr/>
                </a:pPr>
                <a:endParaRPr lang="en-US" dirty="0"/>
              </a:p>
            </p:txBody>
          </p:sp>
          <p:sp>
            <p:nvSpPr>
              <p:cNvPr id="542304" name="Rectangle 1632"/>
              <p:cNvSpPr>
                <a:spLocks noChangeArrowheads="1"/>
              </p:cNvSpPr>
              <p:nvPr userDrawn="1"/>
            </p:nvSpPr>
            <p:spPr bwMode="auto">
              <a:xfrm>
                <a:off x="4420" y="2792"/>
                <a:ext cx="95" cy="6"/>
              </a:xfrm>
              <a:prstGeom prst="rect">
                <a:avLst/>
              </a:prstGeom>
              <a:solidFill>
                <a:srgbClr val="DFC793"/>
              </a:solidFill>
              <a:ln w="0">
                <a:noFill/>
                <a:miter lim="800000"/>
                <a:headEnd/>
                <a:tailEnd/>
              </a:ln>
            </p:spPr>
            <p:txBody>
              <a:bodyPr/>
              <a:lstStyle/>
              <a:p>
                <a:pPr>
                  <a:defRPr/>
                </a:pPr>
                <a:endParaRPr lang="en-US" dirty="0"/>
              </a:p>
            </p:txBody>
          </p:sp>
          <p:sp>
            <p:nvSpPr>
              <p:cNvPr id="542305" name="Rectangle 1633"/>
              <p:cNvSpPr>
                <a:spLocks noChangeArrowheads="1"/>
              </p:cNvSpPr>
              <p:nvPr userDrawn="1"/>
            </p:nvSpPr>
            <p:spPr bwMode="auto">
              <a:xfrm>
                <a:off x="4599" y="2792"/>
                <a:ext cx="157" cy="6"/>
              </a:xfrm>
              <a:prstGeom prst="rect">
                <a:avLst/>
              </a:prstGeom>
              <a:solidFill>
                <a:srgbClr val="DFC793"/>
              </a:solidFill>
              <a:ln w="0">
                <a:noFill/>
                <a:miter lim="800000"/>
                <a:headEnd/>
                <a:tailEnd/>
              </a:ln>
            </p:spPr>
            <p:txBody>
              <a:bodyPr/>
              <a:lstStyle/>
              <a:p>
                <a:pPr>
                  <a:defRPr/>
                </a:pPr>
                <a:endParaRPr lang="en-US" dirty="0"/>
              </a:p>
            </p:txBody>
          </p:sp>
          <p:sp>
            <p:nvSpPr>
              <p:cNvPr id="542306" name="Rectangle 1634"/>
              <p:cNvSpPr>
                <a:spLocks noChangeArrowheads="1"/>
              </p:cNvSpPr>
              <p:nvPr userDrawn="1"/>
            </p:nvSpPr>
            <p:spPr bwMode="auto">
              <a:xfrm>
                <a:off x="5780" y="2792"/>
                <a:ext cx="22" cy="6"/>
              </a:xfrm>
              <a:prstGeom prst="rect">
                <a:avLst/>
              </a:prstGeom>
              <a:solidFill>
                <a:srgbClr val="DFC793"/>
              </a:solidFill>
              <a:ln w="0">
                <a:noFill/>
                <a:miter lim="800000"/>
                <a:headEnd/>
                <a:tailEnd/>
              </a:ln>
            </p:spPr>
            <p:txBody>
              <a:bodyPr/>
              <a:lstStyle/>
              <a:p>
                <a:pPr>
                  <a:defRPr/>
                </a:pPr>
                <a:endParaRPr lang="en-US" dirty="0"/>
              </a:p>
            </p:txBody>
          </p:sp>
          <p:sp>
            <p:nvSpPr>
              <p:cNvPr id="542307" name="Rectangle 1635"/>
              <p:cNvSpPr>
                <a:spLocks noChangeArrowheads="1"/>
              </p:cNvSpPr>
              <p:nvPr userDrawn="1"/>
            </p:nvSpPr>
            <p:spPr bwMode="auto">
              <a:xfrm>
                <a:off x="3648" y="2798"/>
                <a:ext cx="56" cy="6"/>
              </a:xfrm>
              <a:prstGeom prst="rect">
                <a:avLst/>
              </a:prstGeom>
              <a:solidFill>
                <a:srgbClr val="DFC793"/>
              </a:solidFill>
              <a:ln w="0">
                <a:noFill/>
                <a:miter lim="800000"/>
                <a:headEnd/>
                <a:tailEnd/>
              </a:ln>
            </p:spPr>
            <p:txBody>
              <a:bodyPr/>
              <a:lstStyle/>
              <a:p>
                <a:pPr>
                  <a:defRPr/>
                </a:pPr>
                <a:endParaRPr lang="en-US" dirty="0"/>
              </a:p>
            </p:txBody>
          </p:sp>
          <p:sp>
            <p:nvSpPr>
              <p:cNvPr id="542308" name="Rectangle 1636"/>
              <p:cNvSpPr>
                <a:spLocks noChangeArrowheads="1"/>
              </p:cNvSpPr>
              <p:nvPr userDrawn="1"/>
            </p:nvSpPr>
            <p:spPr bwMode="auto">
              <a:xfrm>
                <a:off x="4415" y="2798"/>
                <a:ext cx="95" cy="6"/>
              </a:xfrm>
              <a:prstGeom prst="rect">
                <a:avLst/>
              </a:prstGeom>
              <a:solidFill>
                <a:srgbClr val="DFC793"/>
              </a:solidFill>
              <a:ln w="0">
                <a:noFill/>
                <a:miter lim="800000"/>
                <a:headEnd/>
                <a:tailEnd/>
              </a:ln>
            </p:spPr>
            <p:txBody>
              <a:bodyPr/>
              <a:lstStyle/>
              <a:p>
                <a:pPr>
                  <a:defRPr/>
                </a:pPr>
                <a:endParaRPr lang="en-US" dirty="0"/>
              </a:p>
            </p:txBody>
          </p:sp>
          <p:sp>
            <p:nvSpPr>
              <p:cNvPr id="542309" name="Rectangle 1637"/>
              <p:cNvSpPr>
                <a:spLocks noChangeArrowheads="1"/>
              </p:cNvSpPr>
              <p:nvPr userDrawn="1"/>
            </p:nvSpPr>
            <p:spPr bwMode="auto">
              <a:xfrm>
                <a:off x="4594" y="2798"/>
                <a:ext cx="162" cy="6"/>
              </a:xfrm>
              <a:prstGeom prst="rect">
                <a:avLst/>
              </a:prstGeom>
              <a:solidFill>
                <a:srgbClr val="DFC793"/>
              </a:solidFill>
              <a:ln w="0">
                <a:noFill/>
                <a:miter lim="800000"/>
                <a:headEnd/>
                <a:tailEnd/>
              </a:ln>
            </p:spPr>
            <p:txBody>
              <a:bodyPr/>
              <a:lstStyle/>
              <a:p>
                <a:pPr>
                  <a:defRPr/>
                </a:pPr>
                <a:endParaRPr lang="en-US" dirty="0"/>
              </a:p>
            </p:txBody>
          </p:sp>
          <p:sp>
            <p:nvSpPr>
              <p:cNvPr id="542310" name="Rectangle 1638"/>
              <p:cNvSpPr>
                <a:spLocks noChangeArrowheads="1"/>
              </p:cNvSpPr>
              <p:nvPr userDrawn="1"/>
            </p:nvSpPr>
            <p:spPr bwMode="auto">
              <a:xfrm>
                <a:off x="5780" y="2798"/>
                <a:ext cx="22" cy="6"/>
              </a:xfrm>
              <a:prstGeom prst="rect">
                <a:avLst/>
              </a:prstGeom>
              <a:solidFill>
                <a:srgbClr val="DFC793"/>
              </a:solidFill>
              <a:ln w="0">
                <a:noFill/>
                <a:miter lim="800000"/>
                <a:headEnd/>
                <a:tailEnd/>
              </a:ln>
            </p:spPr>
            <p:txBody>
              <a:bodyPr/>
              <a:lstStyle/>
              <a:p>
                <a:pPr>
                  <a:defRPr/>
                </a:pPr>
                <a:endParaRPr lang="en-US" dirty="0"/>
              </a:p>
            </p:txBody>
          </p:sp>
          <p:sp>
            <p:nvSpPr>
              <p:cNvPr id="542311" name="Rectangle 1639"/>
              <p:cNvSpPr>
                <a:spLocks noChangeArrowheads="1"/>
              </p:cNvSpPr>
              <p:nvPr userDrawn="1"/>
            </p:nvSpPr>
            <p:spPr bwMode="auto">
              <a:xfrm>
                <a:off x="3648" y="2804"/>
                <a:ext cx="50" cy="5"/>
              </a:xfrm>
              <a:prstGeom prst="rect">
                <a:avLst/>
              </a:prstGeom>
              <a:solidFill>
                <a:srgbClr val="DFC793"/>
              </a:solidFill>
              <a:ln w="0">
                <a:noFill/>
                <a:miter lim="800000"/>
                <a:headEnd/>
                <a:tailEnd/>
              </a:ln>
            </p:spPr>
            <p:txBody>
              <a:bodyPr/>
              <a:lstStyle/>
              <a:p>
                <a:pPr>
                  <a:defRPr/>
                </a:pPr>
                <a:endParaRPr lang="en-US" dirty="0"/>
              </a:p>
            </p:txBody>
          </p:sp>
          <p:sp>
            <p:nvSpPr>
              <p:cNvPr id="542312" name="Rectangle 1640"/>
              <p:cNvSpPr>
                <a:spLocks noChangeArrowheads="1"/>
              </p:cNvSpPr>
              <p:nvPr userDrawn="1"/>
            </p:nvSpPr>
            <p:spPr bwMode="auto">
              <a:xfrm>
                <a:off x="4409" y="2804"/>
                <a:ext cx="95" cy="5"/>
              </a:xfrm>
              <a:prstGeom prst="rect">
                <a:avLst/>
              </a:prstGeom>
              <a:solidFill>
                <a:srgbClr val="DFC793"/>
              </a:solidFill>
              <a:ln w="0">
                <a:noFill/>
                <a:miter lim="800000"/>
                <a:headEnd/>
                <a:tailEnd/>
              </a:ln>
            </p:spPr>
            <p:txBody>
              <a:bodyPr/>
              <a:lstStyle/>
              <a:p>
                <a:pPr>
                  <a:defRPr/>
                </a:pPr>
                <a:endParaRPr lang="en-US" dirty="0"/>
              </a:p>
            </p:txBody>
          </p:sp>
          <p:sp>
            <p:nvSpPr>
              <p:cNvPr id="542313" name="Rectangle 1641"/>
              <p:cNvSpPr>
                <a:spLocks noChangeArrowheads="1"/>
              </p:cNvSpPr>
              <p:nvPr userDrawn="1"/>
            </p:nvSpPr>
            <p:spPr bwMode="auto">
              <a:xfrm>
                <a:off x="4594" y="2804"/>
                <a:ext cx="156" cy="5"/>
              </a:xfrm>
              <a:prstGeom prst="rect">
                <a:avLst/>
              </a:prstGeom>
              <a:solidFill>
                <a:srgbClr val="DFC793"/>
              </a:solidFill>
              <a:ln w="0">
                <a:noFill/>
                <a:miter lim="800000"/>
                <a:headEnd/>
                <a:tailEnd/>
              </a:ln>
            </p:spPr>
            <p:txBody>
              <a:bodyPr/>
              <a:lstStyle/>
              <a:p>
                <a:pPr>
                  <a:defRPr/>
                </a:pPr>
                <a:endParaRPr lang="en-US" dirty="0"/>
              </a:p>
            </p:txBody>
          </p:sp>
          <p:sp>
            <p:nvSpPr>
              <p:cNvPr id="542314" name="Rectangle 1642"/>
              <p:cNvSpPr>
                <a:spLocks noChangeArrowheads="1"/>
              </p:cNvSpPr>
              <p:nvPr userDrawn="1"/>
            </p:nvSpPr>
            <p:spPr bwMode="auto">
              <a:xfrm>
                <a:off x="5780" y="2804"/>
                <a:ext cx="22" cy="5"/>
              </a:xfrm>
              <a:prstGeom prst="rect">
                <a:avLst/>
              </a:prstGeom>
              <a:solidFill>
                <a:srgbClr val="DFC793"/>
              </a:solidFill>
              <a:ln w="0">
                <a:noFill/>
                <a:miter lim="800000"/>
                <a:headEnd/>
                <a:tailEnd/>
              </a:ln>
            </p:spPr>
            <p:txBody>
              <a:bodyPr/>
              <a:lstStyle/>
              <a:p>
                <a:pPr>
                  <a:defRPr/>
                </a:pPr>
                <a:endParaRPr lang="en-US" dirty="0"/>
              </a:p>
            </p:txBody>
          </p:sp>
          <p:sp>
            <p:nvSpPr>
              <p:cNvPr id="542315" name="Rectangle 1643"/>
              <p:cNvSpPr>
                <a:spLocks noChangeArrowheads="1"/>
              </p:cNvSpPr>
              <p:nvPr userDrawn="1"/>
            </p:nvSpPr>
            <p:spPr bwMode="auto">
              <a:xfrm>
                <a:off x="3648" y="2809"/>
                <a:ext cx="50" cy="6"/>
              </a:xfrm>
              <a:prstGeom prst="rect">
                <a:avLst/>
              </a:prstGeom>
              <a:solidFill>
                <a:srgbClr val="DFC793"/>
              </a:solidFill>
              <a:ln w="0">
                <a:noFill/>
                <a:miter lim="800000"/>
                <a:headEnd/>
                <a:tailEnd/>
              </a:ln>
            </p:spPr>
            <p:txBody>
              <a:bodyPr/>
              <a:lstStyle/>
              <a:p>
                <a:pPr>
                  <a:defRPr/>
                </a:pPr>
                <a:endParaRPr lang="en-US" dirty="0"/>
              </a:p>
            </p:txBody>
          </p:sp>
          <p:sp>
            <p:nvSpPr>
              <p:cNvPr id="542316" name="Rectangle 1644"/>
              <p:cNvSpPr>
                <a:spLocks noChangeArrowheads="1"/>
              </p:cNvSpPr>
              <p:nvPr userDrawn="1"/>
            </p:nvSpPr>
            <p:spPr bwMode="auto">
              <a:xfrm>
                <a:off x="4403" y="2809"/>
                <a:ext cx="96" cy="6"/>
              </a:xfrm>
              <a:prstGeom prst="rect">
                <a:avLst/>
              </a:prstGeom>
              <a:solidFill>
                <a:srgbClr val="DFC793"/>
              </a:solidFill>
              <a:ln w="0">
                <a:noFill/>
                <a:miter lim="800000"/>
                <a:headEnd/>
                <a:tailEnd/>
              </a:ln>
            </p:spPr>
            <p:txBody>
              <a:bodyPr/>
              <a:lstStyle/>
              <a:p>
                <a:pPr>
                  <a:defRPr/>
                </a:pPr>
                <a:endParaRPr lang="en-US" dirty="0"/>
              </a:p>
            </p:txBody>
          </p:sp>
          <p:sp>
            <p:nvSpPr>
              <p:cNvPr id="542317" name="Rectangle 1645"/>
              <p:cNvSpPr>
                <a:spLocks noChangeArrowheads="1"/>
              </p:cNvSpPr>
              <p:nvPr userDrawn="1"/>
            </p:nvSpPr>
            <p:spPr bwMode="auto">
              <a:xfrm>
                <a:off x="4588" y="2809"/>
                <a:ext cx="162" cy="6"/>
              </a:xfrm>
              <a:prstGeom prst="rect">
                <a:avLst/>
              </a:prstGeom>
              <a:solidFill>
                <a:srgbClr val="DFC793"/>
              </a:solidFill>
              <a:ln w="0">
                <a:noFill/>
                <a:miter lim="800000"/>
                <a:headEnd/>
                <a:tailEnd/>
              </a:ln>
            </p:spPr>
            <p:txBody>
              <a:bodyPr/>
              <a:lstStyle/>
              <a:p>
                <a:pPr>
                  <a:defRPr/>
                </a:pPr>
                <a:endParaRPr lang="en-US" dirty="0"/>
              </a:p>
            </p:txBody>
          </p:sp>
          <p:sp>
            <p:nvSpPr>
              <p:cNvPr id="542318" name="Rectangle 1646"/>
              <p:cNvSpPr>
                <a:spLocks noChangeArrowheads="1"/>
              </p:cNvSpPr>
              <p:nvPr userDrawn="1"/>
            </p:nvSpPr>
            <p:spPr bwMode="auto">
              <a:xfrm>
                <a:off x="5780" y="2809"/>
                <a:ext cx="22" cy="6"/>
              </a:xfrm>
              <a:prstGeom prst="rect">
                <a:avLst/>
              </a:prstGeom>
              <a:solidFill>
                <a:srgbClr val="DFC793"/>
              </a:solidFill>
              <a:ln w="0">
                <a:noFill/>
                <a:miter lim="800000"/>
                <a:headEnd/>
                <a:tailEnd/>
              </a:ln>
            </p:spPr>
            <p:txBody>
              <a:bodyPr/>
              <a:lstStyle/>
              <a:p>
                <a:pPr>
                  <a:defRPr/>
                </a:pPr>
                <a:endParaRPr lang="en-US" dirty="0"/>
              </a:p>
            </p:txBody>
          </p:sp>
          <p:sp>
            <p:nvSpPr>
              <p:cNvPr id="542319" name="Rectangle 1647"/>
              <p:cNvSpPr>
                <a:spLocks noChangeArrowheads="1"/>
              </p:cNvSpPr>
              <p:nvPr userDrawn="1"/>
            </p:nvSpPr>
            <p:spPr bwMode="auto">
              <a:xfrm>
                <a:off x="3648" y="2815"/>
                <a:ext cx="50" cy="5"/>
              </a:xfrm>
              <a:prstGeom prst="rect">
                <a:avLst/>
              </a:prstGeom>
              <a:solidFill>
                <a:srgbClr val="DFC793"/>
              </a:solidFill>
              <a:ln w="0">
                <a:noFill/>
                <a:miter lim="800000"/>
                <a:headEnd/>
                <a:tailEnd/>
              </a:ln>
            </p:spPr>
            <p:txBody>
              <a:bodyPr/>
              <a:lstStyle/>
              <a:p>
                <a:pPr>
                  <a:defRPr/>
                </a:pPr>
                <a:endParaRPr lang="en-US" dirty="0"/>
              </a:p>
            </p:txBody>
          </p:sp>
          <p:sp>
            <p:nvSpPr>
              <p:cNvPr id="542320" name="Rectangle 1648"/>
              <p:cNvSpPr>
                <a:spLocks noChangeArrowheads="1"/>
              </p:cNvSpPr>
              <p:nvPr userDrawn="1"/>
            </p:nvSpPr>
            <p:spPr bwMode="auto">
              <a:xfrm>
                <a:off x="4398" y="2815"/>
                <a:ext cx="89" cy="5"/>
              </a:xfrm>
              <a:prstGeom prst="rect">
                <a:avLst/>
              </a:prstGeom>
              <a:solidFill>
                <a:srgbClr val="DFC793"/>
              </a:solidFill>
              <a:ln w="0">
                <a:noFill/>
                <a:miter lim="800000"/>
                <a:headEnd/>
                <a:tailEnd/>
              </a:ln>
            </p:spPr>
            <p:txBody>
              <a:bodyPr/>
              <a:lstStyle/>
              <a:p>
                <a:pPr>
                  <a:defRPr/>
                </a:pPr>
                <a:endParaRPr lang="en-US" dirty="0"/>
              </a:p>
            </p:txBody>
          </p:sp>
          <p:sp>
            <p:nvSpPr>
              <p:cNvPr id="542321" name="Rectangle 1649"/>
              <p:cNvSpPr>
                <a:spLocks noChangeArrowheads="1"/>
              </p:cNvSpPr>
              <p:nvPr userDrawn="1"/>
            </p:nvSpPr>
            <p:spPr bwMode="auto">
              <a:xfrm>
                <a:off x="4588" y="2815"/>
                <a:ext cx="162" cy="5"/>
              </a:xfrm>
              <a:prstGeom prst="rect">
                <a:avLst/>
              </a:prstGeom>
              <a:solidFill>
                <a:srgbClr val="DFC793"/>
              </a:solidFill>
              <a:ln w="0">
                <a:noFill/>
                <a:miter lim="800000"/>
                <a:headEnd/>
                <a:tailEnd/>
              </a:ln>
            </p:spPr>
            <p:txBody>
              <a:bodyPr/>
              <a:lstStyle/>
              <a:p>
                <a:pPr>
                  <a:defRPr/>
                </a:pPr>
                <a:endParaRPr lang="en-US" dirty="0"/>
              </a:p>
            </p:txBody>
          </p:sp>
          <p:sp>
            <p:nvSpPr>
              <p:cNvPr id="542322" name="Rectangle 1650"/>
              <p:cNvSpPr>
                <a:spLocks noChangeArrowheads="1"/>
              </p:cNvSpPr>
              <p:nvPr userDrawn="1"/>
            </p:nvSpPr>
            <p:spPr bwMode="auto">
              <a:xfrm>
                <a:off x="5780" y="2815"/>
                <a:ext cx="22" cy="5"/>
              </a:xfrm>
              <a:prstGeom prst="rect">
                <a:avLst/>
              </a:prstGeom>
              <a:solidFill>
                <a:srgbClr val="DFC793"/>
              </a:solidFill>
              <a:ln w="0">
                <a:noFill/>
                <a:miter lim="800000"/>
                <a:headEnd/>
                <a:tailEnd/>
              </a:ln>
            </p:spPr>
            <p:txBody>
              <a:bodyPr/>
              <a:lstStyle/>
              <a:p>
                <a:pPr>
                  <a:defRPr/>
                </a:pPr>
                <a:endParaRPr lang="en-US" dirty="0"/>
              </a:p>
            </p:txBody>
          </p:sp>
          <p:sp>
            <p:nvSpPr>
              <p:cNvPr id="542323" name="Rectangle 1651"/>
              <p:cNvSpPr>
                <a:spLocks noChangeArrowheads="1"/>
              </p:cNvSpPr>
              <p:nvPr userDrawn="1"/>
            </p:nvSpPr>
            <p:spPr bwMode="auto">
              <a:xfrm>
                <a:off x="3648" y="2820"/>
                <a:ext cx="50" cy="6"/>
              </a:xfrm>
              <a:prstGeom prst="rect">
                <a:avLst/>
              </a:prstGeom>
              <a:solidFill>
                <a:srgbClr val="DFC793"/>
              </a:solidFill>
              <a:ln w="0">
                <a:noFill/>
                <a:miter lim="800000"/>
                <a:headEnd/>
                <a:tailEnd/>
              </a:ln>
            </p:spPr>
            <p:txBody>
              <a:bodyPr/>
              <a:lstStyle/>
              <a:p>
                <a:pPr>
                  <a:defRPr/>
                </a:pPr>
                <a:endParaRPr lang="en-US" dirty="0"/>
              </a:p>
            </p:txBody>
          </p:sp>
          <p:sp>
            <p:nvSpPr>
              <p:cNvPr id="542324" name="Rectangle 1652"/>
              <p:cNvSpPr>
                <a:spLocks noChangeArrowheads="1"/>
              </p:cNvSpPr>
              <p:nvPr userDrawn="1"/>
            </p:nvSpPr>
            <p:spPr bwMode="auto">
              <a:xfrm>
                <a:off x="4387" y="2820"/>
                <a:ext cx="95" cy="6"/>
              </a:xfrm>
              <a:prstGeom prst="rect">
                <a:avLst/>
              </a:prstGeom>
              <a:solidFill>
                <a:srgbClr val="DFC793"/>
              </a:solidFill>
              <a:ln w="0">
                <a:noFill/>
                <a:miter lim="800000"/>
                <a:headEnd/>
                <a:tailEnd/>
              </a:ln>
            </p:spPr>
            <p:txBody>
              <a:bodyPr/>
              <a:lstStyle/>
              <a:p>
                <a:pPr>
                  <a:defRPr/>
                </a:pPr>
                <a:endParaRPr lang="en-US" dirty="0"/>
              </a:p>
            </p:txBody>
          </p:sp>
          <p:sp>
            <p:nvSpPr>
              <p:cNvPr id="542325" name="Rectangle 1653"/>
              <p:cNvSpPr>
                <a:spLocks noChangeArrowheads="1"/>
              </p:cNvSpPr>
              <p:nvPr userDrawn="1"/>
            </p:nvSpPr>
            <p:spPr bwMode="auto">
              <a:xfrm>
                <a:off x="4588" y="2820"/>
                <a:ext cx="157" cy="6"/>
              </a:xfrm>
              <a:prstGeom prst="rect">
                <a:avLst/>
              </a:prstGeom>
              <a:solidFill>
                <a:srgbClr val="DFC793"/>
              </a:solidFill>
              <a:ln w="0">
                <a:noFill/>
                <a:miter lim="800000"/>
                <a:headEnd/>
                <a:tailEnd/>
              </a:ln>
            </p:spPr>
            <p:txBody>
              <a:bodyPr/>
              <a:lstStyle/>
              <a:p>
                <a:pPr>
                  <a:defRPr/>
                </a:pPr>
                <a:endParaRPr lang="en-US" dirty="0"/>
              </a:p>
            </p:txBody>
          </p:sp>
          <p:sp>
            <p:nvSpPr>
              <p:cNvPr id="542326" name="Rectangle 1654"/>
              <p:cNvSpPr>
                <a:spLocks noChangeArrowheads="1"/>
              </p:cNvSpPr>
              <p:nvPr userDrawn="1"/>
            </p:nvSpPr>
            <p:spPr bwMode="auto">
              <a:xfrm>
                <a:off x="5780" y="2820"/>
                <a:ext cx="22" cy="6"/>
              </a:xfrm>
              <a:prstGeom prst="rect">
                <a:avLst/>
              </a:prstGeom>
              <a:solidFill>
                <a:srgbClr val="DFC793"/>
              </a:solidFill>
              <a:ln w="0">
                <a:noFill/>
                <a:miter lim="800000"/>
                <a:headEnd/>
                <a:tailEnd/>
              </a:ln>
            </p:spPr>
            <p:txBody>
              <a:bodyPr/>
              <a:lstStyle/>
              <a:p>
                <a:pPr>
                  <a:defRPr/>
                </a:pPr>
                <a:endParaRPr lang="en-US" dirty="0"/>
              </a:p>
            </p:txBody>
          </p:sp>
          <p:sp>
            <p:nvSpPr>
              <p:cNvPr id="542327" name="Rectangle 1655"/>
              <p:cNvSpPr>
                <a:spLocks noChangeArrowheads="1"/>
              </p:cNvSpPr>
              <p:nvPr userDrawn="1"/>
            </p:nvSpPr>
            <p:spPr bwMode="auto">
              <a:xfrm>
                <a:off x="3648" y="2826"/>
                <a:ext cx="45" cy="6"/>
              </a:xfrm>
              <a:prstGeom prst="rect">
                <a:avLst/>
              </a:prstGeom>
              <a:solidFill>
                <a:srgbClr val="DFC793"/>
              </a:solidFill>
              <a:ln w="0">
                <a:noFill/>
                <a:miter lim="800000"/>
                <a:headEnd/>
                <a:tailEnd/>
              </a:ln>
            </p:spPr>
            <p:txBody>
              <a:bodyPr/>
              <a:lstStyle/>
              <a:p>
                <a:pPr>
                  <a:defRPr/>
                </a:pPr>
                <a:endParaRPr lang="en-US" dirty="0"/>
              </a:p>
            </p:txBody>
          </p:sp>
          <p:sp>
            <p:nvSpPr>
              <p:cNvPr id="542328" name="Rectangle 1656"/>
              <p:cNvSpPr>
                <a:spLocks noChangeArrowheads="1"/>
              </p:cNvSpPr>
              <p:nvPr userDrawn="1"/>
            </p:nvSpPr>
            <p:spPr bwMode="auto">
              <a:xfrm>
                <a:off x="4381" y="2826"/>
                <a:ext cx="95" cy="6"/>
              </a:xfrm>
              <a:prstGeom prst="rect">
                <a:avLst/>
              </a:prstGeom>
              <a:solidFill>
                <a:srgbClr val="DFC793"/>
              </a:solidFill>
              <a:ln w="0">
                <a:noFill/>
                <a:miter lim="800000"/>
                <a:headEnd/>
                <a:tailEnd/>
              </a:ln>
            </p:spPr>
            <p:txBody>
              <a:bodyPr/>
              <a:lstStyle/>
              <a:p>
                <a:pPr>
                  <a:defRPr/>
                </a:pPr>
                <a:endParaRPr lang="en-US" dirty="0"/>
              </a:p>
            </p:txBody>
          </p:sp>
          <p:sp>
            <p:nvSpPr>
              <p:cNvPr id="542329" name="Rectangle 1657"/>
              <p:cNvSpPr>
                <a:spLocks noChangeArrowheads="1"/>
              </p:cNvSpPr>
              <p:nvPr userDrawn="1"/>
            </p:nvSpPr>
            <p:spPr bwMode="auto">
              <a:xfrm>
                <a:off x="4583" y="2826"/>
                <a:ext cx="162" cy="6"/>
              </a:xfrm>
              <a:prstGeom prst="rect">
                <a:avLst/>
              </a:prstGeom>
              <a:solidFill>
                <a:srgbClr val="DFC793"/>
              </a:solidFill>
              <a:ln w="0">
                <a:noFill/>
                <a:miter lim="800000"/>
                <a:headEnd/>
                <a:tailEnd/>
              </a:ln>
            </p:spPr>
            <p:txBody>
              <a:bodyPr/>
              <a:lstStyle/>
              <a:p>
                <a:pPr>
                  <a:defRPr/>
                </a:pPr>
                <a:endParaRPr lang="en-US" dirty="0"/>
              </a:p>
            </p:txBody>
          </p:sp>
          <p:sp>
            <p:nvSpPr>
              <p:cNvPr id="542330" name="Rectangle 1658"/>
              <p:cNvSpPr>
                <a:spLocks noChangeArrowheads="1"/>
              </p:cNvSpPr>
              <p:nvPr userDrawn="1"/>
            </p:nvSpPr>
            <p:spPr bwMode="auto">
              <a:xfrm>
                <a:off x="5780" y="2826"/>
                <a:ext cx="22" cy="6"/>
              </a:xfrm>
              <a:prstGeom prst="rect">
                <a:avLst/>
              </a:prstGeom>
              <a:solidFill>
                <a:srgbClr val="DFC793"/>
              </a:solidFill>
              <a:ln w="0">
                <a:noFill/>
                <a:miter lim="800000"/>
                <a:headEnd/>
                <a:tailEnd/>
              </a:ln>
            </p:spPr>
            <p:txBody>
              <a:bodyPr/>
              <a:lstStyle/>
              <a:p>
                <a:pPr>
                  <a:defRPr/>
                </a:pPr>
                <a:endParaRPr lang="en-US" dirty="0"/>
              </a:p>
            </p:txBody>
          </p:sp>
          <p:sp>
            <p:nvSpPr>
              <p:cNvPr id="542331" name="Rectangle 1659"/>
              <p:cNvSpPr>
                <a:spLocks noChangeArrowheads="1"/>
              </p:cNvSpPr>
              <p:nvPr userDrawn="1"/>
            </p:nvSpPr>
            <p:spPr bwMode="auto">
              <a:xfrm>
                <a:off x="3648" y="2832"/>
                <a:ext cx="45" cy="5"/>
              </a:xfrm>
              <a:prstGeom prst="rect">
                <a:avLst/>
              </a:prstGeom>
              <a:solidFill>
                <a:srgbClr val="DFC793"/>
              </a:solidFill>
              <a:ln w="0">
                <a:noFill/>
                <a:miter lim="800000"/>
                <a:headEnd/>
                <a:tailEnd/>
              </a:ln>
            </p:spPr>
            <p:txBody>
              <a:bodyPr/>
              <a:lstStyle/>
              <a:p>
                <a:pPr>
                  <a:defRPr/>
                </a:pPr>
                <a:endParaRPr lang="en-US" dirty="0"/>
              </a:p>
            </p:txBody>
          </p:sp>
          <p:sp>
            <p:nvSpPr>
              <p:cNvPr id="542332" name="Rectangle 1660"/>
              <p:cNvSpPr>
                <a:spLocks noChangeArrowheads="1"/>
              </p:cNvSpPr>
              <p:nvPr userDrawn="1"/>
            </p:nvSpPr>
            <p:spPr bwMode="auto">
              <a:xfrm>
                <a:off x="4375" y="2832"/>
                <a:ext cx="96" cy="5"/>
              </a:xfrm>
              <a:prstGeom prst="rect">
                <a:avLst/>
              </a:prstGeom>
              <a:solidFill>
                <a:srgbClr val="DFC793"/>
              </a:solidFill>
              <a:ln w="0">
                <a:noFill/>
                <a:miter lim="800000"/>
                <a:headEnd/>
                <a:tailEnd/>
              </a:ln>
            </p:spPr>
            <p:txBody>
              <a:bodyPr/>
              <a:lstStyle/>
              <a:p>
                <a:pPr>
                  <a:defRPr/>
                </a:pPr>
                <a:endParaRPr lang="en-US" dirty="0"/>
              </a:p>
            </p:txBody>
          </p:sp>
          <p:sp>
            <p:nvSpPr>
              <p:cNvPr id="542333" name="Rectangle 1661"/>
              <p:cNvSpPr>
                <a:spLocks noChangeArrowheads="1"/>
              </p:cNvSpPr>
              <p:nvPr userDrawn="1"/>
            </p:nvSpPr>
            <p:spPr bwMode="auto">
              <a:xfrm>
                <a:off x="4583" y="2832"/>
                <a:ext cx="156" cy="5"/>
              </a:xfrm>
              <a:prstGeom prst="rect">
                <a:avLst/>
              </a:prstGeom>
              <a:solidFill>
                <a:srgbClr val="DFC793"/>
              </a:solidFill>
              <a:ln w="0">
                <a:noFill/>
                <a:miter lim="800000"/>
                <a:headEnd/>
                <a:tailEnd/>
              </a:ln>
            </p:spPr>
            <p:txBody>
              <a:bodyPr/>
              <a:lstStyle/>
              <a:p>
                <a:pPr>
                  <a:defRPr/>
                </a:pPr>
                <a:endParaRPr lang="en-US" dirty="0"/>
              </a:p>
            </p:txBody>
          </p:sp>
          <p:sp>
            <p:nvSpPr>
              <p:cNvPr id="542334" name="Rectangle 1662"/>
              <p:cNvSpPr>
                <a:spLocks noChangeArrowheads="1"/>
              </p:cNvSpPr>
              <p:nvPr userDrawn="1"/>
            </p:nvSpPr>
            <p:spPr bwMode="auto">
              <a:xfrm>
                <a:off x="5780" y="2832"/>
                <a:ext cx="22" cy="5"/>
              </a:xfrm>
              <a:prstGeom prst="rect">
                <a:avLst/>
              </a:prstGeom>
              <a:solidFill>
                <a:srgbClr val="DFC793"/>
              </a:solidFill>
              <a:ln w="0">
                <a:noFill/>
                <a:miter lim="800000"/>
                <a:headEnd/>
                <a:tailEnd/>
              </a:ln>
            </p:spPr>
            <p:txBody>
              <a:bodyPr/>
              <a:lstStyle/>
              <a:p>
                <a:pPr>
                  <a:defRPr/>
                </a:pPr>
                <a:endParaRPr lang="en-US" dirty="0"/>
              </a:p>
            </p:txBody>
          </p:sp>
          <p:sp>
            <p:nvSpPr>
              <p:cNvPr id="542335" name="Rectangle 1663"/>
              <p:cNvSpPr>
                <a:spLocks noChangeArrowheads="1"/>
              </p:cNvSpPr>
              <p:nvPr userDrawn="1"/>
            </p:nvSpPr>
            <p:spPr bwMode="auto">
              <a:xfrm>
                <a:off x="3648" y="2837"/>
                <a:ext cx="45" cy="6"/>
              </a:xfrm>
              <a:prstGeom prst="rect">
                <a:avLst/>
              </a:prstGeom>
              <a:solidFill>
                <a:srgbClr val="DFC793"/>
              </a:solidFill>
              <a:ln w="0">
                <a:noFill/>
                <a:miter lim="800000"/>
                <a:headEnd/>
                <a:tailEnd/>
              </a:ln>
            </p:spPr>
            <p:txBody>
              <a:bodyPr/>
              <a:lstStyle/>
              <a:p>
                <a:pPr>
                  <a:defRPr/>
                </a:pPr>
                <a:endParaRPr lang="en-US" dirty="0"/>
              </a:p>
            </p:txBody>
          </p:sp>
          <p:sp>
            <p:nvSpPr>
              <p:cNvPr id="542336" name="Rectangle 1664"/>
              <p:cNvSpPr>
                <a:spLocks noChangeArrowheads="1"/>
              </p:cNvSpPr>
              <p:nvPr userDrawn="1"/>
            </p:nvSpPr>
            <p:spPr bwMode="auto">
              <a:xfrm>
                <a:off x="4370" y="2837"/>
                <a:ext cx="95" cy="6"/>
              </a:xfrm>
              <a:prstGeom prst="rect">
                <a:avLst/>
              </a:prstGeom>
              <a:solidFill>
                <a:srgbClr val="DFC793"/>
              </a:solidFill>
              <a:ln w="0">
                <a:noFill/>
                <a:miter lim="800000"/>
                <a:headEnd/>
                <a:tailEnd/>
              </a:ln>
            </p:spPr>
            <p:txBody>
              <a:bodyPr/>
              <a:lstStyle/>
              <a:p>
                <a:pPr>
                  <a:defRPr/>
                </a:pPr>
                <a:endParaRPr lang="en-US" dirty="0"/>
              </a:p>
            </p:txBody>
          </p:sp>
          <p:sp>
            <p:nvSpPr>
              <p:cNvPr id="542337" name="Rectangle 1665"/>
              <p:cNvSpPr>
                <a:spLocks noChangeArrowheads="1"/>
              </p:cNvSpPr>
              <p:nvPr userDrawn="1"/>
            </p:nvSpPr>
            <p:spPr bwMode="auto">
              <a:xfrm>
                <a:off x="4577" y="2837"/>
                <a:ext cx="162" cy="6"/>
              </a:xfrm>
              <a:prstGeom prst="rect">
                <a:avLst/>
              </a:prstGeom>
              <a:solidFill>
                <a:srgbClr val="DFC793"/>
              </a:solidFill>
              <a:ln w="0">
                <a:noFill/>
                <a:miter lim="800000"/>
                <a:headEnd/>
                <a:tailEnd/>
              </a:ln>
            </p:spPr>
            <p:txBody>
              <a:bodyPr/>
              <a:lstStyle/>
              <a:p>
                <a:pPr>
                  <a:defRPr/>
                </a:pPr>
                <a:endParaRPr lang="en-US" dirty="0"/>
              </a:p>
            </p:txBody>
          </p:sp>
          <p:sp>
            <p:nvSpPr>
              <p:cNvPr id="542338" name="Rectangle 1666"/>
              <p:cNvSpPr>
                <a:spLocks noChangeArrowheads="1"/>
              </p:cNvSpPr>
              <p:nvPr userDrawn="1"/>
            </p:nvSpPr>
            <p:spPr bwMode="auto">
              <a:xfrm>
                <a:off x="5780" y="2837"/>
                <a:ext cx="22" cy="6"/>
              </a:xfrm>
              <a:prstGeom prst="rect">
                <a:avLst/>
              </a:prstGeom>
              <a:solidFill>
                <a:srgbClr val="DFC793"/>
              </a:solidFill>
              <a:ln w="0">
                <a:noFill/>
                <a:miter lim="800000"/>
                <a:headEnd/>
                <a:tailEnd/>
              </a:ln>
            </p:spPr>
            <p:txBody>
              <a:bodyPr/>
              <a:lstStyle/>
              <a:p>
                <a:pPr>
                  <a:defRPr/>
                </a:pPr>
                <a:endParaRPr lang="en-US" dirty="0"/>
              </a:p>
            </p:txBody>
          </p:sp>
          <p:sp>
            <p:nvSpPr>
              <p:cNvPr id="542339" name="Rectangle 1667"/>
              <p:cNvSpPr>
                <a:spLocks noChangeArrowheads="1"/>
              </p:cNvSpPr>
              <p:nvPr userDrawn="1"/>
            </p:nvSpPr>
            <p:spPr bwMode="auto">
              <a:xfrm>
                <a:off x="3648" y="2843"/>
                <a:ext cx="45" cy="5"/>
              </a:xfrm>
              <a:prstGeom prst="rect">
                <a:avLst/>
              </a:prstGeom>
              <a:solidFill>
                <a:srgbClr val="DFC793"/>
              </a:solidFill>
              <a:ln w="0">
                <a:noFill/>
                <a:miter lim="800000"/>
                <a:headEnd/>
                <a:tailEnd/>
              </a:ln>
            </p:spPr>
            <p:txBody>
              <a:bodyPr/>
              <a:lstStyle/>
              <a:p>
                <a:pPr>
                  <a:defRPr/>
                </a:pPr>
                <a:endParaRPr lang="en-US" dirty="0"/>
              </a:p>
            </p:txBody>
          </p:sp>
          <p:sp>
            <p:nvSpPr>
              <p:cNvPr id="542340" name="Rectangle 1668"/>
              <p:cNvSpPr>
                <a:spLocks noChangeArrowheads="1"/>
              </p:cNvSpPr>
              <p:nvPr userDrawn="1"/>
            </p:nvSpPr>
            <p:spPr bwMode="auto">
              <a:xfrm>
                <a:off x="4364" y="2843"/>
                <a:ext cx="90" cy="5"/>
              </a:xfrm>
              <a:prstGeom prst="rect">
                <a:avLst/>
              </a:prstGeom>
              <a:solidFill>
                <a:srgbClr val="DFC793"/>
              </a:solidFill>
              <a:ln w="0">
                <a:noFill/>
                <a:miter lim="800000"/>
                <a:headEnd/>
                <a:tailEnd/>
              </a:ln>
            </p:spPr>
            <p:txBody>
              <a:bodyPr/>
              <a:lstStyle/>
              <a:p>
                <a:pPr>
                  <a:defRPr/>
                </a:pPr>
                <a:endParaRPr lang="en-US" dirty="0"/>
              </a:p>
            </p:txBody>
          </p:sp>
          <p:sp>
            <p:nvSpPr>
              <p:cNvPr id="542341" name="Rectangle 1669"/>
              <p:cNvSpPr>
                <a:spLocks noChangeArrowheads="1"/>
              </p:cNvSpPr>
              <p:nvPr userDrawn="1"/>
            </p:nvSpPr>
            <p:spPr bwMode="auto">
              <a:xfrm>
                <a:off x="4577" y="2843"/>
                <a:ext cx="157" cy="5"/>
              </a:xfrm>
              <a:prstGeom prst="rect">
                <a:avLst/>
              </a:prstGeom>
              <a:solidFill>
                <a:srgbClr val="DFC793"/>
              </a:solidFill>
              <a:ln w="0">
                <a:noFill/>
                <a:miter lim="800000"/>
                <a:headEnd/>
                <a:tailEnd/>
              </a:ln>
            </p:spPr>
            <p:txBody>
              <a:bodyPr/>
              <a:lstStyle/>
              <a:p>
                <a:pPr>
                  <a:defRPr/>
                </a:pPr>
                <a:endParaRPr lang="en-US" dirty="0"/>
              </a:p>
            </p:txBody>
          </p:sp>
          <p:sp>
            <p:nvSpPr>
              <p:cNvPr id="542342" name="Rectangle 1670"/>
              <p:cNvSpPr>
                <a:spLocks noChangeArrowheads="1"/>
              </p:cNvSpPr>
              <p:nvPr userDrawn="1"/>
            </p:nvSpPr>
            <p:spPr bwMode="auto">
              <a:xfrm>
                <a:off x="5780" y="2843"/>
                <a:ext cx="22" cy="5"/>
              </a:xfrm>
              <a:prstGeom prst="rect">
                <a:avLst/>
              </a:prstGeom>
              <a:solidFill>
                <a:srgbClr val="DFC793"/>
              </a:solidFill>
              <a:ln w="0">
                <a:noFill/>
                <a:miter lim="800000"/>
                <a:headEnd/>
                <a:tailEnd/>
              </a:ln>
            </p:spPr>
            <p:txBody>
              <a:bodyPr/>
              <a:lstStyle/>
              <a:p>
                <a:pPr>
                  <a:defRPr/>
                </a:pPr>
                <a:endParaRPr lang="en-US" dirty="0"/>
              </a:p>
            </p:txBody>
          </p:sp>
          <p:sp>
            <p:nvSpPr>
              <p:cNvPr id="542343" name="Rectangle 1671"/>
              <p:cNvSpPr>
                <a:spLocks noChangeArrowheads="1"/>
              </p:cNvSpPr>
              <p:nvPr userDrawn="1"/>
            </p:nvSpPr>
            <p:spPr bwMode="auto">
              <a:xfrm>
                <a:off x="3648" y="2848"/>
                <a:ext cx="39" cy="6"/>
              </a:xfrm>
              <a:prstGeom prst="rect">
                <a:avLst/>
              </a:prstGeom>
              <a:solidFill>
                <a:srgbClr val="DFC793"/>
              </a:solidFill>
              <a:ln w="0">
                <a:noFill/>
                <a:miter lim="800000"/>
                <a:headEnd/>
                <a:tailEnd/>
              </a:ln>
            </p:spPr>
            <p:txBody>
              <a:bodyPr/>
              <a:lstStyle/>
              <a:p>
                <a:pPr>
                  <a:defRPr/>
                </a:pPr>
                <a:endParaRPr lang="en-US" dirty="0"/>
              </a:p>
            </p:txBody>
          </p:sp>
          <p:sp>
            <p:nvSpPr>
              <p:cNvPr id="542344" name="Rectangle 1672"/>
              <p:cNvSpPr>
                <a:spLocks noChangeArrowheads="1"/>
              </p:cNvSpPr>
              <p:nvPr userDrawn="1"/>
            </p:nvSpPr>
            <p:spPr bwMode="auto">
              <a:xfrm>
                <a:off x="4353" y="2848"/>
                <a:ext cx="95" cy="6"/>
              </a:xfrm>
              <a:prstGeom prst="rect">
                <a:avLst/>
              </a:prstGeom>
              <a:solidFill>
                <a:srgbClr val="DFC793"/>
              </a:solidFill>
              <a:ln w="0">
                <a:noFill/>
                <a:miter lim="800000"/>
                <a:headEnd/>
                <a:tailEnd/>
              </a:ln>
            </p:spPr>
            <p:txBody>
              <a:bodyPr/>
              <a:lstStyle/>
              <a:p>
                <a:pPr>
                  <a:defRPr/>
                </a:pPr>
                <a:endParaRPr lang="en-US" dirty="0"/>
              </a:p>
            </p:txBody>
          </p:sp>
          <p:sp>
            <p:nvSpPr>
              <p:cNvPr id="542345" name="Rectangle 1673"/>
              <p:cNvSpPr>
                <a:spLocks noChangeArrowheads="1"/>
              </p:cNvSpPr>
              <p:nvPr userDrawn="1"/>
            </p:nvSpPr>
            <p:spPr bwMode="auto">
              <a:xfrm>
                <a:off x="4577" y="2848"/>
                <a:ext cx="157" cy="6"/>
              </a:xfrm>
              <a:prstGeom prst="rect">
                <a:avLst/>
              </a:prstGeom>
              <a:solidFill>
                <a:srgbClr val="DFC793"/>
              </a:solidFill>
              <a:ln w="0">
                <a:noFill/>
                <a:miter lim="800000"/>
                <a:headEnd/>
                <a:tailEnd/>
              </a:ln>
            </p:spPr>
            <p:txBody>
              <a:bodyPr/>
              <a:lstStyle/>
              <a:p>
                <a:pPr>
                  <a:defRPr/>
                </a:pPr>
                <a:endParaRPr lang="en-US" dirty="0"/>
              </a:p>
            </p:txBody>
          </p:sp>
          <p:sp>
            <p:nvSpPr>
              <p:cNvPr id="542346" name="Rectangle 1674"/>
              <p:cNvSpPr>
                <a:spLocks noChangeArrowheads="1"/>
              </p:cNvSpPr>
              <p:nvPr userDrawn="1"/>
            </p:nvSpPr>
            <p:spPr bwMode="auto">
              <a:xfrm>
                <a:off x="5780" y="2848"/>
                <a:ext cx="22" cy="6"/>
              </a:xfrm>
              <a:prstGeom prst="rect">
                <a:avLst/>
              </a:prstGeom>
              <a:solidFill>
                <a:srgbClr val="DFC793"/>
              </a:solidFill>
              <a:ln w="0">
                <a:noFill/>
                <a:miter lim="800000"/>
                <a:headEnd/>
                <a:tailEnd/>
              </a:ln>
            </p:spPr>
            <p:txBody>
              <a:bodyPr/>
              <a:lstStyle/>
              <a:p>
                <a:pPr>
                  <a:defRPr/>
                </a:pPr>
                <a:endParaRPr lang="en-US" dirty="0"/>
              </a:p>
            </p:txBody>
          </p:sp>
          <p:sp>
            <p:nvSpPr>
              <p:cNvPr id="542347" name="Rectangle 1675"/>
              <p:cNvSpPr>
                <a:spLocks noChangeArrowheads="1"/>
              </p:cNvSpPr>
              <p:nvPr userDrawn="1"/>
            </p:nvSpPr>
            <p:spPr bwMode="auto">
              <a:xfrm>
                <a:off x="3648" y="2854"/>
                <a:ext cx="39" cy="5"/>
              </a:xfrm>
              <a:prstGeom prst="rect">
                <a:avLst/>
              </a:prstGeom>
              <a:solidFill>
                <a:srgbClr val="DFC793"/>
              </a:solidFill>
              <a:ln w="0">
                <a:noFill/>
                <a:miter lim="800000"/>
                <a:headEnd/>
                <a:tailEnd/>
              </a:ln>
            </p:spPr>
            <p:txBody>
              <a:bodyPr/>
              <a:lstStyle/>
              <a:p>
                <a:pPr>
                  <a:defRPr/>
                </a:pPr>
                <a:endParaRPr lang="en-US" dirty="0"/>
              </a:p>
            </p:txBody>
          </p:sp>
          <p:sp>
            <p:nvSpPr>
              <p:cNvPr id="542348" name="Rectangle 1676"/>
              <p:cNvSpPr>
                <a:spLocks noChangeArrowheads="1"/>
              </p:cNvSpPr>
              <p:nvPr userDrawn="1"/>
            </p:nvSpPr>
            <p:spPr bwMode="auto">
              <a:xfrm>
                <a:off x="4347" y="2854"/>
                <a:ext cx="96" cy="5"/>
              </a:xfrm>
              <a:prstGeom prst="rect">
                <a:avLst/>
              </a:prstGeom>
              <a:solidFill>
                <a:srgbClr val="DFC793"/>
              </a:solidFill>
              <a:ln w="0">
                <a:noFill/>
                <a:miter lim="800000"/>
                <a:headEnd/>
                <a:tailEnd/>
              </a:ln>
            </p:spPr>
            <p:txBody>
              <a:bodyPr/>
              <a:lstStyle/>
              <a:p>
                <a:pPr>
                  <a:defRPr/>
                </a:pPr>
                <a:endParaRPr lang="en-US" dirty="0"/>
              </a:p>
            </p:txBody>
          </p:sp>
          <p:sp>
            <p:nvSpPr>
              <p:cNvPr id="542349" name="Rectangle 1677"/>
              <p:cNvSpPr>
                <a:spLocks noChangeArrowheads="1"/>
              </p:cNvSpPr>
              <p:nvPr userDrawn="1"/>
            </p:nvSpPr>
            <p:spPr bwMode="auto">
              <a:xfrm>
                <a:off x="4571" y="2854"/>
                <a:ext cx="163" cy="5"/>
              </a:xfrm>
              <a:prstGeom prst="rect">
                <a:avLst/>
              </a:prstGeom>
              <a:solidFill>
                <a:srgbClr val="DFC793"/>
              </a:solidFill>
              <a:ln w="0">
                <a:noFill/>
                <a:miter lim="800000"/>
                <a:headEnd/>
                <a:tailEnd/>
              </a:ln>
            </p:spPr>
            <p:txBody>
              <a:bodyPr/>
              <a:lstStyle/>
              <a:p>
                <a:pPr>
                  <a:defRPr/>
                </a:pPr>
                <a:endParaRPr lang="en-US" dirty="0"/>
              </a:p>
            </p:txBody>
          </p:sp>
          <p:sp>
            <p:nvSpPr>
              <p:cNvPr id="542350" name="Rectangle 1678"/>
              <p:cNvSpPr>
                <a:spLocks noChangeArrowheads="1"/>
              </p:cNvSpPr>
              <p:nvPr userDrawn="1"/>
            </p:nvSpPr>
            <p:spPr bwMode="auto">
              <a:xfrm>
                <a:off x="5780" y="2854"/>
                <a:ext cx="22" cy="5"/>
              </a:xfrm>
              <a:prstGeom prst="rect">
                <a:avLst/>
              </a:prstGeom>
              <a:solidFill>
                <a:srgbClr val="DFC793"/>
              </a:solidFill>
              <a:ln w="0">
                <a:noFill/>
                <a:miter lim="800000"/>
                <a:headEnd/>
                <a:tailEnd/>
              </a:ln>
            </p:spPr>
            <p:txBody>
              <a:bodyPr/>
              <a:lstStyle/>
              <a:p>
                <a:pPr>
                  <a:defRPr/>
                </a:pPr>
                <a:endParaRPr lang="en-US" dirty="0"/>
              </a:p>
            </p:txBody>
          </p:sp>
          <p:sp>
            <p:nvSpPr>
              <p:cNvPr id="542351" name="Rectangle 1679"/>
              <p:cNvSpPr>
                <a:spLocks noChangeArrowheads="1"/>
              </p:cNvSpPr>
              <p:nvPr userDrawn="1"/>
            </p:nvSpPr>
            <p:spPr bwMode="auto">
              <a:xfrm>
                <a:off x="3648" y="2859"/>
                <a:ext cx="39" cy="6"/>
              </a:xfrm>
              <a:prstGeom prst="rect">
                <a:avLst/>
              </a:prstGeom>
              <a:solidFill>
                <a:srgbClr val="DFC793"/>
              </a:solidFill>
              <a:ln w="0">
                <a:noFill/>
                <a:miter lim="800000"/>
                <a:headEnd/>
                <a:tailEnd/>
              </a:ln>
            </p:spPr>
            <p:txBody>
              <a:bodyPr/>
              <a:lstStyle/>
              <a:p>
                <a:pPr>
                  <a:defRPr/>
                </a:pPr>
                <a:endParaRPr lang="en-US" dirty="0"/>
              </a:p>
            </p:txBody>
          </p:sp>
          <p:sp>
            <p:nvSpPr>
              <p:cNvPr id="542352" name="Rectangle 1680"/>
              <p:cNvSpPr>
                <a:spLocks noChangeArrowheads="1"/>
              </p:cNvSpPr>
              <p:nvPr userDrawn="1"/>
            </p:nvSpPr>
            <p:spPr bwMode="auto">
              <a:xfrm>
                <a:off x="4342" y="2859"/>
                <a:ext cx="95" cy="6"/>
              </a:xfrm>
              <a:prstGeom prst="rect">
                <a:avLst/>
              </a:prstGeom>
              <a:solidFill>
                <a:srgbClr val="DFC793"/>
              </a:solidFill>
              <a:ln w="0">
                <a:noFill/>
                <a:miter lim="800000"/>
                <a:headEnd/>
                <a:tailEnd/>
              </a:ln>
            </p:spPr>
            <p:txBody>
              <a:bodyPr/>
              <a:lstStyle/>
              <a:p>
                <a:pPr>
                  <a:defRPr/>
                </a:pPr>
                <a:endParaRPr lang="en-US" dirty="0"/>
              </a:p>
            </p:txBody>
          </p:sp>
          <p:sp>
            <p:nvSpPr>
              <p:cNvPr id="542353" name="Rectangle 1681"/>
              <p:cNvSpPr>
                <a:spLocks noChangeArrowheads="1"/>
              </p:cNvSpPr>
              <p:nvPr userDrawn="1"/>
            </p:nvSpPr>
            <p:spPr bwMode="auto">
              <a:xfrm>
                <a:off x="4571" y="2859"/>
                <a:ext cx="157" cy="6"/>
              </a:xfrm>
              <a:prstGeom prst="rect">
                <a:avLst/>
              </a:prstGeom>
              <a:solidFill>
                <a:srgbClr val="DFC793"/>
              </a:solidFill>
              <a:ln w="0">
                <a:noFill/>
                <a:miter lim="800000"/>
                <a:headEnd/>
                <a:tailEnd/>
              </a:ln>
            </p:spPr>
            <p:txBody>
              <a:bodyPr/>
              <a:lstStyle/>
              <a:p>
                <a:pPr>
                  <a:defRPr/>
                </a:pPr>
                <a:endParaRPr lang="en-US" dirty="0"/>
              </a:p>
            </p:txBody>
          </p:sp>
          <p:sp>
            <p:nvSpPr>
              <p:cNvPr id="542354" name="Rectangle 1682"/>
              <p:cNvSpPr>
                <a:spLocks noChangeArrowheads="1"/>
              </p:cNvSpPr>
              <p:nvPr userDrawn="1"/>
            </p:nvSpPr>
            <p:spPr bwMode="auto">
              <a:xfrm>
                <a:off x="5780" y="2859"/>
                <a:ext cx="22" cy="6"/>
              </a:xfrm>
              <a:prstGeom prst="rect">
                <a:avLst/>
              </a:prstGeom>
              <a:solidFill>
                <a:srgbClr val="DFC793"/>
              </a:solidFill>
              <a:ln w="0">
                <a:noFill/>
                <a:miter lim="800000"/>
                <a:headEnd/>
                <a:tailEnd/>
              </a:ln>
            </p:spPr>
            <p:txBody>
              <a:bodyPr/>
              <a:lstStyle/>
              <a:p>
                <a:pPr>
                  <a:defRPr/>
                </a:pPr>
                <a:endParaRPr lang="en-US" dirty="0"/>
              </a:p>
            </p:txBody>
          </p:sp>
          <p:sp>
            <p:nvSpPr>
              <p:cNvPr id="542355" name="Rectangle 1683"/>
              <p:cNvSpPr>
                <a:spLocks noChangeArrowheads="1"/>
              </p:cNvSpPr>
              <p:nvPr userDrawn="1"/>
            </p:nvSpPr>
            <p:spPr bwMode="auto">
              <a:xfrm>
                <a:off x="3648" y="2865"/>
                <a:ext cx="39" cy="6"/>
              </a:xfrm>
              <a:prstGeom prst="rect">
                <a:avLst/>
              </a:prstGeom>
              <a:solidFill>
                <a:srgbClr val="DFC793"/>
              </a:solidFill>
              <a:ln w="0">
                <a:noFill/>
                <a:miter lim="800000"/>
                <a:headEnd/>
                <a:tailEnd/>
              </a:ln>
            </p:spPr>
            <p:txBody>
              <a:bodyPr/>
              <a:lstStyle/>
              <a:p>
                <a:pPr>
                  <a:defRPr/>
                </a:pPr>
                <a:endParaRPr lang="en-US" dirty="0"/>
              </a:p>
            </p:txBody>
          </p:sp>
          <p:sp>
            <p:nvSpPr>
              <p:cNvPr id="542356" name="Rectangle 1684"/>
              <p:cNvSpPr>
                <a:spLocks noChangeArrowheads="1"/>
              </p:cNvSpPr>
              <p:nvPr userDrawn="1"/>
            </p:nvSpPr>
            <p:spPr bwMode="auto">
              <a:xfrm>
                <a:off x="4336" y="2865"/>
                <a:ext cx="95" cy="6"/>
              </a:xfrm>
              <a:prstGeom prst="rect">
                <a:avLst/>
              </a:prstGeom>
              <a:solidFill>
                <a:srgbClr val="DFC793"/>
              </a:solidFill>
              <a:ln w="0">
                <a:noFill/>
                <a:miter lim="800000"/>
                <a:headEnd/>
                <a:tailEnd/>
              </a:ln>
            </p:spPr>
            <p:txBody>
              <a:bodyPr/>
              <a:lstStyle/>
              <a:p>
                <a:pPr>
                  <a:defRPr/>
                </a:pPr>
                <a:endParaRPr lang="en-US" dirty="0"/>
              </a:p>
            </p:txBody>
          </p:sp>
          <p:sp>
            <p:nvSpPr>
              <p:cNvPr id="542357" name="Rectangle 1685"/>
              <p:cNvSpPr>
                <a:spLocks noChangeArrowheads="1"/>
              </p:cNvSpPr>
              <p:nvPr userDrawn="1"/>
            </p:nvSpPr>
            <p:spPr bwMode="auto">
              <a:xfrm>
                <a:off x="4566" y="2865"/>
                <a:ext cx="162" cy="6"/>
              </a:xfrm>
              <a:prstGeom prst="rect">
                <a:avLst/>
              </a:prstGeom>
              <a:solidFill>
                <a:srgbClr val="DFC793"/>
              </a:solidFill>
              <a:ln w="0">
                <a:noFill/>
                <a:miter lim="800000"/>
                <a:headEnd/>
                <a:tailEnd/>
              </a:ln>
            </p:spPr>
            <p:txBody>
              <a:bodyPr/>
              <a:lstStyle/>
              <a:p>
                <a:pPr>
                  <a:defRPr/>
                </a:pPr>
                <a:endParaRPr lang="en-US" dirty="0"/>
              </a:p>
            </p:txBody>
          </p:sp>
          <p:sp>
            <p:nvSpPr>
              <p:cNvPr id="542358" name="Rectangle 1686"/>
              <p:cNvSpPr>
                <a:spLocks noChangeArrowheads="1"/>
              </p:cNvSpPr>
              <p:nvPr userDrawn="1"/>
            </p:nvSpPr>
            <p:spPr bwMode="auto">
              <a:xfrm>
                <a:off x="5780" y="2865"/>
                <a:ext cx="22" cy="6"/>
              </a:xfrm>
              <a:prstGeom prst="rect">
                <a:avLst/>
              </a:prstGeom>
              <a:solidFill>
                <a:srgbClr val="DFC793"/>
              </a:solidFill>
              <a:ln w="0">
                <a:noFill/>
                <a:miter lim="800000"/>
                <a:headEnd/>
                <a:tailEnd/>
              </a:ln>
            </p:spPr>
            <p:txBody>
              <a:bodyPr/>
              <a:lstStyle/>
              <a:p>
                <a:pPr>
                  <a:defRPr/>
                </a:pPr>
                <a:endParaRPr lang="en-US" dirty="0"/>
              </a:p>
            </p:txBody>
          </p:sp>
          <p:sp>
            <p:nvSpPr>
              <p:cNvPr id="542359" name="Rectangle 1687"/>
              <p:cNvSpPr>
                <a:spLocks noChangeArrowheads="1"/>
              </p:cNvSpPr>
              <p:nvPr userDrawn="1"/>
            </p:nvSpPr>
            <p:spPr bwMode="auto">
              <a:xfrm>
                <a:off x="4331" y="2871"/>
                <a:ext cx="89" cy="5"/>
              </a:xfrm>
              <a:prstGeom prst="rect">
                <a:avLst/>
              </a:prstGeom>
              <a:solidFill>
                <a:srgbClr val="DFC793"/>
              </a:solidFill>
              <a:ln w="0">
                <a:noFill/>
                <a:miter lim="800000"/>
                <a:headEnd/>
                <a:tailEnd/>
              </a:ln>
            </p:spPr>
            <p:txBody>
              <a:bodyPr/>
              <a:lstStyle/>
              <a:p>
                <a:pPr>
                  <a:defRPr/>
                </a:pPr>
                <a:endParaRPr lang="en-US" dirty="0"/>
              </a:p>
            </p:txBody>
          </p:sp>
          <p:sp>
            <p:nvSpPr>
              <p:cNvPr id="542360" name="Rectangle 1688"/>
              <p:cNvSpPr>
                <a:spLocks noChangeArrowheads="1"/>
              </p:cNvSpPr>
              <p:nvPr userDrawn="1"/>
            </p:nvSpPr>
            <p:spPr bwMode="auto">
              <a:xfrm>
                <a:off x="4566" y="2871"/>
                <a:ext cx="156" cy="5"/>
              </a:xfrm>
              <a:prstGeom prst="rect">
                <a:avLst/>
              </a:prstGeom>
              <a:solidFill>
                <a:srgbClr val="DFC793"/>
              </a:solidFill>
              <a:ln w="0">
                <a:noFill/>
                <a:miter lim="800000"/>
                <a:headEnd/>
                <a:tailEnd/>
              </a:ln>
            </p:spPr>
            <p:txBody>
              <a:bodyPr/>
              <a:lstStyle/>
              <a:p>
                <a:pPr>
                  <a:defRPr/>
                </a:pPr>
                <a:endParaRPr lang="en-US" dirty="0"/>
              </a:p>
            </p:txBody>
          </p:sp>
          <p:sp>
            <p:nvSpPr>
              <p:cNvPr id="542361" name="Rectangle 1689"/>
              <p:cNvSpPr>
                <a:spLocks noChangeArrowheads="1"/>
              </p:cNvSpPr>
              <p:nvPr userDrawn="1"/>
            </p:nvSpPr>
            <p:spPr bwMode="auto">
              <a:xfrm>
                <a:off x="5780" y="2871"/>
                <a:ext cx="22" cy="5"/>
              </a:xfrm>
              <a:prstGeom prst="rect">
                <a:avLst/>
              </a:prstGeom>
              <a:solidFill>
                <a:srgbClr val="DFC793"/>
              </a:solidFill>
              <a:ln w="0">
                <a:noFill/>
                <a:miter lim="800000"/>
                <a:headEnd/>
                <a:tailEnd/>
              </a:ln>
            </p:spPr>
            <p:txBody>
              <a:bodyPr/>
              <a:lstStyle/>
              <a:p>
                <a:pPr>
                  <a:defRPr/>
                </a:pPr>
                <a:endParaRPr lang="en-US" dirty="0"/>
              </a:p>
            </p:txBody>
          </p:sp>
          <p:sp>
            <p:nvSpPr>
              <p:cNvPr id="542362" name="Rectangle 1690"/>
              <p:cNvSpPr>
                <a:spLocks noChangeArrowheads="1"/>
              </p:cNvSpPr>
              <p:nvPr userDrawn="1"/>
            </p:nvSpPr>
            <p:spPr bwMode="auto">
              <a:xfrm>
                <a:off x="4320" y="2876"/>
                <a:ext cx="95" cy="6"/>
              </a:xfrm>
              <a:prstGeom prst="rect">
                <a:avLst/>
              </a:prstGeom>
              <a:solidFill>
                <a:srgbClr val="DFC793"/>
              </a:solidFill>
              <a:ln w="0">
                <a:noFill/>
                <a:miter lim="800000"/>
                <a:headEnd/>
                <a:tailEnd/>
              </a:ln>
            </p:spPr>
            <p:txBody>
              <a:bodyPr/>
              <a:lstStyle/>
              <a:p>
                <a:pPr>
                  <a:defRPr/>
                </a:pPr>
                <a:endParaRPr lang="en-US" dirty="0"/>
              </a:p>
            </p:txBody>
          </p:sp>
          <p:sp>
            <p:nvSpPr>
              <p:cNvPr id="542363" name="Rectangle 1691"/>
              <p:cNvSpPr>
                <a:spLocks noChangeArrowheads="1"/>
              </p:cNvSpPr>
              <p:nvPr userDrawn="1"/>
            </p:nvSpPr>
            <p:spPr bwMode="auto">
              <a:xfrm>
                <a:off x="4560" y="2876"/>
                <a:ext cx="162" cy="6"/>
              </a:xfrm>
              <a:prstGeom prst="rect">
                <a:avLst/>
              </a:prstGeom>
              <a:solidFill>
                <a:srgbClr val="DFC793"/>
              </a:solidFill>
              <a:ln w="0">
                <a:noFill/>
                <a:miter lim="800000"/>
                <a:headEnd/>
                <a:tailEnd/>
              </a:ln>
            </p:spPr>
            <p:txBody>
              <a:bodyPr/>
              <a:lstStyle/>
              <a:p>
                <a:pPr>
                  <a:defRPr/>
                </a:pPr>
                <a:endParaRPr lang="en-US" dirty="0"/>
              </a:p>
            </p:txBody>
          </p:sp>
          <p:sp>
            <p:nvSpPr>
              <p:cNvPr id="542364" name="Rectangle 1692"/>
              <p:cNvSpPr>
                <a:spLocks noChangeArrowheads="1"/>
              </p:cNvSpPr>
              <p:nvPr userDrawn="1"/>
            </p:nvSpPr>
            <p:spPr bwMode="auto">
              <a:xfrm>
                <a:off x="5780" y="2876"/>
                <a:ext cx="22" cy="6"/>
              </a:xfrm>
              <a:prstGeom prst="rect">
                <a:avLst/>
              </a:prstGeom>
              <a:solidFill>
                <a:srgbClr val="DFC793"/>
              </a:solidFill>
              <a:ln w="0">
                <a:noFill/>
                <a:miter lim="800000"/>
                <a:headEnd/>
                <a:tailEnd/>
              </a:ln>
            </p:spPr>
            <p:txBody>
              <a:bodyPr/>
              <a:lstStyle/>
              <a:p>
                <a:pPr>
                  <a:defRPr/>
                </a:pPr>
                <a:endParaRPr lang="en-US" dirty="0"/>
              </a:p>
            </p:txBody>
          </p:sp>
          <p:sp>
            <p:nvSpPr>
              <p:cNvPr id="542365" name="Rectangle 1693"/>
              <p:cNvSpPr>
                <a:spLocks noChangeArrowheads="1"/>
              </p:cNvSpPr>
              <p:nvPr userDrawn="1"/>
            </p:nvSpPr>
            <p:spPr bwMode="auto">
              <a:xfrm>
                <a:off x="4314" y="2882"/>
                <a:ext cx="95" cy="5"/>
              </a:xfrm>
              <a:prstGeom prst="rect">
                <a:avLst/>
              </a:prstGeom>
              <a:solidFill>
                <a:srgbClr val="DFC793"/>
              </a:solidFill>
              <a:ln w="0">
                <a:noFill/>
                <a:miter lim="800000"/>
                <a:headEnd/>
                <a:tailEnd/>
              </a:ln>
            </p:spPr>
            <p:txBody>
              <a:bodyPr/>
              <a:lstStyle/>
              <a:p>
                <a:pPr>
                  <a:defRPr/>
                </a:pPr>
                <a:endParaRPr lang="en-US" dirty="0"/>
              </a:p>
            </p:txBody>
          </p:sp>
          <p:sp>
            <p:nvSpPr>
              <p:cNvPr id="542366" name="Rectangle 1694"/>
              <p:cNvSpPr>
                <a:spLocks noChangeArrowheads="1"/>
              </p:cNvSpPr>
              <p:nvPr userDrawn="1"/>
            </p:nvSpPr>
            <p:spPr bwMode="auto">
              <a:xfrm>
                <a:off x="4560" y="2882"/>
                <a:ext cx="157" cy="5"/>
              </a:xfrm>
              <a:prstGeom prst="rect">
                <a:avLst/>
              </a:prstGeom>
              <a:solidFill>
                <a:srgbClr val="DFC793"/>
              </a:solidFill>
              <a:ln w="0">
                <a:noFill/>
                <a:miter lim="800000"/>
                <a:headEnd/>
                <a:tailEnd/>
              </a:ln>
            </p:spPr>
            <p:txBody>
              <a:bodyPr/>
              <a:lstStyle/>
              <a:p>
                <a:pPr>
                  <a:defRPr/>
                </a:pPr>
                <a:endParaRPr lang="en-US" dirty="0"/>
              </a:p>
            </p:txBody>
          </p:sp>
          <p:sp>
            <p:nvSpPr>
              <p:cNvPr id="542367" name="Rectangle 1695"/>
              <p:cNvSpPr>
                <a:spLocks noChangeArrowheads="1"/>
              </p:cNvSpPr>
              <p:nvPr userDrawn="1"/>
            </p:nvSpPr>
            <p:spPr bwMode="auto">
              <a:xfrm>
                <a:off x="5774" y="2882"/>
                <a:ext cx="28" cy="5"/>
              </a:xfrm>
              <a:prstGeom prst="rect">
                <a:avLst/>
              </a:prstGeom>
              <a:solidFill>
                <a:srgbClr val="DFC793"/>
              </a:solidFill>
              <a:ln w="0">
                <a:noFill/>
                <a:miter lim="800000"/>
                <a:headEnd/>
                <a:tailEnd/>
              </a:ln>
            </p:spPr>
            <p:txBody>
              <a:bodyPr/>
              <a:lstStyle/>
              <a:p>
                <a:pPr>
                  <a:defRPr/>
                </a:pPr>
                <a:endParaRPr lang="en-US" dirty="0"/>
              </a:p>
            </p:txBody>
          </p:sp>
          <p:sp>
            <p:nvSpPr>
              <p:cNvPr id="542368" name="Rectangle 1696"/>
              <p:cNvSpPr>
                <a:spLocks noChangeArrowheads="1"/>
              </p:cNvSpPr>
              <p:nvPr userDrawn="1"/>
            </p:nvSpPr>
            <p:spPr bwMode="auto">
              <a:xfrm>
                <a:off x="4308" y="2887"/>
                <a:ext cx="95" cy="6"/>
              </a:xfrm>
              <a:prstGeom prst="rect">
                <a:avLst/>
              </a:prstGeom>
              <a:solidFill>
                <a:srgbClr val="DFC793"/>
              </a:solidFill>
              <a:ln w="0">
                <a:noFill/>
                <a:miter lim="800000"/>
                <a:headEnd/>
                <a:tailEnd/>
              </a:ln>
            </p:spPr>
            <p:txBody>
              <a:bodyPr/>
              <a:lstStyle/>
              <a:p>
                <a:pPr>
                  <a:defRPr/>
                </a:pPr>
                <a:endParaRPr lang="en-US" dirty="0"/>
              </a:p>
            </p:txBody>
          </p:sp>
          <p:sp>
            <p:nvSpPr>
              <p:cNvPr id="542369" name="Rectangle 1697"/>
              <p:cNvSpPr>
                <a:spLocks noChangeArrowheads="1"/>
              </p:cNvSpPr>
              <p:nvPr userDrawn="1"/>
            </p:nvSpPr>
            <p:spPr bwMode="auto">
              <a:xfrm>
                <a:off x="4560" y="2887"/>
                <a:ext cx="157" cy="6"/>
              </a:xfrm>
              <a:prstGeom prst="rect">
                <a:avLst/>
              </a:prstGeom>
              <a:solidFill>
                <a:srgbClr val="DFC793"/>
              </a:solidFill>
              <a:ln w="0">
                <a:noFill/>
                <a:miter lim="800000"/>
                <a:headEnd/>
                <a:tailEnd/>
              </a:ln>
            </p:spPr>
            <p:txBody>
              <a:bodyPr/>
              <a:lstStyle/>
              <a:p>
                <a:pPr>
                  <a:defRPr/>
                </a:pPr>
                <a:endParaRPr lang="en-US" dirty="0"/>
              </a:p>
            </p:txBody>
          </p:sp>
          <p:sp>
            <p:nvSpPr>
              <p:cNvPr id="542370" name="Rectangle 1698"/>
              <p:cNvSpPr>
                <a:spLocks noChangeArrowheads="1"/>
              </p:cNvSpPr>
              <p:nvPr userDrawn="1"/>
            </p:nvSpPr>
            <p:spPr bwMode="auto">
              <a:xfrm>
                <a:off x="5774" y="2887"/>
                <a:ext cx="28" cy="6"/>
              </a:xfrm>
              <a:prstGeom prst="rect">
                <a:avLst/>
              </a:prstGeom>
              <a:solidFill>
                <a:srgbClr val="DFC793"/>
              </a:solidFill>
              <a:ln w="0">
                <a:noFill/>
                <a:miter lim="800000"/>
                <a:headEnd/>
                <a:tailEnd/>
              </a:ln>
            </p:spPr>
            <p:txBody>
              <a:bodyPr/>
              <a:lstStyle/>
              <a:p>
                <a:pPr>
                  <a:defRPr/>
                </a:pPr>
                <a:endParaRPr lang="en-US" dirty="0"/>
              </a:p>
            </p:txBody>
          </p:sp>
          <p:sp>
            <p:nvSpPr>
              <p:cNvPr id="542371" name="Rectangle 1699"/>
              <p:cNvSpPr>
                <a:spLocks noChangeArrowheads="1"/>
              </p:cNvSpPr>
              <p:nvPr userDrawn="1"/>
            </p:nvSpPr>
            <p:spPr bwMode="auto">
              <a:xfrm>
                <a:off x="4303" y="2893"/>
                <a:ext cx="95" cy="6"/>
              </a:xfrm>
              <a:prstGeom prst="rect">
                <a:avLst/>
              </a:prstGeom>
              <a:solidFill>
                <a:srgbClr val="DFC793"/>
              </a:solidFill>
              <a:ln w="0">
                <a:noFill/>
                <a:miter lim="800000"/>
                <a:headEnd/>
                <a:tailEnd/>
              </a:ln>
            </p:spPr>
            <p:txBody>
              <a:bodyPr/>
              <a:lstStyle/>
              <a:p>
                <a:pPr>
                  <a:defRPr/>
                </a:pPr>
                <a:endParaRPr lang="en-US" dirty="0"/>
              </a:p>
            </p:txBody>
          </p:sp>
          <p:sp>
            <p:nvSpPr>
              <p:cNvPr id="542372" name="Rectangle 1700"/>
              <p:cNvSpPr>
                <a:spLocks noChangeArrowheads="1"/>
              </p:cNvSpPr>
              <p:nvPr userDrawn="1"/>
            </p:nvSpPr>
            <p:spPr bwMode="auto">
              <a:xfrm>
                <a:off x="4555" y="2893"/>
                <a:ext cx="162" cy="6"/>
              </a:xfrm>
              <a:prstGeom prst="rect">
                <a:avLst/>
              </a:prstGeom>
              <a:solidFill>
                <a:srgbClr val="DFC793"/>
              </a:solidFill>
              <a:ln w="0">
                <a:noFill/>
                <a:miter lim="800000"/>
                <a:headEnd/>
                <a:tailEnd/>
              </a:ln>
            </p:spPr>
            <p:txBody>
              <a:bodyPr/>
              <a:lstStyle/>
              <a:p>
                <a:pPr>
                  <a:defRPr/>
                </a:pPr>
                <a:endParaRPr lang="en-US" dirty="0"/>
              </a:p>
            </p:txBody>
          </p:sp>
          <p:sp>
            <p:nvSpPr>
              <p:cNvPr id="542373" name="Rectangle 1701"/>
              <p:cNvSpPr>
                <a:spLocks noChangeArrowheads="1"/>
              </p:cNvSpPr>
              <p:nvPr userDrawn="1"/>
            </p:nvSpPr>
            <p:spPr bwMode="auto">
              <a:xfrm>
                <a:off x="5774" y="2893"/>
                <a:ext cx="28" cy="6"/>
              </a:xfrm>
              <a:prstGeom prst="rect">
                <a:avLst/>
              </a:prstGeom>
              <a:solidFill>
                <a:srgbClr val="DFC793"/>
              </a:solidFill>
              <a:ln w="0">
                <a:noFill/>
                <a:miter lim="800000"/>
                <a:headEnd/>
                <a:tailEnd/>
              </a:ln>
            </p:spPr>
            <p:txBody>
              <a:bodyPr/>
              <a:lstStyle/>
              <a:p>
                <a:pPr>
                  <a:defRPr/>
                </a:pPr>
                <a:endParaRPr lang="en-US" dirty="0"/>
              </a:p>
            </p:txBody>
          </p:sp>
          <p:sp>
            <p:nvSpPr>
              <p:cNvPr id="542374" name="Rectangle 1702"/>
              <p:cNvSpPr>
                <a:spLocks noChangeArrowheads="1"/>
              </p:cNvSpPr>
              <p:nvPr userDrawn="1"/>
            </p:nvSpPr>
            <p:spPr bwMode="auto">
              <a:xfrm>
                <a:off x="4297" y="2899"/>
                <a:ext cx="90" cy="5"/>
              </a:xfrm>
              <a:prstGeom prst="rect">
                <a:avLst/>
              </a:prstGeom>
              <a:solidFill>
                <a:srgbClr val="DFC793"/>
              </a:solidFill>
              <a:ln w="0">
                <a:noFill/>
                <a:miter lim="800000"/>
                <a:headEnd/>
                <a:tailEnd/>
              </a:ln>
            </p:spPr>
            <p:txBody>
              <a:bodyPr/>
              <a:lstStyle/>
              <a:p>
                <a:pPr>
                  <a:defRPr/>
                </a:pPr>
                <a:endParaRPr lang="en-US" dirty="0"/>
              </a:p>
            </p:txBody>
          </p:sp>
          <p:sp>
            <p:nvSpPr>
              <p:cNvPr id="542375" name="Rectangle 1703"/>
              <p:cNvSpPr>
                <a:spLocks noChangeArrowheads="1"/>
              </p:cNvSpPr>
              <p:nvPr userDrawn="1"/>
            </p:nvSpPr>
            <p:spPr bwMode="auto">
              <a:xfrm>
                <a:off x="4555" y="2899"/>
                <a:ext cx="156" cy="5"/>
              </a:xfrm>
              <a:prstGeom prst="rect">
                <a:avLst/>
              </a:prstGeom>
              <a:solidFill>
                <a:srgbClr val="DFC793"/>
              </a:solidFill>
              <a:ln w="0">
                <a:noFill/>
                <a:miter lim="800000"/>
                <a:headEnd/>
                <a:tailEnd/>
              </a:ln>
            </p:spPr>
            <p:txBody>
              <a:bodyPr/>
              <a:lstStyle/>
              <a:p>
                <a:pPr>
                  <a:defRPr/>
                </a:pPr>
                <a:endParaRPr lang="en-US" dirty="0"/>
              </a:p>
            </p:txBody>
          </p:sp>
          <p:sp>
            <p:nvSpPr>
              <p:cNvPr id="542376" name="Rectangle 1704"/>
              <p:cNvSpPr>
                <a:spLocks noChangeArrowheads="1"/>
              </p:cNvSpPr>
              <p:nvPr userDrawn="1"/>
            </p:nvSpPr>
            <p:spPr bwMode="auto">
              <a:xfrm>
                <a:off x="5774" y="2899"/>
                <a:ext cx="28" cy="5"/>
              </a:xfrm>
              <a:prstGeom prst="rect">
                <a:avLst/>
              </a:prstGeom>
              <a:solidFill>
                <a:srgbClr val="DFC793"/>
              </a:solidFill>
              <a:ln w="0">
                <a:noFill/>
                <a:miter lim="800000"/>
                <a:headEnd/>
                <a:tailEnd/>
              </a:ln>
            </p:spPr>
            <p:txBody>
              <a:bodyPr/>
              <a:lstStyle/>
              <a:p>
                <a:pPr>
                  <a:defRPr/>
                </a:pPr>
                <a:endParaRPr lang="en-US" dirty="0"/>
              </a:p>
            </p:txBody>
          </p:sp>
          <p:sp>
            <p:nvSpPr>
              <p:cNvPr id="542377" name="Rectangle 1705"/>
              <p:cNvSpPr>
                <a:spLocks noChangeArrowheads="1"/>
              </p:cNvSpPr>
              <p:nvPr userDrawn="1"/>
            </p:nvSpPr>
            <p:spPr bwMode="auto">
              <a:xfrm>
                <a:off x="4292" y="2904"/>
                <a:ext cx="89" cy="6"/>
              </a:xfrm>
              <a:prstGeom prst="rect">
                <a:avLst/>
              </a:prstGeom>
              <a:solidFill>
                <a:srgbClr val="DFC793"/>
              </a:solidFill>
              <a:ln w="0">
                <a:noFill/>
                <a:miter lim="800000"/>
                <a:headEnd/>
                <a:tailEnd/>
              </a:ln>
            </p:spPr>
            <p:txBody>
              <a:bodyPr/>
              <a:lstStyle/>
              <a:p>
                <a:pPr>
                  <a:defRPr/>
                </a:pPr>
                <a:endParaRPr lang="en-US" dirty="0"/>
              </a:p>
            </p:txBody>
          </p:sp>
          <p:sp>
            <p:nvSpPr>
              <p:cNvPr id="542378" name="Rectangle 1706"/>
              <p:cNvSpPr>
                <a:spLocks noChangeArrowheads="1"/>
              </p:cNvSpPr>
              <p:nvPr userDrawn="1"/>
            </p:nvSpPr>
            <p:spPr bwMode="auto">
              <a:xfrm>
                <a:off x="4549" y="2904"/>
                <a:ext cx="162" cy="6"/>
              </a:xfrm>
              <a:prstGeom prst="rect">
                <a:avLst/>
              </a:prstGeom>
              <a:solidFill>
                <a:srgbClr val="DFC793"/>
              </a:solidFill>
              <a:ln w="0">
                <a:noFill/>
                <a:miter lim="800000"/>
                <a:headEnd/>
                <a:tailEnd/>
              </a:ln>
            </p:spPr>
            <p:txBody>
              <a:bodyPr/>
              <a:lstStyle/>
              <a:p>
                <a:pPr>
                  <a:defRPr/>
                </a:pPr>
                <a:endParaRPr lang="en-US" dirty="0"/>
              </a:p>
            </p:txBody>
          </p:sp>
          <p:sp>
            <p:nvSpPr>
              <p:cNvPr id="542379" name="Rectangle 1707"/>
              <p:cNvSpPr>
                <a:spLocks noChangeArrowheads="1"/>
              </p:cNvSpPr>
              <p:nvPr userDrawn="1"/>
            </p:nvSpPr>
            <p:spPr bwMode="auto">
              <a:xfrm>
                <a:off x="5774" y="2904"/>
                <a:ext cx="28" cy="6"/>
              </a:xfrm>
              <a:prstGeom prst="rect">
                <a:avLst/>
              </a:prstGeom>
              <a:solidFill>
                <a:srgbClr val="DFC793"/>
              </a:solidFill>
              <a:ln w="0">
                <a:noFill/>
                <a:miter lim="800000"/>
                <a:headEnd/>
                <a:tailEnd/>
              </a:ln>
            </p:spPr>
            <p:txBody>
              <a:bodyPr/>
              <a:lstStyle/>
              <a:p>
                <a:pPr>
                  <a:defRPr/>
                </a:pPr>
                <a:endParaRPr lang="en-US" dirty="0"/>
              </a:p>
            </p:txBody>
          </p:sp>
          <p:sp>
            <p:nvSpPr>
              <p:cNvPr id="542380" name="Rectangle 1708"/>
              <p:cNvSpPr>
                <a:spLocks noChangeArrowheads="1"/>
              </p:cNvSpPr>
              <p:nvPr userDrawn="1"/>
            </p:nvSpPr>
            <p:spPr bwMode="auto">
              <a:xfrm>
                <a:off x="4280" y="2910"/>
                <a:ext cx="95" cy="5"/>
              </a:xfrm>
              <a:prstGeom prst="rect">
                <a:avLst/>
              </a:prstGeom>
              <a:solidFill>
                <a:srgbClr val="DFC793"/>
              </a:solidFill>
              <a:ln w="0">
                <a:noFill/>
                <a:miter lim="800000"/>
                <a:headEnd/>
                <a:tailEnd/>
              </a:ln>
            </p:spPr>
            <p:txBody>
              <a:bodyPr/>
              <a:lstStyle/>
              <a:p>
                <a:pPr>
                  <a:defRPr/>
                </a:pPr>
                <a:endParaRPr lang="en-US" dirty="0"/>
              </a:p>
            </p:txBody>
          </p:sp>
          <p:sp>
            <p:nvSpPr>
              <p:cNvPr id="542381" name="Rectangle 1709"/>
              <p:cNvSpPr>
                <a:spLocks noChangeArrowheads="1"/>
              </p:cNvSpPr>
              <p:nvPr userDrawn="1"/>
            </p:nvSpPr>
            <p:spPr bwMode="auto">
              <a:xfrm>
                <a:off x="4549" y="2910"/>
                <a:ext cx="157" cy="5"/>
              </a:xfrm>
              <a:prstGeom prst="rect">
                <a:avLst/>
              </a:prstGeom>
              <a:solidFill>
                <a:srgbClr val="DFC793"/>
              </a:solidFill>
              <a:ln w="0">
                <a:noFill/>
                <a:miter lim="800000"/>
                <a:headEnd/>
                <a:tailEnd/>
              </a:ln>
            </p:spPr>
            <p:txBody>
              <a:bodyPr/>
              <a:lstStyle/>
              <a:p>
                <a:pPr>
                  <a:defRPr/>
                </a:pPr>
                <a:endParaRPr lang="en-US" dirty="0"/>
              </a:p>
            </p:txBody>
          </p:sp>
          <p:sp>
            <p:nvSpPr>
              <p:cNvPr id="542382" name="Rectangle 1710"/>
              <p:cNvSpPr>
                <a:spLocks noChangeArrowheads="1"/>
              </p:cNvSpPr>
              <p:nvPr userDrawn="1"/>
            </p:nvSpPr>
            <p:spPr bwMode="auto">
              <a:xfrm>
                <a:off x="5774" y="2910"/>
                <a:ext cx="28" cy="5"/>
              </a:xfrm>
              <a:prstGeom prst="rect">
                <a:avLst/>
              </a:prstGeom>
              <a:solidFill>
                <a:srgbClr val="DFC793"/>
              </a:solidFill>
              <a:ln w="0">
                <a:noFill/>
                <a:miter lim="800000"/>
                <a:headEnd/>
                <a:tailEnd/>
              </a:ln>
            </p:spPr>
            <p:txBody>
              <a:bodyPr/>
              <a:lstStyle/>
              <a:p>
                <a:pPr>
                  <a:defRPr/>
                </a:pPr>
                <a:endParaRPr lang="en-US" dirty="0"/>
              </a:p>
            </p:txBody>
          </p:sp>
          <p:sp>
            <p:nvSpPr>
              <p:cNvPr id="542383" name="Rectangle 1711"/>
              <p:cNvSpPr>
                <a:spLocks noChangeArrowheads="1"/>
              </p:cNvSpPr>
              <p:nvPr userDrawn="1"/>
            </p:nvSpPr>
            <p:spPr bwMode="auto">
              <a:xfrm>
                <a:off x="4275" y="2915"/>
                <a:ext cx="95" cy="6"/>
              </a:xfrm>
              <a:prstGeom prst="rect">
                <a:avLst/>
              </a:prstGeom>
              <a:solidFill>
                <a:srgbClr val="DFC793"/>
              </a:solidFill>
              <a:ln w="0">
                <a:noFill/>
                <a:miter lim="800000"/>
                <a:headEnd/>
                <a:tailEnd/>
              </a:ln>
            </p:spPr>
            <p:txBody>
              <a:bodyPr/>
              <a:lstStyle/>
              <a:p>
                <a:pPr>
                  <a:defRPr/>
                </a:pPr>
                <a:endParaRPr lang="en-US" dirty="0"/>
              </a:p>
            </p:txBody>
          </p:sp>
          <p:sp>
            <p:nvSpPr>
              <p:cNvPr id="542384" name="Rectangle 1712"/>
              <p:cNvSpPr>
                <a:spLocks noChangeArrowheads="1"/>
              </p:cNvSpPr>
              <p:nvPr userDrawn="1"/>
            </p:nvSpPr>
            <p:spPr bwMode="auto">
              <a:xfrm>
                <a:off x="4543" y="2915"/>
                <a:ext cx="163" cy="6"/>
              </a:xfrm>
              <a:prstGeom prst="rect">
                <a:avLst/>
              </a:prstGeom>
              <a:solidFill>
                <a:srgbClr val="DFC793"/>
              </a:solidFill>
              <a:ln w="0">
                <a:noFill/>
                <a:miter lim="800000"/>
                <a:headEnd/>
                <a:tailEnd/>
              </a:ln>
            </p:spPr>
            <p:txBody>
              <a:bodyPr/>
              <a:lstStyle/>
              <a:p>
                <a:pPr>
                  <a:defRPr/>
                </a:pPr>
                <a:endParaRPr lang="en-US" dirty="0"/>
              </a:p>
            </p:txBody>
          </p:sp>
          <p:sp>
            <p:nvSpPr>
              <p:cNvPr id="542385" name="Rectangle 1713"/>
              <p:cNvSpPr>
                <a:spLocks noChangeArrowheads="1"/>
              </p:cNvSpPr>
              <p:nvPr userDrawn="1"/>
            </p:nvSpPr>
            <p:spPr bwMode="auto">
              <a:xfrm>
                <a:off x="5774" y="2915"/>
                <a:ext cx="28" cy="6"/>
              </a:xfrm>
              <a:prstGeom prst="rect">
                <a:avLst/>
              </a:prstGeom>
              <a:solidFill>
                <a:srgbClr val="DFC793"/>
              </a:solidFill>
              <a:ln w="0">
                <a:noFill/>
                <a:miter lim="800000"/>
                <a:headEnd/>
                <a:tailEnd/>
              </a:ln>
            </p:spPr>
            <p:txBody>
              <a:bodyPr/>
              <a:lstStyle/>
              <a:p>
                <a:pPr>
                  <a:defRPr/>
                </a:pPr>
                <a:endParaRPr lang="en-US" dirty="0"/>
              </a:p>
            </p:txBody>
          </p:sp>
          <p:sp>
            <p:nvSpPr>
              <p:cNvPr id="542386" name="Rectangle 1714"/>
              <p:cNvSpPr>
                <a:spLocks noChangeArrowheads="1"/>
              </p:cNvSpPr>
              <p:nvPr userDrawn="1"/>
            </p:nvSpPr>
            <p:spPr bwMode="auto">
              <a:xfrm>
                <a:off x="4269" y="2921"/>
                <a:ext cx="95" cy="6"/>
              </a:xfrm>
              <a:prstGeom prst="rect">
                <a:avLst/>
              </a:prstGeom>
              <a:solidFill>
                <a:srgbClr val="DFC793"/>
              </a:solidFill>
              <a:ln w="0">
                <a:noFill/>
                <a:miter lim="800000"/>
                <a:headEnd/>
                <a:tailEnd/>
              </a:ln>
            </p:spPr>
            <p:txBody>
              <a:bodyPr/>
              <a:lstStyle/>
              <a:p>
                <a:pPr>
                  <a:defRPr/>
                </a:pPr>
                <a:endParaRPr lang="en-US" dirty="0"/>
              </a:p>
            </p:txBody>
          </p:sp>
          <p:sp>
            <p:nvSpPr>
              <p:cNvPr id="542387" name="Rectangle 1715"/>
              <p:cNvSpPr>
                <a:spLocks noChangeArrowheads="1"/>
              </p:cNvSpPr>
              <p:nvPr userDrawn="1"/>
            </p:nvSpPr>
            <p:spPr bwMode="auto">
              <a:xfrm>
                <a:off x="4543" y="2921"/>
                <a:ext cx="157" cy="6"/>
              </a:xfrm>
              <a:prstGeom prst="rect">
                <a:avLst/>
              </a:prstGeom>
              <a:solidFill>
                <a:srgbClr val="DFC793"/>
              </a:solidFill>
              <a:ln w="0">
                <a:noFill/>
                <a:miter lim="800000"/>
                <a:headEnd/>
                <a:tailEnd/>
              </a:ln>
            </p:spPr>
            <p:txBody>
              <a:bodyPr/>
              <a:lstStyle/>
              <a:p>
                <a:pPr>
                  <a:defRPr/>
                </a:pPr>
                <a:endParaRPr lang="en-US" dirty="0"/>
              </a:p>
            </p:txBody>
          </p:sp>
          <p:sp>
            <p:nvSpPr>
              <p:cNvPr id="542388" name="Rectangle 1716"/>
              <p:cNvSpPr>
                <a:spLocks noChangeArrowheads="1"/>
              </p:cNvSpPr>
              <p:nvPr userDrawn="1"/>
            </p:nvSpPr>
            <p:spPr bwMode="auto">
              <a:xfrm>
                <a:off x="5774" y="2921"/>
                <a:ext cx="28" cy="6"/>
              </a:xfrm>
              <a:prstGeom prst="rect">
                <a:avLst/>
              </a:prstGeom>
              <a:solidFill>
                <a:srgbClr val="DFC793"/>
              </a:solidFill>
              <a:ln w="0">
                <a:noFill/>
                <a:miter lim="800000"/>
                <a:headEnd/>
                <a:tailEnd/>
              </a:ln>
            </p:spPr>
            <p:txBody>
              <a:bodyPr/>
              <a:lstStyle/>
              <a:p>
                <a:pPr>
                  <a:defRPr/>
                </a:pPr>
                <a:endParaRPr lang="en-US" dirty="0"/>
              </a:p>
            </p:txBody>
          </p:sp>
          <p:sp>
            <p:nvSpPr>
              <p:cNvPr id="542389" name="Rectangle 1717"/>
              <p:cNvSpPr>
                <a:spLocks noChangeArrowheads="1"/>
              </p:cNvSpPr>
              <p:nvPr userDrawn="1"/>
            </p:nvSpPr>
            <p:spPr bwMode="auto">
              <a:xfrm>
                <a:off x="4264" y="2927"/>
                <a:ext cx="89" cy="5"/>
              </a:xfrm>
              <a:prstGeom prst="rect">
                <a:avLst/>
              </a:prstGeom>
              <a:solidFill>
                <a:srgbClr val="DFC793"/>
              </a:solidFill>
              <a:ln w="0">
                <a:noFill/>
                <a:miter lim="800000"/>
                <a:headEnd/>
                <a:tailEnd/>
              </a:ln>
            </p:spPr>
            <p:txBody>
              <a:bodyPr/>
              <a:lstStyle/>
              <a:p>
                <a:pPr>
                  <a:defRPr/>
                </a:pPr>
                <a:endParaRPr lang="en-US" dirty="0"/>
              </a:p>
            </p:txBody>
          </p:sp>
          <p:sp>
            <p:nvSpPr>
              <p:cNvPr id="542390" name="Rectangle 1718"/>
              <p:cNvSpPr>
                <a:spLocks noChangeArrowheads="1"/>
              </p:cNvSpPr>
              <p:nvPr userDrawn="1"/>
            </p:nvSpPr>
            <p:spPr bwMode="auto">
              <a:xfrm>
                <a:off x="4543" y="2927"/>
                <a:ext cx="157" cy="5"/>
              </a:xfrm>
              <a:prstGeom prst="rect">
                <a:avLst/>
              </a:prstGeom>
              <a:solidFill>
                <a:srgbClr val="DFC793"/>
              </a:solidFill>
              <a:ln w="0">
                <a:noFill/>
                <a:miter lim="800000"/>
                <a:headEnd/>
                <a:tailEnd/>
              </a:ln>
            </p:spPr>
            <p:txBody>
              <a:bodyPr/>
              <a:lstStyle/>
              <a:p>
                <a:pPr>
                  <a:defRPr/>
                </a:pPr>
                <a:endParaRPr lang="en-US" dirty="0"/>
              </a:p>
            </p:txBody>
          </p:sp>
          <p:sp>
            <p:nvSpPr>
              <p:cNvPr id="542391" name="Rectangle 1719"/>
              <p:cNvSpPr>
                <a:spLocks noChangeArrowheads="1"/>
              </p:cNvSpPr>
              <p:nvPr userDrawn="1"/>
            </p:nvSpPr>
            <p:spPr bwMode="auto">
              <a:xfrm>
                <a:off x="5774" y="2927"/>
                <a:ext cx="28" cy="5"/>
              </a:xfrm>
              <a:prstGeom prst="rect">
                <a:avLst/>
              </a:prstGeom>
              <a:solidFill>
                <a:srgbClr val="DFC793"/>
              </a:solidFill>
              <a:ln w="0">
                <a:noFill/>
                <a:miter lim="800000"/>
                <a:headEnd/>
                <a:tailEnd/>
              </a:ln>
            </p:spPr>
            <p:txBody>
              <a:bodyPr/>
              <a:lstStyle/>
              <a:p>
                <a:pPr>
                  <a:defRPr/>
                </a:pPr>
                <a:endParaRPr lang="en-US" dirty="0"/>
              </a:p>
            </p:txBody>
          </p:sp>
          <p:sp>
            <p:nvSpPr>
              <p:cNvPr id="542392" name="Rectangle 1720"/>
              <p:cNvSpPr>
                <a:spLocks noChangeArrowheads="1"/>
              </p:cNvSpPr>
              <p:nvPr userDrawn="1"/>
            </p:nvSpPr>
            <p:spPr bwMode="auto">
              <a:xfrm>
                <a:off x="4258" y="2932"/>
                <a:ext cx="89" cy="6"/>
              </a:xfrm>
              <a:prstGeom prst="rect">
                <a:avLst/>
              </a:prstGeom>
              <a:solidFill>
                <a:srgbClr val="DFC793"/>
              </a:solidFill>
              <a:ln w="0">
                <a:noFill/>
                <a:miter lim="800000"/>
                <a:headEnd/>
                <a:tailEnd/>
              </a:ln>
            </p:spPr>
            <p:txBody>
              <a:bodyPr/>
              <a:lstStyle/>
              <a:p>
                <a:pPr>
                  <a:defRPr/>
                </a:pPr>
                <a:endParaRPr lang="en-US" dirty="0"/>
              </a:p>
            </p:txBody>
          </p:sp>
          <p:sp>
            <p:nvSpPr>
              <p:cNvPr id="542393" name="Rectangle 1721"/>
              <p:cNvSpPr>
                <a:spLocks noChangeArrowheads="1"/>
              </p:cNvSpPr>
              <p:nvPr userDrawn="1"/>
            </p:nvSpPr>
            <p:spPr bwMode="auto">
              <a:xfrm>
                <a:off x="4538" y="2932"/>
                <a:ext cx="162" cy="6"/>
              </a:xfrm>
              <a:prstGeom prst="rect">
                <a:avLst/>
              </a:prstGeom>
              <a:solidFill>
                <a:srgbClr val="DFC793"/>
              </a:solidFill>
              <a:ln w="0">
                <a:noFill/>
                <a:miter lim="800000"/>
                <a:headEnd/>
                <a:tailEnd/>
              </a:ln>
            </p:spPr>
            <p:txBody>
              <a:bodyPr/>
              <a:lstStyle/>
              <a:p>
                <a:pPr>
                  <a:defRPr/>
                </a:pPr>
                <a:endParaRPr lang="en-US" dirty="0"/>
              </a:p>
            </p:txBody>
          </p:sp>
          <p:sp>
            <p:nvSpPr>
              <p:cNvPr id="542394" name="Rectangle 1722"/>
              <p:cNvSpPr>
                <a:spLocks noChangeArrowheads="1"/>
              </p:cNvSpPr>
              <p:nvPr userDrawn="1"/>
            </p:nvSpPr>
            <p:spPr bwMode="auto">
              <a:xfrm>
                <a:off x="5774" y="2932"/>
                <a:ext cx="28" cy="6"/>
              </a:xfrm>
              <a:prstGeom prst="rect">
                <a:avLst/>
              </a:prstGeom>
              <a:solidFill>
                <a:srgbClr val="DFC793"/>
              </a:solidFill>
              <a:ln w="0">
                <a:noFill/>
                <a:miter lim="800000"/>
                <a:headEnd/>
                <a:tailEnd/>
              </a:ln>
            </p:spPr>
            <p:txBody>
              <a:bodyPr/>
              <a:lstStyle/>
              <a:p>
                <a:pPr>
                  <a:defRPr/>
                </a:pPr>
                <a:endParaRPr lang="en-US" dirty="0"/>
              </a:p>
            </p:txBody>
          </p:sp>
          <p:sp>
            <p:nvSpPr>
              <p:cNvPr id="542395" name="Rectangle 1723"/>
              <p:cNvSpPr>
                <a:spLocks noChangeArrowheads="1"/>
              </p:cNvSpPr>
              <p:nvPr userDrawn="1"/>
            </p:nvSpPr>
            <p:spPr bwMode="auto">
              <a:xfrm>
                <a:off x="4247" y="2938"/>
                <a:ext cx="95" cy="5"/>
              </a:xfrm>
              <a:prstGeom prst="rect">
                <a:avLst/>
              </a:prstGeom>
              <a:solidFill>
                <a:srgbClr val="DFC793"/>
              </a:solidFill>
              <a:ln w="0">
                <a:noFill/>
                <a:miter lim="800000"/>
                <a:headEnd/>
                <a:tailEnd/>
              </a:ln>
            </p:spPr>
            <p:txBody>
              <a:bodyPr/>
              <a:lstStyle/>
              <a:p>
                <a:pPr>
                  <a:defRPr/>
                </a:pPr>
                <a:endParaRPr lang="en-US" dirty="0"/>
              </a:p>
            </p:txBody>
          </p:sp>
          <p:sp>
            <p:nvSpPr>
              <p:cNvPr id="542396" name="Rectangle 1724"/>
              <p:cNvSpPr>
                <a:spLocks noChangeArrowheads="1"/>
              </p:cNvSpPr>
              <p:nvPr userDrawn="1"/>
            </p:nvSpPr>
            <p:spPr bwMode="auto">
              <a:xfrm>
                <a:off x="4538" y="2938"/>
                <a:ext cx="156" cy="5"/>
              </a:xfrm>
              <a:prstGeom prst="rect">
                <a:avLst/>
              </a:prstGeom>
              <a:solidFill>
                <a:srgbClr val="DFC793"/>
              </a:solidFill>
              <a:ln w="0">
                <a:noFill/>
                <a:miter lim="800000"/>
                <a:headEnd/>
                <a:tailEnd/>
              </a:ln>
            </p:spPr>
            <p:txBody>
              <a:bodyPr/>
              <a:lstStyle/>
              <a:p>
                <a:pPr>
                  <a:defRPr/>
                </a:pPr>
                <a:endParaRPr lang="en-US" dirty="0"/>
              </a:p>
            </p:txBody>
          </p:sp>
          <p:sp>
            <p:nvSpPr>
              <p:cNvPr id="542397" name="Rectangle 1725"/>
              <p:cNvSpPr>
                <a:spLocks noChangeArrowheads="1"/>
              </p:cNvSpPr>
              <p:nvPr userDrawn="1"/>
            </p:nvSpPr>
            <p:spPr bwMode="auto">
              <a:xfrm>
                <a:off x="5774" y="2938"/>
                <a:ext cx="28" cy="5"/>
              </a:xfrm>
              <a:prstGeom prst="rect">
                <a:avLst/>
              </a:prstGeom>
              <a:solidFill>
                <a:srgbClr val="DFC793"/>
              </a:solidFill>
              <a:ln w="0">
                <a:noFill/>
                <a:miter lim="800000"/>
                <a:headEnd/>
                <a:tailEnd/>
              </a:ln>
            </p:spPr>
            <p:txBody>
              <a:bodyPr/>
              <a:lstStyle/>
              <a:p>
                <a:pPr>
                  <a:defRPr/>
                </a:pPr>
                <a:endParaRPr lang="en-US" dirty="0"/>
              </a:p>
            </p:txBody>
          </p:sp>
          <p:sp>
            <p:nvSpPr>
              <p:cNvPr id="542398" name="Rectangle 1726"/>
              <p:cNvSpPr>
                <a:spLocks noChangeArrowheads="1"/>
              </p:cNvSpPr>
              <p:nvPr userDrawn="1"/>
            </p:nvSpPr>
            <p:spPr bwMode="auto">
              <a:xfrm>
                <a:off x="4241" y="2943"/>
                <a:ext cx="95" cy="6"/>
              </a:xfrm>
              <a:prstGeom prst="rect">
                <a:avLst/>
              </a:prstGeom>
              <a:solidFill>
                <a:srgbClr val="DFC793"/>
              </a:solidFill>
              <a:ln w="0">
                <a:noFill/>
                <a:miter lim="800000"/>
                <a:headEnd/>
                <a:tailEnd/>
              </a:ln>
            </p:spPr>
            <p:txBody>
              <a:bodyPr/>
              <a:lstStyle/>
              <a:p>
                <a:pPr>
                  <a:defRPr/>
                </a:pPr>
                <a:endParaRPr lang="en-US" dirty="0"/>
              </a:p>
            </p:txBody>
          </p:sp>
          <p:sp>
            <p:nvSpPr>
              <p:cNvPr id="542399" name="Rectangle 1727"/>
              <p:cNvSpPr>
                <a:spLocks noChangeArrowheads="1"/>
              </p:cNvSpPr>
              <p:nvPr userDrawn="1"/>
            </p:nvSpPr>
            <p:spPr bwMode="auto">
              <a:xfrm>
                <a:off x="4532" y="2943"/>
                <a:ext cx="162" cy="6"/>
              </a:xfrm>
              <a:prstGeom prst="rect">
                <a:avLst/>
              </a:prstGeom>
              <a:solidFill>
                <a:srgbClr val="DFC793"/>
              </a:solidFill>
              <a:ln w="0">
                <a:noFill/>
                <a:miter lim="800000"/>
                <a:headEnd/>
                <a:tailEnd/>
              </a:ln>
            </p:spPr>
            <p:txBody>
              <a:bodyPr/>
              <a:lstStyle/>
              <a:p>
                <a:pPr>
                  <a:defRPr/>
                </a:pPr>
                <a:endParaRPr lang="en-US" dirty="0"/>
              </a:p>
            </p:txBody>
          </p:sp>
          <p:sp>
            <p:nvSpPr>
              <p:cNvPr id="542400" name="Rectangle 1728"/>
              <p:cNvSpPr>
                <a:spLocks noChangeArrowheads="1"/>
              </p:cNvSpPr>
              <p:nvPr userDrawn="1"/>
            </p:nvSpPr>
            <p:spPr bwMode="auto">
              <a:xfrm>
                <a:off x="5774" y="2943"/>
                <a:ext cx="28" cy="6"/>
              </a:xfrm>
              <a:prstGeom prst="rect">
                <a:avLst/>
              </a:prstGeom>
              <a:solidFill>
                <a:srgbClr val="DFC793"/>
              </a:solidFill>
              <a:ln w="0">
                <a:noFill/>
                <a:miter lim="800000"/>
                <a:headEnd/>
                <a:tailEnd/>
              </a:ln>
            </p:spPr>
            <p:txBody>
              <a:bodyPr/>
              <a:lstStyle/>
              <a:p>
                <a:pPr>
                  <a:defRPr/>
                </a:pPr>
                <a:endParaRPr lang="en-US" dirty="0"/>
              </a:p>
            </p:txBody>
          </p:sp>
          <p:sp>
            <p:nvSpPr>
              <p:cNvPr id="542401" name="Rectangle 1729"/>
              <p:cNvSpPr>
                <a:spLocks noChangeArrowheads="1"/>
              </p:cNvSpPr>
              <p:nvPr userDrawn="1"/>
            </p:nvSpPr>
            <p:spPr bwMode="auto">
              <a:xfrm>
                <a:off x="4236" y="2949"/>
                <a:ext cx="95" cy="6"/>
              </a:xfrm>
              <a:prstGeom prst="rect">
                <a:avLst/>
              </a:prstGeom>
              <a:solidFill>
                <a:srgbClr val="DFC793"/>
              </a:solidFill>
              <a:ln w="0">
                <a:noFill/>
                <a:miter lim="800000"/>
                <a:headEnd/>
                <a:tailEnd/>
              </a:ln>
            </p:spPr>
            <p:txBody>
              <a:bodyPr/>
              <a:lstStyle/>
              <a:p>
                <a:pPr>
                  <a:defRPr/>
                </a:pPr>
                <a:endParaRPr lang="en-US" dirty="0"/>
              </a:p>
            </p:txBody>
          </p:sp>
          <p:sp>
            <p:nvSpPr>
              <p:cNvPr id="542402" name="Rectangle 1730"/>
              <p:cNvSpPr>
                <a:spLocks noChangeArrowheads="1"/>
              </p:cNvSpPr>
              <p:nvPr userDrawn="1"/>
            </p:nvSpPr>
            <p:spPr bwMode="auto">
              <a:xfrm>
                <a:off x="4532" y="2949"/>
                <a:ext cx="157" cy="6"/>
              </a:xfrm>
              <a:prstGeom prst="rect">
                <a:avLst/>
              </a:prstGeom>
              <a:solidFill>
                <a:srgbClr val="DFC793"/>
              </a:solidFill>
              <a:ln w="0">
                <a:noFill/>
                <a:miter lim="800000"/>
                <a:headEnd/>
                <a:tailEnd/>
              </a:ln>
            </p:spPr>
            <p:txBody>
              <a:bodyPr/>
              <a:lstStyle/>
              <a:p>
                <a:pPr>
                  <a:defRPr/>
                </a:pPr>
                <a:endParaRPr lang="en-US" dirty="0"/>
              </a:p>
            </p:txBody>
          </p:sp>
          <p:sp>
            <p:nvSpPr>
              <p:cNvPr id="542403" name="Rectangle 1731"/>
              <p:cNvSpPr>
                <a:spLocks noChangeArrowheads="1"/>
              </p:cNvSpPr>
              <p:nvPr userDrawn="1"/>
            </p:nvSpPr>
            <p:spPr bwMode="auto">
              <a:xfrm>
                <a:off x="5774" y="2949"/>
                <a:ext cx="28" cy="6"/>
              </a:xfrm>
              <a:prstGeom prst="rect">
                <a:avLst/>
              </a:prstGeom>
              <a:solidFill>
                <a:srgbClr val="DFC793"/>
              </a:solidFill>
              <a:ln w="0">
                <a:noFill/>
                <a:miter lim="800000"/>
                <a:headEnd/>
                <a:tailEnd/>
              </a:ln>
            </p:spPr>
            <p:txBody>
              <a:bodyPr/>
              <a:lstStyle/>
              <a:p>
                <a:pPr>
                  <a:defRPr/>
                </a:pPr>
                <a:endParaRPr lang="en-US" dirty="0"/>
              </a:p>
            </p:txBody>
          </p:sp>
          <p:sp>
            <p:nvSpPr>
              <p:cNvPr id="542404" name="Rectangle 1732"/>
              <p:cNvSpPr>
                <a:spLocks noChangeArrowheads="1"/>
              </p:cNvSpPr>
              <p:nvPr userDrawn="1"/>
            </p:nvSpPr>
            <p:spPr bwMode="auto">
              <a:xfrm>
                <a:off x="4230" y="2955"/>
                <a:ext cx="90" cy="5"/>
              </a:xfrm>
              <a:prstGeom prst="rect">
                <a:avLst/>
              </a:prstGeom>
              <a:solidFill>
                <a:srgbClr val="DFC793"/>
              </a:solidFill>
              <a:ln w="0">
                <a:noFill/>
                <a:miter lim="800000"/>
                <a:headEnd/>
                <a:tailEnd/>
              </a:ln>
            </p:spPr>
            <p:txBody>
              <a:bodyPr/>
              <a:lstStyle/>
              <a:p>
                <a:pPr>
                  <a:defRPr/>
                </a:pPr>
                <a:endParaRPr lang="en-US" dirty="0"/>
              </a:p>
            </p:txBody>
          </p:sp>
          <p:sp>
            <p:nvSpPr>
              <p:cNvPr id="542405" name="Rectangle 1733"/>
              <p:cNvSpPr>
                <a:spLocks noChangeArrowheads="1"/>
              </p:cNvSpPr>
              <p:nvPr userDrawn="1"/>
            </p:nvSpPr>
            <p:spPr bwMode="auto">
              <a:xfrm>
                <a:off x="4527" y="2955"/>
                <a:ext cx="162" cy="5"/>
              </a:xfrm>
              <a:prstGeom prst="rect">
                <a:avLst/>
              </a:prstGeom>
              <a:solidFill>
                <a:srgbClr val="DFC793"/>
              </a:solidFill>
              <a:ln w="0">
                <a:noFill/>
                <a:miter lim="800000"/>
                <a:headEnd/>
                <a:tailEnd/>
              </a:ln>
            </p:spPr>
            <p:txBody>
              <a:bodyPr/>
              <a:lstStyle/>
              <a:p>
                <a:pPr>
                  <a:defRPr/>
                </a:pPr>
                <a:endParaRPr lang="en-US" dirty="0"/>
              </a:p>
            </p:txBody>
          </p:sp>
          <p:sp>
            <p:nvSpPr>
              <p:cNvPr id="542406" name="Rectangle 1734"/>
              <p:cNvSpPr>
                <a:spLocks noChangeArrowheads="1"/>
              </p:cNvSpPr>
              <p:nvPr userDrawn="1"/>
            </p:nvSpPr>
            <p:spPr bwMode="auto">
              <a:xfrm>
                <a:off x="5774" y="2955"/>
                <a:ext cx="28" cy="5"/>
              </a:xfrm>
              <a:prstGeom prst="rect">
                <a:avLst/>
              </a:prstGeom>
              <a:solidFill>
                <a:srgbClr val="DFC793"/>
              </a:solidFill>
              <a:ln w="0">
                <a:noFill/>
                <a:miter lim="800000"/>
                <a:headEnd/>
                <a:tailEnd/>
              </a:ln>
            </p:spPr>
            <p:txBody>
              <a:bodyPr/>
              <a:lstStyle/>
              <a:p>
                <a:pPr>
                  <a:defRPr/>
                </a:pPr>
                <a:endParaRPr lang="en-US" dirty="0"/>
              </a:p>
            </p:txBody>
          </p:sp>
          <p:sp>
            <p:nvSpPr>
              <p:cNvPr id="542407" name="Rectangle 1735"/>
              <p:cNvSpPr>
                <a:spLocks noChangeArrowheads="1"/>
              </p:cNvSpPr>
              <p:nvPr userDrawn="1"/>
            </p:nvSpPr>
            <p:spPr bwMode="auto">
              <a:xfrm>
                <a:off x="4224" y="2960"/>
                <a:ext cx="90" cy="6"/>
              </a:xfrm>
              <a:prstGeom prst="rect">
                <a:avLst/>
              </a:prstGeom>
              <a:solidFill>
                <a:srgbClr val="DFC793"/>
              </a:solidFill>
              <a:ln w="0">
                <a:noFill/>
                <a:miter lim="800000"/>
                <a:headEnd/>
                <a:tailEnd/>
              </a:ln>
            </p:spPr>
            <p:txBody>
              <a:bodyPr/>
              <a:lstStyle/>
              <a:p>
                <a:pPr>
                  <a:defRPr/>
                </a:pPr>
                <a:endParaRPr lang="en-US" dirty="0"/>
              </a:p>
            </p:txBody>
          </p:sp>
          <p:sp>
            <p:nvSpPr>
              <p:cNvPr id="542408" name="Rectangle 1736"/>
              <p:cNvSpPr>
                <a:spLocks noChangeArrowheads="1"/>
              </p:cNvSpPr>
              <p:nvPr userDrawn="1"/>
            </p:nvSpPr>
            <p:spPr bwMode="auto">
              <a:xfrm>
                <a:off x="4527" y="2960"/>
                <a:ext cx="162" cy="6"/>
              </a:xfrm>
              <a:prstGeom prst="rect">
                <a:avLst/>
              </a:prstGeom>
              <a:solidFill>
                <a:srgbClr val="DFC793"/>
              </a:solidFill>
              <a:ln w="0">
                <a:noFill/>
                <a:miter lim="800000"/>
                <a:headEnd/>
                <a:tailEnd/>
              </a:ln>
            </p:spPr>
            <p:txBody>
              <a:bodyPr/>
              <a:lstStyle/>
              <a:p>
                <a:pPr>
                  <a:defRPr/>
                </a:pPr>
                <a:endParaRPr lang="en-US" dirty="0"/>
              </a:p>
            </p:txBody>
          </p:sp>
          <p:sp>
            <p:nvSpPr>
              <p:cNvPr id="542409" name="Rectangle 1737"/>
              <p:cNvSpPr>
                <a:spLocks noChangeArrowheads="1"/>
              </p:cNvSpPr>
              <p:nvPr userDrawn="1"/>
            </p:nvSpPr>
            <p:spPr bwMode="auto">
              <a:xfrm>
                <a:off x="5774" y="2960"/>
                <a:ext cx="28" cy="6"/>
              </a:xfrm>
              <a:prstGeom prst="rect">
                <a:avLst/>
              </a:prstGeom>
              <a:solidFill>
                <a:srgbClr val="DFC793"/>
              </a:solidFill>
              <a:ln w="0">
                <a:noFill/>
                <a:miter lim="800000"/>
                <a:headEnd/>
                <a:tailEnd/>
              </a:ln>
            </p:spPr>
            <p:txBody>
              <a:bodyPr/>
              <a:lstStyle/>
              <a:p>
                <a:pPr>
                  <a:defRPr/>
                </a:pPr>
                <a:endParaRPr lang="en-US" dirty="0"/>
              </a:p>
            </p:txBody>
          </p:sp>
          <p:sp>
            <p:nvSpPr>
              <p:cNvPr id="542410" name="Rectangle 1738"/>
              <p:cNvSpPr>
                <a:spLocks noChangeArrowheads="1"/>
              </p:cNvSpPr>
              <p:nvPr userDrawn="1"/>
            </p:nvSpPr>
            <p:spPr bwMode="auto">
              <a:xfrm>
                <a:off x="4213" y="2966"/>
                <a:ext cx="95" cy="5"/>
              </a:xfrm>
              <a:prstGeom prst="rect">
                <a:avLst/>
              </a:prstGeom>
              <a:solidFill>
                <a:srgbClr val="DFC793"/>
              </a:solidFill>
              <a:ln w="0">
                <a:noFill/>
                <a:miter lim="800000"/>
                <a:headEnd/>
                <a:tailEnd/>
              </a:ln>
            </p:spPr>
            <p:txBody>
              <a:bodyPr/>
              <a:lstStyle/>
              <a:p>
                <a:pPr>
                  <a:defRPr/>
                </a:pPr>
                <a:endParaRPr lang="en-US" dirty="0"/>
              </a:p>
            </p:txBody>
          </p:sp>
          <p:sp>
            <p:nvSpPr>
              <p:cNvPr id="542411" name="Rectangle 1739"/>
              <p:cNvSpPr>
                <a:spLocks noChangeArrowheads="1"/>
              </p:cNvSpPr>
              <p:nvPr userDrawn="1"/>
            </p:nvSpPr>
            <p:spPr bwMode="auto">
              <a:xfrm>
                <a:off x="4527" y="2966"/>
                <a:ext cx="156" cy="5"/>
              </a:xfrm>
              <a:prstGeom prst="rect">
                <a:avLst/>
              </a:prstGeom>
              <a:solidFill>
                <a:srgbClr val="DFC793"/>
              </a:solidFill>
              <a:ln w="0">
                <a:noFill/>
                <a:miter lim="800000"/>
                <a:headEnd/>
                <a:tailEnd/>
              </a:ln>
            </p:spPr>
            <p:txBody>
              <a:bodyPr/>
              <a:lstStyle/>
              <a:p>
                <a:pPr>
                  <a:defRPr/>
                </a:pPr>
                <a:endParaRPr lang="en-US" dirty="0"/>
              </a:p>
            </p:txBody>
          </p:sp>
          <p:sp>
            <p:nvSpPr>
              <p:cNvPr id="542412" name="Rectangle 1740"/>
              <p:cNvSpPr>
                <a:spLocks noChangeArrowheads="1"/>
              </p:cNvSpPr>
              <p:nvPr userDrawn="1"/>
            </p:nvSpPr>
            <p:spPr bwMode="auto">
              <a:xfrm>
                <a:off x="5774" y="2966"/>
                <a:ext cx="28" cy="5"/>
              </a:xfrm>
              <a:prstGeom prst="rect">
                <a:avLst/>
              </a:prstGeom>
              <a:solidFill>
                <a:srgbClr val="DFC793"/>
              </a:solidFill>
              <a:ln w="0">
                <a:noFill/>
                <a:miter lim="800000"/>
                <a:headEnd/>
                <a:tailEnd/>
              </a:ln>
            </p:spPr>
            <p:txBody>
              <a:bodyPr/>
              <a:lstStyle/>
              <a:p>
                <a:pPr>
                  <a:defRPr/>
                </a:pPr>
                <a:endParaRPr lang="en-US" dirty="0"/>
              </a:p>
            </p:txBody>
          </p:sp>
          <p:sp>
            <p:nvSpPr>
              <p:cNvPr id="542413" name="Rectangle 1741"/>
              <p:cNvSpPr>
                <a:spLocks noChangeArrowheads="1"/>
              </p:cNvSpPr>
              <p:nvPr userDrawn="1"/>
            </p:nvSpPr>
            <p:spPr bwMode="auto">
              <a:xfrm>
                <a:off x="4208" y="2971"/>
                <a:ext cx="95" cy="6"/>
              </a:xfrm>
              <a:prstGeom prst="rect">
                <a:avLst/>
              </a:prstGeom>
              <a:solidFill>
                <a:srgbClr val="DFC793"/>
              </a:solidFill>
              <a:ln w="0">
                <a:noFill/>
                <a:miter lim="800000"/>
                <a:headEnd/>
                <a:tailEnd/>
              </a:ln>
            </p:spPr>
            <p:txBody>
              <a:bodyPr/>
              <a:lstStyle/>
              <a:p>
                <a:pPr>
                  <a:defRPr/>
                </a:pPr>
                <a:endParaRPr lang="en-US" dirty="0"/>
              </a:p>
            </p:txBody>
          </p:sp>
          <p:sp>
            <p:nvSpPr>
              <p:cNvPr id="542414" name="Rectangle 1742"/>
              <p:cNvSpPr>
                <a:spLocks noChangeArrowheads="1"/>
              </p:cNvSpPr>
              <p:nvPr userDrawn="1"/>
            </p:nvSpPr>
            <p:spPr bwMode="auto">
              <a:xfrm>
                <a:off x="4521" y="2971"/>
                <a:ext cx="162" cy="6"/>
              </a:xfrm>
              <a:prstGeom prst="rect">
                <a:avLst/>
              </a:prstGeom>
              <a:solidFill>
                <a:srgbClr val="DFC793"/>
              </a:solidFill>
              <a:ln w="0">
                <a:noFill/>
                <a:miter lim="800000"/>
                <a:headEnd/>
                <a:tailEnd/>
              </a:ln>
            </p:spPr>
            <p:txBody>
              <a:bodyPr/>
              <a:lstStyle/>
              <a:p>
                <a:pPr>
                  <a:defRPr/>
                </a:pPr>
                <a:endParaRPr lang="en-US" dirty="0"/>
              </a:p>
            </p:txBody>
          </p:sp>
          <p:sp>
            <p:nvSpPr>
              <p:cNvPr id="542415" name="Rectangle 1743"/>
              <p:cNvSpPr>
                <a:spLocks noChangeArrowheads="1"/>
              </p:cNvSpPr>
              <p:nvPr userDrawn="1"/>
            </p:nvSpPr>
            <p:spPr bwMode="auto">
              <a:xfrm>
                <a:off x="5774" y="2971"/>
                <a:ext cx="28" cy="6"/>
              </a:xfrm>
              <a:prstGeom prst="rect">
                <a:avLst/>
              </a:prstGeom>
              <a:solidFill>
                <a:srgbClr val="DFC793"/>
              </a:solidFill>
              <a:ln w="0">
                <a:noFill/>
                <a:miter lim="800000"/>
                <a:headEnd/>
                <a:tailEnd/>
              </a:ln>
            </p:spPr>
            <p:txBody>
              <a:bodyPr/>
              <a:lstStyle/>
              <a:p>
                <a:pPr>
                  <a:defRPr/>
                </a:pPr>
                <a:endParaRPr lang="en-US" dirty="0"/>
              </a:p>
            </p:txBody>
          </p:sp>
          <p:sp>
            <p:nvSpPr>
              <p:cNvPr id="542416" name="Rectangle 1744"/>
              <p:cNvSpPr>
                <a:spLocks noChangeArrowheads="1"/>
              </p:cNvSpPr>
              <p:nvPr userDrawn="1"/>
            </p:nvSpPr>
            <p:spPr bwMode="auto">
              <a:xfrm>
                <a:off x="4202" y="2977"/>
                <a:ext cx="95" cy="6"/>
              </a:xfrm>
              <a:prstGeom prst="rect">
                <a:avLst/>
              </a:prstGeom>
              <a:solidFill>
                <a:srgbClr val="DFC793"/>
              </a:solidFill>
              <a:ln w="0">
                <a:noFill/>
                <a:miter lim="800000"/>
                <a:headEnd/>
                <a:tailEnd/>
              </a:ln>
            </p:spPr>
            <p:txBody>
              <a:bodyPr/>
              <a:lstStyle/>
              <a:p>
                <a:pPr>
                  <a:defRPr/>
                </a:pPr>
                <a:endParaRPr lang="en-US" dirty="0"/>
              </a:p>
            </p:txBody>
          </p:sp>
          <p:sp>
            <p:nvSpPr>
              <p:cNvPr id="542417" name="Rectangle 1745"/>
              <p:cNvSpPr>
                <a:spLocks noChangeArrowheads="1"/>
              </p:cNvSpPr>
              <p:nvPr userDrawn="1"/>
            </p:nvSpPr>
            <p:spPr bwMode="auto">
              <a:xfrm>
                <a:off x="4521" y="2977"/>
                <a:ext cx="157" cy="6"/>
              </a:xfrm>
              <a:prstGeom prst="rect">
                <a:avLst/>
              </a:prstGeom>
              <a:solidFill>
                <a:srgbClr val="DFC793"/>
              </a:solidFill>
              <a:ln w="0">
                <a:noFill/>
                <a:miter lim="800000"/>
                <a:headEnd/>
                <a:tailEnd/>
              </a:ln>
            </p:spPr>
            <p:txBody>
              <a:bodyPr/>
              <a:lstStyle/>
              <a:p>
                <a:pPr>
                  <a:defRPr/>
                </a:pPr>
                <a:endParaRPr lang="en-US" dirty="0"/>
              </a:p>
            </p:txBody>
          </p:sp>
          <p:sp>
            <p:nvSpPr>
              <p:cNvPr id="542418" name="Rectangle 1746"/>
              <p:cNvSpPr>
                <a:spLocks noChangeArrowheads="1"/>
              </p:cNvSpPr>
              <p:nvPr userDrawn="1"/>
            </p:nvSpPr>
            <p:spPr bwMode="auto">
              <a:xfrm>
                <a:off x="5774" y="2977"/>
                <a:ext cx="28" cy="6"/>
              </a:xfrm>
              <a:prstGeom prst="rect">
                <a:avLst/>
              </a:prstGeom>
              <a:solidFill>
                <a:srgbClr val="DFC793"/>
              </a:solidFill>
              <a:ln w="0">
                <a:noFill/>
                <a:miter lim="800000"/>
                <a:headEnd/>
                <a:tailEnd/>
              </a:ln>
            </p:spPr>
            <p:txBody>
              <a:bodyPr/>
              <a:lstStyle/>
              <a:p>
                <a:pPr>
                  <a:defRPr/>
                </a:pPr>
                <a:endParaRPr lang="en-US" dirty="0"/>
              </a:p>
            </p:txBody>
          </p:sp>
          <p:sp>
            <p:nvSpPr>
              <p:cNvPr id="542419" name="Rectangle 1747"/>
              <p:cNvSpPr>
                <a:spLocks noChangeArrowheads="1"/>
              </p:cNvSpPr>
              <p:nvPr userDrawn="1"/>
            </p:nvSpPr>
            <p:spPr bwMode="auto">
              <a:xfrm>
                <a:off x="4196" y="2983"/>
                <a:ext cx="90" cy="5"/>
              </a:xfrm>
              <a:prstGeom prst="rect">
                <a:avLst/>
              </a:prstGeom>
              <a:solidFill>
                <a:srgbClr val="DFC793"/>
              </a:solidFill>
              <a:ln w="0">
                <a:noFill/>
                <a:miter lim="800000"/>
                <a:headEnd/>
                <a:tailEnd/>
              </a:ln>
            </p:spPr>
            <p:txBody>
              <a:bodyPr/>
              <a:lstStyle/>
              <a:p>
                <a:pPr>
                  <a:defRPr/>
                </a:pPr>
                <a:endParaRPr lang="en-US" dirty="0"/>
              </a:p>
            </p:txBody>
          </p:sp>
          <p:sp>
            <p:nvSpPr>
              <p:cNvPr id="542420" name="Rectangle 1748"/>
              <p:cNvSpPr>
                <a:spLocks noChangeArrowheads="1"/>
              </p:cNvSpPr>
              <p:nvPr userDrawn="1"/>
            </p:nvSpPr>
            <p:spPr bwMode="auto">
              <a:xfrm>
                <a:off x="4515" y="2983"/>
                <a:ext cx="163" cy="5"/>
              </a:xfrm>
              <a:prstGeom prst="rect">
                <a:avLst/>
              </a:prstGeom>
              <a:solidFill>
                <a:srgbClr val="DFC793"/>
              </a:solidFill>
              <a:ln w="0">
                <a:noFill/>
                <a:miter lim="800000"/>
                <a:headEnd/>
                <a:tailEnd/>
              </a:ln>
            </p:spPr>
            <p:txBody>
              <a:bodyPr/>
              <a:lstStyle/>
              <a:p>
                <a:pPr>
                  <a:defRPr/>
                </a:pPr>
                <a:endParaRPr lang="en-US" dirty="0"/>
              </a:p>
            </p:txBody>
          </p:sp>
          <p:sp>
            <p:nvSpPr>
              <p:cNvPr id="542421" name="Rectangle 1749"/>
              <p:cNvSpPr>
                <a:spLocks noChangeArrowheads="1"/>
              </p:cNvSpPr>
              <p:nvPr userDrawn="1"/>
            </p:nvSpPr>
            <p:spPr bwMode="auto">
              <a:xfrm>
                <a:off x="5774" y="2983"/>
                <a:ext cx="28" cy="5"/>
              </a:xfrm>
              <a:prstGeom prst="rect">
                <a:avLst/>
              </a:prstGeom>
              <a:solidFill>
                <a:srgbClr val="DFC793"/>
              </a:solidFill>
              <a:ln w="0">
                <a:noFill/>
                <a:miter lim="800000"/>
                <a:headEnd/>
                <a:tailEnd/>
              </a:ln>
            </p:spPr>
            <p:txBody>
              <a:bodyPr/>
              <a:lstStyle/>
              <a:p>
                <a:pPr>
                  <a:defRPr/>
                </a:pPr>
                <a:endParaRPr lang="en-US" dirty="0"/>
              </a:p>
            </p:txBody>
          </p:sp>
          <p:sp>
            <p:nvSpPr>
              <p:cNvPr id="542422" name="Rectangle 1750"/>
              <p:cNvSpPr>
                <a:spLocks noChangeArrowheads="1"/>
              </p:cNvSpPr>
              <p:nvPr userDrawn="1"/>
            </p:nvSpPr>
            <p:spPr bwMode="auto">
              <a:xfrm>
                <a:off x="4191" y="2988"/>
                <a:ext cx="89" cy="6"/>
              </a:xfrm>
              <a:prstGeom prst="rect">
                <a:avLst/>
              </a:prstGeom>
              <a:solidFill>
                <a:srgbClr val="DFC793"/>
              </a:solidFill>
              <a:ln w="0">
                <a:noFill/>
                <a:miter lim="800000"/>
                <a:headEnd/>
                <a:tailEnd/>
              </a:ln>
            </p:spPr>
            <p:txBody>
              <a:bodyPr/>
              <a:lstStyle/>
              <a:p>
                <a:pPr>
                  <a:defRPr/>
                </a:pPr>
                <a:endParaRPr lang="en-US" dirty="0"/>
              </a:p>
            </p:txBody>
          </p:sp>
          <p:sp>
            <p:nvSpPr>
              <p:cNvPr id="542423" name="Rectangle 1751"/>
              <p:cNvSpPr>
                <a:spLocks noChangeArrowheads="1"/>
              </p:cNvSpPr>
              <p:nvPr userDrawn="1"/>
            </p:nvSpPr>
            <p:spPr bwMode="auto">
              <a:xfrm>
                <a:off x="4515" y="2988"/>
                <a:ext cx="157" cy="6"/>
              </a:xfrm>
              <a:prstGeom prst="rect">
                <a:avLst/>
              </a:prstGeom>
              <a:solidFill>
                <a:srgbClr val="DFC793"/>
              </a:solidFill>
              <a:ln w="0">
                <a:noFill/>
                <a:miter lim="800000"/>
                <a:headEnd/>
                <a:tailEnd/>
              </a:ln>
            </p:spPr>
            <p:txBody>
              <a:bodyPr/>
              <a:lstStyle/>
              <a:p>
                <a:pPr>
                  <a:defRPr/>
                </a:pPr>
                <a:endParaRPr lang="en-US" dirty="0"/>
              </a:p>
            </p:txBody>
          </p:sp>
          <p:sp>
            <p:nvSpPr>
              <p:cNvPr id="542424" name="Rectangle 1752"/>
              <p:cNvSpPr>
                <a:spLocks noChangeArrowheads="1"/>
              </p:cNvSpPr>
              <p:nvPr userDrawn="1"/>
            </p:nvSpPr>
            <p:spPr bwMode="auto">
              <a:xfrm>
                <a:off x="5774" y="2988"/>
                <a:ext cx="28" cy="6"/>
              </a:xfrm>
              <a:prstGeom prst="rect">
                <a:avLst/>
              </a:prstGeom>
              <a:solidFill>
                <a:srgbClr val="DFC793"/>
              </a:solidFill>
              <a:ln w="0">
                <a:noFill/>
                <a:miter lim="800000"/>
                <a:headEnd/>
                <a:tailEnd/>
              </a:ln>
            </p:spPr>
            <p:txBody>
              <a:bodyPr/>
              <a:lstStyle/>
              <a:p>
                <a:pPr>
                  <a:defRPr/>
                </a:pPr>
                <a:endParaRPr lang="en-US" dirty="0"/>
              </a:p>
            </p:txBody>
          </p:sp>
          <p:sp>
            <p:nvSpPr>
              <p:cNvPr id="542425" name="Rectangle 1753"/>
              <p:cNvSpPr>
                <a:spLocks noChangeArrowheads="1"/>
              </p:cNvSpPr>
              <p:nvPr userDrawn="1"/>
            </p:nvSpPr>
            <p:spPr bwMode="auto">
              <a:xfrm>
                <a:off x="4180" y="2994"/>
                <a:ext cx="95" cy="5"/>
              </a:xfrm>
              <a:prstGeom prst="rect">
                <a:avLst/>
              </a:prstGeom>
              <a:solidFill>
                <a:srgbClr val="DFC793"/>
              </a:solidFill>
              <a:ln w="0">
                <a:noFill/>
                <a:miter lim="800000"/>
                <a:headEnd/>
                <a:tailEnd/>
              </a:ln>
            </p:spPr>
            <p:txBody>
              <a:bodyPr/>
              <a:lstStyle/>
              <a:p>
                <a:pPr>
                  <a:defRPr/>
                </a:pPr>
                <a:endParaRPr lang="en-US" dirty="0"/>
              </a:p>
            </p:txBody>
          </p:sp>
          <p:sp>
            <p:nvSpPr>
              <p:cNvPr id="542426" name="Rectangle 1754"/>
              <p:cNvSpPr>
                <a:spLocks noChangeArrowheads="1"/>
              </p:cNvSpPr>
              <p:nvPr userDrawn="1"/>
            </p:nvSpPr>
            <p:spPr bwMode="auto">
              <a:xfrm>
                <a:off x="4515" y="2994"/>
                <a:ext cx="157" cy="5"/>
              </a:xfrm>
              <a:prstGeom prst="rect">
                <a:avLst/>
              </a:prstGeom>
              <a:solidFill>
                <a:srgbClr val="DFC793"/>
              </a:solidFill>
              <a:ln w="0">
                <a:noFill/>
                <a:miter lim="800000"/>
                <a:headEnd/>
                <a:tailEnd/>
              </a:ln>
            </p:spPr>
            <p:txBody>
              <a:bodyPr/>
              <a:lstStyle/>
              <a:p>
                <a:pPr>
                  <a:defRPr/>
                </a:pPr>
                <a:endParaRPr lang="en-US" dirty="0"/>
              </a:p>
            </p:txBody>
          </p:sp>
          <p:sp>
            <p:nvSpPr>
              <p:cNvPr id="542427" name="Rectangle 1755"/>
              <p:cNvSpPr>
                <a:spLocks noChangeArrowheads="1"/>
              </p:cNvSpPr>
              <p:nvPr userDrawn="1"/>
            </p:nvSpPr>
            <p:spPr bwMode="auto">
              <a:xfrm>
                <a:off x="5774" y="2994"/>
                <a:ext cx="28" cy="5"/>
              </a:xfrm>
              <a:prstGeom prst="rect">
                <a:avLst/>
              </a:prstGeom>
              <a:solidFill>
                <a:srgbClr val="DFC793"/>
              </a:solidFill>
              <a:ln w="0">
                <a:noFill/>
                <a:miter lim="800000"/>
                <a:headEnd/>
                <a:tailEnd/>
              </a:ln>
            </p:spPr>
            <p:txBody>
              <a:bodyPr/>
              <a:lstStyle/>
              <a:p>
                <a:pPr>
                  <a:defRPr/>
                </a:pPr>
                <a:endParaRPr lang="en-US" dirty="0"/>
              </a:p>
            </p:txBody>
          </p:sp>
          <p:sp>
            <p:nvSpPr>
              <p:cNvPr id="542428" name="Rectangle 1756"/>
              <p:cNvSpPr>
                <a:spLocks noChangeArrowheads="1"/>
              </p:cNvSpPr>
              <p:nvPr userDrawn="1"/>
            </p:nvSpPr>
            <p:spPr bwMode="auto">
              <a:xfrm>
                <a:off x="4174" y="2999"/>
                <a:ext cx="95" cy="6"/>
              </a:xfrm>
              <a:prstGeom prst="rect">
                <a:avLst/>
              </a:prstGeom>
              <a:solidFill>
                <a:srgbClr val="DFC793"/>
              </a:solidFill>
              <a:ln w="0">
                <a:noFill/>
                <a:miter lim="800000"/>
                <a:headEnd/>
                <a:tailEnd/>
              </a:ln>
            </p:spPr>
            <p:txBody>
              <a:bodyPr/>
              <a:lstStyle/>
              <a:p>
                <a:pPr>
                  <a:defRPr/>
                </a:pPr>
                <a:endParaRPr lang="en-US" dirty="0"/>
              </a:p>
            </p:txBody>
          </p:sp>
          <p:sp>
            <p:nvSpPr>
              <p:cNvPr id="542429" name="Rectangle 1757"/>
              <p:cNvSpPr>
                <a:spLocks noChangeArrowheads="1"/>
              </p:cNvSpPr>
              <p:nvPr userDrawn="1"/>
            </p:nvSpPr>
            <p:spPr bwMode="auto">
              <a:xfrm>
                <a:off x="4510" y="2999"/>
                <a:ext cx="162" cy="6"/>
              </a:xfrm>
              <a:prstGeom prst="rect">
                <a:avLst/>
              </a:prstGeom>
              <a:solidFill>
                <a:srgbClr val="DFC793"/>
              </a:solidFill>
              <a:ln w="0">
                <a:noFill/>
                <a:miter lim="800000"/>
                <a:headEnd/>
                <a:tailEnd/>
              </a:ln>
            </p:spPr>
            <p:txBody>
              <a:bodyPr/>
              <a:lstStyle/>
              <a:p>
                <a:pPr>
                  <a:defRPr/>
                </a:pPr>
                <a:endParaRPr lang="en-US" dirty="0"/>
              </a:p>
            </p:txBody>
          </p:sp>
          <p:sp>
            <p:nvSpPr>
              <p:cNvPr id="542430" name="Rectangle 1758"/>
              <p:cNvSpPr>
                <a:spLocks noChangeArrowheads="1"/>
              </p:cNvSpPr>
              <p:nvPr userDrawn="1"/>
            </p:nvSpPr>
            <p:spPr bwMode="auto">
              <a:xfrm>
                <a:off x="5774" y="2999"/>
                <a:ext cx="28" cy="6"/>
              </a:xfrm>
              <a:prstGeom prst="rect">
                <a:avLst/>
              </a:prstGeom>
              <a:solidFill>
                <a:srgbClr val="DFC793"/>
              </a:solidFill>
              <a:ln w="0">
                <a:noFill/>
                <a:miter lim="800000"/>
                <a:headEnd/>
                <a:tailEnd/>
              </a:ln>
            </p:spPr>
            <p:txBody>
              <a:bodyPr/>
              <a:lstStyle/>
              <a:p>
                <a:pPr>
                  <a:defRPr/>
                </a:pPr>
                <a:endParaRPr lang="en-US" dirty="0"/>
              </a:p>
            </p:txBody>
          </p:sp>
          <p:sp>
            <p:nvSpPr>
              <p:cNvPr id="542431" name="Rectangle 1759"/>
              <p:cNvSpPr>
                <a:spLocks noChangeArrowheads="1"/>
              </p:cNvSpPr>
              <p:nvPr userDrawn="1"/>
            </p:nvSpPr>
            <p:spPr bwMode="auto">
              <a:xfrm>
                <a:off x="4168" y="3005"/>
                <a:ext cx="96" cy="6"/>
              </a:xfrm>
              <a:prstGeom prst="rect">
                <a:avLst/>
              </a:prstGeom>
              <a:solidFill>
                <a:srgbClr val="DFC793"/>
              </a:solidFill>
              <a:ln w="0">
                <a:noFill/>
                <a:miter lim="800000"/>
                <a:headEnd/>
                <a:tailEnd/>
              </a:ln>
            </p:spPr>
            <p:txBody>
              <a:bodyPr/>
              <a:lstStyle/>
              <a:p>
                <a:pPr>
                  <a:defRPr/>
                </a:pPr>
                <a:endParaRPr lang="en-US" dirty="0"/>
              </a:p>
            </p:txBody>
          </p:sp>
          <p:sp>
            <p:nvSpPr>
              <p:cNvPr id="542432" name="Rectangle 1760"/>
              <p:cNvSpPr>
                <a:spLocks noChangeArrowheads="1"/>
              </p:cNvSpPr>
              <p:nvPr userDrawn="1"/>
            </p:nvSpPr>
            <p:spPr bwMode="auto">
              <a:xfrm>
                <a:off x="4510" y="3005"/>
                <a:ext cx="156" cy="6"/>
              </a:xfrm>
              <a:prstGeom prst="rect">
                <a:avLst/>
              </a:prstGeom>
              <a:solidFill>
                <a:srgbClr val="DFC793"/>
              </a:solidFill>
              <a:ln w="0">
                <a:noFill/>
                <a:miter lim="800000"/>
                <a:headEnd/>
                <a:tailEnd/>
              </a:ln>
            </p:spPr>
            <p:txBody>
              <a:bodyPr/>
              <a:lstStyle/>
              <a:p>
                <a:pPr>
                  <a:defRPr/>
                </a:pPr>
                <a:endParaRPr lang="en-US" dirty="0"/>
              </a:p>
            </p:txBody>
          </p:sp>
          <p:sp>
            <p:nvSpPr>
              <p:cNvPr id="542433" name="Rectangle 1761"/>
              <p:cNvSpPr>
                <a:spLocks noChangeArrowheads="1"/>
              </p:cNvSpPr>
              <p:nvPr userDrawn="1"/>
            </p:nvSpPr>
            <p:spPr bwMode="auto">
              <a:xfrm>
                <a:off x="5774" y="3005"/>
                <a:ext cx="28" cy="6"/>
              </a:xfrm>
              <a:prstGeom prst="rect">
                <a:avLst/>
              </a:prstGeom>
              <a:solidFill>
                <a:srgbClr val="DFC793"/>
              </a:solidFill>
              <a:ln w="0">
                <a:noFill/>
                <a:miter lim="800000"/>
                <a:headEnd/>
                <a:tailEnd/>
              </a:ln>
            </p:spPr>
            <p:txBody>
              <a:bodyPr/>
              <a:lstStyle/>
              <a:p>
                <a:pPr>
                  <a:defRPr/>
                </a:pPr>
                <a:endParaRPr lang="en-US" dirty="0"/>
              </a:p>
            </p:txBody>
          </p:sp>
          <p:sp>
            <p:nvSpPr>
              <p:cNvPr id="542434" name="Rectangle 1762"/>
              <p:cNvSpPr>
                <a:spLocks noChangeArrowheads="1"/>
              </p:cNvSpPr>
              <p:nvPr userDrawn="1"/>
            </p:nvSpPr>
            <p:spPr bwMode="auto">
              <a:xfrm>
                <a:off x="4163" y="3011"/>
                <a:ext cx="89" cy="5"/>
              </a:xfrm>
              <a:prstGeom prst="rect">
                <a:avLst/>
              </a:prstGeom>
              <a:solidFill>
                <a:srgbClr val="DFC793"/>
              </a:solidFill>
              <a:ln w="0">
                <a:noFill/>
                <a:miter lim="800000"/>
                <a:headEnd/>
                <a:tailEnd/>
              </a:ln>
            </p:spPr>
            <p:txBody>
              <a:bodyPr/>
              <a:lstStyle/>
              <a:p>
                <a:pPr>
                  <a:defRPr/>
                </a:pPr>
                <a:endParaRPr lang="en-US" dirty="0"/>
              </a:p>
            </p:txBody>
          </p:sp>
          <p:sp>
            <p:nvSpPr>
              <p:cNvPr id="542435" name="Rectangle 1763"/>
              <p:cNvSpPr>
                <a:spLocks noChangeArrowheads="1"/>
              </p:cNvSpPr>
              <p:nvPr userDrawn="1"/>
            </p:nvSpPr>
            <p:spPr bwMode="auto">
              <a:xfrm>
                <a:off x="4504" y="3011"/>
                <a:ext cx="162" cy="5"/>
              </a:xfrm>
              <a:prstGeom prst="rect">
                <a:avLst/>
              </a:prstGeom>
              <a:solidFill>
                <a:srgbClr val="DFC793"/>
              </a:solidFill>
              <a:ln w="0">
                <a:noFill/>
                <a:miter lim="800000"/>
                <a:headEnd/>
                <a:tailEnd/>
              </a:ln>
            </p:spPr>
            <p:txBody>
              <a:bodyPr/>
              <a:lstStyle/>
              <a:p>
                <a:pPr>
                  <a:defRPr/>
                </a:pPr>
                <a:endParaRPr lang="en-US" dirty="0"/>
              </a:p>
            </p:txBody>
          </p:sp>
          <p:sp>
            <p:nvSpPr>
              <p:cNvPr id="542436" name="Rectangle 1764"/>
              <p:cNvSpPr>
                <a:spLocks noChangeArrowheads="1"/>
              </p:cNvSpPr>
              <p:nvPr userDrawn="1"/>
            </p:nvSpPr>
            <p:spPr bwMode="auto">
              <a:xfrm>
                <a:off x="5774" y="3011"/>
                <a:ext cx="28" cy="5"/>
              </a:xfrm>
              <a:prstGeom prst="rect">
                <a:avLst/>
              </a:prstGeom>
              <a:solidFill>
                <a:srgbClr val="DFC793"/>
              </a:solidFill>
              <a:ln w="0">
                <a:noFill/>
                <a:miter lim="800000"/>
                <a:headEnd/>
                <a:tailEnd/>
              </a:ln>
            </p:spPr>
            <p:txBody>
              <a:bodyPr/>
              <a:lstStyle/>
              <a:p>
                <a:pPr>
                  <a:defRPr/>
                </a:pPr>
                <a:endParaRPr lang="en-US" dirty="0"/>
              </a:p>
            </p:txBody>
          </p:sp>
          <p:sp>
            <p:nvSpPr>
              <p:cNvPr id="542437" name="Rectangle 1765"/>
              <p:cNvSpPr>
                <a:spLocks noChangeArrowheads="1"/>
              </p:cNvSpPr>
              <p:nvPr userDrawn="1"/>
            </p:nvSpPr>
            <p:spPr bwMode="auto">
              <a:xfrm>
                <a:off x="4157" y="3016"/>
                <a:ext cx="90" cy="6"/>
              </a:xfrm>
              <a:prstGeom prst="rect">
                <a:avLst/>
              </a:prstGeom>
              <a:solidFill>
                <a:srgbClr val="DFC793"/>
              </a:solidFill>
              <a:ln w="0">
                <a:noFill/>
                <a:miter lim="800000"/>
                <a:headEnd/>
                <a:tailEnd/>
              </a:ln>
            </p:spPr>
            <p:txBody>
              <a:bodyPr/>
              <a:lstStyle/>
              <a:p>
                <a:pPr>
                  <a:defRPr/>
                </a:pPr>
                <a:endParaRPr lang="en-US" dirty="0"/>
              </a:p>
            </p:txBody>
          </p:sp>
          <p:sp>
            <p:nvSpPr>
              <p:cNvPr id="542438" name="Rectangle 1766"/>
              <p:cNvSpPr>
                <a:spLocks noChangeArrowheads="1"/>
              </p:cNvSpPr>
              <p:nvPr userDrawn="1"/>
            </p:nvSpPr>
            <p:spPr bwMode="auto">
              <a:xfrm>
                <a:off x="4504" y="3016"/>
                <a:ext cx="157" cy="6"/>
              </a:xfrm>
              <a:prstGeom prst="rect">
                <a:avLst/>
              </a:prstGeom>
              <a:solidFill>
                <a:srgbClr val="DFC793"/>
              </a:solidFill>
              <a:ln w="0">
                <a:noFill/>
                <a:miter lim="800000"/>
                <a:headEnd/>
                <a:tailEnd/>
              </a:ln>
            </p:spPr>
            <p:txBody>
              <a:bodyPr/>
              <a:lstStyle/>
              <a:p>
                <a:pPr>
                  <a:defRPr/>
                </a:pPr>
                <a:endParaRPr lang="en-US" dirty="0"/>
              </a:p>
            </p:txBody>
          </p:sp>
          <p:sp>
            <p:nvSpPr>
              <p:cNvPr id="542439" name="Rectangle 1767"/>
              <p:cNvSpPr>
                <a:spLocks noChangeArrowheads="1"/>
              </p:cNvSpPr>
              <p:nvPr userDrawn="1"/>
            </p:nvSpPr>
            <p:spPr bwMode="auto">
              <a:xfrm>
                <a:off x="5774" y="3016"/>
                <a:ext cx="28" cy="6"/>
              </a:xfrm>
              <a:prstGeom prst="rect">
                <a:avLst/>
              </a:prstGeom>
              <a:solidFill>
                <a:srgbClr val="DFC793"/>
              </a:solidFill>
              <a:ln w="0">
                <a:noFill/>
                <a:miter lim="800000"/>
                <a:headEnd/>
                <a:tailEnd/>
              </a:ln>
            </p:spPr>
            <p:txBody>
              <a:bodyPr/>
              <a:lstStyle/>
              <a:p>
                <a:pPr>
                  <a:defRPr/>
                </a:pPr>
                <a:endParaRPr lang="en-US" dirty="0"/>
              </a:p>
            </p:txBody>
          </p:sp>
          <p:sp>
            <p:nvSpPr>
              <p:cNvPr id="542440" name="Rectangle 1768"/>
              <p:cNvSpPr>
                <a:spLocks noChangeArrowheads="1"/>
              </p:cNvSpPr>
              <p:nvPr userDrawn="1"/>
            </p:nvSpPr>
            <p:spPr bwMode="auto">
              <a:xfrm>
                <a:off x="4146" y="3022"/>
                <a:ext cx="95" cy="5"/>
              </a:xfrm>
              <a:prstGeom prst="rect">
                <a:avLst/>
              </a:prstGeom>
              <a:solidFill>
                <a:srgbClr val="DFC793"/>
              </a:solidFill>
              <a:ln w="0">
                <a:noFill/>
                <a:miter lim="800000"/>
                <a:headEnd/>
                <a:tailEnd/>
              </a:ln>
            </p:spPr>
            <p:txBody>
              <a:bodyPr/>
              <a:lstStyle/>
              <a:p>
                <a:pPr>
                  <a:defRPr/>
                </a:pPr>
                <a:endParaRPr lang="en-US" dirty="0"/>
              </a:p>
            </p:txBody>
          </p:sp>
          <p:sp>
            <p:nvSpPr>
              <p:cNvPr id="542441" name="Rectangle 1769"/>
              <p:cNvSpPr>
                <a:spLocks noChangeArrowheads="1"/>
              </p:cNvSpPr>
              <p:nvPr userDrawn="1"/>
            </p:nvSpPr>
            <p:spPr bwMode="auto">
              <a:xfrm>
                <a:off x="4499" y="3022"/>
                <a:ext cx="162" cy="5"/>
              </a:xfrm>
              <a:prstGeom prst="rect">
                <a:avLst/>
              </a:prstGeom>
              <a:solidFill>
                <a:srgbClr val="DFC793"/>
              </a:solidFill>
              <a:ln w="0">
                <a:noFill/>
                <a:miter lim="800000"/>
                <a:headEnd/>
                <a:tailEnd/>
              </a:ln>
            </p:spPr>
            <p:txBody>
              <a:bodyPr/>
              <a:lstStyle/>
              <a:p>
                <a:pPr>
                  <a:defRPr/>
                </a:pPr>
                <a:endParaRPr lang="en-US" dirty="0"/>
              </a:p>
            </p:txBody>
          </p:sp>
          <p:sp>
            <p:nvSpPr>
              <p:cNvPr id="542442" name="Rectangle 1770"/>
              <p:cNvSpPr>
                <a:spLocks noChangeArrowheads="1"/>
              </p:cNvSpPr>
              <p:nvPr userDrawn="1"/>
            </p:nvSpPr>
            <p:spPr bwMode="auto">
              <a:xfrm>
                <a:off x="5774" y="3022"/>
                <a:ext cx="28" cy="5"/>
              </a:xfrm>
              <a:prstGeom prst="rect">
                <a:avLst/>
              </a:prstGeom>
              <a:solidFill>
                <a:srgbClr val="DFC793"/>
              </a:solidFill>
              <a:ln w="0">
                <a:noFill/>
                <a:miter lim="800000"/>
                <a:headEnd/>
                <a:tailEnd/>
              </a:ln>
            </p:spPr>
            <p:txBody>
              <a:bodyPr/>
              <a:lstStyle/>
              <a:p>
                <a:pPr>
                  <a:defRPr/>
                </a:pPr>
                <a:endParaRPr lang="en-US" dirty="0"/>
              </a:p>
            </p:txBody>
          </p:sp>
          <p:sp>
            <p:nvSpPr>
              <p:cNvPr id="542443" name="Rectangle 1771"/>
              <p:cNvSpPr>
                <a:spLocks noChangeArrowheads="1"/>
              </p:cNvSpPr>
              <p:nvPr userDrawn="1"/>
            </p:nvSpPr>
            <p:spPr bwMode="auto">
              <a:xfrm>
                <a:off x="4140" y="3027"/>
                <a:ext cx="96" cy="6"/>
              </a:xfrm>
              <a:prstGeom prst="rect">
                <a:avLst/>
              </a:prstGeom>
              <a:solidFill>
                <a:srgbClr val="DFC793"/>
              </a:solidFill>
              <a:ln w="0">
                <a:noFill/>
                <a:miter lim="800000"/>
                <a:headEnd/>
                <a:tailEnd/>
              </a:ln>
            </p:spPr>
            <p:txBody>
              <a:bodyPr/>
              <a:lstStyle/>
              <a:p>
                <a:pPr>
                  <a:defRPr/>
                </a:pPr>
                <a:endParaRPr lang="en-US" dirty="0"/>
              </a:p>
            </p:txBody>
          </p:sp>
          <p:sp>
            <p:nvSpPr>
              <p:cNvPr id="542444" name="Rectangle 1772"/>
              <p:cNvSpPr>
                <a:spLocks noChangeArrowheads="1"/>
              </p:cNvSpPr>
              <p:nvPr userDrawn="1"/>
            </p:nvSpPr>
            <p:spPr bwMode="auto">
              <a:xfrm>
                <a:off x="4499" y="3027"/>
                <a:ext cx="156" cy="6"/>
              </a:xfrm>
              <a:prstGeom prst="rect">
                <a:avLst/>
              </a:prstGeom>
              <a:solidFill>
                <a:srgbClr val="DFC793"/>
              </a:solidFill>
              <a:ln w="0">
                <a:noFill/>
                <a:miter lim="800000"/>
                <a:headEnd/>
                <a:tailEnd/>
              </a:ln>
            </p:spPr>
            <p:txBody>
              <a:bodyPr/>
              <a:lstStyle/>
              <a:p>
                <a:pPr>
                  <a:defRPr/>
                </a:pPr>
                <a:endParaRPr lang="en-US" dirty="0"/>
              </a:p>
            </p:txBody>
          </p:sp>
          <p:sp>
            <p:nvSpPr>
              <p:cNvPr id="542445" name="Rectangle 1773"/>
              <p:cNvSpPr>
                <a:spLocks noChangeArrowheads="1"/>
              </p:cNvSpPr>
              <p:nvPr userDrawn="1"/>
            </p:nvSpPr>
            <p:spPr bwMode="auto">
              <a:xfrm>
                <a:off x="5774" y="3027"/>
                <a:ext cx="28" cy="6"/>
              </a:xfrm>
              <a:prstGeom prst="rect">
                <a:avLst/>
              </a:prstGeom>
              <a:solidFill>
                <a:srgbClr val="DFC793"/>
              </a:solidFill>
              <a:ln w="0">
                <a:noFill/>
                <a:miter lim="800000"/>
                <a:headEnd/>
                <a:tailEnd/>
              </a:ln>
            </p:spPr>
            <p:txBody>
              <a:bodyPr/>
              <a:lstStyle/>
              <a:p>
                <a:pPr>
                  <a:defRPr/>
                </a:pPr>
                <a:endParaRPr lang="en-US" dirty="0"/>
              </a:p>
            </p:txBody>
          </p:sp>
          <p:sp>
            <p:nvSpPr>
              <p:cNvPr id="542446" name="Rectangle 1774"/>
              <p:cNvSpPr>
                <a:spLocks noChangeArrowheads="1"/>
              </p:cNvSpPr>
              <p:nvPr userDrawn="1"/>
            </p:nvSpPr>
            <p:spPr bwMode="auto">
              <a:xfrm>
                <a:off x="4135" y="3033"/>
                <a:ext cx="95" cy="6"/>
              </a:xfrm>
              <a:prstGeom prst="rect">
                <a:avLst/>
              </a:prstGeom>
              <a:solidFill>
                <a:srgbClr val="DFC793"/>
              </a:solidFill>
              <a:ln w="0">
                <a:noFill/>
                <a:miter lim="800000"/>
                <a:headEnd/>
                <a:tailEnd/>
              </a:ln>
            </p:spPr>
            <p:txBody>
              <a:bodyPr/>
              <a:lstStyle/>
              <a:p>
                <a:pPr>
                  <a:defRPr/>
                </a:pPr>
                <a:endParaRPr lang="en-US" dirty="0"/>
              </a:p>
            </p:txBody>
          </p:sp>
          <p:sp>
            <p:nvSpPr>
              <p:cNvPr id="542447" name="Rectangle 1775"/>
              <p:cNvSpPr>
                <a:spLocks noChangeArrowheads="1"/>
              </p:cNvSpPr>
              <p:nvPr userDrawn="1"/>
            </p:nvSpPr>
            <p:spPr bwMode="auto">
              <a:xfrm>
                <a:off x="4499" y="3033"/>
                <a:ext cx="156" cy="6"/>
              </a:xfrm>
              <a:prstGeom prst="rect">
                <a:avLst/>
              </a:prstGeom>
              <a:solidFill>
                <a:srgbClr val="DFC793"/>
              </a:solidFill>
              <a:ln w="0">
                <a:noFill/>
                <a:miter lim="800000"/>
                <a:headEnd/>
                <a:tailEnd/>
              </a:ln>
            </p:spPr>
            <p:txBody>
              <a:bodyPr/>
              <a:lstStyle/>
              <a:p>
                <a:pPr>
                  <a:defRPr/>
                </a:pPr>
                <a:endParaRPr lang="en-US" dirty="0"/>
              </a:p>
            </p:txBody>
          </p:sp>
          <p:sp>
            <p:nvSpPr>
              <p:cNvPr id="542448" name="Rectangle 1776"/>
              <p:cNvSpPr>
                <a:spLocks noChangeArrowheads="1"/>
              </p:cNvSpPr>
              <p:nvPr userDrawn="1"/>
            </p:nvSpPr>
            <p:spPr bwMode="auto">
              <a:xfrm>
                <a:off x="5774" y="3033"/>
                <a:ext cx="28" cy="6"/>
              </a:xfrm>
              <a:prstGeom prst="rect">
                <a:avLst/>
              </a:prstGeom>
              <a:solidFill>
                <a:srgbClr val="DFC793"/>
              </a:solidFill>
              <a:ln w="0">
                <a:noFill/>
                <a:miter lim="800000"/>
                <a:headEnd/>
                <a:tailEnd/>
              </a:ln>
            </p:spPr>
            <p:txBody>
              <a:bodyPr/>
              <a:lstStyle/>
              <a:p>
                <a:pPr>
                  <a:defRPr/>
                </a:pPr>
                <a:endParaRPr lang="en-US" dirty="0"/>
              </a:p>
            </p:txBody>
          </p:sp>
          <p:sp>
            <p:nvSpPr>
              <p:cNvPr id="542449" name="Rectangle 1777"/>
              <p:cNvSpPr>
                <a:spLocks noChangeArrowheads="1"/>
              </p:cNvSpPr>
              <p:nvPr userDrawn="1"/>
            </p:nvSpPr>
            <p:spPr bwMode="auto">
              <a:xfrm>
                <a:off x="4129" y="3039"/>
                <a:ext cx="90" cy="5"/>
              </a:xfrm>
              <a:prstGeom prst="rect">
                <a:avLst/>
              </a:prstGeom>
              <a:solidFill>
                <a:srgbClr val="DFC793"/>
              </a:solidFill>
              <a:ln w="0">
                <a:noFill/>
                <a:miter lim="800000"/>
                <a:headEnd/>
                <a:tailEnd/>
              </a:ln>
            </p:spPr>
            <p:txBody>
              <a:bodyPr/>
              <a:lstStyle/>
              <a:p>
                <a:pPr>
                  <a:defRPr/>
                </a:pPr>
                <a:endParaRPr lang="en-US" dirty="0"/>
              </a:p>
            </p:txBody>
          </p:sp>
          <p:sp>
            <p:nvSpPr>
              <p:cNvPr id="542450" name="Rectangle 1778"/>
              <p:cNvSpPr>
                <a:spLocks noChangeArrowheads="1"/>
              </p:cNvSpPr>
              <p:nvPr userDrawn="1"/>
            </p:nvSpPr>
            <p:spPr bwMode="auto">
              <a:xfrm>
                <a:off x="4493" y="3039"/>
                <a:ext cx="162" cy="5"/>
              </a:xfrm>
              <a:prstGeom prst="rect">
                <a:avLst/>
              </a:prstGeom>
              <a:solidFill>
                <a:srgbClr val="DFC793"/>
              </a:solidFill>
              <a:ln w="0">
                <a:noFill/>
                <a:miter lim="800000"/>
                <a:headEnd/>
                <a:tailEnd/>
              </a:ln>
            </p:spPr>
            <p:txBody>
              <a:bodyPr/>
              <a:lstStyle/>
              <a:p>
                <a:pPr>
                  <a:defRPr/>
                </a:pPr>
                <a:endParaRPr lang="en-US" dirty="0"/>
              </a:p>
            </p:txBody>
          </p:sp>
          <p:sp>
            <p:nvSpPr>
              <p:cNvPr id="542451" name="Rectangle 1779"/>
              <p:cNvSpPr>
                <a:spLocks noChangeArrowheads="1"/>
              </p:cNvSpPr>
              <p:nvPr userDrawn="1"/>
            </p:nvSpPr>
            <p:spPr bwMode="auto">
              <a:xfrm>
                <a:off x="5774" y="3039"/>
                <a:ext cx="28" cy="5"/>
              </a:xfrm>
              <a:prstGeom prst="rect">
                <a:avLst/>
              </a:prstGeom>
              <a:solidFill>
                <a:srgbClr val="DFC793"/>
              </a:solidFill>
              <a:ln w="0">
                <a:noFill/>
                <a:miter lim="800000"/>
                <a:headEnd/>
                <a:tailEnd/>
              </a:ln>
            </p:spPr>
            <p:txBody>
              <a:bodyPr/>
              <a:lstStyle/>
              <a:p>
                <a:pPr>
                  <a:defRPr/>
                </a:pPr>
                <a:endParaRPr lang="en-US" dirty="0"/>
              </a:p>
            </p:txBody>
          </p:sp>
          <p:sp>
            <p:nvSpPr>
              <p:cNvPr id="542452" name="Rectangle 1780"/>
              <p:cNvSpPr>
                <a:spLocks noChangeArrowheads="1"/>
              </p:cNvSpPr>
              <p:nvPr userDrawn="1"/>
            </p:nvSpPr>
            <p:spPr bwMode="auto">
              <a:xfrm>
                <a:off x="4124" y="3044"/>
                <a:ext cx="89" cy="6"/>
              </a:xfrm>
              <a:prstGeom prst="rect">
                <a:avLst/>
              </a:prstGeom>
              <a:solidFill>
                <a:srgbClr val="DFC793"/>
              </a:solidFill>
              <a:ln w="0">
                <a:noFill/>
                <a:miter lim="800000"/>
                <a:headEnd/>
                <a:tailEnd/>
              </a:ln>
            </p:spPr>
            <p:txBody>
              <a:bodyPr/>
              <a:lstStyle/>
              <a:p>
                <a:pPr>
                  <a:defRPr/>
                </a:pPr>
                <a:endParaRPr lang="en-US" dirty="0"/>
              </a:p>
            </p:txBody>
          </p:sp>
          <p:sp>
            <p:nvSpPr>
              <p:cNvPr id="542453" name="Rectangle 1781"/>
              <p:cNvSpPr>
                <a:spLocks noChangeArrowheads="1"/>
              </p:cNvSpPr>
              <p:nvPr userDrawn="1"/>
            </p:nvSpPr>
            <p:spPr bwMode="auto">
              <a:xfrm>
                <a:off x="4493" y="3044"/>
                <a:ext cx="157" cy="6"/>
              </a:xfrm>
              <a:prstGeom prst="rect">
                <a:avLst/>
              </a:prstGeom>
              <a:solidFill>
                <a:srgbClr val="DFC793"/>
              </a:solidFill>
              <a:ln w="0">
                <a:noFill/>
                <a:miter lim="800000"/>
                <a:headEnd/>
                <a:tailEnd/>
              </a:ln>
            </p:spPr>
            <p:txBody>
              <a:bodyPr/>
              <a:lstStyle/>
              <a:p>
                <a:pPr>
                  <a:defRPr/>
                </a:pPr>
                <a:endParaRPr lang="en-US" dirty="0"/>
              </a:p>
            </p:txBody>
          </p:sp>
          <p:sp>
            <p:nvSpPr>
              <p:cNvPr id="542454" name="Rectangle 1782"/>
              <p:cNvSpPr>
                <a:spLocks noChangeArrowheads="1"/>
              </p:cNvSpPr>
              <p:nvPr userDrawn="1"/>
            </p:nvSpPr>
            <p:spPr bwMode="auto">
              <a:xfrm>
                <a:off x="5774" y="3044"/>
                <a:ext cx="28" cy="6"/>
              </a:xfrm>
              <a:prstGeom prst="rect">
                <a:avLst/>
              </a:prstGeom>
              <a:solidFill>
                <a:srgbClr val="DFC793"/>
              </a:solidFill>
              <a:ln w="0">
                <a:noFill/>
                <a:miter lim="800000"/>
                <a:headEnd/>
                <a:tailEnd/>
              </a:ln>
            </p:spPr>
            <p:txBody>
              <a:bodyPr/>
              <a:lstStyle/>
              <a:p>
                <a:pPr>
                  <a:defRPr/>
                </a:pPr>
                <a:endParaRPr lang="en-US" dirty="0"/>
              </a:p>
            </p:txBody>
          </p:sp>
          <p:sp>
            <p:nvSpPr>
              <p:cNvPr id="542455" name="Rectangle 1783"/>
              <p:cNvSpPr>
                <a:spLocks noChangeArrowheads="1"/>
              </p:cNvSpPr>
              <p:nvPr userDrawn="1"/>
            </p:nvSpPr>
            <p:spPr bwMode="auto">
              <a:xfrm>
                <a:off x="4112" y="3050"/>
                <a:ext cx="96" cy="5"/>
              </a:xfrm>
              <a:prstGeom prst="rect">
                <a:avLst/>
              </a:prstGeom>
              <a:solidFill>
                <a:srgbClr val="DFC793"/>
              </a:solidFill>
              <a:ln w="0">
                <a:noFill/>
                <a:miter lim="800000"/>
                <a:headEnd/>
                <a:tailEnd/>
              </a:ln>
            </p:spPr>
            <p:txBody>
              <a:bodyPr/>
              <a:lstStyle/>
              <a:p>
                <a:pPr>
                  <a:defRPr/>
                </a:pPr>
                <a:endParaRPr lang="en-US" dirty="0"/>
              </a:p>
            </p:txBody>
          </p:sp>
          <p:sp>
            <p:nvSpPr>
              <p:cNvPr id="542456" name="Rectangle 1784"/>
              <p:cNvSpPr>
                <a:spLocks noChangeArrowheads="1"/>
              </p:cNvSpPr>
              <p:nvPr userDrawn="1"/>
            </p:nvSpPr>
            <p:spPr bwMode="auto">
              <a:xfrm>
                <a:off x="4487" y="3050"/>
                <a:ext cx="163" cy="5"/>
              </a:xfrm>
              <a:prstGeom prst="rect">
                <a:avLst/>
              </a:prstGeom>
              <a:solidFill>
                <a:srgbClr val="DFC793"/>
              </a:solidFill>
              <a:ln w="0">
                <a:noFill/>
                <a:miter lim="800000"/>
                <a:headEnd/>
                <a:tailEnd/>
              </a:ln>
            </p:spPr>
            <p:txBody>
              <a:bodyPr/>
              <a:lstStyle/>
              <a:p>
                <a:pPr>
                  <a:defRPr/>
                </a:pPr>
                <a:endParaRPr lang="en-US" dirty="0"/>
              </a:p>
            </p:txBody>
          </p:sp>
          <p:sp>
            <p:nvSpPr>
              <p:cNvPr id="542457" name="Rectangle 1785"/>
              <p:cNvSpPr>
                <a:spLocks noChangeArrowheads="1"/>
              </p:cNvSpPr>
              <p:nvPr userDrawn="1"/>
            </p:nvSpPr>
            <p:spPr bwMode="auto">
              <a:xfrm>
                <a:off x="5774" y="3050"/>
                <a:ext cx="28" cy="5"/>
              </a:xfrm>
              <a:prstGeom prst="rect">
                <a:avLst/>
              </a:prstGeom>
              <a:solidFill>
                <a:srgbClr val="DFC793"/>
              </a:solidFill>
              <a:ln w="0">
                <a:noFill/>
                <a:miter lim="800000"/>
                <a:headEnd/>
                <a:tailEnd/>
              </a:ln>
            </p:spPr>
            <p:txBody>
              <a:bodyPr/>
              <a:lstStyle/>
              <a:p>
                <a:pPr>
                  <a:defRPr/>
                </a:pPr>
                <a:endParaRPr lang="en-US" dirty="0"/>
              </a:p>
            </p:txBody>
          </p:sp>
          <p:sp>
            <p:nvSpPr>
              <p:cNvPr id="542458" name="Rectangle 1786"/>
              <p:cNvSpPr>
                <a:spLocks noChangeArrowheads="1"/>
              </p:cNvSpPr>
              <p:nvPr userDrawn="1"/>
            </p:nvSpPr>
            <p:spPr bwMode="auto">
              <a:xfrm>
                <a:off x="4107" y="3055"/>
                <a:ext cx="95" cy="6"/>
              </a:xfrm>
              <a:prstGeom prst="rect">
                <a:avLst/>
              </a:prstGeom>
              <a:solidFill>
                <a:srgbClr val="DFC793"/>
              </a:solidFill>
              <a:ln w="0">
                <a:noFill/>
                <a:miter lim="800000"/>
                <a:headEnd/>
                <a:tailEnd/>
              </a:ln>
            </p:spPr>
            <p:txBody>
              <a:bodyPr/>
              <a:lstStyle/>
              <a:p>
                <a:pPr>
                  <a:defRPr/>
                </a:pPr>
                <a:endParaRPr lang="en-US" dirty="0"/>
              </a:p>
            </p:txBody>
          </p:sp>
          <p:sp>
            <p:nvSpPr>
              <p:cNvPr id="542459" name="Rectangle 1787"/>
              <p:cNvSpPr>
                <a:spLocks noChangeArrowheads="1"/>
              </p:cNvSpPr>
              <p:nvPr userDrawn="1"/>
            </p:nvSpPr>
            <p:spPr bwMode="auto">
              <a:xfrm>
                <a:off x="4487" y="3055"/>
                <a:ext cx="157" cy="6"/>
              </a:xfrm>
              <a:prstGeom prst="rect">
                <a:avLst/>
              </a:prstGeom>
              <a:solidFill>
                <a:srgbClr val="DFC793"/>
              </a:solidFill>
              <a:ln w="0">
                <a:noFill/>
                <a:miter lim="800000"/>
                <a:headEnd/>
                <a:tailEnd/>
              </a:ln>
            </p:spPr>
            <p:txBody>
              <a:bodyPr/>
              <a:lstStyle/>
              <a:p>
                <a:pPr>
                  <a:defRPr/>
                </a:pPr>
                <a:endParaRPr lang="en-US" dirty="0"/>
              </a:p>
            </p:txBody>
          </p:sp>
          <p:sp>
            <p:nvSpPr>
              <p:cNvPr id="542460" name="Rectangle 1788"/>
              <p:cNvSpPr>
                <a:spLocks noChangeArrowheads="1"/>
              </p:cNvSpPr>
              <p:nvPr userDrawn="1"/>
            </p:nvSpPr>
            <p:spPr bwMode="auto">
              <a:xfrm>
                <a:off x="5774" y="3055"/>
                <a:ext cx="28" cy="6"/>
              </a:xfrm>
              <a:prstGeom prst="rect">
                <a:avLst/>
              </a:prstGeom>
              <a:solidFill>
                <a:srgbClr val="DFC793"/>
              </a:solidFill>
              <a:ln w="0">
                <a:noFill/>
                <a:miter lim="800000"/>
                <a:headEnd/>
                <a:tailEnd/>
              </a:ln>
            </p:spPr>
            <p:txBody>
              <a:bodyPr/>
              <a:lstStyle/>
              <a:p>
                <a:pPr>
                  <a:defRPr/>
                </a:pPr>
                <a:endParaRPr lang="en-US" dirty="0"/>
              </a:p>
            </p:txBody>
          </p:sp>
          <p:sp>
            <p:nvSpPr>
              <p:cNvPr id="542461" name="Rectangle 1789"/>
              <p:cNvSpPr>
                <a:spLocks noChangeArrowheads="1"/>
              </p:cNvSpPr>
              <p:nvPr userDrawn="1"/>
            </p:nvSpPr>
            <p:spPr bwMode="auto">
              <a:xfrm>
                <a:off x="4101" y="3061"/>
                <a:ext cx="95" cy="6"/>
              </a:xfrm>
              <a:prstGeom prst="rect">
                <a:avLst/>
              </a:prstGeom>
              <a:solidFill>
                <a:srgbClr val="DFC793"/>
              </a:solidFill>
              <a:ln w="0">
                <a:noFill/>
                <a:miter lim="800000"/>
                <a:headEnd/>
                <a:tailEnd/>
              </a:ln>
            </p:spPr>
            <p:txBody>
              <a:bodyPr/>
              <a:lstStyle/>
              <a:p>
                <a:pPr>
                  <a:defRPr/>
                </a:pPr>
                <a:endParaRPr lang="en-US" dirty="0"/>
              </a:p>
            </p:txBody>
          </p:sp>
          <p:sp>
            <p:nvSpPr>
              <p:cNvPr id="542462" name="Rectangle 1790"/>
              <p:cNvSpPr>
                <a:spLocks noChangeArrowheads="1"/>
              </p:cNvSpPr>
              <p:nvPr userDrawn="1"/>
            </p:nvSpPr>
            <p:spPr bwMode="auto">
              <a:xfrm>
                <a:off x="4482" y="3061"/>
                <a:ext cx="162" cy="6"/>
              </a:xfrm>
              <a:prstGeom prst="rect">
                <a:avLst/>
              </a:prstGeom>
              <a:solidFill>
                <a:srgbClr val="DFC793"/>
              </a:solidFill>
              <a:ln w="0">
                <a:noFill/>
                <a:miter lim="800000"/>
                <a:headEnd/>
                <a:tailEnd/>
              </a:ln>
            </p:spPr>
            <p:txBody>
              <a:bodyPr/>
              <a:lstStyle/>
              <a:p>
                <a:pPr>
                  <a:defRPr/>
                </a:pPr>
                <a:endParaRPr lang="en-US" dirty="0"/>
              </a:p>
            </p:txBody>
          </p:sp>
          <p:sp>
            <p:nvSpPr>
              <p:cNvPr id="542463" name="Rectangle 1791"/>
              <p:cNvSpPr>
                <a:spLocks noChangeArrowheads="1"/>
              </p:cNvSpPr>
              <p:nvPr userDrawn="1"/>
            </p:nvSpPr>
            <p:spPr bwMode="auto">
              <a:xfrm>
                <a:off x="5774" y="3061"/>
                <a:ext cx="28" cy="6"/>
              </a:xfrm>
              <a:prstGeom prst="rect">
                <a:avLst/>
              </a:prstGeom>
              <a:solidFill>
                <a:srgbClr val="DFC793"/>
              </a:solidFill>
              <a:ln w="0">
                <a:noFill/>
                <a:miter lim="800000"/>
                <a:headEnd/>
                <a:tailEnd/>
              </a:ln>
            </p:spPr>
            <p:txBody>
              <a:bodyPr/>
              <a:lstStyle/>
              <a:p>
                <a:pPr>
                  <a:defRPr/>
                </a:pPr>
                <a:endParaRPr lang="en-US" dirty="0"/>
              </a:p>
            </p:txBody>
          </p:sp>
          <p:sp>
            <p:nvSpPr>
              <p:cNvPr id="542464" name="Rectangle 1792"/>
              <p:cNvSpPr>
                <a:spLocks noChangeArrowheads="1"/>
              </p:cNvSpPr>
              <p:nvPr userDrawn="1"/>
            </p:nvSpPr>
            <p:spPr bwMode="auto">
              <a:xfrm>
                <a:off x="4096" y="3067"/>
                <a:ext cx="89" cy="5"/>
              </a:xfrm>
              <a:prstGeom prst="rect">
                <a:avLst/>
              </a:prstGeom>
              <a:solidFill>
                <a:srgbClr val="DFC793"/>
              </a:solidFill>
              <a:ln w="0">
                <a:noFill/>
                <a:miter lim="800000"/>
                <a:headEnd/>
                <a:tailEnd/>
              </a:ln>
            </p:spPr>
            <p:txBody>
              <a:bodyPr/>
              <a:lstStyle/>
              <a:p>
                <a:pPr>
                  <a:defRPr/>
                </a:pPr>
                <a:endParaRPr lang="en-US" dirty="0"/>
              </a:p>
            </p:txBody>
          </p:sp>
          <p:sp>
            <p:nvSpPr>
              <p:cNvPr id="542465" name="Rectangle 1793"/>
              <p:cNvSpPr>
                <a:spLocks noChangeArrowheads="1"/>
              </p:cNvSpPr>
              <p:nvPr userDrawn="1"/>
            </p:nvSpPr>
            <p:spPr bwMode="auto">
              <a:xfrm>
                <a:off x="4482" y="3067"/>
                <a:ext cx="156" cy="5"/>
              </a:xfrm>
              <a:prstGeom prst="rect">
                <a:avLst/>
              </a:prstGeom>
              <a:solidFill>
                <a:srgbClr val="DFC793"/>
              </a:solidFill>
              <a:ln w="0">
                <a:noFill/>
                <a:miter lim="800000"/>
                <a:headEnd/>
                <a:tailEnd/>
              </a:ln>
            </p:spPr>
            <p:txBody>
              <a:bodyPr/>
              <a:lstStyle/>
              <a:p>
                <a:pPr>
                  <a:defRPr/>
                </a:pPr>
                <a:endParaRPr lang="en-US" dirty="0"/>
              </a:p>
            </p:txBody>
          </p:sp>
          <p:sp>
            <p:nvSpPr>
              <p:cNvPr id="542466" name="Rectangle 1794"/>
              <p:cNvSpPr>
                <a:spLocks noChangeArrowheads="1"/>
              </p:cNvSpPr>
              <p:nvPr userDrawn="1"/>
            </p:nvSpPr>
            <p:spPr bwMode="auto">
              <a:xfrm>
                <a:off x="5774" y="3067"/>
                <a:ext cx="28" cy="5"/>
              </a:xfrm>
              <a:prstGeom prst="rect">
                <a:avLst/>
              </a:prstGeom>
              <a:solidFill>
                <a:srgbClr val="DFC793"/>
              </a:solidFill>
              <a:ln w="0">
                <a:noFill/>
                <a:miter lim="800000"/>
                <a:headEnd/>
                <a:tailEnd/>
              </a:ln>
            </p:spPr>
            <p:txBody>
              <a:bodyPr/>
              <a:lstStyle/>
              <a:p>
                <a:pPr>
                  <a:defRPr/>
                </a:pPr>
                <a:endParaRPr lang="en-US" dirty="0"/>
              </a:p>
            </p:txBody>
          </p:sp>
          <p:sp>
            <p:nvSpPr>
              <p:cNvPr id="542467" name="Rectangle 1795"/>
              <p:cNvSpPr>
                <a:spLocks noChangeArrowheads="1"/>
              </p:cNvSpPr>
              <p:nvPr userDrawn="1"/>
            </p:nvSpPr>
            <p:spPr bwMode="auto">
              <a:xfrm>
                <a:off x="4090" y="3072"/>
                <a:ext cx="90" cy="6"/>
              </a:xfrm>
              <a:prstGeom prst="rect">
                <a:avLst/>
              </a:prstGeom>
              <a:solidFill>
                <a:srgbClr val="DFC793"/>
              </a:solidFill>
              <a:ln w="0">
                <a:noFill/>
                <a:miter lim="800000"/>
                <a:headEnd/>
                <a:tailEnd/>
              </a:ln>
            </p:spPr>
            <p:txBody>
              <a:bodyPr/>
              <a:lstStyle/>
              <a:p>
                <a:pPr>
                  <a:defRPr/>
                </a:pPr>
                <a:endParaRPr lang="en-US" dirty="0"/>
              </a:p>
            </p:txBody>
          </p:sp>
          <p:sp>
            <p:nvSpPr>
              <p:cNvPr id="542468" name="Rectangle 1796"/>
              <p:cNvSpPr>
                <a:spLocks noChangeArrowheads="1"/>
              </p:cNvSpPr>
              <p:nvPr userDrawn="1"/>
            </p:nvSpPr>
            <p:spPr bwMode="auto">
              <a:xfrm>
                <a:off x="4482" y="3072"/>
                <a:ext cx="156" cy="6"/>
              </a:xfrm>
              <a:prstGeom prst="rect">
                <a:avLst/>
              </a:prstGeom>
              <a:solidFill>
                <a:srgbClr val="DFC793"/>
              </a:solidFill>
              <a:ln w="0">
                <a:noFill/>
                <a:miter lim="800000"/>
                <a:headEnd/>
                <a:tailEnd/>
              </a:ln>
            </p:spPr>
            <p:txBody>
              <a:bodyPr/>
              <a:lstStyle/>
              <a:p>
                <a:pPr>
                  <a:defRPr/>
                </a:pPr>
                <a:endParaRPr lang="en-US" dirty="0"/>
              </a:p>
            </p:txBody>
          </p:sp>
          <p:sp>
            <p:nvSpPr>
              <p:cNvPr id="542469" name="Rectangle 1797"/>
              <p:cNvSpPr>
                <a:spLocks noChangeArrowheads="1"/>
              </p:cNvSpPr>
              <p:nvPr userDrawn="1"/>
            </p:nvSpPr>
            <p:spPr bwMode="auto">
              <a:xfrm>
                <a:off x="5774" y="3072"/>
                <a:ext cx="28" cy="6"/>
              </a:xfrm>
              <a:prstGeom prst="rect">
                <a:avLst/>
              </a:prstGeom>
              <a:solidFill>
                <a:srgbClr val="DFC793"/>
              </a:solidFill>
              <a:ln w="0">
                <a:noFill/>
                <a:miter lim="800000"/>
                <a:headEnd/>
                <a:tailEnd/>
              </a:ln>
            </p:spPr>
            <p:txBody>
              <a:bodyPr/>
              <a:lstStyle/>
              <a:p>
                <a:pPr>
                  <a:defRPr/>
                </a:pPr>
                <a:endParaRPr lang="en-US" dirty="0"/>
              </a:p>
            </p:txBody>
          </p:sp>
          <p:sp>
            <p:nvSpPr>
              <p:cNvPr id="542470" name="Rectangle 1798"/>
              <p:cNvSpPr>
                <a:spLocks noChangeArrowheads="1"/>
              </p:cNvSpPr>
              <p:nvPr userDrawn="1"/>
            </p:nvSpPr>
            <p:spPr bwMode="auto">
              <a:xfrm>
                <a:off x="4079" y="3078"/>
                <a:ext cx="95" cy="5"/>
              </a:xfrm>
              <a:prstGeom prst="rect">
                <a:avLst/>
              </a:prstGeom>
              <a:solidFill>
                <a:srgbClr val="DFC793"/>
              </a:solidFill>
              <a:ln w="0">
                <a:noFill/>
                <a:miter lim="800000"/>
                <a:headEnd/>
                <a:tailEnd/>
              </a:ln>
            </p:spPr>
            <p:txBody>
              <a:bodyPr/>
              <a:lstStyle/>
              <a:p>
                <a:pPr>
                  <a:defRPr/>
                </a:pPr>
                <a:endParaRPr lang="en-US" dirty="0"/>
              </a:p>
            </p:txBody>
          </p:sp>
          <p:sp>
            <p:nvSpPr>
              <p:cNvPr id="542471" name="Rectangle 1799"/>
              <p:cNvSpPr>
                <a:spLocks noChangeArrowheads="1"/>
              </p:cNvSpPr>
              <p:nvPr userDrawn="1"/>
            </p:nvSpPr>
            <p:spPr bwMode="auto">
              <a:xfrm>
                <a:off x="4476" y="3078"/>
                <a:ext cx="162" cy="5"/>
              </a:xfrm>
              <a:prstGeom prst="rect">
                <a:avLst/>
              </a:prstGeom>
              <a:solidFill>
                <a:srgbClr val="DFC793"/>
              </a:solidFill>
              <a:ln w="0">
                <a:noFill/>
                <a:miter lim="800000"/>
                <a:headEnd/>
                <a:tailEnd/>
              </a:ln>
            </p:spPr>
            <p:txBody>
              <a:bodyPr/>
              <a:lstStyle/>
              <a:p>
                <a:pPr>
                  <a:defRPr/>
                </a:pPr>
                <a:endParaRPr lang="en-US" dirty="0"/>
              </a:p>
            </p:txBody>
          </p:sp>
          <p:sp>
            <p:nvSpPr>
              <p:cNvPr id="542472" name="Rectangle 1800"/>
              <p:cNvSpPr>
                <a:spLocks noChangeArrowheads="1"/>
              </p:cNvSpPr>
              <p:nvPr userDrawn="1"/>
            </p:nvSpPr>
            <p:spPr bwMode="auto">
              <a:xfrm>
                <a:off x="5774" y="3078"/>
                <a:ext cx="28" cy="5"/>
              </a:xfrm>
              <a:prstGeom prst="rect">
                <a:avLst/>
              </a:prstGeom>
              <a:solidFill>
                <a:srgbClr val="DFC793"/>
              </a:solidFill>
              <a:ln w="0">
                <a:noFill/>
                <a:miter lim="800000"/>
                <a:headEnd/>
                <a:tailEnd/>
              </a:ln>
            </p:spPr>
            <p:txBody>
              <a:bodyPr/>
              <a:lstStyle/>
              <a:p>
                <a:pPr>
                  <a:defRPr/>
                </a:pPr>
                <a:endParaRPr lang="en-US" dirty="0"/>
              </a:p>
            </p:txBody>
          </p:sp>
          <p:sp>
            <p:nvSpPr>
              <p:cNvPr id="542473" name="Rectangle 1801"/>
              <p:cNvSpPr>
                <a:spLocks noChangeArrowheads="1"/>
              </p:cNvSpPr>
              <p:nvPr userDrawn="1"/>
            </p:nvSpPr>
            <p:spPr bwMode="auto">
              <a:xfrm>
                <a:off x="4073" y="3083"/>
                <a:ext cx="95" cy="6"/>
              </a:xfrm>
              <a:prstGeom prst="rect">
                <a:avLst/>
              </a:prstGeom>
              <a:solidFill>
                <a:srgbClr val="DFC793"/>
              </a:solidFill>
              <a:ln w="0">
                <a:noFill/>
                <a:miter lim="800000"/>
                <a:headEnd/>
                <a:tailEnd/>
              </a:ln>
            </p:spPr>
            <p:txBody>
              <a:bodyPr/>
              <a:lstStyle/>
              <a:p>
                <a:pPr>
                  <a:defRPr/>
                </a:pPr>
                <a:endParaRPr lang="en-US" dirty="0"/>
              </a:p>
            </p:txBody>
          </p:sp>
          <p:sp>
            <p:nvSpPr>
              <p:cNvPr id="542474" name="Rectangle 1802"/>
              <p:cNvSpPr>
                <a:spLocks noChangeArrowheads="1"/>
              </p:cNvSpPr>
              <p:nvPr userDrawn="1"/>
            </p:nvSpPr>
            <p:spPr bwMode="auto">
              <a:xfrm>
                <a:off x="4476" y="3083"/>
                <a:ext cx="157" cy="6"/>
              </a:xfrm>
              <a:prstGeom prst="rect">
                <a:avLst/>
              </a:prstGeom>
              <a:solidFill>
                <a:srgbClr val="DFC793"/>
              </a:solidFill>
              <a:ln w="0">
                <a:noFill/>
                <a:miter lim="800000"/>
                <a:headEnd/>
                <a:tailEnd/>
              </a:ln>
            </p:spPr>
            <p:txBody>
              <a:bodyPr/>
              <a:lstStyle/>
              <a:p>
                <a:pPr>
                  <a:defRPr/>
                </a:pPr>
                <a:endParaRPr lang="en-US" dirty="0"/>
              </a:p>
            </p:txBody>
          </p:sp>
          <p:sp>
            <p:nvSpPr>
              <p:cNvPr id="542475" name="Rectangle 1803"/>
              <p:cNvSpPr>
                <a:spLocks noChangeArrowheads="1"/>
              </p:cNvSpPr>
              <p:nvPr userDrawn="1"/>
            </p:nvSpPr>
            <p:spPr bwMode="auto">
              <a:xfrm>
                <a:off x="5774" y="3083"/>
                <a:ext cx="28" cy="6"/>
              </a:xfrm>
              <a:prstGeom prst="rect">
                <a:avLst/>
              </a:prstGeom>
              <a:solidFill>
                <a:srgbClr val="DFC793"/>
              </a:solidFill>
              <a:ln w="0">
                <a:noFill/>
                <a:miter lim="800000"/>
                <a:headEnd/>
                <a:tailEnd/>
              </a:ln>
            </p:spPr>
            <p:txBody>
              <a:bodyPr/>
              <a:lstStyle/>
              <a:p>
                <a:pPr>
                  <a:defRPr/>
                </a:pPr>
                <a:endParaRPr lang="en-US" dirty="0"/>
              </a:p>
            </p:txBody>
          </p:sp>
          <p:sp>
            <p:nvSpPr>
              <p:cNvPr id="542476" name="Rectangle 1804"/>
              <p:cNvSpPr>
                <a:spLocks noChangeArrowheads="1"/>
              </p:cNvSpPr>
              <p:nvPr userDrawn="1"/>
            </p:nvSpPr>
            <p:spPr bwMode="auto">
              <a:xfrm>
                <a:off x="4068" y="3089"/>
                <a:ext cx="95" cy="6"/>
              </a:xfrm>
              <a:prstGeom prst="rect">
                <a:avLst/>
              </a:prstGeom>
              <a:solidFill>
                <a:srgbClr val="DFC793"/>
              </a:solidFill>
              <a:ln w="0">
                <a:noFill/>
                <a:miter lim="800000"/>
                <a:headEnd/>
                <a:tailEnd/>
              </a:ln>
            </p:spPr>
            <p:txBody>
              <a:bodyPr/>
              <a:lstStyle/>
              <a:p>
                <a:pPr>
                  <a:defRPr/>
                </a:pPr>
                <a:endParaRPr lang="en-US" dirty="0"/>
              </a:p>
            </p:txBody>
          </p:sp>
          <p:sp>
            <p:nvSpPr>
              <p:cNvPr id="542477" name="Rectangle 1805"/>
              <p:cNvSpPr>
                <a:spLocks noChangeArrowheads="1"/>
              </p:cNvSpPr>
              <p:nvPr userDrawn="1"/>
            </p:nvSpPr>
            <p:spPr bwMode="auto">
              <a:xfrm>
                <a:off x="4471" y="3089"/>
                <a:ext cx="162" cy="6"/>
              </a:xfrm>
              <a:prstGeom prst="rect">
                <a:avLst/>
              </a:prstGeom>
              <a:solidFill>
                <a:srgbClr val="DFC793"/>
              </a:solidFill>
              <a:ln w="0">
                <a:noFill/>
                <a:miter lim="800000"/>
                <a:headEnd/>
                <a:tailEnd/>
              </a:ln>
            </p:spPr>
            <p:txBody>
              <a:bodyPr/>
              <a:lstStyle/>
              <a:p>
                <a:pPr>
                  <a:defRPr/>
                </a:pPr>
                <a:endParaRPr lang="en-US" dirty="0"/>
              </a:p>
            </p:txBody>
          </p:sp>
          <p:sp>
            <p:nvSpPr>
              <p:cNvPr id="542478" name="Rectangle 1806"/>
              <p:cNvSpPr>
                <a:spLocks noChangeArrowheads="1"/>
              </p:cNvSpPr>
              <p:nvPr userDrawn="1"/>
            </p:nvSpPr>
            <p:spPr bwMode="auto">
              <a:xfrm>
                <a:off x="5774" y="3089"/>
                <a:ext cx="28" cy="6"/>
              </a:xfrm>
              <a:prstGeom prst="rect">
                <a:avLst/>
              </a:prstGeom>
              <a:solidFill>
                <a:srgbClr val="DFC793"/>
              </a:solidFill>
              <a:ln w="0">
                <a:noFill/>
                <a:miter lim="800000"/>
                <a:headEnd/>
                <a:tailEnd/>
              </a:ln>
            </p:spPr>
            <p:txBody>
              <a:bodyPr/>
              <a:lstStyle/>
              <a:p>
                <a:pPr>
                  <a:defRPr/>
                </a:pPr>
                <a:endParaRPr lang="en-US" dirty="0"/>
              </a:p>
            </p:txBody>
          </p:sp>
          <p:sp>
            <p:nvSpPr>
              <p:cNvPr id="542479" name="Rectangle 1807"/>
              <p:cNvSpPr>
                <a:spLocks noChangeArrowheads="1"/>
              </p:cNvSpPr>
              <p:nvPr userDrawn="1"/>
            </p:nvSpPr>
            <p:spPr bwMode="auto">
              <a:xfrm>
                <a:off x="4062" y="3095"/>
                <a:ext cx="90" cy="5"/>
              </a:xfrm>
              <a:prstGeom prst="rect">
                <a:avLst/>
              </a:prstGeom>
              <a:solidFill>
                <a:srgbClr val="DFC793"/>
              </a:solidFill>
              <a:ln w="0">
                <a:noFill/>
                <a:miter lim="800000"/>
                <a:headEnd/>
                <a:tailEnd/>
              </a:ln>
            </p:spPr>
            <p:txBody>
              <a:bodyPr/>
              <a:lstStyle/>
              <a:p>
                <a:pPr>
                  <a:defRPr/>
                </a:pPr>
                <a:endParaRPr lang="en-US" dirty="0"/>
              </a:p>
            </p:txBody>
          </p:sp>
          <p:sp>
            <p:nvSpPr>
              <p:cNvPr id="542480" name="Rectangle 1808"/>
              <p:cNvSpPr>
                <a:spLocks noChangeArrowheads="1"/>
              </p:cNvSpPr>
              <p:nvPr userDrawn="1"/>
            </p:nvSpPr>
            <p:spPr bwMode="auto">
              <a:xfrm>
                <a:off x="4471" y="3095"/>
                <a:ext cx="156" cy="5"/>
              </a:xfrm>
              <a:prstGeom prst="rect">
                <a:avLst/>
              </a:prstGeom>
              <a:solidFill>
                <a:srgbClr val="DFC793"/>
              </a:solidFill>
              <a:ln w="0">
                <a:noFill/>
                <a:miter lim="800000"/>
                <a:headEnd/>
                <a:tailEnd/>
              </a:ln>
            </p:spPr>
            <p:txBody>
              <a:bodyPr/>
              <a:lstStyle/>
              <a:p>
                <a:pPr>
                  <a:defRPr/>
                </a:pPr>
                <a:endParaRPr lang="en-US" dirty="0"/>
              </a:p>
            </p:txBody>
          </p:sp>
          <p:sp>
            <p:nvSpPr>
              <p:cNvPr id="542481" name="Rectangle 1809"/>
              <p:cNvSpPr>
                <a:spLocks noChangeArrowheads="1"/>
              </p:cNvSpPr>
              <p:nvPr userDrawn="1"/>
            </p:nvSpPr>
            <p:spPr bwMode="auto">
              <a:xfrm>
                <a:off x="5774" y="3095"/>
                <a:ext cx="28" cy="5"/>
              </a:xfrm>
              <a:prstGeom prst="rect">
                <a:avLst/>
              </a:prstGeom>
              <a:solidFill>
                <a:srgbClr val="DFC793"/>
              </a:solidFill>
              <a:ln w="0">
                <a:noFill/>
                <a:miter lim="800000"/>
                <a:headEnd/>
                <a:tailEnd/>
              </a:ln>
            </p:spPr>
            <p:txBody>
              <a:bodyPr/>
              <a:lstStyle/>
              <a:p>
                <a:pPr>
                  <a:defRPr/>
                </a:pPr>
                <a:endParaRPr lang="en-US" dirty="0"/>
              </a:p>
            </p:txBody>
          </p:sp>
          <p:sp>
            <p:nvSpPr>
              <p:cNvPr id="542482" name="Rectangle 1810"/>
              <p:cNvSpPr>
                <a:spLocks noChangeArrowheads="1"/>
              </p:cNvSpPr>
              <p:nvPr userDrawn="1"/>
            </p:nvSpPr>
            <p:spPr bwMode="auto">
              <a:xfrm>
                <a:off x="4057" y="3100"/>
                <a:ext cx="89" cy="6"/>
              </a:xfrm>
              <a:prstGeom prst="rect">
                <a:avLst/>
              </a:prstGeom>
              <a:solidFill>
                <a:srgbClr val="DFC793"/>
              </a:solidFill>
              <a:ln w="0">
                <a:noFill/>
                <a:miter lim="800000"/>
                <a:headEnd/>
                <a:tailEnd/>
              </a:ln>
            </p:spPr>
            <p:txBody>
              <a:bodyPr/>
              <a:lstStyle/>
              <a:p>
                <a:pPr>
                  <a:defRPr/>
                </a:pPr>
                <a:endParaRPr lang="en-US" dirty="0"/>
              </a:p>
            </p:txBody>
          </p:sp>
          <p:sp>
            <p:nvSpPr>
              <p:cNvPr id="542483" name="Rectangle 1811"/>
              <p:cNvSpPr>
                <a:spLocks noChangeArrowheads="1"/>
              </p:cNvSpPr>
              <p:nvPr userDrawn="1"/>
            </p:nvSpPr>
            <p:spPr bwMode="auto">
              <a:xfrm>
                <a:off x="4465" y="3100"/>
                <a:ext cx="162" cy="6"/>
              </a:xfrm>
              <a:prstGeom prst="rect">
                <a:avLst/>
              </a:prstGeom>
              <a:solidFill>
                <a:srgbClr val="DFC793"/>
              </a:solidFill>
              <a:ln w="0">
                <a:noFill/>
                <a:miter lim="800000"/>
                <a:headEnd/>
                <a:tailEnd/>
              </a:ln>
            </p:spPr>
            <p:txBody>
              <a:bodyPr/>
              <a:lstStyle/>
              <a:p>
                <a:pPr>
                  <a:defRPr/>
                </a:pPr>
                <a:endParaRPr lang="en-US" dirty="0"/>
              </a:p>
            </p:txBody>
          </p:sp>
          <p:sp>
            <p:nvSpPr>
              <p:cNvPr id="542484" name="Rectangle 1812"/>
              <p:cNvSpPr>
                <a:spLocks noChangeArrowheads="1"/>
              </p:cNvSpPr>
              <p:nvPr userDrawn="1"/>
            </p:nvSpPr>
            <p:spPr bwMode="auto">
              <a:xfrm>
                <a:off x="5774" y="3100"/>
                <a:ext cx="28" cy="6"/>
              </a:xfrm>
              <a:prstGeom prst="rect">
                <a:avLst/>
              </a:prstGeom>
              <a:solidFill>
                <a:srgbClr val="DFC793"/>
              </a:solidFill>
              <a:ln w="0">
                <a:noFill/>
                <a:miter lim="800000"/>
                <a:headEnd/>
                <a:tailEnd/>
              </a:ln>
            </p:spPr>
            <p:txBody>
              <a:bodyPr/>
              <a:lstStyle/>
              <a:p>
                <a:pPr>
                  <a:defRPr/>
                </a:pPr>
                <a:endParaRPr lang="en-US" dirty="0"/>
              </a:p>
            </p:txBody>
          </p:sp>
          <p:sp>
            <p:nvSpPr>
              <p:cNvPr id="542485" name="Rectangle 1813"/>
              <p:cNvSpPr>
                <a:spLocks noChangeArrowheads="1"/>
              </p:cNvSpPr>
              <p:nvPr userDrawn="1"/>
            </p:nvSpPr>
            <p:spPr bwMode="auto">
              <a:xfrm>
                <a:off x="4045" y="3106"/>
                <a:ext cx="95" cy="5"/>
              </a:xfrm>
              <a:prstGeom prst="rect">
                <a:avLst/>
              </a:prstGeom>
              <a:solidFill>
                <a:srgbClr val="DFC793"/>
              </a:solidFill>
              <a:ln w="0">
                <a:noFill/>
                <a:miter lim="800000"/>
                <a:headEnd/>
                <a:tailEnd/>
              </a:ln>
            </p:spPr>
            <p:txBody>
              <a:bodyPr/>
              <a:lstStyle/>
              <a:p>
                <a:pPr>
                  <a:defRPr/>
                </a:pPr>
                <a:endParaRPr lang="en-US" dirty="0"/>
              </a:p>
            </p:txBody>
          </p:sp>
          <p:sp>
            <p:nvSpPr>
              <p:cNvPr id="542486" name="Rectangle 1814"/>
              <p:cNvSpPr>
                <a:spLocks noChangeArrowheads="1"/>
              </p:cNvSpPr>
              <p:nvPr userDrawn="1"/>
            </p:nvSpPr>
            <p:spPr bwMode="auto">
              <a:xfrm>
                <a:off x="4465" y="3106"/>
                <a:ext cx="157" cy="5"/>
              </a:xfrm>
              <a:prstGeom prst="rect">
                <a:avLst/>
              </a:prstGeom>
              <a:solidFill>
                <a:srgbClr val="DFC793"/>
              </a:solidFill>
              <a:ln w="0">
                <a:noFill/>
                <a:miter lim="800000"/>
                <a:headEnd/>
                <a:tailEnd/>
              </a:ln>
            </p:spPr>
            <p:txBody>
              <a:bodyPr/>
              <a:lstStyle/>
              <a:p>
                <a:pPr>
                  <a:defRPr/>
                </a:pPr>
                <a:endParaRPr lang="en-US" dirty="0"/>
              </a:p>
            </p:txBody>
          </p:sp>
          <p:sp>
            <p:nvSpPr>
              <p:cNvPr id="542487" name="Rectangle 1815"/>
              <p:cNvSpPr>
                <a:spLocks noChangeArrowheads="1"/>
              </p:cNvSpPr>
              <p:nvPr userDrawn="1"/>
            </p:nvSpPr>
            <p:spPr bwMode="auto">
              <a:xfrm>
                <a:off x="5774" y="3106"/>
                <a:ext cx="28" cy="5"/>
              </a:xfrm>
              <a:prstGeom prst="rect">
                <a:avLst/>
              </a:prstGeom>
              <a:solidFill>
                <a:srgbClr val="DFC793"/>
              </a:solidFill>
              <a:ln w="0">
                <a:noFill/>
                <a:miter lim="800000"/>
                <a:headEnd/>
                <a:tailEnd/>
              </a:ln>
            </p:spPr>
            <p:txBody>
              <a:bodyPr/>
              <a:lstStyle/>
              <a:p>
                <a:pPr>
                  <a:defRPr/>
                </a:pPr>
                <a:endParaRPr lang="en-US" dirty="0"/>
              </a:p>
            </p:txBody>
          </p:sp>
        </p:grpSp>
        <p:grpSp>
          <p:nvGrpSpPr>
            <p:cNvPr id="2114" name="Group 1816"/>
            <p:cNvGrpSpPr>
              <a:grpSpLocks/>
            </p:cNvGrpSpPr>
            <p:nvPr userDrawn="1"/>
          </p:nvGrpSpPr>
          <p:grpSpPr bwMode="auto">
            <a:xfrm>
              <a:off x="3766" y="3111"/>
              <a:ext cx="2036" cy="252"/>
              <a:chOff x="3766" y="3111"/>
              <a:chExt cx="2036" cy="252"/>
            </a:xfrm>
          </p:grpSpPr>
          <p:sp>
            <p:nvSpPr>
              <p:cNvPr id="542489" name="Rectangle 1817"/>
              <p:cNvSpPr>
                <a:spLocks noChangeArrowheads="1"/>
              </p:cNvSpPr>
              <p:nvPr userDrawn="1"/>
            </p:nvSpPr>
            <p:spPr bwMode="auto">
              <a:xfrm>
                <a:off x="4040" y="3111"/>
                <a:ext cx="95" cy="6"/>
              </a:xfrm>
              <a:prstGeom prst="rect">
                <a:avLst/>
              </a:prstGeom>
              <a:solidFill>
                <a:srgbClr val="DFC793"/>
              </a:solidFill>
              <a:ln w="0">
                <a:noFill/>
                <a:miter lim="800000"/>
                <a:headEnd/>
                <a:tailEnd/>
              </a:ln>
            </p:spPr>
            <p:txBody>
              <a:bodyPr/>
              <a:lstStyle/>
              <a:p>
                <a:pPr>
                  <a:defRPr/>
                </a:pPr>
                <a:endParaRPr lang="en-US" dirty="0"/>
              </a:p>
            </p:txBody>
          </p:sp>
          <p:sp>
            <p:nvSpPr>
              <p:cNvPr id="542490" name="Rectangle 1818"/>
              <p:cNvSpPr>
                <a:spLocks noChangeArrowheads="1"/>
              </p:cNvSpPr>
              <p:nvPr userDrawn="1"/>
            </p:nvSpPr>
            <p:spPr bwMode="auto">
              <a:xfrm>
                <a:off x="4465" y="3111"/>
                <a:ext cx="157" cy="6"/>
              </a:xfrm>
              <a:prstGeom prst="rect">
                <a:avLst/>
              </a:prstGeom>
              <a:solidFill>
                <a:srgbClr val="DFC793"/>
              </a:solidFill>
              <a:ln w="0">
                <a:noFill/>
                <a:miter lim="800000"/>
                <a:headEnd/>
                <a:tailEnd/>
              </a:ln>
            </p:spPr>
            <p:txBody>
              <a:bodyPr/>
              <a:lstStyle/>
              <a:p>
                <a:pPr>
                  <a:defRPr/>
                </a:pPr>
                <a:endParaRPr lang="en-US" dirty="0"/>
              </a:p>
            </p:txBody>
          </p:sp>
          <p:sp>
            <p:nvSpPr>
              <p:cNvPr id="542491" name="Rectangle 1819"/>
              <p:cNvSpPr>
                <a:spLocks noChangeArrowheads="1"/>
              </p:cNvSpPr>
              <p:nvPr userDrawn="1"/>
            </p:nvSpPr>
            <p:spPr bwMode="auto">
              <a:xfrm>
                <a:off x="5774" y="3111"/>
                <a:ext cx="28" cy="6"/>
              </a:xfrm>
              <a:prstGeom prst="rect">
                <a:avLst/>
              </a:prstGeom>
              <a:solidFill>
                <a:srgbClr val="DFC793"/>
              </a:solidFill>
              <a:ln w="0">
                <a:noFill/>
                <a:miter lim="800000"/>
                <a:headEnd/>
                <a:tailEnd/>
              </a:ln>
            </p:spPr>
            <p:txBody>
              <a:bodyPr/>
              <a:lstStyle/>
              <a:p>
                <a:pPr>
                  <a:defRPr/>
                </a:pPr>
                <a:endParaRPr lang="en-US" dirty="0"/>
              </a:p>
            </p:txBody>
          </p:sp>
          <p:sp>
            <p:nvSpPr>
              <p:cNvPr id="542492" name="Rectangle 1820"/>
              <p:cNvSpPr>
                <a:spLocks noChangeArrowheads="1"/>
              </p:cNvSpPr>
              <p:nvPr userDrawn="1"/>
            </p:nvSpPr>
            <p:spPr bwMode="auto">
              <a:xfrm>
                <a:off x="4034" y="3117"/>
                <a:ext cx="95" cy="5"/>
              </a:xfrm>
              <a:prstGeom prst="rect">
                <a:avLst/>
              </a:prstGeom>
              <a:solidFill>
                <a:srgbClr val="DFC793"/>
              </a:solidFill>
              <a:ln w="0">
                <a:noFill/>
                <a:miter lim="800000"/>
                <a:headEnd/>
                <a:tailEnd/>
              </a:ln>
            </p:spPr>
            <p:txBody>
              <a:bodyPr/>
              <a:lstStyle/>
              <a:p>
                <a:pPr>
                  <a:defRPr/>
                </a:pPr>
                <a:endParaRPr lang="en-US" dirty="0"/>
              </a:p>
            </p:txBody>
          </p:sp>
          <p:sp>
            <p:nvSpPr>
              <p:cNvPr id="542493" name="Rectangle 1821"/>
              <p:cNvSpPr>
                <a:spLocks noChangeArrowheads="1"/>
              </p:cNvSpPr>
              <p:nvPr userDrawn="1"/>
            </p:nvSpPr>
            <p:spPr bwMode="auto">
              <a:xfrm>
                <a:off x="4459" y="3117"/>
                <a:ext cx="163" cy="5"/>
              </a:xfrm>
              <a:prstGeom prst="rect">
                <a:avLst/>
              </a:prstGeom>
              <a:solidFill>
                <a:srgbClr val="DFC793"/>
              </a:solidFill>
              <a:ln w="0">
                <a:noFill/>
                <a:miter lim="800000"/>
                <a:headEnd/>
                <a:tailEnd/>
              </a:ln>
            </p:spPr>
            <p:txBody>
              <a:bodyPr/>
              <a:lstStyle/>
              <a:p>
                <a:pPr>
                  <a:defRPr/>
                </a:pPr>
                <a:endParaRPr lang="en-US" dirty="0"/>
              </a:p>
            </p:txBody>
          </p:sp>
          <p:sp>
            <p:nvSpPr>
              <p:cNvPr id="542494" name="Rectangle 1822"/>
              <p:cNvSpPr>
                <a:spLocks noChangeArrowheads="1"/>
              </p:cNvSpPr>
              <p:nvPr userDrawn="1"/>
            </p:nvSpPr>
            <p:spPr bwMode="auto">
              <a:xfrm>
                <a:off x="5400" y="3117"/>
                <a:ext cx="16" cy="5"/>
              </a:xfrm>
              <a:prstGeom prst="rect">
                <a:avLst/>
              </a:prstGeom>
              <a:solidFill>
                <a:srgbClr val="DFC793"/>
              </a:solidFill>
              <a:ln w="0">
                <a:noFill/>
                <a:miter lim="800000"/>
                <a:headEnd/>
                <a:tailEnd/>
              </a:ln>
            </p:spPr>
            <p:txBody>
              <a:bodyPr/>
              <a:lstStyle/>
              <a:p>
                <a:pPr>
                  <a:defRPr/>
                </a:pPr>
                <a:endParaRPr lang="en-US" dirty="0"/>
              </a:p>
            </p:txBody>
          </p:sp>
          <p:sp>
            <p:nvSpPr>
              <p:cNvPr id="542495" name="Rectangle 1823"/>
              <p:cNvSpPr>
                <a:spLocks noChangeArrowheads="1"/>
              </p:cNvSpPr>
              <p:nvPr userDrawn="1"/>
            </p:nvSpPr>
            <p:spPr bwMode="auto">
              <a:xfrm>
                <a:off x="5774" y="3117"/>
                <a:ext cx="28" cy="5"/>
              </a:xfrm>
              <a:prstGeom prst="rect">
                <a:avLst/>
              </a:prstGeom>
              <a:solidFill>
                <a:srgbClr val="DFC793"/>
              </a:solidFill>
              <a:ln w="0">
                <a:noFill/>
                <a:miter lim="800000"/>
                <a:headEnd/>
                <a:tailEnd/>
              </a:ln>
            </p:spPr>
            <p:txBody>
              <a:bodyPr/>
              <a:lstStyle/>
              <a:p>
                <a:pPr>
                  <a:defRPr/>
                </a:pPr>
                <a:endParaRPr lang="en-US" dirty="0"/>
              </a:p>
            </p:txBody>
          </p:sp>
          <p:sp>
            <p:nvSpPr>
              <p:cNvPr id="542496" name="Rectangle 1824"/>
              <p:cNvSpPr>
                <a:spLocks noChangeArrowheads="1"/>
              </p:cNvSpPr>
              <p:nvPr userDrawn="1"/>
            </p:nvSpPr>
            <p:spPr bwMode="auto">
              <a:xfrm>
                <a:off x="4023" y="3122"/>
                <a:ext cx="95" cy="6"/>
              </a:xfrm>
              <a:prstGeom prst="rect">
                <a:avLst/>
              </a:prstGeom>
              <a:solidFill>
                <a:srgbClr val="DFC793"/>
              </a:solidFill>
              <a:ln w="0">
                <a:noFill/>
                <a:miter lim="800000"/>
                <a:headEnd/>
                <a:tailEnd/>
              </a:ln>
            </p:spPr>
            <p:txBody>
              <a:bodyPr/>
              <a:lstStyle/>
              <a:p>
                <a:pPr>
                  <a:defRPr/>
                </a:pPr>
                <a:endParaRPr lang="en-US" dirty="0"/>
              </a:p>
            </p:txBody>
          </p:sp>
          <p:sp>
            <p:nvSpPr>
              <p:cNvPr id="542497" name="Rectangle 1825"/>
              <p:cNvSpPr>
                <a:spLocks noChangeArrowheads="1"/>
              </p:cNvSpPr>
              <p:nvPr userDrawn="1"/>
            </p:nvSpPr>
            <p:spPr bwMode="auto">
              <a:xfrm>
                <a:off x="4459" y="3122"/>
                <a:ext cx="157" cy="6"/>
              </a:xfrm>
              <a:prstGeom prst="rect">
                <a:avLst/>
              </a:prstGeom>
              <a:solidFill>
                <a:srgbClr val="DFC793"/>
              </a:solidFill>
              <a:ln w="0">
                <a:noFill/>
                <a:miter lim="800000"/>
                <a:headEnd/>
                <a:tailEnd/>
              </a:ln>
            </p:spPr>
            <p:txBody>
              <a:bodyPr/>
              <a:lstStyle/>
              <a:p>
                <a:pPr>
                  <a:defRPr/>
                </a:pPr>
                <a:endParaRPr lang="en-US" dirty="0"/>
              </a:p>
            </p:txBody>
          </p:sp>
          <p:sp>
            <p:nvSpPr>
              <p:cNvPr id="542498" name="Rectangle 1826"/>
              <p:cNvSpPr>
                <a:spLocks noChangeArrowheads="1"/>
              </p:cNvSpPr>
              <p:nvPr userDrawn="1"/>
            </p:nvSpPr>
            <p:spPr bwMode="auto">
              <a:xfrm>
                <a:off x="5388" y="3122"/>
                <a:ext cx="28" cy="6"/>
              </a:xfrm>
              <a:prstGeom prst="rect">
                <a:avLst/>
              </a:prstGeom>
              <a:solidFill>
                <a:srgbClr val="DFC793"/>
              </a:solidFill>
              <a:ln w="0">
                <a:noFill/>
                <a:miter lim="800000"/>
                <a:headEnd/>
                <a:tailEnd/>
              </a:ln>
            </p:spPr>
            <p:txBody>
              <a:bodyPr/>
              <a:lstStyle/>
              <a:p>
                <a:pPr>
                  <a:defRPr/>
                </a:pPr>
                <a:endParaRPr lang="en-US" dirty="0"/>
              </a:p>
            </p:txBody>
          </p:sp>
          <p:sp>
            <p:nvSpPr>
              <p:cNvPr id="542499" name="Rectangle 1827"/>
              <p:cNvSpPr>
                <a:spLocks noChangeArrowheads="1"/>
              </p:cNvSpPr>
              <p:nvPr userDrawn="1"/>
            </p:nvSpPr>
            <p:spPr bwMode="auto">
              <a:xfrm>
                <a:off x="5769" y="3122"/>
                <a:ext cx="33" cy="6"/>
              </a:xfrm>
              <a:prstGeom prst="rect">
                <a:avLst/>
              </a:prstGeom>
              <a:solidFill>
                <a:srgbClr val="DFC793"/>
              </a:solidFill>
              <a:ln w="0">
                <a:noFill/>
                <a:miter lim="800000"/>
                <a:headEnd/>
                <a:tailEnd/>
              </a:ln>
            </p:spPr>
            <p:txBody>
              <a:bodyPr/>
              <a:lstStyle/>
              <a:p>
                <a:pPr>
                  <a:defRPr/>
                </a:pPr>
                <a:endParaRPr lang="en-US" dirty="0"/>
              </a:p>
            </p:txBody>
          </p:sp>
          <p:sp>
            <p:nvSpPr>
              <p:cNvPr id="542500" name="Rectangle 1828"/>
              <p:cNvSpPr>
                <a:spLocks noChangeArrowheads="1"/>
              </p:cNvSpPr>
              <p:nvPr userDrawn="1"/>
            </p:nvSpPr>
            <p:spPr bwMode="auto">
              <a:xfrm>
                <a:off x="4017" y="3128"/>
                <a:ext cx="95" cy="6"/>
              </a:xfrm>
              <a:prstGeom prst="rect">
                <a:avLst/>
              </a:prstGeom>
              <a:solidFill>
                <a:srgbClr val="DFC793"/>
              </a:solidFill>
              <a:ln w="0">
                <a:noFill/>
                <a:miter lim="800000"/>
                <a:headEnd/>
                <a:tailEnd/>
              </a:ln>
            </p:spPr>
            <p:txBody>
              <a:bodyPr/>
              <a:lstStyle/>
              <a:p>
                <a:pPr>
                  <a:defRPr/>
                </a:pPr>
                <a:endParaRPr lang="en-US" dirty="0"/>
              </a:p>
            </p:txBody>
          </p:sp>
          <p:sp>
            <p:nvSpPr>
              <p:cNvPr id="542501" name="Rectangle 1829"/>
              <p:cNvSpPr>
                <a:spLocks noChangeArrowheads="1"/>
              </p:cNvSpPr>
              <p:nvPr userDrawn="1"/>
            </p:nvSpPr>
            <p:spPr bwMode="auto">
              <a:xfrm>
                <a:off x="4454" y="3128"/>
                <a:ext cx="162" cy="6"/>
              </a:xfrm>
              <a:prstGeom prst="rect">
                <a:avLst/>
              </a:prstGeom>
              <a:solidFill>
                <a:srgbClr val="DFC793"/>
              </a:solidFill>
              <a:ln w="0">
                <a:noFill/>
                <a:miter lim="800000"/>
                <a:headEnd/>
                <a:tailEnd/>
              </a:ln>
            </p:spPr>
            <p:txBody>
              <a:bodyPr/>
              <a:lstStyle/>
              <a:p>
                <a:pPr>
                  <a:defRPr/>
                </a:pPr>
                <a:endParaRPr lang="en-US" dirty="0"/>
              </a:p>
            </p:txBody>
          </p:sp>
          <p:sp>
            <p:nvSpPr>
              <p:cNvPr id="542502" name="Rectangle 1830"/>
              <p:cNvSpPr>
                <a:spLocks noChangeArrowheads="1"/>
              </p:cNvSpPr>
              <p:nvPr userDrawn="1"/>
            </p:nvSpPr>
            <p:spPr bwMode="auto">
              <a:xfrm>
                <a:off x="5372" y="3128"/>
                <a:ext cx="50" cy="6"/>
              </a:xfrm>
              <a:prstGeom prst="rect">
                <a:avLst/>
              </a:prstGeom>
              <a:solidFill>
                <a:srgbClr val="DFC793"/>
              </a:solidFill>
              <a:ln w="0">
                <a:noFill/>
                <a:miter lim="800000"/>
                <a:headEnd/>
                <a:tailEnd/>
              </a:ln>
            </p:spPr>
            <p:txBody>
              <a:bodyPr/>
              <a:lstStyle/>
              <a:p>
                <a:pPr>
                  <a:defRPr/>
                </a:pPr>
                <a:endParaRPr lang="en-US" dirty="0"/>
              </a:p>
            </p:txBody>
          </p:sp>
          <p:sp>
            <p:nvSpPr>
              <p:cNvPr id="542503" name="Rectangle 1831"/>
              <p:cNvSpPr>
                <a:spLocks noChangeArrowheads="1"/>
              </p:cNvSpPr>
              <p:nvPr userDrawn="1"/>
            </p:nvSpPr>
            <p:spPr bwMode="auto">
              <a:xfrm>
                <a:off x="5769" y="3128"/>
                <a:ext cx="33" cy="6"/>
              </a:xfrm>
              <a:prstGeom prst="rect">
                <a:avLst/>
              </a:prstGeom>
              <a:solidFill>
                <a:srgbClr val="DFC793"/>
              </a:solidFill>
              <a:ln w="0">
                <a:noFill/>
                <a:miter lim="800000"/>
                <a:headEnd/>
                <a:tailEnd/>
              </a:ln>
            </p:spPr>
            <p:txBody>
              <a:bodyPr/>
              <a:lstStyle/>
              <a:p>
                <a:pPr>
                  <a:defRPr/>
                </a:pPr>
                <a:endParaRPr lang="en-US" dirty="0"/>
              </a:p>
            </p:txBody>
          </p:sp>
          <p:sp>
            <p:nvSpPr>
              <p:cNvPr id="542504" name="Rectangle 1832"/>
              <p:cNvSpPr>
                <a:spLocks noChangeArrowheads="1"/>
              </p:cNvSpPr>
              <p:nvPr userDrawn="1"/>
            </p:nvSpPr>
            <p:spPr bwMode="auto">
              <a:xfrm>
                <a:off x="4006" y="3134"/>
                <a:ext cx="101" cy="5"/>
              </a:xfrm>
              <a:prstGeom prst="rect">
                <a:avLst/>
              </a:prstGeom>
              <a:solidFill>
                <a:srgbClr val="DFC793"/>
              </a:solidFill>
              <a:ln w="0">
                <a:noFill/>
                <a:miter lim="800000"/>
                <a:headEnd/>
                <a:tailEnd/>
              </a:ln>
            </p:spPr>
            <p:txBody>
              <a:bodyPr/>
              <a:lstStyle/>
              <a:p>
                <a:pPr>
                  <a:defRPr/>
                </a:pPr>
                <a:endParaRPr lang="en-US" dirty="0"/>
              </a:p>
            </p:txBody>
          </p:sp>
          <p:sp>
            <p:nvSpPr>
              <p:cNvPr id="542505" name="Rectangle 1833"/>
              <p:cNvSpPr>
                <a:spLocks noChangeArrowheads="1"/>
              </p:cNvSpPr>
              <p:nvPr userDrawn="1"/>
            </p:nvSpPr>
            <p:spPr bwMode="auto">
              <a:xfrm>
                <a:off x="4454" y="3134"/>
                <a:ext cx="157" cy="5"/>
              </a:xfrm>
              <a:prstGeom prst="rect">
                <a:avLst/>
              </a:prstGeom>
              <a:solidFill>
                <a:srgbClr val="DFC793"/>
              </a:solidFill>
              <a:ln w="0">
                <a:noFill/>
                <a:miter lim="800000"/>
                <a:headEnd/>
                <a:tailEnd/>
              </a:ln>
            </p:spPr>
            <p:txBody>
              <a:bodyPr/>
              <a:lstStyle/>
              <a:p>
                <a:pPr>
                  <a:defRPr/>
                </a:pPr>
                <a:endParaRPr lang="en-US" dirty="0"/>
              </a:p>
            </p:txBody>
          </p:sp>
          <p:sp>
            <p:nvSpPr>
              <p:cNvPr id="542506" name="Rectangle 1834"/>
              <p:cNvSpPr>
                <a:spLocks noChangeArrowheads="1"/>
              </p:cNvSpPr>
              <p:nvPr userDrawn="1"/>
            </p:nvSpPr>
            <p:spPr bwMode="auto">
              <a:xfrm>
                <a:off x="5360" y="3134"/>
                <a:ext cx="62" cy="5"/>
              </a:xfrm>
              <a:prstGeom prst="rect">
                <a:avLst/>
              </a:prstGeom>
              <a:solidFill>
                <a:srgbClr val="DFC793"/>
              </a:solidFill>
              <a:ln w="0">
                <a:noFill/>
                <a:miter lim="800000"/>
                <a:headEnd/>
                <a:tailEnd/>
              </a:ln>
            </p:spPr>
            <p:txBody>
              <a:bodyPr/>
              <a:lstStyle/>
              <a:p>
                <a:pPr>
                  <a:defRPr/>
                </a:pPr>
                <a:endParaRPr lang="en-US" dirty="0"/>
              </a:p>
            </p:txBody>
          </p:sp>
          <p:sp>
            <p:nvSpPr>
              <p:cNvPr id="542507" name="Rectangle 1835"/>
              <p:cNvSpPr>
                <a:spLocks noChangeArrowheads="1"/>
              </p:cNvSpPr>
              <p:nvPr userDrawn="1"/>
            </p:nvSpPr>
            <p:spPr bwMode="auto">
              <a:xfrm>
                <a:off x="5769" y="3134"/>
                <a:ext cx="33" cy="5"/>
              </a:xfrm>
              <a:prstGeom prst="rect">
                <a:avLst/>
              </a:prstGeom>
              <a:solidFill>
                <a:srgbClr val="DFC793"/>
              </a:solidFill>
              <a:ln w="0">
                <a:noFill/>
                <a:miter lim="800000"/>
                <a:headEnd/>
                <a:tailEnd/>
              </a:ln>
            </p:spPr>
            <p:txBody>
              <a:bodyPr/>
              <a:lstStyle/>
              <a:p>
                <a:pPr>
                  <a:defRPr/>
                </a:pPr>
                <a:endParaRPr lang="en-US" dirty="0"/>
              </a:p>
            </p:txBody>
          </p:sp>
          <p:sp>
            <p:nvSpPr>
              <p:cNvPr id="542508" name="Rectangle 1836"/>
              <p:cNvSpPr>
                <a:spLocks noChangeArrowheads="1"/>
              </p:cNvSpPr>
              <p:nvPr userDrawn="1"/>
            </p:nvSpPr>
            <p:spPr bwMode="auto">
              <a:xfrm>
                <a:off x="4001" y="3139"/>
                <a:ext cx="100" cy="6"/>
              </a:xfrm>
              <a:prstGeom prst="rect">
                <a:avLst/>
              </a:prstGeom>
              <a:solidFill>
                <a:srgbClr val="DFC793"/>
              </a:solidFill>
              <a:ln w="0">
                <a:noFill/>
                <a:miter lim="800000"/>
                <a:headEnd/>
                <a:tailEnd/>
              </a:ln>
            </p:spPr>
            <p:txBody>
              <a:bodyPr/>
              <a:lstStyle/>
              <a:p>
                <a:pPr>
                  <a:defRPr/>
                </a:pPr>
                <a:endParaRPr lang="en-US" dirty="0"/>
              </a:p>
            </p:txBody>
          </p:sp>
          <p:sp>
            <p:nvSpPr>
              <p:cNvPr id="542509" name="Rectangle 1837"/>
              <p:cNvSpPr>
                <a:spLocks noChangeArrowheads="1"/>
              </p:cNvSpPr>
              <p:nvPr userDrawn="1"/>
            </p:nvSpPr>
            <p:spPr bwMode="auto">
              <a:xfrm>
                <a:off x="4454" y="3139"/>
                <a:ext cx="157" cy="6"/>
              </a:xfrm>
              <a:prstGeom prst="rect">
                <a:avLst/>
              </a:prstGeom>
              <a:solidFill>
                <a:srgbClr val="DFC793"/>
              </a:solidFill>
              <a:ln w="0">
                <a:noFill/>
                <a:miter lim="800000"/>
                <a:headEnd/>
                <a:tailEnd/>
              </a:ln>
            </p:spPr>
            <p:txBody>
              <a:bodyPr/>
              <a:lstStyle/>
              <a:p>
                <a:pPr>
                  <a:defRPr/>
                </a:pPr>
                <a:endParaRPr lang="en-US" dirty="0"/>
              </a:p>
            </p:txBody>
          </p:sp>
          <p:sp>
            <p:nvSpPr>
              <p:cNvPr id="542510" name="Rectangle 1838"/>
              <p:cNvSpPr>
                <a:spLocks noChangeArrowheads="1"/>
              </p:cNvSpPr>
              <p:nvPr userDrawn="1"/>
            </p:nvSpPr>
            <p:spPr bwMode="auto">
              <a:xfrm>
                <a:off x="5349" y="3139"/>
                <a:ext cx="79" cy="6"/>
              </a:xfrm>
              <a:prstGeom prst="rect">
                <a:avLst/>
              </a:prstGeom>
              <a:solidFill>
                <a:srgbClr val="DFC793"/>
              </a:solidFill>
              <a:ln w="0">
                <a:noFill/>
                <a:miter lim="800000"/>
                <a:headEnd/>
                <a:tailEnd/>
              </a:ln>
            </p:spPr>
            <p:txBody>
              <a:bodyPr/>
              <a:lstStyle/>
              <a:p>
                <a:pPr>
                  <a:defRPr/>
                </a:pPr>
                <a:endParaRPr lang="en-US" dirty="0"/>
              </a:p>
            </p:txBody>
          </p:sp>
          <p:sp>
            <p:nvSpPr>
              <p:cNvPr id="542511" name="Rectangle 1839"/>
              <p:cNvSpPr>
                <a:spLocks noChangeArrowheads="1"/>
              </p:cNvSpPr>
              <p:nvPr userDrawn="1"/>
            </p:nvSpPr>
            <p:spPr bwMode="auto">
              <a:xfrm>
                <a:off x="5769" y="3139"/>
                <a:ext cx="33" cy="6"/>
              </a:xfrm>
              <a:prstGeom prst="rect">
                <a:avLst/>
              </a:prstGeom>
              <a:solidFill>
                <a:srgbClr val="DFC793"/>
              </a:solidFill>
              <a:ln w="0">
                <a:noFill/>
                <a:miter lim="800000"/>
                <a:headEnd/>
                <a:tailEnd/>
              </a:ln>
            </p:spPr>
            <p:txBody>
              <a:bodyPr/>
              <a:lstStyle/>
              <a:p>
                <a:pPr>
                  <a:defRPr/>
                </a:pPr>
                <a:endParaRPr lang="en-US" dirty="0"/>
              </a:p>
            </p:txBody>
          </p:sp>
          <p:sp>
            <p:nvSpPr>
              <p:cNvPr id="542512" name="Rectangle 1840"/>
              <p:cNvSpPr>
                <a:spLocks noChangeArrowheads="1"/>
              </p:cNvSpPr>
              <p:nvPr userDrawn="1"/>
            </p:nvSpPr>
            <p:spPr bwMode="auto">
              <a:xfrm>
                <a:off x="3989" y="3145"/>
                <a:ext cx="107" cy="5"/>
              </a:xfrm>
              <a:prstGeom prst="rect">
                <a:avLst/>
              </a:prstGeom>
              <a:solidFill>
                <a:srgbClr val="DFC793"/>
              </a:solidFill>
              <a:ln w="0">
                <a:noFill/>
                <a:miter lim="800000"/>
                <a:headEnd/>
                <a:tailEnd/>
              </a:ln>
            </p:spPr>
            <p:txBody>
              <a:bodyPr/>
              <a:lstStyle/>
              <a:p>
                <a:pPr>
                  <a:defRPr/>
                </a:pPr>
                <a:endParaRPr lang="en-US" dirty="0"/>
              </a:p>
            </p:txBody>
          </p:sp>
          <p:sp>
            <p:nvSpPr>
              <p:cNvPr id="542513" name="Rectangle 1841"/>
              <p:cNvSpPr>
                <a:spLocks noChangeArrowheads="1"/>
              </p:cNvSpPr>
              <p:nvPr userDrawn="1"/>
            </p:nvSpPr>
            <p:spPr bwMode="auto">
              <a:xfrm>
                <a:off x="4448" y="3145"/>
                <a:ext cx="163" cy="5"/>
              </a:xfrm>
              <a:prstGeom prst="rect">
                <a:avLst/>
              </a:prstGeom>
              <a:solidFill>
                <a:srgbClr val="DFC793"/>
              </a:solidFill>
              <a:ln w="0">
                <a:noFill/>
                <a:miter lim="800000"/>
                <a:headEnd/>
                <a:tailEnd/>
              </a:ln>
            </p:spPr>
            <p:txBody>
              <a:bodyPr/>
              <a:lstStyle/>
              <a:p>
                <a:pPr>
                  <a:defRPr/>
                </a:pPr>
                <a:endParaRPr lang="en-US" dirty="0"/>
              </a:p>
            </p:txBody>
          </p:sp>
          <p:sp>
            <p:nvSpPr>
              <p:cNvPr id="542514" name="Rectangle 1842"/>
              <p:cNvSpPr>
                <a:spLocks noChangeArrowheads="1"/>
              </p:cNvSpPr>
              <p:nvPr userDrawn="1"/>
            </p:nvSpPr>
            <p:spPr bwMode="auto">
              <a:xfrm>
                <a:off x="5332" y="3145"/>
                <a:ext cx="96" cy="5"/>
              </a:xfrm>
              <a:prstGeom prst="rect">
                <a:avLst/>
              </a:prstGeom>
              <a:solidFill>
                <a:srgbClr val="DFC793"/>
              </a:solidFill>
              <a:ln w="0">
                <a:noFill/>
                <a:miter lim="800000"/>
                <a:headEnd/>
                <a:tailEnd/>
              </a:ln>
            </p:spPr>
            <p:txBody>
              <a:bodyPr/>
              <a:lstStyle/>
              <a:p>
                <a:pPr>
                  <a:defRPr/>
                </a:pPr>
                <a:endParaRPr lang="en-US" dirty="0"/>
              </a:p>
            </p:txBody>
          </p:sp>
          <p:sp>
            <p:nvSpPr>
              <p:cNvPr id="542515" name="Rectangle 1843"/>
              <p:cNvSpPr>
                <a:spLocks noChangeArrowheads="1"/>
              </p:cNvSpPr>
              <p:nvPr userDrawn="1"/>
            </p:nvSpPr>
            <p:spPr bwMode="auto">
              <a:xfrm>
                <a:off x="5769" y="3145"/>
                <a:ext cx="33" cy="5"/>
              </a:xfrm>
              <a:prstGeom prst="rect">
                <a:avLst/>
              </a:prstGeom>
              <a:solidFill>
                <a:srgbClr val="DFC793"/>
              </a:solidFill>
              <a:ln w="0">
                <a:noFill/>
                <a:miter lim="800000"/>
                <a:headEnd/>
                <a:tailEnd/>
              </a:ln>
            </p:spPr>
            <p:txBody>
              <a:bodyPr/>
              <a:lstStyle/>
              <a:p>
                <a:pPr>
                  <a:defRPr/>
                </a:pPr>
                <a:endParaRPr lang="en-US" dirty="0"/>
              </a:p>
            </p:txBody>
          </p:sp>
          <p:sp>
            <p:nvSpPr>
              <p:cNvPr id="542516" name="Rectangle 1844"/>
              <p:cNvSpPr>
                <a:spLocks noChangeArrowheads="1"/>
              </p:cNvSpPr>
              <p:nvPr userDrawn="1"/>
            </p:nvSpPr>
            <p:spPr bwMode="auto">
              <a:xfrm>
                <a:off x="3984" y="3150"/>
                <a:ext cx="100" cy="6"/>
              </a:xfrm>
              <a:prstGeom prst="rect">
                <a:avLst/>
              </a:prstGeom>
              <a:solidFill>
                <a:srgbClr val="DFC793"/>
              </a:solidFill>
              <a:ln w="0">
                <a:noFill/>
                <a:miter lim="800000"/>
                <a:headEnd/>
                <a:tailEnd/>
              </a:ln>
            </p:spPr>
            <p:txBody>
              <a:bodyPr/>
              <a:lstStyle/>
              <a:p>
                <a:pPr>
                  <a:defRPr/>
                </a:pPr>
                <a:endParaRPr lang="en-US" dirty="0"/>
              </a:p>
            </p:txBody>
          </p:sp>
          <p:sp>
            <p:nvSpPr>
              <p:cNvPr id="542517" name="Rectangle 1845"/>
              <p:cNvSpPr>
                <a:spLocks noChangeArrowheads="1"/>
              </p:cNvSpPr>
              <p:nvPr userDrawn="1"/>
            </p:nvSpPr>
            <p:spPr bwMode="auto">
              <a:xfrm>
                <a:off x="4448" y="3150"/>
                <a:ext cx="157" cy="6"/>
              </a:xfrm>
              <a:prstGeom prst="rect">
                <a:avLst/>
              </a:prstGeom>
              <a:solidFill>
                <a:srgbClr val="DFC793"/>
              </a:solidFill>
              <a:ln w="0">
                <a:noFill/>
                <a:miter lim="800000"/>
                <a:headEnd/>
                <a:tailEnd/>
              </a:ln>
            </p:spPr>
            <p:txBody>
              <a:bodyPr/>
              <a:lstStyle/>
              <a:p>
                <a:pPr>
                  <a:defRPr/>
                </a:pPr>
                <a:endParaRPr lang="en-US" dirty="0"/>
              </a:p>
            </p:txBody>
          </p:sp>
          <p:sp>
            <p:nvSpPr>
              <p:cNvPr id="542518" name="Rectangle 1846"/>
              <p:cNvSpPr>
                <a:spLocks noChangeArrowheads="1"/>
              </p:cNvSpPr>
              <p:nvPr userDrawn="1"/>
            </p:nvSpPr>
            <p:spPr bwMode="auto">
              <a:xfrm>
                <a:off x="5321" y="3150"/>
                <a:ext cx="107" cy="6"/>
              </a:xfrm>
              <a:prstGeom prst="rect">
                <a:avLst/>
              </a:prstGeom>
              <a:solidFill>
                <a:srgbClr val="DFC793"/>
              </a:solidFill>
              <a:ln w="0">
                <a:noFill/>
                <a:miter lim="800000"/>
                <a:headEnd/>
                <a:tailEnd/>
              </a:ln>
            </p:spPr>
            <p:txBody>
              <a:bodyPr/>
              <a:lstStyle/>
              <a:p>
                <a:pPr>
                  <a:defRPr/>
                </a:pPr>
                <a:endParaRPr lang="en-US" dirty="0"/>
              </a:p>
            </p:txBody>
          </p:sp>
          <p:sp>
            <p:nvSpPr>
              <p:cNvPr id="542519" name="Rectangle 1847"/>
              <p:cNvSpPr>
                <a:spLocks noChangeArrowheads="1"/>
              </p:cNvSpPr>
              <p:nvPr userDrawn="1"/>
            </p:nvSpPr>
            <p:spPr bwMode="auto">
              <a:xfrm>
                <a:off x="5769" y="3150"/>
                <a:ext cx="33" cy="6"/>
              </a:xfrm>
              <a:prstGeom prst="rect">
                <a:avLst/>
              </a:prstGeom>
              <a:solidFill>
                <a:srgbClr val="DFC793"/>
              </a:solidFill>
              <a:ln w="0">
                <a:noFill/>
                <a:miter lim="800000"/>
                <a:headEnd/>
                <a:tailEnd/>
              </a:ln>
            </p:spPr>
            <p:txBody>
              <a:bodyPr/>
              <a:lstStyle/>
              <a:p>
                <a:pPr>
                  <a:defRPr/>
                </a:pPr>
                <a:endParaRPr lang="en-US" dirty="0"/>
              </a:p>
            </p:txBody>
          </p:sp>
          <p:sp>
            <p:nvSpPr>
              <p:cNvPr id="542520" name="Rectangle 1848"/>
              <p:cNvSpPr>
                <a:spLocks noChangeArrowheads="1"/>
              </p:cNvSpPr>
              <p:nvPr userDrawn="1"/>
            </p:nvSpPr>
            <p:spPr bwMode="auto">
              <a:xfrm>
                <a:off x="3788" y="3156"/>
                <a:ext cx="17" cy="6"/>
              </a:xfrm>
              <a:prstGeom prst="rect">
                <a:avLst/>
              </a:prstGeom>
              <a:solidFill>
                <a:srgbClr val="DFC793"/>
              </a:solidFill>
              <a:ln w="0">
                <a:noFill/>
                <a:miter lim="800000"/>
                <a:headEnd/>
                <a:tailEnd/>
              </a:ln>
            </p:spPr>
            <p:txBody>
              <a:bodyPr/>
              <a:lstStyle/>
              <a:p>
                <a:pPr>
                  <a:defRPr/>
                </a:pPr>
                <a:endParaRPr lang="en-US" dirty="0"/>
              </a:p>
            </p:txBody>
          </p:sp>
          <p:sp>
            <p:nvSpPr>
              <p:cNvPr id="542521" name="Rectangle 1849"/>
              <p:cNvSpPr>
                <a:spLocks noChangeArrowheads="1"/>
              </p:cNvSpPr>
              <p:nvPr userDrawn="1"/>
            </p:nvSpPr>
            <p:spPr bwMode="auto">
              <a:xfrm>
                <a:off x="3973" y="3156"/>
                <a:ext cx="106" cy="6"/>
              </a:xfrm>
              <a:prstGeom prst="rect">
                <a:avLst/>
              </a:prstGeom>
              <a:solidFill>
                <a:srgbClr val="DFC793"/>
              </a:solidFill>
              <a:ln w="0">
                <a:noFill/>
                <a:miter lim="800000"/>
                <a:headEnd/>
                <a:tailEnd/>
              </a:ln>
            </p:spPr>
            <p:txBody>
              <a:bodyPr/>
              <a:lstStyle/>
              <a:p>
                <a:pPr>
                  <a:defRPr/>
                </a:pPr>
                <a:endParaRPr lang="en-US" dirty="0"/>
              </a:p>
            </p:txBody>
          </p:sp>
          <p:sp>
            <p:nvSpPr>
              <p:cNvPr id="542522" name="Rectangle 1850"/>
              <p:cNvSpPr>
                <a:spLocks noChangeArrowheads="1"/>
              </p:cNvSpPr>
              <p:nvPr userDrawn="1"/>
            </p:nvSpPr>
            <p:spPr bwMode="auto">
              <a:xfrm>
                <a:off x="4443" y="3156"/>
                <a:ext cx="162" cy="6"/>
              </a:xfrm>
              <a:prstGeom prst="rect">
                <a:avLst/>
              </a:prstGeom>
              <a:solidFill>
                <a:srgbClr val="DFC793"/>
              </a:solidFill>
              <a:ln w="0">
                <a:noFill/>
                <a:miter lim="800000"/>
                <a:headEnd/>
                <a:tailEnd/>
              </a:ln>
            </p:spPr>
            <p:txBody>
              <a:bodyPr/>
              <a:lstStyle/>
              <a:p>
                <a:pPr>
                  <a:defRPr/>
                </a:pPr>
                <a:endParaRPr lang="en-US" dirty="0"/>
              </a:p>
            </p:txBody>
          </p:sp>
          <p:sp>
            <p:nvSpPr>
              <p:cNvPr id="542523" name="Rectangle 1851"/>
              <p:cNvSpPr>
                <a:spLocks noChangeArrowheads="1"/>
              </p:cNvSpPr>
              <p:nvPr userDrawn="1"/>
            </p:nvSpPr>
            <p:spPr bwMode="auto">
              <a:xfrm>
                <a:off x="5304" y="3156"/>
                <a:ext cx="129" cy="6"/>
              </a:xfrm>
              <a:prstGeom prst="rect">
                <a:avLst/>
              </a:prstGeom>
              <a:solidFill>
                <a:srgbClr val="DFC793"/>
              </a:solidFill>
              <a:ln w="0">
                <a:noFill/>
                <a:miter lim="800000"/>
                <a:headEnd/>
                <a:tailEnd/>
              </a:ln>
            </p:spPr>
            <p:txBody>
              <a:bodyPr/>
              <a:lstStyle/>
              <a:p>
                <a:pPr>
                  <a:defRPr/>
                </a:pPr>
                <a:endParaRPr lang="en-US" dirty="0"/>
              </a:p>
            </p:txBody>
          </p:sp>
          <p:sp>
            <p:nvSpPr>
              <p:cNvPr id="542524" name="Rectangle 1852"/>
              <p:cNvSpPr>
                <a:spLocks noChangeArrowheads="1"/>
              </p:cNvSpPr>
              <p:nvPr userDrawn="1"/>
            </p:nvSpPr>
            <p:spPr bwMode="auto">
              <a:xfrm>
                <a:off x="5769" y="3156"/>
                <a:ext cx="33" cy="6"/>
              </a:xfrm>
              <a:prstGeom prst="rect">
                <a:avLst/>
              </a:prstGeom>
              <a:solidFill>
                <a:srgbClr val="DFC793"/>
              </a:solidFill>
              <a:ln w="0">
                <a:noFill/>
                <a:miter lim="800000"/>
                <a:headEnd/>
                <a:tailEnd/>
              </a:ln>
            </p:spPr>
            <p:txBody>
              <a:bodyPr/>
              <a:lstStyle/>
              <a:p>
                <a:pPr>
                  <a:defRPr/>
                </a:pPr>
                <a:endParaRPr lang="en-US" dirty="0"/>
              </a:p>
            </p:txBody>
          </p:sp>
          <p:sp>
            <p:nvSpPr>
              <p:cNvPr id="542525" name="Rectangle 1853"/>
              <p:cNvSpPr>
                <a:spLocks noChangeArrowheads="1"/>
              </p:cNvSpPr>
              <p:nvPr userDrawn="1"/>
            </p:nvSpPr>
            <p:spPr bwMode="auto">
              <a:xfrm>
                <a:off x="3782" y="3162"/>
                <a:ext cx="34" cy="5"/>
              </a:xfrm>
              <a:prstGeom prst="rect">
                <a:avLst/>
              </a:prstGeom>
              <a:solidFill>
                <a:srgbClr val="DFC793"/>
              </a:solidFill>
              <a:ln w="0">
                <a:noFill/>
                <a:miter lim="800000"/>
                <a:headEnd/>
                <a:tailEnd/>
              </a:ln>
            </p:spPr>
            <p:txBody>
              <a:bodyPr/>
              <a:lstStyle/>
              <a:p>
                <a:pPr>
                  <a:defRPr/>
                </a:pPr>
                <a:endParaRPr lang="en-US" dirty="0"/>
              </a:p>
            </p:txBody>
          </p:sp>
          <p:sp>
            <p:nvSpPr>
              <p:cNvPr id="542526" name="Rectangle 1854"/>
              <p:cNvSpPr>
                <a:spLocks noChangeArrowheads="1"/>
              </p:cNvSpPr>
              <p:nvPr userDrawn="1"/>
            </p:nvSpPr>
            <p:spPr bwMode="auto">
              <a:xfrm>
                <a:off x="3967" y="3162"/>
                <a:ext cx="106" cy="5"/>
              </a:xfrm>
              <a:prstGeom prst="rect">
                <a:avLst/>
              </a:prstGeom>
              <a:solidFill>
                <a:srgbClr val="DFC793"/>
              </a:solidFill>
              <a:ln w="0">
                <a:noFill/>
                <a:miter lim="800000"/>
                <a:headEnd/>
                <a:tailEnd/>
              </a:ln>
            </p:spPr>
            <p:txBody>
              <a:bodyPr/>
              <a:lstStyle/>
              <a:p>
                <a:pPr>
                  <a:defRPr/>
                </a:pPr>
                <a:endParaRPr lang="en-US" dirty="0"/>
              </a:p>
            </p:txBody>
          </p:sp>
          <p:sp>
            <p:nvSpPr>
              <p:cNvPr id="542527" name="Rectangle 1855"/>
              <p:cNvSpPr>
                <a:spLocks noChangeArrowheads="1"/>
              </p:cNvSpPr>
              <p:nvPr userDrawn="1"/>
            </p:nvSpPr>
            <p:spPr bwMode="auto">
              <a:xfrm>
                <a:off x="4443" y="3162"/>
                <a:ext cx="156" cy="5"/>
              </a:xfrm>
              <a:prstGeom prst="rect">
                <a:avLst/>
              </a:prstGeom>
              <a:solidFill>
                <a:srgbClr val="DFC793"/>
              </a:solidFill>
              <a:ln w="0">
                <a:noFill/>
                <a:miter lim="800000"/>
                <a:headEnd/>
                <a:tailEnd/>
              </a:ln>
            </p:spPr>
            <p:txBody>
              <a:bodyPr/>
              <a:lstStyle/>
              <a:p>
                <a:pPr>
                  <a:defRPr/>
                </a:pPr>
                <a:endParaRPr lang="en-US" dirty="0"/>
              </a:p>
            </p:txBody>
          </p:sp>
          <p:sp>
            <p:nvSpPr>
              <p:cNvPr id="542528" name="Rectangle 1856"/>
              <p:cNvSpPr>
                <a:spLocks noChangeArrowheads="1"/>
              </p:cNvSpPr>
              <p:nvPr userDrawn="1"/>
            </p:nvSpPr>
            <p:spPr bwMode="auto">
              <a:xfrm>
                <a:off x="5293" y="3162"/>
                <a:ext cx="140" cy="5"/>
              </a:xfrm>
              <a:prstGeom prst="rect">
                <a:avLst/>
              </a:prstGeom>
              <a:solidFill>
                <a:srgbClr val="DFC793"/>
              </a:solidFill>
              <a:ln w="0">
                <a:noFill/>
                <a:miter lim="800000"/>
                <a:headEnd/>
                <a:tailEnd/>
              </a:ln>
            </p:spPr>
            <p:txBody>
              <a:bodyPr/>
              <a:lstStyle/>
              <a:p>
                <a:pPr>
                  <a:defRPr/>
                </a:pPr>
                <a:endParaRPr lang="en-US" dirty="0"/>
              </a:p>
            </p:txBody>
          </p:sp>
          <p:sp>
            <p:nvSpPr>
              <p:cNvPr id="542529" name="Rectangle 1857"/>
              <p:cNvSpPr>
                <a:spLocks noChangeArrowheads="1"/>
              </p:cNvSpPr>
              <p:nvPr userDrawn="1"/>
            </p:nvSpPr>
            <p:spPr bwMode="auto">
              <a:xfrm>
                <a:off x="5769" y="3162"/>
                <a:ext cx="33" cy="5"/>
              </a:xfrm>
              <a:prstGeom prst="rect">
                <a:avLst/>
              </a:prstGeom>
              <a:solidFill>
                <a:srgbClr val="DFC793"/>
              </a:solidFill>
              <a:ln w="0">
                <a:noFill/>
                <a:miter lim="800000"/>
                <a:headEnd/>
                <a:tailEnd/>
              </a:ln>
            </p:spPr>
            <p:txBody>
              <a:bodyPr/>
              <a:lstStyle/>
              <a:p>
                <a:pPr>
                  <a:defRPr/>
                </a:pPr>
                <a:endParaRPr lang="en-US" dirty="0"/>
              </a:p>
            </p:txBody>
          </p:sp>
          <p:sp>
            <p:nvSpPr>
              <p:cNvPr id="542530" name="Rectangle 1858"/>
              <p:cNvSpPr>
                <a:spLocks noChangeArrowheads="1"/>
              </p:cNvSpPr>
              <p:nvPr userDrawn="1"/>
            </p:nvSpPr>
            <p:spPr bwMode="auto">
              <a:xfrm>
                <a:off x="3777" y="3167"/>
                <a:ext cx="50" cy="6"/>
              </a:xfrm>
              <a:prstGeom prst="rect">
                <a:avLst/>
              </a:prstGeom>
              <a:solidFill>
                <a:srgbClr val="DFC793"/>
              </a:solidFill>
              <a:ln w="0">
                <a:noFill/>
                <a:miter lim="800000"/>
                <a:headEnd/>
                <a:tailEnd/>
              </a:ln>
            </p:spPr>
            <p:txBody>
              <a:bodyPr/>
              <a:lstStyle/>
              <a:p>
                <a:pPr>
                  <a:defRPr/>
                </a:pPr>
                <a:endParaRPr lang="en-US" dirty="0"/>
              </a:p>
            </p:txBody>
          </p:sp>
          <p:sp>
            <p:nvSpPr>
              <p:cNvPr id="542531" name="Rectangle 1859"/>
              <p:cNvSpPr>
                <a:spLocks noChangeArrowheads="1"/>
              </p:cNvSpPr>
              <p:nvPr userDrawn="1"/>
            </p:nvSpPr>
            <p:spPr bwMode="auto">
              <a:xfrm>
                <a:off x="3956" y="3167"/>
                <a:ext cx="112" cy="6"/>
              </a:xfrm>
              <a:prstGeom prst="rect">
                <a:avLst/>
              </a:prstGeom>
              <a:solidFill>
                <a:srgbClr val="DFC793"/>
              </a:solidFill>
              <a:ln w="0">
                <a:noFill/>
                <a:miter lim="800000"/>
                <a:headEnd/>
                <a:tailEnd/>
              </a:ln>
            </p:spPr>
            <p:txBody>
              <a:bodyPr/>
              <a:lstStyle/>
              <a:p>
                <a:pPr>
                  <a:defRPr/>
                </a:pPr>
                <a:endParaRPr lang="en-US" dirty="0"/>
              </a:p>
            </p:txBody>
          </p:sp>
          <p:sp>
            <p:nvSpPr>
              <p:cNvPr id="542532" name="Rectangle 1860"/>
              <p:cNvSpPr>
                <a:spLocks noChangeArrowheads="1"/>
              </p:cNvSpPr>
              <p:nvPr userDrawn="1"/>
            </p:nvSpPr>
            <p:spPr bwMode="auto">
              <a:xfrm>
                <a:off x="4437" y="3167"/>
                <a:ext cx="162" cy="6"/>
              </a:xfrm>
              <a:prstGeom prst="rect">
                <a:avLst/>
              </a:prstGeom>
              <a:solidFill>
                <a:srgbClr val="DFC793"/>
              </a:solidFill>
              <a:ln w="0">
                <a:noFill/>
                <a:miter lim="800000"/>
                <a:headEnd/>
                <a:tailEnd/>
              </a:ln>
            </p:spPr>
            <p:txBody>
              <a:bodyPr/>
              <a:lstStyle/>
              <a:p>
                <a:pPr>
                  <a:defRPr/>
                </a:pPr>
                <a:endParaRPr lang="en-US" dirty="0"/>
              </a:p>
            </p:txBody>
          </p:sp>
          <p:sp>
            <p:nvSpPr>
              <p:cNvPr id="542533" name="Rectangle 1861"/>
              <p:cNvSpPr>
                <a:spLocks noChangeArrowheads="1"/>
              </p:cNvSpPr>
              <p:nvPr userDrawn="1"/>
            </p:nvSpPr>
            <p:spPr bwMode="auto">
              <a:xfrm>
                <a:off x="5282" y="3167"/>
                <a:ext cx="157" cy="6"/>
              </a:xfrm>
              <a:prstGeom prst="rect">
                <a:avLst/>
              </a:prstGeom>
              <a:solidFill>
                <a:srgbClr val="DFC793"/>
              </a:solidFill>
              <a:ln w="0">
                <a:noFill/>
                <a:miter lim="800000"/>
                <a:headEnd/>
                <a:tailEnd/>
              </a:ln>
            </p:spPr>
            <p:txBody>
              <a:bodyPr/>
              <a:lstStyle/>
              <a:p>
                <a:pPr>
                  <a:defRPr/>
                </a:pPr>
                <a:endParaRPr lang="en-US" dirty="0"/>
              </a:p>
            </p:txBody>
          </p:sp>
          <p:sp>
            <p:nvSpPr>
              <p:cNvPr id="542534" name="Rectangle 1862"/>
              <p:cNvSpPr>
                <a:spLocks noChangeArrowheads="1"/>
              </p:cNvSpPr>
              <p:nvPr userDrawn="1"/>
            </p:nvSpPr>
            <p:spPr bwMode="auto">
              <a:xfrm>
                <a:off x="5769" y="3167"/>
                <a:ext cx="33" cy="6"/>
              </a:xfrm>
              <a:prstGeom prst="rect">
                <a:avLst/>
              </a:prstGeom>
              <a:solidFill>
                <a:srgbClr val="DFC793"/>
              </a:solidFill>
              <a:ln w="0">
                <a:noFill/>
                <a:miter lim="800000"/>
                <a:headEnd/>
                <a:tailEnd/>
              </a:ln>
            </p:spPr>
            <p:txBody>
              <a:bodyPr/>
              <a:lstStyle/>
              <a:p>
                <a:pPr>
                  <a:defRPr/>
                </a:pPr>
                <a:endParaRPr lang="en-US" dirty="0"/>
              </a:p>
            </p:txBody>
          </p:sp>
          <p:sp>
            <p:nvSpPr>
              <p:cNvPr id="542535" name="Rectangle 1863"/>
              <p:cNvSpPr>
                <a:spLocks noChangeArrowheads="1"/>
              </p:cNvSpPr>
              <p:nvPr userDrawn="1"/>
            </p:nvSpPr>
            <p:spPr bwMode="auto">
              <a:xfrm>
                <a:off x="3766" y="3173"/>
                <a:ext cx="72" cy="5"/>
              </a:xfrm>
              <a:prstGeom prst="rect">
                <a:avLst/>
              </a:prstGeom>
              <a:solidFill>
                <a:srgbClr val="DFC793"/>
              </a:solidFill>
              <a:ln w="0">
                <a:noFill/>
                <a:miter lim="800000"/>
                <a:headEnd/>
                <a:tailEnd/>
              </a:ln>
            </p:spPr>
            <p:txBody>
              <a:bodyPr/>
              <a:lstStyle/>
              <a:p>
                <a:pPr>
                  <a:defRPr/>
                </a:pPr>
                <a:endParaRPr lang="en-US" dirty="0"/>
              </a:p>
            </p:txBody>
          </p:sp>
          <p:sp>
            <p:nvSpPr>
              <p:cNvPr id="542536" name="Rectangle 1864"/>
              <p:cNvSpPr>
                <a:spLocks noChangeArrowheads="1"/>
              </p:cNvSpPr>
              <p:nvPr userDrawn="1"/>
            </p:nvSpPr>
            <p:spPr bwMode="auto">
              <a:xfrm>
                <a:off x="3950" y="3173"/>
                <a:ext cx="112" cy="5"/>
              </a:xfrm>
              <a:prstGeom prst="rect">
                <a:avLst/>
              </a:prstGeom>
              <a:solidFill>
                <a:srgbClr val="DFC793"/>
              </a:solidFill>
              <a:ln w="0">
                <a:noFill/>
                <a:miter lim="800000"/>
                <a:headEnd/>
                <a:tailEnd/>
              </a:ln>
            </p:spPr>
            <p:txBody>
              <a:bodyPr/>
              <a:lstStyle/>
              <a:p>
                <a:pPr>
                  <a:defRPr/>
                </a:pPr>
                <a:endParaRPr lang="en-US" dirty="0"/>
              </a:p>
            </p:txBody>
          </p:sp>
          <p:sp>
            <p:nvSpPr>
              <p:cNvPr id="542537" name="Rectangle 1865"/>
              <p:cNvSpPr>
                <a:spLocks noChangeArrowheads="1"/>
              </p:cNvSpPr>
              <p:nvPr userDrawn="1"/>
            </p:nvSpPr>
            <p:spPr bwMode="auto">
              <a:xfrm>
                <a:off x="4437" y="3173"/>
                <a:ext cx="157" cy="5"/>
              </a:xfrm>
              <a:prstGeom prst="rect">
                <a:avLst/>
              </a:prstGeom>
              <a:solidFill>
                <a:srgbClr val="DFC793"/>
              </a:solidFill>
              <a:ln w="0">
                <a:noFill/>
                <a:miter lim="800000"/>
                <a:headEnd/>
                <a:tailEnd/>
              </a:ln>
            </p:spPr>
            <p:txBody>
              <a:bodyPr/>
              <a:lstStyle/>
              <a:p>
                <a:pPr>
                  <a:defRPr/>
                </a:pPr>
                <a:endParaRPr lang="en-US" dirty="0"/>
              </a:p>
            </p:txBody>
          </p:sp>
          <p:sp>
            <p:nvSpPr>
              <p:cNvPr id="542538" name="Rectangle 1866"/>
              <p:cNvSpPr>
                <a:spLocks noChangeArrowheads="1"/>
              </p:cNvSpPr>
              <p:nvPr userDrawn="1"/>
            </p:nvSpPr>
            <p:spPr bwMode="auto">
              <a:xfrm>
                <a:off x="5265" y="3173"/>
                <a:ext cx="174" cy="5"/>
              </a:xfrm>
              <a:prstGeom prst="rect">
                <a:avLst/>
              </a:prstGeom>
              <a:solidFill>
                <a:srgbClr val="DFC793"/>
              </a:solidFill>
              <a:ln w="0">
                <a:noFill/>
                <a:miter lim="800000"/>
                <a:headEnd/>
                <a:tailEnd/>
              </a:ln>
            </p:spPr>
            <p:txBody>
              <a:bodyPr/>
              <a:lstStyle/>
              <a:p>
                <a:pPr>
                  <a:defRPr/>
                </a:pPr>
                <a:endParaRPr lang="en-US" dirty="0"/>
              </a:p>
            </p:txBody>
          </p:sp>
          <p:sp>
            <p:nvSpPr>
              <p:cNvPr id="542539" name="Rectangle 1867"/>
              <p:cNvSpPr>
                <a:spLocks noChangeArrowheads="1"/>
              </p:cNvSpPr>
              <p:nvPr userDrawn="1"/>
            </p:nvSpPr>
            <p:spPr bwMode="auto">
              <a:xfrm>
                <a:off x="5769" y="3173"/>
                <a:ext cx="33" cy="5"/>
              </a:xfrm>
              <a:prstGeom prst="rect">
                <a:avLst/>
              </a:prstGeom>
              <a:solidFill>
                <a:srgbClr val="DFC793"/>
              </a:solidFill>
              <a:ln w="0">
                <a:noFill/>
                <a:miter lim="800000"/>
                <a:headEnd/>
                <a:tailEnd/>
              </a:ln>
            </p:spPr>
            <p:txBody>
              <a:bodyPr/>
              <a:lstStyle/>
              <a:p>
                <a:pPr>
                  <a:defRPr/>
                </a:pPr>
                <a:endParaRPr lang="en-US" dirty="0"/>
              </a:p>
            </p:txBody>
          </p:sp>
          <p:sp>
            <p:nvSpPr>
              <p:cNvPr id="542540" name="Rectangle 1868"/>
              <p:cNvSpPr>
                <a:spLocks noChangeArrowheads="1"/>
              </p:cNvSpPr>
              <p:nvPr userDrawn="1"/>
            </p:nvSpPr>
            <p:spPr bwMode="auto">
              <a:xfrm>
                <a:off x="3771" y="3178"/>
                <a:ext cx="73" cy="6"/>
              </a:xfrm>
              <a:prstGeom prst="rect">
                <a:avLst/>
              </a:prstGeom>
              <a:solidFill>
                <a:srgbClr val="DFC793"/>
              </a:solidFill>
              <a:ln w="0">
                <a:noFill/>
                <a:miter lim="800000"/>
                <a:headEnd/>
                <a:tailEnd/>
              </a:ln>
            </p:spPr>
            <p:txBody>
              <a:bodyPr/>
              <a:lstStyle/>
              <a:p>
                <a:pPr>
                  <a:defRPr/>
                </a:pPr>
                <a:endParaRPr lang="en-US" dirty="0"/>
              </a:p>
            </p:txBody>
          </p:sp>
          <p:sp>
            <p:nvSpPr>
              <p:cNvPr id="542541" name="Rectangle 1869"/>
              <p:cNvSpPr>
                <a:spLocks noChangeArrowheads="1"/>
              </p:cNvSpPr>
              <p:nvPr userDrawn="1"/>
            </p:nvSpPr>
            <p:spPr bwMode="auto">
              <a:xfrm>
                <a:off x="3939" y="3178"/>
                <a:ext cx="118" cy="6"/>
              </a:xfrm>
              <a:prstGeom prst="rect">
                <a:avLst/>
              </a:prstGeom>
              <a:solidFill>
                <a:srgbClr val="DFC793"/>
              </a:solidFill>
              <a:ln w="0">
                <a:noFill/>
                <a:miter lim="800000"/>
                <a:headEnd/>
                <a:tailEnd/>
              </a:ln>
            </p:spPr>
            <p:txBody>
              <a:bodyPr/>
              <a:lstStyle/>
              <a:p>
                <a:pPr>
                  <a:defRPr/>
                </a:pPr>
                <a:endParaRPr lang="en-US" dirty="0"/>
              </a:p>
            </p:txBody>
          </p:sp>
          <p:sp>
            <p:nvSpPr>
              <p:cNvPr id="542542" name="Rectangle 1870"/>
              <p:cNvSpPr>
                <a:spLocks noChangeArrowheads="1"/>
              </p:cNvSpPr>
              <p:nvPr userDrawn="1"/>
            </p:nvSpPr>
            <p:spPr bwMode="auto">
              <a:xfrm>
                <a:off x="4437" y="3178"/>
                <a:ext cx="157" cy="6"/>
              </a:xfrm>
              <a:prstGeom prst="rect">
                <a:avLst/>
              </a:prstGeom>
              <a:solidFill>
                <a:srgbClr val="DFC793"/>
              </a:solidFill>
              <a:ln w="0">
                <a:noFill/>
                <a:miter lim="800000"/>
                <a:headEnd/>
                <a:tailEnd/>
              </a:ln>
            </p:spPr>
            <p:txBody>
              <a:bodyPr/>
              <a:lstStyle/>
              <a:p>
                <a:pPr>
                  <a:defRPr/>
                </a:pPr>
                <a:endParaRPr lang="en-US" dirty="0"/>
              </a:p>
            </p:txBody>
          </p:sp>
          <p:sp>
            <p:nvSpPr>
              <p:cNvPr id="542543" name="Rectangle 1871"/>
              <p:cNvSpPr>
                <a:spLocks noChangeArrowheads="1"/>
              </p:cNvSpPr>
              <p:nvPr userDrawn="1"/>
            </p:nvSpPr>
            <p:spPr bwMode="auto">
              <a:xfrm>
                <a:off x="5254" y="3178"/>
                <a:ext cx="185" cy="6"/>
              </a:xfrm>
              <a:prstGeom prst="rect">
                <a:avLst/>
              </a:prstGeom>
              <a:solidFill>
                <a:srgbClr val="DFC793"/>
              </a:solidFill>
              <a:ln w="0">
                <a:noFill/>
                <a:miter lim="800000"/>
                <a:headEnd/>
                <a:tailEnd/>
              </a:ln>
            </p:spPr>
            <p:txBody>
              <a:bodyPr/>
              <a:lstStyle/>
              <a:p>
                <a:pPr>
                  <a:defRPr/>
                </a:pPr>
                <a:endParaRPr lang="en-US" dirty="0"/>
              </a:p>
            </p:txBody>
          </p:sp>
          <p:sp>
            <p:nvSpPr>
              <p:cNvPr id="542544" name="Rectangle 1872"/>
              <p:cNvSpPr>
                <a:spLocks noChangeArrowheads="1"/>
              </p:cNvSpPr>
              <p:nvPr userDrawn="1"/>
            </p:nvSpPr>
            <p:spPr bwMode="auto">
              <a:xfrm>
                <a:off x="5769" y="3178"/>
                <a:ext cx="33" cy="6"/>
              </a:xfrm>
              <a:prstGeom prst="rect">
                <a:avLst/>
              </a:prstGeom>
              <a:solidFill>
                <a:srgbClr val="DFC793"/>
              </a:solidFill>
              <a:ln w="0">
                <a:noFill/>
                <a:miter lim="800000"/>
                <a:headEnd/>
                <a:tailEnd/>
              </a:ln>
            </p:spPr>
            <p:txBody>
              <a:bodyPr/>
              <a:lstStyle/>
              <a:p>
                <a:pPr>
                  <a:defRPr/>
                </a:pPr>
                <a:endParaRPr lang="en-US" dirty="0"/>
              </a:p>
            </p:txBody>
          </p:sp>
          <p:sp>
            <p:nvSpPr>
              <p:cNvPr id="542545" name="Rectangle 1873"/>
              <p:cNvSpPr>
                <a:spLocks noChangeArrowheads="1"/>
              </p:cNvSpPr>
              <p:nvPr userDrawn="1"/>
            </p:nvSpPr>
            <p:spPr bwMode="auto">
              <a:xfrm>
                <a:off x="3777" y="3184"/>
                <a:ext cx="95" cy="6"/>
              </a:xfrm>
              <a:prstGeom prst="rect">
                <a:avLst/>
              </a:prstGeom>
              <a:solidFill>
                <a:srgbClr val="DFC793"/>
              </a:solidFill>
              <a:ln w="0">
                <a:noFill/>
                <a:miter lim="800000"/>
                <a:headEnd/>
                <a:tailEnd/>
              </a:ln>
            </p:spPr>
            <p:txBody>
              <a:bodyPr/>
              <a:lstStyle/>
              <a:p>
                <a:pPr>
                  <a:defRPr/>
                </a:pPr>
                <a:endParaRPr lang="en-US" dirty="0"/>
              </a:p>
            </p:txBody>
          </p:sp>
          <p:sp>
            <p:nvSpPr>
              <p:cNvPr id="542546" name="Rectangle 1874"/>
              <p:cNvSpPr>
                <a:spLocks noChangeArrowheads="1"/>
              </p:cNvSpPr>
              <p:nvPr userDrawn="1"/>
            </p:nvSpPr>
            <p:spPr bwMode="auto">
              <a:xfrm>
                <a:off x="3917" y="3184"/>
                <a:ext cx="134" cy="6"/>
              </a:xfrm>
              <a:prstGeom prst="rect">
                <a:avLst/>
              </a:prstGeom>
              <a:solidFill>
                <a:srgbClr val="DFC793"/>
              </a:solidFill>
              <a:ln w="0">
                <a:noFill/>
                <a:miter lim="800000"/>
                <a:headEnd/>
                <a:tailEnd/>
              </a:ln>
            </p:spPr>
            <p:txBody>
              <a:bodyPr/>
              <a:lstStyle/>
              <a:p>
                <a:pPr>
                  <a:defRPr/>
                </a:pPr>
                <a:endParaRPr lang="en-US" dirty="0"/>
              </a:p>
            </p:txBody>
          </p:sp>
          <p:sp>
            <p:nvSpPr>
              <p:cNvPr id="542547" name="Rectangle 1875"/>
              <p:cNvSpPr>
                <a:spLocks noChangeArrowheads="1"/>
              </p:cNvSpPr>
              <p:nvPr userDrawn="1"/>
            </p:nvSpPr>
            <p:spPr bwMode="auto">
              <a:xfrm>
                <a:off x="4431" y="3184"/>
                <a:ext cx="163" cy="6"/>
              </a:xfrm>
              <a:prstGeom prst="rect">
                <a:avLst/>
              </a:prstGeom>
              <a:solidFill>
                <a:srgbClr val="DFC793"/>
              </a:solidFill>
              <a:ln w="0">
                <a:noFill/>
                <a:miter lim="800000"/>
                <a:headEnd/>
                <a:tailEnd/>
              </a:ln>
            </p:spPr>
            <p:txBody>
              <a:bodyPr/>
              <a:lstStyle/>
              <a:p>
                <a:pPr>
                  <a:defRPr/>
                </a:pPr>
                <a:endParaRPr lang="en-US" dirty="0"/>
              </a:p>
            </p:txBody>
          </p:sp>
          <p:sp>
            <p:nvSpPr>
              <p:cNvPr id="542548" name="Rectangle 1876"/>
              <p:cNvSpPr>
                <a:spLocks noChangeArrowheads="1"/>
              </p:cNvSpPr>
              <p:nvPr userDrawn="1"/>
            </p:nvSpPr>
            <p:spPr bwMode="auto">
              <a:xfrm>
                <a:off x="5237" y="3184"/>
                <a:ext cx="207" cy="6"/>
              </a:xfrm>
              <a:prstGeom prst="rect">
                <a:avLst/>
              </a:prstGeom>
              <a:solidFill>
                <a:srgbClr val="DFC793"/>
              </a:solidFill>
              <a:ln w="0">
                <a:noFill/>
                <a:miter lim="800000"/>
                <a:headEnd/>
                <a:tailEnd/>
              </a:ln>
            </p:spPr>
            <p:txBody>
              <a:bodyPr/>
              <a:lstStyle/>
              <a:p>
                <a:pPr>
                  <a:defRPr/>
                </a:pPr>
                <a:endParaRPr lang="en-US" dirty="0"/>
              </a:p>
            </p:txBody>
          </p:sp>
          <p:sp>
            <p:nvSpPr>
              <p:cNvPr id="542549" name="Rectangle 1877"/>
              <p:cNvSpPr>
                <a:spLocks noChangeArrowheads="1"/>
              </p:cNvSpPr>
              <p:nvPr userDrawn="1"/>
            </p:nvSpPr>
            <p:spPr bwMode="auto">
              <a:xfrm>
                <a:off x="5769" y="3184"/>
                <a:ext cx="33" cy="6"/>
              </a:xfrm>
              <a:prstGeom prst="rect">
                <a:avLst/>
              </a:prstGeom>
              <a:solidFill>
                <a:srgbClr val="DFC793"/>
              </a:solidFill>
              <a:ln w="0">
                <a:noFill/>
                <a:miter lim="800000"/>
                <a:headEnd/>
                <a:tailEnd/>
              </a:ln>
            </p:spPr>
            <p:txBody>
              <a:bodyPr/>
              <a:lstStyle/>
              <a:p>
                <a:pPr>
                  <a:defRPr/>
                </a:pPr>
                <a:endParaRPr lang="en-US" dirty="0"/>
              </a:p>
            </p:txBody>
          </p:sp>
          <p:sp>
            <p:nvSpPr>
              <p:cNvPr id="542550" name="Rectangle 1878"/>
              <p:cNvSpPr>
                <a:spLocks noChangeArrowheads="1"/>
              </p:cNvSpPr>
              <p:nvPr userDrawn="1"/>
            </p:nvSpPr>
            <p:spPr bwMode="auto">
              <a:xfrm>
                <a:off x="3782" y="3190"/>
                <a:ext cx="263" cy="5"/>
              </a:xfrm>
              <a:prstGeom prst="rect">
                <a:avLst/>
              </a:prstGeom>
              <a:solidFill>
                <a:srgbClr val="DFC793"/>
              </a:solidFill>
              <a:ln w="0">
                <a:noFill/>
                <a:miter lim="800000"/>
                <a:headEnd/>
                <a:tailEnd/>
              </a:ln>
            </p:spPr>
            <p:txBody>
              <a:bodyPr/>
              <a:lstStyle/>
              <a:p>
                <a:pPr>
                  <a:defRPr/>
                </a:pPr>
                <a:endParaRPr lang="en-US" dirty="0"/>
              </a:p>
            </p:txBody>
          </p:sp>
          <p:sp>
            <p:nvSpPr>
              <p:cNvPr id="542551" name="Rectangle 1879"/>
              <p:cNvSpPr>
                <a:spLocks noChangeArrowheads="1"/>
              </p:cNvSpPr>
              <p:nvPr userDrawn="1"/>
            </p:nvSpPr>
            <p:spPr bwMode="auto">
              <a:xfrm>
                <a:off x="4431" y="3190"/>
                <a:ext cx="157" cy="5"/>
              </a:xfrm>
              <a:prstGeom prst="rect">
                <a:avLst/>
              </a:prstGeom>
              <a:solidFill>
                <a:srgbClr val="DFC793"/>
              </a:solidFill>
              <a:ln w="0">
                <a:noFill/>
                <a:miter lim="800000"/>
                <a:headEnd/>
                <a:tailEnd/>
              </a:ln>
            </p:spPr>
            <p:txBody>
              <a:bodyPr/>
              <a:lstStyle/>
              <a:p>
                <a:pPr>
                  <a:defRPr/>
                </a:pPr>
                <a:endParaRPr lang="en-US" dirty="0"/>
              </a:p>
            </p:txBody>
          </p:sp>
          <p:sp>
            <p:nvSpPr>
              <p:cNvPr id="542552" name="Rectangle 1880"/>
              <p:cNvSpPr>
                <a:spLocks noChangeArrowheads="1"/>
              </p:cNvSpPr>
              <p:nvPr userDrawn="1"/>
            </p:nvSpPr>
            <p:spPr bwMode="auto">
              <a:xfrm>
                <a:off x="5226" y="3190"/>
                <a:ext cx="218" cy="5"/>
              </a:xfrm>
              <a:prstGeom prst="rect">
                <a:avLst/>
              </a:prstGeom>
              <a:solidFill>
                <a:srgbClr val="DFC793"/>
              </a:solidFill>
              <a:ln w="0">
                <a:noFill/>
                <a:miter lim="800000"/>
                <a:headEnd/>
                <a:tailEnd/>
              </a:ln>
            </p:spPr>
            <p:txBody>
              <a:bodyPr/>
              <a:lstStyle/>
              <a:p>
                <a:pPr>
                  <a:defRPr/>
                </a:pPr>
                <a:endParaRPr lang="en-US" dirty="0"/>
              </a:p>
            </p:txBody>
          </p:sp>
          <p:sp>
            <p:nvSpPr>
              <p:cNvPr id="542553" name="Rectangle 1881"/>
              <p:cNvSpPr>
                <a:spLocks noChangeArrowheads="1"/>
              </p:cNvSpPr>
              <p:nvPr userDrawn="1"/>
            </p:nvSpPr>
            <p:spPr bwMode="auto">
              <a:xfrm>
                <a:off x="5769" y="3190"/>
                <a:ext cx="33" cy="5"/>
              </a:xfrm>
              <a:prstGeom prst="rect">
                <a:avLst/>
              </a:prstGeom>
              <a:solidFill>
                <a:srgbClr val="DFC793"/>
              </a:solidFill>
              <a:ln w="0">
                <a:noFill/>
                <a:miter lim="800000"/>
                <a:headEnd/>
                <a:tailEnd/>
              </a:ln>
            </p:spPr>
            <p:txBody>
              <a:bodyPr/>
              <a:lstStyle/>
              <a:p>
                <a:pPr>
                  <a:defRPr/>
                </a:pPr>
                <a:endParaRPr lang="en-US" dirty="0"/>
              </a:p>
            </p:txBody>
          </p:sp>
          <p:sp>
            <p:nvSpPr>
              <p:cNvPr id="542554" name="Rectangle 1882"/>
              <p:cNvSpPr>
                <a:spLocks noChangeArrowheads="1"/>
              </p:cNvSpPr>
              <p:nvPr userDrawn="1"/>
            </p:nvSpPr>
            <p:spPr bwMode="auto">
              <a:xfrm>
                <a:off x="3788" y="3195"/>
                <a:ext cx="252" cy="6"/>
              </a:xfrm>
              <a:prstGeom prst="rect">
                <a:avLst/>
              </a:prstGeom>
              <a:solidFill>
                <a:srgbClr val="DFC793"/>
              </a:solidFill>
              <a:ln w="0">
                <a:noFill/>
                <a:miter lim="800000"/>
                <a:headEnd/>
                <a:tailEnd/>
              </a:ln>
            </p:spPr>
            <p:txBody>
              <a:bodyPr/>
              <a:lstStyle/>
              <a:p>
                <a:pPr>
                  <a:defRPr/>
                </a:pPr>
                <a:endParaRPr lang="en-US" dirty="0"/>
              </a:p>
            </p:txBody>
          </p:sp>
          <p:sp>
            <p:nvSpPr>
              <p:cNvPr id="542555" name="Rectangle 1883"/>
              <p:cNvSpPr>
                <a:spLocks noChangeArrowheads="1"/>
              </p:cNvSpPr>
              <p:nvPr userDrawn="1"/>
            </p:nvSpPr>
            <p:spPr bwMode="auto">
              <a:xfrm>
                <a:off x="4426" y="3195"/>
                <a:ext cx="162" cy="6"/>
              </a:xfrm>
              <a:prstGeom prst="rect">
                <a:avLst/>
              </a:prstGeom>
              <a:solidFill>
                <a:srgbClr val="DFC793"/>
              </a:solidFill>
              <a:ln w="0">
                <a:noFill/>
                <a:miter lim="800000"/>
                <a:headEnd/>
                <a:tailEnd/>
              </a:ln>
            </p:spPr>
            <p:txBody>
              <a:bodyPr/>
              <a:lstStyle/>
              <a:p>
                <a:pPr>
                  <a:defRPr/>
                </a:pPr>
                <a:endParaRPr lang="en-US" dirty="0"/>
              </a:p>
            </p:txBody>
          </p:sp>
          <p:sp>
            <p:nvSpPr>
              <p:cNvPr id="542556" name="Rectangle 1884"/>
              <p:cNvSpPr>
                <a:spLocks noChangeArrowheads="1"/>
              </p:cNvSpPr>
              <p:nvPr userDrawn="1"/>
            </p:nvSpPr>
            <p:spPr bwMode="auto">
              <a:xfrm>
                <a:off x="5215" y="3195"/>
                <a:ext cx="235" cy="6"/>
              </a:xfrm>
              <a:prstGeom prst="rect">
                <a:avLst/>
              </a:prstGeom>
              <a:solidFill>
                <a:srgbClr val="DFC793"/>
              </a:solidFill>
              <a:ln w="0">
                <a:noFill/>
                <a:miter lim="800000"/>
                <a:headEnd/>
                <a:tailEnd/>
              </a:ln>
            </p:spPr>
            <p:txBody>
              <a:bodyPr/>
              <a:lstStyle/>
              <a:p>
                <a:pPr>
                  <a:defRPr/>
                </a:pPr>
                <a:endParaRPr lang="en-US" dirty="0"/>
              </a:p>
            </p:txBody>
          </p:sp>
          <p:sp>
            <p:nvSpPr>
              <p:cNvPr id="542557" name="Rectangle 1885"/>
              <p:cNvSpPr>
                <a:spLocks noChangeArrowheads="1"/>
              </p:cNvSpPr>
              <p:nvPr userDrawn="1"/>
            </p:nvSpPr>
            <p:spPr bwMode="auto">
              <a:xfrm>
                <a:off x="5769" y="3195"/>
                <a:ext cx="33" cy="6"/>
              </a:xfrm>
              <a:prstGeom prst="rect">
                <a:avLst/>
              </a:prstGeom>
              <a:solidFill>
                <a:srgbClr val="DFC793"/>
              </a:solidFill>
              <a:ln w="0">
                <a:noFill/>
                <a:miter lim="800000"/>
                <a:headEnd/>
                <a:tailEnd/>
              </a:ln>
            </p:spPr>
            <p:txBody>
              <a:bodyPr/>
              <a:lstStyle/>
              <a:p>
                <a:pPr>
                  <a:defRPr/>
                </a:pPr>
                <a:endParaRPr lang="en-US" dirty="0"/>
              </a:p>
            </p:txBody>
          </p:sp>
          <p:sp>
            <p:nvSpPr>
              <p:cNvPr id="542558" name="Rectangle 1886"/>
              <p:cNvSpPr>
                <a:spLocks noChangeArrowheads="1"/>
              </p:cNvSpPr>
              <p:nvPr userDrawn="1"/>
            </p:nvSpPr>
            <p:spPr bwMode="auto">
              <a:xfrm>
                <a:off x="3793" y="3201"/>
                <a:ext cx="241" cy="5"/>
              </a:xfrm>
              <a:prstGeom prst="rect">
                <a:avLst/>
              </a:prstGeom>
              <a:solidFill>
                <a:srgbClr val="DFC793"/>
              </a:solidFill>
              <a:ln w="0">
                <a:noFill/>
                <a:miter lim="800000"/>
                <a:headEnd/>
                <a:tailEnd/>
              </a:ln>
            </p:spPr>
            <p:txBody>
              <a:bodyPr/>
              <a:lstStyle/>
              <a:p>
                <a:pPr>
                  <a:defRPr/>
                </a:pPr>
                <a:endParaRPr lang="en-US" dirty="0"/>
              </a:p>
            </p:txBody>
          </p:sp>
          <p:sp>
            <p:nvSpPr>
              <p:cNvPr id="542559" name="Rectangle 1887"/>
              <p:cNvSpPr>
                <a:spLocks noChangeArrowheads="1"/>
              </p:cNvSpPr>
              <p:nvPr userDrawn="1"/>
            </p:nvSpPr>
            <p:spPr bwMode="auto">
              <a:xfrm>
                <a:off x="4426" y="3201"/>
                <a:ext cx="157" cy="5"/>
              </a:xfrm>
              <a:prstGeom prst="rect">
                <a:avLst/>
              </a:prstGeom>
              <a:solidFill>
                <a:srgbClr val="DFC793"/>
              </a:solidFill>
              <a:ln w="0">
                <a:noFill/>
                <a:miter lim="800000"/>
                <a:headEnd/>
                <a:tailEnd/>
              </a:ln>
            </p:spPr>
            <p:txBody>
              <a:bodyPr/>
              <a:lstStyle/>
              <a:p>
                <a:pPr>
                  <a:defRPr/>
                </a:pPr>
                <a:endParaRPr lang="en-US" dirty="0"/>
              </a:p>
            </p:txBody>
          </p:sp>
          <p:sp>
            <p:nvSpPr>
              <p:cNvPr id="542560" name="Rectangle 1888"/>
              <p:cNvSpPr>
                <a:spLocks noChangeArrowheads="1"/>
              </p:cNvSpPr>
              <p:nvPr userDrawn="1"/>
            </p:nvSpPr>
            <p:spPr bwMode="auto">
              <a:xfrm>
                <a:off x="5198" y="3201"/>
                <a:ext cx="252" cy="5"/>
              </a:xfrm>
              <a:prstGeom prst="rect">
                <a:avLst/>
              </a:prstGeom>
              <a:solidFill>
                <a:srgbClr val="DFC793"/>
              </a:solidFill>
              <a:ln w="0">
                <a:noFill/>
                <a:miter lim="800000"/>
                <a:headEnd/>
                <a:tailEnd/>
              </a:ln>
            </p:spPr>
            <p:txBody>
              <a:bodyPr/>
              <a:lstStyle/>
              <a:p>
                <a:pPr>
                  <a:defRPr/>
                </a:pPr>
                <a:endParaRPr lang="en-US" dirty="0"/>
              </a:p>
            </p:txBody>
          </p:sp>
          <p:sp>
            <p:nvSpPr>
              <p:cNvPr id="542561" name="Rectangle 1889"/>
              <p:cNvSpPr>
                <a:spLocks noChangeArrowheads="1"/>
              </p:cNvSpPr>
              <p:nvPr userDrawn="1"/>
            </p:nvSpPr>
            <p:spPr bwMode="auto">
              <a:xfrm>
                <a:off x="5769" y="3201"/>
                <a:ext cx="33" cy="5"/>
              </a:xfrm>
              <a:prstGeom prst="rect">
                <a:avLst/>
              </a:prstGeom>
              <a:solidFill>
                <a:srgbClr val="DFC793"/>
              </a:solidFill>
              <a:ln w="0">
                <a:noFill/>
                <a:miter lim="800000"/>
                <a:headEnd/>
                <a:tailEnd/>
              </a:ln>
            </p:spPr>
            <p:txBody>
              <a:bodyPr/>
              <a:lstStyle/>
              <a:p>
                <a:pPr>
                  <a:defRPr/>
                </a:pPr>
                <a:endParaRPr lang="en-US" dirty="0"/>
              </a:p>
            </p:txBody>
          </p:sp>
          <p:sp>
            <p:nvSpPr>
              <p:cNvPr id="542562" name="Rectangle 1890"/>
              <p:cNvSpPr>
                <a:spLocks noChangeArrowheads="1"/>
              </p:cNvSpPr>
              <p:nvPr userDrawn="1"/>
            </p:nvSpPr>
            <p:spPr bwMode="auto">
              <a:xfrm>
                <a:off x="3799" y="3206"/>
                <a:ext cx="230" cy="6"/>
              </a:xfrm>
              <a:prstGeom prst="rect">
                <a:avLst/>
              </a:prstGeom>
              <a:solidFill>
                <a:srgbClr val="DFC793"/>
              </a:solidFill>
              <a:ln w="0">
                <a:noFill/>
                <a:miter lim="800000"/>
                <a:headEnd/>
                <a:tailEnd/>
              </a:ln>
            </p:spPr>
            <p:txBody>
              <a:bodyPr/>
              <a:lstStyle/>
              <a:p>
                <a:pPr>
                  <a:defRPr/>
                </a:pPr>
                <a:endParaRPr lang="en-US" dirty="0"/>
              </a:p>
            </p:txBody>
          </p:sp>
          <p:sp>
            <p:nvSpPr>
              <p:cNvPr id="542563" name="Rectangle 1891"/>
              <p:cNvSpPr>
                <a:spLocks noChangeArrowheads="1"/>
              </p:cNvSpPr>
              <p:nvPr userDrawn="1"/>
            </p:nvSpPr>
            <p:spPr bwMode="auto">
              <a:xfrm>
                <a:off x="4420" y="3206"/>
                <a:ext cx="163" cy="6"/>
              </a:xfrm>
              <a:prstGeom prst="rect">
                <a:avLst/>
              </a:prstGeom>
              <a:solidFill>
                <a:srgbClr val="DFC793"/>
              </a:solidFill>
              <a:ln w="0">
                <a:noFill/>
                <a:miter lim="800000"/>
                <a:headEnd/>
                <a:tailEnd/>
              </a:ln>
            </p:spPr>
            <p:txBody>
              <a:bodyPr/>
              <a:lstStyle/>
              <a:p>
                <a:pPr>
                  <a:defRPr/>
                </a:pPr>
                <a:endParaRPr lang="en-US" dirty="0"/>
              </a:p>
            </p:txBody>
          </p:sp>
          <p:sp>
            <p:nvSpPr>
              <p:cNvPr id="542564" name="Rectangle 1892"/>
              <p:cNvSpPr>
                <a:spLocks noChangeArrowheads="1"/>
              </p:cNvSpPr>
              <p:nvPr userDrawn="1"/>
            </p:nvSpPr>
            <p:spPr bwMode="auto">
              <a:xfrm>
                <a:off x="5187" y="3206"/>
                <a:ext cx="263" cy="6"/>
              </a:xfrm>
              <a:prstGeom prst="rect">
                <a:avLst/>
              </a:prstGeom>
              <a:solidFill>
                <a:srgbClr val="DFC793"/>
              </a:solidFill>
              <a:ln w="0">
                <a:noFill/>
                <a:miter lim="800000"/>
                <a:headEnd/>
                <a:tailEnd/>
              </a:ln>
            </p:spPr>
            <p:txBody>
              <a:bodyPr/>
              <a:lstStyle/>
              <a:p>
                <a:pPr>
                  <a:defRPr/>
                </a:pPr>
                <a:endParaRPr lang="en-US" dirty="0"/>
              </a:p>
            </p:txBody>
          </p:sp>
          <p:sp>
            <p:nvSpPr>
              <p:cNvPr id="542565" name="Rectangle 1893"/>
              <p:cNvSpPr>
                <a:spLocks noChangeArrowheads="1"/>
              </p:cNvSpPr>
              <p:nvPr userDrawn="1"/>
            </p:nvSpPr>
            <p:spPr bwMode="auto">
              <a:xfrm>
                <a:off x="5769" y="3206"/>
                <a:ext cx="33" cy="6"/>
              </a:xfrm>
              <a:prstGeom prst="rect">
                <a:avLst/>
              </a:prstGeom>
              <a:solidFill>
                <a:srgbClr val="DFC793"/>
              </a:solidFill>
              <a:ln w="0">
                <a:noFill/>
                <a:miter lim="800000"/>
                <a:headEnd/>
                <a:tailEnd/>
              </a:ln>
            </p:spPr>
            <p:txBody>
              <a:bodyPr/>
              <a:lstStyle/>
              <a:p>
                <a:pPr>
                  <a:defRPr/>
                </a:pPr>
                <a:endParaRPr lang="en-US" dirty="0"/>
              </a:p>
            </p:txBody>
          </p:sp>
          <p:sp>
            <p:nvSpPr>
              <p:cNvPr id="542566" name="Rectangle 1894"/>
              <p:cNvSpPr>
                <a:spLocks noChangeArrowheads="1"/>
              </p:cNvSpPr>
              <p:nvPr userDrawn="1"/>
            </p:nvSpPr>
            <p:spPr bwMode="auto">
              <a:xfrm>
                <a:off x="3805" y="3212"/>
                <a:ext cx="224" cy="6"/>
              </a:xfrm>
              <a:prstGeom prst="rect">
                <a:avLst/>
              </a:prstGeom>
              <a:solidFill>
                <a:srgbClr val="DFC793"/>
              </a:solidFill>
              <a:ln w="0">
                <a:noFill/>
                <a:miter lim="800000"/>
                <a:headEnd/>
                <a:tailEnd/>
              </a:ln>
            </p:spPr>
            <p:txBody>
              <a:bodyPr/>
              <a:lstStyle/>
              <a:p>
                <a:pPr>
                  <a:defRPr/>
                </a:pPr>
                <a:endParaRPr lang="en-US" dirty="0"/>
              </a:p>
            </p:txBody>
          </p:sp>
          <p:sp>
            <p:nvSpPr>
              <p:cNvPr id="542567" name="Rectangle 1895"/>
              <p:cNvSpPr>
                <a:spLocks noChangeArrowheads="1"/>
              </p:cNvSpPr>
              <p:nvPr userDrawn="1"/>
            </p:nvSpPr>
            <p:spPr bwMode="auto">
              <a:xfrm>
                <a:off x="4420" y="3212"/>
                <a:ext cx="157" cy="6"/>
              </a:xfrm>
              <a:prstGeom prst="rect">
                <a:avLst/>
              </a:prstGeom>
              <a:solidFill>
                <a:srgbClr val="DFC793"/>
              </a:solidFill>
              <a:ln w="0">
                <a:noFill/>
                <a:miter lim="800000"/>
                <a:headEnd/>
                <a:tailEnd/>
              </a:ln>
            </p:spPr>
            <p:txBody>
              <a:bodyPr/>
              <a:lstStyle/>
              <a:p>
                <a:pPr>
                  <a:defRPr/>
                </a:pPr>
                <a:endParaRPr lang="en-US" dirty="0"/>
              </a:p>
            </p:txBody>
          </p:sp>
          <p:sp>
            <p:nvSpPr>
              <p:cNvPr id="542568" name="Rectangle 1896"/>
              <p:cNvSpPr>
                <a:spLocks noChangeArrowheads="1"/>
              </p:cNvSpPr>
              <p:nvPr userDrawn="1"/>
            </p:nvSpPr>
            <p:spPr bwMode="auto">
              <a:xfrm>
                <a:off x="5170" y="3212"/>
                <a:ext cx="285" cy="6"/>
              </a:xfrm>
              <a:prstGeom prst="rect">
                <a:avLst/>
              </a:prstGeom>
              <a:solidFill>
                <a:srgbClr val="DFC793"/>
              </a:solidFill>
              <a:ln w="0">
                <a:noFill/>
                <a:miter lim="800000"/>
                <a:headEnd/>
                <a:tailEnd/>
              </a:ln>
            </p:spPr>
            <p:txBody>
              <a:bodyPr/>
              <a:lstStyle/>
              <a:p>
                <a:pPr>
                  <a:defRPr/>
                </a:pPr>
                <a:endParaRPr lang="en-US" dirty="0"/>
              </a:p>
            </p:txBody>
          </p:sp>
          <p:sp>
            <p:nvSpPr>
              <p:cNvPr id="542569" name="Rectangle 1897"/>
              <p:cNvSpPr>
                <a:spLocks noChangeArrowheads="1"/>
              </p:cNvSpPr>
              <p:nvPr userDrawn="1"/>
            </p:nvSpPr>
            <p:spPr bwMode="auto">
              <a:xfrm>
                <a:off x="5769" y="3212"/>
                <a:ext cx="33" cy="6"/>
              </a:xfrm>
              <a:prstGeom prst="rect">
                <a:avLst/>
              </a:prstGeom>
              <a:solidFill>
                <a:srgbClr val="DFC793"/>
              </a:solidFill>
              <a:ln w="0">
                <a:noFill/>
                <a:miter lim="800000"/>
                <a:headEnd/>
                <a:tailEnd/>
              </a:ln>
            </p:spPr>
            <p:txBody>
              <a:bodyPr/>
              <a:lstStyle/>
              <a:p>
                <a:pPr>
                  <a:defRPr/>
                </a:pPr>
                <a:endParaRPr lang="en-US" dirty="0"/>
              </a:p>
            </p:txBody>
          </p:sp>
          <p:sp>
            <p:nvSpPr>
              <p:cNvPr id="542570" name="Rectangle 1898"/>
              <p:cNvSpPr>
                <a:spLocks noChangeArrowheads="1"/>
              </p:cNvSpPr>
              <p:nvPr userDrawn="1"/>
            </p:nvSpPr>
            <p:spPr bwMode="auto">
              <a:xfrm>
                <a:off x="3810" y="3218"/>
                <a:ext cx="219" cy="5"/>
              </a:xfrm>
              <a:prstGeom prst="rect">
                <a:avLst/>
              </a:prstGeom>
              <a:solidFill>
                <a:srgbClr val="DFC793"/>
              </a:solidFill>
              <a:ln w="0">
                <a:noFill/>
                <a:miter lim="800000"/>
                <a:headEnd/>
                <a:tailEnd/>
              </a:ln>
            </p:spPr>
            <p:txBody>
              <a:bodyPr/>
              <a:lstStyle/>
              <a:p>
                <a:pPr>
                  <a:defRPr/>
                </a:pPr>
                <a:endParaRPr lang="en-US" dirty="0"/>
              </a:p>
            </p:txBody>
          </p:sp>
          <p:sp>
            <p:nvSpPr>
              <p:cNvPr id="542571" name="Rectangle 1899"/>
              <p:cNvSpPr>
                <a:spLocks noChangeArrowheads="1"/>
              </p:cNvSpPr>
              <p:nvPr userDrawn="1"/>
            </p:nvSpPr>
            <p:spPr bwMode="auto">
              <a:xfrm>
                <a:off x="4420" y="3218"/>
                <a:ext cx="157" cy="5"/>
              </a:xfrm>
              <a:prstGeom prst="rect">
                <a:avLst/>
              </a:prstGeom>
              <a:solidFill>
                <a:srgbClr val="DFC793"/>
              </a:solidFill>
              <a:ln w="0">
                <a:noFill/>
                <a:miter lim="800000"/>
                <a:headEnd/>
                <a:tailEnd/>
              </a:ln>
            </p:spPr>
            <p:txBody>
              <a:bodyPr/>
              <a:lstStyle/>
              <a:p>
                <a:pPr>
                  <a:defRPr/>
                </a:pPr>
                <a:endParaRPr lang="en-US" dirty="0"/>
              </a:p>
            </p:txBody>
          </p:sp>
          <p:sp>
            <p:nvSpPr>
              <p:cNvPr id="542572" name="Rectangle 1900"/>
              <p:cNvSpPr>
                <a:spLocks noChangeArrowheads="1"/>
              </p:cNvSpPr>
              <p:nvPr userDrawn="1"/>
            </p:nvSpPr>
            <p:spPr bwMode="auto">
              <a:xfrm>
                <a:off x="5159" y="3218"/>
                <a:ext cx="296" cy="5"/>
              </a:xfrm>
              <a:prstGeom prst="rect">
                <a:avLst/>
              </a:prstGeom>
              <a:solidFill>
                <a:srgbClr val="DFC793"/>
              </a:solidFill>
              <a:ln w="0">
                <a:noFill/>
                <a:miter lim="800000"/>
                <a:headEnd/>
                <a:tailEnd/>
              </a:ln>
            </p:spPr>
            <p:txBody>
              <a:bodyPr/>
              <a:lstStyle/>
              <a:p>
                <a:pPr>
                  <a:defRPr/>
                </a:pPr>
                <a:endParaRPr lang="en-US" dirty="0"/>
              </a:p>
            </p:txBody>
          </p:sp>
          <p:sp>
            <p:nvSpPr>
              <p:cNvPr id="542573" name="Rectangle 1901"/>
              <p:cNvSpPr>
                <a:spLocks noChangeArrowheads="1"/>
              </p:cNvSpPr>
              <p:nvPr userDrawn="1"/>
            </p:nvSpPr>
            <p:spPr bwMode="auto">
              <a:xfrm>
                <a:off x="5769" y="3218"/>
                <a:ext cx="33" cy="5"/>
              </a:xfrm>
              <a:prstGeom prst="rect">
                <a:avLst/>
              </a:prstGeom>
              <a:solidFill>
                <a:srgbClr val="DFC793"/>
              </a:solidFill>
              <a:ln w="0">
                <a:noFill/>
                <a:miter lim="800000"/>
                <a:headEnd/>
                <a:tailEnd/>
              </a:ln>
            </p:spPr>
            <p:txBody>
              <a:bodyPr/>
              <a:lstStyle/>
              <a:p>
                <a:pPr>
                  <a:defRPr/>
                </a:pPr>
                <a:endParaRPr lang="en-US" dirty="0"/>
              </a:p>
            </p:txBody>
          </p:sp>
          <p:sp>
            <p:nvSpPr>
              <p:cNvPr id="542574" name="Rectangle 1902"/>
              <p:cNvSpPr>
                <a:spLocks noChangeArrowheads="1"/>
              </p:cNvSpPr>
              <p:nvPr userDrawn="1"/>
            </p:nvSpPr>
            <p:spPr bwMode="auto">
              <a:xfrm>
                <a:off x="3816" y="3223"/>
                <a:ext cx="207" cy="6"/>
              </a:xfrm>
              <a:prstGeom prst="rect">
                <a:avLst/>
              </a:prstGeom>
              <a:solidFill>
                <a:srgbClr val="DFC793"/>
              </a:solidFill>
              <a:ln w="0">
                <a:noFill/>
                <a:miter lim="800000"/>
                <a:headEnd/>
                <a:tailEnd/>
              </a:ln>
            </p:spPr>
            <p:txBody>
              <a:bodyPr/>
              <a:lstStyle/>
              <a:p>
                <a:pPr>
                  <a:defRPr/>
                </a:pPr>
                <a:endParaRPr lang="en-US" dirty="0"/>
              </a:p>
            </p:txBody>
          </p:sp>
          <p:sp>
            <p:nvSpPr>
              <p:cNvPr id="542575" name="Rectangle 1903"/>
              <p:cNvSpPr>
                <a:spLocks noChangeArrowheads="1"/>
              </p:cNvSpPr>
              <p:nvPr userDrawn="1"/>
            </p:nvSpPr>
            <p:spPr bwMode="auto">
              <a:xfrm>
                <a:off x="4415" y="3223"/>
                <a:ext cx="162" cy="6"/>
              </a:xfrm>
              <a:prstGeom prst="rect">
                <a:avLst/>
              </a:prstGeom>
              <a:solidFill>
                <a:srgbClr val="DFC793"/>
              </a:solidFill>
              <a:ln w="0">
                <a:noFill/>
                <a:miter lim="800000"/>
                <a:headEnd/>
                <a:tailEnd/>
              </a:ln>
            </p:spPr>
            <p:txBody>
              <a:bodyPr/>
              <a:lstStyle/>
              <a:p>
                <a:pPr>
                  <a:defRPr/>
                </a:pPr>
                <a:endParaRPr lang="en-US" dirty="0"/>
              </a:p>
            </p:txBody>
          </p:sp>
          <p:sp>
            <p:nvSpPr>
              <p:cNvPr id="542576" name="Rectangle 1904"/>
              <p:cNvSpPr>
                <a:spLocks noChangeArrowheads="1"/>
              </p:cNvSpPr>
              <p:nvPr userDrawn="1"/>
            </p:nvSpPr>
            <p:spPr bwMode="auto">
              <a:xfrm>
                <a:off x="5148" y="3223"/>
                <a:ext cx="313" cy="6"/>
              </a:xfrm>
              <a:prstGeom prst="rect">
                <a:avLst/>
              </a:prstGeom>
              <a:solidFill>
                <a:srgbClr val="DFC793"/>
              </a:solidFill>
              <a:ln w="0">
                <a:noFill/>
                <a:miter lim="800000"/>
                <a:headEnd/>
                <a:tailEnd/>
              </a:ln>
            </p:spPr>
            <p:txBody>
              <a:bodyPr/>
              <a:lstStyle/>
              <a:p>
                <a:pPr>
                  <a:defRPr/>
                </a:pPr>
                <a:endParaRPr lang="en-US" dirty="0"/>
              </a:p>
            </p:txBody>
          </p:sp>
          <p:sp>
            <p:nvSpPr>
              <p:cNvPr id="542577" name="Rectangle 1905"/>
              <p:cNvSpPr>
                <a:spLocks noChangeArrowheads="1"/>
              </p:cNvSpPr>
              <p:nvPr userDrawn="1"/>
            </p:nvSpPr>
            <p:spPr bwMode="auto">
              <a:xfrm>
                <a:off x="5769" y="3223"/>
                <a:ext cx="33" cy="6"/>
              </a:xfrm>
              <a:prstGeom prst="rect">
                <a:avLst/>
              </a:prstGeom>
              <a:solidFill>
                <a:srgbClr val="DFC793"/>
              </a:solidFill>
              <a:ln w="0">
                <a:noFill/>
                <a:miter lim="800000"/>
                <a:headEnd/>
                <a:tailEnd/>
              </a:ln>
            </p:spPr>
            <p:txBody>
              <a:bodyPr/>
              <a:lstStyle/>
              <a:p>
                <a:pPr>
                  <a:defRPr/>
                </a:pPr>
                <a:endParaRPr lang="en-US" dirty="0"/>
              </a:p>
            </p:txBody>
          </p:sp>
          <p:sp>
            <p:nvSpPr>
              <p:cNvPr id="542578" name="Rectangle 1906"/>
              <p:cNvSpPr>
                <a:spLocks noChangeArrowheads="1"/>
              </p:cNvSpPr>
              <p:nvPr userDrawn="1"/>
            </p:nvSpPr>
            <p:spPr bwMode="auto">
              <a:xfrm>
                <a:off x="3821" y="3229"/>
                <a:ext cx="202" cy="5"/>
              </a:xfrm>
              <a:prstGeom prst="rect">
                <a:avLst/>
              </a:prstGeom>
              <a:solidFill>
                <a:srgbClr val="DFC793"/>
              </a:solidFill>
              <a:ln w="0">
                <a:noFill/>
                <a:miter lim="800000"/>
                <a:headEnd/>
                <a:tailEnd/>
              </a:ln>
            </p:spPr>
            <p:txBody>
              <a:bodyPr/>
              <a:lstStyle/>
              <a:p>
                <a:pPr>
                  <a:defRPr/>
                </a:pPr>
                <a:endParaRPr lang="en-US" dirty="0"/>
              </a:p>
            </p:txBody>
          </p:sp>
          <p:sp>
            <p:nvSpPr>
              <p:cNvPr id="542579" name="Rectangle 1907"/>
              <p:cNvSpPr>
                <a:spLocks noChangeArrowheads="1"/>
              </p:cNvSpPr>
              <p:nvPr userDrawn="1"/>
            </p:nvSpPr>
            <p:spPr bwMode="auto">
              <a:xfrm>
                <a:off x="4415" y="3229"/>
                <a:ext cx="156" cy="5"/>
              </a:xfrm>
              <a:prstGeom prst="rect">
                <a:avLst/>
              </a:prstGeom>
              <a:solidFill>
                <a:srgbClr val="DFC793"/>
              </a:solidFill>
              <a:ln w="0">
                <a:noFill/>
                <a:miter lim="800000"/>
                <a:headEnd/>
                <a:tailEnd/>
              </a:ln>
            </p:spPr>
            <p:txBody>
              <a:bodyPr/>
              <a:lstStyle/>
              <a:p>
                <a:pPr>
                  <a:defRPr/>
                </a:pPr>
                <a:endParaRPr lang="en-US" dirty="0"/>
              </a:p>
            </p:txBody>
          </p:sp>
          <p:sp>
            <p:nvSpPr>
              <p:cNvPr id="542580" name="Rectangle 1908"/>
              <p:cNvSpPr>
                <a:spLocks noChangeArrowheads="1"/>
              </p:cNvSpPr>
              <p:nvPr userDrawn="1"/>
            </p:nvSpPr>
            <p:spPr bwMode="auto">
              <a:xfrm>
                <a:off x="5131" y="3229"/>
                <a:ext cx="330" cy="5"/>
              </a:xfrm>
              <a:prstGeom prst="rect">
                <a:avLst/>
              </a:prstGeom>
              <a:solidFill>
                <a:srgbClr val="DFC793"/>
              </a:solidFill>
              <a:ln w="0">
                <a:noFill/>
                <a:miter lim="800000"/>
                <a:headEnd/>
                <a:tailEnd/>
              </a:ln>
            </p:spPr>
            <p:txBody>
              <a:bodyPr/>
              <a:lstStyle/>
              <a:p>
                <a:pPr>
                  <a:defRPr/>
                </a:pPr>
                <a:endParaRPr lang="en-US" dirty="0"/>
              </a:p>
            </p:txBody>
          </p:sp>
          <p:sp>
            <p:nvSpPr>
              <p:cNvPr id="542581" name="Rectangle 1909"/>
              <p:cNvSpPr>
                <a:spLocks noChangeArrowheads="1"/>
              </p:cNvSpPr>
              <p:nvPr userDrawn="1"/>
            </p:nvSpPr>
            <p:spPr bwMode="auto">
              <a:xfrm>
                <a:off x="5769" y="3229"/>
                <a:ext cx="33" cy="5"/>
              </a:xfrm>
              <a:prstGeom prst="rect">
                <a:avLst/>
              </a:prstGeom>
              <a:solidFill>
                <a:srgbClr val="DFC793"/>
              </a:solidFill>
              <a:ln w="0">
                <a:noFill/>
                <a:miter lim="800000"/>
                <a:headEnd/>
                <a:tailEnd/>
              </a:ln>
            </p:spPr>
            <p:txBody>
              <a:bodyPr/>
              <a:lstStyle/>
              <a:p>
                <a:pPr>
                  <a:defRPr/>
                </a:pPr>
                <a:endParaRPr lang="en-US" dirty="0"/>
              </a:p>
            </p:txBody>
          </p:sp>
          <p:sp>
            <p:nvSpPr>
              <p:cNvPr id="542582" name="Rectangle 1910"/>
              <p:cNvSpPr>
                <a:spLocks noChangeArrowheads="1"/>
              </p:cNvSpPr>
              <p:nvPr userDrawn="1"/>
            </p:nvSpPr>
            <p:spPr bwMode="auto">
              <a:xfrm>
                <a:off x="3827" y="3234"/>
                <a:ext cx="196" cy="6"/>
              </a:xfrm>
              <a:prstGeom prst="rect">
                <a:avLst/>
              </a:prstGeom>
              <a:solidFill>
                <a:srgbClr val="DFC793"/>
              </a:solidFill>
              <a:ln w="0">
                <a:noFill/>
                <a:miter lim="800000"/>
                <a:headEnd/>
                <a:tailEnd/>
              </a:ln>
            </p:spPr>
            <p:txBody>
              <a:bodyPr/>
              <a:lstStyle/>
              <a:p>
                <a:pPr>
                  <a:defRPr/>
                </a:pPr>
                <a:endParaRPr lang="en-US" dirty="0"/>
              </a:p>
            </p:txBody>
          </p:sp>
          <p:sp>
            <p:nvSpPr>
              <p:cNvPr id="542583" name="Rectangle 1911"/>
              <p:cNvSpPr>
                <a:spLocks noChangeArrowheads="1"/>
              </p:cNvSpPr>
              <p:nvPr userDrawn="1"/>
            </p:nvSpPr>
            <p:spPr bwMode="auto">
              <a:xfrm>
                <a:off x="4409" y="3234"/>
                <a:ext cx="162" cy="6"/>
              </a:xfrm>
              <a:prstGeom prst="rect">
                <a:avLst/>
              </a:prstGeom>
              <a:solidFill>
                <a:srgbClr val="DFC793"/>
              </a:solidFill>
              <a:ln w="0">
                <a:noFill/>
                <a:miter lim="800000"/>
                <a:headEnd/>
                <a:tailEnd/>
              </a:ln>
            </p:spPr>
            <p:txBody>
              <a:bodyPr/>
              <a:lstStyle/>
              <a:p>
                <a:pPr>
                  <a:defRPr/>
                </a:pPr>
                <a:endParaRPr lang="en-US" dirty="0"/>
              </a:p>
            </p:txBody>
          </p:sp>
          <p:sp>
            <p:nvSpPr>
              <p:cNvPr id="542584" name="Rectangle 1912"/>
              <p:cNvSpPr>
                <a:spLocks noChangeArrowheads="1"/>
              </p:cNvSpPr>
              <p:nvPr userDrawn="1"/>
            </p:nvSpPr>
            <p:spPr bwMode="auto">
              <a:xfrm>
                <a:off x="5120" y="3234"/>
                <a:ext cx="341" cy="6"/>
              </a:xfrm>
              <a:prstGeom prst="rect">
                <a:avLst/>
              </a:prstGeom>
              <a:solidFill>
                <a:srgbClr val="DFC793"/>
              </a:solidFill>
              <a:ln w="0">
                <a:noFill/>
                <a:miter lim="800000"/>
                <a:headEnd/>
                <a:tailEnd/>
              </a:ln>
            </p:spPr>
            <p:txBody>
              <a:bodyPr/>
              <a:lstStyle/>
              <a:p>
                <a:pPr>
                  <a:defRPr/>
                </a:pPr>
                <a:endParaRPr lang="en-US" dirty="0"/>
              </a:p>
            </p:txBody>
          </p:sp>
          <p:sp>
            <p:nvSpPr>
              <p:cNvPr id="542585" name="Rectangle 1913"/>
              <p:cNvSpPr>
                <a:spLocks noChangeArrowheads="1"/>
              </p:cNvSpPr>
              <p:nvPr userDrawn="1"/>
            </p:nvSpPr>
            <p:spPr bwMode="auto">
              <a:xfrm>
                <a:off x="5769" y="3234"/>
                <a:ext cx="33" cy="6"/>
              </a:xfrm>
              <a:prstGeom prst="rect">
                <a:avLst/>
              </a:prstGeom>
              <a:solidFill>
                <a:srgbClr val="DFC793"/>
              </a:solidFill>
              <a:ln w="0">
                <a:noFill/>
                <a:miter lim="800000"/>
                <a:headEnd/>
                <a:tailEnd/>
              </a:ln>
            </p:spPr>
            <p:txBody>
              <a:bodyPr/>
              <a:lstStyle/>
              <a:p>
                <a:pPr>
                  <a:defRPr/>
                </a:pPr>
                <a:endParaRPr lang="en-US" dirty="0"/>
              </a:p>
            </p:txBody>
          </p:sp>
          <p:sp>
            <p:nvSpPr>
              <p:cNvPr id="542586" name="Rectangle 1914"/>
              <p:cNvSpPr>
                <a:spLocks noChangeArrowheads="1"/>
              </p:cNvSpPr>
              <p:nvPr userDrawn="1"/>
            </p:nvSpPr>
            <p:spPr bwMode="auto">
              <a:xfrm>
                <a:off x="3833" y="3240"/>
                <a:ext cx="184" cy="6"/>
              </a:xfrm>
              <a:prstGeom prst="rect">
                <a:avLst/>
              </a:prstGeom>
              <a:solidFill>
                <a:srgbClr val="DFC793"/>
              </a:solidFill>
              <a:ln w="0">
                <a:noFill/>
                <a:miter lim="800000"/>
                <a:headEnd/>
                <a:tailEnd/>
              </a:ln>
            </p:spPr>
            <p:txBody>
              <a:bodyPr/>
              <a:lstStyle/>
              <a:p>
                <a:pPr>
                  <a:defRPr/>
                </a:pPr>
                <a:endParaRPr lang="en-US" dirty="0"/>
              </a:p>
            </p:txBody>
          </p:sp>
          <p:sp>
            <p:nvSpPr>
              <p:cNvPr id="542587" name="Rectangle 1915"/>
              <p:cNvSpPr>
                <a:spLocks noChangeArrowheads="1"/>
              </p:cNvSpPr>
              <p:nvPr userDrawn="1"/>
            </p:nvSpPr>
            <p:spPr bwMode="auto">
              <a:xfrm>
                <a:off x="4409" y="3240"/>
                <a:ext cx="157" cy="6"/>
              </a:xfrm>
              <a:prstGeom prst="rect">
                <a:avLst/>
              </a:prstGeom>
              <a:solidFill>
                <a:srgbClr val="DFC793"/>
              </a:solidFill>
              <a:ln w="0">
                <a:noFill/>
                <a:miter lim="800000"/>
                <a:headEnd/>
                <a:tailEnd/>
              </a:ln>
            </p:spPr>
            <p:txBody>
              <a:bodyPr/>
              <a:lstStyle/>
              <a:p>
                <a:pPr>
                  <a:defRPr/>
                </a:pPr>
                <a:endParaRPr lang="en-US" dirty="0"/>
              </a:p>
            </p:txBody>
          </p:sp>
          <p:sp>
            <p:nvSpPr>
              <p:cNvPr id="542588" name="Rectangle 1916"/>
              <p:cNvSpPr>
                <a:spLocks noChangeArrowheads="1"/>
              </p:cNvSpPr>
              <p:nvPr userDrawn="1"/>
            </p:nvSpPr>
            <p:spPr bwMode="auto">
              <a:xfrm>
                <a:off x="5109" y="3240"/>
                <a:ext cx="358" cy="6"/>
              </a:xfrm>
              <a:prstGeom prst="rect">
                <a:avLst/>
              </a:prstGeom>
              <a:solidFill>
                <a:srgbClr val="DFC793"/>
              </a:solidFill>
              <a:ln w="0">
                <a:noFill/>
                <a:miter lim="800000"/>
                <a:headEnd/>
                <a:tailEnd/>
              </a:ln>
            </p:spPr>
            <p:txBody>
              <a:bodyPr/>
              <a:lstStyle/>
              <a:p>
                <a:pPr>
                  <a:defRPr/>
                </a:pPr>
                <a:endParaRPr lang="en-US" dirty="0"/>
              </a:p>
            </p:txBody>
          </p:sp>
          <p:sp>
            <p:nvSpPr>
              <p:cNvPr id="542589" name="Rectangle 1917"/>
              <p:cNvSpPr>
                <a:spLocks noChangeArrowheads="1"/>
              </p:cNvSpPr>
              <p:nvPr userDrawn="1"/>
            </p:nvSpPr>
            <p:spPr bwMode="auto">
              <a:xfrm>
                <a:off x="5769" y="3240"/>
                <a:ext cx="33" cy="6"/>
              </a:xfrm>
              <a:prstGeom prst="rect">
                <a:avLst/>
              </a:prstGeom>
              <a:solidFill>
                <a:srgbClr val="DFC793"/>
              </a:solidFill>
              <a:ln w="0">
                <a:noFill/>
                <a:miter lim="800000"/>
                <a:headEnd/>
                <a:tailEnd/>
              </a:ln>
            </p:spPr>
            <p:txBody>
              <a:bodyPr/>
              <a:lstStyle/>
              <a:p>
                <a:pPr>
                  <a:defRPr/>
                </a:pPr>
                <a:endParaRPr lang="en-US" dirty="0"/>
              </a:p>
            </p:txBody>
          </p:sp>
          <p:sp>
            <p:nvSpPr>
              <p:cNvPr id="542590" name="Rectangle 1918"/>
              <p:cNvSpPr>
                <a:spLocks noChangeArrowheads="1"/>
              </p:cNvSpPr>
              <p:nvPr userDrawn="1"/>
            </p:nvSpPr>
            <p:spPr bwMode="auto">
              <a:xfrm>
                <a:off x="3838" y="3246"/>
                <a:ext cx="179" cy="5"/>
              </a:xfrm>
              <a:prstGeom prst="rect">
                <a:avLst/>
              </a:prstGeom>
              <a:solidFill>
                <a:srgbClr val="DFC793"/>
              </a:solidFill>
              <a:ln w="0">
                <a:noFill/>
                <a:miter lim="800000"/>
                <a:headEnd/>
                <a:tailEnd/>
              </a:ln>
            </p:spPr>
            <p:txBody>
              <a:bodyPr/>
              <a:lstStyle/>
              <a:p>
                <a:pPr>
                  <a:defRPr/>
                </a:pPr>
                <a:endParaRPr lang="en-US" dirty="0"/>
              </a:p>
            </p:txBody>
          </p:sp>
          <p:sp>
            <p:nvSpPr>
              <p:cNvPr id="542591" name="Rectangle 1919"/>
              <p:cNvSpPr>
                <a:spLocks noChangeArrowheads="1"/>
              </p:cNvSpPr>
              <p:nvPr userDrawn="1"/>
            </p:nvSpPr>
            <p:spPr bwMode="auto">
              <a:xfrm>
                <a:off x="4409" y="3246"/>
                <a:ext cx="157" cy="5"/>
              </a:xfrm>
              <a:prstGeom prst="rect">
                <a:avLst/>
              </a:prstGeom>
              <a:solidFill>
                <a:srgbClr val="DFC793"/>
              </a:solidFill>
              <a:ln w="0">
                <a:noFill/>
                <a:miter lim="800000"/>
                <a:headEnd/>
                <a:tailEnd/>
              </a:ln>
            </p:spPr>
            <p:txBody>
              <a:bodyPr/>
              <a:lstStyle/>
              <a:p>
                <a:pPr>
                  <a:defRPr/>
                </a:pPr>
                <a:endParaRPr lang="en-US" dirty="0"/>
              </a:p>
            </p:txBody>
          </p:sp>
          <p:sp>
            <p:nvSpPr>
              <p:cNvPr id="542592" name="Rectangle 1920"/>
              <p:cNvSpPr>
                <a:spLocks noChangeArrowheads="1"/>
              </p:cNvSpPr>
              <p:nvPr userDrawn="1"/>
            </p:nvSpPr>
            <p:spPr bwMode="auto">
              <a:xfrm>
                <a:off x="5092" y="3246"/>
                <a:ext cx="375" cy="5"/>
              </a:xfrm>
              <a:prstGeom prst="rect">
                <a:avLst/>
              </a:prstGeom>
              <a:solidFill>
                <a:srgbClr val="DFC793"/>
              </a:solidFill>
              <a:ln w="0">
                <a:noFill/>
                <a:miter lim="800000"/>
                <a:headEnd/>
                <a:tailEnd/>
              </a:ln>
            </p:spPr>
            <p:txBody>
              <a:bodyPr/>
              <a:lstStyle/>
              <a:p>
                <a:pPr>
                  <a:defRPr/>
                </a:pPr>
                <a:endParaRPr lang="en-US" dirty="0"/>
              </a:p>
            </p:txBody>
          </p:sp>
          <p:sp>
            <p:nvSpPr>
              <p:cNvPr id="542593" name="Rectangle 1921"/>
              <p:cNvSpPr>
                <a:spLocks noChangeArrowheads="1"/>
              </p:cNvSpPr>
              <p:nvPr userDrawn="1"/>
            </p:nvSpPr>
            <p:spPr bwMode="auto">
              <a:xfrm>
                <a:off x="5769" y="3246"/>
                <a:ext cx="33" cy="5"/>
              </a:xfrm>
              <a:prstGeom prst="rect">
                <a:avLst/>
              </a:prstGeom>
              <a:solidFill>
                <a:srgbClr val="DFC793"/>
              </a:solidFill>
              <a:ln w="0">
                <a:noFill/>
                <a:miter lim="800000"/>
                <a:headEnd/>
                <a:tailEnd/>
              </a:ln>
            </p:spPr>
            <p:txBody>
              <a:bodyPr/>
              <a:lstStyle/>
              <a:p>
                <a:pPr>
                  <a:defRPr/>
                </a:pPr>
                <a:endParaRPr lang="en-US" dirty="0"/>
              </a:p>
            </p:txBody>
          </p:sp>
          <p:sp>
            <p:nvSpPr>
              <p:cNvPr id="542594" name="Rectangle 1922"/>
              <p:cNvSpPr>
                <a:spLocks noChangeArrowheads="1"/>
              </p:cNvSpPr>
              <p:nvPr userDrawn="1"/>
            </p:nvSpPr>
            <p:spPr bwMode="auto">
              <a:xfrm>
                <a:off x="3844" y="3251"/>
                <a:ext cx="173" cy="6"/>
              </a:xfrm>
              <a:prstGeom prst="rect">
                <a:avLst/>
              </a:prstGeom>
              <a:solidFill>
                <a:srgbClr val="DFC793"/>
              </a:solidFill>
              <a:ln w="0">
                <a:noFill/>
                <a:miter lim="800000"/>
                <a:headEnd/>
                <a:tailEnd/>
              </a:ln>
            </p:spPr>
            <p:txBody>
              <a:bodyPr/>
              <a:lstStyle/>
              <a:p>
                <a:pPr>
                  <a:defRPr/>
                </a:pPr>
                <a:endParaRPr lang="en-US" dirty="0"/>
              </a:p>
            </p:txBody>
          </p:sp>
          <p:sp>
            <p:nvSpPr>
              <p:cNvPr id="542595" name="Rectangle 1923"/>
              <p:cNvSpPr>
                <a:spLocks noChangeArrowheads="1"/>
              </p:cNvSpPr>
              <p:nvPr userDrawn="1"/>
            </p:nvSpPr>
            <p:spPr bwMode="auto">
              <a:xfrm>
                <a:off x="4403" y="3251"/>
                <a:ext cx="157" cy="6"/>
              </a:xfrm>
              <a:prstGeom prst="rect">
                <a:avLst/>
              </a:prstGeom>
              <a:solidFill>
                <a:srgbClr val="DFC793"/>
              </a:solidFill>
              <a:ln w="0">
                <a:noFill/>
                <a:miter lim="800000"/>
                <a:headEnd/>
                <a:tailEnd/>
              </a:ln>
            </p:spPr>
            <p:txBody>
              <a:bodyPr/>
              <a:lstStyle/>
              <a:p>
                <a:pPr>
                  <a:defRPr/>
                </a:pPr>
                <a:endParaRPr lang="en-US" dirty="0"/>
              </a:p>
            </p:txBody>
          </p:sp>
          <p:sp>
            <p:nvSpPr>
              <p:cNvPr id="542596" name="Rectangle 1924"/>
              <p:cNvSpPr>
                <a:spLocks noChangeArrowheads="1"/>
              </p:cNvSpPr>
              <p:nvPr userDrawn="1"/>
            </p:nvSpPr>
            <p:spPr bwMode="auto">
              <a:xfrm>
                <a:off x="5081" y="3251"/>
                <a:ext cx="391" cy="6"/>
              </a:xfrm>
              <a:prstGeom prst="rect">
                <a:avLst/>
              </a:prstGeom>
              <a:solidFill>
                <a:srgbClr val="DFC793"/>
              </a:solidFill>
              <a:ln w="0">
                <a:noFill/>
                <a:miter lim="800000"/>
                <a:headEnd/>
                <a:tailEnd/>
              </a:ln>
            </p:spPr>
            <p:txBody>
              <a:bodyPr/>
              <a:lstStyle/>
              <a:p>
                <a:pPr>
                  <a:defRPr/>
                </a:pPr>
                <a:endParaRPr lang="en-US" dirty="0"/>
              </a:p>
            </p:txBody>
          </p:sp>
          <p:sp>
            <p:nvSpPr>
              <p:cNvPr id="542597" name="Rectangle 1925"/>
              <p:cNvSpPr>
                <a:spLocks noChangeArrowheads="1"/>
              </p:cNvSpPr>
              <p:nvPr userDrawn="1"/>
            </p:nvSpPr>
            <p:spPr bwMode="auto">
              <a:xfrm>
                <a:off x="5769" y="3251"/>
                <a:ext cx="33" cy="6"/>
              </a:xfrm>
              <a:prstGeom prst="rect">
                <a:avLst/>
              </a:prstGeom>
              <a:solidFill>
                <a:srgbClr val="DFC793"/>
              </a:solidFill>
              <a:ln w="0">
                <a:noFill/>
                <a:miter lim="800000"/>
                <a:headEnd/>
                <a:tailEnd/>
              </a:ln>
            </p:spPr>
            <p:txBody>
              <a:bodyPr/>
              <a:lstStyle/>
              <a:p>
                <a:pPr>
                  <a:defRPr/>
                </a:pPr>
                <a:endParaRPr lang="en-US" dirty="0"/>
              </a:p>
            </p:txBody>
          </p:sp>
          <p:sp>
            <p:nvSpPr>
              <p:cNvPr id="542598" name="Rectangle 1926"/>
              <p:cNvSpPr>
                <a:spLocks noChangeArrowheads="1"/>
              </p:cNvSpPr>
              <p:nvPr userDrawn="1"/>
            </p:nvSpPr>
            <p:spPr bwMode="auto">
              <a:xfrm>
                <a:off x="3849" y="3257"/>
                <a:ext cx="163" cy="5"/>
              </a:xfrm>
              <a:prstGeom prst="rect">
                <a:avLst/>
              </a:prstGeom>
              <a:solidFill>
                <a:srgbClr val="DFC793"/>
              </a:solidFill>
              <a:ln w="0">
                <a:noFill/>
                <a:miter lim="800000"/>
                <a:headEnd/>
                <a:tailEnd/>
              </a:ln>
            </p:spPr>
            <p:txBody>
              <a:bodyPr/>
              <a:lstStyle/>
              <a:p>
                <a:pPr>
                  <a:defRPr/>
                </a:pPr>
                <a:endParaRPr lang="en-US" dirty="0"/>
              </a:p>
            </p:txBody>
          </p:sp>
          <p:sp>
            <p:nvSpPr>
              <p:cNvPr id="542599" name="Rectangle 1927"/>
              <p:cNvSpPr>
                <a:spLocks noChangeArrowheads="1"/>
              </p:cNvSpPr>
              <p:nvPr userDrawn="1"/>
            </p:nvSpPr>
            <p:spPr bwMode="auto">
              <a:xfrm>
                <a:off x="4403" y="3257"/>
                <a:ext cx="157" cy="5"/>
              </a:xfrm>
              <a:prstGeom prst="rect">
                <a:avLst/>
              </a:prstGeom>
              <a:solidFill>
                <a:srgbClr val="DFC793"/>
              </a:solidFill>
              <a:ln w="0">
                <a:noFill/>
                <a:miter lim="800000"/>
                <a:headEnd/>
                <a:tailEnd/>
              </a:ln>
            </p:spPr>
            <p:txBody>
              <a:bodyPr/>
              <a:lstStyle/>
              <a:p>
                <a:pPr>
                  <a:defRPr/>
                </a:pPr>
                <a:endParaRPr lang="en-US" dirty="0"/>
              </a:p>
            </p:txBody>
          </p:sp>
          <p:sp>
            <p:nvSpPr>
              <p:cNvPr id="542600" name="Rectangle 1928"/>
              <p:cNvSpPr>
                <a:spLocks noChangeArrowheads="1"/>
              </p:cNvSpPr>
              <p:nvPr userDrawn="1"/>
            </p:nvSpPr>
            <p:spPr bwMode="auto">
              <a:xfrm>
                <a:off x="5064" y="3257"/>
                <a:ext cx="408" cy="5"/>
              </a:xfrm>
              <a:prstGeom prst="rect">
                <a:avLst/>
              </a:prstGeom>
              <a:solidFill>
                <a:srgbClr val="DFC793"/>
              </a:solidFill>
              <a:ln w="0">
                <a:noFill/>
                <a:miter lim="800000"/>
                <a:headEnd/>
                <a:tailEnd/>
              </a:ln>
            </p:spPr>
            <p:txBody>
              <a:bodyPr/>
              <a:lstStyle/>
              <a:p>
                <a:pPr>
                  <a:defRPr/>
                </a:pPr>
                <a:endParaRPr lang="en-US" dirty="0"/>
              </a:p>
            </p:txBody>
          </p:sp>
          <p:sp>
            <p:nvSpPr>
              <p:cNvPr id="542601" name="Rectangle 1929"/>
              <p:cNvSpPr>
                <a:spLocks noChangeArrowheads="1"/>
              </p:cNvSpPr>
              <p:nvPr userDrawn="1"/>
            </p:nvSpPr>
            <p:spPr bwMode="auto">
              <a:xfrm>
                <a:off x="5769" y="3257"/>
                <a:ext cx="33" cy="5"/>
              </a:xfrm>
              <a:prstGeom prst="rect">
                <a:avLst/>
              </a:prstGeom>
              <a:solidFill>
                <a:srgbClr val="DFC793"/>
              </a:solidFill>
              <a:ln w="0">
                <a:noFill/>
                <a:miter lim="800000"/>
                <a:headEnd/>
                <a:tailEnd/>
              </a:ln>
            </p:spPr>
            <p:txBody>
              <a:bodyPr/>
              <a:lstStyle/>
              <a:p>
                <a:pPr>
                  <a:defRPr/>
                </a:pPr>
                <a:endParaRPr lang="en-US" dirty="0"/>
              </a:p>
            </p:txBody>
          </p:sp>
          <p:sp>
            <p:nvSpPr>
              <p:cNvPr id="542602" name="Rectangle 1930"/>
              <p:cNvSpPr>
                <a:spLocks noChangeArrowheads="1"/>
              </p:cNvSpPr>
              <p:nvPr userDrawn="1"/>
            </p:nvSpPr>
            <p:spPr bwMode="auto">
              <a:xfrm>
                <a:off x="3855" y="3262"/>
                <a:ext cx="157" cy="6"/>
              </a:xfrm>
              <a:prstGeom prst="rect">
                <a:avLst/>
              </a:prstGeom>
              <a:solidFill>
                <a:srgbClr val="DFC793"/>
              </a:solidFill>
              <a:ln w="0">
                <a:noFill/>
                <a:miter lim="800000"/>
                <a:headEnd/>
                <a:tailEnd/>
              </a:ln>
            </p:spPr>
            <p:txBody>
              <a:bodyPr/>
              <a:lstStyle/>
              <a:p>
                <a:pPr>
                  <a:defRPr/>
                </a:pPr>
                <a:endParaRPr lang="en-US" dirty="0"/>
              </a:p>
            </p:txBody>
          </p:sp>
          <p:sp>
            <p:nvSpPr>
              <p:cNvPr id="542603" name="Rectangle 1931"/>
              <p:cNvSpPr>
                <a:spLocks noChangeArrowheads="1"/>
              </p:cNvSpPr>
              <p:nvPr userDrawn="1"/>
            </p:nvSpPr>
            <p:spPr bwMode="auto">
              <a:xfrm>
                <a:off x="4398" y="3262"/>
                <a:ext cx="162" cy="6"/>
              </a:xfrm>
              <a:prstGeom prst="rect">
                <a:avLst/>
              </a:prstGeom>
              <a:solidFill>
                <a:srgbClr val="DFC793"/>
              </a:solidFill>
              <a:ln w="0">
                <a:noFill/>
                <a:miter lim="800000"/>
                <a:headEnd/>
                <a:tailEnd/>
              </a:ln>
            </p:spPr>
            <p:txBody>
              <a:bodyPr/>
              <a:lstStyle/>
              <a:p>
                <a:pPr>
                  <a:defRPr/>
                </a:pPr>
                <a:endParaRPr lang="en-US" dirty="0"/>
              </a:p>
            </p:txBody>
          </p:sp>
          <p:sp>
            <p:nvSpPr>
              <p:cNvPr id="542604" name="Rectangle 1932"/>
              <p:cNvSpPr>
                <a:spLocks noChangeArrowheads="1"/>
              </p:cNvSpPr>
              <p:nvPr userDrawn="1"/>
            </p:nvSpPr>
            <p:spPr bwMode="auto">
              <a:xfrm>
                <a:off x="5053" y="3262"/>
                <a:ext cx="419" cy="6"/>
              </a:xfrm>
              <a:prstGeom prst="rect">
                <a:avLst/>
              </a:prstGeom>
              <a:solidFill>
                <a:srgbClr val="DFC793"/>
              </a:solidFill>
              <a:ln w="0">
                <a:noFill/>
                <a:miter lim="800000"/>
                <a:headEnd/>
                <a:tailEnd/>
              </a:ln>
            </p:spPr>
            <p:txBody>
              <a:bodyPr/>
              <a:lstStyle/>
              <a:p>
                <a:pPr>
                  <a:defRPr/>
                </a:pPr>
                <a:endParaRPr lang="en-US" dirty="0"/>
              </a:p>
            </p:txBody>
          </p:sp>
          <p:sp>
            <p:nvSpPr>
              <p:cNvPr id="542605" name="Rectangle 1933"/>
              <p:cNvSpPr>
                <a:spLocks noChangeArrowheads="1"/>
              </p:cNvSpPr>
              <p:nvPr userDrawn="1"/>
            </p:nvSpPr>
            <p:spPr bwMode="auto">
              <a:xfrm>
                <a:off x="5769" y="3262"/>
                <a:ext cx="33" cy="6"/>
              </a:xfrm>
              <a:prstGeom prst="rect">
                <a:avLst/>
              </a:prstGeom>
              <a:solidFill>
                <a:srgbClr val="DFC793"/>
              </a:solidFill>
              <a:ln w="0">
                <a:noFill/>
                <a:miter lim="800000"/>
                <a:headEnd/>
                <a:tailEnd/>
              </a:ln>
            </p:spPr>
            <p:txBody>
              <a:bodyPr/>
              <a:lstStyle/>
              <a:p>
                <a:pPr>
                  <a:defRPr/>
                </a:pPr>
                <a:endParaRPr lang="en-US" dirty="0"/>
              </a:p>
            </p:txBody>
          </p:sp>
          <p:sp>
            <p:nvSpPr>
              <p:cNvPr id="542606" name="Rectangle 1934"/>
              <p:cNvSpPr>
                <a:spLocks noChangeArrowheads="1"/>
              </p:cNvSpPr>
              <p:nvPr userDrawn="1"/>
            </p:nvSpPr>
            <p:spPr bwMode="auto">
              <a:xfrm>
                <a:off x="3861" y="3268"/>
                <a:ext cx="145" cy="6"/>
              </a:xfrm>
              <a:prstGeom prst="rect">
                <a:avLst/>
              </a:prstGeom>
              <a:solidFill>
                <a:srgbClr val="DFC793"/>
              </a:solidFill>
              <a:ln w="0">
                <a:noFill/>
                <a:miter lim="800000"/>
                <a:headEnd/>
                <a:tailEnd/>
              </a:ln>
            </p:spPr>
            <p:txBody>
              <a:bodyPr/>
              <a:lstStyle/>
              <a:p>
                <a:pPr>
                  <a:defRPr/>
                </a:pPr>
                <a:endParaRPr lang="en-US" dirty="0"/>
              </a:p>
            </p:txBody>
          </p:sp>
          <p:sp>
            <p:nvSpPr>
              <p:cNvPr id="542607" name="Rectangle 1935"/>
              <p:cNvSpPr>
                <a:spLocks noChangeArrowheads="1"/>
              </p:cNvSpPr>
              <p:nvPr userDrawn="1"/>
            </p:nvSpPr>
            <p:spPr bwMode="auto">
              <a:xfrm>
                <a:off x="4398" y="3268"/>
                <a:ext cx="157" cy="6"/>
              </a:xfrm>
              <a:prstGeom prst="rect">
                <a:avLst/>
              </a:prstGeom>
              <a:solidFill>
                <a:srgbClr val="DFC793"/>
              </a:solidFill>
              <a:ln w="0">
                <a:noFill/>
                <a:miter lim="800000"/>
                <a:headEnd/>
                <a:tailEnd/>
              </a:ln>
            </p:spPr>
            <p:txBody>
              <a:bodyPr/>
              <a:lstStyle/>
              <a:p>
                <a:pPr>
                  <a:defRPr/>
                </a:pPr>
                <a:endParaRPr lang="en-US" dirty="0"/>
              </a:p>
            </p:txBody>
          </p:sp>
          <p:sp>
            <p:nvSpPr>
              <p:cNvPr id="542608" name="Rectangle 1936"/>
              <p:cNvSpPr>
                <a:spLocks noChangeArrowheads="1"/>
              </p:cNvSpPr>
              <p:nvPr userDrawn="1"/>
            </p:nvSpPr>
            <p:spPr bwMode="auto">
              <a:xfrm>
                <a:off x="5041" y="3268"/>
                <a:ext cx="437" cy="6"/>
              </a:xfrm>
              <a:prstGeom prst="rect">
                <a:avLst/>
              </a:prstGeom>
              <a:solidFill>
                <a:srgbClr val="DFC793"/>
              </a:solidFill>
              <a:ln w="0">
                <a:noFill/>
                <a:miter lim="800000"/>
                <a:headEnd/>
                <a:tailEnd/>
              </a:ln>
            </p:spPr>
            <p:txBody>
              <a:bodyPr/>
              <a:lstStyle/>
              <a:p>
                <a:pPr>
                  <a:defRPr/>
                </a:pPr>
                <a:endParaRPr lang="en-US" dirty="0"/>
              </a:p>
            </p:txBody>
          </p:sp>
          <p:sp>
            <p:nvSpPr>
              <p:cNvPr id="542609" name="Rectangle 1937"/>
              <p:cNvSpPr>
                <a:spLocks noChangeArrowheads="1"/>
              </p:cNvSpPr>
              <p:nvPr userDrawn="1"/>
            </p:nvSpPr>
            <p:spPr bwMode="auto">
              <a:xfrm>
                <a:off x="5769" y="3268"/>
                <a:ext cx="33" cy="6"/>
              </a:xfrm>
              <a:prstGeom prst="rect">
                <a:avLst/>
              </a:prstGeom>
              <a:solidFill>
                <a:srgbClr val="DFC793"/>
              </a:solidFill>
              <a:ln w="0">
                <a:noFill/>
                <a:miter lim="800000"/>
                <a:headEnd/>
                <a:tailEnd/>
              </a:ln>
            </p:spPr>
            <p:txBody>
              <a:bodyPr/>
              <a:lstStyle/>
              <a:p>
                <a:pPr>
                  <a:defRPr/>
                </a:pPr>
                <a:endParaRPr lang="en-US" dirty="0"/>
              </a:p>
            </p:txBody>
          </p:sp>
          <p:sp>
            <p:nvSpPr>
              <p:cNvPr id="542610" name="Rectangle 1938"/>
              <p:cNvSpPr>
                <a:spLocks noChangeArrowheads="1"/>
              </p:cNvSpPr>
              <p:nvPr userDrawn="1"/>
            </p:nvSpPr>
            <p:spPr bwMode="auto">
              <a:xfrm>
                <a:off x="3866" y="3274"/>
                <a:ext cx="140" cy="5"/>
              </a:xfrm>
              <a:prstGeom prst="rect">
                <a:avLst/>
              </a:prstGeom>
              <a:solidFill>
                <a:srgbClr val="DFC793"/>
              </a:solidFill>
              <a:ln w="0">
                <a:noFill/>
                <a:miter lim="800000"/>
                <a:headEnd/>
                <a:tailEnd/>
              </a:ln>
            </p:spPr>
            <p:txBody>
              <a:bodyPr/>
              <a:lstStyle/>
              <a:p>
                <a:pPr>
                  <a:defRPr/>
                </a:pPr>
                <a:endParaRPr lang="en-US" dirty="0"/>
              </a:p>
            </p:txBody>
          </p:sp>
          <p:sp>
            <p:nvSpPr>
              <p:cNvPr id="542611" name="Rectangle 1939"/>
              <p:cNvSpPr>
                <a:spLocks noChangeArrowheads="1"/>
              </p:cNvSpPr>
              <p:nvPr userDrawn="1"/>
            </p:nvSpPr>
            <p:spPr bwMode="auto">
              <a:xfrm>
                <a:off x="4392" y="3274"/>
                <a:ext cx="163" cy="5"/>
              </a:xfrm>
              <a:prstGeom prst="rect">
                <a:avLst/>
              </a:prstGeom>
              <a:solidFill>
                <a:srgbClr val="DFC793"/>
              </a:solidFill>
              <a:ln w="0">
                <a:noFill/>
                <a:miter lim="800000"/>
                <a:headEnd/>
                <a:tailEnd/>
              </a:ln>
            </p:spPr>
            <p:txBody>
              <a:bodyPr/>
              <a:lstStyle/>
              <a:p>
                <a:pPr>
                  <a:defRPr/>
                </a:pPr>
                <a:endParaRPr lang="en-US" dirty="0"/>
              </a:p>
            </p:txBody>
          </p:sp>
          <p:sp>
            <p:nvSpPr>
              <p:cNvPr id="542612" name="Rectangle 1940"/>
              <p:cNvSpPr>
                <a:spLocks noChangeArrowheads="1"/>
              </p:cNvSpPr>
              <p:nvPr userDrawn="1"/>
            </p:nvSpPr>
            <p:spPr bwMode="auto">
              <a:xfrm>
                <a:off x="5025" y="3274"/>
                <a:ext cx="167" cy="5"/>
              </a:xfrm>
              <a:prstGeom prst="rect">
                <a:avLst/>
              </a:prstGeom>
              <a:solidFill>
                <a:srgbClr val="DFC793"/>
              </a:solidFill>
              <a:ln w="0">
                <a:noFill/>
                <a:miter lim="800000"/>
                <a:headEnd/>
                <a:tailEnd/>
              </a:ln>
            </p:spPr>
            <p:txBody>
              <a:bodyPr/>
              <a:lstStyle/>
              <a:p>
                <a:pPr>
                  <a:defRPr/>
                </a:pPr>
                <a:endParaRPr lang="en-US" dirty="0"/>
              </a:p>
            </p:txBody>
          </p:sp>
          <p:sp>
            <p:nvSpPr>
              <p:cNvPr id="542613" name="Rectangle 1941"/>
              <p:cNvSpPr>
                <a:spLocks noChangeArrowheads="1"/>
              </p:cNvSpPr>
              <p:nvPr userDrawn="1"/>
            </p:nvSpPr>
            <p:spPr bwMode="auto">
              <a:xfrm>
                <a:off x="5204" y="3274"/>
                <a:ext cx="274" cy="5"/>
              </a:xfrm>
              <a:prstGeom prst="rect">
                <a:avLst/>
              </a:prstGeom>
              <a:solidFill>
                <a:srgbClr val="DFC793"/>
              </a:solidFill>
              <a:ln w="0">
                <a:noFill/>
                <a:miter lim="800000"/>
                <a:headEnd/>
                <a:tailEnd/>
              </a:ln>
            </p:spPr>
            <p:txBody>
              <a:bodyPr/>
              <a:lstStyle/>
              <a:p>
                <a:pPr>
                  <a:defRPr/>
                </a:pPr>
                <a:endParaRPr lang="en-US" dirty="0"/>
              </a:p>
            </p:txBody>
          </p:sp>
          <p:sp>
            <p:nvSpPr>
              <p:cNvPr id="542614" name="Rectangle 1942"/>
              <p:cNvSpPr>
                <a:spLocks noChangeArrowheads="1"/>
              </p:cNvSpPr>
              <p:nvPr userDrawn="1"/>
            </p:nvSpPr>
            <p:spPr bwMode="auto">
              <a:xfrm>
                <a:off x="5769" y="3274"/>
                <a:ext cx="33" cy="5"/>
              </a:xfrm>
              <a:prstGeom prst="rect">
                <a:avLst/>
              </a:prstGeom>
              <a:solidFill>
                <a:srgbClr val="DFC793"/>
              </a:solidFill>
              <a:ln w="0">
                <a:noFill/>
                <a:miter lim="800000"/>
                <a:headEnd/>
                <a:tailEnd/>
              </a:ln>
            </p:spPr>
            <p:txBody>
              <a:bodyPr/>
              <a:lstStyle/>
              <a:p>
                <a:pPr>
                  <a:defRPr/>
                </a:pPr>
                <a:endParaRPr lang="en-US" dirty="0"/>
              </a:p>
            </p:txBody>
          </p:sp>
          <p:sp>
            <p:nvSpPr>
              <p:cNvPr id="542615" name="Rectangle 1943"/>
              <p:cNvSpPr>
                <a:spLocks noChangeArrowheads="1"/>
              </p:cNvSpPr>
              <p:nvPr userDrawn="1"/>
            </p:nvSpPr>
            <p:spPr bwMode="auto">
              <a:xfrm>
                <a:off x="3872" y="3279"/>
                <a:ext cx="134" cy="6"/>
              </a:xfrm>
              <a:prstGeom prst="rect">
                <a:avLst/>
              </a:prstGeom>
              <a:solidFill>
                <a:srgbClr val="DFC793"/>
              </a:solidFill>
              <a:ln w="0">
                <a:noFill/>
                <a:miter lim="800000"/>
                <a:headEnd/>
                <a:tailEnd/>
              </a:ln>
            </p:spPr>
            <p:txBody>
              <a:bodyPr/>
              <a:lstStyle/>
              <a:p>
                <a:pPr>
                  <a:defRPr/>
                </a:pPr>
                <a:endParaRPr lang="en-US" dirty="0"/>
              </a:p>
            </p:txBody>
          </p:sp>
          <p:sp>
            <p:nvSpPr>
              <p:cNvPr id="542616" name="Rectangle 1944"/>
              <p:cNvSpPr>
                <a:spLocks noChangeArrowheads="1"/>
              </p:cNvSpPr>
              <p:nvPr userDrawn="1"/>
            </p:nvSpPr>
            <p:spPr bwMode="auto">
              <a:xfrm>
                <a:off x="4392" y="3279"/>
                <a:ext cx="157" cy="6"/>
              </a:xfrm>
              <a:prstGeom prst="rect">
                <a:avLst/>
              </a:prstGeom>
              <a:solidFill>
                <a:srgbClr val="DFC793"/>
              </a:solidFill>
              <a:ln w="0">
                <a:noFill/>
                <a:miter lim="800000"/>
                <a:headEnd/>
                <a:tailEnd/>
              </a:ln>
            </p:spPr>
            <p:txBody>
              <a:bodyPr/>
              <a:lstStyle/>
              <a:p>
                <a:pPr>
                  <a:defRPr/>
                </a:pPr>
                <a:endParaRPr lang="en-US" dirty="0"/>
              </a:p>
            </p:txBody>
          </p:sp>
          <p:sp>
            <p:nvSpPr>
              <p:cNvPr id="542617" name="Rectangle 1945"/>
              <p:cNvSpPr>
                <a:spLocks noChangeArrowheads="1"/>
              </p:cNvSpPr>
              <p:nvPr userDrawn="1"/>
            </p:nvSpPr>
            <p:spPr bwMode="auto">
              <a:xfrm>
                <a:off x="5013" y="3279"/>
                <a:ext cx="168" cy="6"/>
              </a:xfrm>
              <a:prstGeom prst="rect">
                <a:avLst/>
              </a:prstGeom>
              <a:solidFill>
                <a:srgbClr val="DFC793"/>
              </a:solidFill>
              <a:ln w="0">
                <a:noFill/>
                <a:miter lim="800000"/>
                <a:headEnd/>
                <a:tailEnd/>
              </a:ln>
            </p:spPr>
            <p:txBody>
              <a:bodyPr/>
              <a:lstStyle/>
              <a:p>
                <a:pPr>
                  <a:defRPr/>
                </a:pPr>
                <a:endParaRPr lang="en-US" dirty="0"/>
              </a:p>
            </p:txBody>
          </p:sp>
          <p:sp>
            <p:nvSpPr>
              <p:cNvPr id="542618" name="Rectangle 1946"/>
              <p:cNvSpPr>
                <a:spLocks noChangeArrowheads="1"/>
              </p:cNvSpPr>
              <p:nvPr userDrawn="1"/>
            </p:nvSpPr>
            <p:spPr bwMode="auto">
              <a:xfrm>
                <a:off x="5204" y="3279"/>
                <a:ext cx="279" cy="6"/>
              </a:xfrm>
              <a:prstGeom prst="rect">
                <a:avLst/>
              </a:prstGeom>
              <a:solidFill>
                <a:srgbClr val="DFC793"/>
              </a:solidFill>
              <a:ln w="0">
                <a:noFill/>
                <a:miter lim="800000"/>
                <a:headEnd/>
                <a:tailEnd/>
              </a:ln>
            </p:spPr>
            <p:txBody>
              <a:bodyPr/>
              <a:lstStyle/>
              <a:p>
                <a:pPr>
                  <a:defRPr/>
                </a:pPr>
                <a:endParaRPr lang="en-US" dirty="0"/>
              </a:p>
            </p:txBody>
          </p:sp>
          <p:sp>
            <p:nvSpPr>
              <p:cNvPr id="542619" name="Rectangle 1947"/>
              <p:cNvSpPr>
                <a:spLocks noChangeArrowheads="1"/>
              </p:cNvSpPr>
              <p:nvPr userDrawn="1"/>
            </p:nvSpPr>
            <p:spPr bwMode="auto">
              <a:xfrm>
                <a:off x="5769" y="3279"/>
                <a:ext cx="33" cy="6"/>
              </a:xfrm>
              <a:prstGeom prst="rect">
                <a:avLst/>
              </a:prstGeom>
              <a:solidFill>
                <a:srgbClr val="DFC793"/>
              </a:solidFill>
              <a:ln w="0">
                <a:noFill/>
                <a:miter lim="800000"/>
                <a:headEnd/>
                <a:tailEnd/>
              </a:ln>
            </p:spPr>
            <p:txBody>
              <a:bodyPr/>
              <a:lstStyle/>
              <a:p>
                <a:pPr>
                  <a:defRPr/>
                </a:pPr>
                <a:endParaRPr lang="en-US" dirty="0"/>
              </a:p>
            </p:txBody>
          </p:sp>
          <p:sp>
            <p:nvSpPr>
              <p:cNvPr id="542620" name="Rectangle 1948"/>
              <p:cNvSpPr>
                <a:spLocks noChangeArrowheads="1"/>
              </p:cNvSpPr>
              <p:nvPr userDrawn="1"/>
            </p:nvSpPr>
            <p:spPr bwMode="auto">
              <a:xfrm>
                <a:off x="3877" y="3285"/>
                <a:ext cx="129" cy="5"/>
              </a:xfrm>
              <a:prstGeom prst="rect">
                <a:avLst/>
              </a:prstGeom>
              <a:solidFill>
                <a:srgbClr val="DFC793"/>
              </a:solidFill>
              <a:ln w="0">
                <a:noFill/>
                <a:miter lim="800000"/>
                <a:headEnd/>
                <a:tailEnd/>
              </a:ln>
            </p:spPr>
            <p:txBody>
              <a:bodyPr/>
              <a:lstStyle/>
              <a:p>
                <a:pPr>
                  <a:defRPr/>
                </a:pPr>
                <a:endParaRPr lang="en-US" dirty="0"/>
              </a:p>
            </p:txBody>
          </p:sp>
          <p:sp>
            <p:nvSpPr>
              <p:cNvPr id="542621" name="Rectangle 1949"/>
              <p:cNvSpPr>
                <a:spLocks noChangeArrowheads="1"/>
              </p:cNvSpPr>
              <p:nvPr userDrawn="1"/>
            </p:nvSpPr>
            <p:spPr bwMode="auto">
              <a:xfrm>
                <a:off x="4392" y="3285"/>
                <a:ext cx="157" cy="5"/>
              </a:xfrm>
              <a:prstGeom prst="rect">
                <a:avLst/>
              </a:prstGeom>
              <a:solidFill>
                <a:srgbClr val="DFC793"/>
              </a:solidFill>
              <a:ln w="0">
                <a:noFill/>
                <a:miter lim="800000"/>
                <a:headEnd/>
                <a:tailEnd/>
              </a:ln>
            </p:spPr>
            <p:txBody>
              <a:bodyPr/>
              <a:lstStyle/>
              <a:p>
                <a:pPr>
                  <a:defRPr/>
                </a:pPr>
                <a:endParaRPr lang="en-US" dirty="0"/>
              </a:p>
            </p:txBody>
          </p:sp>
          <p:sp>
            <p:nvSpPr>
              <p:cNvPr id="542622" name="Rectangle 1950"/>
              <p:cNvSpPr>
                <a:spLocks noChangeArrowheads="1"/>
              </p:cNvSpPr>
              <p:nvPr userDrawn="1"/>
            </p:nvSpPr>
            <p:spPr bwMode="auto">
              <a:xfrm>
                <a:off x="4997" y="3285"/>
                <a:ext cx="168" cy="5"/>
              </a:xfrm>
              <a:prstGeom prst="rect">
                <a:avLst/>
              </a:prstGeom>
              <a:solidFill>
                <a:srgbClr val="DFC793"/>
              </a:solidFill>
              <a:ln w="0">
                <a:noFill/>
                <a:miter lim="800000"/>
                <a:headEnd/>
                <a:tailEnd/>
              </a:ln>
            </p:spPr>
            <p:txBody>
              <a:bodyPr/>
              <a:lstStyle/>
              <a:p>
                <a:pPr>
                  <a:defRPr/>
                </a:pPr>
                <a:endParaRPr lang="en-US" dirty="0"/>
              </a:p>
            </p:txBody>
          </p:sp>
          <p:sp>
            <p:nvSpPr>
              <p:cNvPr id="542623" name="Rectangle 1951"/>
              <p:cNvSpPr>
                <a:spLocks noChangeArrowheads="1"/>
              </p:cNvSpPr>
              <p:nvPr userDrawn="1"/>
            </p:nvSpPr>
            <p:spPr bwMode="auto">
              <a:xfrm>
                <a:off x="5198" y="3285"/>
                <a:ext cx="285" cy="5"/>
              </a:xfrm>
              <a:prstGeom prst="rect">
                <a:avLst/>
              </a:prstGeom>
              <a:solidFill>
                <a:srgbClr val="DFC793"/>
              </a:solidFill>
              <a:ln w="0">
                <a:noFill/>
                <a:miter lim="800000"/>
                <a:headEnd/>
                <a:tailEnd/>
              </a:ln>
            </p:spPr>
            <p:txBody>
              <a:bodyPr/>
              <a:lstStyle/>
              <a:p>
                <a:pPr>
                  <a:defRPr/>
                </a:pPr>
                <a:endParaRPr lang="en-US" dirty="0"/>
              </a:p>
            </p:txBody>
          </p:sp>
          <p:sp>
            <p:nvSpPr>
              <p:cNvPr id="542624" name="Rectangle 1952"/>
              <p:cNvSpPr>
                <a:spLocks noChangeArrowheads="1"/>
              </p:cNvSpPr>
              <p:nvPr userDrawn="1"/>
            </p:nvSpPr>
            <p:spPr bwMode="auto">
              <a:xfrm>
                <a:off x="5769" y="3285"/>
                <a:ext cx="33" cy="5"/>
              </a:xfrm>
              <a:prstGeom prst="rect">
                <a:avLst/>
              </a:prstGeom>
              <a:solidFill>
                <a:srgbClr val="DFC793"/>
              </a:solidFill>
              <a:ln w="0">
                <a:noFill/>
                <a:miter lim="800000"/>
                <a:headEnd/>
                <a:tailEnd/>
              </a:ln>
            </p:spPr>
            <p:txBody>
              <a:bodyPr/>
              <a:lstStyle/>
              <a:p>
                <a:pPr>
                  <a:defRPr/>
                </a:pPr>
                <a:endParaRPr lang="en-US" dirty="0"/>
              </a:p>
            </p:txBody>
          </p:sp>
          <p:sp>
            <p:nvSpPr>
              <p:cNvPr id="542625" name="Rectangle 1953"/>
              <p:cNvSpPr>
                <a:spLocks noChangeArrowheads="1"/>
              </p:cNvSpPr>
              <p:nvPr userDrawn="1"/>
            </p:nvSpPr>
            <p:spPr bwMode="auto">
              <a:xfrm>
                <a:off x="3883" y="3290"/>
                <a:ext cx="123" cy="6"/>
              </a:xfrm>
              <a:prstGeom prst="rect">
                <a:avLst/>
              </a:prstGeom>
              <a:solidFill>
                <a:srgbClr val="DFC793"/>
              </a:solidFill>
              <a:ln w="0">
                <a:noFill/>
                <a:miter lim="800000"/>
                <a:headEnd/>
                <a:tailEnd/>
              </a:ln>
            </p:spPr>
            <p:txBody>
              <a:bodyPr/>
              <a:lstStyle/>
              <a:p>
                <a:pPr>
                  <a:defRPr/>
                </a:pPr>
                <a:endParaRPr lang="en-US" dirty="0"/>
              </a:p>
            </p:txBody>
          </p:sp>
          <p:sp>
            <p:nvSpPr>
              <p:cNvPr id="542626" name="Rectangle 1954"/>
              <p:cNvSpPr>
                <a:spLocks noChangeArrowheads="1"/>
              </p:cNvSpPr>
              <p:nvPr userDrawn="1"/>
            </p:nvSpPr>
            <p:spPr bwMode="auto">
              <a:xfrm>
                <a:off x="4387" y="3290"/>
                <a:ext cx="156" cy="6"/>
              </a:xfrm>
              <a:prstGeom prst="rect">
                <a:avLst/>
              </a:prstGeom>
              <a:solidFill>
                <a:srgbClr val="DFC793"/>
              </a:solidFill>
              <a:ln w="0">
                <a:noFill/>
                <a:miter lim="800000"/>
                <a:headEnd/>
                <a:tailEnd/>
              </a:ln>
            </p:spPr>
            <p:txBody>
              <a:bodyPr/>
              <a:lstStyle/>
              <a:p>
                <a:pPr>
                  <a:defRPr/>
                </a:pPr>
                <a:endParaRPr lang="en-US" dirty="0"/>
              </a:p>
            </p:txBody>
          </p:sp>
          <p:sp>
            <p:nvSpPr>
              <p:cNvPr id="542627" name="Rectangle 1955"/>
              <p:cNvSpPr>
                <a:spLocks noChangeArrowheads="1"/>
              </p:cNvSpPr>
              <p:nvPr userDrawn="1"/>
            </p:nvSpPr>
            <p:spPr bwMode="auto">
              <a:xfrm>
                <a:off x="4985" y="3290"/>
                <a:ext cx="168" cy="6"/>
              </a:xfrm>
              <a:prstGeom prst="rect">
                <a:avLst/>
              </a:prstGeom>
              <a:solidFill>
                <a:srgbClr val="DFC793"/>
              </a:solidFill>
              <a:ln w="0">
                <a:noFill/>
                <a:miter lim="800000"/>
                <a:headEnd/>
                <a:tailEnd/>
              </a:ln>
            </p:spPr>
            <p:txBody>
              <a:bodyPr/>
              <a:lstStyle/>
              <a:p>
                <a:pPr>
                  <a:defRPr/>
                </a:pPr>
                <a:endParaRPr lang="en-US" dirty="0"/>
              </a:p>
            </p:txBody>
          </p:sp>
          <p:sp>
            <p:nvSpPr>
              <p:cNvPr id="542628" name="Rectangle 1956"/>
              <p:cNvSpPr>
                <a:spLocks noChangeArrowheads="1"/>
              </p:cNvSpPr>
              <p:nvPr userDrawn="1"/>
            </p:nvSpPr>
            <p:spPr bwMode="auto">
              <a:xfrm>
                <a:off x="5192" y="3290"/>
                <a:ext cx="297" cy="6"/>
              </a:xfrm>
              <a:prstGeom prst="rect">
                <a:avLst/>
              </a:prstGeom>
              <a:solidFill>
                <a:srgbClr val="DFC793"/>
              </a:solidFill>
              <a:ln w="0">
                <a:noFill/>
                <a:miter lim="800000"/>
                <a:headEnd/>
                <a:tailEnd/>
              </a:ln>
            </p:spPr>
            <p:txBody>
              <a:bodyPr/>
              <a:lstStyle/>
              <a:p>
                <a:pPr>
                  <a:defRPr/>
                </a:pPr>
                <a:endParaRPr lang="en-US" dirty="0"/>
              </a:p>
            </p:txBody>
          </p:sp>
          <p:sp>
            <p:nvSpPr>
              <p:cNvPr id="542629" name="Rectangle 1957"/>
              <p:cNvSpPr>
                <a:spLocks noChangeArrowheads="1"/>
              </p:cNvSpPr>
              <p:nvPr userDrawn="1"/>
            </p:nvSpPr>
            <p:spPr bwMode="auto">
              <a:xfrm>
                <a:off x="5769" y="3290"/>
                <a:ext cx="33" cy="6"/>
              </a:xfrm>
              <a:prstGeom prst="rect">
                <a:avLst/>
              </a:prstGeom>
              <a:solidFill>
                <a:srgbClr val="DFC793"/>
              </a:solidFill>
              <a:ln w="0">
                <a:noFill/>
                <a:miter lim="800000"/>
                <a:headEnd/>
                <a:tailEnd/>
              </a:ln>
            </p:spPr>
            <p:txBody>
              <a:bodyPr/>
              <a:lstStyle/>
              <a:p>
                <a:pPr>
                  <a:defRPr/>
                </a:pPr>
                <a:endParaRPr lang="en-US" dirty="0"/>
              </a:p>
            </p:txBody>
          </p:sp>
          <p:sp>
            <p:nvSpPr>
              <p:cNvPr id="542630" name="Rectangle 1958"/>
              <p:cNvSpPr>
                <a:spLocks noChangeArrowheads="1"/>
              </p:cNvSpPr>
              <p:nvPr userDrawn="1"/>
            </p:nvSpPr>
            <p:spPr bwMode="auto">
              <a:xfrm>
                <a:off x="3889" y="3296"/>
                <a:ext cx="117" cy="6"/>
              </a:xfrm>
              <a:prstGeom prst="rect">
                <a:avLst/>
              </a:prstGeom>
              <a:solidFill>
                <a:srgbClr val="DFC793"/>
              </a:solidFill>
              <a:ln w="0">
                <a:noFill/>
                <a:miter lim="800000"/>
                <a:headEnd/>
                <a:tailEnd/>
              </a:ln>
            </p:spPr>
            <p:txBody>
              <a:bodyPr/>
              <a:lstStyle/>
              <a:p>
                <a:pPr>
                  <a:defRPr/>
                </a:pPr>
                <a:endParaRPr lang="en-US" dirty="0"/>
              </a:p>
            </p:txBody>
          </p:sp>
          <p:sp>
            <p:nvSpPr>
              <p:cNvPr id="542631" name="Rectangle 1959"/>
              <p:cNvSpPr>
                <a:spLocks noChangeArrowheads="1"/>
              </p:cNvSpPr>
              <p:nvPr userDrawn="1"/>
            </p:nvSpPr>
            <p:spPr bwMode="auto">
              <a:xfrm>
                <a:off x="4387" y="3296"/>
                <a:ext cx="156" cy="6"/>
              </a:xfrm>
              <a:prstGeom prst="rect">
                <a:avLst/>
              </a:prstGeom>
              <a:solidFill>
                <a:srgbClr val="DFC793"/>
              </a:solidFill>
              <a:ln w="0">
                <a:noFill/>
                <a:miter lim="800000"/>
                <a:headEnd/>
                <a:tailEnd/>
              </a:ln>
            </p:spPr>
            <p:txBody>
              <a:bodyPr/>
              <a:lstStyle/>
              <a:p>
                <a:pPr>
                  <a:defRPr/>
                </a:pPr>
                <a:endParaRPr lang="en-US" dirty="0"/>
              </a:p>
            </p:txBody>
          </p:sp>
          <p:sp>
            <p:nvSpPr>
              <p:cNvPr id="542632" name="Rectangle 1960"/>
              <p:cNvSpPr>
                <a:spLocks noChangeArrowheads="1"/>
              </p:cNvSpPr>
              <p:nvPr userDrawn="1"/>
            </p:nvSpPr>
            <p:spPr bwMode="auto">
              <a:xfrm>
                <a:off x="4974" y="3296"/>
                <a:ext cx="163" cy="6"/>
              </a:xfrm>
              <a:prstGeom prst="rect">
                <a:avLst/>
              </a:prstGeom>
              <a:solidFill>
                <a:srgbClr val="DFC793"/>
              </a:solidFill>
              <a:ln w="0">
                <a:noFill/>
                <a:miter lim="800000"/>
                <a:headEnd/>
                <a:tailEnd/>
              </a:ln>
            </p:spPr>
            <p:txBody>
              <a:bodyPr/>
              <a:lstStyle/>
              <a:p>
                <a:pPr>
                  <a:defRPr/>
                </a:pPr>
                <a:endParaRPr lang="en-US" dirty="0"/>
              </a:p>
            </p:txBody>
          </p:sp>
          <p:sp>
            <p:nvSpPr>
              <p:cNvPr id="542633" name="Rectangle 1961"/>
              <p:cNvSpPr>
                <a:spLocks noChangeArrowheads="1"/>
              </p:cNvSpPr>
              <p:nvPr userDrawn="1"/>
            </p:nvSpPr>
            <p:spPr bwMode="auto">
              <a:xfrm>
                <a:off x="5187" y="3296"/>
                <a:ext cx="302" cy="6"/>
              </a:xfrm>
              <a:prstGeom prst="rect">
                <a:avLst/>
              </a:prstGeom>
              <a:solidFill>
                <a:srgbClr val="DFC793"/>
              </a:solidFill>
              <a:ln w="0">
                <a:noFill/>
                <a:miter lim="800000"/>
                <a:headEnd/>
                <a:tailEnd/>
              </a:ln>
            </p:spPr>
            <p:txBody>
              <a:bodyPr/>
              <a:lstStyle/>
              <a:p>
                <a:pPr>
                  <a:defRPr/>
                </a:pPr>
                <a:endParaRPr lang="en-US" dirty="0"/>
              </a:p>
            </p:txBody>
          </p:sp>
          <p:sp>
            <p:nvSpPr>
              <p:cNvPr id="542634" name="Rectangle 1962"/>
              <p:cNvSpPr>
                <a:spLocks noChangeArrowheads="1"/>
              </p:cNvSpPr>
              <p:nvPr userDrawn="1"/>
            </p:nvSpPr>
            <p:spPr bwMode="auto">
              <a:xfrm>
                <a:off x="5769" y="3296"/>
                <a:ext cx="33" cy="6"/>
              </a:xfrm>
              <a:prstGeom prst="rect">
                <a:avLst/>
              </a:prstGeom>
              <a:solidFill>
                <a:srgbClr val="DFC793"/>
              </a:solidFill>
              <a:ln w="0">
                <a:noFill/>
                <a:miter lim="800000"/>
                <a:headEnd/>
                <a:tailEnd/>
              </a:ln>
            </p:spPr>
            <p:txBody>
              <a:bodyPr/>
              <a:lstStyle/>
              <a:p>
                <a:pPr>
                  <a:defRPr/>
                </a:pPr>
                <a:endParaRPr lang="en-US" dirty="0"/>
              </a:p>
            </p:txBody>
          </p:sp>
          <p:sp>
            <p:nvSpPr>
              <p:cNvPr id="542635" name="Rectangle 1963"/>
              <p:cNvSpPr>
                <a:spLocks noChangeArrowheads="1"/>
              </p:cNvSpPr>
              <p:nvPr userDrawn="1"/>
            </p:nvSpPr>
            <p:spPr bwMode="auto">
              <a:xfrm>
                <a:off x="3894" y="3302"/>
                <a:ext cx="112" cy="5"/>
              </a:xfrm>
              <a:prstGeom prst="rect">
                <a:avLst/>
              </a:prstGeom>
              <a:solidFill>
                <a:srgbClr val="DFC793"/>
              </a:solidFill>
              <a:ln w="0">
                <a:noFill/>
                <a:miter lim="800000"/>
                <a:headEnd/>
                <a:tailEnd/>
              </a:ln>
            </p:spPr>
            <p:txBody>
              <a:bodyPr/>
              <a:lstStyle/>
              <a:p>
                <a:pPr>
                  <a:defRPr/>
                </a:pPr>
                <a:endParaRPr lang="en-US" dirty="0"/>
              </a:p>
            </p:txBody>
          </p:sp>
          <p:sp>
            <p:nvSpPr>
              <p:cNvPr id="542636" name="Rectangle 1964"/>
              <p:cNvSpPr>
                <a:spLocks noChangeArrowheads="1"/>
              </p:cNvSpPr>
              <p:nvPr userDrawn="1"/>
            </p:nvSpPr>
            <p:spPr bwMode="auto">
              <a:xfrm>
                <a:off x="4381" y="3302"/>
                <a:ext cx="162" cy="5"/>
              </a:xfrm>
              <a:prstGeom prst="rect">
                <a:avLst/>
              </a:prstGeom>
              <a:solidFill>
                <a:srgbClr val="DFC793"/>
              </a:solidFill>
              <a:ln w="0">
                <a:noFill/>
                <a:miter lim="800000"/>
                <a:headEnd/>
                <a:tailEnd/>
              </a:ln>
            </p:spPr>
            <p:txBody>
              <a:bodyPr/>
              <a:lstStyle/>
              <a:p>
                <a:pPr>
                  <a:defRPr/>
                </a:pPr>
                <a:endParaRPr lang="en-US" dirty="0"/>
              </a:p>
            </p:txBody>
          </p:sp>
          <p:sp>
            <p:nvSpPr>
              <p:cNvPr id="542637" name="Rectangle 1965"/>
              <p:cNvSpPr>
                <a:spLocks noChangeArrowheads="1"/>
              </p:cNvSpPr>
              <p:nvPr userDrawn="1"/>
            </p:nvSpPr>
            <p:spPr bwMode="auto">
              <a:xfrm>
                <a:off x="4957" y="3302"/>
                <a:ext cx="168" cy="5"/>
              </a:xfrm>
              <a:prstGeom prst="rect">
                <a:avLst/>
              </a:prstGeom>
              <a:solidFill>
                <a:srgbClr val="DFC793"/>
              </a:solidFill>
              <a:ln w="0">
                <a:noFill/>
                <a:miter lim="800000"/>
                <a:headEnd/>
                <a:tailEnd/>
              </a:ln>
            </p:spPr>
            <p:txBody>
              <a:bodyPr/>
              <a:lstStyle/>
              <a:p>
                <a:pPr>
                  <a:defRPr/>
                </a:pPr>
                <a:endParaRPr lang="en-US" dirty="0"/>
              </a:p>
            </p:txBody>
          </p:sp>
          <p:sp>
            <p:nvSpPr>
              <p:cNvPr id="542638" name="Rectangle 1966"/>
              <p:cNvSpPr>
                <a:spLocks noChangeArrowheads="1"/>
              </p:cNvSpPr>
              <p:nvPr userDrawn="1"/>
            </p:nvSpPr>
            <p:spPr bwMode="auto">
              <a:xfrm>
                <a:off x="5181" y="3302"/>
                <a:ext cx="308" cy="5"/>
              </a:xfrm>
              <a:prstGeom prst="rect">
                <a:avLst/>
              </a:prstGeom>
              <a:solidFill>
                <a:srgbClr val="DFC793"/>
              </a:solidFill>
              <a:ln w="0">
                <a:noFill/>
                <a:miter lim="800000"/>
                <a:headEnd/>
                <a:tailEnd/>
              </a:ln>
            </p:spPr>
            <p:txBody>
              <a:bodyPr/>
              <a:lstStyle/>
              <a:p>
                <a:pPr>
                  <a:defRPr/>
                </a:pPr>
                <a:endParaRPr lang="en-US" dirty="0"/>
              </a:p>
            </p:txBody>
          </p:sp>
          <p:sp>
            <p:nvSpPr>
              <p:cNvPr id="542639" name="Rectangle 1967"/>
              <p:cNvSpPr>
                <a:spLocks noChangeArrowheads="1"/>
              </p:cNvSpPr>
              <p:nvPr userDrawn="1"/>
            </p:nvSpPr>
            <p:spPr bwMode="auto">
              <a:xfrm>
                <a:off x="5769" y="3302"/>
                <a:ext cx="33" cy="5"/>
              </a:xfrm>
              <a:prstGeom prst="rect">
                <a:avLst/>
              </a:prstGeom>
              <a:solidFill>
                <a:srgbClr val="DFC793"/>
              </a:solidFill>
              <a:ln w="0">
                <a:noFill/>
                <a:miter lim="800000"/>
                <a:headEnd/>
                <a:tailEnd/>
              </a:ln>
            </p:spPr>
            <p:txBody>
              <a:bodyPr/>
              <a:lstStyle/>
              <a:p>
                <a:pPr>
                  <a:defRPr/>
                </a:pPr>
                <a:endParaRPr lang="en-US" dirty="0"/>
              </a:p>
            </p:txBody>
          </p:sp>
          <p:sp>
            <p:nvSpPr>
              <p:cNvPr id="542640" name="Rectangle 1968"/>
              <p:cNvSpPr>
                <a:spLocks noChangeArrowheads="1"/>
              </p:cNvSpPr>
              <p:nvPr userDrawn="1"/>
            </p:nvSpPr>
            <p:spPr bwMode="auto">
              <a:xfrm>
                <a:off x="3900" y="3307"/>
                <a:ext cx="106" cy="6"/>
              </a:xfrm>
              <a:prstGeom prst="rect">
                <a:avLst/>
              </a:prstGeom>
              <a:solidFill>
                <a:srgbClr val="DFC793"/>
              </a:solidFill>
              <a:ln w="0">
                <a:noFill/>
                <a:miter lim="800000"/>
                <a:headEnd/>
                <a:tailEnd/>
              </a:ln>
            </p:spPr>
            <p:txBody>
              <a:bodyPr/>
              <a:lstStyle/>
              <a:p>
                <a:pPr>
                  <a:defRPr/>
                </a:pPr>
                <a:endParaRPr lang="en-US" dirty="0"/>
              </a:p>
            </p:txBody>
          </p:sp>
          <p:sp>
            <p:nvSpPr>
              <p:cNvPr id="542641" name="Rectangle 1969"/>
              <p:cNvSpPr>
                <a:spLocks noChangeArrowheads="1"/>
              </p:cNvSpPr>
              <p:nvPr userDrawn="1"/>
            </p:nvSpPr>
            <p:spPr bwMode="auto">
              <a:xfrm>
                <a:off x="4381" y="3307"/>
                <a:ext cx="157" cy="6"/>
              </a:xfrm>
              <a:prstGeom prst="rect">
                <a:avLst/>
              </a:prstGeom>
              <a:solidFill>
                <a:srgbClr val="DFC793"/>
              </a:solidFill>
              <a:ln w="0">
                <a:noFill/>
                <a:miter lim="800000"/>
                <a:headEnd/>
                <a:tailEnd/>
              </a:ln>
            </p:spPr>
            <p:txBody>
              <a:bodyPr/>
              <a:lstStyle/>
              <a:p>
                <a:pPr>
                  <a:defRPr/>
                </a:pPr>
                <a:endParaRPr lang="en-US" dirty="0"/>
              </a:p>
            </p:txBody>
          </p:sp>
          <p:sp>
            <p:nvSpPr>
              <p:cNvPr id="542642" name="Rectangle 1970"/>
              <p:cNvSpPr>
                <a:spLocks noChangeArrowheads="1"/>
              </p:cNvSpPr>
              <p:nvPr userDrawn="1"/>
            </p:nvSpPr>
            <p:spPr bwMode="auto">
              <a:xfrm>
                <a:off x="4946" y="3307"/>
                <a:ext cx="163" cy="6"/>
              </a:xfrm>
              <a:prstGeom prst="rect">
                <a:avLst/>
              </a:prstGeom>
              <a:solidFill>
                <a:srgbClr val="DFC793"/>
              </a:solidFill>
              <a:ln w="0">
                <a:noFill/>
                <a:miter lim="800000"/>
                <a:headEnd/>
                <a:tailEnd/>
              </a:ln>
            </p:spPr>
            <p:txBody>
              <a:bodyPr/>
              <a:lstStyle/>
              <a:p>
                <a:pPr>
                  <a:defRPr/>
                </a:pPr>
                <a:endParaRPr lang="en-US" dirty="0"/>
              </a:p>
            </p:txBody>
          </p:sp>
          <p:sp>
            <p:nvSpPr>
              <p:cNvPr id="542643" name="Rectangle 1971"/>
              <p:cNvSpPr>
                <a:spLocks noChangeArrowheads="1"/>
              </p:cNvSpPr>
              <p:nvPr userDrawn="1"/>
            </p:nvSpPr>
            <p:spPr bwMode="auto">
              <a:xfrm>
                <a:off x="5176" y="3307"/>
                <a:ext cx="319" cy="6"/>
              </a:xfrm>
              <a:prstGeom prst="rect">
                <a:avLst/>
              </a:prstGeom>
              <a:solidFill>
                <a:srgbClr val="DFC793"/>
              </a:solidFill>
              <a:ln w="0">
                <a:noFill/>
                <a:miter lim="800000"/>
                <a:headEnd/>
                <a:tailEnd/>
              </a:ln>
            </p:spPr>
            <p:txBody>
              <a:bodyPr/>
              <a:lstStyle/>
              <a:p>
                <a:pPr>
                  <a:defRPr/>
                </a:pPr>
                <a:endParaRPr lang="en-US" dirty="0"/>
              </a:p>
            </p:txBody>
          </p:sp>
          <p:sp>
            <p:nvSpPr>
              <p:cNvPr id="542644" name="Rectangle 1972"/>
              <p:cNvSpPr>
                <a:spLocks noChangeArrowheads="1"/>
              </p:cNvSpPr>
              <p:nvPr userDrawn="1"/>
            </p:nvSpPr>
            <p:spPr bwMode="auto">
              <a:xfrm>
                <a:off x="5769" y="3307"/>
                <a:ext cx="33" cy="6"/>
              </a:xfrm>
              <a:prstGeom prst="rect">
                <a:avLst/>
              </a:prstGeom>
              <a:solidFill>
                <a:srgbClr val="DFC793"/>
              </a:solidFill>
              <a:ln w="0">
                <a:noFill/>
                <a:miter lim="800000"/>
                <a:headEnd/>
                <a:tailEnd/>
              </a:ln>
            </p:spPr>
            <p:txBody>
              <a:bodyPr/>
              <a:lstStyle/>
              <a:p>
                <a:pPr>
                  <a:defRPr/>
                </a:pPr>
                <a:endParaRPr lang="en-US" dirty="0"/>
              </a:p>
            </p:txBody>
          </p:sp>
          <p:sp>
            <p:nvSpPr>
              <p:cNvPr id="542645" name="Rectangle 1973"/>
              <p:cNvSpPr>
                <a:spLocks noChangeArrowheads="1"/>
              </p:cNvSpPr>
              <p:nvPr userDrawn="1"/>
            </p:nvSpPr>
            <p:spPr bwMode="auto">
              <a:xfrm>
                <a:off x="3905" y="3313"/>
                <a:ext cx="101" cy="5"/>
              </a:xfrm>
              <a:prstGeom prst="rect">
                <a:avLst/>
              </a:prstGeom>
              <a:solidFill>
                <a:srgbClr val="DFC793"/>
              </a:solidFill>
              <a:ln w="0">
                <a:noFill/>
                <a:miter lim="800000"/>
                <a:headEnd/>
                <a:tailEnd/>
              </a:ln>
            </p:spPr>
            <p:txBody>
              <a:bodyPr/>
              <a:lstStyle/>
              <a:p>
                <a:pPr>
                  <a:defRPr/>
                </a:pPr>
                <a:endParaRPr lang="en-US" dirty="0"/>
              </a:p>
            </p:txBody>
          </p:sp>
          <p:sp>
            <p:nvSpPr>
              <p:cNvPr id="542646" name="Rectangle 1974"/>
              <p:cNvSpPr>
                <a:spLocks noChangeArrowheads="1"/>
              </p:cNvSpPr>
              <p:nvPr userDrawn="1"/>
            </p:nvSpPr>
            <p:spPr bwMode="auto">
              <a:xfrm>
                <a:off x="4375" y="3313"/>
                <a:ext cx="163" cy="5"/>
              </a:xfrm>
              <a:prstGeom prst="rect">
                <a:avLst/>
              </a:prstGeom>
              <a:solidFill>
                <a:srgbClr val="DFC793"/>
              </a:solidFill>
              <a:ln w="0">
                <a:noFill/>
                <a:miter lim="800000"/>
                <a:headEnd/>
                <a:tailEnd/>
              </a:ln>
            </p:spPr>
            <p:txBody>
              <a:bodyPr/>
              <a:lstStyle/>
              <a:p>
                <a:pPr>
                  <a:defRPr/>
                </a:pPr>
                <a:endParaRPr lang="en-US" dirty="0"/>
              </a:p>
            </p:txBody>
          </p:sp>
          <p:sp>
            <p:nvSpPr>
              <p:cNvPr id="542647" name="Rectangle 1975"/>
              <p:cNvSpPr>
                <a:spLocks noChangeArrowheads="1"/>
              </p:cNvSpPr>
              <p:nvPr userDrawn="1"/>
            </p:nvSpPr>
            <p:spPr bwMode="auto">
              <a:xfrm>
                <a:off x="4929" y="3313"/>
                <a:ext cx="168" cy="5"/>
              </a:xfrm>
              <a:prstGeom prst="rect">
                <a:avLst/>
              </a:prstGeom>
              <a:solidFill>
                <a:srgbClr val="DFC793"/>
              </a:solidFill>
              <a:ln w="0">
                <a:noFill/>
                <a:miter lim="800000"/>
                <a:headEnd/>
                <a:tailEnd/>
              </a:ln>
            </p:spPr>
            <p:txBody>
              <a:bodyPr/>
              <a:lstStyle/>
              <a:p>
                <a:pPr>
                  <a:defRPr/>
                </a:pPr>
                <a:endParaRPr lang="en-US" dirty="0"/>
              </a:p>
            </p:txBody>
          </p:sp>
          <p:sp>
            <p:nvSpPr>
              <p:cNvPr id="542648" name="Rectangle 1976"/>
              <p:cNvSpPr>
                <a:spLocks noChangeArrowheads="1"/>
              </p:cNvSpPr>
              <p:nvPr userDrawn="1"/>
            </p:nvSpPr>
            <p:spPr bwMode="auto">
              <a:xfrm>
                <a:off x="5176" y="3313"/>
                <a:ext cx="319" cy="5"/>
              </a:xfrm>
              <a:prstGeom prst="rect">
                <a:avLst/>
              </a:prstGeom>
              <a:solidFill>
                <a:srgbClr val="DFC793"/>
              </a:solidFill>
              <a:ln w="0">
                <a:noFill/>
                <a:miter lim="800000"/>
                <a:headEnd/>
                <a:tailEnd/>
              </a:ln>
            </p:spPr>
            <p:txBody>
              <a:bodyPr/>
              <a:lstStyle/>
              <a:p>
                <a:pPr>
                  <a:defRPr/>
                </a:pPr>
                <a:endParaRPr lang="en-US" dirty="0"/>
              </a:p>
            </p:txBody>
          </p:sp>
          <p:sp>
            <p:nvSpPr>
              <p:cNvPr id="542649" name="Rectangle 1977"/>
              <p:cNvSpPr>
                <a:spLocks noChangeArrowheads="1"/>
              </p:cNvSpPr>
              <p:nvPr userDrawn="1"/>
            </p:nvSpPr>
            <p:spPr bwMode="auto">
              <a:xfrm>
                <a:off x="5769" y="3313"/>
                <a:ext cx="33" cy="5"/>
              </a:xfrm>
              <a:prstGeom prst="rect">
                <a:avLst/>
              </a:prstGeom>
              <a:solidFill>
                <a:srgbClr val="DFC793"/>
              </a:solidFill>
              <a:ln w="0">
                <a:noFill/>
                <a:miter lim="800000"/>
                <a:headEnd/>
                <a:tailEnd/>
              </a:ln>
            </p:spPr>
            <p:txBody>
              <a:bodyPr/>
              <a:lstStyle/>
              <a:p>
                <a:pPr>
                  <a:defRPr/>
                </a:pPr>
                <a:endParaRPr lang="en-US" dirty="0"/>
              </a:p>
            </p:txBody>
          </p:sp>
          <p:sp>
            <p:nvSpPr>
              <p:cNvPr id="542650" name="Rectangle 1978"/>
              <p:cNvSpPr>
                <a:spLocks noChangeArrowheads="1"/>
              </p:cNvSpPr>
              <p:nvPr userDrawn="1"/>
            </p:nvSpPr>
            <p:spPr bwMode="auto">
              <a:xfrm>
                <a:off x="3911" y="3318"/>
                <a:ext cx="95" cy="6"/>
              </a:xfrm>
              <a:prstGeom prst="rect">
                <a:avLst/>
              </a:prstGeom>
              <a:solidFill>
                <a:srgbClr val="DFC793"/>
              </a:solidFill>
              <a:ln w="0">
                <a:noFill/>
                <a:miter lim="800000"/>
                <a:headEnd/>
                <a:tailEnd/>
              </a:ln>
            </p:spPr>
            <p:txBody>
              <a:bodyPr/>
              <a:lstStyle/>
              <a:p>
                <a:pPr>
                  <a:defRPr/>
                </a:pPr>
                <a:endParaRPr lang="en-US" dirty="0"/>
              </a:p>
            </p:txBody>
          </p:sp>
          <p:sp>
            <p:nvSpPr>
              <p:cNvPr id="542651" name="Rectangle 1979"/>
              <p:cNvSpPr>
                <a:spLocks noChangeArrowheads="1"/>
              </p:cNvSpPr>
              <p:nvPr userDrawn="1"/>
            </p:nvSpPr>
            <p:spPr bwMode="auto">
              <a:xfrm>
                <a:off x="4375" y="3318"/>
                <a:ext cx="157" cy="6"/>
              </a:xfrm>
              <a:prstGeom prst="rect">
                <a:avLst/>
              </a:prstGeom>
              <a:solidFill>
                <a:srgbClr val="DFC793"/>
              </a:solidFill>
              <a:ln w="0">
                <a:noFill/>
                <a:miter lim="800000"/>
                <a:headEnd/>
                <a:tailEnd/>
              </a:ln>
            </p:spPr>
            <p:txBody>
              <a:bodyPr/>
              <a:lstStyle/>
              <a:p>
                <a:pPr>
                  <a:defRPr/>
                </a:pPr>
                <a:endParaRPr lang="en-US" dirty="0"/>
              </a:p>
            </p:txBody>
          </p:sp>
          <p:sp>
            <p:nvSpPr>
              <p:cNvPr id="542652" name="Rectangle 1980"/>
              <p:cNvSpPr>
                <a:spLocks noChangeArrowheads="1"/>
              </p:cNvSpPr>
              <p:nvPr userDrawn="1"/>
            </p:nvSpPr>
            <p:spPr bwMode="auto">
              <a:xfrm>
                <a:off x="4918" y="3318"/>
                <a:ext cx="168" cy="6"/>
              </a:xfrm>
              <a:prstGeom prst="rect">
                <a:avLst/>
              </a:prstGeom>
              <a:solidFill>
                <a:srgbClr val="DFC793"/>
              </a:solidFill>
              <a:ln w="0">
                <a:noFill/>
                <a:miter lim="800000"/>
                <a:headEnd/>
                <a:tailEnd/>
              </a:ln>
            </p:spPr>
            <p:txBody>
              <a:bodyPr/>
              <a:lstStyle/>
              <a:p>
                <a:pPr>
                  <a:defRPr/>
                </a:pPr>
                <a:endParaRPr lang="en-US" dirty="0"/>
              </a:p>
            </p:txBody>
          </p:sp>
          <p:sp>
            <p:nvSpPr>
              <p:cNvPr id="542653" name="Rectangle 1981"/>
              <p:cNvSpPr>
                <a:spLocks noChangeArrowheads="1"/>
              </p:cNvSpPr>
              <p:nvPr userDrawn="1"/>
            </p:nvSpPr>
            <p:spPr bwMode="auto">
              <a:xfrm>
                <a:off x="5170" y="3318"/>
                <a:ext cx="330" cy="6"/>
              </a:xfrm>
              <a:prstGeom prst="rect">
                <a:avLst/>
              </a:prstGeom>
              <a:solidFill>
                <a:srgbClr val="DFC793"/>
              </a:solidFill>
              <a:ln w="0">
                <a:noFill/>
                <a:miter lim="800000"/>
                <a:headEnd/>
                <a:tailEnd/>
              </a:ln>
            </p:spPr>
            <p:txBody>
              <a:bodyPr/>
              <a:lstStyle/>
              <a:p>
                <a:pPr>
                  <a:defRPr/>
                </a:pPr>
                <a:endParaRPr lang="en-US" dirty="0"/>
              </a:p>
            </p:txBody>
          </p:sp>
          <p:sp>
            <p:nvSpPr>
              <p:cNvPr id="542654" name="Rectangle 1982"/>
              <p:cNvSpPr>
                <a:spLocks noChangeArrowheads="1"/>
              </p:cNvSpPr>
              <p:nvPr userDrawn="1"/>
            </p:nvSpPr>
            <p:spPr bwMode="auto">
              <a:xfrm>
                <a:off x="5769" y="3318"/>
                <a:ext cx="33" cy="6"/>
              </a:xfrm>
              <a:prstGeom prst="rect">
                <a:avLst/>
              </a:prstGeom>
              <a:solidFill>
                <a:srgbClr val="DFC793"/>
              </a:solidFill>
              <a:ln w="0">
                <a:noFill/>
                <a:miter lim="800000"/>
                <a:headEnd/>
                <a:tailEnd/>
              </a:ln>
            </p:spPr>
            <p:txBody>
              <a:bodyPr/>
              <a:lstStyle/>
              <a:p>
                <a:pPr>
                  <a:defRPr/>
                </a:pPr>
                <a:endParaRPr lang="en-US" dirty="0"/>
              </a:p>
            </p:txBody>
          </p:sp>
          <p:sp>
            <p:nvSpPr>
              <p:cNvPr id="542655" name="Rectangle 1983"/>
              <p:cNvSpPr>
                <a:spLocks noChangeArrowheads="1"/>
              </p:cNvSpPr>
              <p:nvPr userDrawn="1"/>
            </p:nvSpPr>
            <p:spPr bwMode="auto">
              <a:xfrm>
                <a:off x="3917" y="3324"/>
                <a:ext cx="89" cy="6"/>
              </a:xfrm>
              <a:prstGeom prst="rect">
                <a:avLst/>
              </a:prstGeom>
              <a:solidFill>
                <a:srgbClr val="DFC793"/>
              </a:solidFill>
              <a:ln w="0">
                <a:noFill/>
                <a:miter lim="800000"/>
                <a:headEnd/>
                <a:tailEnd/>
              </a:ln>
            </p:spPr>
            <p:txBody>
              <a:bodyPr/>
              <a:lstStyle/>
              <a:p>
                <a:pPr>
                  <a:defRPr/>
                </a:pPr>
                <a:endParaRPr lang="en-US" dirty="0"/>
              </a:p>
            </p:txBody>
          </p:sp>
          <p:sp>
            <p:nvSpPr>
              <p:cNvPr id="542656" name="Rectangle 1984"/>
              <p:cNvSpPr>
                <a:spLocks noChangeArrowheads="1"/>
              </p:cNvSpPr>
              <p:nvPr userDrawn="1"/>
            </p:nvSpPr>
            <p:spPr bwMode="auto">
              <a:xfrm>
                <a:off x="4375" y="3324"/>
                <a:ext cx="157" cy="6"/>
              </a:xfrm>
              <a:prstGeom prst="rect">
                <a:avLst/>
              </a:prstGeom>
              <a:solidFill>
                <a:srgbClr val="DFC793"/>
              </a:solidFill>
              <a:ln w="0">
                <a:noFill/>
                <a:miter lim="800000"/>
                <a:headEnd/>
                <a:tailEnd/>
              </a:ln>
            </p:spPr>
            <p:txBody>
              <a:bodyPr/>
              <a:lstStyle/>
              <a:p>
                <a:pPr>
                  <a:defRPr/>
                </a:pPr>
                <a:endParaRPr lang="en-US" dirty="0"/>
              </a:p>
            </p:txBody>
          </p:sp>
          <p:sp>
            <p:nvSpPr>
              <p:cNvPr id="542657" name="Rectangle 1985"/>
              <p:cNvSpPr>
                <a:spLocks noChangeArrowheads="1"/>
              </p:cNvSpPr>
              <p:nvPr userDrawn="1"/>
            </p:nvSpPr>
            <p:spPr bwMode="auto">
              <a:xfrm>
                <a:off x="4907" y="3324"/>
                <a:ext cx="162" cy="6"/>
              </a:xfrm>
              <a:prstGeom prst="rect">
                <a:avLst/>
              </a:prstGeom>
              <a:solidFill>
                <a:srgbClr val="DFC793"/>
              </a:solidFill>
              <a:ln w="0">
                <a:noFill/>
                <a:miter lim="800000"/>
                <a:headEnd/>
                <a:tailEnd/>
              </a:ln>
            </p:spPr>
            <p:txBody>
              <a:bodyPr/>
              <a:lstStyle/>
              <a:p>
                <a:pPr>
                  <a:defRPr/>
                </a:pPr>
                <a:endParaRPr lang="en-US" dirty="0"/>
              </a:p>
            </p:txBody>
          </p:sp>
          <p:sp>
            <p:nvSpPr>
              <p:cNvPr id="542658" name="Rectangle 1986"/>
              <p:cNvSpPr>
                <a:spLocks noChangeArrowheads="1"/>
              </p:cNvSpPr>
              <p:nvPr userDrawn="1"/>
            </p:nvSpPr>
            <p:spPr bwMode="auto">
              <a:xfrm>
                <a:off x="5165" y="3324"/>
                <a:ext cx="335" cy="6"/>
              </a:xfrm>
              <a:prstGeom prst="rect">
                <a:avLst/>
              </a:prstGeom>
              <a:solidFill>
                <a:srgbClr val="DFC793"/>
              </a:solidFill>
              <a:ln w="0">
                <a:noFill/>
                <a:miter lim="800000"/>
                <a:headEnd/>
                <a:tailEnd/>
              </a:ln>
            </p:spPr>
            <p:txBody>
              <a:bodyPr/>
              <a:lstStyle/>
              <a:p>
                <a:pPr>
                  <a:defRPr/>
                </a:pPr>
                <a:endParaRPr lang="en-US" dirty="0"/>
              </a:p>
            </p:txBody>
          </p:sp>
          <p:sp>
            <p:nvSpPr>
              <p:cNvPr id="542659" name="Rectangle 1987"/>
              <p:cNvSpPr>
                <a:spLocks noChangeArrowheads="1"/>
              </p:cNvSpPr>
              <p:nvPr userDrawn="1"/>
            </p:nvSpPr>
            <p:spPr bwMode="auto">
              <a:xfrm>
                <a:off x="5769" y="3324"/>
                <a:ext cx="33" cy="6"/>
              </a:xfrm>
              <a:prstGeom prst="rect">
                <a:avLst/>
              </a:prstGeom>
              <a:solidFill>
                <a:srgbClr val="DFC793"/>
              </a:solidFill>
              <a:ln w="0">
                <a:noFill/>
                <a:miter lim="800000"/>
                <a:headEnd/>
                <a:tailEnd/>
              </a:ln>
            </p:spPr>
            <p:txBody>
              <a:bodyPr/>
              <a:lstStyle/>
              <a:p>
                <a:pPr>
                  <a:defRPr/>
                </a:pPr>
                <a:endParaRPr lang="en-US" dirty="0"/>
              </a:p>
            </p:txBody>
          </p:sp>
          <p:sp>
            <p:nvSpPr>
              <p:cNvPr id="542660" name="Rectangle 1988"/>
              <p:cNvSpPr>
                <a:spLocks noChangeArrowheads="1"/>
              </p:cNvSpPr>
              <p:nvPr userDrawn="1"/>
            </p:nvSpPr>
            <p:spPr bwMode="auto">
              <a:xfrm>
                <a:off x="3922" y="3330"/>
                <a:ext cx="84" cy="5"/>
              </a:xfrm>
              <a:prstGeom prst="rect">
                <a:avLst/>
              </a:prstGeom>
              <a:solidFill>
                <a:srgbClr val="DFC793"/>
              </a:solidFill>
              <a:ln w="0">
                <a:noFill/>
                <a:miter lim="800000"/>
                <a:headEnd/>
                <a:tailEnd/>
              </a:ln>
            </p:spPr>
            <p:txBody>
              <a:bodyPr/>
              <a:lstStyle/>
              <a:p>
                <a:pPr>
                  <a:defRPr/>
                </a:pPr>
                <a:endParaRPr lang="en-US" dirty="0"/>
              </a:p>
            </p:txBody>
          </p:sp>
          <p:sp>
            <p:nvSpPr>
              <p:cNvPr id="542661" name="Rectangle 1989"/>
              <p:cNvSpPr>
                <a:spLocks noChangeArrowheads="1"/>
              </p:cNvSpPr>
              <p:nvPr userDrawn="1"/>
            </p:nvSpPr>
            <p:spPr bwMode="auto">
              <a:xfrm>
                <a:off x="4370" y="3330"/>
                <a:ext cx="162" cy="5"/>
              </a:xfrm>
              <a:prstGeom prst="rect">
                <a:avLst/>
              </a:prstGeom>
              <a:solidFill>
                <a:srgbClr val="DFC793"/>
              </a:solidFill>
              <a:ln w="0">
                <a:noFill/>
                <a:miter lim="800000"/>
                <a:headEnd/>
                <a:tailEnd/>
              </a:ln>
            </p:spPr>
            <p:txBody>
              <a:bodyPr/>
              <a:lstStyle/>
              <a:p>
                <a:pPr>
                  <a:defRPr/>
                </a:pPr>
                <a:endParaRPr lang="en-US" dirty="0"/>
              </a:p>
            </p:txBody>
          </p:sp>
          <p:sp>
            <p:nvSpPr>
              <p:cNvPr id="542662" name="Rectangle 1990"/>
              <p:cNvSpPr>
                <a:spLocks noChangeArrowheads="1"/>
              </p:cNvSpPr>
              <p:nvPr userDrawn="1"/>
            </p:nvSpPr>
            <p:spPr bwMode="auto">
              <a:xfrm>
                <a:off x="4890" y="3330"/>
                <a:ext cx="168" cy="5"/>
              </a:xfrm>
              <a:prstGeom prst="rect">
                <a:avLst/>
              </a:prstGeom>
              <a:solidFill>
                <a:srgbClr val="DFC793"/>
              </a:solidFill>
              <a:ln w="0">
                <a:noFill/>
                <a:miter lim="800000"/>
                <a:headEnd/>
                <a:tailEnd/>
              </a:ln>
            </p:spPr>
            <p:txBody>
              <a:bodyPr/>
              <a:lstStyle/>
              <a:p>
                <a:pPr>
                  <a:defRPr/>
                </a:pPr>
                <a:endParaRPr lang="en-US" dirty="0"/>
              </a:p>
            </p:txBody>
          </p:sp>
          <p:sp>
            <p:nvSpPr>
              <p:cNvPr id="542663" name="Rectangle 1991"/>
              <p:cNvSpPr>
                <a:spLocks noChangeArrowheads="1"/>
              </p:cNvSpPr>
              <p:nvPr userDrawn="1"/>
            </p:nvSpPr>
            <p:spPr bwMode="auto">
              <a:xfrm>
                <a:off x="5159" y="3330"/>
                <a:ext cx="341" cy="5"/>
              </a:xfrm>
              <a:prstGeom prst="rect">
                <a:avLst/>
              </a:prstGeom>
              <a:solidFill>
                <a:srgbClr val="DFC793"/>
              </a:solidFill>
              <a:ln w="0">
                <a:noFill/>
                <a:miter lim="800000"/>
                <a:headEnd/>
                <a:tailEnd/>
              </a:ln>
            </p:spPr>
            <p:txBody>
              <a:bodyPr/>
              <a:lstStyle/>
              <a:p>
                <a:pPr>
                  <a:defRPr/>
                </a:pPr>
                <a:endParaRPr lang="en-US" dirty="0"/>
              </a:p>
            </p:txBody>
          </p:sp>
          <p:sp>
            <p:nvSpPr>
              <p:cNvPr id="542664" name="Rectangle 1992"/>
              <p:cNvSpPr>
                <a:spLocks noChangeArrowheads="1"/>
              </p:cNvSpPr>
              <p:nvPr userDrawn="1"/>
            </p:nvSpPr>
            <p:spPr bwMode="auto">
              <a:xfrm>
                <a:off x="5769" y="3330"/>
                <a:ext cx="33" cy="5"/>
              </a:xfrm>
              <a:prstGeom prst="rect">
                <a:avLst/>
              </a:prstGeom>
              <a:solidFill>
                <a:srgbClr val="DFC793"/>
              </a:solidFill>
              <a:ln w="0">
                <a:noFill/>
                <a:miter lim="800000"/>
                <a:headEnd/>
                <a:tailEnd/>
              </a:ln>
            </p:spPr>
            <p:txBody>
              <a:bodyPr/>
              <a:lstStyle/>
              <a:p>
                <a:pPr>
                  <a:defRPr/>
                </a:pPr>
                <a:endParaRPr lang="en-US" dirty="0"/>
              </a:p>
            </p:txBody>
          </p:sp>
          <p:sp>
            <p:nvSpPr>
              <p:cNvPr id="542665" name="Rectangle 1993"/>
              <p:cNvSpPr>
                <a:spLocks noChangeArrowheads="1"/>
              </p:cNvSpPr>
              <p:nvPr userDrawn="1"/>
            </p:nvSpPr>
            <p:spPr bwMode="auto">
              <a:xfrm>
                <a:off x="3928" y="3335"/>
                <a:ext cx="84" cy="6"/>
              </a:xfrm>
              <a:prstGeom prst="rect">
                <a:avLst/>
              </a:prstGeom>
              <a:solidFill>
                <a:srgbClr val="DFC793"/>
              </a:solidFill>
              <a:ln w="0">
                <a:noFill/>
                <a:miter lim="800000"/>
                <a:headEnd/>
                <a:tailEnd/>
              </a:ln>
            </p:spPr>
            <p:txBody>
              <a:bodyPr/>
              <a:lstStyle/>
              <a:p>
                <a:pPr>
                  <a:defRPr/>
                </a:pPr>
                <a:endParaRPr lang="en-US" dirty="0"/>
              </a:p>
            </p:txBody>
          </p:sp>
          <p:sp>
            <p:nvSpPr>
              <p:cNvPr id="542666" name="Rectangle 1994"/>
              <p:cNvSpPr>
                <a:spLocks noChangeArrowheads="1"/>
              </p:cNvSpPr>
              <p:nvPr userDrawn="1"/>
            </p:nvSpPr>
            <p:spPr bwMode="auto">
              <a:xfrm>
                <a:off x="4370" y="3335"/>
                <a:ext cx="157" cy="6"/>
              </a:xfrm>
              <a:prstGeom prst="rect">
                <a:avLst/>
              </a:prstGeom>
              <a:solidFill>
                <a:srgbClr val="DFC793"/>
              </a:solidFill>
              <a:ln w="0">
                <a:noFill/>
                <a:miter lim="800000"/>
                <a:headEnd/>
                <a:tailEnd/>
              </a:ln>
            </p:spPr>
            <p:txBody>
              <a:bodyPr/>
              <a:lstStyle/>
              <a:p>
                <a:pPr>
                  <a:defRPr/>
                </a:pPr>
                <a:endParaRPr lang="en-US" dirty="0"/>
              </a:p>
            </p:txBody>
          </p:sp>
          <p:sp>
            <p:nvSpPr>
              <p:cNvPr id="542667" name="Rectangle 1995"/>
              <p:cNvSpPr>
                <a:spLocks noChangeArrowheads="1"/>
              </p:cNvSpPr>
              <p:nvPr userDrawn="1"/>
            </p:nvSpPr>
            <p:spPr bwMode="auto">
              <a:xfrm>
                <a:off x="4879" y="3335"/>
                <a:ext cx="162" cy="6"/>
              </a:xfrm>
              <a:prstGeom prst="rect">
                <a:avLst/>
              </a:prstGeom>
              <a:solidFill>
                <a:srgbClr val="DFC793"/>
              </a:solidFill>
              <a:ln w="0">
                <a:noFill/>
                <a:miter lim="800000"/>
                <a:headEnd/>
                <a:tailEnd/>
              </a:ln>
            </p:spPr>
            <p:txBody>
              <a:bodyPr/>
              <a:lstStyle/>
              <a:p>
                <a:pPr>
                  <a:defRPr/>
                </a:pPr>
                <a:endParaRPr lang="en-US" dirty="0"/>
              </a:p>
            </p:txBody>
          </p:sp>
          <p:sp>
            <p:nvSpPr>
              <p:cNvPr id="542668" name="Rectangle 1996"/>
              <p:cNvSpPr>
                <a:spLocks noChangeArrowheads="1"/>
              </p:cNvSpPr>
              <p:nvPr userDrawn="1"/>
            </p:nvSpPr>
            <p:spPr bwMode="auto">
              <a:xfrm>
                <a:off x="5153" y="3335"/>
                <a:ext cx="353" cy="6"/>
              </a:xfrm>
              <a:prstGeom prst="rect">
                <a:avLst/>
              </a:prstGeom>
              <a:solidFill>
                <a:srgbClr val="DFC793"/>
              </a:solidFill>
              <a:ln w="0">
                <a:noFill/>
                <a:miter lim="800000"/>
                <a:headEnd/>
                <a:tailEnd/>
              </a:ln>
            </p:spPr>
            <p:txBody>
              <a:bodyPr/>
              <a:lstStyle/>
              <a:p>
                <a:pPr>
                  <a:defRPr/>
                </a:pPr>
                <a:endParaRPr lang="en-US" dirty="0"/>
              </a:p>
            </p:txBody>
          </p:sp>
          <p:sp>
            <p:nvSpPr>
              <p:cNvPr id="542669" name="Rectangle 1997"/>
              <p:cNvSpPr>
                <a:spLocks noChangeArrowheads="1"/>
              </p:cNvSpPr>
              <p:nvPr userDrawn="1"/>
            </p:nvSpPr>
            <p:spPr bwMode="auto">
              <a:xfrm>
                <a:off x="5769" y="3335"/>
                <a:ext cx="33" cy="6"/>
              </a:xfrm>
              <a:prstGeom prst="rect">
                <a:avLst/>
              </a:prstGeom>
              <a:solidFill>
                <a:srgbClr val="DFC793"/>
              </a:solidFill>
              <a:ln w="0">
                <a:noFill/>
                <a:miter lim="800000"/>
                <a:headEnd/>
                <a:tailEnd/>
              </a:ln>
            </p:spPr>
            <p:txBody>
              <a:bodyPr/>
              <a:lstStyle/>
              <a:p>
                <a:pPr>
                  <a:defRPr/>
                </a:pPr>
                <a:endParaRPr lang="en-US" dirty="0"/>
              </a:p>
            </p:txBody>
          </p:sp>
          <p:sp>
            <p:nvSpPr>
              <p:cNvPr id="542670" name="Rectangle 1998"/>
              <p:cNvSpPr>
                <a:spLocks noChangeArrowheads="1"/>
              </p:cNvSpPr>
              <p:nvPr userDrawn="1"/>
            </p:nvSpPr>
            <p:spPr bwMode="auto">
              <a:xfrm>
                <a:off x="3933" y="3341"/>
                <a:ext cx="79" cy="5"/>
              </a:xfrm>
              <a:prstGeom prst="rect">
                <a:avLst/>
              </a:prstGeom>
              <a:solidFill>
                <a:srgbClr val="DFC793"/>
              </a:solidFill>
              <a:ln w="0">
                <a:noFill/>
                <a:miter lim="800000"/>
                <a:headEnd/>
                <a:tailEnd/>
              </a:ln>
            </p:spPr>
            <p:txBody>
              <a:bodyPr/>
              <a:lstStyle/>
              <a:p>
                <a:pPr>
                  <a:defRPr/>
                </a:pPr>
                <a:endParaRPr lang="en-US" dirty="0"/>
              </a:p>
            </p:txBody>
          </p:sp>
          <p:sp>
            <p:nvSpPr>
              <p:cNvPr id="542671" name="Rectangle 1999"/>
              <p:cNvSpPr>
                <a:spLocks noChangeArrowheads="1"/>
              </p:cNvSpPr>
              <p:nvPr userDrawn="1"/>
            </p:nvSpPr>
            <p:spPr bwMode="auto">
              <a:xfrm>
                <a:off x="4364" y="3341"/>
                <a:ext cx="163" cy="5"/>
              </a:xfrm>
              <a:prstGeom prst="rect">
                <a:avLst/>
              </a:prstGeom>
              <a:solidFill>
                <a:srgbClr val="DFC793"/>
              </a:solidFill>
              <a:ln w="0">
                <a:noFill/>
                <a:miter lim="800000"/>
                <a:headEnd/>
                <a:tailEnd/>
              </a:ln>
            </p:spPr>
            <p:txBody>
              <a:bodyPr/>
              <a:lstStyle/>
              <a:p>
                <a:pPr>
                  <a:defRPr/>
                </a:pPr>
                <a:endParaRPr lang="en-US" dirty="0"/>
              </a:p>
            </p:txBody>
          </p:sp>
          <p:sp>
            <p:nvSpPr>
              <p:cNvPr id="542672" name="Rectangle 2000"/>
              <p:cNvSpPr>
                <a:spLocks noChangeArrowheads="1"/>
              </p:cNvSpPr>
              <p:nvPr userDrawn="1"/>
            </p:nvSpPr>
            <p:spPr bwMode="auto">
              <a:xfrm>
                <a:off x="4868" y="3341"/>
                <a:ext cx="162" cy="5"/>
              </a:xfrm>
              <a:prstGeom prst="rect">
                <a:avLst/>
              </a:prstGeom>
              <a:solidFill>
                <a:srgbClr val="DFC793"/>
              </a:solidFill>
              <a:ln w="0">
                <a:noFill/>
                <a:miter lim="800000"/>
                <a:headEnd/>
                <a:tailEnd/>
              </a:ln>
            </p:spPr>
            <p:txBody>
              <a:bodyPr/>
              <a:lstStyle/>
              <a:p>
                <a:pPr>
                  <a:defRPr/>
                </a:pPr>
                <a:endParaRPr lang="en-US" dirty="0"/>
              </a:p>
            </p:txBody>
          </p:sp>
          <p:sp>
            <p:nvSpPr>
              <p:cNvPr id="542673" name="Rectangle 2001"/>
              <p:cNvSpPr>
                <a:spLocks noChangeArrowheads="1"/>
              </p:cNvSpPr>
              <p:nvPr userDrawn="1"/>
            </p:nvSpPr>
            <p:spPr bwMode="auto">
              <a:xfrm>
                <a:off x="5148" y="3341"/>
                <a:ext cx="358" cy="5"/>
              </a:xfrm>
              <a:prstGeom prst="rect">
                <a:avLst/>
              </a:prstGeom>
              <a:solidFill>
                <a:srgbClr val="DFC793"/>
              </a:solidFill>
              <a:ln w="0">
                <a:noFill/>
                <a:miter lim="800000"/>
                <a:headEnd/>
                <a:tailEnd/>
              </a:ln>
            </p:spPr>
            <p:txBody>
              <a:bodyPr/>
              <a:lstStyle/>
              <a:p>
                <a:pPr>
                  <a:defRPr/>
                </a:pPr>
                <a:endParaRPr lang="en-US" dirty="0"/>
              </a:p>
            </p:txBody>
          </p:sp>
          <p:sp>
            <p:nvSpPr>
              <p:cNvPr id="542674" name="Rectangle 2002"/>
              <p:cNvSpPr>
                <a:spLocks noChangeArrowheads="1"/>
              </p:cNvSpPr>
              <p:nvPr userDrawn="1"/>
            </p:nvSpPr>
            <p:spPr bwMode="auto">
              <a:xfrm>
                <a:off x="5769" y="3341"/>
                <a:ext cx="33" cy="5"/>
              </a:xfrm>
              <a:prstGeom prst="rect">
                <a:avLst/>
              </a:prstGeom>
              <a:solidFill>
                <a:srgbClr val="DFC793"/>
              </a:solidFill>
              <a:ln w="0">
                <a:noFill/>
                <a:miter lim="800000"/>
                <a:headEnd/>
                <a:tailEnd/>
              </a:ln>
            </p:spPr>
            <p:txBody>
              <a:bodyPr/>
              <a:lstStyle/>
              <a:p>
                <a:pPr>
                  <a:defRPr/>
                </a:pPr>
                <a:endParaRPr lang="en-US" dirty="0"/>
              </a:p>
            </p:txBody>
          </p:sp>
          <p:sp>
            <p:nvSpPr>
              <p:cNvPr id="542675" name="Rectangle 2003"/>
              <p:cNvSpPr>
                <a:spLocks noChangeArrowheads="1"/>
              </p:cNvSpPr>
              <p:nvPr userDrawn="1"/>
            </p:nvSpPr>
            <p:spPr bwMode="auto">
              <a:xfrm>
                <a:off x="3939" y="3346"/>
                <a:ext cx="78" cy="6"/>
              </a:xfrm>
              <a:prstGeom prst="rect">
                <a:avLst/>
              </a:prstGeom>
              <a:solidFill>
                <a:srgbClr val="DFC793"/>
              </a:solidFill>
              <a:ln w="0">
                <a:noFill/>
                <a:miter lim="800000"/>
                <a:headEnd/>
                <a:tailEnd/>
              </a:ln>
            </p:spPr>
            <p:txBody>
              <a:bodyPr/>
              <a:lstStyle/>
              <a:p>
                <a:pPr>
                  <a:defRPr/>
                </a:pPr>
                <a:endParaRPr lang="en-US" dirty="0"/>
              </a:p>
            </p:txBody>
          </p:sp>
          <p:sp>
            <p:nvSpPr>
              <p:cNvPr id="542676" name="Rectangle 2004"/>
              <p:cNvSpPr>
                <a:spLocks noChangeArrowheads="1"/>
              </p:cNvSpPr>
              <p:nvPr userDrawn="1"/>
            </p:nvSpPr>
            <p:spPr bwMode="auto">
              <a:xfrm>
                <a:off x="4364" y="3346"/>
                <a:ext cx="157" cy="6"/>
              </a:xfrm>
              <a:prstGeom prst="rect">
                <a:avLst/>
              </a:prstGeom>
              <a:solidFill>
                <a:srgbClr val="DFC793"/>
              </a:solidFill>
              <a:ln w="0">
                <a:noFill/>
                <a:miter lim="800000"/>
                <a:headEnd/>
                <a:tailEnd/>
              </a:ln>
            </p:spPr>
            <p:txBody>
              <a:bodyPr/>
              <a:lstStyle/>
              <a:p>
                <a:pPr>
                  <a:defRPr/>
                </a:pPr>
                <a:endParaRPr lang="en-US" dirty="0"/>
              </a:p>
            </p:txBody>
          </p:sp>
          <p:sp>
            <p:nvSpPr>
              <p:cNvPr id="542677" name="Rectangle 2005"/>
              <p:cNvSpPr>
                <a:spLocks noChangeArrowheads="1"/>
              </p:cNvSpPr>
              <p:nvPr userDrawn="1"/>
            </p:nvSpPr>
            <p:spPr bwMode="auto">
              <a:xfrm>
                <a:off x="4851" y="3346"/>
                <a:ext cx="162" cy="6"/>
              </a:xfrm>
              <a:prstGeom prst="rect">
                <a:avLst/>
              </a:prstGeom>
              <a:solidFill>
                <a:srgbClr val="DFC793"/>
              </a:solidFill>
              <a:ln w="0">
                <a:noFill/>
                <a:miter lim="800000"/>
                <a:headEnd/>
                <a:tailEnd/>
              </a:ln>
            </p:spPr>
            <p:txBody>
              <a:bodyPr/>
              <a:lstStyle/>
              <a:p>
                <a:pPr>
                  <a:defRPr/>
                </a:pPr>
                <a:endParaRPr lang="en-US" dirty="0"/>
              </a:p>
            </p:txBody>
          </p:sp>
          <p:sp>
            <p:nvSpPr>
              <p:cNvPr id="542678" name="Rectangle 2006"/>
              <p:cNvSpPr>
                <a:spLocks noChangeArrowheads="1"/>
              </p:cNvSpPr>
              <p:nvPr userDrawn="1"/>
            </p:nvSpPr>
            <p:spPr bwMode="auto">
              <a:xfrm>
                <a:off x="5142" y="3346"/>
                <a:ext cx="369" cy="6"/>
              </a:xfrm>
              <a:prstGeom prst="rect">
                <a:avLst/>
              </a:prstGeom>
              <a:solidFill>
                <a:srgbClr val="DFC793"/>
              </a:solidFill>
              <a:ln w="0">
                <a:noFill/>
                <a:miter lim="800000"/>
                <a:headEnd/>
                <a:tailEnd/>
              </a:ln>
            </p:spPr>
            <p:txBody>
              <a:bodyPr/>
              <a:lstStyle/>
              <a:p>
                <a:pPr>
                  <a:defRPr/>
                </a:pPr>
                <a:endParaRPr lang="en-US" dirty="0"/>
              </a:p>
            </p:txBody>
          </p:sp>
          <p:sp>
            <p:nvSpPr>
              <p:cNvPr id="542679" name="Rectangle 2007"/>
              <p:cNvSpPr>
                <a:spLocks noChangeArrowheads="1"/>
              </p:cNvSpPr>
              <p:nvPr userDrawn="1"/>
            </p:nvSpPr>
            <p:spPr bwMode="auto">
              <a:xfrm>
                <a:off x="5769" y="3346"/>
                <a:ext cx="33" cy="6"/>
              </a:xfrm>
              <a:prstGeom prst="rect">
                <a:avLst/>
              </a:prstGeom>
              <a:solidFill>
                <a:srgbClr val="DFC793"/>
              </a:solidFill>
              <a:ln w="0">
                <a:noFill/>
                <a:miter lim="800000"/>
                <a:headEnd/>
                <a:tailEnd/>
              </a:ln>
            </p:spPr>
            <p:txBody>
              <a:bodyPr/>
              <a:lstStyle/>
              <a:p>
                <a:pPr>
                  <a:defRPr/>
                </a:pPr>
                <a:endParaRPr lang="en-US" dirty="0"/>
              </a:p>
            </p:txBody>
          </p:sp>
          <p:sp>
            <p:nvSpPr>
              <p:cNvPr id="542680" name="Rectangle 2008"/>
              <p:cNvSpPr>
                <a:spLocks noChangeArrowheads="1"/>
              </p:cNvSpPr>
              <p:nvPr userDrawn="1"/>
            </p:nvSpPr>
            <p:spPr bwMode="auto">
              <a:xfrm>
                <a:off x="3945" y="3352"/>
                <a:ext cx="72" cy="6"/>
              </a:xfrm>
              <a:prstGeom prst="rect">
                <a:avLst/>
              </a:prstGeom>
              <a:solidFill>
                <a:srgbClr val="DFC793"/>
              </a:solidFill>
              <a:ln w="0">
                <a:noFill/>
                <a:miter lim="800000"/>
                <a:headEnd/>
                <a:tailEnd/>
              </a:ln>
            </p:spPr>
            <p:txBody>
              <a:bodyPr/>
              <a:lstStyle/>
              <a:p>
                <a:pPr>
                  <a:defRPr/>
                </a:pPr>
                <a:endParaRPr lang="en-US" dirty="0"/>
              </a:p>
            </p:txBody>
          </p:sp>
          <p:sp>
            <p:nvSpPr>
              <p:cNvPr id="542681" name="Rectangle 2009"/>
              <p:cNvSpPr>
                <a:spLocks noChangeArrowheads="1"/>
              </p:cNvSpPr>
              <p:nvPr userDrawn="1"/>
            </p:nvSpPr>
            <p:spPr bwMode="auto">
              <a:xfrm>
                <a:off x="4359" y="3352"/>
                <a:ext cx="162" cy="6"/>
              </a:xfrm>
              <a:prstGeom prst="rect">
                <a:avLst/>
              </a:prstGeom>
              <a:solidFill>
                <a:srgbClr val="DFC793"/>
              </a:solidFill>
              <a:ln w="0">
                <a:noFill/>
                <a:miter lim="800000"/>
                <a:headEnd/>
                <a:tailEnd/>
              </a:ln>
            </p:spPr>
            <p:txBody>
              <a:bodyPr/>
              <a:lstStyle/>
              <a:p>
                <a:pPr>
                  <a:defRPr/>
                </a:pPr>
                <a:endParaRPr lang="en-US" dirty="0"/>
              </a:p>
            </p:txBody>
          </p:sp>
          <p:sp>
            <p:nvSpPr>
              <p:cNvPr id="542682" name="Rectangle 2010"/>
              <p:cNvSpPr>
                <a:spLocks noChangeArrowheads="1"/>
              </p:cNvSpPr>
              <p:nvPr userDrawn="1"/>
            </p:nvSpPr>
            <p:spPr bwMode="auto">
              <a:xfrm>
                <a:off x="4840" y="3352"/>
                <a:ext cx="162" cy="6"/>
              </a:xfrm>
              <a:prstGeom prst="rect">
                <a:avLst/>
              </a:prstGeom>
              <a:solidFill>
                <a:srgbClr val="DFC793"/>
              </a:solidFill>
              <a:ln w="0">
                <a:noFill/>
                <a:miter lim="800000"/>
                <a:headEnd/>
                <a:tailEnd/>
              </a:ln>
            </p:spPr>
            <p:txBody>
              <a:bodyPr/>
              <a:lstStyle/>
              <a:p>
                <a:pPr>
                  <a:defRPr/>
                </a:pPr>
                <a:endParaRPr lang="en-US" dirty="0"/>
              </a:p>
            </p:txBody>
          </p:sp>
          <p:sp>
            <p:nvSpPr>
              <p:cNvPr id="542683" name="Rectangle 2011"/>
              <p:cNvSpPr>
                <a:spLocks noChangeArrowheads="1"/>
              </p:cNvSpPr>
              <p:nvPr userDrawn="1"/>
            </p:nvSpPr>
            <p:spPr bwMode="auto">
              <a:xfrm>
                <a:off x="5142" y="3352"/>
                <a:ext cx="369" cy="6"/>
              </a:xfrm>
              <a:prstGeom prst="rect">
                <a:avLst/>
              </a:prstGeom>
              <a:solidFill>
                <a:srgbClr val="DFC793"/>
              </a:solidFill>
              <a:ln w="0">
                <a:noFill/>
                <a:miter lim="800000"/>
                <a:headEnd/>
                <a:tailEnd/>
              </a:ln>
            </p:spPr>
            <p:txBody>
              <a:bodyPr/>
              <a:lstStyle/>
              <a:p>
                <a:pPr>
                  <a:defRPr/>
                </a:pPr>
                <a:endParaRPr lang="en-US" dirty="0"/>
              </a:p>
            </p:txBody>
          </p:sp>
          <p:sp>
            <p:nvSpPr>
              <p:cNvPr id="542684" name="Rectangle 2012"/>
              <p:cNvSpPr>
                <a:spLocks noChangeArrowheads="1"/>
              </p:cNvSpPr>
              <p:nvPr userDrawn="1"/>
            </p:nvSpPr>
            <p:spPr bwMode="auto">
              <a:xfrm>
                <a:off x="5769" y="3352"/>
                <a:ext cx="33" cy="6"/>
              </a:xfrm>
              <a:prstGeom prst="rect">
                <a:avLst/>
              </a:prstGeom>
              <a:solidFill>
                <a:srgbClr val="DFC793"/>
              </a:solidFill>
              <a:ln w="0">
                <a:noFill/>
                <a:miter lim="800000"/>
                <a:headEnd/>
                <a:tailEnd/>
              </a:ln>
            </p:spPr>
            <p:txBody>
              <a:bodyPr/>
              <a:lstStyle/>
              <a:p>
                <a:pPr>
                  <a:defRPr/>
                </a:pPr>
                <a:endParaRPr lang="en-US" dirty="0"/>
              </a:p>
            </p:txBody>
          </p:sp>
          <p:sp>
            <p:nvSpPr>
              <p:cNvPr id="542685" name="Rectangle 2013"/>
              <p:cNvSpPr>
                <a:spLocks noChangeArrowheads="1"/>
              </p:cNvSpPr>
              <p:nvPr userDrawn="1"/>
            </p:nvSpPr>
            <p:spPr bwMode="auto">
              <a:xfrm>
                <a:off x="3950" y="3358"/>
                <a:ext cx="73" cy="5"/>
              </a:xfrm>
              <a:prstGeom prst="rect">
                <a:avLst/>
              </a:prstGeom>
              <a:solidFill>
                <a:srgbClr val="DFC793"/>
              </a:solidFill>
              <a:ln w="0">
                <a:noFill/>
                <a:miter lim="800000"/>
                <a:headEnd/>
                <a:tailEnd/>
              </a:ln>
            </p:spPr>
            <p:txBody>
              <a:bodyPr/>
              <a:lstStyle/>
              <a:p>
                <a:pPr>
                  <a:defRPr/>
                </a:pPr>
                <a:endParaRPr lang="en-US" dirty="0"/>
              </a:p>
            </p:txBody>
          </p:sp>
          <p:sp>
            <p:nvSpPr>
              <p:cNvPr id="542686" name="Rectangle 2014"/>
              <p:cNvSpPr>
                <a:spLocks noChangeArrowheads="1"/>
              </p:cNvSpPr>
              <p:nvPr userDrawn="1"/>
            </p:nvSpPr>
            <p:spPr bwMode="auto">
              <a:xfrm>
                <a:off x="4359" y="3358"/>
                <a:ext cx="156" cy="5"/>
              </a:xfrm>
              <a:prstGeom prst="rect">
                <a:avLst/>
              </a:prstGeom>
              <a:solidFill>
                <a:srgbClr val="DFC793"/>
              </a:solidFill>
              <a:ln w="0">
                <a:noFill/>
                <a:miter lim="800000"/>
                <a:headEnd/>
                <a:tailEnd/>
              </a:ln>
            </p:spPr>
            <p:txBody>
              <a:bodyPr/>
              <a:lstStyle/>
              <a:p>
                <a:pPr>
                  <a:defRPr/>
                </a:pPr>
                <a:endParaRPr lang="en-US" dirty="0"/>
              </a:p>
            </p:txBody>
          </p:sp>
          <p:sp>
            <p:nvSpPr>
              <p:cNvPr id="542687" name="Rectangle 2015"/>
              <p:cNvSpPr>
                <a:spLocks noChangeArrowheads="1"/>
              </p:cNvSpPr>
              <p:nvPr userDrawn="1"/>
            </p:nvSpPr>
            <p:spPr bwMode="auto">
              <a:xfrm>
                <a:off x="4823" y="3358"/>
                <a:ext cx="168" cy="5"/>
              </a:xfrm>
              <a:prstGeom prst="rect">
                <a:avLst/>
              </a:prstGeom>
              <a:solidFill>
                <a:srgbClr val="DFC793"/>
              </a:solidFill>
              <a:ln w="0">
                <a:noFill/>
                <a:miter lim="800000"/>
                <a:headEnd/>
                <a:tailEnd/>
              </a:ln>
            </p:spPr>
            <p:txBody>
              <a:bodyPr/>
              <a:lstStyle/>
              <a:p>
                <a:pPr>
                  <a:defRPr/>
                </a:pPr>
                <a:endParaRPr lang="en-US" dirty="0"/>
              </a:p>
            </p:txBody>
          </p:sp>
          <p:sp>
            <p:nvSpPr>
              <p:cNvPr id="542688" name="Rectangle 2016"/>
              <p:cNvSpPr>
                <a:spLocks noChangeArrowheads="1"/>
              </p:cNvSpPr>
              <p:nvPr userDrawn="1"/>
            </p:nvSpPr>
            <p:spPr bwMode="auto">
              <a:xfrm>
                <a:off x="5137" y="3358"/>
                <a:ext cx="374" cy="5"/>
              </a:xfrm>
              <a:prstGeom prst="rect">
                <a:avLst/>
              </a:prstGeom>
              <a:solidFill>
                <a:srgbClr val="DFC793"/>
              </a:solidFill>
              <a:ln w="0">
                <a:noFill/>
                <a:miter lim="800000"/>
                <a:headEnd/>
                <a:tailEnd/>
              </a:ln>
            </p:spPr>
            <p:txBody>
              <a:bodyPr/>
              <a:lstStyle/>
              <a:p>
                <a:pPr>
                  <a:defRPr/>
                </a:pPr>
                <a:endParaRPr lang="en-US" dirty="0"/>
              </a:p>
            </p:txBody>
          </p:sp>
        </p:grpSp>
        <p:grpSp>
          <p:nvGrpSpPr>
            <p:cNvPr id="2115" name="Group 2017"/>
            <p:cNvGrpSpPr>
              <a:grpSpLocks/>
            </p:cNvGrpSpPr>
            <p:nvPr userDrawn="1"/>
          </p:nvGrpSpPr>
          <p:grpSpPr bwMode="auto">
            <a:xfrm>
              <a:off x="3956" y="3358"/>
              <a:ext cx="1846" cy="201"/>
              <a:chOff x="3956" y="3358"/>
              <a:chExt cx="1846" cy="201"/>
            </a:xfrm>
          </p:grpSpPr>
          <p:sp>
            <p:nvSpPr>
              <p:cNvPr id="542690" name="Rectangle 2018"/>
              <p:cNvSpPr>
                <a:spLocks noChangeArrowheads="1"/>
              </p:cNvSpPr>
              <p:nvPr userDrawn="1"/>
            </p:nvSpPr>
            <p:spPr bwMode="auto">
              <a:xfrm>
                <a:off x="5769" y="3358"/>
                <a:ext cx="33" cy="5"/>
              </a:xfrm>
              <a:prstGeom prst="rect">
                <a:avLst/>
              </a:prstGeom>
              <a:solidFill>
                <a:srgbClr val="DFC793"/>
              </a:solidFill>
              <a:ln w="0">
                <a:noFill/>
                <a:miter lim="800000"/>
                <a:headEnd/>
                <a:tailEnd/>
              </a:ln>
            </p:spPr>
            <p:txBody>
              <a:bodyPr/>
              <a:lstStyle/>
              <a:p>
                <a:pPr>
                  <a:defRPr/>
                </a:pPr>
                <a:endParaRPr lang="en-US" dirty="0"/>
              </a:p>
            </p:txBody>
          </p:sp>
          <p:sp>
            <p:nvSpPr>
              <p:cNvPr id="542691" name="Rectangle 2019"/>
              <p:cNvSpPr>
                <a:spLocks noChangeArrowheads="1"/>
              </p:cNvSpPr>
              <p:nvPr userDrawn="1"/>
            </p:nvSpPr>
            <p:spPr bwMode="auto">
              <a:xfrm>
                <a:off x="3956" y="3363"/>
                <a:ext cx="67" cy="6"/>
              </a:xfrm>
              <a:prstGeom prst="rect">
                <a:avLst/>
              </a:prstGeom>
              <a:solidFill>
                <a:srgbClr val="DFC793"/>
              </a:solidFill>
              <a:ln w="0">
                <a:noFill/>
                <a:miter lim="800000"/>
                <a:headEnd/>
                <a:tailEnd/>
              </a:ln>
            </p:spPr>
            <p:txBody>
              <a:bodyPr/>
              <a:lstStyle/>
              <a:p>
                <a:pPr>
                  <a:defRPr/>
                </a:pPr>
                <a:endParaRPr lang="en-US" dirty="0"/>
              </a:p>
            </p:txBody>
          </p:sp>
          <p:sp>
            <p:nvSpPr>
              <p:cNvPr id="542692" name="Rectangle 2020"/>
              <p:cNvSpPr>
                <a:spLocks noChangeArrowheads="1"/>
              </p:cNvSpPr>
              <p:nvPr userDrawn="1"/>
            </p:nvSpPr>
            <p:spPr bwMode="auto">
              <a:xfrm>
                <a:off x="4359" y="3363"/>
                <a:ext cx="156" cy="6"/>
              </a:xfrm>
              <a:prstGeom prst="rect">
                <a:avLst/>
              </a:prstGeom>
              <a:solidFill>
                <a:srgbClr val="DFC793"/>
              </a:solidFill>
              <a:ln w="0">
                <a:noFill/>
                <a:miter lim="800000"/>
                <a:headEnd/>
                <a:tailEnd/>
              </a:ln>
            </p:spPr>
            <p:txBody>
              <a:bodyPr/>
              <a:lstStyle/>
              <a:p>
                <a:pPr>
                  <a:defRPr/>
                </a:pPr>
                <a:endParaRPr lang="en-US" dirty="0"/>
              </a:p>
            </p:txBody>
          </p:sp>
          <p:sp>
            <p:nvSpPr>
              <p:cNvPr id="542693" name="Rectangle 2021"/>
              <p:cNvSpPr>
                <a:spLocks noChangeArrowheads="1"/>
              </p:cNvSpPr>
              <p:nvPr userDrawn="1"/>
            </p:nvSpPr>
            <p:spPr bwMode="auto">
              <a:xfrm>
                <a:off x="4812" y="3363"/>
                <a:ext cx="162" cy="6"/>
              </a:xfrm>
              <a:prstGeom prst="rect">
                <a:avLst/>
              </a:prstGeom>
              <a:solidFill>
                <a:srgbClr val="DFC793"/>
              </a:solidFill>
              <a:ln w="0">
                <a:noFill/>
                <a:miter lim="800000"/>
                <a:headEnd/>
                <a:tailEnd/>
              </a:ln>
            </p:spPr>
            <p:txBody>
              <a:bodyPr/>
              <a:lstStyle/>
              <a:p>
                <a:pPr>
                  <a:defRPr/>
                </a:pPr>
                <a:endParaRPr lang="en-US" dirty="0"/>
              </a:p>
            </p:txBody>
          </p:sp>
          <p:sp>
            <p:nvSpPr>
              <p:cNvPr id="542694" name="Rectangle 2022"/>
              <p:cNvSpPr>
                <a:spLocks noChangeArrowheads="1"/>
              </p:cNvSpPr>
              <p:nvPr userDrawn="1"/>
            </p:nvSpPr>
            <p:spPr bwMode="auto">
              <a:xfrm>
                <a:off x="5131" y="3363"/>
                <a:ext cx="386" cy="6"/>
              </a:xfrm>
              <a:prstGeom prst="rect">
                <a:avLst/>
              </a:prstGeom>
              <a:solidFill>
                <a:srgbClr val="DFC793"/>
              </a:solidFill>
              <a:ln w="0">
                <a:noFill/>
                <a:miter lim="800000"/>
                <a:headEnd/>
                <a:tailEnd/>
              </a:ln>
            </p:spPr>
            <p:txBody>
              <a:bodyPr/>
              <a:lstStyle/>
              <a:p>
                <a:pPr>
                  <a:defRPr/>
                </a:pPr>
                <a:endParaRPr lang="en-US" dirty="0"/>
              </a:p>
            </p:txBody>
          </p:sp>
          <p:sp>
            <p:nvSpPr>
              <p:cNvPr id="542695" name="Rectangle 2023"/>
              <p:cNvSpPr>
                <a:spLocks noChangeArrowheads="1"/>
              </p:cNvSpPr>
              <p:nvPr userDrawn="1"/>
            </p:nvSpPr>
            <p:spPr bwMode="auto">
              <a:xfrm>
                <a:off x="5763" y="3363"/>
                <a:ext cx="39" cy="6"/>
              </a:xfrm>
              <a:prstGeom prst="rect">
                <a:avLst/>
              </a:prstGeom>
              <a:solidFill>
                <a:srgbClr val="DFC793"/>
              </a:solidFill>
              <a:ln w="0">
                <a:noFill/>
                <a:miter lim="800000"/>
                <a:headEnd/>
                <a:tailEnd/>
              </a:ln>
            </p:spPr>
            <p:txBody>
              <a:bodyPr/>
              <a:lstStyle/>
              <a:p>
                <a:pPr>
                  <a:defRPr/>
                </a:pPr>
                <a:endParaRPr lang="en-US" dirty="0"/>
              </a:p>
            </p:txBody>
          </p:sp>
          <p:sp>
            <p:nvSpPr>
              <p:cNvPr id="542696" name="Rectangle 2024"/>
              <p:cNvSpPr>
                <a:spLocks noChangeArrowheads="1"/>
              </p:cNvSpPr>
              <p:nvPr userDrawn="1"/>
            </p:nvSpPr>
            <p:spPr bwMode="auto">
              <a:xfrm>
                <a:off x="3961" y="3369"/>
                <a:ext cx="68" cy="5"/>
              </a:xfrm>
              <a:prstGeom prst="rect">
                <a:avLst/>
              </a:prstGeom>
              <a:solidFill>
                <a:srgbClr val="DFC793"/>
              </a:solidFill>
              <a:ln w="0">
                <a:noFill/>
                <a:miter lim="800000"/>
                <a:headEnd/>
                <a:tailEnd/>
              </a:ln>
            </p:spPr>
            <p:txBody>
              <a:bodyPr/>
              <a:lstStyle/>
              <a:p>
                <a:pPr>
                  <a:defRPr/>
                </a:pPr>
                <a:endParaRPr lang="en-US" dirty="0"/>
              </a:p>
            </p:txBody>
          </p:sp>
          <p:sp>
            <p:nvSpPr>
              <p:cNvPr id="542697" name="Rectangle 2025"/>
              <p:cNvSpPr>
                <a:spLocks noChangeArrowheads="1"/>
              </p:cNvSpPr>
              <p:nvPr userDrawn="1"/>
            </p:nvSpPr>
            <p:spPr bwMode="auto">
              <a:xfrm>
                <a:off x="4353" y="3369"/>
                <a:ext cx="162" cy="5"/>
              </a:xfrm>
              <a:prstGeom prst="rect">
                <a:avLst/>
              </a:prstGeom>
              <a:solidFill>
                <a:srgbClr val="DFC793"/>
              </a:solidFill>
              <a:ln w="0">
                <a:noFill/>
                <a:miter lim="800000"/>
                <a:headEnd/>
                <a:tailEnd/>
              </a:ln>
            </p:spPr>
            <p:txBody>
              <a:bodyPr/>
              <a:lstStyle/>
              <a:p>
                <a:pPr>
                  <a:defRPr/>
                </a:pPr>
                <a:endParaRPr lang="en-US" dirty="0"/>
              </a:p>
            </p:txBody>
          </p:sp>
          <p:sp>
            <p:nvSpPr>
              <p:cNvPr id="542698" name="Rectangle 2026"/>
              <p:cNvSpPr>
                <a:spLocks noChangeArrowheads="1"/>
              </p:cNvSpPr>
              <p:nvPr userDrawn="1"/>
            </p:nvSpPr>
            <p:spPr bwMode="auto">
              <a:xfrm>
                <a:off x="4801" y="3369"/>
                <a:ext cx="162" cy="5"/>
              </a:xfrm>
              <a:prstGeom prst="rect">
                <a:avLst/>
              </a:prstGeom>
              <a:solidFill>
                <a:srgbClr val="DFC793"/>
              </a:solidFill>
              <a:ln w="0">
                <a:noFill/>
                <a:miter lim="800000"/>
                <a:headEnd/>
                <a:tailEnd/>
              </a:ln>
            </p:spPr>
            <p:txBody>
              <a:bodyPr/>
              <a:lstStyle/>
              <a:p>
                <a:pPr>
                  <a:defRPr/>
                </a:pPr>
                <a:endParaRPr lang="en-US" dirty="0"/>
              </a:p>
            </p:txBody>
          </p:sp>
          <p:sp>
            <p:nvSpPr>
              <p:cNvPr id="542699" name="Rectangle 2027"/>
              <p:cNvSpPr>
                <a:spLocks noChangeArrowheads="1"/>
              </p:cNvSpPr>
              <p:nvPr userDrawn="1"/>
            </p:nvSpPr>
            <p:spPr bwMode="auto">
              <a:xfrm>
                <a:off x="5125" y="3369"/>
                <a:ext cx="392" cy="5"/>
              </a:xfrm>
              <a:prstGeom prst="rect">
                <a:avLst/>
              </a:prstGeom>
              <a:solidFill>
                <a:srgbClr val="DFC793"/>
              </a:solidFill>
              <a:ln w="0">
                <a:noFill/>
                <a:miter lim="800000"/>
                <a:headEnd/>
                <a:tailEnd/>
              </a:ln>
            </p:spPr>
            <p:txBody>
              <a:bodyPr/>
              <a:lstStyle/>
              <a:p>
                <a:pPr>
                  <a:defRPr/>
                </a:pPr>
                <a:endParaRPr lang="en-US" dirty="0"/>
              </a:p>
            </p:txBody>
          </p:sp>
          <p:sp>
            <p:nvSpPr>
              <p:cNvPr id="542700" name="Rectangle 2028"/>
              <p:cNvSpPr>
                <a:spLocks noChangeArrowheads="1"/>
              </p:cNvSpPr>
              <p:nvPr userDrawn="1"/>
            </p:nvSpPr>
            <p:spPr bwMode="auto">
              <a:xfrm>
                <a:off x="5763" y="3369"/>
                <a:ext cx="39" cy="5"/>
              </a:xfrm>
              <a:prstGeom prst="rect">
                <a:avLst/>
              </a:prstGeom>
              <a:solidFill>
                <a:srgbClr val="DFC793"/>
              </a:solidFill>
              <a:ln w="0">
                <a:noFill/>
                <a:miter lim="800000"/>
                <a:headEnd/>
                <a:tailEnd/>
              </a:ln>
            </p:spPr>
            <p:txBody>
              <a:bodyPr/>
              <a:lstStyle/>
              <a:p>
                <a:pPr>
                  <a:defRPr/>
                </a:pPr>
                <a:endParaRPr lang="en-US" dirty="0"/>
              </a:p>
            </p:txBody>
          </p:sp>
          <p:sp>
            <p:nvSpPr>
              <p:cNvPr id="542701" name="Rectangle 2029"/>
              <p:cNvSpPr>
                <a:spLocks noChangeArrowheads="1"/>
              </p:cNvSpPr>
              <p:nvPr userDrawn="1"/>
            </p:nvSpPr>
            <p:spPr bwMode="auto">
              <a:xfrm>
                <a:off x="3967" y="3374"/>
                <a:ext cx="62" cy="6"/>
              </a:xfrm>
              <a:prstGeom prst="rect">
                <a:avLst/>
              </a:prstGeom>
              <a:solidFill>
                <a:srgbClr val="DFC793"/>
              </a:solidFill>
              <a:ln w="0">
                <a:noFill/>
                <a:miter lim="800000"/>
                <a:headEnd/>
                <a:tailEnd/>
              </a:ln>
            </p:spPr>
            <p:txBody>
              <a:bodyPr/>
              <a:lstStyle/>
              <a:p>
                <a:pPr>
                  <a:defRPr/>
                </a:pPr>
                <a:endParaRPr lang="en-US" dirty="0"/>
              </a:p>
            </p:txBody>
          </p:sp>
          <p:sp>
            <p:nvSpPr>
              <p:cNvPr id="542702" name="Rectangle 2030"/>
              <p:cNvSpPr>
                <a:spLocks noChangeArrowheads="1"/>
              </p:cNvSpPr>
              <p:nvPr userDrawn="1"/>
            </p:nvSpPr>
            <p:spPr bwMode="auto">
              <a:xfrm>
                <a:off x="4353" y="3374"/>
                <a:ext cx="157" cy="6"/>
              </a:xfrm>
              <a:prstGeom prst="rect">
                <a:avLst/>
              </a:prstGeom>
              <a:solidFill>
                <a:srgbClr val="DFC793"/>
              </a:solidFill>
              <a:ln w="0">
                <a:noFill/>
                <a:miter lim="800000"/>
                <a:headEnd/>
                <a:tailEnd/>
              </a:ln>
            </p:spPr>
            <p:txBody>
              <a:bodyPr/>
              <a:lstStyle/>
              <a:p>
                <a:pPr>
                  <a:defRPr/>
                </a:pPr>
                <a:endParaRPr lang="en-US" dirty="0"/>
              </a:p>
            </p:txBody>
          </p:sp>
          <p:sp>
            <p:nvSpPr>
              <p:cNvPr id="542703" name="Rectangle 2031"/>
              <p:cNvSpPr>
                <a:spLocks noChangeArrowheads="1"/>
              </p:cNvSpPr>
              <p:nvPr userDrawn="1"/>
            </p:nvSpPr>
            <p:spPr bwMode="auto">
              <a:xfrm>
                <a:off x="4784" y="3374"/>
                <a:ext cx="162" cy="6"/>
              </a:xfrm>
              <a:prstGeom prst="rect">
                <a:avLst/>
              </a:prstGeom>
              <a:solidFill>
                <a:srgbClr val="DFC793"/>
              </a:solidFill>
              <a:ln w="0">
                <a:noFill/>
                <a:miter lim="800000"/>
                <a:headEnd/>
                <a:tailEnd/>
              </a:ln>
            </p:spPr>
            <p:txBody>
              <a:bodyPr/>
              <a:lstStyle/>
              <a:p>
                <a:pPr>
                  <a:defRPr/>
                </a:pPr>
                <a:endParaRPr lang="en-US" dirty="0"/>
              </a:p>
            </p:txBody>
          </p:sp>
          <p:sp>
            <p:nvSpPr>
              <p:cNvPr id="542704" name="Rectangle 2032"/>
              <p:cNvSpPr>
                <a:spLocks noChangeArrowheads="1"/>
              </p:cNvSpPr>
              <p:nvPr userDrawn="1"/>
            </p:nvSpPr>
            <p:spPr bwMode="auto">
              <a:xfrm>
                <a:off x="5120" y="3374"/>
                <a:ext cx="403" cy="6"/>
              </a:xfrm>
              <a:prstGeom prst="rect">
                <a:avLst/>
              </a:prstGeom>
              <a:solidFill>
                <a:srgbClr val="DFC793"/>
              </a:solidFill>
              <a:ln w="0">
                <a:noFill/>
                <a:miter lim="800000"/>
                <a:headEnd/>
                <a:tailEnd/>
              </a:ln>
            </p:spPr>
            <p:txBody>
              <a:bodyPr/>
              <a:lstStyle/>
              <a:p>
                <a:pPr>
                  <a:defRPr/>
                </a:pPr>
                <a:endParaRPr lang="en-US" dirty="0"/>
              </a:p>
            </p:txBody>
          </p:sp>
          <p:sp>
            <p:nvSpPr>
              <p:cNvPr id="542705" name="Rectangle 2033"/>
              <p:cNvSpPr>
                <a:spLocks noChangeArrowheads="1"/>
              </p:cNvSpPr>
              <p:nvPr userDrawn="1"/>
            </p:nvSpPr>
            <p:spPr bwMode="auto">
              <a:xfrm>
                <a:off x="5763" y="3374"/>
                <a:ext cx="39" cy="6"/>
              </a:xfrm>
              <a:prstGeom prst="rect">
                <a:avLst/>
              </a:prstGeom>
              <a:solidFill>
                <a:srgbClr val="DFC793"/>
              </a:solidFill>
              <a:ln w="0">
                <a:noFill/>
                <a:miter lim="800000"/>
                <a:headEnd/>
                <a:tailEnd/>
              </a:ln>
            </p:spPr>
            <p:txBody>
              <a:bodyPr/>
              <a:lstStyle/>
              <a:p>
                <a:pPr>
                  <a:defRPr/>
                </a:pPr>
                <a:endParaRPr lang="en-US" dirty="0"/>
              </a:p>
            </p:txBody>
          </p:sp>
          <p:sp>
            <p:nvSpPr>
              <p:cNvPr id="542706" name="Rectangle 2034"/>
              <p:cNvSpPr>
                <a:spLocks noChangeArrowheads="1"/>
              </p:cNvSpPr>
              <p:nvPr userDrawn="1"/>
            </p:nvSpPr>
            <p:spPr bwMode="auto">
              <a:xfrm>
                <a:off x="3973" y="3380"/>
                <a:ext cx="61" cy="5"/>
              </a:xfrm>
              <a:prstGeom prst="rect">
                <a:avLst/>
              </a:prstGeom>
              <a:solidFill>
                <a:srgbClr val="DFC793"/>
              </a:solidFill>
              <a:ln w="0">
                <a:noFill/>
                <a:miter lim="800000"/>
                <a:headEnd/>
                <a:tailEnd/>
              </a:ln>
            </p:spPr>
            <p:txBody>
              <a:bodyPr/>
              <a:lstStyle/>
              <a:p>
                <a:pPr>
                  <a:defRPr/>
                </a:pPr>
                <a:endParaRPr lang="en-US" dirty="0"/>
              </a:p>
            </p:txBody>
          </p:sp>
          <p:sp>
            <p:nvSpPr>
              <p:cNvPr id="542707" name="Rectangle 2035"/>
              <p:cNvSpPr>
                <a:spLocks noChangeArrowheads="1"/>
              </p:cNvSpPr>
              <p:nvPr userDrawn="1"/>
            </p:nvSpPr>
            <p:spPr bwMode="auto">
              <a:xfrm>
                <a:off x="4347" y="3380"/>
                <a:ext cx="163" cy="5"/>
              </a:xfrm>
              <a:prstGeom prst="rect">
                <a:avLst/>
              </a:prstGeom>
              <a:solidFill>
                <a:srgbClr val="DFC793"/>
              </a:solidFill>
              <a:ln w="0">
                <a:noFill/>
                <a:miter lim="800000"/>
                <a:headEnd/>
                <a:tailEnd/>
              </a:ln>
            </p:spPr>
            <p:txBody>
              <a:bodyPr/>
              <a:lstStyle/>
              <a:p>
                <a:pPr>
                  <a:defRPr/>
                </a:pPr>
                <a:endParaRPr lang="en-US" dirty="0"/>
              </a:p>
            </p:txBody>
          </p:sp>
          <p:sp>
            <p:nvSpPr>
              <p:cNvPr id="542708" name="Rectangle 2036"/>
              <p:cNvSpPr>
                <a:spLocks noChangeArrowheads="1"/>
              </p:cNvSpPr>
              <p:nvPr userDrawn="1"/>
            </p:nvSpPr>
            <p:spPr bwMode="auto">
              <a:xfrm>
                <a:off x="4773" y="3380"/>
                <a:ext cx="162" cy="5"/>
              </a:xfrm>
              <a:prstGeom prst="rect">
                <a:avLst/>
              </a:prstGeom>
              <a:solidFill>
                <a:srgbClr val="DFC793"/>
              </a:solidFill>
              <a:ln w="0">
                <a:noFill/>
                <a:miter lim="800000"/>
                <a:headEnd/>
                <a:tailEnd/>
              </a:ln>
            </p:spPr>
            <p:txBody>
              <a:bodyPr/>
              <a:lstStyle/>
              <a:p>
                <a:pPr>
                  <a:defRPr/>
                </a:pPr>
                <a:endParaRPr lang="en-US" dirty="0"/>
              </a:p>
            </p:txBody>
          </p:sp>
          <p:sp>
            <p:nvSpPr>
              <p:cNvPr id="542709" name="Rectangle 2037"/>
              <p:cNvSpPr>
                <a:spLocks noChangeArrowheads="1"/>
              </p:cNvSpPr>
              <p:nvPr userDrawn="1"/>
            </p:nvSpPr>
            <p:spPr bwMode="auto">
              <a:xfrm>
                <a:off x="5114" y="3380"/>
                <a:ext cx="241" cy="5"/>
              </a:xfrm>
              <a:prstGeom prst="rect">
                <a:avLst/>
              </a:prstGeom>
              <a:solidFill>
                <a:srgbClr val="DFC793"/>
              </a:solidFill>
              <a:ln w="0">
                <a:noFill/>
                <a:miter lim="800000"/>
                <a:headEnd/>
                <a:tailEnd/>
              </a:ln>
            </p:spPr>
            <p:txBody>
              <a:bodyPr/>
              <a:lstStyle/>
              <a:p>
                <a:pPr>
                  <a:defRPr/>
                </a:pPr>
                <a:endParaRPr lang="en-US" dirty="0"/>
              </a:p>
            </p:txBody>
          </p:sp>
          <p:sp>
            <p:nvSpPr>
              <p:cNvPr id="542710" name="Rectangle 2038"/>
              <p:cNvSpPr>
                <a:spLocks noChangeArrowheads="1"/>
              </p:cNvSpPr>
              <p:nvPr userDrawn="1"/>
            </p:nvSpPr>
            <p:spPr bwMode="auto">
              <a:xfrm>
                <a:off x="5360" y="3380"/>
                <a:ext cx="163" cy="5"/>
              </a:xfrm>
              <a:prstGeom prst="rect">
                <a:avLst/>
              </a:prstGeom>
              <a:solidFill>
                <a:srgbClr val="DFC793"/>
              </a:solidFill>
              <a:ln w="0">
                <a:noFill/>
                <a:miter lim="800000"/>
                <a:headEnd/>
                <a:tailEnd/>
              </a:ln>
            </p:spPr>
            <p:txBody>
              <a:bodyPr/>
              <a:lstStyle/>
              <a:p>
                <a:pPr>
                  <a:defRPr/>
                </a:pPr>
                <a:endParaRPr lang="en-US" dirty="0"/>
              </a:p>
            </p:txBody>
          </p:sp>
          <p:sp>
            <p:nvSpPr>
              <p:cNvPr id="542711" name="Rectangle 2039"/>
              <p:cNvSpPr>
                <a:spLocks noChangeArrowheads="1"/>
              </p:cNvSpPr>
              <p:nvPr userDrawn="1"/>
            </p:nvSpPr>
            <p:spPr bwMode="auto">
              <a:xfrm>
                <a:off x="5763" y="3380"/>
                <a:ext cx="39" cy="5"/>
              </a:xfrm>
              <a:prstGeom prst="rect">
                <a:avLst/>
              </a:prstGeom>
              <a:solidFill>
                <a:srgbClr val="DFC793"/>
              </a:solidFill>
              <a:ln w="0">
                <a:noFill/>
                <a:miter lim="800000"/>
                <a:headEnd/>
                <a:tailEnd/>
              </a:ln>
            </p:spPr>
            <p:txBody>
              <a:bodyPr/>
              <a:lstStyle/>
              <a:p>
                <a:pPr>
                  <a:defRPr/>
                </a:pPr>
                <a:endParaRPr lang="en-US" dirty="0"/>
              </a:p>
            </p:txBody>
          </p:sp>
          <p:sp>
            <p:nvSpPr>
              <p:cNvPr id="542712" name="Rectangle 2040"/>
              <p:cNvSpPr>
                <a:spLocks noChangeArrowheads="1"/>
              </p:cNvSpPr>
              <p:nvPr userDrawn="1"/>
            </p:nvSpPr>
            <p:spPr bwMode="auto">
              <a:xfrm>
                <a:off x="3978" y="3385"/>
                <a:ext cx="56" cy="6"/>
              </a:xfrm>
              <a:prstGeom prst="rect">
                <a:avLst/>
              </a:prstGeom>
              <a:solidFill>
                <a:srgbClr val="DFC793"/>
              </a:solidFill>
              <a:ln w="0">
                <a:noFill/>
                <a:miter lim="800000"/>
                <a:headEnd/>
                <a:tailEnd/>
              </a:ln>
            </p:spPr>
            <p:txBody>
              <a:bodyPr/>
              <a:lstStyle/>
              <a:p>
                <a:pPr>
                  <a:defRPr/>
                </a:pPr>
                <a:endParaRPr lang="en-US" dirty="0"/>
              </a:p>
            </p:txBody>
          </p:sp>
          <p:sp>
            <p:nvSpPr>
              <p:cNvPr id="542713" name="Rectangle 2041"/>
              <p:cNvSpPr>
                <a:spLocks noChangeArrowheads="1"/>
              </p:cNvSpPr>
              <p:nvPr userDrawn="1"/>
            </p:nvSpPr>
            <p:spPr bwMode="auto">
              <a:xfrm>
                <a:off x="4347" y="3385"/>
                <a:ext cx="157" cy="6"/>
              </a:xfrm>
              <a:prstGeom prst="rect">
                <a:avLst/>
              </a:prstGeom>
              <a:solidFill>
                <a:srgbClr val="DFC793"/>
              </a:solidFill>
              <a:ln w="0">
                <a:noFill/>
                <a:miter lim="800000"/>
                <a:headEnd/>
                <a:tailEnd/>
              </a:ln>
            </p:spPr>
            <p:txBody>
              <a:bodyPr/>
              <a:lstStyle/>
              <a:p>
                <a:pPr>
                  <a:defRPr/>
                </a:pPr>
                <a:endParaRPr lang="en-US" dirty="0"/>
              </a:p>
            </p:txBody>
          </p:sp>
          <p:sp>
            <p:nvSpPr>
              <p:cNvPr id="542714" name="Rectangle 2042"/>
              <p:cNvSpPr>
                <a:spLocks noChangeArrowheads="1"/>
              </p:cNvSpPr>
              <p:nvPr userDrawn="1"/>
            </p:nvSpPr>
            <p:spPr bwMode="auto">
              <a:xfrm>
                <a:off x="4756" y="3385"/>
                <a:ext cx="162" cy="6"/>
              </a:xfrm>
              <a:prstGeom prst="rect">
                <a:avLst/>
              </a:prstGeom>
              <a:solidFill>
                <a:srgbClr val="DFC793"/>
              </a:solidFill>
              <a:ln w="0">
                <a:noFill/>
                <a:miter lim="800000"/>
                <a:headEnd/>
                <a:tailEnd/>
              </a:ln>
            </p:spPr>
            <p:txBody>
              <a:bodyPr/>
              <a:lstStyle/>
              <a:p>
                <a:pPr>
                  <a:defRPr/>
                </a:pPr>
                <a:endParaRPr lang="en-US" dirty="0"/>
              </a:p>
            </p:txBody>
          </p:sp>
          <p:sp>
            <p:nvSpPr>
              <p:cNvPr id="542715" name="Rectangle 2043"/>
              <p:cNvSpPr>
                <a:spLocks noChangeArrowheads="1"/>
              </p:cNvSpPr>
              <p:nvPr userDrawn="1"/>
            </p:nvSpPr>
            <p:spPr bwMode="auto">
              <a:xfrm>
                <a:off x="5109" y="3385"/>
                <a:ext cx="246" cy="6"/>
              </a:xfrm>
              <a:prstGeom prst="rect">
                <a:avLst/>
              </a:prstGeom>
              <a:solidFill>
                <a:srgbClr val="DFC793"/>
              </a:solidFill>
              <a:ln w="0">
                <a:noFill/>
                <a:miter lim="800000"/>
                <a:headEnd/>
                <a:tailEnd/>
              </a:ln>
            </p:spPr>
            <p:txBody>
              <a:bodyPr/>
              <a:lstStyle/>
              <a:p>
                <a:pPr>
                  <a:defRPr/>
                </a:pPr>
                <a:endParaRPr lang="en-US" dirty="0"/>
              </a:p>
            </p:txBody>
          </p:sp>
          <p:sp>
            <p:nvSpPr>
              <p:cNvPr id="542716" name="Rectangle 2044"/>
              <p:cNvSpPr>
                <a:spLocks noChangeArrowheads="1"/>
              </p:cNvSpPr>
              <p:nvPr userDrawn="1"/>
            </p:nvSpPr>
            <p:spPr bwMode="auto">
              <a:xfrm>
                <a:off x="5360" y="3385"/>
                <a:ext cx="163" cy="6"/>
              </a:xfrm>
              <a:prstGeom prst="rect">
                <a:avLst/>
              </a:prstGeom>
              <a:solidFill>
                <a:srgbClr val="DFC793"/>
              </a:solidFill>
              <a:ln w="0">
                <a:noFill/>
                <a:miter lim="800000"/>
                <a:headEnd/>
                <a:tailEnd/>
              </a:ln>
            </p:spPr>
            <p:txBody>
              <a:bodyPr/>
              <a:lstStyle/>
              <a:p>
                <a:pPr>
                  <a:defRPr/>
                </a:pPr>
                <a:endParaRPr lang="en-US" dirty="0"/>
              </a:p>
            </p:txBody>
          </p:sp>
          <p:sp>
            <p:nvSpPr>
              <p:cNvPr id="542717" name="Rectangle 2045"/>
              <p:cNvSpPr>
                <a:spLocks noChangeArrowheads="1"/>
              </p:cNvSpPr>
              <p:nvPr userDrawn="1"/>
            </p:nvSpPr>
            <p:spPr bwMode="auto">
              <a:xfrm>
                <a:off x="5763" y="3385"/>
                <a:ext cx="39" cy="6"/>
              </a:xfrm>
              <a:prstGeom prst="rect">
                <a:avLst/>
              </a:prstGeom>
              <a:solidFill>
                <a:srgbClr val="DFC793"/>
              </a:solidFill>
              <a:ln w="0">
                <a:noFill/>
                <a:miter lim="800000"/>
                <a:headEnd/>
                <a:tailEnd/>
              </a:ln>
            </p:spPr>
            <p:txBody>
              <a:bodyPr/>
              <a:lstStyle/>
              <a:p>
                <a:pPr>
                  <a:defRPr/>
                </a:pPr>
                <a:endParaRPr lang="en-US" dirty="0"/>
              </a:p>
            </p:txBody>
          </p:sp>
          <p:sp>
            <p:nvSpPr>
              <p:cNvPr id="542718" name="Rectangle 2046"/>
              <p:cNvSpPr>
                <a:spLocks noChangeArrowheads="1"/>
              </p:cNvSpPr>
              <p:nvPr userDrawn="1"/>
            </p:nvSpPr>
            <p:spPr bwMode="auto">
              <a:xfrm>
                <a:off x="3984" y="3391"/>
                <a:ext cx="56" cy="6"/>
              </a:xfrm>
              <a:prstGeom prst="rect">
                <a:avLst/>
              </a:prstGeom>
              <a:solidFill>
                <a:srgbClr val="DFC793"/>
              </a:solidFill>
              <a:ln w="0">
                <a:noFill/>
                <a:miter lim="800000"/>
                <a:headEnd/>
                <a:tailEnd/>
              </a:ln>
            </p:spPr>
            <p:txBody>
              <a:bodyPr/>
              <a:lstStyle/>
              <a:p>
                <a:pPr>
                  <a:defRPr/>
                </a:pPr>
                <a:endParaRPr lang="en-US" dirty="0"/>
              </a:p>
            </p:txBody>
          </p:sp>
          <p:sp>
            <p:nvSpPr>
              <p:cNvPr id="542719" name="Rectangle 2047"/>
              <p:cNvSpPr>
                <a:spLocks noChangeArrowheads="1"/>
              </p:cNvSpPr>
              <p:nvPr userDrawn="1"/>
            </p:nvSpPr>
            <p:spPr bwMode="auto">
              <a:xfrm>
                <a:off x="4347" y="3391"/>
                <a:ext cx="157" cy="6"/>
              </a:xfrm>
              <a:prstGeom prst="rect">
                <a:avLst/>
              </a:prstGeom>
              <a:solidFill>
                <a:srgbClr val="DFC793"/>
              </a:solidFill>
              <a:ln w="0">
                <a:noFill/>
                <a:miter lim="800000"/>
                <a:headEnd/>
                <a:tailEnd/>
              </a:ln>
            </p:spPr>
            <p:txBody>
              <a:bodyPr/>
              <a:lstStyle/>
              <a:p>
                <a:pPr>
                  <a:defRPr/>
                </a:pPr>
                <a:endParaRPr lang="en-US" dirty="0"/>
              </a:p>
            </p:txBody>
          </p:sp>
          <p:sp>
            <p:nvSpPr>
              <p:cNvPr id="542720" name="Rectangle 2048"/>
              <p:cNvSpPr>
                <a:spLocks noChangeArrowheads="1"/>
              </p:cNvSpPr>
              <p:nvPr userDrawn="1"/>
            </p:nvSpPr>
            <p:spPr bwMode="auto">
              <a:xfrm>
                <a:off x="4745" y="3391"/>
                <a:ext cx="162" cy="6"/>
              </a:xfrm>
              <a:prstGeom prst="rect">
                <a:avLst/>
              </a:prstGeom>
              <a:solidFill>
                <a:srgbClr val="DFC793"/>
              </a:solidFill>
              <a:ln w="0">
                <a:noFill/>
                <a:miter lim="800000"/>
                <a:headEnd/>
                <a:tailEnd/>
              </a:ln>
            </p:spPr>
            <p:txBody>
              <a:bodyPr/>
              <a:lstStyle/>
              <a:p>
                <a:pPr>
                  <a:defRPr/>
                </a:pPr>
                <a:endParaRPr lang="en-US" dirty="0"/>
              </a:p>
            </p:txBody>
          </p:sp>
          <p:sp>
            <p:nvSpPr>
              <p:cNvPr id="542721" name="Rectangle 2049"/>
              <p:cNvSpPr>
                <a:spLocks noChangeArrowheads="1"/>
              </p:cNvSpPr>
              <p:nvPr userDrawn="1"/>
            </p:nvSpPr>
            <p:spPr bwMode="auto">
              <a:xfrm>
                <a:off x="5109" y="3391"/>
                <a:ext cx="246" cy="6"/>
              </a:xfrm>
              <a:prstGeom prst="rect">
                <a:avLst/>
              </a:prstGeom>
              <a:solidFill>
                <a:srgbClr val="DFC793"/>
              </a:solidFill>
              <a:ln w="0">
                <a:noFill/>
                <a:miter lim="800000"/>
                <a:headEnd/>
                <a:tailEnd/>
              </a:ln>
            </p:spPr>
            <p:txBody>
              <a:bodyPr/>
              <a:lstStyle/>
              <a:p>
                <a:pPr>
                  <a:defRPr/>
                </a:pPr>
                <a:endParaRPr lang="en-US" dirty="0"/>
              </a:p>
            </p:txBody>
          </p:sp>
          <p:sp>
            <p:nvSpPr>
              <p:cNvPr id="542722" name="Rectangle 2050"/>
              <p:cNvSpPr>
                <a:spLocks noChangeArrowheads="1"/>
              </p:cNvSpPr>
              <p:nvPr userDrawn="1"/>
            </p:nvSpPr>
            <p:spPr bwMode="auto">
              <a:xfrm>
                <a:off x="5366" y="3391"/>
                <a:ext cx="162" cy="6"/>
              </a:xfrm>
              <a:prstGeom prst="rect">
                <a:avLst/>
              </a:prstGeom>
              <a:solidFill>
                <a:srgbClr val="DFC793"/>
              </a:solidFill>
              <a:ln w="0">
                <a:noFill/>
                <a:miter lim="800000"/>
                <a:headEnd/>
                <a:tailEnd/>
              </a:ln>
            </p:spPr>
            <p:txBody>
              <a:bodyPr/>
              <a:lstStyle/>
              <a:p>
                <a:pPr>
                  <a:defRPr/>
                </a:pPr>
                <a:endParaRPr lang="en-US" dirty="0"/>
              </a:p>
            </p:txBody>
          </p:sp>
          <p:sp>
            <p:nvSpPr>
              <p:cNvPr id="542723" name="Rectangle 2051"/>
              <p:cNvSpPr>
                <a:spLocks noChangeArrowheads="1"/>
              </p:cNvSpPr>
              <p:nvPr userDrawn="1"/>
            </p:nvSpPr>
            <p:spPr bwMode="auto">
              <a:xfrm>
                <a:off x="5763" y="3391"/>
                <a:ext cx="39" cy="6"/>
              </a:xfrm>
              <a:prstGeom prst="rect">
                <a:avLst/>
              </a:prstGeom>
              <a:solidFill>
                <a:srgbClr val="DFC793"/>
              </a:solidFill>
              <a:ln w="0">
                <a:noFill/>
                <a:miter lim="800000"/>
                <a:headEnd/>
                <a:tailEnd/>
              </a:ln>
            </p:spPr>
            <p:txBody>
              <a:bodyPr/>
              <a:lstStyle/>
              <a:p>
                <a:pPr>
                  <a:defRPr/>
                </a:pPr>
                <a:endParaRPr lang="en-US" dirty="0"/>
              </a:p>
            </p:txBody>
          </p:sp>
          <p:sp>
            <p:nvSpPr>
              <p:cNvPr id="542724" name="Rectangle 2052"/>
              <p:cNvSpPr>
                <a:spLocks noChangeArrowheads="1"/>
              </p:cNvSpPr>
              <p:nvPr userDrawn="1"/>
            </p:nvSpPr>
            <p:spPr bwMode="auto">
              <a:xfrm>
                <a:off x="3989" y="3397"/>
                <a:ext cx="51" cy="5"/>
              </a:xfrm>
              <a:prstGeom prst="rect">
                <a:avLst/>
              </a:prstGeom>
              <a:solidFill>
                <a:srgbClr val="DFC793"/>
              </a:solidFill>
              <a:ln w="0">
                <a:noFill/>
                <a:miter lim="800000"/>
                <a:headEnd/>
                <a:tailEnd/>
              </a:ln>
            </p:spPr>
            <p:txBody>
              <a:bodyPr/>
              <a:lstStyle/>
              <a:p>
                <a:pPr>
                  <a:defRPr/>
                </a:pPr>
                <a:endParaRPr lang="en-US" dirty="0"/>
              </a:p>
            </p:txBody>
          </p:sp>
          <p:sp>
            <p:nvSpPr>
              <p:cNvPr id="542725" name="Rectangle 2053"/>
              <p:cNvSpPr>
                <a:spLocks noChangeArrowheads="1"/>
              </p:cNvSpPr>
              <p:nvPr userDrawn="1"/>
            </p:nvSpPr>
            <p:spPr bwMode="auto">
              <a:xfrm>
                <a:off x="4342" y="3397"/>
                <a:ext cx="157" cy="5"/>
              </a:xfrm>
              <a:prstGeom prst="rect">
                <a:avLst/>
              </a:prstGeom>
              <a:solidFill>
                <a:srgbClr val="DFC793"/>
              </a:solidFill>
              <a:ln w="0">
                <a:noFill/>
                <a:miter lim="800000"/>
                <a:headEnd/>
                <a:tailEnd/>
              </a:ln>
            </p:spPr>
            <p:txBody>
              <a:bodyPr/>
              <a:lstStyle/>
              <a:p>
                <a:pPr>
                  <a:defRPr/>
                </a:pPr>
                <a:endParaRPr lang="en-US" dirty="0"/>
              </a:p>
            </p:txBody>
          </p:sp>
          <p:sp>
            <p:nvSpPr>
              <p:cNvPr id="542726" name="Rectangle 2054"/>
              <p:cNvSpPr>
                <a:spLocks noChangeArrowheads="1"/>
              </p:cNvSpPr>
              <p:nvPr userDrawn="1"/>
            </p:nvSpPr>
            <p:spPr bwMode="auto">
              <a:xfrm>
                <a:off x="4734" y="3397"/>
                <a:ext cx="162" cy="5"/>
              </a:xfrm>
              <a:prstGeom prst="rect">
                <a:avLst/>
              </a:prstGeom>
              <a:solidFill>
                <a:srgbClr val="DFC793"/>
              </a:solidFill>
              <a:ln w="0">
                <a:noFill/>
                <a:miter lim="800000"/>
                <a:headEnd/>
                <a:tailEnd/>
              </a:ln>
            </p:spPr>
            <p:txBody>
              <a:bodyPr/>
              <a:lstStyle/>
              <a:p>
                <a:pPr>
                  <a:defRPr/>
                </a:pPr>
                <a:endParaRPr lang="en-US" dirty="0"/>
              </a:p>
            </p:txBody>
          </p:sp>
          <p:sp>
            <p:nvSpPr>
              <p:cNvPr id="542727" name="Rectangle 2055"/>
              <p:cNvSpPr>
                <a:spLocks noChangeArrowheads="1"/>
              </p:cNvSpPr>
              <p:nvPr userDrawn="1"/>
            </p:nvSpPr>
            <p:spPr bwMode="auto">
              <a:xfrm>
                <a:off x="5103" y="3397"/>
                <a:ext cx="252" cy="5"/>
              </a:xfrm>
              <a:prstGeom prst="rect">
                <a:avLst/>
              </a:prstGeom>
              <a:solidFill>
                <a:srgbClr val="DFC793"/>
              </a:solidFill>
              <a:ln w="0">
                <a:noFill/>
                <a:miter lim="800000"/>
                <a:headEnd/>
                <a:tailEnd/>
              </a:ln>
            </p:spPr>
            <p:txBody>
              <a:bodyPr/>
              <a:lstStyle/>
              <a:p>
                <a:pPr>
                  <a:defRPr/>
                </a:pPr>
                <a:endParaRPr lang="en-US" dirty="0"/>
              </a:p>
            </p:txBody>
          </p:sp>
          <p:sp>
            <p:nvSpPr>
              <p:cNvPr id="542728" name="Rectangle 2056"/>
              <p:cNvSpPr>
                <a:spLocks noChangeArrowheads="1"/>
              </p:cNvSpPr>
              <p:nvPr userDrawn="1"/>
            </p:nvSpPr>
            <p:spPr bwMode="auto">
              <a:xfrm>
                <a:off x="5366" y="3397"/>
                <a:ext cx="162" cy="5"/>
              </a:xfrm>
              <a:prstGeom prst="rect">
                <a:avLst/>
              </a:prstGeom>
              <a:solidFill>
                <a:srgbClr val="DFC793"/>
              </a:solidFill>
              <a:ln w="0">
                <a:noFill/>
                <a:miter lim="800000"/>
                <a:headEnd/>
                <a:tailEnd/>
              </a:ln>
            </p:spPr>
            <p:txBody>
              <a:bodyPr/>
              <a:lstStyle/>
              <a:p>
                <a:pPr>
                  <a:defRPr/>
                </a:pPr>
                <a:endParaRPr lang="en-US" dirty="0"/>
              </a:p>
            </p:txBody>
          </p:sp>
          <p:sp>
            <p:nvSpPr>
              <p:cNvPr id="542729" name="Rectangle 2057"/>
              <p:cNvSpPr>
                <a:spLocks noChangeArrowheads="1"/>
              </p:cNvSpPr>
              <p:nvPr userDrawn="1"/>
            </p:nvSpPr>
            <p:spPr bwMode="auto">
              <a:xfrm>
                <a:off x="5763" y="3397"/>
                <a:ext cx="39" cy="5"/>
              </a:xfrm>
              <a:prstGeom prst="rect">
                <a:avLst/>
              </a:prstGeom>
              <a:solidFill>
                <a:srgbClr val="DFC793"/>
              </a:solidFill>
              <a:ln w="0">
                <a:noFill/>
                <a:miter lim="800000"/>
                <a:headEnd/>
                <a:tailEnd/>
              </a:ln>
            </p:spPr>
            <p:txBody>
              <a:bodyPr/>
              <a:lstStyle/>
              <a:p>
                <a:pPr>
                  <a:defRPr/>
                </a:pPr>
                <a:endParaRPr lang="en-US" dirty="0"/>
              </a:p>
            </p:txBody>
          </p:sp>
          <p:sp>
            <p:nvSpPr>
              <p:cNvPr id="542730" name="Rectangle 2058"/>
              <p:cNvSpPr>
                <a:spLocks noChangeArrowheads="1"/>
              </p:cNvSpPr>
              <p:nvPr userDrawn="1"/>
            </p:nvSpPr>
            <p:spPr bwMode="auto">
              <a:xfrm>
                <a:off x="3995" y="3402"/>
                <a:ext cx="45" cy="6"/>
              </a:xfrm>
              <a:prstGeom prst="rect">
                <a:avLst/>
              </a:prstGeom>
              <a:solidFill>
                <a:srgbClr val="DFC793"/>
              </a:solidFill>
              <a:ln w="0">
                <a:noFill/>
                <a:miter lim="800000"/>
                <a:headEnd/>
                <a:tailEnd/>
              </a:ln>
            </p:spPr>
            <p:txBody>
              <a:bodyPr/>
              <a:lstStyle/>
              <a:p>
                <a:pPr>
                  <a:defRPr/>
                </a:pPr>
                <a:endParaRPr lang="en-US" dirty="0"/>
              </a:p>
            </p:txBody>
          </p:sp>
          <p:sp>
            <p:nvSpPr>
              <p:cNvPr id="542731" name="Rectangle 2059"/>
              <p:cNvSpPr>
                <a:spLocks noChangeArrowheads="1"/>
              </p:cNvSpPr>
              <p:nvPr userDrawn="1"/>
            </p:nvSpPr>
            <p:spPr bwMode="auto">
              <a:xfrm>
                <a:off x="4342" y="3402"/>
                <a:ext cx="157" cy="6"/>
              </a:xfrm>
              <a:prstGeom prst="rect">
                <a:avLst/>
              </a:prstGeom>
              <a:solidFill>
                <a:srgbClr val="DFC793"/>
              </a:solidFill>
              <a:ln w="0">
                <a:noFill/>
                <a:miter lim="800000"/>
                <a:headEnd/>
                <a:tailEnd/>
              </a:ln>
            </p:spPr>
            <p:txBody>
              <a:bodyPr/>
              <a:lstStyle/>
              <a:p>
                <a:pPr>
                  <a:defRPr/>
                </a:pPr>
                <a:endParaRPr lang="en-US" dirty="0"/>
              </a:p>
            </p:txBody>
          </p:sp>
          <p:sp>
            <p:nvSpPr>
              <p:cNvPr id="542732" name="Rectangle 2060"/>
              <p:cNvSpPr>
                <a:spLocks noChangeArrowheads="1"/>
              </p:cNvSpPr>
              <p:nvPr userDrawn="1"/>
            </p:nvSpPr>
            <p:spPr bwMode="auto">
              <a:xfrm>
                <a:off x="4717" y="3402"/>
                <a:ext cx="162" cy="6"/>
              </a:xfrm>
              <a:prstGeom prst="rect">
                <a:avLst/>
              </a:prstGeom>
              <a:solidFill>
                <a:srgbClr val="DFC793"/>
              </a:solidFill>
              <a:ln w="0">
                <a:noFill/>
                <a:miter lim="800000"/>
                <a:headEnd/>
                <a:tailEnd/>
              </a:ln>
            </p:spPr>
            <p:txBody>
              <a:bodyPr/>
              <a:lstStyle/>
              <a:p>
                <a:pPr>
                  <a:defRPr/>
                </a:pPr>
                <a:endParaRPr lang="en-US" dirty="0"/>
              </a:p>
            </p:txBody>
          </p:sp>
          <p:sp>
            <p:nvSpPr>
              <p:cNvPr id="542733" name="Rectangle 2061"/>
              <p:cNvSpPr>
                <a:spLocks noChangeArrowheads="1"/>
              </p:cNvSpPr>
              <p:nvPr userDrawn="1"/>
            </p:nvSpPr>
            <p:spPr bwMode="auto">
              <a:xfrm>
                <a:off x="5097" y="3402"/>
                <a:ext cx="258" cy="6"/>
              </a:xfrm>
              <a:prstGeom prst="rect">
                <a:avLst/>
              </a:prstGeom>
              <a:solidFill>
                <a:srgbClr val="DFC793"/>
              </a:solidFill>
              <a:ln w="0">
                <a:noFill/>
                <a:miter lim="800000"/>
                <a:headEnd/>
                <a:tailEnd/>
              </a:ln>
            </p:spPr>
            <p:txBody>
              <a:bodyPr/>
              <a:lstStyle/>
              <a:p>
                <a:pPr>
                  <a:defRPr/>
                </a:pPr>
                <a:endParaRPr lang="en-US" dirty="0"/>
              </a:p>
            </p:txBody>
          </p:sp>
          <p:sp>
            <p:nvSpPr>
              <p:cNvPr id="542734" name="Rectangle 2062"/>
              <p:cNvSpPr>
                <a:spLocks noChangeArrowheads="1"/>
              </p:cNvSpPr>
              <p:nvPr userDrawn="1"/>
            </p:nvSpPr>
            <p:spPr bwMode="auto">
              <a:xfrm>
                <a:off x="5372" y="3402"/>
                <a:ext cx="162" cy="6"/>
              </a:xfrm>
              <a:prstGeom prst="rect">
                <a:avLst/>
              </a:prstGeom>
              <a:solidFill>
                <a:srgbClr val="DFC793"/>
              </a:solidFill>
              <a:ln w="0">
                <a:noFill/>
                <a:miter lim="800000"/>
                <a:headEnd/>
                <a:tailEnd/>
              </a:ln>
            </p:spPr>
            <p:txBody>
              <a:bodyPr/>
              <a:lstStyle/>
              <a:p>
                <a:pPr>
                  <a:defRPr/>
                </a:pPr>
                <a:endParaRPr lang="en-US" dirty="0"/>
              </a:p>
            </p:txBody>
          </p:sp>
          <p:sp>
            <p:nvSpPr>
              <p:cNvPr id="542735" name="Rectangle 2063"/>
              <p:cNvSpPr>
                <a:spLocks noChangeArrowheads="1"/>
              </p:cNvSpPr>
              <p:nvPr userDrawn="1"/>
            </p:nvSpPr>
            <p:spPr bwMode="auto">
              <a:xfrm>
                <a:off x="5763" y="3402"/>
                <a:ext cx="39" cy="6"/>
              </a:xfrm>
              <a:prstGeom prst="rect">
                <a:avLst/>
              </a:prstGeom>
              <a:solidFill>
                <a:srgbClr val="DFC793"/>
              </a:solidFill>
              <a:ln w="0">
                <a:noFill/>
                <a:miter lim="800000"/>
                <a:headEnd/>
                <a:tailEnd/>
              </a:ln>
            </p:spPr>
            <p:txBody>
              <a:bodyPr/>
              <a:lstStyle/>
              <a:p>
                <a:pPr>
                  <a:defRPr/>
                </a:pPr>
                <a:endParaRPr lang="en-US" dirty="0"/>
              </a:p>
            </p:txBody>
          </p:sp>
          <p:sp>
            <p:nvSpPr>
              <p:cNvPr id="542736" name="Rectangle 2064"/>
              <p:cNvSpPr>
                <a:spLocks noChangeArrowheads="1"/>
              </p:cNvSpPr>
              <p:nvPr userDrawn="1"/>
            </p:nvSpPr>
            <p:spPr bwMode="auto">
              <a:xfrm>
                <a:off x="4001" y="3408"/>
                <a:ext cx="33" cy="5"/>
              </a:xfrm>
              <a:prstGeom prst="rect">
                <a:avLst/>
              </a:prstGeom>
              <a:solidFill>
                <a:srgbClr val="DFC793"/>
              </a:solidFill>
              <a:ln w="0">
                <a:noFill/>
                <a:miter lim="800000"/>
                <a:headEnd/>
                <a:tailEnd/>
              </a:ln>
            </p:spPr>
            <p:txBody>
              <a:bodyPr/>
              <a:lstStyle/>
              <a:p>
                <a:pPr>
                  <a:defRPr/>
                </a:pPr>
                <a:endParaRPr lang="en-US" dirty="0"/>
              </a:p>
            </p:txBody>
          </p:sp>
          <p:sp>
            <p:nvSpPr>
              <p:cNvPr id="542737" name="Rectangle 2065"/>
              <p:cNvSpPr>
                <a:spLocks noChangeArrowheads="1"/>
              </p:cNvSpPr>
              <p:nvPr userDrawn="1"/>
            </p:nvSpPr>
            <p:spPr bwMode="auto">
              <a:xfrm>
                <a:off x="4336" y="3408"/>
                <a:ext cx="163" cy="5"/>
              </a:xfrm>
              <a:prstGeom prst="rect">
                <a:avLst/>
              </a:prstGeom>
              <a:solidFill>
                <a:srgbClr val="DFC793"/>
              </a:solidFill>
              <a:ln w="0">
                <a:noFill/>
                <a:miter lim="800000"/>
                <a:headEnd/>
                <a:tailEnd/>
              </a:ln>
            </p:spPr>
            <p:txBody>
              <a:bodyPr/>
              <a:lstStyle/>
              <a:p>
                <a:pPr>
                  <a:defRPr/>
                </a:pPr>
                <a:endParaRPr lang="en-US" dirty="0"/>
              </a:p>
            </p:txBody>
          </p:sp>
          <p:sp>
            <p:nvSpPr>
              <p:cNvPr id="542738" name="Rectangle 2066"/>
              <p:cNvSpPr>
                <a:spLocks noChangeArrowheads="1"/>
              </p:cNvSpPr>
              <p:nvPr userDrawn="1"/>
            </p:nvSpPr>
            <p:spPr bwMode="auto">
              <a:xfrm>
                <a:off x="4706" y="3408"/>
                <a:ext cx="162" cy="5"/>
              </a:xfrm>
              <a:prstGeom prst="rect">
                <a:avLst/>
              </a:prstGeom>
              <a:solidFill>
                <a:srgbClr val="DFC793"/>
              </a:solidFill>
              <a:ln w="0">
                <a:noFill/>
                <a:miter lim="800000"/>
                <a:headEnd/>
                <a:tailEnd/>
              </a:ln>
            </p:spPr>
            <p:txBody>
              <a:bodyPr/>
              <a:lstStyle/>
              <a:p>
                <a:pPr>
                  <a:defRPr/>
                </a:pPr>
                <a:endParaRPr lang="en-US" dirty="0"/>
              </a:p>
            </p:txBody>
          </p:sp>
          <p:sp>
            <p:nvSpPr>
              <p:cNvPr id="542739" name="Rectangle 2067"/>
              <p:cNvSpPr>
                <a:spLocks noChangeArrowheads="1"/>
              </p:cNvSpPr>
              <p:nvPr userDrawn="1"/>
            </p:nvSpPr>
            <p:spPr bwMode="auto">
              <a:xfrm>
                <a:off x="5092" y="3408"/>
                <a:ext cx="263" cy="5"/>
              </a:xfrm>
              <a:prstGeom prst="rect">
                <a:avLst/>
              </a:prstGeom>
              <a:solidFill>
                <a:srgbClr val="DFC793"/>
              </a:solidFill>
              <a:ln w="0">
                <a:noFill/>
                <a:miter lim="800000"/>
                <a:headEnd/>
                <a:tailEnd/>
              </a:ln>
            </p:spPr>
            <p:txBody>
              <a:bodyPr/>
              <a:lstStyle/>
              <a:p>
                <a:pPr>
                  <a:defRPr/>
                </a:pPr>
                <a:endParaRPr lang="en-US" dirty="0"/>
              </a:p>
            </p:txBody>
          </p:sp>
          <p:sp>
            <p:nvSpPr>
              <p:cNvPr id="542740" name="Rectangle 2068"/>
              <p:cNvSpPr>
                <a:spLocks noChangeArrowheads="1"/>
              </p:cNvSpPr>
              <p:nvPr userDrawn="1"/>
            </p:nvSpPr>
            <p:spPr bwMode="auto">
              <a:xfrm>
                <a:off x="5372" y="3408"/>
                <a:ext cx="162" cy="5"/>
              </a:xfrm>
              <a:prstGeom prst="rect">
                <a:avLst/>
              </a:prstGeom>
              <a:solidFill>
                <a:srgbClr val="DFC793"/>
              </a:solidFill>
              <a:ln w="0">
                <a:noFill/>
                <a:miter lim="800000"/>
                <a:headEnd/>
                <a:tailEnd/>
              </a:ln>
            </p:spPr>
            <p:txBody>
              <a:bodyPr/>
              <a:lstStyle/>
              <a:p>
                <a:pPr>
                  <a:defRPr/>
                </a:pPr>
                <a:endParaRPr lang="en-US" dirty="0"/>
              </a:p>
            </p:txBody>
          </p:sp>
          <p:sp>
            <p:nvSpPr>
              <p:cNvPr id="542741" name="Rectangle 2069"/>
              <p:cNvSpPr>
                <a:spLocks noChangeArrowheads="1"/>
              </p:cNvSpPr>
              <p:nvPr userDrawn="1"/>
            </p:nvSpPr>
            <p:spPr bwMode="auto">
              <a:xfrm>
                <a:off x="5763" y="3408"/>
                <a:ext cx="39" cy="5"/>
              </a:xfrm>
              <a:prstGeom prst="rect">
                <a:avLst/>
              </a:prstGeom>
              <a:solidFill>
                <a:srgbClr val="DFC793"/>
              </a:solidFill>
              <a:ln w="0">
                <a:noFill/>
                <a:miter lim="800000"/>
                <a:headEnd/>
                <a:tailEnd/>
              </a:ln>
            </p:spPr>
            <p:txBody>
              <a:bodyPr/>
              <a:lstStyle/>
              <a:p>
                <a:pPr>
                  <a:defRPr/>
                </a:pPr>
                <a:endParaRPr lang="en-US" dirty="0"/>
              </a:p>
            </p:txBody>
          </p:sp>
          <p:sp>
            <p:nvSpPr>
              <p:cNvPr id="542742" name="Rectangle 2070"/>
              <p:cNvSpPr>
                <a:spLocks noChangeArrowheads="1"/>
              </p:cNvSpPr>
              <p:nvPr userDrawn="1"/>
            </p:nvSpPr>
            <p:spPr bwMode="auto">
              <a:xfrm>
                <a:off x="4006" y="3413"/>
                <a:ext cx="23" cy="6"/>
              </a:xfrm>
              <a:prstGeom prst="rect">
                <a:avLst/>
              </a:prstGeom>
              <a:solidFill>
                <a:srgbClr val="DFC793"/>
              </a:solidFill>
              <a:ln w="0">
                <a:noFill/>
                <a:miter lim="800000"/>
                <a:headEnd/>
                <a:tailEnd/>
              </a:ln>
            </p:spPr>
            <p:txBody>
              <a:bodyPr/>
              <a:lstStyle/>
              <a:p>
                <a:pPr>
                  <a:defRPr/>
                </a:pPr>
                <a:endParaRPr lang="en-US" dirty="0"/>
              </a:p>
            </p:txBody>
          </p:sp>
          <p:sp>
            <p:nvSpPr>
              <p:cNvPr id="542743" name="Rectangle 2071"/>
              <p:cNvSpPr>
                <a:spLocks noChangeArrowheads="1"/>
              </p:cNvSpPr>
              <p:nvPr userDrawn="1"/>
            </p:nvSpPr>
            <p:spPr bwMode="auto">
              <a:xfrm>
                <a:off x="4336" y="3413"/>
                <a:ext cx="157" cy="6"/>
              </a:xfrm>
              <a:prstGeom prst="rect">
                <a:avLst/>
              </a:prstGeom>
              <a:solidFill>
                <a:srgbClr val="DFC793"/>
              </a:solidFill>
              <a:ln w="0">
                <a:noFill/>
                <a:miter lim="800000"/>
                <a:headEnd/>
                <a:tailEnd/>
              </a:ln>
            </p:spPr>
            <p:txBody>
              <a:bodyPr/>
              <a:lstStyle/>
              <a:p>
                <a:pPr>
                  <a:defRPr/>
                </a:pPr>
                <a:endParaRPr lang="en-US" dirty="0"/>
              </a:p>
            </p:txBody>
          </p:sp>
          <p:sp>
            <p:nvSpPr>
              <p:cNvPr id="542744" name="Rectangle 2072"/>
              <p:cNvSpPr>
                <a:spLocks noChangeArrowheads="1"/>
              </p:cNvSpPr>
              <p:nvPr userDrawn="1"/>
            </p:nvSpPr>
            <p:spPr bwMode="auto">
              <a:xfrm>
                <a:off x="4689" y="3413"/>
                <a:ext cx="162" cy="6"/>
              </a:xfrm>
              <a:prstGeom prst="rect">
                <a:avLst/>
              </a:prstGeom>
              <a:solidFill>
                <a:srgbClr val="DFC793"/>
              </a:solidFill>
              <a:ln w="0">
                <a:noFill/>
                <a:miter lim="800000"/>
                <a:headEnd/>
                <a:tailEnd/>
              </a:ln>
            </p:spPr>
            <p:txBody>
              <a:bodyPr/>
              <a:lstStyle/>
              <a:p>
                <a:pPr>
                  <a:defRPr/>
                </a:pPr>
                <a:endParaRPr lang="en-US" dirty="0"/>
              </a:p>
            </p:txBody>
          </p:sp>
          <p:sp>
            <p:nvSpPr>
              <p:cNvPr id="542745" name="Rectangle 2073"/>
              <p:cNvSpPr>
                <a:spLocks noChangeArrowheads="1"/>
              </p:cNvSpPr>
              <p:nvPr userDrawn="1"/>
            </p:nvSpPr>
            <p:spPr bwMode="auto">
              <a:xfrm>
                <a:off x="5086" y="3413"/>
                <a:ext cx="269" cy="6"/>
              </a:xfrm>
              <a:prstGeom prst="rect">
                <a:avLst/>
              </a:prstGeom>
              <a:solidFill>
                <a:srgbClr val="DFC793"/>
              </a:solidFill>
              <a:ln w="0">
                <a:noFill/>
                <a:miter lim="800000"/>
                <a:headEnd/>
                <a:tailEnd/>
              </a:ln>
            </p:spPr>
            <p:txBody>
              <a:bodyPr/>
              <a:lstStyle/>
              <a:p>
                <a:pPr>
                  <a:defRPr/>
                </a:pPr>
                <a:endParaRPr lang="en-US" dirty="0"/>
              </a:p>
            </p:txBody>
          </p:sp>
          <p:sp>
            <p:nvSpPr>
              <p:cNvPr id="542746" name="Rectangle 2074"/>
              <p:cNvSpPr>
                <a:spLocks noChangeArrowheads="1"/>
              </p:cNvSpPr>
              <p:nvPr userDrawn="1"/>
            </p:nvSpPr>
            <p:spPr bwMode="auto">
              <a:xfrm>
                <a:off x="5372" y="3413"/>
                <a:ext cx="162" cy="6"/>
              </a:xfrm>
              <a:prstGeom prst="rect">
                <a:avLst/>
              </a:prstGeom>
              <a:solidFill>
                <a:srgbClr val="DFC793"/>
              </a:solidFill>
              <a:ln w="0">
                <a:noFill/>
                <a:miter lim="800000"/>
                <a:headEnd/>
                <a:tailEnd/>
              </a:ln>
            </p:spPr>
            <p:txBody>
              <a:bodyPr/>
              <a:lstStyle/>
              <a:p>
                <a:pPr>
                  <a:defRPr/>
                </a:pPr>
                <a:endParaRPr lang="en-US" dirty="0"/>
              </a:p>
            </p:txBody>
          </p:sp>
          <p:sp>
            <p:nvSpPr>
              <p:cNvPr id="542747" name="Rectangle 2075"/>
              <p:cNvSpPr>
                <a:spLocks noChangeArrowheads="1"/>
              </p:cNvSpPr>
              <p:nvPr userDrawn="1"/>
            </p:nvSpPr>
            <p:spPr bwMode="auto">
              <a:xfrm>
                <a:off x="5763" y="3413"/>
                <a:ext cx="39" cy="6"/>
              </a:xfrm>
              <a:prstGeom prst="rect">
                <a:avLst/>
              </a:prstGeom>
              <a:solidFill>
                <a:srgbClr val="DFC793"/>
              </a:solidFill>
              <a:ln w="0">
                <a:noFill/>
                <a:miter lim="800000"/>
                <a:headEnd/>
                <a:tailEnd/>
              </a:ln>
            </p:spPr>
            <p:txBody>
              <a:bodyPr/>
              <a:lstStyle/>
              <a:p>
                <a:pPr>
                  <a:defRPr/>
                </a:pPr>
                <a:endParaRPr lang="en-US" dirty="0"/>
              </a:p>
            </p:txBody>
          </p:sp>
          <p:sp>
            <p:nvSpPr>
              <p:cNvPr id="542748" name="Rectangle 2076"/>
              <p:cNvSpPr>
                <a:spLocks noChangeArrowheads="1"/>
              </p:cNvSpPr>
              <p:nvPr userDrawn="1"/>
            </p:nvSpPr>
            <p:spPr bwMode="auto">
              <a:xfrm>
                <a:off x="4012" y="3419"/>
                <a:ext cx="11" cy="6"/>
              </a:xfrm>
              <a:prstGeom prst="rect">
                <a:avLst/>
              </a:prstGeom>
              <a:solidFill>
                <a:srgbClr val="DFC793"/>
              </a:solidFill>
              <a:ln w="0">
                <a:noFill/>
                <a:miter lim="800000"/>
                <a:headEnd/>
                <a:tailEnd/>
              </a:ln>
            </p:spPr>
            <p:txBody>
              <a:bodyPr/>
              <a:lstStyle/>
              <a:p>
                <a:pPr>
                  <a:defRPr/>
                </a:pPr>
                <a:endParaRPr lang="en-US" dirty="0"/>
              </a:p>
            </p:txBody>
          </p:sp>
          <p:sp>
            <p:nvSpPr>
              <p:cNvPr id="542749" name="Rectangle 2077"/>
              <p:cNvSpPr>
                <a:spLocks noChangeArrowheads="1"/>
              </p:cNvSpPr>
              <p:nvPr userDrawn="1"/>
            </p:nvSpPr>
            <p:spPr bwMode="auto">
              <a:xfrm>
                <a:off x="4331" y="3419"/>
                <a:ext cx="162" cy="6"/>
              </a:xfrm>
              <a:prstGeom prst="rect">
                <a:avLst/>
              </a:prstGeom>
              <a:solidFill>
                <a:srgbClr val="DFC793"/>
              </a:solidFill>
              <a:ln w="0">
                <a:noFill/>
                <a:miter lim="800000"/>
                <a:headEnd/>
                <a:tailEnd/>
              </a:ln>
            </p:spPr>
            <p:txBody>
              <a:bodyPr/>
              <a:lstStyle/>
              <a:p>
                <a:pPr>
                  <a:defRPr/>
                </a:pPr>
                <a:endParaRPr lang="en-US" dirty="0"/>
              </a:p>
            </p:txBody>
          </p:sp>
          <p:sp>
            <p:nvSpPr>
              <p:cNvPr id="542750" name="Rectangle 2078"/>
              <p:cNvSpPr>
                <a:spLocks noChangeArrowheads="1"/>
              </p:cNvSpPr>
              <p:nvPr userDrawn="1"/>
            </p:nvSpPr>
            <p:spPr bwMode="auto">
              <a:xfrm>
                <a:off x="4678" y="3419"/>
                <a:ext cx="162" cy="6"/>
              </a:xfrm>
              <a:prstGeom prst="rect">
                <a:avLst/>
              </a:prstGeom>
              <a:solidFill>
                <a:srgbClr val="DFC793"/>
              </a:solidFill>
              <a:ln w="0">
                <a:noFill/>
                <a:miter lim="800000"/>
                <a:headEnd/>
                <a:tailEnd/>
              </a:ln>
            </p:spPr>
            <p:txBody>
              <a:bodyPr/>
              <a:lstStyle/>
              <a:p>
                <a:pPr>
                  <a:defRPr/>
                </a:pPr>
                <a:endParaRPr lang="en-US" dirty="0"/>
              </a:p>
            </p:txBody>
          </p:sp>
          <p:sp>
            <p:nvSpPr>
              <p:cNvPr id="542751" name="Rectangle 2079"/>
              <p:cNvSpPr>
                <a:spLocks noChangeArrowheads="1"/>
              </p:cNvSpPr>
              <p:nvPr userDrawn="1"/>
            </p:nvSpPr>
            <p:spPr bwMode="auto">
              <a:xfrm>
                <a:off x="5081" y="3419"/>
                <a:ext cx="201" cy="6"/>
              </a:xfrm>
              <a:prstGeom prst="rect">
                <a:avLst/>
              </a:prstGeom>
              <a:solidFill>
                <a:srgbClr val="DFC793"/>
              </a:solidFill>
              <a:ln w="0">
                <a:noFill/>
                <a:miter lim="800000"/>
                <a:headEnd/>
                <a:tailEnd/>
              </a:ln>
            </p:spPr>
            <p:txBody>
              <a:bodyPr/>
              <a:lstStyle/>
              <a:p>
                <a:pPr>
                  <a:defRPr/>
                </a:pPr>
                <a:endParaRPr lang="en-US" dirty="0"/>
              </a:p>
            </p:txBody>
          </p:sp>
          <p:sp>
            <p:nvSpPr>
              <p:cNvPr id="542752" name="Rectangle 2080"/>
              <p:cNvSpPr>
                <a:spLocks noChangeArrowheads="1"/>
              </p:cNvSpPr>
              <p:nvPr userDrawn="1"/>
            </p:nvSpPr>
            <p:spPr bwMode="auto">
              <a:xfrm>
                <a:off x="5288" y="3419"/>
                <a:ext cx="67" cy="6"/>
              </a:xfrm>
              <a:prstGeom prst="rect">
                <a:avLst/>
              </a:prstGeom>
              <a:solidFill>
                <a:srgbClr val="DFC793"/>
              </a:solidFill>
              <a:ln w="0">
                <a:noFill/>
                <a:miter lim="800000"/>
                <a:headEnd/>
                <a:tailEnd/>
              </a:ln>
            </p:spPr>
            <p:txBody>
              <a:bodyPr/>
              <a:lstStyle/>
              <a:p>
                <a:pPr>
                  <a:defRPr/>
                </a:pPr>
                <a:endParaRPr lang="en-US" dirty="0"/>
              </a:p>
            </p:txBody>
          </p:sp>
          <p:sp>
            <p:nvSpPr>
              <p:cNvPr id="542753" name="Rectangle 2081"/>
              <p:cNvSpPr>
                <a:spLocks noChangeArrowheads="1"/>
              </p:cNvSpPr>
              <p:nvPr userDrawn="1"/>
            </p:nvSpPr>
            <p:spPr bwMode="auto">
              <a:xfrm>
                <a:off x="5377" y="3419"/>
                <a:ext cx="162" cy="6"/>
              </a:xfrm>
              <a:prstGeom prst="rect">
                <a:avLst/>
              </a:prstGeom>
              <a:solidFill>
                <a:srgbClr val="DFC793"/>
              </a:solidFill>
              <a:ln w="0">
                <a:noFill/>
                <a:miter lim="800000"/>
                <a:headEnd/>
                <a:tailEnd/>
              </a:ln>
            </p:spPr>
            <p:txBody>
              <a:bodyPr/>
              <a:lstStyle/>
              <a:p>
                <a:pPr>
                  <a:defRPr/>
                </a:pPr>
                <a:endParaRPr lang="en-US" dirty="0"/>
              </a:p>
            </p:txBody>
          </p:sp>
          <p:sp>
            <p:nvSpPr>
              <p:cNvPr id="542754" name="Rectangle 2082"/>
              <p:cNvSpPr>
                <a:spLocks noChangeArrowheads="1"/>
              </p:cNvSpPr>
              <p:nvPr userDrawn="1"/>
            </p:nvSpPr>
            <p:spPr bwMode="auto">
              <a:xfrm>
                <a:off x="5763" y="3419"/>
                <a:ext cx="39" cy="6"/>
              </a:xfrm>
              <a:prstGeom prst="rect">
                <a:avLst/>
              </a:prstGeom>
              <a:solidFill>
                <a:srgbClr val="DFC793"/>
              </a:solidFill>
              <a:ln w="0">
                <a:noFill/>
                <a:miter lim="800000"/>
                <a:headEnd/>
                <a:tailEnd/>
              </a:ln>
            </p:spPr>
            <p:txBody>
              <a:bodyPr/>
              <a:lstStyle/>
              <a:p>
                <a:pPr>
                  <a:defRPr/>
                </a:pPr>
                <a:endParaRPr lang="en-US" dirty="0"/>
              </a:p>
            </p:txBody>
          </p:sp>
          <p:sp>
            <p:nvSpPr>
              <p:cNvPr id="542755" name="Rectangle 2083"/>
              <p:cNvSpPr>
                <a:spLocks noChangeArrowheads="1"/>
              </p:cNvSpPr>
              <p:nvPr userDrawn="1"/>
            </p:nvSpPr>
            <p:spPr bwMode="auto">
              <a:xfrm>
                <a:off x="4331" y="3425"/>
                <a:ext cx="156" cy="5"/>
              </a:xfrm>
              <a:prstGeom prst="rect">
                <a:avLst/>
              </a:prstGeom>
              <a:solidFill>
                <a:srgbClr val="DFC793"/>
              </a:solidFill>
              <a:ln w="0">
                <a:noFill/>
                <a:miter lim="800000"/>
                <a:headEnd/>
                <a:tailEnd/>
              </a:ln>
            </p:spPr>
            <p:txBody>
              <a:bodyPr/>
              <a:lstStyle/>
              <a:p>
                <a:pPr>
                  <a:defRPr/>
                </a:pPr>
                <a:endParaRPr lang="en-US" dirty="0"/>
              </a:p>
            </p:txBody>
          </p:sp>
          <p:sp>
            <p:nvSpPr>
              <p:cNvPr id="542756" name="Rectangle 2084"/>
              <p:cNvSpPr>
                <a:spLocks noChangeArrowheads="1"/>
              </p:cNvSpPr>
              <p:nvPr userDrawn="1"/>
            </p:nvSpPr>
            <p:spPr bwMode="auto">
              <a:xfrm>
                <a:off x="4666" y="3425"/>
                <a:ext cx="157" cy="5"/>
              </a:xfrm>
              <a:prstGeom prst="rect">
                <a:avLst/>
              </a:prstGeom>
              <a:solidFill>
                <a:srgbClr val="DFC793"/>
              </a:solidFill>
              <a:ln w="0">
                <a:noFill/>
                <a:miter lim="800000"/>
                <a:headEnd/>
                <a:tailEnd/>
              </a:ln>
            </p:spPr>
            <p:txBody>
              <a:bodyPr/>
              <a:lstStyle/>
              <a:p>
                <a:pPr>
                  <a:defRPr/>
                </a:pPr>
                <a:endParaRPr lang="en-US" dirty="0"/>
              </a:p>
            </p:txBody>
          </p:sp>
          <p:sp>
            <p:nvSpPr>
              <p:cNvPr id="542757" name="Rectangle 2085"/>
              <p:cNvSpPr>
                <a:spLocks noChangeArrowheads="1"/>
              </p:cNvSpPr>
              <p:nvPr userDrawn="1"/>
            </p:nvSpPr>
            <p:spPr bwMode="auto">
              <a:xfrm>
                <a:off x="5081" y="3425"/>
                <a:ext cx="195" cy="5"/>
              </a:xfrm>
              <a:prstGeom prst="rect">
                <a:avLst/>
              </a:prstGeom>
              <a:solidFill>
                <a:srgbClr val="DFC793"/>
              </a:solidFill>
              <a:ln w="0">
                <a:noFill/>
                <a:miter lim="800000"/>
                <a:headEnd/>
                <a:tailEnd/>
              </a:ln>
            </p:spPr>
            <p:txBody>
              <a:bodyPr/>
              <a:lstStyle/>
              <a:p>
                <a:pPr>
                  <a:defRPr/>
                </a:pPr>
                <a:endParaRPr lang="en-US" dirty="0"/>
              </a:p>
            </p:txBody>
          </p:sp>
          <p:sp>
            <p:nvSpPr>
              <p:cNvPr id="542758" name="Rectangle 2086"/>
              <p:cNvSpPr>
                <a:spLocks noChangeArrowheads="1"/>
              </p:cNvSpPr>
              <p:nvPr userDrawn="1"/>
            </p:nvSpPr>
            <p:spPr bwMode="auto">
              <a:xfrm>
                <a:off x="5288" y="3425"/>
                <a:ext cx="67" cy="5"/>
              </a:xfrm>
              <a:prstGeom prst="rect">
                <a:avLst/>
              </a:prstGeom>
              <a:solidFill>
                <a:srgbClr val="DFC793"/>
              </a:solidFill>
              <a:ln w="0">
                <a:noFill/>
                <a:miter lim="800000"/>
                <a:headEnd/>
                <a:tailEnd/>
              </a:ln>
            </p:spPr>
            <p:txBody>
              <a:bodyPr/>
              <a:lstStyle/>
              <a:p>
                <a:pPr>
                  <a:defRPr/>
                </a:pPr>
                <a:endParaRPr lang="en-US" dirty="0"/>
              </a:p>
            </p:txBody>
          </p:sp>
          <p:sp>
            <p:nvSpPr>
              <p:cNvPr id="542759" name="Rectangle 2087"/>
              <p:cNvSpPr>
                <a:spLocks noChangeArrowheads="1"/>
              </p:cNvSpPr>
              <p:nvPr userDrawn="1"/>
            </p:nvSpPr>
            <p:spPr bwMode="auto">
              <a:xfrm>
                <a:off x="5377" y="3425"/>
                <a:ext cx="162" cy="5"/>
              </a:xfrm>
              <a:prstGeom prst="rect">
                <a:avLst/>
              </a:prstGeom>
              <a:solidFill>
                <a:srgbClr val="DFC793"/>
              </a:solidFill>
              <a:ln w="0">
                <a:noFill/>
                <a:miter lim="800000"/>
                <a:headEnd/>
                <a:tailEnd/>
              </a:ln>
            </p:spPr>
            <p:txBody>
              <a:bodyPr/>
              <a:lstStyle/>
              <a:p>
                <a:pPr>
                  <a:defRPr/>
                </a:pPr>
                <a:endParaRPr lang="en-US" dirty="0"/>
              </a:p>
            </p:txBody>
          </p:sp>
          <p:sp>
            <p:nvSpPr>
              <p:cNvPr id="542760" name="Rectangle 2088"/>
              <p:cNvSpPr>
                <a:spLocks noChangeArrowheads="1"/>
              </p:cNvSpPr>
              <p:nvPr userDrawn="1"/>
            </p:nvSpPr>
            <p:spPr bwMode="auto">
              <a:xfrm>
                <a:off x="5763" y="3425"/>
                <a:ext cx="39" cy="5"/>
              </a:xfrm>
              <a:prstGeom prst="rect">
                <a:avLst/>
              </a:prstGeom>
              <a:solidFill>
                <a:srgbClr val="DFC793"/>
              </a:solidFill>
              <a:ln w="0">
                <a:noFill/>
                <a:miter lim="800000"/>
                <a:headEnd/>
                <a:tailEnd/>
              </a:ln>
            </p:spPr>
            <p:txBody>
              <a:bodyPr/>
              <a:lstStyle/>
              <a:p>
                <a:pPr>
                  <a:defRPr/>
                </a:pPr>
                <a:endParaRPr lang="en-US" dirty="0"/>
              </a:p>
            </p:txBody>
          </p:sp>
          <p:sp>
            <p:nvSpPr>
              <p:cNvPr id="542761" name="Rectangle 2089"/>
              <p:cNvSpPr>
                <a:spLocks noChangeArrowheads="1"/>
              </p:cNvSpPr>
              <p:nvPr userDrawn="1"/>
            </p:nvSpPr>
            <p:spPr bwMode="auto">
              <a:xfrm>
                <a:off x="4331" y="3430"/>
                <a:ext cx="156" cy="6"/>
              </a:xfrm>
              <a:prstGeom prst="rect">
                <a:avLst/>
              </a:prstGeom>
              <a:solidFill>
                <a:srgbClr val="DFC793"/>
              </a:solidFill>
              <a:ln w="0">
                <a:noFill/>
                <a:miter lim="800000"/>
                <a:headEnd/>
                <a:tailEnd/>
              </a:ln>
            </p:spPr>
            <p:txBody>
              <a:bodyPr/>
              <a:lstStyle/>
              <a:p>
                <a:pPr>
                  <a:defRPr/>
                </a:pPr>
                <a:endParaRPr lang="en-US" dirty="0"/>
              </a:p>
            </p:txBody>
          </p:sp>
          <p:sp>
            <p:nvSpPr>
              <p:cNvPr id="542762" name="Rectangle 2090"/>
              <p:cNvSpPr>
                <a:spLocks noChangeArrowheads="1"/>
              </p:cNvSpPr>
              <p:nvPr userDrawn="1"/>
            </p:nvSpPr>
            <p:spPr bwMode="auto">
              <a:xfrm>
                <a:off x="4650" y="3430"/>
                <a:ext cx="162" cy="6"/>
              </a:xfrm>
              <a:prstGeom prst="rect">
                <a:avLst/>
              </a:prstGeom>
              <a:solidFill>
                <a:srgbClr val="DFC793"/>
              </a:solidFill>
              <a:ln w="0">
                <a:noFill/>
                <a:miter lim="800000"/>
                <a:headEnd/>
                <a:tailEnd/>
              </a:ln>
            </p:spPr>
            <p:txBody>
              <a:bodyPr/>
              <a:lstStyle/>
              <a:p>
                <a:pPr>
                  <a:defRPr/>
                </a:pPr>
                <a:endParaRPr lang="en-US" dirty="0"/>
              </a:p>
            </p:txBody>
          </p:sp>
          <p:sp>
            <p:nvSpPr>
              <p:cNvPr id="542763" name="Rectangle 2091"/>
              <p:cNvSpPr>
                <a:spLocks noChangeArrowheads="1"/>
              </p:cNvSpPr>
              <p:nvPr userDrawn="1"/>
            </p:nvSpPr>
            <p:spPr bwMode="auto">
              <a:xfrm>
                <a:off x="5075" y="3430"/>
                <a:ext cx="196" cy="6"/>
              </a:xfrm>
              <a:prstGeom prst="rect">
                <a:avLst/>
              </a:prstGeom>
              <a:solidFill>
                <a:srgbClr val="DFC793"/>
              </a:solidFill>
              <a:ln w="0">
                <a:noFill/>
                <a:miter lim="800000"/>
                <a:headEnd/>
                <a:tailEnd/>
              </a:ln>
            </p:spPr>
            <p:txBody>
              <a:bodyPr/>
              <a:lstStyle/>
              <a:p>
                <a:pPr>
                  <a:defRPr/>
                </a:pPr>
                <a:endParaRPr lang="en-US" dirty="0"/>
              </a:p>
            </p:txBody>
          </p:sp>
          <p:sp>
            <p:nvSpPr>
              <p:cNvPr id="542764" name="Rectangle 2092"/>
              <p:cNvSpPr>
                <a:spLocks noChangeArrowheads="1"/>
              </p:cNvSpPr>
              <p:nvPr userDrawn="1"/>
            </p:nvSpPr>
            <p:spPr bwMode="auto">
              <a:xfrm>
                <a:off x="5288" y="3430"/>
                <a:ext cx="67" cy="6"/>
              </a:xfrm>
              <a:prstGeom prst="rect">
                <a:avLst/>
              </a:prstGeom>
              <a:solidFill>
                <a:srgbClr val="DFC793"/>
              </a:solidFill>
              <a:ln w="0">
                <a:noFill/>
                <a:miter lim="800000"/>
                <a:headEnd/>
                <a:tailEnd/>
              </a:ln>
            </p:spPr>
            <p:txBody>
              <a:bodyPr/>
              <a:lstStyle/>
              <a:p>
                <a:pPr>
                  <a:defRPr/>
                </a:pPr>
                <a:endParaRPr lang="en-US" dirty="0"/>
              </a:p>
            </p:txBody>
          </p:sp>
          <p:sp>
            <p:nvSpPr>
              <p:cNvPr id="542765" name="Rectangle 2093"/>
              <p:cNvSpPr>
                <a:spLocks noChangeArrowheads="1"/>
              </p:cNvSpPr>
              <p:nvPr userDrawn="1"/>
            </p:nvSpPr>
            <p:spPr bwMode="auto">
              <a:xfrm>
                <a:off x="5383" y="3430"/>
                <a:ext cx="162" cy="6"/>
              </a:xfrm>
              <a:prstGeom prst="rect">
                <a:avLst/>
              </a:prstGeom>
              <a:solidFill>
                <a:srgbClr val="DFC793"/>
              </a:solidFill>
              <a:ln w="0">
                <a:noFill/>
                <a:miter lim="800000"/>
                <a:headEnd/>
                <a:tailEnd/>
              </a:ln>
            </p:spPr>
            <p:txBody>
              <a:bodyPr/>
              <a:lstStyle/>
              <a:p>
                <a:pPr>
                  <a:defRPr/>
                </a:pPr>
                <a:endParaRPr lang="en-US" dirty="0"/>
              </a:p>
            </p:txBody>
          </p:sp>
          <p:sp>
            <p:nvSpPr>
              <p:cNvPr id="542766" name="Rectangle 2094"/>
              <p:cNvSpPr>
                <a:spLocks noChangeArrowheads="1"/>
              </p:cNvSpPr>
              <p:nvPr userDrawn="1"/>
            </p:nvSpPr>
            <p:spPr bwMode="auto">
              <a:xfrm>
                <a:off x="5763" y="3430"/>
                <a:ext cx="39" cy="6"/>
              </a:xfrm>
              <a:prstGeom prst="rect">
                <a:avLst/>
              </a:prstGeom>
              <a:solidFill>
                <a:srgbClr val="DFC793"/>
              </a:solidFill>
              <a:ln w="0">
                <a:noFill/>
                <a:miter lim="800000"/>
                <a:headEnd/>
                <a:tailEnd/>
              </a:ln>
            </p:spPr>
            <p:txBody>
              <a:bodyPr/>
              <a:lstStyle/>
              <a:p>
                <a:pPr>
                  <a:defRPr/>
                </a:pPr>
                <a:endParaRPr lang="en-US" dirty="0"/>
              </a:p>
            </p:txBody>
          </p:sp>
          <p:sp>
            <p:nvSpPr>
              <p:cNvPr id="542767" name="Rectangle 2095"/>
              <p:cNvSpPr>
                <a:spLocks noChangeArrowheads="1"/>
              </p:cNvSpPr>
              <p:nvPr userDrawn="1"/>
            </p:nvSpPr>
            <p:spPr bwMode="auto">
              <a:xfrm>
                <a:off x="4325" y="3436"/>
                <a:ext cx="157" cy="5"/>
              </a:xfrm>
              <a:prstGeom prst="rect">
                <a:avLst/>
              </a:prstGeom>
              <a:solidFill>
                <a:srgbClr val="DFC793"/>
              </a:solidFill>
              <a:ln w="0">
                <a:noFill/>
                <a:miter lim="800000"/>
                <a:headEnd/>
                <a:tailEnd/>
              </a:ln>
            </p:spPr>
            <p:txBody>
              <a:bodyPr/>
              <a:lstStyle/>
              <a:p>
                <a:pPr>
                  <a:defRPr/>
                </a:pPr>
                <a:endParaRPr lang="en-US" dirty="0"/>
              </a:p>
            </p:txBody>
          </p:sp>
          <p:sp>
            <p:nvSpPr>
              <p:cNvPr id="542768" name="Rectangle 2096"/>
              <p:cNvSpPr>
                <a:spLocks noChangeArrowheads="1"/>
              </p:cNvSpPr>
              <p:nvPr userDrawn="1"/>
            </p:nvSpPr>
            <p:spPr bwMode="auto">
              <a:xfrm>
                <a:off x="4638" y="3436"/>
                <a:ext cx="163" cy="5"/>
              </a:xfrm>
              <a:prstGeom prst="rect">
                <a:avLst/>
              </a:prstGeom>
              <a:solidFill>
                <a:srgbClr val="DFC793"/>
              </a:solidFill>
              <a:ln w="0">
                <a:noFill/>
                <a:miter lim="800000"/>
                <a:headEnd/>
                <a:tailEnd/>
              </a:ln>
            </p:spPr>
            <p:txBody>
              <a:bodyPr/>
              <a:lstStyle/>
              <a:p>
                <a:pPr>
                  <a:defRPr/>
                </a:pPr>
                <a:endParaRPr lang="en-US" dirty="0"/>
              </a:p>
            </p:txBody>
          </p:sp>
          <p:sp>
            <p:nvSpPr>
              <p:cNvPr id="542769" name="Rectangle 2097"/>
              <p:cNvSpPr>
                <a:spLocks noChangeArrowheads="1"/>
              </p:cNvSpPr>
              <p:nvPr userDrawn="1"/>
            </p:nvSpPr>
            <p:spPr bwMode="auto">
              <a:xfrm>
                <a:off x="5069" y="3436"/>
                <a:ext cx="196" cy="5"/>
              </a:xfrm>
              <a:prstGeom prst="rect">
                <a:avLst/>
              </a:prstGeom>
              <a:solidFill>
                <a:srgbClr val="DFC793"/>
              </a:solidFill>
              <a:ln w="0">
                <a:noFill/>
                <a:miter lim="800000"/>
                <a:headEnd/>
                <a:tailEnd/>
              </a:ln>
            </p:spPr>
            <p:txBody>
              <a:bodyPr/>
              <a:lstStyle/>
              <a:p>
                <a:pPr>
                  <a:defRPr/>
                </a:pPr>
                <a:endParaRPr lang="en-US" dirty="0"/>
              </a:p>
            </p:txBody>
          </p:sp>
          <p:sp>
            <p:nvSpPr>
              <p:cNvPr id="542770" name="Rectangle 2098"/>
              <p:cNvSpPr>
                <a:spLocks noChangeArrowheads="1"/>
              </p:cNvSpPr>
              <p:nvPr userDrawn="1"/>
            </p:nvSpPr>
            <p:spPr bwMode="auto">
              <a:xfrm>
                <a:off x="5288" y="3436"/>
                <a:ext cx="61" cy="5"/>
              </a:xfrm>
              <a:prstGeom prst="rect">
                <a:avLst/>
              </a:prstGeom>
              <a:solidFill>
                <a:srgbClr val="DFC793"/>
              </a:solidFill>
              <a:ln w="0">
                <a:noFill/>
                <a:miter lim="800000"/>
                <a:headEnd/>
                <a:tailEnd/>
              </a:ln>
            </p:spPr>
            <p:txBody>
              <a:bodyPr/>
              <a:lstStyle/>
              <a:p>
                <a:pPr>
                  <a:defRPr/>
                </a:pPr>
                <a:endParaRPr lang="en-US" dirty="0"/>
              </a:p>
            </p:txBody>
          </p:sp>
          <p:sp>
            <p:nvSpPr>
              <p:cNvPr id="542771" name="Rectangle 2099"/>
              <p:cNvSpPr>
                <a:spLocks noChangeArrowheads="1"/>
              </p:cNvSpPr>
              <p:nvPr userDrawn="1"/>
            </p:nvSpPr>
            <p:spPr bwMode="auto">
              <a:xfrm>
                <a:off x="5383" y="3436"/>
                <a:ext cx="162" cy="5"/>
              </a:xfrm>
              <a:prstGeom prst="rect">
                <a:avLst/>
              </a:prstGeom>
              <a:solidFill>
                <a:srgbClr val="DFC793"/>
              </a:solidFill>
              <a:ln w="0">
                <a:noFill/>
                <a:miter lim="800000"/>
                <a:headEnd/>
                <a:tailEnd/>
              </a:ln>
            </p:spPr>
            <p:txBody>
              <a:bodyPr/>
              <a:lstStyle/>
              <a:p>
                <a:pPr>
                  <a:defRPr/>
                </a:pPr>
                <a:endParaRPr lang="en-US" dirty="0"/>
              </a:p>
            </p:txBody>
          </p:sp>
          <p:sp>
            <p:nvSpPr>
              <p:cNvPr id="542772" name="Rectangle 2100"/>
              <p:cNvSpPr>
                <a:spLocks noChangeArrowheads="1"/>
              </p:cNvSpPr>
              <p:nvPr userDrawn="1"/>
            </p:nvSpPr>
            <p:spPr bwMode="auto">
              <a:xfrm>
                <a:off x="5763" y="3436"/>
                <a:ext cx="39" cy="5"/>
              </a:xfrm>
              <a:prstGeom prst="rect">
                <a:avLst/>
              </a:prstGeom>
              <a:solidFill>
                <a:srgbClr val="DFC793"/>
              </a:solidFill>
              <a:ln w="0">
                <a:noFill/>
                <a:miter lim="800000"/>
                <a:headEnd/>
                <a:tailEnd/>
              </a:ln>
            </p:spPr>
            <p:txBody>
              <a:bodyPr/>
              <a:lstStyle/>
              <a:p>
                <a:pPr>
                  <a:defRPr/>
                </a:pPr>
                <a:endParaRPr lang="en-US" dirty="0"/>
              </a:p>
            </p:txBody>
          </p:sp>
          <p:sp>
            <p:nvSpPr>
              <p:cNvPr id="542773" name="Rectangle 2101"/>
              <p:cNvSpPr>
                <a:spLocks noChangeArrowheads="1"/>
              </p:cNvSpPr>
              <p:nvPr userDrawn="1"/>
            </p:nvSpPr>
            <p:spPr bwMode="auto">
              <a:xfrm>
                <a:off x="4325" y="3441"/>
                <a:ext cx="157" cy="6"/>
              </a:xfrm>
              <a:prstGeom prst="rect">
                <a:avLst/>
              </a:prstGeom>
              <a:solidFill>
                <a:srgbClr val="DFC793"/>
              </a:solidFill>
              <a:ln w="0">
                <a:noFill/>
                <a:miter lim="800000"/>
                <a:headEnd/>
                <a:tailEnd/>
              </a:ln>
            </p:spPr>
            <p:txBody>
              <a:bodyPr/>
              <a:lstStyle/>
              <a:p>
                <a:pPr>
                  <a:defRPr/>
                </a:pPr>
                <a:endParaRPr lang="en-US" dirty="0"/>
              </a:p>
            </p:txBody>
          </p:sp>
          <p:sp>
            <p:nvSpPr>
              <p:cNvPr id="542774" name="Rectangle 2102"/>
              <p:cNvSpPr>
                <a:spLocks noChangeArrowheads="1"/>
              </p:cNvSpPr>
              <p:nvPr userDrawn="1"/>
            </p:nvSpPr>
            <p:spPr bwMode="auto">
              <a:xfrm>
                <a:off x="4627" y="3441"/>
                <a:ext cx="157" cy="6"/>
              </a:xfrm>
              <a:prstGeom prst="rect">
                <a:avLst/>
              </a:prstGeom>
              <a:solidFill>
                <a:srgbClr val="DFC793"/>
              </a:solidFill>
              <a:ln w="0">
                <a:noFill/>
                <a:miter lim="800000"/>
                <a:headEnd/>
                <a:tailEnd/>
              </a:ln>
            </p:spPr>
            <p:txBody>
              <a:bodyPr/>
              <a:lstStyle/>
              <a:p>
                <a:pPr>
                  <a:defRPr/>
                </a:pPr>
                <a:endParaRPr lang="en-US" dirty="0"/>
              </a:p>
            </p:txBody>
          </p:sp>
          <p:sp>
            <p:nvSpPr>
              <p:cNvPr id="542775" name="Rectangle 2103"/>
              <p:cNvSpPr>
                <a:spLocks noChangeArrowheads="1"/>
              </p:cNvSpPr>
              <p:nvPr userDrawn="1"/>
            </p:nvSpPr>
            <p:spPr bwMode="auto">
              <a:xfrm>
                <a:off x="5064" y="3441"/>
                <a:ext cx="196" cy="6"/>
              </a:xfrm>
              <a:prstGeom prst="rect">
                <a:avLst/>
              </a:prstGeom>
              <a:solidFill>
                <a:srgbClr val="DFC793"/>
              </a:solidFill>
              <a:ln w="0">
                <a:noFill/>
                <a:miter lim="800000"/>
                <a:headEnd/>
                <a:tailEnd/>
              </a:ln>
            </p:spPr>
            <p:txBody>
              <a:bodyPr/>
              <a:lstStyle/>
              <a:p>
                <a:pPr>
                  <a:defRPr/>
                </a:pPr>
                <a:endParaRPr lang="en-US" dirty="0"/>
              </a:p>
            </p:txBody>
          </p:sp>
          <p:sp>
            <p:nvSpPr>
              <p:cNvPr id="542776" name="Rectangle 2104"/>
              <p:cNvSpPr>
                <a:spLocks noChangeArrowheads="1"/>
              </p:cNvSpPr>
              <p:nvPr userDrawn="1"/>
            </p:nvSpPr>
            <p:spPr bwMode="auto">
              <a:xfrm>
                <a:off x="5288" y="3441"/>
                <a:ext cx="61" cy="6"/>
              </a:xfrm>
              <a:prstGeom prst="rect">
                <a:avLst/>
              </a:prstGeom>
              <a:solidFill>
                <a:srgbClr val="DFC793"/>
              </a:solidFill>
              <a:ln w="0">
                <a:noFill/>
                <a:miter lim="800000"/>
                <a:headEnd/>
                <a:tailEnd/>
              </a:ln>
            </p:spPr>
            <p:txBody>
              <a:bodyPr/>
              <a:lstStyle/>
              <a:p>
                <a:pPr>
                  <a:defRPr/>
                </a:pPr>
                <a:endParaRPr lang="en-US" dirty="0"/>
              </a:p>
            </p:txBody>
          </p:sp>
          <p:sp>
            <p:nvSpPr>
              <p:cNvPr id="542777" name="Rectangle 2105"/>
              <p:cNvSpPr>
                <a:spLocks noChangeArrowheads="1"/>
              </p:cNvSpPr>
              <p:nvPr userDrawn="1"/>
            </p:nvSpPr>
            <p:spPr bwMode="auto">
              <a:xfrm>
                <a:off x="5383" y="3441"/>
                <a:ext cx="168" cy="6"/>
              </a:xfrm>
              <a:prstGeom prst="rect">
                <a:avLst/>
              </a:prstGeom>
              <a:solidFill>
                <a:srgbClr val="DFC793"/>
              </a:solidFill>
              <a:ln w="0">
                <a:noFill/>
                <a:miter lim="800000"/>
                <a:headEnd/>
                <a:tailEnd/>
              </a:ln>
            </p:spPr>
            <p:txBody>
              <a:bodyPr/>
              <a:lstStyle/>
              <a:p>
                <a:pPr>
                  <a:defRPr/>
                </a:pPr>
                <a:endParaRPr lang="en-US" dirty="0"/>
              </a:p>
            </p:txBody>
          </p:sp>
          <p:sp>
            <p:nvSpPr>
              <p:cNvPr id="542778" name="Rectangle 2106"/>
              <p:cNvSpPr>
                <a:spLocks noChangeArrowheads="1"/>
              </p:cNvSpPr>
              <p:nvPr userDrawn="1"/>
            </p:nvSpPr>
            <p:spPr bwMode="auto">
              <a:xfrm>
                <a:off x="5763" y="3441"/>
                <a:ext cx="39" cy="6"/>
              </a:xfrm>
              <a:prstGeom prst="rect">
                <a:avLst/>
              </a:prstGeom>
              <a:solidFill>
                <a:srgbClr val="DFC793"/>
              </a:solidFill>
              <a:ln w="0">
                <a:noFill/>
                <a:miter lim="800000"/>
                <a:headEnd/>
                <a:tailEnd/>
              </a:ln>
            </p:spPr>
            <p:txBody>
              <a:bodyPr/>
              <a:lstStyle/>
              <a:p>
                <a:pPr>
                  <a:defRPr/>
                </a:pPr>
                <a:endParaRPr lang="en-US" dirty="0"/>
              </a:p>
            </p:txBody>
          </p:sp>
          <p:sp>
            <p:nvSpPr>
              <p:cNvPr id="542779" name="Rectangle 2107"/>
              <p:cNvSpPr>
                <a:spLocks noChangeArrowheads="1"/>
              </p:cNvSpPr>
              <p:nvPr userDrawn="1"/>
            </p:nvSpPr>
            <p:spPr bwMode="auto">
              <a:xfrm>
                <a:off x="4320" y="3447"/>
                <a:ext cx="162" cy="6"/>
              </a:xfrm>
              <a:prstGeom prst="rect">
                <a:avLst/>
              </a:prstGeom>
              <a:solidFill>
                <a:srgbClr val="DFC793"/>
              </a:solidFill>
              <a:ln w="0">
                <a:noFill/>
                <a:miter lim="800000"/>
                <a:headEnd/>
                <a:tailEnd/>
              </a:ln>
            </p:spPr>
            <p:txBody>
              <a:bodyPr/>
              <a:lstStyle/>
              <a:p>
                <a:pPr>
                  <a:defRPr/>
                </a:pPr>
                <a:endParaRPr lang="en-US" dirty="0"/>
              </a:p>
            </p:txBody>
          </p:sp>
          <p:sp>
            <p:nvSpPr>
              <p:cNvPr id="542780" name="Rectangle 2108"/>
              <p:cNvSpPr>
                <a:spLocks noChangeArrowheads="1"/>
              </p:cNvSpPr>
              <p:nvPr userDrawn="1"/>
            </p:nvSpPr>
            <p:spPr bwMode="auto">
              <a:xfrm>
                <a:off x="4611" y="3447"/>
                <a:ext cx="162" cy="6"/>
              </a:xfrm>
              <a:prstGeom prst="rect">
                <a:avLst/>
              </a:prstGeom>
              <a:solidFill>
                <a:srgbClr val="DFC793"/>
              </a:solidFill>
              <a:ln w="0">
                <a:noFill/>
                <a:miter lim="800000"/>
                <a:headEnd/>
                <a:tailEnd/>
              </a:ln>
            </p:spPr>
            <p:txBody>
              <a:bodyPr/>
              <a:lstStyle/>
              <a:p>
                <a:pPr>
                  <a:defRPr/>
                </a:pPr>
                <a:endParaRPr lang="en-US" dirty="0"/>
              </a:p>
            </p:txBody>
          </p:sp>
          <p:sp>
            <p:nvSpPr>
              <p:cNvPr id="542781" name="Rectangle 2109"/>
              <p:cNvSpPr>
                <a:spLocks noChangeArrowheads="1"/>
              </p:cNvSpPr>
              <p:nvPr userDrawn="1"/>
            </p:nvSpPr>
            <p:spPr bwMode="auto">
              <a:xfrm>
                <a:off x="5058" y="3447"/>
                <a:ext cx="202" cy="6"/>
              </a:xfrm>
              <a:prstGeom prst="rect">
                <a:avLst/>
              </a:prstGeom>
              <a:solidFill>
                <a:srgbClr val="DFC793"/>
              </a:solidFill>
              <a:ln w="0">
                <a:noFill/>
                <a:miter lim="800000"/>
                <a:headEnd/>
                <a:tailEnd/>
              </a:ln>
            </p:spPr>
            <p:txBody>
              <a:bodyPr/>
              <a:lstStyle/>
              <a:p>
                <a:pPr>
                  <a:defRPr/>
                </a:pPr>
                <a:endParaRPr lang="en-US" dirty="0"/>
              </a:p>
            </p:txBody>
          </p:sp>
          <p:sp>
            <p:nvSpPr>
              <p:cNvPr id="542782" name="Rectangle 2110"/>
              <p:cNvSpPr>
                <a:spLocks noChangeArrowheads="1"/>
              </p:cNvSpPr>
              <p:nvPr userDrawn="1"/>
            </p:nvSpPr>
            <p:spPr bwMode="auto">
              <a:xfrm>
                <a:off x="5288" y="3447"/>
                <a:ext cx="61" cy="6"/>
              </a:xfrm>
              <a:prstGeom prst="rect">
                <a:avLst/>
              </a:prstGeom>
              <a:solidFill>
                <a:srgbClr val="DFC793"/>
              </a:solidFill>
              <a:ln w="0">
                <a:noFill/>
                <a:miter lim="800000"/>
                <a:headEnd/>
                <a:tailEnd/>
              </a:ln>
            </p:spPr>
            <p:txBody>
              <a:bodyPr/>
              <a:lstStyle/>
              <a:p>
                <a:pPr>
                  <a:defRPr/>
                </a:pPr>
                <a:endParaRPr lang="en-US" dirty="0"/>
              </a:p>
            </p:txBody>
          </p:sp>
          <p:sp>
            <p:nvSpPr>
              <p:cNvPr id="542783" name="Rectangle 2111"/>
              <p:cNvSpPr>
                <a:spLocks noChangeArrowheads="1"/>
              </p:cNvSpPr>
              <p:nvPr userDrawn="1"/>
            </p:nvSpPr>
            <p:spPr bwMode="auto">
              <a:xfrm>
                <a:off x="5388" y="3447"/>
                <a:ext cx="163" cy="6"/>
              </a:xfrm>
              <a:prstGeom prst="rect">
                <a:avLst/>
              </a:prstGeom>
              <a:solidFill>
                <a:srgbClr val="DFC793"/>
              </a:solidFill>
              <a:ln w="0">
                <a:noFill/>
                <a:miter lim="800000"/>
                <a:headEnd/>
                <a:tailEnd/>
              </a:ln>
            </p:spPr>
            <p:txBody>
              <a:bodyPr/>
              <a:lstStyle/>
              <a:p>
                <a:pPr>
                  <a:defRPr/>
                </a:pPr>
                <a:endParaRPr lang="en-US" dirty="0"/>
              </a:p>
            </p:txBody>
          </p:sp>
          <p:sp>
            <p:nvSpPr>
              <p:cNvPr id="542784" name="Rectangle 2112"/>
              <p:cNvSpPr>
                <a:spLocks noChangeArrowheads="1"/>
              </p:cNvSpPr>
              <p:nvPr userDrawn="1"/>
            </p:nvSpPr>
            <p:spPr bwMode="auto">
              <a:xfrm>
                <a:off x="5763" y="3447"/>
                <a:ext cx="39" cy="6"/>
              </a:xfrm>
              <a:prstGeom prst="rect">
                <a:avLst/>
              </a:prstGeom>
              <a:solidFill>
                <a:srgbClr val="DFC793"/>
              </a:solidFill>
              <a:ln w="0">
                <a:noFill/>
                <a:miter lim="800000"/>
                <a:headEnd/>
                <a:tailEnd/>
              </a:ln>
            </p:spPr>
            <p:txBody>
              <a:bodyPr/>
              <a:lstStyle/>
              <a:p>
                <a:pPr>
                  <a:defRPr/>
                </a:pPr>
                <a:endParaRPr lang="en-US" dirty="0"/>
              </a:p>
            </p:txBody>
          </p:sp>
          <p:sp>
            <p:nvSpPr>
              <p:cNvPr id="542785" name="Rectangle 2113"/>
              <p:cNvSpPr>
                <a:spLocks noChangeArrowheads="1"/>
              </p:cNvSpPr>
              <p:nvPr userDrawn="1"/>
            </p:nvSpPr>
            <p:spPr bwMode="auto">
              <a:xfrm>
                <a:off x="4320" y="3453"/>
                <a:ext cx="156" cy="5"/>
              </a:xfrm>
              <a:prstGeom prst="rect">
                <a:avLst/>
              </a:prstGeom>
              <a:solidFill>
                <a:srgbClr val="DFC793"/>
              </a:solidFill>
              <a:ln w="0">
                <a:noFill/>
                <a:miter lim="800000"/>
                <a:headEnd/>
                <a:tailEnd/>
              </a:ln>
            </p:spPr>
            <p:txBody>
              <a:bodyPr/>
              <a:lstStyle/>
              <a:p>
                <a:pPr>
                  <a:defRPr/>
                </a:pPr>
                <a:endParaRPr lang="en-US" dirty="0"/>
              </a:p>
            </p:txBody>
          </p:sp>
          <p:sp>
            <p:nvSpPr>
              <p:cNvPr id="542786" name="Rectangle 2114"/>
              <p:cNvSpPr>
                <a:spLocks noChangeArrowheads="1"/>
              </p:cNvSpPr>
              <p:nvPr userDrawn="1"/>
            </p:nvSpPr>
            <p:spPr bwMode="auto">
              <a:xfrm>
                <a:off x="4599" y="3453"/>
                <a:ext cx="157" cy="5"/>
              </a:xfrm>
              <a:prstGeom prst="rect">
                <a:avLst/>
              </a:prstGeom>
              <a:solidFill>
                <a:srgbClr val="DFC793"/>
              </a:solidFill>
              <a:ln w="0">
                <a:noFill/>
                <a:miter lim="800000"/>
                <a:headEnd/>
                <a:tailEnd/>
              </a:ln>
            </p:spPr>
            <p:txBody>
              <a:bodyPr/>
              <a:lstStyle/>
              <a:p>
                <a:pPr>
                  <a:defRPr/>
                </a:pPr>
                <a:endParaRPr lang="en-US" dirty="0"/>
              </a:p>
            </p:txBody>
          </p:sp>
          <p:sp>
            <p:nvSpPr>
              <p:cNvPr id="542787" name="Rectangle 2115"/>
              <p:cNvSpPr>
                <a:spLocks noChangeArrowheads="1"/>
              </p:cNvSpPr>
              <p:nvPr userDrawn="1"/>
            </p:nvSpPr>
            <p:spPr bwMode="auto">
              <a:xfrm>
                <a:off x="5053" y="3453"/>
                <a:ext cx="201" cy="5"/>
              </a:xfrm>
              <a:prstGeom prst="rect">
                <a:avLst/>
              </a:prstGeom>
              <a:solidFill>
                <a:srgbClr val="DFC793"/>
              </a:solidFill>
              <a:ln w="0">
                <a:noFill/>
                <a:miter lim="800000"/>
                <a:headEnd/>
                <a:tailEnd/>
              </a:ln>
            </p:spPr>
            <p:txBody>
              <a:bodyPr/>
              <a:lstStyle/>
              <a:p>
                <a:pPr>
                  <a:defRPr/>
                </a:pPr>
                <a:endParaRPr lang="en-US" dirty="0"/>
              </a:p>
            </p:txBody>
          </p:sp>
          <p:sp>
            <p:nvSpPr>
              <p:cNvPr id="542788" name="Rectangle 2116"/>
              <p:cNvSpPr>
                <a:spLocks noChangeArrowheads="1"/>
              </p:cNvSpPr>
              <p:nvPr userDrawn="1"/>
            </p:nvSpPr>
            <p:spPr bwMode="auto">
              <a:xfrm>
                <a:off x="5288" y="3453"/>
                <a:ext cx="61" cy="5"/>
              </a:xfrm>
              <a:prstGeom prst="rect">
                <a:avLst/>
              </a:prstGeom>
              <a:solidFill>
                <a:srgbClr val="DFC793"/>
              </a:solidFill>
              <a:ln w="0">
                <a:noFill/>
                <a:miter lim="800000"/>
                <a:headEnd/>
                <a:tailEnd/>
              </a:ln>
            </p:spPr>
            <p:txBody>
              <a:bodyPr/>
              <a:lstStyle/>
              <a:p>
                <a:pPr>
                  <a:defRPr/>
                </a:pPr>
                <a:endParaRPr lang="en-US" dirty="0"/>
              </a:p>
            </p:txBody>
          </p:sp>
          <p:sp>
            <p:nvSpPr>
              <p:cNvPr id="542789" name="Rectangle 2117"/>
              <p:cNvSpPr>
                <a:spLocks noChangeArrowheads="1"/>
              </p:cNvSpPr>
              <p:nvPr userDrawn="1"/>
            </p:nvSpPr>
            <p:spPr bwMode="auto">
              <a:xfrm>
                <a:off x="5388" y="3453"/>
                <a:ext cx="163" cy="5"/>
              </a:xfrm>
              <a:prstGeom prst="rect">
                <a:avLst/>
              </a:prstGeom>
              <a:solidFill>
                <a:srgbClr val="DFC793"/>
              </a:solidFill>
              <a:ln w="0">
                <a:noFill/>
                <a:miter lim="800000"/>
                <a:headEnd/>
                <a:tailEnd/>
              </a:ln>
            </p:spPr>
            <p:txBody>
              <a:bodyPr/>
              <a:lstStyle/>
              <a:p>
                <a:pPr>
                  <a:defRPr/>
                </a:pPr>
                <a:endParaRPr lang="en-US" dirty="0"/>
              </a:p>
            </p:txBody>
          </p:sp>
          <p:sp>
            <p:nvSpPr>
              <p:cNvPr id="542790" name="Rectangle 2118"/>
              <p:cNvSpPr>
                <a:spLocks noChangeArrowheads="1"/>
              </p:cNvSpPr>
              <p:nvPr userDrawn="1"/>
            </p:nvSpPr>
            <p:spPr bwMode="auto">
              <a:xfrm>
                <a:off x="5763" y="3453"/>
                <a:ext cx="39" cy="5"/>
              </a:xfrm>
              <a:prstGeom prst="rect">
                <a:avLst/>
              </a:prstGeom>
              <a:solidFill>
                <a:srgbClr val="DFC793"/>
              </a:solidFill>
              <a:ln w="0">
                <a:noFill/>
                <a:miter lim="800000"/>
                <a:headEnd/>
                <a:tailEnd/>
              </a:ln>
            </p:spPr>
            <p:txBody>
              <a:bodyPr/>
              <a:lstStyle/>
              <a:p>
                <a:pPr>
                  <a:defRPr/>
                </a:pPr>
                <a:endParaRPr lang="en-US" dirty="0"/>
              </a:p>
            </p:txBody>
          </p:sp>
          <p:sp>
            <p:nvSpPr>
              <p:cNvPr id="542791" name="Rectangle 2119"/>
              <p:cNvSpPr>
                <a:spLocks noChangeArrowheads="1"/>
              </p:cNvSpPr>
              <p:nvPr userDrawn="1"/>
            </p:nvSpPr>
            <p:spPr bwMode="auto">
              <a:xfrm>
                <a:off x="4314" y="3458"/>
                <a:ext cx="162" cy="6"/>
              </a:xfrm>
              <a:prstGeom prst="rect">
                <a:avLst/>
              </a:prstGeom>
              <a:solidFill>
                <a:srgbClr val="DFC793"/>
              </a:solidFill>
              <a:ln w="0">
                <a:noFill/>
                <a:miter lim="800000"/>
                <a:headEnd/>
                <a:tailEnd/>
              </a:ln>
            </p:spPr>
            <p:txBody>
              <a:bodyPr/>
              <a:lstStyle/>
              <a:p>
                <a:pPr>
                  <a:defRPr/>
                </a:pPr>
                <a:endParaRPr lang="en-US" dirty="0"/>
              </a:p>
            </p:txBody>
          </p:sp>
          <p:sp>
            <p:nvSpPr>
              <p:cNvPr id="542792" name="Rectangle 2120"/>
              <p:cNvSpPr>
                <a:spLocks noChangeArrowheads="1"/>
              </p:cNvSpPr>
              <p:nvPr userDrawn="1"/>
            </p:nvSpPr>
            <p:spPr bwMode="auto">
              <a:xfrm>
                <a:off x="4583" y="3458"/>
                <a:ext cx="162" cy="6"/>
              </a:xfrm>
              <a:prstGeom prst="rect">
                <a:avLst/>
              </a:prstGeom>
              <a:solidFill>
                <a:srgbClr val="DFC793"/>
              </a:solidFill>
              <a:ln w="0">
                <a:noFill/>
                <a:miter lim="800000"/>
                <a:headEnd/>
                <a:tailEnd/>
              </a:ln>
            </p:spPr>
            <p:txBody>
              <a:bodyPr/>
              <a:lstStyle/>
              <a:p>
                <a:pPr>
                  <a:defRPr/>
                </a:pPr>
                <a:endParaRPr lang="en-US" dirty="0"/>
              </a:p>
            </p:txBody>
          </p:sp>
          <p:sp>
            <p:nvSpPr>
              <p:cNvPr id="542793" name="Rectangle 2121"/>
              <p:cNvSpPr>
                <a:spLocks noChangeArrowheads="1"/>
              </p:cNvSpPr>
              <p:nvPr userDrawn="1"/>
            </p:nvSpPr>
            <p:spPr bwMode="auto">
              <a:xfrm>
                <a:off x="5047" y="3458"/>
                <a:ext cx="201" cy="6"/>
              </a:xfrm>
              <a:prstGeom prst="rect">
                <a:avLst/>
              </a:prstGeom>
              <a:solidFill>
                <a:srgbClr val="DFC793"/>
              </a:solidFill>
              <a:ln w="0">
                <a:noFill/>
                <a:miter lim="800000"/>
                <a:headEnd/>
                <a:tailEnd/>
              </a:ln>
            </p:spPr>
            <p:txBody>
              <a:bodyPr/>
              <a:lstStyle/>
              <a:p>
                <a:pPr>
                  <a:defRPr/>
                </a:pPr>
                <a:endParaRPr lang="en-US" dirty="0"/>
              </a:p>
            </p:txBody>
          </p:sp>
          <p:sp>
            <p:nvSpPr>
              <p:cNvPr id="542794" name="Rectangle 2122"/>
              <p:cNvSpPr>
                <a:spLocks noChangeArrowheads="1"/>
              </p:cNvSpPr>
              <p:nvPr userDrawn="1"/>
            </p:nvSpPr>
            <p:spPr bwMode="auto">
              <a:xfrm>
                <a:off x="5288" y="3458"/>
                <a:ext cx="61" cy="6"/>
              </a:xfrm>
              <a:prstGeom prst="rect">
                <a:avLst/>
              </a:prstGeom>
              <a:solidFill>
                <a:srgbClr val="DFC793"/>
              </a:solidFill>
              <a:ln w="0">
                <a:noFill/>
                <a:miter lim="800000"/>
                <a:headEnd/>
                <a:tailEnd/>
              </a:ln>
            </p:spPr>
            <p:txBody>
              <a:bodyPr/>
              <a:lstStyle/>
              <a:p>
                <a:pPr>
                  <a:defRPr/>
                </a:pPr>
                <a:endParaRPr lang="en-US" dirty="0"/>
              </a:p>
            </p:txBody>
          </p:sp>
          <p:sp>
            <p:nvSpPr>
              <p:cNvPr id="542795" name="Rectangle 2123"/>
              <p:cNvSpPr>
                <a:spLocks noChangeArrowheads="1"/>
              </p:cNvSpPr>
              <p:nvPr userDrawn="1"/>
            </p:nvSpPr>
            <p:spPr bwMode="auto">
              <a:xfrm>
                <a:off x="5394" y="3458"/>
                <a:ext cx="162" cy="6"/>
              </a:xfrm>
              <a:prstGeom prst="rect">
                <a:avLst/>
              </a:prstGeom>
              <a:solidFill>
                <a:srgbClr val="DFC793"/>
              </a:solidFill>
              <a:ln w="0">
                <a:noFill/>
                <a:miter lim="800000"/>
                <a:headEnd/>
                <a:tailEnd/>
              </a:ln>
            </p:spPr>
            <p:txBody>
              <a:bodyPr/>
              <a:lstStyle/>
              <a:p>
                <a:pPr>
                  <a:defRPr/>
                </a:pPr>
                <a:endParaRPr lang="en-US" dirty="0"/>
              </a:p>
            </p:txBody>
          </p:sp>
          <p:sp>
            <p:nvSpPr>
              <p:cNvPr id="542796" name="Rectangle 2124"/>
              <p:cNvSpPr>
                <a:spLocks noChangeArrowheads="1"/>
              </p:cNvSpPr>
              <p:nvPr userDrawn="1"/>
            </p:nvSpPr>
            <p:spPr bwMode="auto">
              <a:xfrm>
                <a:off x="5763" y="3458"/>
                <a:ext cx="39" cy="6"/>
              </a:xfrm>
              <a:prstGeom prst="rect">
                <a:avLst/>
              </a:prstGeom>
              <a:solidFill>
                <a:srgbClr val="DFC793"/>
              </a:solidFill>
              <a:ln w="0">
                <a:noFill/>
                <a:miter lim="800000"/>
                <a:headEnd/>
                <a:tailEnd/>
              </a:ln>
            </p:spPr>
            <p:txBody>
              <a:bodyPr/>
              <a:lstStyle/>
              <a:p>
                <a:pPr>
                  <a:defRPr/>
                </a:pPr>
                <a:endParaRPr lang="en-US" dirty="0"/>
              </a:p>
            </p:txBody>
          </p:sp>
          <p:sp>
            <p:nvSpPr>
              <p:cNvPr id="542797" name="Rectangle 2125"/>
              <p:cNvSpPr>
                <a:spLocks noChangeArrowheads="1"/>
              </p:cNvSpPr>
              <p:nvPr userDrawn="1"/>
            </p:nvSpPr>
            <p:spPr bwMode="auto">
              <a:xfrm>
                <a:off x="4314" y="3464"/>
                <a:ext cx="157" cy="5"/>
              </a:xfrm>
              <a:prstGeom prst="rect">
                <a:avLst/>
              </a:prstGeom>
              <a:solidFill>
                <a:srgbClr val="DFC793"/>
              </a:solidFill>
              <a:ln w="0">
                <a:noFill/>
                <a:miter lim="800000"/>
                <a:headEnd/>
                <a:tailEnd/>
              </a:ln>
            </p:spPr>
            <p:txBody>
              <a:bodyPr/>
              <a:lstStyle/>
              <a:p>
                <a:pPr>
                  <a:defRPr/>
                </a:pPr>
                <a:endParaRPr lang="en-US" dirty="0"/>
              </a:p>
            </p:txBody>
          </p:sp>
          <p:sp>
            <p:nvSpPr>
              <p:cNvPr id="542798" name="Rectangle 2126"/>
              <p:cNvSpPr>
                <a:spLocks noChangeArrowheads="1"/>
              </p:cNvSpPr>
              <p:nvPr userDrawn="1"/>
            </p:nvSpPr>
            <p:spPr bwMode="auto">
              <a:xfrm>
                <a:off x="4571" y="3464"/>
                <a:ext cx="157" cy="5"/>
              </a:xfrm>
              <a:prstGeom prst="rect">
                <a:avLst/>
              </a:prstGeom>
              <a:solidFill>
                <a:srgbClr val="DFC793"/>
              </a:solidFill>
              <a:ln w="0">
                <a:noFill/>
                <a:miter lim="800000"/>
                <a:headEnd/>
                <a:tailEnd/>
              </a:ln>
            </p:spPr>
            <p:txBody>
              <a:bodyPr/>
              <a:lstStyle/>
              <a:p>
                <a:pPr>
                  <a:defRPr/>
                </a:pPr>
                <a:endParaRPr lang="en-US" dirty="0"/>
              </a:p>
            </p:txBody>
          </p:sp>
          <p:sp>
            <p:nvSpPr>
              <p:cNvPr id="542799" name="Rectangle 2127"/>
              <p:cNvSpPr>
                <a:spLocks noChangeArrowheads="1"/>
              </p:cNvSpPr>
              <p:nvPr userDrawn="1"/>
            </p:nvSpPr>
            <p:spPr bwMode="auto">
              <a:xfrm>
                <a:off x="5047" y="3464"/>
                <a:ext cx="196" cy="5"/>
              </a:xfrm>
              <a:prstGeom prst="rect">
                <a:avLst/>
              </a:prstGeom>
              <a:solidFill>
                <a:srgbClr val="DFC793"/>
              </a:solidFill>
              <a:ln w="0">
                <a:noFill/>
                <a:miter lim="800000"/>
                <a:headEnd/>
                <a:tailEnd/>
              </a:ln>
            </p:spPr>
            <p:txBody>
              <a:bodyPr/>
              <a:lstStyle/>
              <a:p>
                <a:pPr>
                  <a:defRPr/>
                </a:pPr>
                <a:endParaRPr lang="en-US" dirty="0"/>
              </a:p>
            </p:txBody>
          </p:sp>
          <p:sp>
            <p:nvSpPr>
              <p:cNvPr id="542800" name="Rectangle 2128"/>
              <p:cNvSpPr>
                <a:spLocks noChangeArrowheads="1"/>
              </p:cNvSpPr>
              <p:nvPr userDrawn="1"/>
            </p:nvSpPr>
            <p:spPr bwMode="auto">
              <a:xfrm>
                <a:off x="5288" y="3464"/>
                <a:ext cx="61" cy="5"/>
              </a:xfrm>
              <a:prstGeom prst="rect">
                <a:avLst/>
              </a:prstGeom>
              <a:solidFill>
                <a:srgbClr val="DFC793"/>
              </a:solidFill>
              <a:ln w="0">
                <a:noFill/>
                <a:miter lim="800000"/>
                <a:headEnd/>
                <a:tailEnd/>
              </a:ln>
            </p:spPr>
            <p:txBody>
              <a:bodyPr/>
              <a:lstStyle/>
              <a:p>
                <a:pPr>
                  <a:defRPr/>
                </a:pPr>
                <a:endParaRPr lang="en-US" dirty="0"/>
              </a:p>
            </p:txBody>
          </p:sp>
          <p:sp>
            <p:nvSpPr>
              <p:cNvPr id="542801" name="Rectangle 2129"/>
              <p:cNvSpPr>
                <a:spLocks noChangeArrowheads="1"/>
              </p:cNvSpPr>
              <p:nvPr userDrawn="1"/>
            </p:nvSpPr>
            <p:spPr bwMode="auto">
              <a:xfrm>
                <a:off x="5394" y="3464"/>
                <a:ext cx="162" cy="5"/>
              </a:xfrm>
              <a:prstGeom prst="rect">
                <a:avLst/>
              </a:prstGeom>
              <a:solidFill>
                <a:srgbClr val="DFC793"/>
              </a:solidFill>
              <a:ln w="0">
                <a:noFill/>
                <a:miter lim="800000"/>
                <a:headEnd/>
                <a:tailEnd/>
              </a:ln>
            </p:spPr>
            <p:txBody>
              <a:bodyPr/>
              <a:lstStyle/>
              <a:p>
                <a:pPr>
                  <a:defRPr/>
                </a:pPr>
                <a:endParaRPr lang="en-US" dirty="0"/>
              </a:p>
            </p:txBody>
          </p:sp>
          <p:sp>
            <p:nvSpPr>
              <p:cNvPr id="542802" name="Rectangle 2130"/>
              <p:cNvSpPr>
                <a:spLocks noChangeArrowheads="1"/>
              </p:cNvSpPr>
              <p:nvPr userDrawn="1"/>
            </p:nvSpPr>
            <p:spPr bwMode="auto">
              <a:xfrm>
                <a:off x="5763" y="3464"/>
                <a:ext cx="39" cy="5"/>
              </a:xfrm>
              <a:prstGeom prst="rect">
                <a:avLst/>
              </a:prstGeom>
              <a:solidFill>
                <a:srgbClr val="DFC793"/>
              </a:solidFill>
              <a:ln w="0">
                <a:noFill/>
                <a:miter lim="800000"/>
                <a:headEnd/>
                <a:tailEnd/>
              </a:ln>
            </p:spPr>
            <p:txBody>
              <a:bodyPr/>
              <a:lstStyle/>
              <a:p>
                <a:pPr>
                  <a:defRPr/>
                </a:pPr>
                <a:endParaRPr lang="en-US" dirty="0"/>
              </a:p>
            </p:txBody>
          </p:sp>
          <p:sp>
            <p:nvSpPr>
              <p:cNvPr id="542803" name="Rectangle 2131"/>
              <p:cNvSpPr>
                <a:spLocks noChangeArrowheads="1"/>
              </p:cNvSpPr>
              <p:nvPr userDrawn="1"/>
            </p:nvSpPr>
            <p:spPr bwMode="auto">
              <a:xfrm>
                <a:off x="4314" y="3469"/>
                <a:ext cx="157" cy="6"/>
              </a:xfrm>
              <a:prstGeom prst="rect">
                <a:avLst/>
              </a:prstGeom>
              <a:solidFill>
                <a:srgbClr val="DFC793"/>
              </a:solidFill>
              <a:ln w="0">
                <a:noFill/>
                <a:miter lim="800000"/>
                <a:headEnd/>
                <a:tailEnd/>
              </a:ln>
            </p:spPr>
            <p:txBody>
              <a:bodyPr/>
              <a:lstStyle/>
              <a:p>
                <a:pPr>
                  <a:defRPr/>
                </a:pPr>
                <a:endParaRPr lang="en-US" dirty="0"/>
              </a:p>
            </p:txBody>
          </p:sp>
          <p:sp>
            <p:nvSpPr>
              <p:cNvPr id="542804" name="Rectangle 2132"/>
              <p:cNvSpPr>
                <a:spLocks noChangeArrowheads="1"/>
              </p:cNvSpPr>
              <p:nvPr userDrawn="1"/>
            </p:nvSpPr>
            <p:spPr bwMode="auto">
              <a:xfrm>
                <a:off x="4560" y="3469"/>
                <a:ext cx="157" cy="6"/>
              </a:xfrm>
              <a:prstGeom prst="rect">
                <a:avLst/>
              </a:prstGeom>
              <a:solidFill>
                <a:srgbClr val="DFC793"/>
              </a:solidFill>
              <a:ln w="0">
                <a:noFill/>
                <a:miter lim="800000"/>
                <a:headEnd/>
                <a:tailEnd/>
              </a:ln>
            </p:spPr>
            <p:txBody>
              <a:bodyPr/>
              <a:lstStyle/>
              <a:p>
                <a:pPr>
                  <a:defRPr/>
                </a:pPr>
                <a:endParaRPr lang="en-US" dirty="0"/>
              </a:p>
            </p:txBody>
          </p:sp>
          <p:sp>
            <p:nvSpPr>
              <p:cNvPr id="542805" name="Rectangle 2133"/>
              <p:cNvSpPr>
                <a:spLocks noChangeArrowheads="1"/>
              </p:cNvSpPr>
              <p:nvPr userDrawn="1"/>
            </p:nvSpPr>
            <p:spPr bwMode="auto">
              <a:xfrm>
                <a:off x="5041" y="3469"/>
                <a:ext cx="196" cy="6"/>
              </a:xfrm>
              <a:prstGeom prst="rect">
                <a:avLst/>
              </a:prstGeom>
              <a:solidFill>
                <a:srgbClr val="DFC793"/>
              </a:solidFill>
              <a:ln w="0">
                <a:noFill/>
                <a:miter lim="800000"/>
                <a:headEnd/>
                <a:tailEnd/>
              </a:ln>
            </p:spPr>
            <p:txBody>
              <a:bodyPr/>
              <a:lstStyle/>
              <a:p>
                <a:pPr>
                  <a:defRPr/>
                </a:pPr>
                <a:endParaRPr lang="en-US" dirty="0"/>
              </a:p>
            </p:txBody>
          </p:sp>
          <p:sp>
            <p:nvSpPr>
              <p:cNvPr id="542806" name="Rectangle 2134"/>
              <p:cNvSpPr>
                <a:spLocks noChangeArrowheads="1"/>
              </p:cNvSpPr>
              <p:nvPr userDrawn="1"/>
            </p:nvSpPr>
            <p:spPr bwMode="auto">
              <a:xfrm>
                <a:off x="5282" y="3469"/>
                <a:ext cx="67" cy="6"/>
              </a:xfrm>
              <a:prstGeom prst="rect">
                <a:avLst/>
              </a:prstGeom>
              <a:solidFill>
                <a:srgbClr val="DFC793"/>
              </a:solidFill>
              <a:ln w="0">
                <a:noFill/>
                <a:miter lim="800000"/>
                <a:headEnd/>
                <a:tailEnd/>
              </a:ln>
            </p:spPr>
            <p:txBody>
              <a:bodyPr/>
              <a:lstStyle/>
              <a:p>
                <a:pPr>
                  <a:defRPr/>
                </a:pPr>
                <a:endParaRPr lang="en-US" dirty="0"/>
              </a:p>
            </p:txBody>
          </p:sp>
          <p:sp>
            <p:nvSpPr>
              <p:cNvPr id="542807" name="Rectangle 2135"/>
              <p:cNvSpPr>
                <a:spLocks noChangeArrowheads="1"/>
              </p:cNvSpPr>
              <p:nvPr userDrawn="1"/>
            </p:nvSpPr>
            <p:spPr bwMode="auto">
              <a:xfrm>
                <a:off x="5394" y="3469"/>
                <a:ext cx="168" cy="6"/>
              </a:xfrm>
              <a:prstGeom prst="rect">
                <a:avLst/>
              </a:prstGeom>
              <a:solidFill>
                <a:srgbClr val="DFC793"/>
              </a:solidFill>
              <a:ln w="0">
                <a:noFill/>
                <a:miter lim="800000"/>
                <a:headEnd/>
                <a:tailEnd/>
              </a:ln>
            </p:spPr>
            <p:txBody>
              <a:bodyPr/>
              <a:lstStyle/>
              <a:p>
                <a:pPr>
                  <a:defRPr/>
                </a:pPr>
                <a:endParaRPr lang="en-US" dirty="0"/>
              </a:p>
            </p:txBody>
          </p:sp>
          <p:sp>
            <p:nvSpPr>
              <p:cNvPr id="542808" name="Rectangle 2136"/>
              <p:cNvSpPr>
                <a:spLocks noChangeArrowheads="1"/>
              </p:cNvSpPr>
              <p:nvPr userDrawn="1"/>
            </p:nvSpPr>
            <p:spPr bwMode="auto">
              <a:xfrm>
                <a:off x="5763" y="3469"/>
                <a:ext cx="39" cy="6"/>
              </a:xfrm>
              <a:prstGeom prst="rect">
                <a:avLst/>
              </a:prstGeom>
              <a:solidFill>
                <a:srgbClr val="DFC793"/>
              </a:solidFill>
              <a:ln w="0">
                <a:noFill/>
                <a:miter lim="800000"/>
                <a:headEnd/>
                <a:tailEnd/>
              </a:ln>
            </p:spPr>
            <p:txBody>
              <a:bodyPr/>
              <a:lstStyle/>
              <a:p>
                <a:pPr>
                  <a:defRPr/>
                </a:pPr>
                <a:endParaRPr lang="en-US" dirty="0"/>
              </a:p>
            </p:txBody>
          </p:sp>
          <p:sp>
            <p:nvSpPr>
              <p:cNvPr id="542809" name="Rectangle 2137"/>
              <p:cNvSpPr>
                <a:spLocks noChangeArrowheads="1"/>
              </p:cNvSpPr>
              <p:nvPr userDrawn="1"/>
            </p:nvSpPr>
            <p:spPr bwMode="auto">
              <a:xfrm>
                <a:off x="4308" y="3475"/>
                <a:ext cx="157" cy="6"/>
              </a:xfrm>
              <a:prstGeom prst="rect">
                <a:avLst/>
              </a:prstGeom>
              <a:solidFill>
                <a:srgbClr val="DFC793"/>
              </a:solidFill>
              <a:ln w="0">
                <a:noFill/>
                <a:miter lim="800000"/>
                <a:headEnd/>
                <a:tailEnd/>
              </a:ln>
            </p:spPr>
            <p:txBody>
              <a:bodyPr/>
              <a:lstStyle/>
              <a:p>
                <a:pPr>
                  <a:defRPr/>
                </a:pPr>
                <a:endParaRPr lang="en-US" dirty="0"/>
              </a:p>
            </p:txBody>
          </p:sp>
          <p:sp>
            <p:nvSpPr>
              <p:cNvPr id="542810" name="Rectangle 2138"/>
              <p:cNvSpPr>
                <a:spLocks noChangeArrowheads="1"/>
              </p:cNvSpPr>
              <p:nvPr userDrawn="1"/>
            </p:nvSpPr>
            <p:spPr bwMode="auto">
              <a:xfrm>
                <a:off x="4543" y="3475"/>
                <a:ext cx="163" cy="6"/>
              </a:xfrm>
              <a:prstGeom prst="rect">
                <a:avLst/>
              </a:prstGeom>
              <a:solidFill>
                <a:srgbClr val="DFC793"/>
              </a:solidFill>
              <a:ln w="0">
                <a:noFill/>
                <a:miter lim="800000"/>
                <a:headEnd/>
                <a:tailEnd/>
              </a:ln>
            </p:spPr>
            <p:txBody>
              <a:bodyPr/>
              <a:lstStyle/>
              <a:p>
                <a:pPr>
                  <a:defRPr/>
                </a:pPr>
                <a:endParaRPr lang="en-US" dirty="0"/>
              </a:p>
            </p:txBody>
          </p:sp>
          <p:sp>
            <p:nvSpPr>
              <p:cNvPr id="542811" name="Rectangle 2139"/>
              <p:cNvSpPr>
                <a:spLocks noChangeArrowheads="1"/>
              </p:cNvSpPr>
              <p:nvPr userDrawn="1"/>
            </p:nvSpPr>
            <p:spPr bwMode="auto">
              <a:xfrm>
                <a:off x="5036" y="3475"/>
                <a:ext cx="196" cy="6"/>
              </a:xfrm>
              <a:prstGeom prst="rect">
                <a:avLst/>
              </a:prstGeom>
              <a:solidFill>
                <a:srgbClr val="DFC793"/>
              </a:solidFill>
              <a:ln w="0">
                <a:noFill/>
                <a:miter lim="800000"/>
                <a:headEnd/>
                <a:tailEnd/>
              </a:ln>
            </p:spPr>
            <p:txBody>
              <a:bodyPr/>
              <a:lstStyle/>
              <a:p>
                <a:pPr>
                  <a:defRPr/>
                </a:pPr>
                <a:endParaRPr lang="en-US" dirty="0"/>
              </a:p>
            </p:txBody>
          </p:sp>
          <p:sp>
            <p:nvSpPr>
              <p:cNvPr id="542812" name="Rectangle 2140"/>
              <p:cNvSpPr>
                <a:spLocks noChangeArrowheads="1"/>
              </p:cNvSpPr>
              <p:nvPr userDrawn="1"/>
            </p:nvSpPr>
            <p:spPr bwMode="auto">
              <a:xfrm>
                <a:off x="5282" y="3475"/>
                <a:ext cx="67" cy="6"/>
              </a:xfrm>
              <a:prstGeom prst="rect">
                <a:avLst/>
              </a:prstGeom>
              <a:solidFill>
                <a:srgbClr val="DFC793"/>
              </a:solidFill>
              <a:ln w="0">
                <a:noFill/>
                <a:miter lim="800000"/>
                <a:headEnd/>
                <a:tailEnd/>
              </a:ln>
            </p:spPr>
            <p:txBody>
              <a:bodyPr/>
              <a:lstStyle/>
              <a:p>
                <a:pPr>
                  <a:defRPr/>
                </a:pPr>
                <a:endParaRPr lang="en-US" dirty="0"/>
              </a:p>
            </p:txBody>
          </p:sp>
          <p:sp>
            <p:nvSpPr>
              <p:cNvPr id="542813" name="Rectangle 2141"/>
              <p:cNvSpPr>
                <a:spLocks noChangeArrowheads="1"/>
              </p:cNvSpPr>
              <p:nvPr userDrawn="1"/>
            </p:nvSpPr>
            <p:spPr bwMode="auto">
              <a:xfrm>
                <a:off x="5400" y="3475"/>
                <a:ext cx="162" cy="6"/>
              </a:xfrm>
              <a:prstGeom prst="rect">
                <a:avLst/>
              </a:prstGeom>
              <a:solidFill>
                <a:srgbClr val="DFC793"/>
              </a:solidFill>
              <a:ln w="0">
                <a:noFill/>
                <a:miter lim="800000"/>
                <a:headEnd/>
                <a:tailEnd/>
              </a:ln>
            </p:spPr>
            <p:txBody>
              <a:bodyPr/>
              <a:lstStyle/>
              <a:p>
                <a:pPr>
                  <a:defRPr/>
                </a:pPr>
                <a:endParaRPr lang="en-US" dirty="0"/>
              </a:p>
            </p:txBody>
          </p:sp>
          <p:sp>
            <p:nvSpPr>
              <p:cNvPr id="542814" name="Rectangle 2142"/>
              <p:cNvSpPr>
                <a:spLocks noChangeArrowheads="1"/>
              </p:cNvSpPr>
              <p:nvPr userDrawn="1"/>
            </p:nvSpPr>
            <p:spPr bwMode="auto">
              <a:xfrm>
                <a:off x="5763" y="3475"/>
                <a:ext cx="39" cy="6"/>
              </a:xfrm>
              <a:prstGeom prst="rect">
                <a:avLst/>
              </a:prstGeom>
              <a:solidFill>
                <a:srgbClr val="DFC793"/>
              </a:solidFill>
              <a:ln w="0">
                <a:noFill/>
                <a:miter lim="800000"/>
                <a:headEnd/>
                <a:tailEnd/>
              </a:ln>
            </p:spPr>
            <p:txBody>
              <a:bodyPr/>
              <a:lstStyle/>
              <a:p>
                <a:pPr>
                  <a:defRPr/>
                </a:pPr>
                <a:endParaRPr lang="en-US" dirty="0"/>
              </a:p>
            </p:txBody>
          </p:sp>
          <p:sp>
            <p:nvSpPr>
              <p:cNvPr id="542815" name="Rectangle 2143"/>
              <p:cNvSpPr>
                <a:spLocks noChangeArrowheads="1"/>
              </p:cNvSpPr>
              <p:nvPr userDrawn="1"/>
            </p:nvSpPr>
            <p:spPr bwMode="auto">
              <a:xfrm>
                <a:off x="4308" y="3481"/>
                <a:ext cx="157" cy="5"/>
              </a:xfrm>
              <a:prstGeom prst="rect">
                <a:avLst/>
              </a:prstGeom>
              <a:solidFill>
                <a:srgbClr val="DFC793"/>
              </a:solidFill>
              <a:ln w="0">
                <a:noFill/>
                <a:miter lim="800000"/>
                <a:headEnd/>
                <a:tailEnd/>
              </a:ln>
            </p:spPr>
            <p:txBody>
              <a:bodyPr/>
              <a:lstStyle/>
              <a:p>
                <a:pPr>
                  <a:defRPr/>
                </a:pPr>
                <a:endParaRPr lang="en-US" dirty="0"/>
              </a:p>
            </p:txBody>
          </p:sp>
          <p:sp>
            <p:nvSpPr>
              <p:cNvPr id="542816" name="Rectangle 2144"/>
              <p:cNvSpPr>
                <a:spLocks noChangeArrowheads="1"/>
              </p:cNvSpPr>
              <p:nvPr userDrawn="1"/>
            </p:nvSpPr>
            <p:spPr bwMode="auto">
              <a:xfrm>
                <a:off x="4532" y="3481"/>
                <a:ext cx="157" cy="5"/>
              </a:xfrm>
              <a:prstGeom prst="rect">
                <a:avLst/>
              </a:prstGeom>
              <a:solidFill>
                <a:srgbClr val="DFC793"/>
              </a:solidFill>
              <a:ln w="0">
                <a:noFill/>
                <a:miter lim="800000"/>
                <a:headEnd/>
                <a:tailEnd/>
              </a:ln>
            </p:spPr>
            <p:txBody>
              <a:bodyPr/>
              <a:lstStyle/>
              <a:p>
                <a:pPr>
                  <a:defRPr/>
                </a:pPr>
                <a:endParaRPr lang="en-US" dirty="0"/>
              </a:p>
            </p:txBody>
          </p:sp>
          <p:sp>
            <p:nvSpPr>
              <p:cNvPr id="542817" name="Rectangle 2145"/>
              <p:cNvSpPr>
                <a:spLocks noChangeArrowheads="1"/>
              </p:cNvSpPr>
              <p:nvPr userDrawn="1"/>
            </p:nvSpPr>
            <p:spPr bwMode="auto">
              <a:xfrm>
                <a:off x="5030" y="3481"/>
                <a:ext cx="196" cy="5"/>
              </a:xfrm>
              <a:prstGeom prst="rect">
                <a:avLst/>
              </a:prstGeom>
              <a:solidFill>
                <a:srgbClr val="DFC793"/>
              </a:solidFill>
              <a:ln w="0">
                <a:noFill/>
                <a:miter lim="800000"/>
                <a:headEnd/>
                <a:tailEnd/>
              </a:ln>
            </p:spPr>
            <p:txBody>
              <a:bodyPr/>
              <a:lstStyle/>
              <a:p>
                <a:pPr>
                  <a:defRPr/>
                </a:pPr>
                <a:endParaRPr lang="en-US" dirty="0"/>
              </a:p>
            </p:txBody>
          </p:sp>
          <p:sp>
            <p:nvSpPr>
              <p:cNvPr id="542818" name="Rectangle 2146"/>
              <p:cNvSpPr>
                <a:spLocks noChangeArrowheads="1"/>
              </p:cNvSpPr>
              <p:nvPr userDrawn="1"/>
            </p:nvSpPr>
            <p:spPr bwMode="auto">
              <a:xfrm>
                <a:off x="5282" y="3481"/>
                <a:ext cx="67" cy="5"/>
              </a:xfrm>
              <a:prstGeom prst="rect">
                <a:avLst/>
              </a:prstGeom>
              <a:solidFill>
                <a:srgbClr val="DFC793"/>
              </a:solidFill>
              <a:ln w="0">
                <a:noFill/>
                <a:miter lim="800000"/>
                <a:headEnd/>
                <a:tailEnd/>
              </a:ln>
            </p:spPr>
            <p:txBody>
              <a:bodyPr/>
              <a:lstStyle/>
              <a:p>
                <a:pPr>
                  <a:defRPr/>
                </a:pPr>
                <a:endParaRPr lang="en-US" dirty="0"/>
              </a:p>
            </p:txBody>
          </p:sp>
          <p:sp>
            <p:nvSpPr>
              <p:cNvPr id="542819" name="Rectangle 2147"/>
              <p:cNvSpPr>
                <a:spLocks noChangeArrowheads="1"/>
              </p:cNvSpPr>
              <p:nvPr userDrawn="1"/>
            </p:nvSpPr>
            <p:spPr bwMode="auto">
              <a:xfrm>
                <a:off x="5400" y="3481"/>
                <a:ext cx="162" cy="5"/>
              </a:xfrm>
              <a:prstGeom prst="rect">
                <a:avLst/>
              </a:prstGeom>
              <a:solidFill>
                <a:srgbClr val="DFC793"/>
              </a:solidFill>
              <a:ln w="0">
                <a:noFill/>
                <a:miter lim="800000"/>
                <a:headEnd/>
                <a:tailEnd/>
              </a:ln>
            </p:spPr>
            <p:txBody>
              <a:bodyPr/>
              <a:lstStyle/>
              <a:p>
                <a:pPr>
                  <a:defRPr/>
                </a:pPr>
                <a:endParaRPr lang="en-US" dirty="0"/>
              </a:p>
            </p:txBody>
          </p:sp>
          <p:sp>
            <p:nvSpPr>
              <p:cNvPr id="542820" name="Rectangle 2148"/>
              <p:cNvSpPr>
                <a:spLocks noChangeArrowheads="1"/>
              </p:cNvSpPr>
              <p:nvPr userDrawn="1"/>
            </p:nvSpPr>
            <p:spPr bwMode="auto">
              <a:xfrm>
                <a:off x="5763" y="3481"/>
                <a:ext cx="39" cy="5"/>
              </a:xfrm>
              <a:prstGeom prst="rect">
                <a:avLst/>
              </a:prstGeom>
              <a:solidFill>
                <a:srgbClr val="DFC793"/>
              </a:solidFill>
              <a:ln w="0">
                <a:noFill/>
                <a:miter lim="800000"/>
                <a:headEnd/>
                <a:tailEnd/>
              </a:ln>
            </p:spPr>
            <p:txBody>
              <a:bodyPr/>
              <a:lstStyle/>
              <a:p>
                <a:pPr>
                  <a:defRPr/>
                </a:pPr>
                <a:endParaRPr lang="en-US" dirty="0"/>
              </a:p>
            </p:txBody>
          </p:sp>
          <p:sp>
            <p:nvSpPr>
              <p:cNvPr id="542821" name="Rectangle 2149"/>
              <p:cNvSpPr>
                <a:spLocks noChangeArrowheads="1"/>
              </p:cNvSpPr>
              <p:nvPr userDrawn="1"/>
            </p:nvSpPr>
            <p:spPr bwMode="auto">
              <a:xfrm>
                <a:off x="4303" y="3486"/>
                <a:ext cx="162" cy="6"/>
              </a:xfrm>
              <a:prstGeom prst="rect">
                <a:avLst/>
              </a:prstGeom>
              <a:solidFill>
                <a:srgbClr val="DFC793"/>
              </a:solidFill>
              <a:ln w="0">
                <a:noFill/>
                <a:miter lim="800000"/>
                <a:headEnd/>
                <a:tailEnd/>
              </a:ln>
            </p:spPr>
            <p:txBody>
              <a:bodyPr/>
              <a:lstStyle/>
              <a:p>
                <a:pPr>
                  <a:defRPr/>
                </a:pPr>
                <a:endParaRPr lang="en-US" dirty="0"/>
              </a:p>
            </p:txBody>
          </p:sp>
          <p:sp>
            <p:nvSpPr>
              <p:cNvPr id="542822" name="Rectangle 2150"/>
              <p:cNvSpPr>
                <a:spLocks noChangeArrowheads="1"/>
              </p:cNvSpPr>
              <p:nvPr userDrawn="1"/>
            </p:nvSpPr>
            <p:spPr bwMode="auto">
              <a:xfrm>
                <a:off x="4515" y="3486"/>
                <a:ext cx="163" cy="6"/>
              </a:xfrm>
              <a:prstGeom prst="rect">
                <a:avLst/>
              </a:prstGeom>
              <a:solidFill>
                <a:srgbClr val="DFC793"/>
              </a:solidFill>
              <a:ln w="0">
                <a:noFill/>
                <a:miter lim="800000"/>
                <a:headEnd/>
                <a:tailEnd/>
              </a:ln>
            </p:spPr>
            <p:txBody>
              <a:bodyPr/>
              <a:lstStyle/>
              <a:p>
                <a:pPr>
                  <a:defRPr/>
                </a:pPr>
                <a:endParaRPr lang="en-US" dirty="0"/>
              </a:p>
            </p:txBody>
          </p:sp>
          <p:sp>
            <p:nvSpPr>
              <p:cNvPr id="542823" name="Rectangle 2151"/>
              <p:cNvSpPr>
                <a:spLocks noChangeArrowheads="1"/>
              </p:cNvSpPr>
              <p:nvPr userDrawn="1"/>
            </p:nvSpPr>
            <p:spPr bwMode="auto">
              <a:xfrm>
                <a:off x="5025" y="3486"/>
                <a:ext cx="201" cy="6"/>
              </a:xfrm>
              <a:prstGeom prst="rect">
                <a:avLst/>
              </a:prstGeom>
              <a:solidFill>
                <a:srgbClr val="DFC793"/>
              </a:solidFill>
              <a:ln w="0">
                <a:noFill/>
                <a:miter lim="800000"/>
                <a:headEnd/>
                <a:tailEnd/>
              </a:ln>
            </p:spPr>
            <p:txBody>
              <a:bodyPr/>
              <a:lstStyle/>
              <a:p>
                <a:pPr>
                  <a:defRPr/>
                </a:pPr>
                <a:endParaRPr lang="en-US" dirty="0"/>
              </a:p>
            </p:txBody>
          </p:sp>
          <p:sp>
            <p:nvSpPr>
              <p:cNvPr id="542824" name="Rectangle 2152"/>
              <p:cNvSpPr>
                <a:spLocks noChangeArrowheads="1"/>
              </p:cNvSpPr>
              <p:nvPr userDrawn="1"/>
            </p:nvSpPr>
            <p:spPr bwMode="auto">
              <a:xfrm>
                <a:off x="5282" y="3486"/>
                <a:ext cx="67" cy="6"/>
              </a:xfrm>
              <a:prstGeom prst="rect">
                <a:avLst/>
              </a:prstGeom>
              <a:solidFill>
                <a:srgbClr val="DFC793"/>
              </a:solidFill>
              <a:ln w="0">
                <a:noFill/>
                <a:miter lim="800000"/>
                <a:headEnd/>
                <a:tailEnd/>
              </a:ln>
            </p:spPr>
            <p:txBody>
              <a:bodyPr/>
              <a:lstStyle/>
              <a:p>
                <a:pPr>
                  <a:defRPr/>
                </a:pPr>
                <a:endParaRPr lang="en-US" dirty="0"/>
              </a:p>
            </p:txBody>
          </p:sp>
          <p:sp>
            <p:nvSpPr>
              <p:cNvPr id="542825" name="Rectangle 2153"/>
              <p:cNvSpPr>
                <a:spLocks noChangeArrowheads="1"/>
              </p:cNvSpPr>
              <p:nvPr userDrawn="1"/>
            </p:nvSpPr>
            <p:spPr bwMode="auto">
              <a:xfrm>
                <a:off x="5405" y="3486"/>
                <a:ext cx="162" cy="6"/>
              </a:xfrm>
              <a:prstGeom prst="rect">
                <a:avLst/>
              </a:prstGeom>
              <a:solidFill>
                <a:srgbClr val="DFC793"/>
              </a:solidFill>
              <a:ln w="0">
                <a:noFill/>
                <a:miter lim="800000"/>
                <a:headEnd/>
                <a:tailEnd/>
              </a:ln>
            </p:spPr>
            <p:txBody>
              <a:bodyPr/>
              <a:lstStyle/>
              <a:p>
                <a:pPr>
                  <a:defRPr/>
                </a:pPr>
                <a:endParaRPr lang="en-US" dirty="0"/>
              </a:p>
            </p:txBody>
          </p:sp>
          <p:sp>
            <p:nvSpPr>
              <p:cNvPr id="542826" name="Rectangle 2154"/>
              <p:cNvSpPr>
                <a:spLocks noChangeArrowheads="1"/>
              </p:cNvSpPr>
              <p:nvPr userDrawn="1"/>
            </p:nvSpPr>
            <p:spPr bwMode="auto">
              <a:xfrm>
                <a:off x="5763" y="3486"/>
                <a:ext cx="39" cy="6"/>
              </a:xfrm>
              <a:prstGeom prst="rect">
                <a:avLst/>
              </a:prstGeom>
              <a:solidFill>
                <a:srgbClr val="DFC793"/>
              </a:solidFill>
              <a:ln w="0">
                <a:noFill/>
                <a:miter lim="800000"/>
                <a:headEnd/>
                <a:tailEnd/>
              </a:ln>
            </p:spPr>
            <p:txBody>
              <a:bodyPr/>
              <a:lstStyle/>
              <a:p>
                <a:pPr>
                  <a:defRPr/>
                </a:pPr>
                <a:endParaRPr lang="en-US" dirty="0"/>
              </a:p>
            </p:txBody>
          </p:sp>
          <p:sp>
            <p:nvSpPr>
              <p:cNvPr id="542827" name="Rectangle 2155"/>
              <p:cNvSpPr>
                <a:spLocks noChangeArrowheads="1"/>
              </p:cNvSpPr>
              <p:nvPr userDrawn="1"/>
            </p:nvSpPr>
            <p:spPr bwMode="auto">
              <a:xfrm>
                <a:off x="4303" y="3492"/>
                <a:ext cx="156" cy="5"/>
              </a:xfrm>
              <a:prstGeom prst="rect">
                <a:avLst/>
              </a:prstGeom>
              <a:solidFill>
                <a:srgbClr val="DFC793"/>
              </a:solidFill>
              <a:ln w="0">
                <a:noFill/>
                <a:miter lim="800000"/>
                <a:headEnd/>
                <a:tailEnd/>
              </a:ln>
            </p:spPr>
            <p:txBody>
              <a:bodyPr/>
              <a:lstStyle/>
              <a:p>
                <a:pPr>
                  <a:defRPr/>
                </a:pPr>
                <a:endParaRPr lang="en-US" dirty="0"/>
              </a:p>
            </p:txBody>
          </p:sp>
          <p:sp>
            <p:nvSpPr>
              <p:cNvPr id="542828" name="Rectangle 2156"/>
              <p:cNvSpPr>
                <a:spLocks noChangeArrowheads="1"/>
              </p:cNvSpPr>
              <p:nvPr userDrawn="1"/>
            </p:nvSpPr>
            <p:spPr bwMode="auto">
              <a:xfrm>
                <a:off x="4504" y="3492"/>
                <a:ext cx="157" cy="5"/>
              </a:xfrm>
              <a:prstGeom prst="rect">
                <a:avLst/>
              </a:prstGeom>
              <a:solidFill>
                <a:srgbClr val="DFC793"/>
              </a:solidFill>
              <a:ln w="0">
                <a:noFill/>
                <a:miter lim="800000"/>
                <a:headEnd/>
                <a:tailEnd/>
              </a:ln>
            </p:spPr>
            <p:txBody>
              <a:bodyPr/>
              <a:lstStyle/>
              <a:p>
                <a:pPr>
                  <a:defRPr/>
                </a:pPr>
                <a:endParaRPr lang="en-US" dirty="0"/>
              </a:p>
            </p:txBody>
          </p:sp>
          <p:sp>
            <p:nvSpPr>
              <p:cNvPr id="542829" name="Rectangle 2157"/>
              <p:cNvSpPr>
                <a:spLocks noChangeArrowheads="1"/>
              </p:cNvSpPr>
              <p:nvPr userDrawn="1"/>
            </p:nvSpPr>
            <p:spPr bwMode="auto">
              <a:xfrm>
                <a:off x="5019" y="3492"/>
                <a:ext cx="201" cy="5"/>
              </a:xfrm>
              <a:prstGeom prst="rect">
                <a:avLst/>
              </a:prstGeom>
              <a:solidFill>
                <a:srgbClr val="DFC793"/>
              </a:solidFill>
              <a:ln w="0">
                <a:noFill/>
                <a:miter lim="800000"/>
                <a:headEnd/>
                <a:tailEnd/>
              </a:ln>
            </p:spPr>
            <p:txBody>
              <a:bodyPr/>
              <a:lstStyle/>
              <a:p>
                <a:pPr>
                  <a:defRPr/>
                </a:pPr>
                <a:endParaRPr lang="en-US" dirty="0"/>
              </a:p>
            </p:txBody>
          </p:sp>
          <p:sp>
            <p:nvSpPr>
              <p:cNvPr id="542830" name="Rectangle 2158"/>
              <p:cNvSpPr>
                <a:spLocks noChangeArrowheads="1"/>
              </p:cNvSpPr>
              <p:nvPr userDrawn="1"/>
            </p:nvSpPr>
            <p:spPr bwMode="auto">
              <a:xfrm>
                <a:off x="5282" y="3492"/>
                <a:ext cx="62" cy="5"/>
              </a:xfrm>
              <a:prstGeom prst="rect">
                <a:avLst/>
              </a:prstGeom>
              <a:solidFill>
                <a:srgbClr val="DFC793"/>
              </a:solidFill>
              <a:ln w="0">
                <a:noFill/>
                <a:miter lim="800000"/>
                <a:headEnd/>
                <a:tailEnd/>
              </a:ln>
            </p:spPr>
            <p:txBody>
              <a:bodyPr/>
              <a:lstStyle/>
              <a:p>
                <a:pPr>
                  <a:defRPr/>
                </a:pPr>
                <a:endParaRPr lang="en-US" dirty="0"/>
              </a:p>
            </p:txBody>
          </p:sp>
          <p:sp>
            <p:nvSpPr>
              <p:cNvPr id="542831" name="Rectangle 2159"/>
              <p:cNvSpPr>
                <a:spLocks noChangeArrowheads="1"/>
              </p:cNvSpPr>
              <p:nvPr userDrawn="1"/>
            </p:nvSpPr>
            <p:spPr bwMode="auto">
              <a:xfrm>
                <a:off x="5405" y="3492"/>
                <a:ext cx="162" cy="5"/>
              </a:xfrm>
              <a:prstGeom prst="rect">
                <a:avLst/>
              </a:prstGeom>
              <a:solidFill>
                <a:srgbClr val="DFC793"/>
              </a:solidFill>
              <a:ln w="0">
                <a:noFill/>
                <a:miter lim="800000"/>
                <a:headEnd/>
                <a:tailEnd/>
              </a:ln>
            </p:spPr>
            <p:txBody>
              <a:bodyPr/>
              <a:lstStyle/>
              <a:p>
                <a:pPr>
                  <a:defRPr/>
                </a:pPr>
                <a:endParaRPr lang="en-US" dirty="0"/>
              </a:p>
            </p:txBody>
          </p:sp>
          <p:sp>
            <p:nvSpPr>
              <p:cNvPr id="542832" name="Rectangle 2160"/>
              <p:cNvSpPr>
                <a:spLocks noChangeArrowheads="1"/>
              </p:cNvSpPr>
              <p:nvPr userDrawn="1"/>
            </p:nvSpPr>
            <p:spPr bwMode="auto">
              <a:xfrm>
                <a:off x="5763" y="3492"/>
                <a:ext cx="39" cy="5"/>
              </a:xfrm>
              <a:prstGeom prst="rect">
                <a:avLst/>
              </a:prstGeom>
              <a:solidFill>
                <a:srgbClr val="DFC793"/>
              </a:solidFill>
              <a:ln w="0">
                <a:noFill/>
                <a:miter lim="800000"/>
                <a:headEnd/>
                <a:tailEnd/>
              </a:ln>
            </p:spPr>
            <p:txBody>
              <a:bodyPr/>
              <a:lstStyle/>
              <a:p>
                <a:pPr>
                  <a:defRPr/>
                </a:pPr>
                <a:endParaRPr lang="en-US" dirty="0"/>
              </a:p>
            </p:txBody>
          </p:sp>
          <p:sp>
            <p:nvSpPr>
              <p:cNvPr id="542833" name="Rectangle 2161"/>
              <p:cNvSpPr>
                <a:spLocks noChangeArrowheads="1"/>
              </p:cNvSpPr>
              <p:nvPr userDrawn="1"/>
            </p:nvSpPr>
            <p:spPr bwMode="auto">
              <a:xfrm>
                <a:off x="4297" y="3497"/>
                <a:ext cx="162" cy="6"/>
              </a:xfrm>
              <a:prstGeom prst="rect">
                <a:avLst/>
              </a:prstGeom>
              <a:solidFill>
                <a:srgbClr val="DFC793"/>
              </a:solidFill>
              <a:ln w="0">
                <a:noFill/>
                <a:miter lim="800000"/>
                <a:headEnd/>
                <a:tailEnd/>
              </a:ln>
            </p:spPr>
            <p:txBody>
              <a:bodyPr/>
              <a:lstStyle/>
              <a:p>
                <a:pPr>
                  <a:defRPr/>
                </a:pPr>
                <a:endParaRPr lang="en-US" dirty="0"/>
              </a:p>
            </p:txBody>
          </p:sp>
          <p:sp>
            <p:nvSpPr>
              <p:cNvPr id="542834" name="Rectangle 2162"/>
              <p:cNvSpPr>
                <a:spLocks noChangeArrowheads="1"/>
              </p:cNvSpPr>
              <p:nvPr userDrawn="1"/>
            </p:nvSpPr>
            <p:spPr bwMode="auto">
              <a:xfrm>
                <a:off x="4493" y="3497"/>
                <a:ext cx="157" cy="6"/>
              </a:xfrm>
              <a:prstGeom prst="rect">
                <a:avLst/>
              </a:prstGeom>
              <a:solidFill>
                <a:srgbClr val="DFC793"/>
              </a:solidFill>
              <a:ln w="0">
                <a:noFill/>
                <a:miter lim="800000"/>
                <a:headEnd/>
                <a:tailEnd/>
              </a:ln>
            </p:spPr>
            <p:txBody>
              <a:bodyPr/>
              <a:lstStyle/>
              <a:p>
                <a:pPr>
                  <a:defRPr/>
                </a:pPr>
                <a:endParaRPr lang="en-US" dirty="0"/>
              </a:p>
            </p:txBody>
          </p:sp>
          <p:sp>
            <p:nvSpPr>
              <p:cNvPr id="542835" name="Rectangle 2163"/>
              <p:cNvSpPr>
                <a:spLocks noChangeArrowheads="1"/>
              </p:cNvSpPr>
              <p:nvPr userDrawn="1"/>
            </p:nvSpPr>
            <p:spPr bwMode="auto">
              <a:xfrm>
                <a:off x="5013" y="3497"/>
                <a:ext cx="202" cy="6"/>
              </a:xfrm>
              <a:prstGeom prst="rect">
                <a:avLst/>
              </a:prstGeom>
              <a:solidFill>
                <a:srgbClr val="DFC793"/>
              </a:solidFill>
              <a:ln w="0">
                <a:noFill/>
                <a:miter lim="800000"/>
                <a:headEnd/>
                <a:tailEnd/>
              </a:ln>
            </p:spPr>
            <p:txBody>
              <a:bodyPr/>
              <a:lstStyle/>
              <a:p>
                <a:pPr>
                  <a:defRPr/>
                </a:pPr>
                <a:endParaRPr lang="en-US" dirty="0"/>
              </a:p>
            </p:txBody>
          </p:sp>
          <p:sp>
            <p:nvSpPr>
              <p:cNvPr id="542836" name="Rectangle 2164"/>
              <p:cNvSpPr>
                <a:spLocks noChangeArrowheads="1"/>
              </p:cNvSpPr>
              <p:nvPr userDrawn="1"/>
            </p:nvSpPr>
            <p:spPr bwMode="auto">
              <a:xfrm>
                <a:off x="5282" y="3497"/>
                <a:ext cx="62" cy="6"/>
              </a:xfrm>
              <a:prstGeom prst="rect">
                <a:avLst/>
              </a:prstGeom>
              <a:solidFill>
                <a:srgbClr val="DFC793"/>
              </a:solidFill>
              <a:ln w="0">
                <a:noFill/>
                <a:miter lim="800000"/>
                <a:headEnd/>
                <a:tailEnd/>
              </a:ln>
            </p:spPr>
            <p:txBody>
              <a:bodyPr/>
              <a:lstStyle/>
              <a:p>
                <a:pPr>
                  <a:defRPr/>
                </a:pPr>
                <a:endParaRPr lang="en-US" dirty="0"/>
              </a:p>
            </p:txBody>
          </p:sp>
          <p:sp>
            <p:nvSpPr>
              <p:cNvPr id="542837" name="Rectangle 2165"/>
              <p:cNvSpPr>
                <a:spLocks noChangeArrowheads="1"/>
              </p:cNvSpPr>
              <p:nvPr userDrawn="1"/>
            </p:nvSpPr>
            <p:spPr bwMode="auto">
              <a:xfrm>
                <a:off x="5405" y="3497"/>
                <a:ext cx="168" cy="6"/>
              </a:xfrm>
              <a:prstGeom prst="rect">
                <a:avLst/>
              </a:prstGeom>
              <a:solidFill>
                <a:srgbClr val="DFC793"/>
              </a:solidFill>
              <a:ln w="0">
                <a:noFill/>
                <a:miter lim="800000"/>
                <a:headEnd/>
                <a:tailEnd/>
              </a:ln>
            </p:spPr>
            <p:txBody>
              <a:bodyPr/>
              <a:lstStyle/>
              <a:p>
                <a:pPr>
                  <a:defRPr/>
                </a:pPr>
                <a:endParaRPr lang="en-US" dirty="0"/>
              </a:p>
            </p:txBody>
          </p:sp>
          <p:sp>
            <p:nvSpPr>
              <p:cNvPr id="542838" name="Rectangle 2166"/>
              <p:cNvSpPr>
                <a:spLocks noChangeArrowheads="1"/>
              </p:cNvSpPr>
              <p:nvPr userDrawn="1"/>
            </p:nvSpPr>
            <p:spPr bwMode="auto">
              <a:xfrm>
                <a:off x="5763" y="3497"/>
                <a:ext cx="39" cy="6"/>
              </a:xfrm>
              <a:prstGeom prst="rect">
                <a:avLst/>
              </a:prstGeom>
              <a:solidFill>
                <a:srgbClr val="DFC793"/>
              </a:solidFill>
              <a:ln w="0">
                <a:noFill/>
                <a:miter lim="800000"/>
                <a:headEnd/>
                <a:tailEnd/>
              </a:ln>
            </p:spPr>
            <p:txBody>
              <a:bodyPr/>
              <a:lstStyle/>
              <a:p>
                <a:pPr>
                  <a:defRPr/>
                </a:pPr>
                <a:endParaRPr lang="en-US" dirty="0"/>
              </a:p>
            </p:txBody>
          </p:sp>
          <p:sp>
            <p:nvSpPr>
              <p:cNvPr id="542839" name="Rectangle 2167"/>
              <p:cNvSpPr>
                <a:spLocks noChangeArrowheads="1"/>
              </p:cNvSpPr>
              <p:nvPr userDrawn="1"/>
            </p:nvSpPr>
            <p:spPr bwMode="auto">
              <a:xfrm>
                <a:off x="4297" y="3503"/>
                <a:ext cx="157" cy="6"/>
              </a:xfrm>
              <a:prstGeom prst="rect">
                <a:avLst/>
              </a:prstGeom>
              <a:solidFill>
                <a:srgbClr val="DFC793"/>
              </a:solidFill>
              <a:ln w="0">
                <a:noFill/>
                <a:miter lim="800000"/>
                <a:headEnd/>
                <a:tailEnd/>
              </a:ln>
            </p:spPr>
            <p:txBody>
              <a:bodyPr/>
              <a:lstStyle/>
              <a:p>
                <a:pPr>
                  <a:defRPr/>
                </a:pPr>
                <a:endParaRPr lang="en-US" dirty="0"/>
              </a:p>
            </p:txBody>
          </p:sp>
          <p:sp>
            <p:nvSpPr>
              <p:cNvPr id="542840" name="Rectangle 2168"/>
              <p:cNvSpPr>
                <a:spLocks noChangeArrowheads="1"/>
              </p:cNvSpPr>
              <p:nvPr userDrawn="1"/>
            </p:nvSpPr>
            <p:spPr bwMode="auto">
              <a:xfrm>
                <a:off x="4476" y="3503"/>
                <a:ext cx="157" cy="6"/>
              </a:xfrm>
              <a:prstGeom prst="rect">
                <a:avLst/>
              </a:prstGeom>
              <a:solidFill>
                <a:srgbClr val="DFC793"/>
              </a:solidFill>
              <a:ln w="0">
                <a:noFill/>
                <a:miter lim="800000"/>
                <a:headEnd/>
                <a:tailEnd/>
              </a:ln>
            </p:spPr>
            <p:txBody>
              <a:bodyPr/>
              <a:lstStyle/>
              <a:p>
                <a:pPr>
                  <a:defRPr/>
                </a:pPr>
                <a:endParaRPr lang="en-US" dirty="0"/>
              </a:p>
            </p:txBody>
          </p:sp>
          <p:sp>
            <p:nvSpPr>
              <p:cNvPr id="542841" name="Rectangle 2169"/>
              <p:cNvSpPr>
                <a:spLocks noChangeArrowheads="1"/>
              </p:cNvSpPr>
              <p:nvPr userDrawn="1"/>
            </p:nvSpPr>
            <p:spPr bwMode="auto">
              <a:xfrm>
                <a:off x="5013" y="3503"/>
                <a:ext cx="196" cy="6"/>
              </a:xfrm>
              <a:prstGeom prst="rect">
                <a:avLst/>
              </a:prstGeom>
              <a:solidFill>
                <a:srgbClr val="DFC793"/>
              </a:solidFill>
              <a:ln w="0">
                <a:noFill/>
                <a:miter lim="800000"/>
                <a:headEnd/>
                <a:tailEnd/>
              </a:ln>
            </p:spPr>
            <p:txBody>
              <a:bodyPr/>
              <a:lstStyle/>
              <a:p>
                <a:pPr>
                  <a:defRPr/>
                </a:pPr>
                <a:endParaRPr lang="en-US" dirty="0"/>
              </a:p>
            </p:txBody>
          </p:sp>
          <p:sp>
            <p:nvSpPr>
              <p:cNvPr id="542842" name="Rectangle 2170"/>
              <p:cNvSpPr>
                <a:spLocks noChangeArrowheads="1"/>
              </p:cNvSpPr>
              <p:nvPr userDrawn="1"/>
            </p:nvSpPr>
            <p:spPr bwMode="auto">
              <a:xfrm>
                <a:off x="5282" y="3503"/>
                <a:ext cx="62" cy="6"/>
              </a:xfrm>
              <a:prstGeom prst="rect">
                <a:avLst/>
              </a:prstGeom>
              <a:solidFill>
                <a:srgbClr val="DFC793"/>
              </a:solidFill>
              <a:ln w="0">
                <a:noFill/>
                <a:miter lim="800000"/>
                <a:headEnd/>
                <a:tailEnd/>
              </a:ln>
            </p:spPr>
            <p:txBody>
              <a:bodyPr/>
              <a:lstStyle/>
              <a:p>
                <a:pPr>
                  <a:defRPr/>
                </a:pPr>
                <a:endParaRPr lang="en-US" dirty="0"/>
              </a:p>
            </p:txBody>
          </p:sp>
          <p:sp>
            <p:nvSpPr>
              <p:cNvPr id="542843" name="Rectangle 2171"/>
              <p:cNvSpPr>
                <a:spLocks noChangeArrowheads="1"/>
              </p:cNvSpPr>
              <p:nvPr userDrawn="1"/>
            </p:nvSpPr>
            <p:spPr bwMode="auto">
              <a:xfrm>
                <a:off x="5411" y="3503"/>
                <a:ext cx="162" cy="6"/>
              </a:xfrm>
              <a:prstGeom prst="rect">
                <a:avLst/>
              </a:prstGeom>
              <a:solidFill>
                <a:srgbClr val="DFC793"/>
              </a:solidFill>
              <a:ln w="0">
                <a:noFill/>
                <a:miter lim="800000"/>
                <a:headEnd/>
                <a:tailEnd/>
              </a:ln>
            </p:spPr>
            <p:txBody>
              <a:bodyPr/>
              <a:lstStyle/>
              <a:p>
                <a:pPr>
                  <a:defRPr/>
                </a:pPr>
                <a:endParaRPr lang="en-US" dirty="0"/>
              </a:p>
            </p:txBody>
          </p:sp>
          <p:sp>
            <p:nvSpPr>
              <p:cNvPr id="542844" name="Rectangle 2172"/>
              <p:cNvSpPr>
                <a:spLocks noChangeArrowheads="1"/>
              </p:cNvSpPr>
              <p:nvPr userDrawn="1"/>
            </p:nvSpPr>
            <p:spPr bwMode="auto">
              <a:xfrm>
                <a:off x="5763" y="3503"/>
                <a:ext cx="39" cy="6"/>
              </a:xfrm>
              <a:prstGeom prst="rect">
                <a:avLst/>
              </a:prstGeom>
              <a:solidFill>
                <a:srgbClr val="DFC793"/>
              </a:solidFill>
              <a:ln w="0">
                <a:noFill/>
                <a:miter lim="800000"/>
                <a:headEnd/>
                <a:tailEnd/>
              </a:ln>
            </p:spPr>
            <p:txBody>
              <a:bodyPr/>
              <a:lstStyle/>
              <a:p>
                <a:pPr>
                  <a:defRPr/>
                </a:pPr>
                <a:endParaRPr lang="en-US" dirty="0"/>
              </a:p>
            </p:txBody>
          </p:sp>
          <p:sp>
            <p:nvSpPr>
              <p:cNvPr id="542845" name="Rectangle 2173"/>
              <p:cNvSpPr>
                <a:spLocks noChangeArrowheads="1"/>
              </p:cNvSpPr>
              <p:nvPr userDrawn="1"/>
            </p:nvSpPr>
            <p:spPr bwMode="auto">
              <a:xfrm>
                <a:off x="4297" y="3509"/>
                <a:ext cx="157" cy="5"/>
              </a:xfrm>
              <a:prstGeom prst="rect">
                <a:avLst/>
              </a:prstGeom>
              <a:solidFill>
                <a:srgbClr val="DFC793"/>
              </a:solidFill>
              <a:ln w="0">
                <a:noFill/>
                <a:miter lim="800000"/>
                <a:headEnd/>
                <a:tailEnd/>
              </a:ln>
            </p:spPr>
            <p:txBody>
              <a:bodyPr/>
              <a:lstStyle/>
              <a:p>
                <a:pPr>
                  <a:defRPr/>
                </a:pPr>
                <a:endParaRPr lang="en-US" dirty="0"/>
              </a:p>
            </p:txBody>
          </p:sp>
          <p:sp>
            <p:nvSpPr>
              <p:cNvPr id="542846" name="Rectangle 2174"/>
              <p:cNvSpPr>
                <a:spLocks noChangeArrowheads="1"/>
              </p:cNvSpPr>
              <p:nvPr userDrawn="1"/>
            </p:nvSpPr>
            <p:spPr bwMode="auto">
              <a:xfrm>
                <a:off x="4465" y="3509"/>
                <a:ext cx="157" cy="5"/>
              </a:xfrm>
              <a:prstGeom prst="rect">
                <a:avLst/>
              </a:prstGeom>
              <a:solidFill>
                <a:srgbClr val="DFC793"/>
              </a:solidFill>
              <a:ln w="0">
                <a:noFill/>
                <a:miter lim="800000"/>
                <a:headEnd/>
                <a:tailEnd/>
              </a:ln>
            </p:spPr>
            <p:txBody>
              <a:bodyPr/>
              <a:lstStyle/>
              <a:p>
                <a:pPr>
                  <a:defRPr/>
                </a:pPr>
                <a:endParaRPr lang="en-US" dirty="0"/>
              </a:p>
            </p:txBody>
          </p:sp>
          <p:sp>
            <p:nvSpPr>
              <p:cNvPr id="542847" name="Rectangle 2175"/>
              <p:cNvSpPr>
                <a:spLocks noChangeArrowheads="1"/>
              </p:cNvSpPr>
              <p:nvPr userDrawn="1"/>
            </p:nvSpPr>
            <p:spPr bwMode="auto">
              <a:xfrm>
                <a:off x="5008" y="3509"/>
                <a:ext cx="196" cy="5"/>
              </a:xfrm>
              <a:prstGeom prst="rect">
                <a:avLst/>
              </a:prstGeom>
              <a:solidFill>
                <a:srgbClr val="DFC793"/>
              </a:solidFill>
              <a:ln w="0">
                <a:noFill/>
                <a:miter lim="800000"/>
                <a:headEnd/>
                <a:tailEnd/>
              </a:ln>
            </p:spPr>
            <p:txBody>
              <a:bodyPr/>
              <a:lstStyle/>
              <a:p>
                <a:pPr>
                  <a:defRPr/>
                </a:pPr>
                <a:endParaRPr lang="en-US" dirty="0"/>
              </a:p>
            </p:txBody>
          </p:sp>
          <p:sp>
            <p:nvSpPr>
              <p:cNvPr id="542848" name="Rectangle 2176"/>
              <p:cNvSpPr>
                <a:spLocks noChangeArrowheads="1"/>
              </p:cNvSpPr>
              <p:nvPr userDrawn="1"/>
            </p:nvSpPr>
            <p:spPr bwMode="auto">
              <a:xfrm>
                <a:off x="5282" y="3509"/>
                <a:ext cx="62" cy="5"/>
              </a:xfrm>
              <a:prstGeom prst="rect">
                <a:avLst/>
              </a:prstGeom>
              <a:solidFill>
                <a:srgbClr val="DFC793"/>
              </a:solidFill>
              <a:ln w="0">
                <a:noFill/>
                <a:miter lim="800000"/>
                <a:headEnd/>
                <a:tailEnd/>
              </a:ln>
            </p:spPr>
            <p:txBody>
              <a:bodyPr/>
              <a:lstStyle/>
              <a:p>
                <a:pPr>
                  <a:defRPr/>
                </a:pPr>
                <a:endParaRPr lang="en-US" dirty="0"/>
              </a:p>
            </p:txBody>
          </p:sp>
          <p:sp>
            <p:nvSpPr>
              <p:cNvPr id="542849" name="Rectangle 2177"/>
              <p:cNvSpPr>
                <a:spLocks noChangeArrowheads="1"/>
              </p:cNvSpPr>
              <p:nvPr userDrawn="1"/>
            </p:nvSpPr>
            <p:spPr bwMode="auto">
              <a:xfrm>
                <a:off x="5411" y="3509"/>
                <a:ext cx="162" cy="5"/>
              </a:xfrm>
              <a:prstGeom prst="rect">
                <a:avLst/>
              </a:prstGeom>
              <a:solidFill>
                <a:srgbClr val="DFC793"/>
              </a:solidFill>
              <a:ln w="0">
                <a:noFill/>
                <a:miter lim="800000"/>
                <a:headEnd/>
                <a:tailEnd/>
              </a:ln>
            </p:spPr>
            <p:txBody>
              <a:bodyPr/>
              <a:lstStyle/>
              <a:p>
                <a:pPr>
                  <a:defRPr/>
                </a:pPr>
                <a:endParaRPr lang="en-US" dirty="0"/>
              </a:p>
            </p:txBody>
          </p:sp>
          <p:sp>
            <p:nvSpPr>
              <p:cNvPr id="542850" name="Rectangle 2178"/>
              <p:cNvSpPr>
                <a:spLocks noChangeArrowheads="1"/>
              </p:cNvSpPr>
              <p:nvPr userDrawn="1"/>
            </p:nvSpPr>
            <p:spPr bwMode="auto">
              <a:xfrm>
                <a:off x="5763" y="3509"/>
                <a:ext cx="39" cy="5"/>
              </a:xfrm>
              <a:prstGeom prst="rect">
                <a:avLst/>
              </a:prstGeom>
              <a:solidFill>
                <a:srgbClr val="DFC793"/>
              </a:solidFill>
              <a:ln w="0">
                <a:noFill/>
                <a:miter lim="800000"/>
                <a:headEnd/>
                <a:tailEnd/>
              </a:ln>
            </p:spPr>
            <p:txBody>
              <a:bodyPr/>
              <a:lstStyle/>
              <a:p>
                <a:pPr>
                  <a:defRPr/>
                </a:pPr>
                <a:endParaRPr lang="en-US" dirty="0"/>
              </a:p>
            </p:txBody>
          </p:sp>
          <p:sp>
            <p:nvSpPr>
              <p:cNvPr id="542851" name="Rectangle 2179"/>
              <p:cNvSpPr>
                <a:spLocks noChangeArrowheads="1"/>
              </p:cNvSpPr>
              <p:nvPr userDrawn="1"/>
            </p:nvSpPr>
            <p:spPr bwMode="auto">
              <a:xfrm>
                <a:off x="4292" y="3514"/>
                <a:ext cx="319" cy="6"/>
              </a:xfrm>
              <a:prstGeom prst="rect">
                <a:avLst/>
              </a:prstGeom>
              <a:solidFill>
                <a:srgbClr val="DFC793"/>
              </a:solidFill>
              <a:ln w="0">
                <a:noFill/>
                <a:miter lim="800000"/>
                <a:headEnd/>
                <a:tailEnd/>
              </a:ln>
            </p:spPr>
            <p:txBody>
              <a:bodyPr/>
              <a:lstStyle/>
              <a:p>
                <a:pPr>
                  <a:defRPr/>
                </a:pPr>
                <a:endParaRPr lang="en-US" dirty="0"/>
              </a:p>
            </p:txBody>
          </p:sp>
          <p:sp>
            <p:nvSpPr>
              <p:cNvPr id="542852" name="Rectangle 2180"/>
              <p:cNvSpPr>
                <a:spLocks noChangeArrowheads="1"/>
              </p:cNvSpPr>
              <p:nvPr userDrawn="1"/>
            </p:nvSpPr>
            <p:spPr bwMode="auto">
              <a:xfrm>
                <a:off x="5002" y="3514"/>
                <a:ext cx="196" cy="6"/>
              </a:xfrm>
              <a:prstGeom prst="rect">
                <a:avLst/>
              </a:prstGeom>
              <a:solidFill>
                <a:srgbClr val="DFC793"/>
              </a:solidFill>
              <a:ln w="0">
                <a:noFill/>
                <a:miter lim="800000"/>
                <a:headEnd/>
                <a:tailEnd/>
              </a:ln>
            </p:spPr>
            <p:txBody>
              <a:bodyPr/>
              <a:lstStyle/>
              <a:p>
                <a:pPr>
                  <a:defRPr/>
                </a:pPr>
                <a:endParaRPr lang="en-US" dirty="0"/>
              </a:p>
            </p:txBody>
          </p:sp>
          <p:sp>
            <p:nvSpPr>
              <p:cNvPr id="542853" name="Rectangle 2181"/>
              <p:cNvSpPr>
                <a:spLocks noChangeArrowheads="1"/>
              </p:cNvSpPr>
              <p:nvPr userDrawn="1"/>
            </p:nvSpPr>
            <p:spPr bwMode="auto">
              <a:xfrm>
                <a:off x="5282" y="3514"/>
                <a:ext cx="62" cy="6"/>
              </a:xfrm>
              <a:prstGeom prst="rect">
                <a:avLst/>
              </a:prstGeom>
              <a:solidFill>
                <a:srgbClr val="DFC793"/>
              </a:solidFill>
              <a:ln w="0">
                <a:noFill/>
                <a:miter lim="800000"/>
                <a:headEnd/>
                <a:tailEnd/>
              </a:ln>
            </p:spPr>
            <p:txBody>
              <a:bodyPr/>
              <a:lstStyle/>
              <a:p>
                <a:pPr>
                  <a:defRPr/>
                </a:pPr>
                <a:endParaRPr lang="en-US" dirty="0"/>
              </a:p>
            </p:txBody>
          </p:sp>
          <p:sp>
            <p:nvSpPr>
              <p:cNvPr id="542854" name="Rectangle 2182"/>
              <p:cNvSpPr>
                <a:spLocks noChangeArrowheads="1"/>
              </p:cNvSpPr>
              <p:nvPr userDrawn="1"/>
            </p:nvSpPr>
            <p:spPr bwMode="auto">
              <a:xfrm>
                <a:off x="5416" y="3514"/>
                <a:ext cx="163" cy="6"/>
              </a:xfrm>
              <a:prstGeom prst="rect">
                <a:avLst/>
              </a:prstGeom>
              <a:solidFill>
                <a:srgbClr val="DFC793"/>
              </a:solidFill>
              <a:ln w="0">
                <a:noFill/>
                <a:miter lim="800000"/>
                <a:headEnd/>
                <a:tailEnd/>
              </a:ln>
            </p:spPr>
            <p:txBody>
              <a:bodyPr/>
              <a:lstStyle/>
              <a:p>
                <a:pPr>
                  <a:defRPr/>
                </a:pPr>
                <a:endParaRPr lang="en-US" dirty="0"/>
              </a:p>
            </p:txBody>
          </p:sp>
          <p:sp>
            <p:nvSpPr>
              <p:cNvPr id="542855" name="Rectangle 2183"/>
              <p:cNvSpPr>
                <a:spLocks noChangeArrowheads="1"/>
              </p:cNvSpPr>
              <p:nvPr userDrawn="1"/>
            </p:nvSpPr>
            <p:spPr bwMode="auto">
              <a:xfrm>
                <a:off x="5763" y="3514"/>
                <a:ext cx="39" cy="6"/>
              </a:xfrm>
              <a:prstGeom prst="rect">
                <a:avLst/>
              </a:prstGeom>
              <a:solidFill>
                <a:srgbClr val="DFC793"/>
              </a:solidFill>
              <a:ln w="0">
                <a:noFill/>
                <a:miter lim="800000"/>
                <a:headEnd/>
                <a:tailEnd/>
              </a:ln>
            </p:spPr>
            <p:txBody>
              <a:bodyPr/>
              <a:lstStyle/>
              <a:p>
                <a:pPr>
                  <a:defRPr/>
                </a:pPr>
                <a:endParaRPr lang="en-US" dirty="0"/>
              </a:p>
            </p:txBody>
          </p:sp>
          <p:sp>
            <p:nvSpPr>
              <p:cNvPr id="542856" name="Rectangle 2184"/>
              <p:cNvSpPr>
                <a:spLocks noChangeArrowheads="1"/>
              </p:cNvSpPr>
              <p:nvPr userDrawn="1"/>
            </p:nvSpPr>
            <p:spPr bwMode="auto">
              <a:xfrm>
                <a:off x="4292" y="3520"/>
                <a:ext cx="302" cy="5"/>
              </a:xfrm>
              <a:prstGeom prst="rect">
                <a:avLst/>
              </a:prstGeom>
              <a:solidFill>
                <a:srgbClr val="DFC793"/>
              </a:solidFill>
              <a:ln w="0">
                <a:noFill/>
                <a:miter lim="800000"/>
                <a:headEnd/>
                <a:tailEnd/>
              </a:ln>
            </p:spPr>
            <p:txBody>
              <a:bodyPr/>
              <a:lstStyle/>
              <a:p>
                <a:pPr>
                  <a:defRPr/>
                </a:pPr>
                <a:endParaRPr lang="en-US" dirty="0"/>
              </a:p>
            </p:txBody>
          </p:sp>
          <p:sp>
            <p:nvSpPr>
              <p:cNvPr id="542857" name="Rectangle 2185"/>
              <p:cNvSpPr>
                <a:spLocks noChangeArrowheads="1"/>
              </p:cNvSpPr>
              <p:nvPr userDrawn="1"/>
            </p:nvSpPr>
            <p:spPr bwMode="auto">
              <a:xfrm>
                <a:off x="4997" y="3520"/>
                <a:ext cx="201" cy="5"/>
              </a:xfrm>
              <a:prstGeom prst="rect">
                <a:avLst/>
              </a:prstGeom>
              <a:solidFill>
                <a:srgbClr val="DFC793"/>
              </a:solidFill>
              <a:ln w="0">
                <a:noFill/>
                <a:miter lim="800000"/>
                <a:headEnd/>
                <a:tailEnd/>
              </a:ln>
            </p:spPr>
            <p:txBody>
              <a:bodyPr/>
              <a:lstStyle/>
              <a:p>
                <a:pPr>
                  <a:defRPr/>
                </a:pPr>
                <a:endParaRPr lang="en-US" dirty="0"/>
              </a:p>
            </p:txBody>
          </p:sp>
          <p:sp>
            <p:nvSpPr>
              <p:cNvPr id="542858" name="Rectangle 2186"/>
              <p:cNvSpPr>
                <a:spLocks noChangeArrowheads="1"/>
              </p:cNvSpPr>
              <p:nvPr userDrawn="1"/>
            </p:nvSpPr>
            <p:spPr bwMode="auto">
              <a:xfrm>
                <a:off x="5282" y="3520"/>
                <a:ext cx="62" cy="5"/>
              </a:xfrm>
              <a:prstGeom prst="rect">
                <a:avLst/>
              </a:prstGeom>
              <a:solidFill>
                <a:srgbClr val="DFC793"/>
              </a:solidFill>
              <a:ln w="0">
                <a:noFill/>
                <a:miter lim="800000"/>
                <a:headEnd/>
                <a:tailEnd/>
              </a:ln>
            </p:spPr>
            <p:txBody>
              <a:bodyPr/>
              <a:lstStyle/>
              <a:p>
                <a:pPr>
                  <a:defRPr/>
                </a:pPr>
                <a:endParaRPr lang="en-US" dirty="0"/>
              </a:p>
            </p:txBody>
          </p:sp>
          <p:sp>
            <p:nvSpPr>
              <p:cNvPr id="542859" name="Rectangle 2187"/>
              <p:cNvSpPr>
                <a:spLocks noChangeArrowheads="1"/>
              </p:cNvSpPr>
              <p:nvPr userDrawn="1"/>
            </p:nvSpPr>
            <p:spPr bwMode="auto">
              <a:xfrm>
                <a:off x="5416" y="3520"/>
                <a:ext cx="163" cy="5"/>
              </a:xfrm>
              <a:prstGeom prst="rect">
                <a:avLst/>
              </a:prstGeom>
              <a:solidFill>
                <a:srgbClr val="DFC793"/>
              </a:solidFill>
              <a:ln w="0">
                <a:noFill/>
                <a:miter lim="800000"/>
                <a:headEnd/>
                <a:tailEnd/>
              </a:ln>
            </p:spPr>
            <p:txBody>
              <a:bodyPr/>
              <a:lstStyle/>
              <a:p>
                <a:pPr>
                  <a:defRPr/>
                </a:pPr>
                <a:endParaRPr lang="en-US" dirty="0"/>
              </a:p>
            </p:txBody>
          </p:sp>
          <p:sp>
            <p:nvSpPr>
              <p:cNvPr id="542860" name="Rectangle 2188"/>
              <p:cNvSpPr>
                <a:spLocks noChangeArrowheads="1"/>
              </p:cNvSpPr>
              <p:nvPr userDrawn="1"/>
            </p:nvSpPr>
            <p:spPr bwMode="auto">
              <a:xfrm>
                <a:off x="5763" y="3520"/>
                <a:ext cx="39" cy="5"/>
              </a:xfrm>
              <a:prstGeom prst="rect">
                <a:avLst/>
              </a:prstGeom>
              <a:solidFill>
                <a:srgbClr val="DFC793"/>
              </a:solidFill>
              <a:ln w="0">
                <a:noFill/>
                <a:miter lim="800000"/>
                <a:headEnd/>
                <a:tailEnd/>
              </a:ln>
            </p:spPr>
            <p:txBody>
              <a:bodyPr/>
              <a:lstStyle/>
              <a:p>
                <a:pPr>
                  <a:defRPr/>
                </a:pPr>
                <a:endParaRPr lang="en-US" dirty="0"/>
              </a:p>
            </p:txBody>
          </p:sp>
          <p:sp>
            <p:nvSpPr>
              <p:cNvPr id="542861" name="Rectangle 2189"/>
              <p:cNvSpPr>
                <a:spLocks noChangeArrowheads="1"/>
              </p:cNvSpPr>
              <p:nvPr userDrawn="1"/>
            </p:nvSpPr>
            <p:spPr bwMode="auto">
              <a:xfrm>
                <a:off x="4286" y="3525"/>
                <a:ext cx="297" cy="6"/>
              </a:xfrm>
              <a:prstGeom prst="rect">
                <a:avLst/>
              </a:prstGeom>
              <a:solidFill>
                <a:srgbClr val="DFC793"/>
              </a:solidFill>
              <a:ln w="0">
                <a:noFill/>
                <a:miter lim="800000"/>
                <a:headEnd/>
                <a:tailEnd/>
              </a:ln>
            </p:spPr>
            <p:txBody>
              <a:bodyPr/>
              <a:lstStyle/>
              <a:p>
                <a:pPr>
                  <a:defRPr/>
                </a:pPr>
                <a:endParaRPr lang="en-US" dirty="0"/>
              </a:p>
            </p:txBody>
          </p:sp>
          <p:sp>
            <p:nvSpPr>
              <p:cNvPr id="542862" name="Rectangle 2190"/>
              <p:cNvSpPr>
                <a:spLocks noChangeArrowheads="1"/>
              </p:cNvSpPr>
              <p:nvPr userDrawn="1"/>
            </p:nvSpPr>
            <p:spPr bwMode="auto">
              <a:xfrm>
                <a:off x="4991" y="3525"/>
                <a:ext cx="201" cy="6"/>
              </a:xfrm>
              <a:prstGeom prst="rect">
                <a:avLst/>
              </a:prstGeom>
              <a:solidFill>
                <a:srgbClr val="DFC793"/>
              </a:solidFill>
              <a:ln w="0">
                <a:noFill/>
                <a:miter lim="800000"/>
                <a:headEnd/>
                <a:tailEnd/>
              </a:ln>
            </p:spPr>
            <p:txBody>
              <a:bodyPr/>
              <a:lstStyle/>
              <a:p>
                <a:pPr>
                  <a:defRPr/>
                </a:pPr>
                <a:endParaRPr lang="en-US" dirty="0"/>
              </a:p>
            </p:txBody>
          </p:sp>
          <p:sp>
            <p:nvSpPr>
              <p:cNvPr id="542863" name="Rectangle 2191"/>
              <p:cNvSpPr>
                <a:spLocks noChangeArrowheads="1"/>
              </p:cNvSpPr>
              <p:nvPr userDrawn="1"/>
            </p:nvSpPr>
            <p:spPr bwMode="auto">
              <a:xfrm>
                <a:off x="5282" y="3525"/>
                <a:ext cx="62" cy="6"/>
              </a:xfrm>
              <a:prstGeom prst="rect">
                <a:avLst/>
              </a:prstGeom>
              <a:solidFill>
                <a:srgbClr val="DFC793"/>
              </a:solidFill>
              <a:ln w="0">
                <a:noFill/>
                <a:miter lim="800000"/>
                <a:headEnd/>
                <a:tailEnd/>
              </a:ln>
            </p:spPr>
            <p:txBody>
              <a:bodyPr/>
              <a:lstStyle/>
              <a:p>
                <a:pPr>
                  <a:defRPr/>
                </a:pPr>
                <a:endParaRPr lang="en-US" dirty="0"/>
              </a:p>
            </p:txBody>
          </p:sp>
          <p:sp>
            <p:nvSpPr>
              <p:cNvPr id="542864" name="Rectangle 2192"/>
              <p:cNvSpPr>
                <a:spLocks noChangeArrowheads="1"/>
              </p:cNvSpPr>
              <p:nvPr userDrawn="1"/>
            </p:nvSpPr>
            <p:spPr bwMode="auto">
              <a:xfrm>
                <a:off x="5422" y="3525"/>
                <a:ext cx="162" cy="6"/>
              </a:xfrm>
              <a:prstGeom prst="rect">
                <a:avLst/>
              </a:prstGeom>
              <a:solidFill>
                <a:srgbClr val="DFC793"/>
              </a:solidFill>
              <a:ln w="0">
                <a:noFill/>
                <a:miter lim="800000"/>
                <a:headEnd/>
                <a:tailEnd/>
              </a:ln>
            </p:spPr>
            <p:txBody>
              <a:bodyPr/>
              <a:lstStyle/>
              <a:p>
                <a:pPr>
                  <a:defRPr/>
                </a:pPr>
                <a:endParaRPr lang="en-US" dirty="0"/>
              </a:p>
            </p:txBody>
          </p:sp>
          <p:sp>
            <p:nvSpPr>
              <p:cNvPr id="542865" name="Rectangle 2193"/>
              <p:cNvSpPr>
                <a:spLocks noChangeArrowheads="1"/>
              </p:cNvSpPr>
              <p:nvPr userDrawn="1"/>
            </p:nvSpPr>
            <p:spPr bwMode="auto">
              <a:xfrm>
                <a:off x="5763" y="3525"/>
                <a:ext cx="39" cy="6"/>
              </a:xfrm>
              <a:prstGeom prst="rect">
                <a:avLst/>
              </a:prstGeom>
              <a:solidFill>
                <a:srgbClr val="DFC793"/>
              </a:solidFill>
              <a:ln w="0">
                <a:noFill/>
                <a:miter lim="800000"/>
                <a:headEnd/>
                <a:tailEnd/>
              </a:ln>
            </p:spPr>
            <p:txBody>
              <a:bodyPr/>
              <a:lstStyle/>
              <a:p>
                <a:pPr>
                  <a:defRPr/>
                </a:pPr>
                <a:endParaRPr lang="en-US" dirty="0"/>
              </a:p>
            </p:txBody>
          </p:sp>
          <p:sp>
            <p:nvSpPr>
              <p:cNvPr id="542866" name="Rectangle 2194"/>
              <p:cNvSpPr>
                <a:spLocks noChangeArrowheads="1"/>
              </p:cNvSpPr>
              <p:nvPr userDrawn="1"/>
            </p:nvSpPr>
            <p:spPr bwMode="auto">
              <a:xfrm>
                <a:off x="4286" y="3531"/>
                <a:ext cx="280" cy="6"/>
              </a:xfrm>
              <a:prstGeom prst="rect">
                <a:avLst/>
              </a:prstGeom>
              <a:solidFill>
                <a:srgbClr val="DFC793"/>
              </a:solidFill>
              <a:ln w="0">
                <a:noFill/>
                <a:miter lim="800000"/>
                <a:headEnd/>
                <a:tailEnd/>
              </a:ln>
            </p:spPr>
            <p:txBody>
              <a:bodyPr/>
              <a:lstStyle/>
              <a:p>
                <a:pPr>
                  <a:defRPr/>
                </a:pPr>
                <a:endParaRPr lang="en-US" dirty="0"/>
              </a:p>
            </p:txBody>
          </p:sp>
          <p:sp>
            <p:nvSpPr>
              <p:cNvPr id="542867" name="Rectangle 2195"/>
              <p:cNvSpPr>
                <a:spLocks noChangeArrowheads="1"/>
              </p:cNvSpPr>
              <p:nvPr userDrawn="1"/>
            </p:nvSpPr>
            <p:spPr bwMode="auto">
              <a:xfrm>
                <a:off x="4985" y="3531"/>
                <a:ext cx="202" cy="6"/>
              </a:xfrm>
              <a:prstGeom prst="rect">
                <a:avLst/>
              </a:prstGeom>
              <a:solidFill>
                <a:srgbClr val="DFC793"/>
              </a:solidFill>
              <a:ln w="0">
                <a:noFill/>
                <a:miter lim="800000"/>
                <a:headEnd/>
                <a:tailEnd/>
              </a:ln>
            </p:spPr>
            <p:txBody>
              <a:bodyPr/>
              <a:lstStyle/>
              <a:p>
                <a:pPr>
                  <a:defRPr/>
                </a:pPr>
                <a:endParaRPr lang="en-US" dirty="0"/>
              </a:p>
            </p:txBody>
          </p:sp>
          <p:sp>
            <p:nvSpPr>
              <p:cNvPr id="542868" name="Rectangle 2196"/>
              <p:cNvSpPr>
                <a:spLocks noChangeArrowheads="1"/>
              </p:cNvSpPr>
              <p:nvPr userDrawn="1"/>
            </p:nvSpPr>
            <p:spPr bwMode="auto">
              <a:xfrm>
                <a:off x="5276" y="3531"/>
                <a:ext cx="68" cy="6"/>
              </a:xfrm>
              <a:prstGeom prst="rect">
                <a:avLst/>
              </a:prstGeom>
              <a:solidFill>
                <a:srgbClr val="DFC793"/>
              </a:solidFill>
              <a:ln w="0">
                <a:noFill/>
                <a:miter lim="800000"/>
                <a:headEnd/>
                <a:tailEnd/>
              </a:ln>
            </p:spPr>
            <p:txBody>
              <a:bodyPr/>
              <a:lstStyle/>
              <a:p>
                <a:pPr>
                  <a:defRPr/>
                </a:pPr>
                <a:endParaRPr lang="en-US" dirty="0"/>
              </a:p>
            </p:txBody>
          </p:sp>
          <p:sp>
            <p:nvSpPr>
              <p:cNvPr id="542869" name="Rectangle 2197"/>
              <p:cNvSpPr>
                <a:spLocks noChangeArrowheads="1"/>
              </p:cNvSpPr>
              <p:nvPr userDrawn="1"/>
            </p:nvSpPr>
            <p:spPr bwMode="auto">
              <a:xfrm>
                <a:off x="5422" y="3531"/>
                <a:ext cx="162" cy="6"/>
              </a:xfrm>
              <a:prstGeom prst="rect">
                <a:avLst/>
              </a:prstGeom>
              <a:solidFill>
                <a:srgbClr val="DFC793"/>
              </a:solidFill>
              <a:ln w="0">
                <a:noFill/>
                <a:miter lim="800000"/>
                <a:headEnd/>
                <a:tailEnd/>
              </a:ln>
            </p:spPr>
            <p:txBody>
              <a:bodyPr/>
              <a:lstStyle/>
              <a:p>
                <a:pPr>
                  <a:defRPr/>
                </a:pPr>
                <a:endParaRPr lang="en-US" dirty="0"/>
              </a:p>
            </p:txBody>
          </p:sp>
          <p:sp>
            <p:nvSpPr>
              <p:cNvPr id="542870" name="Rectangle 2198"/>
              <p:cNvSpPr>
                <a:spLocks noChangeArrowheads="1"/>
              </p:cNvSpPr>
              <p:nvPr userDrawn="1"/>
            </p:nvSpPr>
            <p:spPr bwMode="auto">
              <a:xfrm>
                <a:off x="5763" y="3531"/>
                <a:ext cx="39" cy="6"/>
              </a:xfrm>
              <a:prstGeom prst="rect">
                <a:avLst/>
              </a:prstGeom>
              <a:solidFill>
                <a:srgbClr val="DFC793"/>
              </a:solidFill>
              <a:ln w="0">
                <a:noFill/>
                <a:miter lim="800000"/>
                <a:headEnd/>
                <a:tailEnd/>
              </a:ln>
            </p:spPr>
            <p:txBody>
              <a:bodyPr/>
              <a:lstStyle/>
              <a:p>
                <a:pPr>
                  <a:defRPr/>
                </a:pPr>
                <a:endParaRPr lang="en-US" dirty="0"/>
              </a:p>
            </p:txBody>
          </p:sp>
          <p:sp>
            <p:nvSpPr>
              <p:cNvPr id="542871" name="Rectangle 2199"/>
              <p:cNvSpPr>
                <a:spLocks noChangeArrowheads="1"/>
              </p:cNvSpPr>
              <p:nvPr userDrawn="1"/>
            </p:nvSpPr>
            <p:spPr bwMode="auto">
              <a:xfrm>
                <a:off x="4286" y="3537"/>
                <a:ext cx="269" cy="5"/>
              </a:xfrm>
              <a:prstGeom prst="rect">
                <a:avLst/>
              </a:prstGeom>
              <a:solidFill>
                <a:srgbClr val="DFC793"/>
              </a:solidFill>
              <a:ln w="0">
                <a:noFill/>
                <a:miter lim="800000"/>
                <a:headEnd/>
                <a:tailEnd/>
              </a:ln>
            </p:spPr>
            <p:txBody>
              <a:bodyPr/>
              <a:lstStyle/>
              <a:p>
                <a:pPr>
                  <a:defRPr/>
                </a:pPr>
                <a:endParaRPr lang="en-US" dirty="0"/>
              </a:p>
            </p:txBody>
          </p:sp>
          <p:sp>
            <p:nvSpPr>
              <p:cNvPr id="542872" name="Rectangle 2200"/>
              <p:cNvSpPr>
                <a:spLocks noChangeArrowheads="1"/>
              </p:cNvSpPr>
              <p:nvPr userDrawn="1"/>
            </p:nvSpPr>
            <p:spPr bwMode="auto">
              <a:xfrm>
                <a:off x="4980" y="3537"/>
                <a:ext cx="201" cy="5"/>
              </a:xfrm>
              <a:prstGeom prst="rect">
                <a:avLst/>
              </a:prstGeom>
              <a:solidFill>
                <a:srgbClr val="DFC793"/>
              </a:solidFill>
              <a:ln w="0">
                <a:noFill/>
                <a:miter lim="800000"/>
                <a:headEnd/>
                <a:tailEnd/>
              </a:ln>
            </p:spPr>
            <p:txBody>
              <a:bodyPr/>
              <a:lstStyle/>
              <a:p>
                <a:pPr>
                  <a:defRPr/>
                </a:pPr>
                <a:endParaRPr lang="en-US" dirty="0"/>
              </a:p>
            </p:txBody>
          </p:sp>
          <p:sp>
            <p:nvSpPr>
              <p:cNvPr id="542873" name="Rectangle 2201"/>
              <p:cNvSpPr>
                <a:spLocks noChangeArrowheads="1"/>
              </p:cNvSpPr>
              <p:nvPr userDrawn="1"/>
            </p:nvSpPr>
            <p:spPr bwMode="auto">
              <a:xfrm>
                <a:off x="5276" y="3537"/>
                <a:ext cx="68" cy="5"/>
              </a:xfrm>
              <a:prstGeom prst="rect">
                <a:avLst/>
              </a:prstGeom>
              <a:solidFill>
                <a:srgbClr val="DFC793"/>
              </a:solidFill>
              <a:ln w="0">
                <a:noFill/>
                <a:miter lim="800000"/>
                <a:headEnd/>
                <a:tailEnd/>
              </a:ln>
            </p:spPr>
            <p:txBody>
              <a:bodyPr/>
              <a:lstStyle/>
              <a:p>
                <a:pPr>
                  <a:defRPr/>
                </a:pPr>
                <a:endParaRPr lang="en-US" dirty="0"/>
              </a:p>
            </p:txBody>
          </p:sp>
          <p:sp>
            <p:nvSpPr>
              <p:cNvPr id="542874" name="Rectangle 2202"/>
              <p:cNvSpPr>
                <a:spLocks noChangeArrowheads="1"/>
              </p:cNvSpPr>
              <p:nvPr userDrawn="1"/>
            </p:nvSpPr>
            <p:spPr bwMode="auto">
              <a:xfrm>
                <a:off x="5422" y="3537"/>
                <a:ext cx="162" cy="5"/>
              </a:xfrm>
              <a:prstGeom prst="rect">
                <a:avLst/>
              </a:prstGeom>
              <a:solidFill>
                <a:srgbClr val="DFC793"/>
              </a:solidFill>
              <a:ln w="0">
                <a:noFill/>
                <a:miter lim="800000"/>
                <a:headEnd/>
                <a:tailEnd/>
              </a:ln>
            </p:spPr>
            <p:txBody>
              <a:bodyPr/>
              <a:lstStyle/>
              <a:p>
                <a:pPr>
                  <a:defRPr/>
                </a:pPr>
                <a:endParaRPr lang="en-US" dirty="0"/>
              </a:p>
            </p:txBody>
          </p:sp>
          <p:sp>
            <p:nvSpPr>
              <p:cNvPr id="542875" name="Rectangle 2203"/>
              <p:cNvSpPr>
                <a:spLocks noChangeArrowheads="1"/>
              </p:cNvSpPr>
              <p:nvPr userDrawn="1"/>
            </p:nvSpPr>
            <p:spPr bwMode="auto">
              <a:xfrm>
                <a:off x="5763" y="3537"/>
                <a:ext cx="39" cy="5"/>
              </a:xfrm>
              <a:prstGeom prst="rect">
                <a:avLst/>
              </a:prstGeom>
              <a:solidFill>
                <a:srgbClr val="DFC793"/>
              </a:solidFill>
              <a:ln w="0">
                <a:noFill/>
                <a:miter lim="800000"/>
                <a:headEnd/>
                <a:tailEnd/>
              </a:ln>
            </p:spPr>
            <p:txBody>
              <a:bodyPr/>
              <a:lstStyle/>
              <a:p>
                <a:pPr>
                  <a:defRPr/>
                </a:pPr>
                <a:endParaRPr lang="en-US" dirty="0"/>
              </a:p>
            </p:txBody>
          </p:sp>
          <p:sp>
            <p:nvSpPr>
              <p:cNvPr id="542876" name="Rectangle 2204"/>
              <p:cNvSpPr>
                <a:spLocks noChangeArrowheads="1"/>
              </p:cNvSpPr>
              <p:nvPr userDrawn="1"/>
            </p:nvSpPr>
            <p:spPr bwMode="auto">
              <a:xfrm>
                <a:off x="4280" y="3542"/>
                <a:ext cx="258" cy="6"/>
              </a:xfrm>
              <a:prstGeom prst="rect">
                <a:avLst/>
              </a:prstGeom>
              <a:solidFill>
                <a:srgbClr val="DFC793"/>
              </a:solidFill>
              <a:ln w="0">
                <a:noFill/>
                <a:miter lim="800000"/>
                <a:headEnd/>
                <a:tailEnd/>
              </a:ln>
            </p:spPr>
            <p:txBody>
              <a:bodyPr/>
              <a:lstStyle/>
              <a:p>
                <a:pPr>
                  <a:defRPr/>
                </a:pPr>
                <a:endParaRPr lang="en-US" dirty="0"/>
              </a:p>
            </p:txBody>
          </p:sp>
          <p:sp>
            <p:nvSpPr>
              <p:cNvPr id="542877" name="Rectangle 2205"/>
              <p:cNvSpPr>
                <a:spLocks noChangeArrowheads="1"/>
              </p:cNvSpPr>
              <p:nvPr userDrawn="1"/>
            </p:nvSpPr>
            <p:spPr bwMode="auto">
              <a:xfrm>
                <a:off x="4980" y="3542"/>
                <a:ext cx="196" cy="6"/>
              </a:xfrm>
              <a:prstGeom prst="rect">
                <a:avLst/>
              </a:prstGeom>
              <a:solidFill>
                <a:srgbClr val="DFC793"/>
              </a:solidFill>
              <a:ln w="0">
                <a:noFill/>
                <a:miter lim="800000"/>
                <a:headEnd/>
                <a:tailEnd/>
              </a:ln>
            </p:spPr>
            <p:txBody>
              <a:bodyPr/>
              <a:lstStyle/>
              <a:p>
                <a:pPr>
                  <a:defRPr/>
                </a:pPr>
                <a:endParaRPr lang="en-US" dirty="0"/>
              </a:p>
            </p:txBody>
          </p:sp>
          <p:sp>
            <p:nvSpPr>
              <p:cNvPr id="542878" name="Rectangle 2206"/>
              <p:cNvSpPr>
                <a:spLocks noChangeArrowheads="1"/>
              </p:cNvSpPr>
              <p:nvPr userDrawn="1"/>
            </p:nvSpPr>
            <p:spPr bwMode="auto">
              <a:xfrm>
                <a:off x="5276" y="3542"/>
                <a:ext cx="68" cy="6"/>
              </a:xfrm>
              <a:prstGeom prst="rect">
                <a:avLst/>
              </a:prstGeom>
              <a:solidFill>
                <a:srgbClr val="DFC793"/>
              </a:solidFill>
              <a:ln w="0">
                <a:noFill/>
                <a:miter lim="800000"/>
                <a:headEnd/>
                <a:tailEnd/>
              </a:ln>
            </p:spPr>
            <p:txBody>
              <a:bodyPr/>
              <a:lstStyle/>
              <a:p>
                <a:pPr>
                  <a:defRPr/>
                </a:pPr>
                <a:endParaRPr lang="en-US" dirty="0"/>
              </a:p>
            </p:txBody>
          </p:sp>
          <p:sp>
            <p:nvSpPr>
              <p:cNvPr id="542879" name="Rectangle 2207"/>
              <p:cNvSpPr>
                <a:spLocks noChangeArrowheads="1"/>
              </p:cNvSpPr>
              <p:nvPr userDrawn="1"/>
            </p:nvSpPr>
            <p:spPr bwMode="auto">
              <a:xfrm>
                <a:off x="5428" y="3542"/>
                <a:ext cx="162" cy="6"/>
              </a:xfrm>
              <a:prstGeom prst="rect">
                <a:avLst/>
              </a:prstGeom>
              <a:solidFill>
                <a:srgbClr val="DFC793"/>
              </a:solidFill>
              <a:ln w="0">
                <a:noFill/>
                <a:miter lim="800000"/>
                <a:headEnd/>
                <a:tailEnd/>
              </a:ln>
            </p:spPr>
            <p:txBody>
              <a:bodyPr/>
              <a:lstStyle/>
              <a:p>
                <a:pPr>
                  <a:defRPr/>
                </a:pPr>
                <a:endParaRPr lang="en-US" dirty="0"/>
              </a:p>
            </p:txBody>
          </p:sp>
          <p:sp>
            <p:nvSpPr>
              <p:cNvPr id="542880" name="Rectangle 2208"/>
              <p:cNvSpPr>
                <a:spLocks noChangeArrowheads="1"/>
              </p:cNvSpPr>
              <p:nvPr userDrawn="1"/>
            </p:nvSpPr>
            <p:spPr bwMode="auto">
              <a:xfrm>
                <a:off x="5763" y="3542"/>
                <a:ext cx="39" cy="6"/>
              </a:xfrm>
              <a:prstGeom prst="rect">
                <a:avLst/>
              </a:prstGeom>
              <a:solidFill>
                <a:srgbClr val="DFC793"/>
              </a:solidFill>
              <a:ln w="0">
                <a:noFill/>
                <a:miter lim="800000"/>
                <a:headEnd/>
                <a:tailEnd/>
              </a:ln>
            </p:spPr>
            <p:txBody>
              <a:bodyPr/>
              <a:lstStyle/>
              <a:p>
                <a:pPr>
                  <a:defRPr/>
                </a:pPr>
                <a:endParaRPr lang="en-US" dirty="0"/>
              </a:p>
            </p:txBody>
          </p:sp>
          <p:sp>
            <p:nvSpPr>
              <p:cNvPr id="542881" name="Rectangle 2209"/>
              <p:cNvSpPr>
                <a:spLocks noChangeArrowheads="1"/>
              </p:cNvSpPr>
              <p:nvPr userDrawn="1"/>
            </p:nvSpPr>
            <p:spPr bwMode="auto">
              <a:xfrm>
                <a:off x="4280" y="3548"/>
                <a:ext cx="247" cy="5"/>
              </a:xfrm>
              <a:prstGeom prst="rect">
                <a:avLst/>
              </a:prstGeom>
              <a:solidFill>
                <a:srgbClr val="DFC793"/>
              </a:solidFill>
              <a:ln w="0">
                <a:noFill/>
                <a:miter lim="800000"/>
                <a:headEnd/>
                <a:tailEnd/>
              </a:ln>
            </p:spPr>
            <p:txBody>
              <a:bodyPr/>
              <a:lstStyle/>
              <a:p>
                <a:pPr>
                  <a:defRPr/>
                </a:pPr>
                <a:endParaRPr lang="en-US" dirty="0"/>
              </a:p>
            </p:txBody>
          </p:sp>
          <p:sp>
            <p:nvSpPr>
              <p:cNvPr id="542882" name="Rectangle 2210"/>
              <p:cNvSpPr>
                <a:spLocks noChangeArrowheads="1"/>
              </p:cNvSpPr>
              <p:nvPr userDrawn="1"/>
            </p:nvSpPr>
            <p:spPr bwMode="auto">
              <a:xfrm>
                <a:off x="4974" y="3548"/>
                <a:ext cx="196" cy="5"/>
              </a:xfrm>
              <a:prstGeom prst="rect">
                <a:avLst/>
              </a:prstGeom>
              <a:solidFill>
                <a:srgbClr val="DFC793"/>
              </a:solidFill>
              <a:ln w="0">
                <a:noFill/>
                <a:miter lim="800000"/>
                <a:headEnd/>
                <a:tailEnd/>
              </a:ln>
            </p:spPr>
            <p:txBody>
              <a:bodyPr/>
              <a:lstStyle/>
              <a:p>
                <a:pPr>
                  <a:defRPr/>
                </a:pPr>
                <a:endParaRPr lang="en-US" dirty="0"/>
              </a:p>
            </p:txBody>
          </p:sp>
          <p:sp>
            <p:nvSpPr>
              <p:cNvPr id="542883" name="Rectangle 2211"/>
              <p:cNvSpPr>
                <a:spLocks noChangeArrowheads="1"/>
              </p:cNvSpPr>
              <p:nvPr userDrawn="1"/>
            </p:nvSpPr>
            <p:spPr bwMode="auto">
              <a:xfrm>
                <a:off x="5276" y="3548"/>
                <a:ext cx="68" cy="5"/>
              </a:xfrm>
              <a:prstGeom prst="rect">
                <a:avLst/>
              </a:prstGeom>
              <a:solidFill>
                <a:srgbClr val="DFC793"/>
              </a:solidFill>
              <a:ln w="0">
                <a:noFill/>
                <a:miter lim="800000"/>
                <a:headEnd/>
                <a:tailEnd/>
              </a:ln>
            </p:spPr>
            <p:txBody>
              <a:bodyPr/>
              <a:lstStyle/>
              <a:p>
                <a:pPr>
                  <a:defRPr/>
                </a:pPr>
                <a:endParaRPr lang="en-US" dirty="0"/>
              </a:p>
            </p:txBody>
          </p:sp>
          <p:sp>
            <p:nvSpPr>
              <p:cNvPr id="542884" name="Rectangle 2212"/>
              <p:cNvSpPr>
                <a:spLocks noChangeArrowheads="1"/>
              </p:cNvSpPr>
              <p:nvPr userDrawn="1"/>
            </p:nvSpPr>
            <p:spPr bwMode="auto">
              <a:xfrm>
                <a:off x="5428" y="3548"/>
                <a:ext cx="162" cy="5"/>
              </a:xfrm>
              <a:prstGeom prst="rect">
                <a:avLst/>
              </a:prstGeom>
              <a:solidFill>
                <a:srgbClr val="DFC793"/>
              </a:solidFill>
              <a:ln w="0">
                <a:noFill/>
                <a:miter lim="800000"/>
                <a:headEnd/>
                <a:tailEnd/>
              </a:ln>
            </p:spPr>
            <p:txBody>
              <a:bodyPr/>
              <a:lstStyle/>
              <a:p>
                <a:pPr>
                  <a:defRPr/>
                </a:pPr>
                <a:endParaRPr lang="en-US" dirty="0"/>
              </a:p>
            </p:txBody>
          </p:sp>
          <p:sp>
            <p:nvSpPr>
              <p:cNvPr id="542885" name="Rectangle 2213"/>
              <p:cNvSpPr>
                <a:spLocks noChangeArrowheads="1"/>
              </p:cNvSpPr>
              <p:nvPr userDrawn="1"/>
            </p:nvSpPr>
            <p:spPr bwMode="auto">
              <a:xfrm>
                <a:off x="5763" y="3548"/>
                <a:ext cx="39" cy="5"/>
              </a:xfrm>
              <a:prstGeom prst="rect">
                <a:avLst/>
              </a:prstGeom>
              <a:solidFill>
                <a:srgbClr val="DFC793"/>
              </a:solidFill>
              <a:ln w="0">
                <a:noFill/>
                <a:miter lim="800000"/>
                <a:headEnd/>
                <a:tailEnd/>
              </a:ln>
            </p:spPr>
            <p:txBody>
              <a:bodyPr/>
              <a:lstStyle/>
              <a:p>
                <a:pPr>
                  <a:defRPr/>
                </a:pPr>
                <a:endParaRPr lang="en-US" dirty="0"/>
              </a:p>
            </p:txBody>
          </p:sp>
          <p:sp>
            <p:nvSpPr>
              <p:cNvPr id="542886" name="Rectangle 2214"/>
              <p:cNvSpPr>
                <a:spLocks noChangeArrowheads="1"/>
              </p:cNvSpPr>
              <p:nvPr userDrawn="1"/>
            </p:nvSpPr>
            <p:spPr bwMode="auto">
              <a:xfrm>
                <a:off x="4275" y="3553"/>
                <a:ext cx="240" cy="6"/>
              </a:xfrm>
              <a:prstGeom prst="rect">
                <a:avLst/>
              </a:prstGeom>
              <a:solidFill>
                <a:srgbClr val="DFC793"/>
              </a:solidFill>
              <a:ln w="0">
                <a:noFill/>
                <a:miter lim="800000"/>
                <a:headEnd/>
                <a:tailEnd/>
              </a:ln>
            </p:spPr>
            <p:txBody>
              <a:bodyPr/>
              <a:lstStyle/>
              <a:p>
                <a:pPr>
                  <a:defRPr/>
                </a:pPr>
                <a:endParaRPr lang="en-US" dirty="0"/>
              </a:p>
            </p:txBody>
          </p:sp>
          <p:sp>
            <p:nvSpPr>
              <p:cNvPr id="542887" name="Rectangle 2215"/>
              <p:cNvSpPr>
                <a:spLocks noChangeArrowheads="1"/>
              </p:cNvSpPr>
              <p:nvPr userDrawn="1"/>
            </p:nvSpPr>
            <p:spPr bwMode="auto">
              <a:xfrm>
                <a:off x="4969" y="3553"/>
                <a:ext cx="196" cy="6"/>
              </a:xfrm>
              <a:prstGeom prst="rect">
                <a:avLst/>
              </a:prstGeom>
              <a:solidFill>
                <a:srgbClr val="DFC793"/>
              </a:solidFill>
              <a:ln w="0">
                <a:noFill/>
                <a:miter lim="800000"/>
                <a:headEnd/>
                <a:tailEnd/>
              </a:ln>
            </p:spPr>
            <p:txBody>
              <a:bodyPr/>
              <a:lstStyle/>
              <a:p>
                <a:pPr>
                  <a:defRPr/>
                </a:pPr>
                <a:endParaRPr lang="en-US" dirty="0"/>
              </a:p>
            </p:txBody>
          </p:sp>
          <p:sp>
            <p:nvSpPr>
              <p:cNvPr id="542888" name="Rectangle 2216"/>
              <p:cNvSpPr>
                <a:spLocks noChangeArrowheads="1"/>
              </p:cNvSpPr>
              <p:nvPr userDrawn="1"/>
            </p:nvSpPr>
            <p:spPr bwMode="auto">
              <a:xfrm>
                <a:off x="5276" y="3553"/>
                <a:ext cx="62" cy="6"/>
              </a:xfrm>
              <a:prstGeom prst="rect">
                <a:avLst/>
              </a:prstGeom>
              <a:solidFill>
                <a:srgbClr val="DFC793"/>
              </a:solidFill>
              <a:ln w="0">
                <a:noFill/>
                <a:miter lim="800000"/>
                <a:headEnd/>
                <a:tailEnd/>
              </a:ln>
            </p:spPr>
            <p:txBody>
              <a:bodyPr/>
              <a:lstStyle/>
              <a:p>
                <a:pPr>
                  <a:defRPr/>
                </a:pPr>
                <a:endParaRPr lang="en-US" dirty="0"/>
              </a:p>
            </p:txBody>
          </p:sp>
          <p:sp>
            <p:nvSpPr>
              <p:cNvPr id="542889" name="Rectangle 2217"/>
              <p:cNvSpPr>
                <a:spLocks noChangeArrowheads="1"/>
              </p:cNvSpPr>
              <p:nvPr userDrawn="1"/>
            </p:nvSpPr>
            <p:spPr bwMode="auto">
              <a:xfrm>
                <a:off x="5433" y="3553"/>
                <a:ext cx="162" cy="6"/>
              </a:xfrm>
              <a:prstGeom prst="rect">
                <a:avLst/>
              </a:prstGeom>
              <a:solidFill>
                <a:srgbClr val="DFC793"/>
              </a:solidFill>
              <a:ln w="0">
                <a:noFill/>
                <a:miter lim="800000"/>
                <a:headEnd/>
                <a:tailEnd/>
              </a:ln>
            </p:spPr>
            <p:txBody>
              <a:bodyPr/>
              <a:lstStyle/>
              <a:p>
                <a:pPr>
                  <a:defRPr/>
                </a:pPr>
                <a:endParaRPr lang="en-US" dirty="0"/>
              </a:p>
            </p:txBody>
          </p:sp>
        </p:grpSp>
        <p:grpSp>
          <p:nvGrpSpPr>
            <p:cNvPr id="2116" name="Group 2218"/>
            <p:cNvGrpSpPr>
              <a:grpSpLocks/>
            </p:cNvGrpSpPr>
            <p:nvPr userDrawn="1"/>
          </p:nvGrpSpPr>
          <p:grpSpPr bwMode="auto">
            <a:xfrm>
              <a:off x="4236" y="3553"/>
              <a:ext cx="1566" cy="263"/>
              <a:chOff x="4236" y="3553"/>
              <a:chExt cx="1566" cy="263"/>
            </a:xfrm>
          </p:grpSpPr>
          <p:sp>
            <p:nvSpPr>
              <p:cNvPr id="542891" name="Rectangle 2219"/>
              <p:cNvSpPr>
                <a:spLocks noChangeArrowheads="1"/>
              </p:cNvSpPr>
              <p:nvPr userDrawn="1"/>
            </p:nvSpPr>
            <p:spPr bwMode="auto">
              <a:xfrm>
                <a:off x="5763" y="3553"/>
                <a:ext cx="39" cy="6"/>
              </a:xfrm>
              <a:prstGeom prst="rect">
                <a:avLst/>
              </a:prstGeom>
              <a:solidFill>
                <a:srgbClr val="DFC793"/>
              </a:solidFill>
              <a:ln w="0">
                <a:noFill/>
                <a:miter lim="800000"/>
                <a:headEnd/>
                <a:tailEnd/>
              </a:ln>
            </p:spPr>
            <p:txBody>
              <a:bodyPr/>
              <a:lstStyle/>
              <a:p>
                <a:pPr>
                  <a:defRPr/>
                </a:pPr>
                <a:endParaRPr lang="en-US" dirty="0"/>
              </a:p>
            </p:txBody>
          </p:sp>
          <p:sp>
            <p:nvSpPr>
              <p:cNvPr id="542892" name="Rectangle 2220"/>
              <p:cNvSpPr>
                <a:spLocks noChangeArrowheads="1"/>
              </p:cNvSpPr>
              <p:nvPr userDrawn="1"/>
            </p:nvSpPr>
            <p:spPr bwMode="auto">
              <a:xfrm>
                <a:off x="4275" y="3559"/>
                <a:ext cx="224" cy="6"/>
              </a:xfrm>
              <a:prstGeom prst="rect">
                <a:avLst/>
              </a:prstGeom>
              <a:solidFill>
                <a:srgbClr val="DFC793"/>
              </a:solidFill>
              <a:ln w="0">
                <a:noFill/>
                <a:miter lim="800000"/>
                <a:headEnd/>
                <a:tailEnd/>
              </a:ln>
            </p:spPr>
            <p:txBody>
              <a:bodyPr/>
              <a:lstStyle/>
              <a:p>
                <a:pPr>
                  <a:defRPr/>
                </a:pPr>
                <a:endParaRPr lang="en-US" dirty="0"/>
              </a:p>
            </p:txBody>
          </p:sp>
          <p:sp>
            <p:nvSpPr>
              <p:cNvPr id="542893" name="Rectangle 2221"/>
              <p:cNvSpPr>
                <a:spLocks noChangeArrowheads="1"/>
              </p:cNvSpPr>
              <p:nvPr userDrawn="1"/>
            </p:nvSpPr>
            <p:spPr bwMode="auto">
              <a:xfrm>
                <a:off x="4963" y="3559"/>
                <a:ext cx="202" cy="6"/>
              </a:xfrm>
              <a:prstGeom prst="rect">
                <a:avLst/>
              </a:prstGeom>
              <a:solidFill>
                <a:srgbClr val="DFC793"/>
              </a:solidFill>
              <a:ln w="0">
                <a:noFill/>
                <a:miter lim="800000"/>
                <a:headEnd/>
                <a:tailEnd/>
              </a:ln>
            </p:spPr>
            <p:txBody>
              <a:bodyPr/>
              <a:lstStyle/>
              <a:p>
                <a:pPr>
                  <a:defRPr/>
                </a:pPr>
                <a:endParaRPr lang="en-US" dirty="0"/>
              </a:p>
            </p:txBody>
          </p:sp>
          <p:sp>
            <p:nvSpPr>
              <p:cNvPr id="542894" name="Rectangle 2222"/>
              <p:cNvSpPr>
                <a:spLocks noChangeArrowheads="1"/>
              </p:cNvSpPr>
              <p:nvPr userDrawn="1"/>
            </p:nvSpPr>
            <p:spPr bwMode="auto">
              <a:xfrm>
                <a:off x="5276" y="3559"/>
                <a:ext cx="62" cy="6"/>
              </a:xfrm>
              <a:prstGeom prst="rect">
                <a:avLst/>
              </a:prstGeom>
              <a:solidFill>
                <a:srgbClr val="DFC793"/>
              </a:solidFill>
              <a:ln w="0">
                <a:noFill/>
                <a:miter lim="800000"/>
                <a:headEnd/>
                <a:tailEnd/>
              </a:ln>
            </p:spPr>
            <p:txBody>
              <a:bodyPr/>
              <a:lstStyle/>
              <a:p>
                <a:pPr>
                  <a:defRPr/>
                </a:pPr>
                <a:endParaRPr lang="en-US" dirty="0"/>
              </a:p>
            </p:txBody>
          </p:sp>
          <p:sp>
            <p:nvSpPr>
              <p:cNvPr id="542895" name="Rectangle 2223"/>
              <p:cNvSpPr>
                <a:spLocks noChangeArrowheads="1"/>
              </p:cNvSpPr>
              <p:nvPr userDrawn="1"/>
            </p:nvSpPr>
            <p:spPr bwMode="auto">
              <a:xfrm>
                <a:off x="5433" y="3559"/>
                <a:ext cx="162" cy="6"/>
              </a:xfrm>
              <a:prstGeom prst="rect">
                <a:avLst/>
              </a:prstGeom>
              <a:solidFill>
                <a:srgbClr val="DFC793"/>
              </a:solidFill>
              <a:ln w="0">
                <a:noFill/>
                <a:miter lim="800000"/>
                <a:headEnd/>
                <a:tailEnd/>
              </a:ln>
            </p:spPr>
            <p:txBody>
              <a:bodyPr/>
              <a:lstStyle/>
              <a:p>
                <a:pPr>
                  <a:defRPr/>
                </a:pPr>
                <a:endParaRPr lang="en-US" dirty="0"/>
              </a:p>
            </p:txBody>
          </p:sp>
          <p:sp>
            <p:nvSpPr>
              <p:cNvPr id="542896" name="Rectangle 2224"/>
              <p:cNvSpPr>
                <a:spLocks noChangeArrowheads="1"/>
              </p:cNvSpPr>
              <p:nvPr userDrawn="1"/>
            </p:nvSpPr>
            <p:spPr bwMode="auto">
              <a:xfrm>
                <a:off x="5763" y="3559"/>
                <a:ext cx="39" cy="6"/>
              </a:xfrm>
              <a:prstGeom prst="rect">
                <a:avLst/>
              </a:prstGeom>
              <a:solidFill>
                <a:srgbClr val="DFC793"/>
              </a:solidFill>
              <a:ln w="0">
                <a:noFill/>
                <a:miter lim="800000"/>
                <a:headEnd/>
                <a:tailEnd/>
              </a:ln>
            </p:spPr>
            <p:txBody>
              <a:bodyPr/>
              <a:lstStyle/>
              <a:p>
                <a:pPr>
                  <a:defRPr/>
                </a:pPr>
                <a:endParaRPr lang="en-US" dirty="0"/>
              </a:p>
            </p:txBody>
          </p:sp>
          <p:sp>
            <p:nvSpPr>
              <p:cNvPr id="542897" name="Rectangle 2225"/>
              <p:cNvSpPr>
                <a:spLocks noChangeArrowheads="1"/>
              </p:cNvSpPr>
              <p:nvPr userDrawn="1"/>
            </p:nvSpPr>
            <p:spPr bwMode="auto">
              <a:xfrm>
                <a:off x="4269" y="3565"/>
                <a:ext cx="218" cy="5"/>
              </a:xfrm>
              <a:prstGeom prst="rect">
                <a:avLst/>
              </a:prstGeom>
              <a:solidFill>
                <a:srgbClr val="DFC793"/>
              </a:solidFill>
              <a:ln w="0">
                <a:noFill/>
                <a:miter lim="800000"/>
                <a:headEnd/>
                <a:tailEnd/>
              </a:ln>
            </p:spPr>
            <p:txBody>
              <a:bodyPr/>
              <a:lstStyle/>
              <a:p>
                <a:pPr>
                  <a:defRPr/>
                </a:pPr>
                <a:endParaRPr lang="en-US" dirty="0"/>
              </a:p>
            </p:txBody>
          </p:sp>
          <p:sp>
            <p:nvSpPr>
              <p:cNvPr id="542898" name="Rectangle 2226"/>
              <p:cNvSpPr>
                <a:spLocks noChangeArrowheads="1"/>
              </p:cNvSpPr>
              <p:nvPr userDrawn="1"/>
            </p:nvSpPr>
            <p:spPr bwMode="auto">
              <a:xfrm>
                <a:off x="4957" y="3565"/>
                <a:ext cx="202" cy="5"/>
              </a:xfrm>
              <a:prstGeom prst="rect">
                <a:avLst/>
              </a:prstGeom>
              <a:solidFill>
                <a:srgbClr val="DFC793"/>
              </a:solidFill>
              <a:ln w="0">
                <a:noFill/>
                <a:miter lim="800000"/>
                <a:headEnd/>
                <a:tailEnd/>
              </a:ln>
            </p:spPr>
            <p:txBody>
              <a:bodyPr/>
              <a:lstStyle/>
              <a:p>
                <a:pPr>
                  <a:defRPr/>
                </a:pPr>
                <a:endParaRPr lang="en-US" dirty="0"/>
              </a:p>
            </p:txBody>
          </p:sp>
          <p:sp>
            <p:nvSpPr>
              <p:cNvPr id="542899" name="Rectangle 2227"/>
              <p:cNvSpPr>
                <a:spLocks noChangeArrowheads="1"/>
              </p:cNvSpPr>
              <p:nvPr userDrawn="1"/>
            </p:nvSpPr>
            <p:spPr bwMode="auto">
              <a:xfrm>
                <a:off x="5276" y="3565"/>
                <a:ext cx="62" cy="5"/>
              </a:xfrm>
              <a:prstGeom prst="rect">
                <a:avLst/>
              </a:prstGeom>
              <a:solidFill>
                <a:srgbClr val="DFC793"/>
              </a:solidFill>
              <a:ln w="0">
                <a:noFill/>
                <a:miter lim="800000"/>
                <a:headEnd/>
                <a:tailEnd/>
              </a:ln>
            </p:spPr>
            <p:txBody>
              <a:bodyPr/>
              <a:lstStyle/>
              <a:p>
                <a:pPr>
                  <a:defRPr/>
                </a:pPr>
                <a:endParaRPr lang="en-US" dirty="0"/>
              </a:p>
            </p:txBody>
          </p:sp>
          <p:sp>
            <p:nvSpPr>
              <p:cNvPr id="542900" name="Rectangle 2228"/>
              <p:cNvSpPr>
                <a:spLocks noChangeArrowheads="1"/>
              </p:cNvSpPr>
              <p:nvPr userDrawn="1"/>
            </p:nvSpPr>
            <p:spPr bwMode="auto">
              <a:xfrm>
                <a:off x="5433" y="3565"/>
                <a:ext cx="162" cy="5"/>
              </a:xfrm>
              <a:prstGeom prst="rect">
                <a:avLst/>
              </a:prstGeom>
              <a:solidFill>
                <a:srgbClr val="DFC793"/>
              </a:solidFill>
              <a:ln w="0">
                <a:noFill/>
                <a:miter lim="800000"/>
                <a:headEnd/>
                <a:tailEnd/>
              </a:ln>
            </p:spPr>
            <p:txBody>
              <a:bodyPr/>
              <a:lstStyle/>
              <a:p>
                <a:pPr>
                  <a:defRPr/>
                </a:pPr>
                <a:endParaRPr lang="en-US" dirty="0"/>
              </a:p>
            </p:txBody>
          </p:sp>
          <p:sp>
            <p:nvSpPr>
              <p:cNvPr id="542901" name="Rectangle 2229"/>
              <p:cNvSpPr>
                <a:spLocks noChangeArrowheads="1"/>
              </p:cNvSpPr>
              <p:nvPr userDrawn="1"/>
            </p:nvSpPr>
            <p:spPr bwMode="auto">
              <a:xfrm>
                <a:off x="5763" y="3565"/>
                <a:ext cx="39" cy="5"/>
              </a:xfrm>
              <a:prstGeom prst="rect">
                <a:avLst/>
              </a:prstGeom>
              <a:solidFill>
                <a:srgbClr val="DFC793"/>
              </a:solidFill>
              <a:ln w="0">
                <a:noFill/>
                <a:miter lim="800000"/>
                <a:headEnd/>
                <a:tailEnd/>
              </a:ln>
            </p:spPr>
            <p:txBody>
              <a:bodyPr/>
              <a:lstStyle/>
              <a:p>
                <a:pPr>
                  <a:defRPr/>
                </a:pPr>
                <a:endParaRPr lang="en-US" dirty="0"/>
              </a:p>
            </p:txBody>
          </p:sp>
          <p:sp>
            <p:nvSpPr>
              <p:cNvPr id="542902" name="Rectangle 2230"/>
              <p:cNvSpPr>
                <a:spLocks noChangeArrowheads="1"/>
              </p:cNvSpPr>
              <p:nvPr userDrawn="1"/>
            </p:nvSpPr>
            <p:spPr bwMode="auto">
              <a:xfrm>
                <a:off x="4269" y="3570"/>
                <a:ext cx="202" cy="6"/>
              </a:xfrm>
              <a:prstGeom prst="rect">
                <a:avLst/>
              </a:prstGeom>
              <a:solidFill>
                <a:srgbClr val="DFC793"/>
              </a:solidFill>
              <a:ln w="0">
                <a:noFill/>
                <a:miter lim="800000"/>
                <a:headEnd/>
                <a:tailEnd/>
              </a:ln>
            </p:spPr>
            <p:txBody>
              <a:bodyPr/>
              <a:lstStyle/>
              <a:p>
                <a:pPr>
                  <a:defRPr/>
                </a:pPr>
                <a:endParaRPr lang="en-US" dirty="0"/>
              </a:p>
            </p:txBody>
          </p:sp>
          <p:sp>
            <p:nvSpPr>
              <p:cNvPr id="542903" name="Rectangle 2231"/>
              <p:cNvSpPr>
                <a:spLocks noChangeArrowheads="1"/>
              </p:cNvSpPr>
              <p:nvPr userDrawn="1"/>
            </p:nvSpPr>
            <p:spPr bwMode="auto">
              <a:xfrm>
                <a:off x="4952" y="3570"/>
                <a:ext cx="201" cy="6"/>
              </a:xfrm>
              <a:prstGeom prst="rect">
                <a:avLst/>
              </a:prstGeom>
              <a:solidFill>
                <a:srgbClr val="DFC793"/>
              </a:solidFill>
              <a:ln w="0">
                <a:noFill/>
                <a:miter lim="800000"/>
                <a:headEnd/>
                <a:tailEnd/>
              </a:ln>
            </p:spPr>
            <p:txBody>
              <a:bodyPr/>
              <a:lstStyle/>
              <a:p>
                <a:pPr>
                  <a:defRPr/>
                </a:pPr>
                <a:endParaRPr lang="en-US" dirty="0"/>
              </a:p>
            </p:txBody>
          </p:sp>
          <p:sp>
            <p:nvSpPr>
              <p:cNvPr id="542904" name="Rectangle 2232"/>
              <p:cNvSpPr>
                <a:spLocks noChangeArrowheads="1"/>
              </p:cNvSpPr>
              <p:nvPr userDrawn="1"/>
            </p:nvSpPr>
            <p:spPr bwMode="auto">
              <a:xfrm>
                <a:off x="5276" y="3570"/>
                <a:ext cx="62" cy="6"/>
              </a:xfrm>
              <a:prstGeom prst="rect">
                <a:avLst/>
              </a:prstGeom>
              <a:solidFill>
                <a:srgbClr val="DFC793"/>
              </a:solidFill>
              <a:ln w="0">
                <a:noFill/>
                <a:miter lim="800000"/>
                <a:headEnd/>
                <a:tailEnd/>
              </a:ln>
            </p:spPr>
            <p:txBody>
              <a:bodyPr/>
              <a:lstStyle/>
              <a:p>
                <a:pPr>
                  <a:defRPr/>
                </a:pPr>
                <a:endParaRPr lang="en-US" dirty="0"/>
              </a:p>
            </p:txBody>
          </p:sp>
          <p:sp>
            <p:nvSpPr>
              <p:cNvPr id="542905" name="Rectangle 2233"/>
              <p:cNvSpPr>
                <a:spLocks noChangeArrowheads="1"/>
              </p:cNvSpPr>
              <p:nvPr userDrawn="1"/>
            </p:nvSpPr>
            <p:spPr bwMode="auto">
              <a:xfrm>
                <a:off x="5439" y="3570"/>
                <a:ext cx="162" cy="6"/>
              </a:xfrm>
              <a:prstGeom prst="rect">
                <a:avLst/>
              </a:prstGeom>
              <a:solidFill>
                <a:srgbClr val="DFC793"/>
              </a:solidFill>
              <a:ln w="0">
                <a:noFill/>
                <a:miter lim="800000"/>
                <a:headEnd/>
                <a:tailEnd/>
              </a:ln>
            </p:spPr>
            <p:txBody>
              <a:bodyPr/>
              <a:lstStyle/>
              <a:p>
                <a:pPr>
                  <a:defRPr/>
                </a:pPr>
                <a:endParaRPr lang="en-US" dirty="0"/>
              </a:p>
            </p:txBody>
          </p:sp>
          <p:sp>
            <p:nvSpPr>
              <p:cNvPr id="542906" name="Rectangle 2234"/>
              <p:cNvSpPr>
                <a:spLocks noChangeArrowheads="1"/>
              </p:cNvSpPr>
              <p:nvPr userDrawn="1"/>
            </p:nvSpPr>
            <p:spPr bwMode="auto">
              <a:xfrm>
                <a:off x="5763" y="3570"/>
                <a:ext cx="39" cy="6"/>
              </a:xfrm>
              <a:prstGeom prst="rect">
                <a:avLst/>
              </a:prstGeom>
              <a:solidFill>
                <a:srgbClr val="DFC793"/>
              </a:solidFill>
              <a:ln w="0">
                <a:noFill/>
                <a:miter lim="800000"/>
                <a:headEnd/>
                <a:tailEnd/>
              </a:ln>
            </p:spPr>
            <p:txBody>
              <a:bodyPr/>
              <a:lstStyle/>
              <a:p>
                <a:pPr>
                  <a:defRPr/>
                </a:pPr>
                <a:endParaRPr lang="en-US" dirty="0"/>
              </a:p>
            </p:txBody>
          </p:sp>
          <p:sp>
            <p:nvSpPr>
              <p:cNvPr id="542907" name="Rectangle 2235"/>
              <p:cNvSpPr>
                <a:spLocks noChangeArrowheads="1"/>
              </p:cNvSpPr>
              <p:nvPr userDrawn="1"/>
            </p:nvSpPr>
            <p:spPr bwMode="auto">
              <a:xfrm>
                <a:off x="4269" y="3576"/>
                <a:ext cx="190" cy="5"/>
              </a:xfrm>
              <a:prstGeom prst="rect">
                <a:avLst/>
              </a:prstGeom>
              <a:solidFill>
                <a:srgbClr val="DFC793"/>
              </a:solidFill>
              <a:ln w="0">
                <a:noFill/>
                <a:miter lim="800000"/>
                <a:headEnd/>
                <a:tailEnd/>
              </a:ln>
            </p:spPr>
            <p:txBody>
              <a:bodyPr/>
              <a:lstStyle/>
              <a:p>
                <a:pPr>
                  <a:defRPr/>
                </a:pPr>
                <a:endParaRPr lang="en-US" dirty="0"/>
              </a:p>
            </p:txBody>
          </p:sp>
          <p:sp>
            <p:nvSpPr>
              <p:cNvPr id="542908" name="Rectangle 2236"/>
              <p:cNvSpPr>
                <a:spLocks noChangeArrowheads="1"/>
              </p:cNvSpPr>
              <p:nvPr userDrawn="1"/>
            </p:nvSpPr>
            <p:spPr bwMode="auto">
              <a:xfrm>
                <a:off x="4952" y="3576"/>
                <a:ext cx="196" cy="5"/>
              </a:xfrm>
              <a:prstGeom prst="rect">
                <a:avLst/>
              </a:prstGeom>
              <a:solidFill>
                <a:srgbClr val="DFC793"/>
              </a:solidFill>
              <a:ln w="0">
                <a:noFill/>
                <a:miter lim="800000"/>
                <a:headEnd/>
                <a:tailEnd/>
              </a:ln>
            </p:spPr>
            <p:txBody>
              <a:bodyPr/>
              <a:lstStyle/>
              <a:p>
                <a:pPr>
                  <a:defRPr/>
                </a:pPr>
                <a:endParaRPr lang="en-US" dirty="0"/>
              </a:p>
            </p:txBody>
          </p:sp>
          <p:sp>
            <p:nvSpPr>
              <p:cNvPr id="542909" name="Rectangle 2237"/>
              <p:cNvSpPr>
                <a:spLocks noChangeArrowheads="1"/>
              </p:cNvSpPr>
              <p:nvPr userDrawn="1"/>
            </p:nvSpPr>
            <p:spPr bwMode="auto">
              <a:xfrm>
                <a:off x="5276" y="3576"/>
                <a:ext cx="62" cy="5"/>
              </a:xfrm>
              <a:prstGeom prst="rect">
                <a:avLst/>
              </a:prstGeom>
              <a:solidFill>
                <a:srgbClr val="DFC793"/>
              </a:solidFill>
              <a:ln w="0">
                <a:noFill/>
                <a:miter lim="800000"/>
                <a:headEnd/>
                <a:tailEnd/>
              </a:ln>
            </p:spPr>
            <p:txBody>
              <a:bodyPr/>
              <a:lstStyle/>
              <a:p>
                <a:pPr>
                  <a:defRPr/>
                </a:pPr>
                <a:endParaRPr lang="en-US" dirty="0"/>
              </a:p>
            </p:txBody>
          </p:sp>
          <p:sp>
            <p:nvSpPr>
              <p:cNvPr id="542910" name="Rectangle 2238"/>
              <p:cNvSpPr>
                <a:spLocks noChangeArrowheads="1"/>
              </p:cNvSpPr>
              <p:nvPr userDrawn="1"/>
            </p:nvSpPr>
            <p:spPr bwMode="auto">
              <a:xfrm>
                <a:off x="5439" y="3576"/>
                <a:ext cx="162" cy="5"/>
              </a:xfrm>
              <a:prstGeom prst="rect">
                <a:avLst/>
              </a:prstGeom>
              <a:solidFill>
                <a:srgbClr val="DFC793"/>
              </a:solidFill>
              <a:ln w="0">
                <a:noFill/>
                <a:miter lim="800000"/>
                <a:headEnd/>
                <a:tailEnd/>
              </a:ln>
            </p:spPr>
            <p:txBody>
              <a:bodyPr/>
              <a:lstStyle/>
              <a:p>
                <a:pPr>
                  <a:defRPr/>
                </a:pPr>
                <a:endParaRPr lang="en-US" dirty="0"/>
              </a:p>
            </p:txBody>
          </p:sp>
          <p:sp>
            <p:nvSpPr>
              <p:cNvPr id="542911" name="Rectangle 2239"/>
              <p:cNvSpPr>
                <a:spLocks noChangeArrowheads="1"/>
              </p:cNvSpPr>
              <p:nvPr userDrawn="1"/>
            </p:nvSpPr>
            <p:spPr bwMode="auto">
              <a:xfrm>
                <a:off x="5763" y="3576"/>
                <a:ext cx="39" cy="5"/>
              </a:xfrm>
              <a:prstGeom prst="rect">
                <a:avLst/>
              </a:prstGeom>
              <a:solidFill>
                <a:srgbClr val="DFC793"/>
              </a:solidFill>
              <a:ln w="0">
                <a:noFill/>
                <a:miter lim="800000"/>
                <a:headEnd/>
                <a:tailEnd/>
              </a:ln>
            </p:spPr>
            <p:txBody>
              <a:bodyPr/>
              <a:lstStyle/>
              <a:p>
                <a:pPr>
                  <a:defRPr/>
                </a:pPr>
                <a:endParaRPr lang="en-US" dirty="0"/>
              </a:p>
            </p:txBody>
          </p:sp>
          <p:sp>
            <p:nvSpPr>
              <p:cNvPr id="542912" name="Rectangle 2240"/>
              <p:cNvSpPr>
                <a:spLocks noChangeArrowheads="1"/>
              </p:cNvSpPr>
              <p:nvPr userDrawn="1"/>
            </p:nvSpPr>
            <p:spPr bwMode="auto">
              <a:xfrm>
                <a:off x="4264" y="3581"/>
                <a:ext cx="179" cy="6"/>
              </a:xfrm>
              <a:prstGeom prst="rect">
                <a:avLst/>
              </a:prstGeom>
              <a:solidFill>
                <a:srgbClr val="DFC793"/>
              </a:solidFill>
              <a:ln w="0">
                <a:noFill/>
                <a:miter lim="800000"/>
                <a:headEnd/>
                <a:tailEnd/>
              </a:ln>
            </p:spPr>
            <p:txBody>
              <a:bodyPr/>
              <a:lstStyle/>
              <a:p>
                <a:pPr>
                  <a:defRPr/>
                </a:pPr>
                <a:endParaRPr lang="en-US" dirty="0"/>
              </a:p>
            </p:txBody>
          </p:sp>
          <p:sp>
            <p:nvSpPr>
              <p:cNvPr id="542913" name="Rectangle 2241"/>
              <p:cNvSpPr>
                <a:spLocks noChangeArrowheads="1"/>
              </p:cNvSpPr>
              <p:nvPr userDrawn="1"/>
            </p:nvSpPr>
            <p:spPr bwMode="auto">
              <a:xfrm>
                <a:off x="4946" y="3581"/>
                <a:ext cx="196" cy="6"/>
              </a:xfrm>
              <a:prstGeom prst="rect">
                <a:avLst/>
              </a:prstGeom>
              <a:solidFill>
                <a:srgbClr val="DFC793"/>
              </a:solidFill>
              <a:ln w="0">
                <a:noFill/>
                <a:miter lim="800000"/>
                <a:headEnd/>
                <a:tailEnd/>
              </a:ln>
            </p:spPr>
            <p:txBody>
              <a:bodyPr/>
              <a:lstStyle/>
              <a:p>
                <a:pPr>
                  <a:defRPr/>
                </a:pPr>
                <a:endParaRPr lang="en-US" dirty="0"/>
              </a:p>
            </p:txBody>
          </p:sp>
          <p:sp>
            <p:nvSpPr>
              <p:cNvPr id="542914" name="Rectangle 2242"/>
              <p:cNvSpPr>
                <a:spLocks noChangeArrowheads="1"/>
              </p:cNvSpPr>
              <p:nvPr userDrawn="1"/>
            </p:nvSpPr>
            <p:spPr bwMode="auto">
              <a:xfrm>
                <a:off x="5276" y="3581"/>
                <a:ext cx="62" cy="6"/>
              </a:xfrm>
              <a:prstGeom prst="rect">
                <a:avLst/>
              </a:prstGeom>
              <a:solidFill>
                <a:srgbClr val="DFC793"/>
              </a:solidFill>
              <a:ln w="0">
                <a:noFill/>
                <a:miter lim="800000"/>
                <a:headEnd/>
                <a:tailEnd/>
              </a:ln>
            </p:spPr>
            <p:txBody>
              <a:bodyPr/>
              <a:lstStyle/>
              <a:p>
                <a:pPr>
                  <a:defRPr/>
                </a:pPr>
                <a:endParaRPr lang="en-US" dirty="0"/>
              </a:p>
            </p:txBody>
          </p:sp>
          <p:sp>
            <p:nvSpPr>
              <p:cNvPr id="542915" name="Rectangle 2243"/>
              <p:cNvSpPr>
                <a:spLocks noChangeArrowheads="1"/>
              </p:cNvSpPr>
              <p:nvPr userDrawn="1"/>
            </p:nvSpPr>
            <p:spPr bwMode="auto">
              <a:xfrm>
                <a:off x="5444" y="3581"/>
                <a:ext cx="163" cy="6"/>
              </a:xfrm>
              <a:prstGeom prst="rect">
                <a:avLst/>
              </a:prstGeom>
              <a:solidFill>
                <a:srgbClr val="DFC793"/>
              </a:solidFill>
              <a:ln w="0">
                <a:noFill/>
                <a:miter lim="800000"/>
                <a:headEnd/>
                <a:tailEnd/>
              </a:ln>
            </p:spPr>
            <p:txBody>
              <a:bodyPr/>
              <a:lstStyle/>
              <a:p>
                <a:pPr>
                  <a:defRPr/>
                </a:pPr>
                <a:endParaRPr lang="en-US" dirty="0"/>
              </a:p>
            </p:txBody>
          </p:sp>
          <p:sp>
            <p:nvSpPr>
              <p:cNvPr id="542916" name="Rectangle 2244"/>
              <p:cNvSpPr>
                <a:spLocks noChangeArrowheads="1"/>
              </p:cNvSpPr>
              <p:nvPr userDrawn="1"/>
            </p:nvSpPr>
            <p:spPr bwMode="auto">
              <a:xfrm>
                <a:off x="5763" y="3581"/>
                <a:ext cx="39" cy="6"/>
              </a:xfrm>
              <a:prstGeom prst="rect">
                <a:avLst/>
              </a:prstGeom>
              <a:solidFill>
                <a:srgbClr val="DFC793"/>
              </a:solidFill>
              <a:ln w="0">
                <a:noFill/>
                <a:miter lim="800000"/>
                <a:headEnd/>
                <a:tailEnd/>
              </a:ln>
            </p:spPr>
            <p:txBody>
              <a:bodyPr/>
              <a:lstStyle/>
              <a:p>
                <a:pPr>
                  <a:defRPr/>
                </a:pPr>
                <a:endParaRPr lang="en-US" dirty="0"/>
              </a:p>
            </p:txBody>
          </p:sp>
          <p:sp>
            <p:nvSpPr>
              <p:cNvPr id="542917" name="Rectangle 2245"/>
              <p:cNvSpPr>
                <a:spLocks noChangeArrowheads="1"/>
              </p:cNvSpPr>
              <p:nvPr userDrawn="1"/>
            </p:nvSpPr>
            <p:spPr bwMode="auto">
              <a:xfrm>
                <a:off x="4264" y="3587"/>
                <a:ext cx="167" cy="6"/>
              </a:xfrm>
              <a:prstGeom prst="rect">
                <a:avLst/>
              </a:prstGeom>
              <a:solidFill>
                <a:srgbClr val="DFC793"/>
              </a:solidFill>
              <a:ln w="0">
                <a:noFill/>
                <a:miter lim="800000"/>
                <a:headEnd/>
                <a:tailEnd/>
              </a:ln>
            </p:spPr>
            <p:txBody>
              <a:bodyPr/>
              <a:lstStyle/>
              <a:p>
                <a:pPr>
                  <a:defRPr/>
                </a:pPr>
                <a:endParaRPr lang="en-US" dirty="0"/>
              </a:p>
            </p:txBody>
          </p:sp>
          <p:sp>
            <p:nvSpPr>
              <p:cNvPr id="542918" name="Rectangle 2246"/>
              <p:cNvSpPr>
                <a:spLocks noChangeArrowheads="1"/>
              </p:cNvSpPr>
              <p:nvPr userDrawn="1"/>
            </p:nvSpPr>
            <p:spPr bwMode="auto">
              <a:xfrm>
                <a:off x="4941" y="3587"/>
                <a:ext cx="196" cy="6"/>
              </a:xfrm>
              <a:prstGeom prst="rect">
                <a:avLst/>
              </a:prstGeom>
              <a:solidFill>
                <a:srgbClr val="DFC793"/>
              </a:solidFill>
              <a:ln w="0">
                <a:noFill/>
                <a:miter lim="800000"/>
                <a:headEnd/>
                <a:tailEnd/>
              </a:ln>
            </p:spPr>
            <p:txBody>
              <a:bodyPr/>
              <a:lstStyle/>
              <a:p>
                <a:pPr>
                  <a:defRPr/>
                </a:pPr>
                <a:endParaRPr lang="en-US" dirty="0"/>
              </a:p>
            </p:txBody>
          </p:sp>
          <p:sp>
            <p:nvSpPr>
              <p:cNvPr id="542919" name="Rectangle 2247"/>
              <p:cNvSpPr>
                <a:spLocks noChangeArrowheads="1"/>
              </p:cNvSpPr>
              <p:nvPr userDrawn="1"/>
            </p:nvSpPr>
            <p:spPr bwMode="auto">
              <a:xfrm>
                <a:off x="5276" y="3587"/>
                <a:ext cx="62" cy="6"/>
              </a:xfrm>
              <a:prstGeom prst="rect">
                <a:avLst/>
              </a:prstGeom>
              <a:solidFill>
                <a:srgbClr val="DFC793"/>
              </a:solidFill>
              <a:ln w="0">
                <a:noFill/>
                <a:miter lim="800000"/>
                <a:headEnd/>
                <a:tailEnd/>
              </a:ln>
            </p:spPr>
            <p:txBody>
              <a:bodyPr/>
              <a:lstStyle/>
              <a:p>
                <a:pPr>
                  <a:defRPr/>
                </a:pPr>
                <a:endParaRPr lang="en-US" dirty="0"/>
              </a:p>
            </p:txBody>
          </p:sp>
          <p:sp>
            <p:nvSpPr>
              <p:cNvPr id="542920" name="Rectangle 2248"/>
              <p:cNvSpPr>
                <a:spLocks noChangeArrowheads="1"/>
              </p:cNvSpPr>
              <p:nvPr userDrawn="1"/>
            </p:nvSpPr>
            <p:spPr bwMode="auto">
              <a:xfrm>
                <a:off x="5444" y="3587"/>
                <a:ext cx="163" cy="6"/>
              </a:xfrm>
              <a:prstGeom prst="rect">
                <a:avLst/>
              </a:prstGeom>
              <a:solidFill>
                <a:srgbClr val="DFC793"/>
              </a:solidFill>
              <a:ln w="0">
                <a:noFill/>
                <a:miter lim="800000"/>
                <a:headEnd/>
                <a:tailEnd/>
              </a:ln>
            </p:spPr>
            <p:txBody>
              <a:bodyPr/>
              <a:lstStyle/>
              <a:p>
                <a:pPr>
                  <a:defRPr/>
                </a:pPr>
                <a:endParaRPr lang="en-US" dirty="0"/>
              </a:p>
            </p:txBody>
          </p:sp>
          <p:sp>
            <p:nvSpPr>
              <p:cNvPr id="542921" name="Rectangle 2249"/>
              <p:cNvSpPr>
                <a:spLocks noChangeArrowheads="1"/>
              </p:cNvSpPr>
              <p:nvPr userDrawn="1"/>
            </p:nvSpPr>
            <p:spPr bwMode="auto">
              <a:xfrm>
                <a:off x="5763" y="3587"/>
                <a:ext cx="39" cy="6"/>
              </a:xfrm>
              <a:prstGeom prst="rect">
                <a:avLst/>
              </a:prstGeom>
              <a:solidFill>
                <a:srgbClr val="DFC793"/>
              </a:solidFill>
              <a:ln w="0">
                <a:noFill/>
                <a:miter lim="800000"/>
                <a:headEnd/>
                <a:tailEnd/>
              </a:ln>
            </p:spPr>
            <p:txBody>
              <a:bodyPr/>
              <a:lstStyle/>
              <a:p>
                <a:pPr>
                  <a:defRPr/>
                </a:pPr>
                <a:endParaRPr lang="en-US" dirty="0"/>
              </a:p>
            </p:txBody>
          </p:sp>
          <p:sp>
            <p:nvSpPr>
              <p:cNvPr id="542922" name="Rectangle 2250"/>
              <p:cNvSpPr>
                <a:spLocks noChangeArrowheads="1"/>
              </p:cNvSpPr>
              <p:nvPr userDrawn="1"/>
            </p:nvSpPr>
            <p:spPr bwMode="auto">
              <a:xfrm>
                <a:off x="4258" y="3593"/>
                <a:ext cx="162" cy="5"/>
              </a:xfrm>
              <a:prstGeom prst="rect">
                <a:avLst/>
              </a:prstGeom>
              <a:solidFill>
                <a:srgbClr val="DFC793"/>
              </a:solidFill>
              <a:ln w="0">
                <a:noFill/>
                <a:miter lim="800000"/>
                <a:headEnd/>
                <a:tailEnd/>
              </a:ln>
            </p:spPr>
            <p:txBody>
              <a:bodyPr/>
              <a:lstStyle/>
              <a:p>
                <a:pPr>
                  <a:defRPr/>
                </a:pPr>
                <a:endParaRPr lang="en-US" dirty="0"/>
              </a:p>
            </p:txBody>
          </p:sp>
          <p:sp>
            <p:nvSpPr>
              <p:cNvPr id="542923" name="Rectangle 2251"/>
              <p:cNvSpPr>
                <a:spLocks noChangeArrowheads="1"/>
              </p:cNvSpPr>
              <p:nvPr userDrawn="1"/>
            </p:nvSpPr>
            <p:spPr bwMode="auto">
              <a:xfrm>
                <a:off x="4935" y="3593"/>
                <a:ext cx="196" cy="5"/>
              </a:xfrm>
              <a:prstGeom prst="rect">
                <a:avLst/>
              </a:prstGeom>
              <a:solidFill>
                <a:srgbClr val="DFC793"/>
              </a:solidFill>
              <a:ln w="0">
                <a:noFill/>
                <a:miter lim="800000"/>
                <a:headEnd/>
                <a:tailEnd/>
              </a:ln>
            </p:spPr>
            <p:txBody>
              <a:bodyPr/>
              <a:lstStyle/>
              <a:p>
                <a:pPr>
                  <a:defRPr/>
                </a:pPr>
                <a:endParaRPr lang="en-US" dirty="0"/>
              </a:p>
            </p:txBody>
          </p:sp>
          <p:sp>
            <p:nvSpPr>
              <p:cNvPr id="542924" name="Rectangle 2252"/>
              <p:cNvSpPr>
                <a:spLocks noChangeArrowheads="1"/>
              </p:cNvSpPr>
              <p:nvPr userDrawn="1"/>
            </p:nvSpPr>
            <p:spPr bwMode="auto">
              <a:xfrm>
                <a:off x="5271" y="3593"/>
                <a:ext cx="67" cy="5"/>
              </a:xfrm>
              <a:prstGeom prst="rect">
                <a:avLst/>
              </a:prstGeom>
              <a:solidFill>
                <a:srgbClr val="DFC793"/>
              </a:solidFill>
              <a:ln w="0">
                <a:noFill/>
                <a:miter lim="800000"/>
                <a:headEnd/>
                <a:tailEnd/>
              </a:ln>
            </p:spPr>
            <p:txBody>
              <a:bodyPr/>
              <a:lstStyle/>
              <a:p>
                <a:pPr>
                  <a:defRPr/>
                </a:pPr>
                <a:endParaRPr lang="en-US" dirty="0"/>
              </a:p>
            </p:txBody>
          </p:sp>
          <p:sp>
            <p:nvSpPr>
              <p:cNvPr id="542925" name="Rectangle 2253"/>
              <p:cNvSpPr>
                <a:spLocks noChangeArrowheads="1"/>
              </p:cNvSpPr>
              <p:nvPr userDrawn="1"/>
            </p:nvSpPr>
            <p:spPr bwMode="auto">
              <a:xfrm>
                <a:off x="5444" y="3593"/>
                <a:ext cx="163" cy="5"/>
              </a:xfrm>
              <a:prstGeom prst="rect">
                <a:avLst/>
              </a:prstGeom>
              <a:solidFill>
                <a:srgbClr val="DFC793"/>
              </a:solidFill>
              <a:ln w="0">
                <a:noFill/>
                <a:miter lim="800000"/>
                <a:headEnd/>
                <a:tailEnd/>
              </a:ln>
            </p:spPr>
            <p:txBody>
              <a:bodyPr/>
              <a:lstStyle/>
              <a:p>
                <a:pPr>
                  <a:defRPr/>
                </a:pPr>
                <a:endParaRPr lang="en-US" dirty="0"/>
              </a:p>
            </p:txBody>
          </p:sp>
          <p:sp>
            <p:nvSpPr>
              <p:cNvPr id="542926" name="Rectangle 2254"/>
              <p:cNvSpPr>
                <a:spLocks noChangeArrowheads="1"/>
              </p:cNvSpPr>
              <p:nvPr userDrawn="1"/>
            </p:nvSpPr>
            <p:spPr bwMode="auto">
              <a:xfrm>
                <a:off x="5763" y="3593"/>
                <a:ext cx="39" cy="5"/>
              </a:xfrm>
              <a:prstGeom prst="rect">
                <a:avLst/>
              </a:prstGeom>
              <a:solidFill>
                <a:srgbClr val="DFC793"/>
              </a:solidFill>
              <a:ln w="0">
                <a:noFill/>
                <a:miter lim="800000"/>
                <a:headEnd/>
                <a:tailEnd/>
              </a:ln>
            </p:spPr>
            <p:txBody>
              <a:bodyPr/>
              <a:lstStyle/>
              <a:p>
                <a:pPr>
                  <a:defRPr/>
                </a:pPr>
                <a:endParaRPr lang="en-US" dirty="0"/>
              </a:p>
            </p:txBody>
          </p:sp>
          <p:sp>
            <p:nvSpPr>
              <p:cNvPr id="542927" name="Rectangle 2255"/>
              <p:cNvSpPr>
                <a:spLocks noChangeArrowheads="1"/>
              </p:cNvSpPr>
              <p:nvPr userDrawn="1"/>
            </p:nvSpPr>
            <p:spPr bwMode="auto">
              <a:xfrm>
                <a:off x="4258" y="3598"/>
                <a:ext cx="145" cy="6"/>
              </a:xfrm>
              <a:prstGeom prst="rect">
                <a:avLst/>
              </a:prstGeom>
              <a:solidFill>
                <a:srgbClr val="DFC793"/>
              </a:solidFill>
              <a:ln w="0">
                <a:noFill/>
                <a:miter lim="800000"/>
                <a:headEnd/>
                <a:tailEnd/>
              </a:ln>
            </p:spPr>
            <p:txBody>
              <a:bodyPr/>
              <a:lstStyle/>
              <a:p>
                <a:pPr>
                  <a:defRPr/>
                </a:pPr>
                <a:endParaRPr lang="en-US" dirty="0"/>
              </a:p>
            </p:txBody>
          </p:sp>
          <p:sp>
            <p:nvSpPr>
              <p:cNvPr id="542928" name="Rectangle 2256"/>
              <p:cNvSpPr>
                <a:spLocks noChangeArrowheads="1"/>
              </p:cNvSpPr>
              <p:nvPr userDrawn="1"/>
            </p:nvSpPr>
            <p:spPr bwMode="auto">
              <a:xfrm>
                <a:off x="4929" y="3598"/>
                <a:ext cx="202" cy="6"/>
              </a:xfrm>
              <a:prstGeom prst="rect">
                <a:avLst/>
              </a:prstGeom>
              <a:solidFill>
                <a:srgbClr val="DFC793"/>
              </a:solidFill>
              <a:ln w="0">
                <a:noFill/>
                <a:miter lim="800000"/>
                <a:headEnd/>
                <a:tailEnd/>
              </a:ln>
            </p:spPr>
            <p:txBody>
              <a:bodyPr/>
              <a:lstStyle/>
              <a:p>
                <a:pPr>
                  <a:defRPr/>
                </a:pPr>
                <a:endParaRPr lang="en-US" dirty="0"/>
              </a:p>
            </p:txBody>
          </p:sp>
          <p:sp>
            <p:nvSpPr>
              <p:cNvPr id="542929" name="Rectangle 2257"/>
              <p:cNvSpPr>
                <a:spLocks noChangeArrowheads="1"/>
              </p:cNvSpPr>
              <p:nvPr userDrawn="1"/>
            </p:nvSpPr>
            <p:spPr bwMode="auto">
              <a:xfrm>
                <a:off x="5271" y="3598"/>
                <a:ext cx="67" cy="6"/>
              </a:xfrm>
              <a:prstGeom prst="rect">
                <a:avLst/>
              </a:prstGeom>
              <a:solidFill>
                <a:srgbClr val="DFC793"/>
              </a:solidFill>
              <a:ln w="0">
                <a:noFill/>
                <a:miter lim="800000"/>
                <a:headEnd/>
                <a:tailEnd/>
              </a:ln>
            </p:spPr>
            <p:txBody>
              <a:bodyPr/>
              <a:lstStyle/>
              <a:p>
                <a:pPr>
                  <a:defRPr/>
                </a:pPr>
                <a:endParaRPr lang="en-US" dirty="0"/>
              </a:p>
            </p:txBody>
          </p:sp>
          <p:sp>
            <p:nvSpPr>
              <p:cNvPr id="542930" name="Rectangle 2258"/>
              <p:cNvSpPr>
                <a:spLocks noChangeArrowheads="1"/>
              </p:cNvSpPr>
              <p:nvPr userDrawn="1"/>
            </p:nvSpPr>
            <p:spPr bwMode="auto">
              <a:xfrm>
                <a:off x="5450" y="3598"/>
                <a:ext cx="162" cy="6"/>
              </a:xfrm>
              <a:prstGeom prst="rect">
                <a:avLst/>
              </a:prstGeom>
              <a:solidFill>
                <a:srgbClr val="DFC793"/>
              </a:solidFill>
              <a:ln w="0">
                <a:noFill/>
                <a:miter lim="800000"/>
                <a:headEnd/>
                <a:tailEnd/>
              </a:ln>
            </p:spPr>
            <p:txBody>
              <a:bodyPr/>
              <a:lstStyle/>
              <a:p>
                <a:pPr>
                  <a:defRPr/>
                </a:pPr>
                <a:endParaRPr lang="en-US" dirty="0"/>
              </a:p>
            </p:txBody>
          </p:sp>
          <p:sp>
            <p:nvSpPr>
              <p:cNvPr id="542931" name="Rectangle 2259"/>
              <p:cNvSpPr>
                <a:spLocks noChangeArrowheads="1"/>
              </p:cNvSpPr>
              <p:nvPr userDrawn="1"/>
            </p:nvSpPr>
            <p:spPr bwMode="auto">
              <a:xfrm>
                <a:off x="5763" y="3598"/>
                <a:ext cx="39" cy="6"/>
              </a:xfrm>
              <a:prstGeom prst="rect">
                <a:avLst/>
              </a:prstGeom>
              <a:solidFill>
                <a:srgbClr val="DFC793"/>
              </a:solidFill>
              <a:ln w="0">
                <a:noFill/>
                <a:miter lim="800000"/>
                <a:headEnd/>
                <a:tailEnd/>
              </a:ln>
            </p:spPr>
            <p:txBody>
              <a:bodyPr/>
              <a:lstStyle/>
              <a:p>
                <a:pPr>
                  <a:defRPr/>
                </a:pPr>
                <a:endParaRPr lang="en-US" dirty="0"/>
              </a:p>
            </p:txBody>
          </p:sp>
          <p:sp>
            <p:nvSpPr>
              <p:cNvPr id="542932" name="Rectangle 2260"/>
              <p:cNvSpPr>
                <a:spLocks noChangeArrowheads="1"/>
              </p:cNvSpPr>
              <p:nvPr userDrawn="1"/>
            </p:nvSpPr>
            <p:spPr bwMode="auto">
              <a:xfrm>
                <a:off x="4252" y="3604"/>
                <a:ext cx="140" cy="5"/>
              </a:xfrm>
              <a:prstGeom prst="rect">
                <a:avLst/>
              </a:prstGeom>
              <a:solidFill>
                <a:srgbClr val="DFC793"/>
              </a:solidFill>
              <a:ln w="0">
                <a:noFill/>
                <a:miter lim="800000"/>
                <a:headEnd/>
                <a:tailEnd/>
              </a:ln>
            </p:spPr>
            <p:txBody>
              <a:bodyPr/>
              <a:lstStyle/>
              <a:p>
                <a:pPr>
                  <a:defRPr/>
                </a:pPr>
                <a:endParaRPr lang="en-US" dirty="0"/>
              </a:p>
            </p:txBody>
          </p:sp>
          <p:sp>
            <p:nvSpPr>
              <p:cNvPr id="542933" name="Rectangle 2261"/>
              <p:cNvSpPr>
                <a:spLocks noChangeArrowheads="1"/>
              </p:cNvSpPr>
              <p:nvPr userDrawn="1"/>
            </p:nvSpPr>
            <p:spPr bwMode="auto">
              <a:xfrm>
                <a:off x="4924" y="3604"/>
                <a:ext cx="201" cy="5"/>
              </a:xfrm>
              <a:prstGeom prst="rect">
                <a:avLst/>
              </a:prstGeom>
              <a:solidFill>
                <a:srgbClr val="DFC793"/>
              </a:solidFill>
              <a:ln w="0">
                <a:noFill/>
                <a:miter lim="800000"/>
                <a:headEnd/>
                <a:tailEnd/>
              </a:ln>
            </p:spPr>
            <p:txBody>
              <a:bodyPr/>
              <a:lstStyle/>
              <a:p>
                <a:pPr>
                  <a:defRPr/>
                </a:pPr>
                <a:endParaRPr lang="en-US" dirty="0"/>
              </a:p>
            </p:txBody>
          </p:sp>
          <p:sp>
            <p:nvSpPr>
              <p:cNvPr id="542934" name="Rectangle 2262"/>
              <p:cNvSpPr>
                <a:spLocks noChangeArrowheads="1"/>
              </p:cNvSpPr>
              <p:nvPr userDrawn="1"/>
            </p:nvSpPr>
            <p:spPr bwMode="auto">
              <a:xfrm>
                <a:off x="5271" y="3604"/>
                <a:ext cx="67" cy="5"/>
              </a:xfrm>
              <a:prstGeom prst="rect">
                <a:avLst/>
              </a:prstGeom>
              <a:solidFill>
                <a:srgbClr val="DFC793"/>
              </a:solidFill>
              <a:ln w="0">
                <a:noFill/>
                <a:miter lim="800000"/>
                <a:headEnd/>
                <a:tailEnd/>
              </a:ln>
            </p:spPr>
            <p:txBody>
              <a:bodyPr/>
              <a:lstStyle/>
              <a:p>
                <a:pPr>
                  <a:defRPr/>
                </a:pPr>
                <a:endParaRPr lang="en-US" dirty="0"/>
              </a:p>
            </p:txBody>
          </p:sp>
          <p:sp>
            <p:nvSpPr>
              <p:cNvPr id="542935" name="Rectangle 2263"/>
              <p:cNvSpPr>
                <a:spLocks noChangeArrowheads="1"/>
              </p:cNvSpPr>
              <p:nvPr userDrawn="1"/>
            </p:nvSpPr>
            <p:spPr bwMode="auto">
              <a:xfrm>
                <a:off x="5450" y="3604"/>
                <a:ext cx="162" cy="5"/>
              </a:xfrm>
              <a:prstGeom prst="rect">
                <a:avLst/>
              </a:prstGeom>
              <a:solidFill>
                <a:srgbClr val="DFC793"/>
              </a:solidFill>
              <a:ln w="0">
                <a:noFill/>
                <a:miter lim="800000"/>
                <a:headEnd/>
                <a:tailEnd/>
              </a:ln>
            </p:spPr>
            <p:txBody>
              <a:bodyPr/>
              <a:lstStyle/>
              <a:p>
                <a:pPr>
                  <a:defRPr/>
                </a:pPr>
                <a:endParaRPr lang="en-US" dirty="0"/>
              </a:p>
            </p:txBody>
          </p:sp>
          <p:sp>
            <p:nvSpPr>
              <p:cNvPr id="542936" name="Rectangle 2264"/>
              <p:cNvSpPr>
                <a:spLocks noChangeArrowheads="1"/>
              </p:cNvSpPr>
              <p:nvPr userDrawn="1"/>
            </p:nvSpPr>
            <p:spPr bwMode="auto">
              <a:xfrm>
                <a:off x="5758" y="3604"/>
                <a:ext cx="44" cy="5"/>
              </a:xfrm>
              <a:prstGeom prst="rect">
                <a:avLst/>
              </a:prstGeom>
              <a:solidFill>
                <a:srgbClr val="DFC793"/>
              </a:solidFill>
              <a:ln w="0">
                <a:noFill/>
                <a:miter lim="800000"/>
                <a:headEnd/>
                <a:tailEnd/>
              </a:ln>
            </p:spPr>
            <p:txBody>
              <a:bodyPr/>
              <a:lstStyle/>
              <a:p>
                <a:pPr>
                  <a:defRPr/>
                </a:pPr>
                <a:endParaRPr lang="en-US" dirty="0"/>
              </a:p>
            </p:txBody>
          </p:sp>
          <p:sp>
            <p:nvSpPr>
              <p:cNvPr id="542937" name="Rectangle 2265"/>
              <p:cNvSpPr>
                <a:spLocks noChangeArrowheads="1"/>
              </p:cNvSpPr>
              <p:nvPr userDrawn="1"/>
            </p:nvSpPr>
            <p:spPr bwMode="auto">
              <a:xfrm>
                <a:off x="4252" y="3609"/>
                <a:ext cx="123" cy="6"/>
              </a:xfrm>
              <a:prstGeom prst="rect">
                <a:avLst/>
              </a:prstGeom>
              <a:solidFill>
                <a:srgbClr val="DFC793"/>
              </a:solidFill>
              <a:ln w="0">
                <a:noFill/>
                <a:miter lim="800000"/>
                <a:headEnd/>
                <a:tailEnd/>
              </a:ln>
            </p:spPr>
            <p:txBody>
              <a:bodyPr/>
              <a:lstStyle/>
              <a:p>
                <a:pPr>
                  <a:defRPr/>
                </a:pPr>
                <a:endParaRPr lang="en-US" dirty="0"/>
              </a:p>
            </p:txBody>
          </p:sp>
          <p:sp>
            <p:nvSpPr>
              <p:cNvPr id="542938" name="Rectangle 2266"/>
              <p:cNvSpPr>
                <a:spLocks noChangeArrowheads="1"/>
              </p:cNvSpPr>
              <p:nvPr userDrawn="1"/>
            </p:nvSpPr>
            <p:spPr bwMode="auto">
              <a:xfrm>
                <a:off x="4918" y="3609"/>
                <a:ext cx="202" cy="6"/>
              </a:xfrm>
              <a:prstGeom prst="rect">
                <a:avLst/>
              </a:prstGeom>
              <a:solidFill>
                <a:srgbClr val="DFC793"/>
              </a:solidFill>
              <a:ln w="0">
                <a:noFill/>
                <a:miter lim="800000"/>
                <a:headEnd/>
                <a:tailEnd/>
              </a:ln>
            </p:spPr>
            <p:txBody>
              <a:bodyPr/>
              <a:lstStyle/>
              <a:p>
                <a:pPr>
                  <a:defRPr/>
                </a:pPr>
                <a:endParaRPr lang="en-US" dirty="0"/>
              </a:p>
            </p:txBody>
          </p:sp>
          <p:sp>
            <p:nvSpPr>
              <p:cNvPr id="542939" name="Rectangle 2267"/>
              <p:cNvSpPr>
                <a:spLocks noChangeArrowheads="1"/>
              </p:cNvSpPr>
              <p:nvPr userDrawn="1"/>
            </p:nvSpPr>
            <p:spPr bwMode="auto">
              <a:xfrm>
                <a:off x="5271" y="3609"/>
                <a:ext cx="61" cy="6"/>
              </a:xfrm>
              <a:prstGeom prst="rect">
                <a:avLst/>
              </a:prstGeom>
              <a:solidFill>
                <a:srgbClr val="DFC793"/>
              </a:solidFill>
              <a:ln w="0">
                <a:noFill/>
                <a:miter lim="800000"/>
                <a:headEnd/>
                <a:tailEnd/>
              </a:ln>
            </p:spPr>
            <p:txBody>
              <a:bodyPr/>
              <a:lstStyle/>
              <a:p>
                <a:pPr>
                  <a:defRPr/>
                </a:pPr>
                <a:endParaRPr lang="en-US" dirty="0"/>
              </a:p>
            </p:txBody>
          </p:sp>
          <p:sp>
            <p:nvSpPr>
              <p:cNvPr id="542940" name="Rectangle 2268"/>
              <p:cNvSpPr>
                <a:spLocks noChangeArrowheads="1"/>
              </p:cNvSpPr>
              <p:nvPr userDrawn="1"/>
            </p:nvSpPr>
            <p:spPr bwMode="auto">
              <a:xfrm>
                <a:off x="5455" y="3609"/>
                <a:ext cx="163" cy="6"/>
              </a:xfrm>
              <a:prstGeom prst="rect">
                <a:avLst/>
              </a:prstGeom>
              <a:solidFill>
                <a:srgbClr val="DFC793"/>
              </a:solidFill>
              <a:ln w="0">
                <a:noFill/>
                <a:miter lim="800000"/>
                <a:headEnd/>
                <a:tailEnd/>
              </a:ln>
            </p:spPr>
            <p:txBody>
              <a:bodyPr/>
              <a:lstStyle/>
              <a:p>
                <a:pPr>
                  <a:defRPr/>
                </a:pPr>
                <a:endParaRPr lang="en-US" dirty="0"/>
              </a:p>
            </p:txBody>
          </p:sp>
          <p:sp>
            <p:nvSpPr>
              <p:cNvPr id="542941" name="Rectangle 2269"/>
              <p:cNvSpPr>
                <a:spLocks noChangeArrowheads="1"/>
              </p:cNvSpPr>
              <p:nvPr userDrawn="1"/>
            </p:nvSpPr>
            <p:spPr bwMode="auto">
              <a:xfrm>
                <a:off x="5758" y="3609"/>
                <a:ext cx="44" cy="6"/>
              </a:xfrm>
              <a:prstGeom prst="rect">
                <a:avLst/>
              </a:prstGeom>
              <a:solidFill>
                <a:srgbClr val="DFC793"/>
              </a:solidFill>
              <a:ln w="0">
                <a:noFill/>
                <a:miter lim="800000"/>
                <a:headEnd/>
                <a:tailEnd/>
              </a:ln>
            </p:spPr>
            <p:txBody>
              <a:bodyPr/>
              <a:lstStyle/>
              <a:p>
                <a:pPr>
                  <a:defRPr/>
                </a:pPr>
                <a:endParaRPr lang="en-US" dirty="0"/>
              </a:p>
            </p:txBody>
          </p:sp>
          <p:sp>
            <p:nvSpPr>
              <p:cNvPr id="542942" name="Rectangle 2270"/>
              <p:cNvSpPr>
                <a:spLocks noChangeArrowheads="1"/>
              </p:cNvSpPr>
              <p:nvPr userDrawn="1"/>
            </p:nvSpPr>
            <p:spPr bwMode="auto">
              <a:xfrm>
                <a:off x="4252" y="3615"/>
                <a:ext cx="112" cy="6"/>
              </a:xfrm>
              <a:prstGeom prst="rect">
                <a:avLst/>
              </a:prstGeom>
              <a:solidFill>
                <a:srgbClr val="DFC793"/>
              </a:solidFill>
              <a:ln w="0">
                <a:noFill/>
                <a:miter lim="800000"/>
                <a:headEnd/>
                <a:tailEnd/>
              </a:ln>
            </p:spPr>
            <p:txBody>
              <a:bodyPr/>
              <a:lstStyle/>
              <a:p>
                <a:pPr>
                  <a:defRPr/>
                </a:pPr>
                <a:endParaRPr lang="en-US" dirty="0"/>
              </a:p>
            </p:txBody>
          </p:sp>
          <p:sp>
            <p:nvSpPr>
              <p:cNvPr id="542943" name="Rectangle 2271"/>
              <p:cNvSpPr>
                <a:spLocks noChangeArrowheads="1"/>
              </p:cNvSpPr>
              <p:nvPr userDrawn="1"/>
            </p:nvSpPr>
            <p:spPr bwMode="auto">
              <a:xfrm>
                <a:off x="4918" y="3615"/>
                <a:ext cx="196" cy="6"/>
              </a:xfrm>
              <a:prstGeom prst="rect">
                <a:avLst/>
              </a:prstGeom>
              <a:solidFill>
                <a:srgbClr val="DFC793"/>
              </a:solidFill>
              <a:ln w="0">
                <a:noFill/>
                <a:miter lim="800000"/>
                <a:headEnd/>
                <a:tailEnd/>
              </a:ln>
            </p:spPr>
            <p:txBody>
              <a:bodyPr/>
              <a:lstStyle/>
              <a:p>
                <a:pPr>
                  <a:defRPr/>
                </a:pPr>
                <a:endParaRPr lang="en-US" dirty="0"/>
              </a:p>
            </p:txBody>
          </p:sp>
          <p:sp>
            <p:nvSpPr>
              <p:cNvPr id="542944" name="Rectangle 2272"/>
              <p:cNvSpPr>
                <a:spLocks noChangeArrowheads="1"/>
              </p:cNvSpPr>
              <p:nvPr userDrawn="1"/>
            </p:nvSpPr>
            <p:spPr bwMode="auto">
              <a:xfrm>
                <a:off x="5271" y="3615"/>
                <a:ext cx="61" cy="6"/>
              </a:xfrm>
              <a:prstGeom prst="rect">
                <a:avLst/>
              </a:prstGeom>
              <a:solidFill>
                <a:srgbClr val="DFC793"/>
              </a:solidFill>
              <a:ln w="0">
                <a:noFill/>
                <a:miter lim="800000"/>
                <a:headEnd/>
                <a:tailEnd/>
              </a:ln>
            </p:spPr>
            <p:txBody>
              <a:bodyPr/>
              <a:lstStyle/>
              <a:p>
                <a:pPr>
                  <a:defRPr/>
                </a:pPr>
                <a:endParaRPr lang="en-US" dirty="0"/>
              </a:p>
            </p:txBody>
          </p:sp>
          <p:sp>
            <p:nvSpPr>
              <p:cNvPr id="542945" name="Rectangle 2273"/>
              <p:cNvSpPr>
                <a:spLocks noChangeArrowheads="1"/>
              </p:cNvSpPr>
              <p:nvPr userDrawn="1"/>
            </p:nvSpPr>
            <p:spPr bwMode="auto">
              <a:xfrm>
                <a:off x="5455" y="3615"/>
                <a:ext cx="163" cy="6"/>
              </a:xfrm>
              <a:prstGeom prst="rect">
                <a:avLst/>
              </a:prstGeom>
              <a:solidFill>
                <a:srgbClr val="DFC793"/>
              </a:solidFill>
              <a:ln w="0">
                <a:noFill/>
                <a:miter lim="800000"/>
                <a:headEnd/>
                <a:tailEnd/>
              </a:ln>
            </p:spPr>
            <p:txBody>
              <a:bodyPr/>
              <a:lstStyle/>
              <a:p>
                <a:pPr>
                  <a:defRPr/>
                </a:pPr>
                <a:endParaRPr lang="en-US" dirty="0"/>
              </a:p>
            </p:txBody>
          </p:sp>
          <p:sp>
            <p:nvSpPr>
              <p:cNvPr id="542946" name="Rectangle 2274"/>
              <p:cNvSpPr>
                <a:spLocks noChangeArrowheads="1"/>
              </p:cNvSpPr>
              <p:nvPr userDrawn="1"/>
            </p:nvSpPr>
            <p:spPr bwMode="auto">
              <a:xfrm>
                <a:off x="5758" y="3615"/>
                <a:ext cx="44" cy="6"/>
              </a:xfrm>
              <a:prstGeom prst="rect">
                <a:avLst/>
              </a:prstGeom>
              <a:solidFill>
                <a:srgbClr val="DFC793"/>
              </a:solidFill>
              <a:ln w="0">
                <a:noFill/>
                <a:miter lim="800000"/>
                <a:headEnd/>
                <a:tailEnd/>
              </a:ln>
            </p:spPr>
            <p:txBody>
              <a:bodyPr/>
              <a:lstStyle/>
              <a:p>
                <a:pPr>
                  <a:defRPr/>
                </a:pPr>
                <a:endParaRPr lang="en-US" dirty="0"/>
              </a:p>
            </p:txBody>
          </p:sp>
          <p:sp>
            <p:nvSpPr>
              <p:cNvPr id="542947" name="Rectangle 2275"/>
              <p:cNvSpPr>
                <a:spLocks noChangeArrowheads="1"/>
              </p:cNvSpPr>
              <p:nvPr userDrawn="1"/>
            </p:nvSpPr>
            <p:spPr bwMode="auto">
              <a:xfrm>
                <a:off x="4247" y="3621"/>
                <a:ext cx="100" cy="5"/>
              </a:xfrm>
              <a:prstGeom prst="rect">
                <a:avLst/>
              </a:prstGeom>
              <a:solidFill>
                <a:srgbClr val="DFC793"/>
              </a:solidFill>
              <a:ln w="0">
                <a:noFill/>
                <a:miter lim="800000"/>
                <a:headEnd/>
                <a:tailEnd/>
              </a:ln>
            </p:spPr>
            <p:txBody>
              <a:bodyPr/>
              <a:lstStyle/>
              <a:p>
                <a:pPr>
                  <a:defRPr/>
                </a:pPr>
                <a:endParaRPr lang="en-US" dirty="0"/>
              </a:p>
            </p:txBody>
          </p:sp>
          <p:sp>
            <p:nvSpPr>
              <p:cNvPr id="542948" name="Rectangle 2276"/>
              <p:cNvSpPr>
                <a:spLocks noChangeArrowheads="1"/>
              </p:cNvSpPr>
              <p:nvPr userDrawn="1"/>
            </p:nvSpPr>
            <p:spPr bwMode="auto">
              <a:xfrm>
                <a:off x="4913" y="3621"/>
                <a:ext cx="196" cy="5"/>
              </a:xfrm>
              <a:prstGeom prst="rect">
                <a:avLst/>
              </a:prstGeom>
              <a:solidFill>
                <a:srgbClr val="DFC793"/>
              </a:solidFill>
              <a:ln w="0">
                <a:noFill/>
                <a:miter lim="800000"/>
                <a:headEnd/>
                <a:tailEnd/>
              </a:ln>
            </p:spPr>
            <p:txBody>
              <a:bodyPr/>
              <a:lstStyle/>
              <a:p>
                <a:pPr>
                  <a:defRPr/>
                </a:pPr>
                <a:endParaRPr lang="en-US" dirty="0"/>
              </a:p>
            </p:txBody>
          </p:sp>
          <p:sp>
            <p:nvSpPr>
              <p:cNvPr id="542949" name="Rectangle 2277"/>
              <p:cNvSpPr>
                <a:spLocks noChangeArrowheads="1"/>
              </p:cNvSpPr>
              <p:nvPr userDrawn="1"/>
            </p:nvSpPr>
            <p:spPr bwMode="auto">
              <a:xfrm>
                <a:off x="5271" y="3621"/>
                <a:ext cx="61" cy="5"/>
              </a:xfrm>
              <a:prstGeom prst="rect">
                <a:avLst/>
              </a:prstGeom>
              <a:solidFill>
                <a:srgbClr val="DFC793"/>
              </a:solidFill>
              <a:ln w="0">
                <a:noFill/>
                <a:miter lim="800000"/>
                <a:headEnd/>
                <a:tailEnd/>
              </a:ln>
            </p:spPr>
            <p:txBody>
              <a:bodyPr/>
              <a:lstStyle/>
              <a:p>
                <a:pPr>
                  <a:defRPr/>
                </a:pPr>
                <a:endParaRPr lang="en-US" dirty="0"/>
              </a:p>
            </p:txBody>
          </p:sp>
          <p:sp>
            <p:nvSpPr>
              <p:cNvPr id="542950" name="Rectangle 2278"/>
              <p:cNvSpPr>
                <a:spLocks noChangeArrowheads="1"/>
              </p:cNvSpPr>
              <p:nvPr userDrawn="1"/>
            </p:nvSpPr>
            <p:spPr bwMode="auto">
              <a:xfrm>
                <a:off x="5455" y="3621"/>
                <a:ext cx="168" cy="5"/>
              </a:xfrm>
              <a:prstGeom prst="rect">
                <a:avLst/>
              </a:prstGeom>
              <a:solidFill>
                <a:srgbClr val="DFC793"/>
              </a:solidFill>
              <a:ln w="0">
                <a:noFill/>
                <a:miter lim="800000"/>
                <a:headEnd/>
                <a:tailEnd/>
              </a:ln>
            </p:spPr>
            <p:txBody>
              <a:bodyPr/>
              <a:lstStyle/>
              <a:p>
                <a:pPr>
                  <a:defRPr/>
                </a:pPr>
                <a:endParaRPr lang="en-US" dirty="0"/>
              </a:p>
            </p:txBody>
          </p:sp>
          <p:sp>
            <p:nvSpPr>
              <p:cNvPr id="542951" name="Rectangle 2279"/>
              <p:cNvSpPr>
                <a:spLocks noChangeArrowheads="1"/>
              </p:cNvSpPr>
              <p:nvPr userDrawn="1"/>
            </p:nvSpPr>
            <p:spPr bwMode="auto">
              <a:xfrm>
                <a:off x="5758" y="3621"/>
                <a:ext cx="44" cy="5"/>
              </a:xfrm>
              <a:prstGeom prst="rect">
                <a:avLst/>
              </a:prstGeom>
              <a:solidFill>
                <a:srgbClr val="DFC793"/>
              </a:solidFill>
              <a:ln w="0">
                <a:noFill/>
                <a:miter lim="800000"/>
                <a:headEnd/>
                <a:tailEnd/>
              </a:ln>
            </p:spPr>
            <p:txBody>
              <a:bodyPr/>
              <a:lstStyle/>
              <a:p>
                <a:pPr>
                  <a:defRPr/>
                </a:pPr>
                <a:endParaRPr lang="en-US" dirty="0"/>
              </a:p>
            </p:txBody>
          </p:sp>
          <p:sp>
            <p:nvSpPr>
              <p:cNvPr id="542952" name="Rectangle 2280"/>
              <p:cNvSpPr>
                <a:spLocks noChangeArrowheads="1"/>
              </p:cNvSpPr>
              <p:nvPr userDrawn="1"/>
            </p:nvSpPr>
            <p:spPr bwMode="auto">
              <a:xfrm>
                <a:off x="4247" y="3626"/>
                <a:ext cx="89" cy="6"/>
              </a:xfrm>
              <a:prstGeom prst="rect">
                <a:avLst/>
              </a:prstGeom>
              <a:solidFill>
                <a:srgbClr val="DFC793"/>
              </a:solidFill>
              <a:ln w="0">
                <a:noFill/>
                <a:miter lim="800000"/>
                <a:headEnd/>
                <a:tailEnd/>
              </a:ln>
            </p:spPr>
            <p:txBody>
              <a:bodyPr/>
              <a:lstStyle/>
              <a:p>
                <a:pPr>
                  <a:defRPr/>
                </a:pPr>
                <a:endParaRPr lang="en-US" dirty="0"/>
              </a:p>
            </p:txBody>
          </p:sp>
          <p:sp>
            <p:nvSpPr>
              <p:cNvPr id="542953" name="Rectangle 2281"/>
              <p:cNvSpPr>
                <a:spLocks noChangeArrowheads="1"/>
              </p:cNvSpPr>
              <p:nvPr userDrawn="1"/>
            </p:nvSpPr>
            <p:spPr bwMode="auto">
              <a:xfrm>
                <a:off x="4907" y="3626"/>
                <a:ext cx="196" cy="6"/>
              </a:xfrm>
              <a:prstGeom prst="rect">
                <a:avLst/>
              </a:prstGeom>
              <a:solidFill>
                <a:srgbClr val="DFC793"/>
              </a:solidFill>
              <a:ln w="0">
                <a:noFill/>
                <a:miter lim="800000"/>
                <a:headEnd/>
                <a:tailEnd/>
              </a:ln>
            </p:spPr>
            <p:txBody>
              <a:bodyPr/>
              <a:lstStyle/>
              <a:p>
                <a:pPr>
                  <a:defRPr/>
                </a:pPr>
                <a:endParaRPr lang="en-US" dirty="0"/>
              </a:p>
            </p:txBody>
          </p:sp>
          <p:sp>
            <p:nvSpPr>
              <p:cNvPr id="542954" name="Rectangle 2282"/>
              <p:cNvSpPr>
                <a:spLocks noChangeArrowheads="1"/>
              </p:cNvSpPr>
              <p:nvPr userDrawn="1"/>
            </p:nvSpPr>
            <p:spPr bwMode="auto">
              <a:xfrm>
                <a:off x="5271" y="3626"/>
                <a:ext cx="61" cy="6"/>
              </a:xfrm>
              <a:prstGeom prst="rect">
                <a:avLst/>
              </a:prstGeom>
              <a:solidFill>
                <a:srgbClr val="DFC793"/>
              </a:solidFill>
              <a:ln w="0">
                <a:noFill/>
                <a:miter lim="800000"/>
                <a:headEnd/>
                <a:tailEnd/>
              </a:ln>
            </p:spPr>
            <p:txBody>
              <a:bodyPr/>
              <a:lstStyle/>
              <a:p>
                <a:pPr>
                  <a:defRPr/>
                </a:pPr>
                <a:endParaRPr lang="en-US" dirty="0"/>
              </a:p>
            </p:txBody>
          </p:sp>
          <p:sp>
            <p:nvSpPr>
              <p:cNvPr id="542955" name="Rectangle 2283"/>
              <p:cNvSpPr>
                <a:spLocks noChangeArrowheads="1"/>
              </p:cNvSpPr>
              <p:nvPr userDrawn="1"/>
            </p:nvSpPr>
            <p:spPr bwMode="auto">
              <a:xfrm>
                <a:off x="5461" y="3626"/>
                <a:ext cx="162" cy="6"/>
              </a:xfrm>
              <a:prstGeom prst="rect">
                <a:avLst/>
              </a:prstGeom>
              <a:solidFill>
                <a:srgbClr val="DFC793"/>
              </a:solidFill>
              <a:ln w="0">
                <a:noFill/>
                <a:miter lim="800000"/>
                <a:headEnd/>
                <a:tailEnd/>
              </a:ln>
            </p:spPr>
            <p:txBody>
              <a:bodyPr/>
              <a:lstStyle/>
              <a:p>
                <a:pPr>
                  <a:defRPr/>
                </a:pPr>
                <a:endParaRPr lang="en-US" dirty="0"/>
              </a:p>
            </p:txBody>
          </p:sp>
          <p:sp>
            <p:nvSpPr>
              <p:cNvPr id="542956" name="Rectangle 2284"/>
              <p:cNvSpPr>
                <a:spLocks noChangeArrowheads="1"/>
              </p:cNvSpPr>
              <p:nvPr userDrawn="1"/>
            </p:nvSpPr>
            <p:spPr bwMode="auto">
              <a:xfrm>
                <a:off x="5758" y="3626"/>
                <a:ext cx="44" cy="6"/>
              </a:xfrm>
              <a:prstGeom prst="rect">
                <a:avLst/>
              </a:prstGeom>
              <a:solidFill>
                <a:srgbClr val="DFC793"/>
              </a:solidFill>
              <a:ln w="0">
                <a:noFill/>
                <a:miter lim="800000"/>
                <a:headEnd/>
                <a:tailEnd/>
              </a:ln>
            </p:spPr>
            <p:txBody>
              <a:bodyPr/>
              <a:lstStyle/>
              <a:p>
                <a:pPr>
                  <a:defRPr/>
                </a:pPr>
                <a:endParaRPr lang="en-US" dirty="0"/>
              </a:p>
            </p:txBody>
          </p:sp>
          <p:sp>
            <p:nvSpPr>
              <p:cNvPr id="542957" name="Rectangle 2285"/>
              <p:cNvSpPr>
                <a:spLocks noChangeArrowheads="1"/>
              </p:cNvSpPr>
              <p:nvPr userDrawn="1"/>
            </p:nvSpPr>
            <p:spPr bwMode="auto">
              <a:xfrm>
                <a:off x="4241" y="3632"/>
                <a:ext cx="84" cy="5"/>
              </a:xfrm>
              <a:prstGeom prst="rect">
                <a:avLst/>
              </a:prstGeom>
              <a:solidFill>
                <a:srgbClr val="DFC793"/>
              </a:solidFill>
              <a:ln w="0">
                <a:noFill/>
                <a:miter lim="800000"/>
                <a:headEnd/>
                <a:tailEnd/>
              </a:ln>
            </p:spPr>
            <p:txBody>
              <a:bodyPr/>
              <a:lstStyle/>
              <a:p>
                <a:pPr>
                  <a:defRPr/>
                </a:pPr>
                <a:endParaRPr lang="en-US" dirty="0"/>
              </a:p>
            </p:txBody>
          </p:sp>
          <p:sp>
            <p:nvSpPr>
              <p:cNvPr id="542958" name="Rectangle 2286"/>
              <p:cNvSpPr>
                <a:spLocks noChangeArrowheads="1"/>
              </p:cNvSpPr>
              <p:nvPr userDrawn="1"/>
            </p:nvSpPr>
            <p:spPr bwMode="auto">
              <a:xfrm>
                <a:off x="4901" y="3632"/>
                <a:ext cx="202" cy="5"/>
              </a:xfrm>
              <a:prstGeom prst="rect">
                <a:avLst/>
              </a:prstGeom>
              <a:solidFill>
                <a:srgbClr val="DFC793"/>
              </a:solidFill>
              <a:ln w="0">
                <a:noFill/>
                <a:miter lim="800000"/>
                <a:headEnd/>
                <a:tailEnd/>
              </a:ln>
            </p:spPr>
            <p:txBody>
              <a:bodyPr/>
              <a:lstStyle/>
              <a:p>
                <a:pPr>
                  <a:defRPr/>
                </a:pPr>
                <a:endParaRPr lang="en-US" dirty="0"/>
              </a:p>
            </p:txBody>
          </p:sp>
          <p:sp>
            <p:nvSpPr>
              <p:cNvPr id="542959" name="Rectangle 2287"/>
              <p:cNvSpPr>
                <a:spLocks noChangeArrowheads="1"/>
              </p:cNvSpPr>
              <p:nvPr userDrawn="1"/>
            </p:nvSpPr>
            <p:spPr bwMode="auto">
              <a:xfrm>
                <a:off x="5271" y="3632"/>
                <a:ext cx="61" cy="5"/>
              </a:xfrm>
              <a:prstGeom prst="rect">
                <a:avLst/>
              </a:prstGeom>
              <a:solidFill>
                <a:srgbClr val="DFC793"/>
              </a:solidFill>
              <a:ln w="0">
                <a:noFill/>
                <a:miter lim="800000"/>
                <a:headEnd/>
                <a:tailEnd/>
              </a:ln>
            </p:spPr>
            <p:txBody>
              <a:bodyPr/>
              <a:lstStyle/>
              <a:p>
                <a:pPr>
                  <a:defRPr/>
                </a:pPr>
                <a:endParaRPr lang="en-US" dirty="0"/>
              </a:p>
            </p:txBody>
          </p:sp>
          <p:sp>
            <p:nvSpPr>
              <p:cNvPr id="542960" name="Rectangle 2288"/>
              <p:cNvSpPr>
                <a:spLocks noChangeArrowheads="1"/>
              </p:cNvSpPr>
              <p:nvPr userDrawn="1"/>
            </p:nvSpPr>
            <p:spPr bwMode="auto">
              <a:xfrm>
                <a:off x="5461" y="3632"/>
                <a:ext cx="162" cy="5"/>
              </a:xfrm>
              <a:prstGeom prst="rect">
                <a:avLst/>
              </a:prstGeom>
              <a:solidFill>
                <a:srgbClr val="DFC793"/>
              </a:solidFill>
              <a:ln w="0">
                <a:noFill/>
                <a:miter lim="800000"/>
                <a:headEnd/>
                <a:tailEnd/>
              </a:ln>
            </p:spPr>
            <p:txBody>
              <a:bodyPr/>
              <a:lstStyle/>
              <a:p>
                <a:pPr>
                  <a:defRPr/>
                </a:pPr>
                <a:endParaRPr lang="en-US" dirty="0"/>
              </a:p>
            </p:txBody>
          </p:sp>
          <p:sp>
            <p:nvSpPr>
              <p:cNvPr id="542961" name="Rectangle 2289"/>
              <p:cNvSpPr>
                <a:spLocks noChangeArrowheads="1"/>
              </p:cNvSpPr>
              <p:nvPr userDrawn="1"/>
            </p:nvSpPr>
            <p:spPr bwMode="auto">
              <a:xfrm>
                <a:off x="5758" y="3632"/>
                <a:ext cx="44" cy="5"/>
              </a:xfrm>
              <a:prstGeom prst="rect">
                <a:avLst/>
              </a:prstGeom>
              <a:solidFill>
                <a:srgbClr val="DFC793"/>
              </a:solidFill>
              <a:ln w="0">
                <a:noFill/>
                <a:miter lim="800000"/>
                <a:headEnd/>
                <a:tailEnd/>
              </a:ln>
            </p:spPr>
            <p:txBody>
              <a:bodyPr/>
              <a:lstStyle/>
              <a:p>
                <a:pPr>
                  <a:defRPr/>
                </a:pPr>
                <a:endParaRPr lang="en-US" dirty="0"/>
              </a:p>
            </p:txBody>
          </p:sp>
          <p:sp>
            <p:nvSpPr>
              <p:cNvPr id="542962" name="Rectangle 2290"/>
              <p:cNvSpPr>
                <a:spLocks noChangeArrowheads="1"/>
              </p:cNvSpPr>
              <p:nvPr userDrawn="1"/>
            </p:nvSpPr>
            <p:spPr bwMode="auto">
              <a:xfrm>
                <a:off x="4241" y="3637"/>
                <a:ext cx="67" cy="6"/>
              </a:xfrm>
              <a:prstGeom prst="rect">
                <a:avLst/>
              </a:prstGeom>
              <a:solidFill>
                <a:srgbClr val="DFC793"/>
              </a:solidFill>
              <a:ln w="0">
                <a:noFill/>
                <a:miter lim="800000"/>
                <a:headEnd/>
                <a:tailEnd/>
              </a:ln>
            </p:spPr>
            <p:txBody>
              <a:bodyPr/>
              <a:lstStyle/>
              <a:p>
                <a:pPr>
                  <a:defRPr/>
                </a:pPr>
                <a:endParaRPr lang="en-US" dirty="0"/>
              </a:p>
            </p:txBody>
          </p:sp>
          <p:sp>
            <p:nvSpPr>
              <p:cNvPr id="542963" name="Rectangle 2291"/>
              <p:cNvSpPr>
                <a:spLocks noChangeArrowheads="1"/>
              </p:cNvSpPr>
              <p:nvPr userDrawn="1"/>
            </p:nvSpPr>
            <p:spPr bwMode="auto">
              <a:xfrm>
                <a:off x="4896" y="3637"/>
                <a:ext cx="201" cy="6"/>
              </a:xfrm>
              <a:prstGeom prst="rect">
                <a:avLst/>
              </a:prstGeom>
              <a:solidFill>
                <a:srgbClr val="DFC793"/>
              </a:solidFill>
              <a:ln w="0">
                <a:noFill/>
                <a:miter lim="800000"/>
                <a:headEnd/>
                <a:tailEnd/>
              </a:ln>
            </p:spPr>
            <p:txBody>
              <a:bodyPr/>
              <a:lstStyle/>
              <a:p>
                <a:pPr>
                  <a:defRPr/>
                </a:pPr>
                <a:endParaRPr lang="en-US" dirty="0"/>
              </a:p>
            </p:txBody>
          </p:sp>
          <p:sp>
            <p:nvSpPr>
              <p:cNvPr id="542964" name="Rectangle 2292"/>
              <p:cNvSpPr>
                <a:spLocks noChangeArrowheads="1"/>
              </p:cNvSpPr>
              <p:nvPr userDrawn="1"/>
            </p:nvSpPr>
            <p:spPr bwMode="auto">
              <a:xfrm>
                <a:off x="5271" y="3637"/>
                <a:ext cx="61" cy="6"/>
              </a:xfrm>
              <a:prstGeom prst="rect">
                <a:avLst/>
              </a:prstGeom>
              <a:solidFill>
                <a:srgbClr val="DFC793"/>
              </a:solidFill>
              <a:ln w="0">
                <a:noFill/>
                <a:miter lim="800000"/>
                <a:headEnd/>
                <a:tailEnd/>
              </a:ln>
            </p:spPr>
            <p:txBody>
              <a:bodyPr/>
              <a:lstStyle/>
              <a:p>
                <a:pPr>
                  <a:defRPr/>
                </a:pPr>
                <a:endParaRPr lang="en-US" dirty="0"/>
              </a:p>
            </p:txBody>
          </p:sp>
          <p:sp>
            <p:nvSpPr>
              <p:cNvPr id="542965" name="Rectangle 2293"/>
              <p:cNvSpPr>
                <a:spLocks noChangeArrowheads="1"/>
              </p:cNvSpPr>
              <p:nvPr userDrawn="1"/>
            </p:nvSpPr>
            <p:spPr bwMode="auto">
              <a:xfrm>
                <a:off x="5467" y="3637"/>
                <a:ext cx="162" cy="6"/>
              </a:xfrm>
              <a:prstGeom prst="rect">
                <a:avLst/>
              </a:prstGeom>
              <a:solidFill>
                <a:srgbClr val="DFC793"/>
              </a:solidFill>
              <a:ln w="0">
                <a:noFill/>
                <a:miter lim="800000"/>
                <a:headEnd/>
                <a:tailEnd/>
              </a:ln>
            </p:spPr>
            <p:txBody>
              <a:bodyPr/>
              <a:lstStyle/>
              <a:p>
                <a:pPr>
                  <a:defRPr/>
                </a:pPr>
                <a:endParaRPr lang="en-US" dirty="0"/>
              </a:p>
            </p:txBody>
          </p:sp>
          <p:sp>
            <p:nvSpPr>
              <p:cNvPr id="542966" name="Rectangle 2294"/>
              <p:cNvSpPr>
                <a:spLocks noChangeArrowheads="1"/>
              </p:cNvSpPr>
              <p:nvPr userDrawn="1"/>
            </p:nvSpPr>
            <p:spPr bwMode="auto">
              <a:xfrm>
                <a:off x="5758" y="3637"/>
                <a:ext cx="44" cy="6"/>
              </a:xfrm>
              <a:prstGeom prst="rect">
                <a:avLst/>
              </a:prstGeom>
              <a:solidFill>
                <a:srgbClr val="DFC793"/>
              </a:solidFill>
              <a:ln w="0">
                <a:noFill/>
                <a:miter lim="800000"/>
                <a:headEnd/>
                <a:tailEnd/>
              </a:ln>
            </p:spPr>
            <p:txBody>
              <a:bodyPr/>
              <a:lstStyle/>
              <a:p>
                <a:pPr>
                  <a:defRPr/>
                </a:pPr>
                <a:endParaRPr lang="en-US" dirty="0"/>
              </a:p>
            </p:txBody>
          </p:sp>
          <p:sp>
            <p:nvSpPr>
              <p:cNvPr id="542967" name="Rectangle 2295"/>
              <p:cNvSpPr>
                <a:spLocks noChangeArrowheads="1"/>
              </p:cNvSpPr>
              <p:nvPr userDrawn="1"/>
            </p:nvSpPr>
            <p:spPr bwMode="auto">
              <a:xfrm>
                <a:off x="4236" y="3643"/>
                <a:ext cx="61" cy="5"/>
              </a:xfrm>
              <a:prstGeom prst="rect">
                <a:avLst/>
              </a:prstGeom>
              <a:solidFill>
                <a:srgbClr val="DFC793"/>
              </a:solidFill>
              <a:ln w="0">
                <a:noFill/>
                <a:miter lim="800000"/>
                <a:headEnd/>
                <a:tailEnd/>
              </a:ln>
            </p:spPr>
            <p:txBody>
              <a:bodyPr/>
              <a:lstStyle/>
              <a:p>
                <a:pPr>
                  <a:defRPr/>
                </a:pPr>
                <a:endParaRPr lang="en-US" dirty="0"/>
              </a:p>
            </p:txBody>
          </p:sp>
          <p:sp>
            <p:nvSpPr>
              <p:cNvPr id="542968" name="Rectangle 2296"/>
              <p:cNvSpPr>
                <a:spLocks noChangeArrowheads="1"/>
              </p:cNvSpPr>
              <p:nvPr userDrawn="1"/>
            </p:nvSpPr>
            <p:spPr bwMode="auto">
              <a:xfrm>
                <a:off x="4890" y="3643"/>
                <a:ext cx="202" cy="5"/>
              </a:xfrm>
              <a:prstGeom prst="rect">
                <a:avLst/>
              </a:prstGeom>
              <a:solidFill>
                <a:srgbClr val="DFC793"/>
              </a:solidFill>
              <a:ln w="0">
                <a:noFill/>
                <a:miter lim="800000"/>
                <a:headEnd/>
                <a:tailEnd/>
              </a:ln>
            </p:spPr>
            <p:txBody>
              <a:bodyPr/>
              <a:lstStyle/>
              <a:p>
                <a:pPr>
                  <a:defRPr/>
                </a:pPr>
                <a:endParaRPr lang="en-US" dirty="0"/>
              </a:p>
            </p:txBody>
          </p:sp>
          <p:sp>
            <p:nvSpPr>
              <p:cNvPr id="542969" name="Rectangle 2297"/>
              <p:cNvSpPr>
                <a:spLocks noChangeArrowheads="1"/>
              </p:cNvSpPr>
              <p:nvPr userDrawn="1"/>
            </p:nvSpPr>
            <p:spPr bwMode="auto">
              <a:xfrm>
                <a:off x="5271" y="3643"/>
                <a:ext cx="61" cy="5"/>
              </a:xfrm>
              <a:prstGeom prst="rect">
                <a:avLst/>
              </a:prstGeom>
              <a:solidFill>
                <a:srgbClr val="DFC793"/>
              </a:solidFill>
              <a:ln w="0">
                <a:noFill/>
                <a:miter lim="800000"/>
                <a:headEnd/>
                <a:tailEnd/>
              </a:ln>
            </p:spPr>
            <p:txBody>
              <a:bodyPr/>
              <a:lstStyle/>
              <a:p>
                <a:pPr>
                  <a:defRPr/>
                </a:pPr>
                <a:endParaRPr lang="en-US" dirty="0"/>
              </a:p>
            </p:txBody>
          </p:sp>
          <p:sp>
            <p:nvSpPr>
              <p:cNvPr id="542970" name="Rectangle 2298"/>
              <p:cNvSpPr>
                <a:spLocks noChangeArrowheads="1"/>
              </p:cNvSpPr>
              <p:nvPr userDrawn="1"/>
            </p:nvSpPr>
            <p:spPr bwMode="auto">
              <a:xfrm>
                <a:off x="5467" y="3643"/>
                <a:ext cx="162" cy="5"/>
              </a:xfrm>
              <a:prstGeom prst="rect">
                <a:avLst/>
              </a:prstGeom>
              <a:solidFill>
                <a:srgbClr val="DFC793"/>
              </a:solidFill>
              <a:ln w="0">
                <a:noFill/>
                <a:miter lim="800000"/>
                <a:headEnd/>
                <a:tailEnd/>
              </a:ln>
            </p:spPr>
            <p:txBody>
              <a:bodyPr/>
              <a:lstStyle/>
              <a:p>
                <a:pPr>
                  <a:defRPr/>
                </a:pPr>
                <a:endParaRPr lang="en-US" dirty="0"/>
              </a:p>
            </p:txBody>
          </p:sp>
          <p:sp>
            <p:nvSpPr>
              <p:cNvPr id="542971" name="Rectangle 2299"/>
              <p:cNvSpPr>
                <a:spLocks noChangeArrowheads="1"/>
              </p:cNvSpPr>
              <p:nvPr userDrawn="1"/>
            </p:nvSpPr>
            <p:spPr bwMode="auto">
              <a:xfrm>
                <a:off x="5758" y="3643"/>
                <a:ext cx="44" cy="5"/>
              </a:xfrm>
              <a:prstGeom prst="rect">
                <a:avLst/>
              </a:prstGeom>
              <a:solidFill>
                <a:srgbClr val="DFC793"/>
              </a:solidFill>
              <a:ln w="0">
                <a:noFill/>
                <a:miter lim="800000"/>
                <a:headEnd/>
                <a:tailEnd/>
              </a:ln>
            </p:spPr>
            <p:txBody>
              <a:bodyPr/>
              <a:lstStyle/>
              <a:p>
                <a:pPr>
                  <a:defRPr/>
                </a:pPr>
                <a:endParaRPr lang="en-US" dirty="0"/>
              </a:p>
            </p:txBody>
          </p:sp>
          <p:sp>
            <p:nvSpPr>
              <p:cNvPr id="542972" name="Rectangle 2300"/>
              <p:cNvSpPr>
                <a:spLocks noChangeArrowheads="1"/>
              </p:cNvSpPr>
              <p:nvPr userDrawn="1"/>
            </p:nvSpPr>
            <p:spPr bwMode="auto">
              <a:xfrm>
                <a:off x="4241" y="3648"/>
                <a:ext cx="39" cy="6"/>
              </a:xfrm>
              <a:prstGeom prst="rect">
                <a:avLst/>
              </a:prstGeom>
              <a:solidFill>
                <a:srgbClr val="DFC793"/>
              </a:solidFill>
              <a:ln w="0">
                <a:noFill/>
                <a:miter lim="800000"/>
                <a:headEnd/>
                <a:tailEnd/>
              </a:ln>
            </p:spPr>
            <p:txBody>
              <a:bodyPr/>
              <a:lstStyle/>
              <a:p>
                <a:pPr>
                  <a:defRPr/>
                </a:pPr>
                <a:endParaRPr lang="en-US" dirty="0"/>
              </a:p>
            </p:txBody>
          </p:sp>
          <p:sp>
            <p:nvSpPr>
              <p:cNvPr id="542973" name="Rectangle 2301"/>
              <p:cNvSpPr>
                <a:spLocks noChangeArrowheads="1"/>
              </p:cNvSpPr>
              <p:nvPr userDrawn="1"/>
            </p:nvSpPr>
            <p:spPr bwMode="auto">
              <a:xfrm>
                <a:off x="4885" y="3648"/>
                <a:ext cx="201" cy="6"/>
              </a:xfrm>
              <a:prstGeom prst="rect">
                <a:avLst/>
              </a:prstGeom>
              <a:solidFill>
                <a:srgbClr val="DFC793"/>
              </a:solidFill>
              <a:ln w="0">
                <a:noFill/>
                <a:miter lim="800000"/>
                <a:headEnd/>
                <a:tailEnd/>
              </a:ln>
            </p:spPr>
            <p:txBody>
              <a:bodyPr/>
              <a:lstStyle/>
              <a:p>
                <a:pPr>
                  <a:defRPr/>
                </a:pPr>
                <a:endParaRPr lang="en-US" dirty="0"/>
              </a:p>
            </p:txBody>
          </p:sp>
          <p:sp>
            <p:nvSpPr>
              <p:cNvPr id="542974" name="Rectangle 2302"/>
              <p:cNvSpPr>
                <a:spLocks noChangeArrowheads="1"/>
              </p:cNvSpPr>
              <p:nvPr userDrawn="1"/>
            </p:nvSpPr>
            <p:spPr bwMode="auto">
              <a:xfrm>
                <a:off x="5271" y="3648"/>
                <a:ext cx="61" cy="6"/>
              </a:xfrm>
              <a:prstGeom prst="rect">
                <a:avLst/>
              </a:prstGeom>
              <a:solidFill>
                <a:srgbClr val="DFC793"/>
              </a:solidFill>
              <a:ln w="0">
                <a:noFill/>
                <a:miter lim="800000"/>
                <a:headEnd/>
                <a:tailEnd/>
              </a:ln>
            </p:spPr>
            <p:txBody>
              <a:bodyPr/>
              <a:lstStyle/>
              <a:p>
                <a:pPr>
                  <a:defRPr/>
                </a:pPr>
                <a:endParaRPr lang="en-US" dirty="0"/>
              </a:p>
            </p:txBody>
          </p:sp>
          <p:sp>
            <p:nvSpPr>
              <p:cNvPr id="542975" name="Rectangle 2303"/>
              <p:cNvSpPr>
                <a:spLocks noChangeArrowheads="1"/>
              </p:cNvSpPr>
              <p:nvPr userDrawn="1"/>
            </p:nvSpPr>
            <p:spPr bwMode="auto">
              <a:xfrm>
                <a:off x="5472" y="3648"/>
                <a:ext cx="163" cy="6"/>
              </a:xfrm>
              <a:prstGeom prst="rect">
                <a:avLst/>
              </a:prstGeom>
              <a:solidFill>
                <a:srgbClr val="DFC793"/>
              </a:solidFill>
              <a:ln w="0">
                <a:noFill/>
                <a:miter lim="800000"/>
                <a:headEnd/>
                <a:tailEnd/>
              </a:ln>
            </p:spPr>
            <p:txBody>
              <a:bodyPr/>
              <a:lstStyle/>
              <a:p>
                <a:pPr>
                  <a:defRPr/>
                </a:pPr>
                <a:endParaRPr lang="en-US" dirty="0"/>
              </a:p>
            </p:txBody>
          </p:sp>
          <p:sp>
            <p:nvSpPr>
              <p:cNvPr id="542976" name="Rectangle 2304"/>
              <p:cNvSpPr>
                <a:spLocks noChangeArrowheads="1"/>
              </p:cNvSpPr>
              <p:nvPr userDrawn="1"/>
            </p:nvSpPr>
            <p:spPr bwMode="auto">
              <a:xfrm>
                <a:off x="5758" y="3648"/>
                <a:ext cx="44" cy="6"/>
              </a:xfrm>
              <a:prstGeom prst="rect">
                <a:avLst/>
              </a:prstGeom>
              <a:solidFill>
                <a:srgbClr val="DFC793"/>
              </a:solidFill>
              <a:ln w="0">
                <a:noFill/>
                <a:miter lim="800000"/>
                <a:headEnd/>
                <a:tailEnd/>
              </a:ln>
            </p:spPr>
            <p:txBody>
              <a:bodyPr/>
              <a:lstStyle/>
              <a:p>
                <a:pPr>
                  <a:defRPr/>
                </a:pPr>
                <a:endParaRPr lang="en-US" dirty="0"/>
              </a:p>
            </p:txBody>
          </p:sp>
          <p:sp>
            <p:nvSpPr>
              <p:cNvPr id="542977" name="Rectangle 2305"/>
              <p:cNvSpPr>
                <a:spLocks noChangeArrowheads="1"/>
              </p:cNvSpPr>
              <p:nvPr userDrawn="1"/>
            </p:nvSpPr>
            <p:spPr bwMode="auto">
              <a:xfrm>
                <a:off x="4247" y="3654"/>
                <a:ext cx="22" cy="6"/>
              </a:xfrm>
              <a:prstGeom prst="rect">
                <a:avLst/>
              </a:prstGeom>
              <a:solidFill>
                <a:srgbClr val="DFC793"/>
              </a:solidFill>
              <a:ln w="0">
                <a:noFill/>
                <a:miter lim="800000"/>
                <a:headEnd/>
                <a:tailEnd/>
              </a:ln>
            </p:spPr>
            <p:txBody>
              <a:bodyPr/>
              <a:lstStyle/>
              <a:p>
                <a:pPr>
                  <a:defRPr/>
                </a:pPr>
                <a:endParaRPr lang="en-US" dirty="0"/>
              </a:p>
            </p:txBody>
          </p:sp>
          <p:sp>
            <p:nvSpPr>
              <p:cNvPr id="542978" name="Rectangle 2306"/>
              <p:cNvSpPr>
                <a:spLocks noChangeArrowheads="1"/>
              </p:cNvSpPr>
              <p:nvPr userDrawn="1"/>
            </p:nvSpPr>
            <p:spPr bwMode="auto">
              <a:xfrm>
                <a:off x="4885" y="3654"/>
                <a:ext cx="196" cy="6"/>
              </a:xfrm>
              <a:prstGeom prst="rect">
                <a:avLst/>
              </a:prstGeom>
              <a:solidFill>
                <a:srgbClr val="DFC793"/>
              </a:solidFill>
              <a:ln w="0">
                <a:noFill/>
                <a:miter lim="800000"/>
                <a:headEnd/>
                <a:tailEnd/>
              </a:ln>
            </p:spPr>
            <p:txBody>
              <a:bodyPr/>
              <a:lstStyle/>
              <a:p>
                <a:pPr>
                  <a:defRPr/>
                </a:pPr>
                <a:endParaRPr lang="en-US" dirty="0"/>
              </a:p>
            </p:txBody>
          </p:sp>
          <p:sp>
            <p:nvSpPr>
              <p:cNvPr id="542979" name="Rectangle 2307"/>
              <p:cNvSpPr>
                <a:spLocks noChangeArrowheads="1"/>
              </p:cNvSpPr>
              <p:nvPr userDrawn="1"/>
            </p:nvSpPr>
            <p:spPr bwMode="auto">
              <a:xfrm>
                <a:off x="5265" y="3654"/>
                <a:ext cx="67" cy="6"/>
              </a:xfrm>
              <a:prstGeom prst="rect">
                <a:avLst/>
              </a:prstGeom>
              <a:solidFill>
                <a:srgbClr val="DFC793"/>
              </a:solidFill>
              <a:ln w="0">
                <a:noFill/>
                <a:miter lim="800000"/>
                <a:headEnd/>
                <a:tailEnd/>
              </a:ln>
            </p:spPr>
            <p:txBody>
              <a:bodyPr/>
              <a:lstStyle/>
              <a:p>
                <a:pPr>
                  <a:defRPr/>
                </a:pPr>
                <a:endParaRPr lang="en-US" dirty="0"/>
              </a:p>
            </p:txBody>
          </p:sp>
          <p:sp>
            <p:nvSpPr>
              <p:cNvPr id="542980" name="Rectangle 2308"/>
              <p:cNvSpPr>
                <a:spLocks noChangeArrowheads="1"/>
              </p:cNvSpPr>
              <p:nvPr userDrawn="1"/>
            </p:nvSpPr>
            <p:spPr bwMode="auto">
              <a:xfrm>
                <a:off x="5472" y="3654"/>
                <a:ext cx="163" cy="6"/>
              </a:xfrm>
              <a:prstGeom prst="rect">
                <a:avLst/>
              </a:prstGeom>
              <a:solidFill>
                <a:srgbClr val="DFC793"/>
              </a:solidFill>
              <a:ln w="0">
                <a:noFill/>
                <a:miter lim="800000"/>
                <a:headEnd/>
                <a:tailEnd/>
              </a:ln>
            </p:spPr>
            <p:txBody>
              <a:bodyPr/>
              <a:lstStyle/>
              <a:p>
                <a:pPr>
                  <a:defRPr/>
                </a:pPr>
                <a:endParaRPr lang="en-US" dirty="0"/>
              </a:p>
            </p:txBody>
          </p:sp>
          <p:sp>
            <p:nvSpPr>
              <p:cNvPr id="542981" name="Rectangle 2309"/>
              <p:cNvSpPr>
                <a:spLocks noChangeArrowheads="1"/>
              </p:cNvSpPr>
              <p:nvPr userDrawn="1"/>
            </p:nvSpPr>
            <p:spPr bwMode="auto">
              <a:xfrm>
                <a:off x="5758" y="3654"/>
                <a:ext cx="44" cy="6"/>
              </a:xfrm>
              <a:prstGeom prst="rect">
                <a:avLst/>
              </a:prstGeom>
              <a:solidFill>
                <a:srgbClr val="DFC793"/>
              </a:solidFill>
              <a:ln w="0">
                <a:noFill/>
                <a:miter lim="800000"/>
                <a:headEnd/>
                <a:tailEnd/>
              </a:ln>
            </p:spPr>
            <p:txBody>
              <a:bodyPr/>
              <a:lstStyle/>
              <a:p>
                <a:pPr>
                  <a:defRPr/>
                </a:pPr>
                <a:endParaRPr lang="en-US" dirty="0"/>
              </a:p>
            </p:txBody>
          </p:sp>
          <p:sp>
            <p:nvSpPr>
              <p:cNvPr id="542982" name="Rectangle 2310"/>
              <p:cNvSpPr>
                <a:spLocks noChangeArrowheads="1"/>
              </p:cNvSpPr>
              <p:nvPr userDrawn="1"/>
            </p:nvSpPr>
            <p:spPr bwMode="auto">
              <a:xfrm>
                <a:off x="4879" y="3660"/>
                <a:ext cx="196" cy="5"/>
              </a:xfrm>
              <a:prstGeom prst="rect">
                <a:avLst/>
              </a:prstGeom>
              <a:solidFill>
                <a:srgbClr val="DFC793"/>
              </a:solidFill>
              <a:ln w="0">
                <a:noFill/>
                <a:miter lim="800000"/>
                <a:headEnd/>
                <a:tailEnd/>
              </a:ln>
            </p:spPr>
            <p:txBody>
              <a:bodyPr/>
              <a:lstStyle/>
              <a:p>
                <a:pPr>
                  <a:defRPr/>
                </a:pPr>
                <a:endParaRPr lang="en-US" dirty="0"/>
              </a:p>
            </p:txBody>
          </p:sp>
          <p:sp>
            <p:nvSpPr>
              <p:cNvPr id="542983" name="Rectangle 2311"/>
              <p:cNvSpPr>
                <a:spLocks noChangeArrowheads="1"/>
              </p:cNvSpPr>
              <p:nvPr userDrawn="1"/>
            </p:nvSpPr>
            <p:spPr bwMode="auto">
              <a:xfrm>
                <a:off x="5265" y="3660"/>
                <a:ext cx="67" cy="5"/>
              </a:xfrm>
              <a:prstGeom prst="rect">
                <a:avLst/>
              </a:prstGeom>
              <a:solidFill>
                <a:srgbClr val="DFC793"/>
              </a:solidFill>
              <a:ln w="0">
                <a:noFill/>
                <a:miter lim="800000"/>
                <a:headEnd/>
                <a:tailEnd/>
              </a:ln>
            </p:spPr>
            <p:txBody>
              <a:bodyPr/>
              <a:lstStyle/>
              <a:p>
                <a:pPr>
                  <a:defRPr/>
                </a:pPr>
                <a:endParaRPr lang="en-US" dirty="0"/>
              </a:p>
            </p:txBody>
          </p:sp>
          <p:sp>
            <p:nvSpPr>
              <p:cNvPr id="542984" name="Rectangle 2312"/>
              <p:cNvSpPr>
                <a:spLocks noChangeArrowheads="1"/>
              </p:cNvSpPr>
              <p:nvPr userDrawn="1"/>
            </p:nvSpPr>
            <p:spPr bwMode="auto">
              <a:xfrm>
                <a:off x="5472" y="3660"/>
                <a:ext cx="163" cy="5"/>
              </a:xfrm>
              <a:prstGeom prst="rect">
                <a:avLst/>
              </a:prstGeom>
              <a:solidFill>
                <a:srgbClr val="DFC793"/>
              </a:solidFill>
              <a:ln w="0">
                <a:noFill/>
                <a:miter lim="800000"/>
                <a:headEnd/>
                <a:tailEnd/>
              </a:ln>
            </p:spPr>
            <p:txBody>
              <a:bodyPr/>
              <a:lstStyle/>
              <a:p>
                <a:pPr>
                  <a:defRPr/>
                </a:pPr>
                <a:endParaRPr lang="en-US" dirty="0"/>
              </a:p>
            </p:txBody>
          </p:sp>
          <p:sp>
            <p:nvSpPr>
              <p:cNvPr id="542985" name="Rectangle 2313"/>
              <p:cNvSpPr>
                <a:spLocks noChangeArrowheads="1"/>
              </p:cNvSpPr>
              <p:nvPr userDrawn="1"/>
            </p:nvSpPr>
            <p:spPr bwMode="auto">
              <a:xfrm>
                <a:off x="5758" y="3660"/>
                <a:ext cx="44" cy="5"/>
              </a:xfrm>
              <a:prstGeom prst="rect">
                <a:avLst/>
              </a:prstGeom>
              <a:solidFill>
                <a:srgbClr val="DFC793"/>
              </a:solidFill>
              <a:ln w="0">
                <a:noFill/>
                <a:miter lim="800000"/>
                <a:headEnd/>
                <a:tailEnd/>
              </a:ln>
            </p:spPr>
            <p:txBody>
              <a:bodyPr/>
              <a:lstStyle/>
              <a:p>
                <a:pPr>
                  <a:defRPr/>
                </a:pPr>
                <a:endParaRPr lang="en-US" dirty="0"/>
              </a:p>
            </p:txBody>
          </p:sp>
          <p:sp>
            <p:nvSpPr>
              <p:cNvPr id="542986" name="Rectangle 2314"/>
              <p:cNvSpPr>
                <a:spLocks noChangeArrowheads="1"/>
              </p:cNvSpPr>
              <p:nvPr userDrawn="1"/>
            </p:nvSpPr>
            <p:spPr bwMode="auto">
              <a:xfrm>
                <a:off x="4874" y="3665"/>
                <a:ext cx="195" cy="6"/>
              </a:xfrm>
              <a:prstGeom prst="rect">
                <a:avLst/>
              </a:prstGeom>
              <a:solidFill>
                <a:srgbClr val="DFC793"/>
              </a:solidFill>
              <a:ln w="0">
                <a:noFill/>
                <a:miter lim="800000"/>
                <a:headEnd/>
                <a:tailEnd/>
              </a:ln>
            </p:spPr>
            <p:txBody>
              <a:bodyPr/>
              <a:lstStyle/>
              <a:p>
                <a:pPr>
                  <a:defRPr/>
                </a:pPr>
                <a:endParaRPr lang="en-US" dirty="0"/>
              </a:p>
            </p:txBody>
          </p:sp>
          <p:sp>
            <p:nvSpPr>
              <p:cNvPr id="542987" name="Rectangle 2315"/>
              <p:cNvSpPr>
                <a:spLocks noChangeArrowheads="1"/>
              </p:cNvSpPr>
              <p:nvPr userDrawn="1"/>
            </p:nvSpPr>
            <p:spPr bwMode="auto">
              <a:xfrm>
                <a:off x="5265" y="3665"/>
                <a:ext cx="67" cy="6"/>
              </a:xfrm>
              <a:prstGeom prst="rect">
                <a:avLst/>
              </a:prstGeom>
              <a:solidFill>
                <a:srgbClr val="DFC793"/>
              </a:solidFill>
              <a:ln w="0">
                <a:noFill/>
                <a:miter lim="800000"/>
                <a:headEnd/>
                <a:tailEnd/>
              </a:ln>
            </p:spPr>
            <p:txBody>
              <a:bodyPr/>
              <a:lstStyle/>
              <a:p>
                <a:pPr>
                  <a:defRPr/>
                </a:pPr>
                <a:endParaRPr lang="en-US" dirty="0"/>
              </a:p>
            </p:txBody>
          </p:sp>
          <p:sp>
            <p:nvSpPr>
              <p:cNvPr id="542988" name="Rectangle 2316"/>
              <p:cNvSpPr>
                <a:spLocks noChangeArrowheads="1"/>
              </p:cNvSpPr>
              <p:nvPr userDrawn="1"/>
            </p:nvSpPr>
            <p:spPr bwMode="auto">
              <a:xfrm>
                <a:off x="5478" y="3665"/>
                <a:ext cx="162" cy="6"/>
              </a:xfrm>
              <a:prstGeom prst="rect">
                <a:avLst/>
              </a:prstGeom>
              <a:solidFill>
                <a:srgbClr val="DFC793"/>
              </a:solidFill>
              <a:ln w="0">
                <a:noFill/>
                <a:miter lim="800000"/>
                <a:headEnd/>
                <a:tailEnd/>
              </a:ln>
            </p:spPr>
            <p:txBody>
              <a:bodyPr/>
              <a:lstStyle/>
              <a:p>
                <a:pPr>
                  <a:defRPr/>
                </a:pPr>
                <a:endParaRPr lang="en-US" dirty="0"/>
              </a:p>
            </p:txBody>
          </p:sp>
          <p:sp>
            <p:nvSpPr>
              <p:cNvPr id="542989" name="Rectangle 2317"/>
              <p:cNvSpPr>
                <a:spLocks noChangeArrowheads="1"/>
              </p:cNvSpPr>
              <p:nvPr userDrawn="1"/>
            </p:nvSpPr>
            <p:spPr bwMode="auto">
              <a:xfrm>
                <a:off x="5758" y="3665"/>
                <a:ext cx="44" cy="6"/>
              </a:xfrm>
              <a:prstGeom prst="rect">
                <a:avLst/>
              </a:prstGeom>
              <a:solidFill>
                <a:srgbClr val="DFC793"/>
              </a:solidFill>
              <a:ln w="0">
                <a:noFill/>
                <a:miter lim="800000"/>
                <a:headEnd/>
                <a:tailEnd/>
              </a:ln>
            </p:spPr>
            <p:txBody>
              <a:bodyPr/>
              <a:lstStyle/>
              <a:p>
                <a:pPr>
                  <a:defRPr/>
                </a:pPr>
                <a:endParaRPr lang="en-US" dirty="0"/>
              </a:p>
            </p:txBody>
          </p:sp>
          <p:sp>
            <p:nvSpPr>
              <p:cNvPr id="542990" name="Rectangle 2318"/>
              <p:cNvSpPr>
                <a:spLocks noChangeArrowheads="1"/>
              </p:cNvSpPr>
              <p:nvPr userDrawn="1"/>
            </p:nvSpPr>
            <p:spPr bwMode="auto">
              <a:xfrm>
                <a:off x="4868" y="3671"/>
                <a:ext cx="201" cy="5"/>
              </a:xfrm>
              <a:prstGeom prst="rect">
                <a:avLst/>
              </a:prstGeom>
              <a:solidFill>
                <a:srgbClr val="DFC793"/>
              </a:solidFill>
              <a:ln w="0">
                <a:noFill/>
                <a:miter lim="800000"/>
                <a:headEnd/>
                <a:tailEnd/>
              </a:ln>
            </p:spPr>
            <p:txBody>
              <a:bodyPr/>
              <a:lstStyle/>
              <a:p>
                <a:pPr>
                  <a:defRPr/>
                </a:pPr>
                <a:endParaRPr lang="en-US" dirty="0"/>
              </a:p>
            </p:txBody>
          </p:sp>
          <p:sp>
            <p:nvSpPr>
              <p:cNvPr id="542991" name="Rectangle 2319"/>
              <p:cNvSpPr>
                <a:spLocks noChangeArrowheads="1"/>
              </p:cNvSpPr>
              <p:nvPr userDrawn="1"/>
            </p:nvSpPr>
            <p:spPr bwMode="auto">
              <a:xfrm>
                <a:off x="5265" y="3671"/>
                <a:ext cx="62" cy="5"/>
              </a:xfrm>
              <a:prstGeom prst="rect">
                <a:avLst/>
              </a:prstGeom>
              <a:solidFill>
                <a:srgbClr val="DFC793"/>
              </a:solidFill>
              <a:ln w="0">
                <a:noFill/>
                <a:miter lim="800000"/>
                <a:headEnd/>
                <a:tailEnd/>
              </a:ln>
            </p:spPr>
            <p:txBody>
              <a:bodyPr/>
              <a:lstStyle/>
              <a:p>
                <a:pPr>
                  <a:defRPr/>
                </a:pPr>
                <a:endParaRPr lang="en-US" dirty="0"/>
              </a:p>
            </p:txBody>
          </p:sp>
          <p:sp>
            <p:nvSpPr>
              <p:cNvPr id="542992" name="Rectangle 2320"/>
              <p:cNvSpPr>
                <a:spLocks noChangeArrowheads="1"/>
              </p:cNvSpPr>
              <p:nvPr userDrawn="1"/>
            </p:nvSpPr>
            <p:spPr bwMode="auto">
              <a:xfrm>
                <a:off x="5478" y="3671"/>
                <a:ext cx="162" cy="5"/>
              </a:xfrm>
              <a:prstGeom prst="rect">
                <a:avLst/>
              </a:prstGeom>
              <a:solidFill>
                <a:srgbClr val="DFC793"/>
              </a:solidFill>
              <a:ln w="0">
                <a:noFill/>
                <a:miter lim="800000"/>
                <a:headEnd/>
                <a:tailEnd/>
              </a:ln>
            </p:spPr>
            <p:txBody>
              <a:bodyPr/>
              <a:lstStyle/>
              <a:p>
                <a:pPr>
                  <a:defRPr/>
                </a:pPr>
                <a:endParaRPr lang="en-US" dirty="0"/>
              </a:p>
            </p:txBody>
          </p:sp>
          <p:sp>
            <p:nvSpPr>
              <p:cNvPr id="542993" name="Rectangle 2321"/>
              <p:cNvSpPr>
                <a:spLocks noChangeArrowheads="1"/>
              </p:cNvSpPr>
              <p:nvPr userDrawn="1"/>
            </p:nvSpPr>
            <p:spPr bwMode="auto">
              <a:xfrm>
                <a:off x="5758" y="3671"/>
                <a:ext cx="44" cy="5"/>
              </a:xfrm>
              <a:prstGeom prst="rect">
                <a:avLst/>
              </a:prstGeom>
              <a:solidFill>
                <a:srgbClr val="DFC793"/>
              </a:solidFill>
              <a:ln w="0">
                <a:noFill/>
                <a:miter lim="800000"/>
                <a:headEnd/>
                <a:tailEnd/>
              </a:ln>
            </p:spPr>
            <p:txBody>
              <a:bodyPr/>
              <a:lstStyle/>
              <a:p>
                <a:pPr>
                  <a:defRPr/>
                </a:pPr>
                <a:endParaRPr lang="en-US" dirty="0"/>
              </a:p>
            </p:txBody>
          </p:sp>
          <p:sp>
            <p:nvSpPr>
              <p:cNvPr id="542994" name="Rectangle 2322"/>
              <p:cNvSpPr>
                <a:spLocks noChangeArrowheads="1"/>
              </p:cNvSpPr>
              <p:nvPr userDrawn="1"/>
            </p:nvSpPr>
            <p:spPr bwMode="auto">
              <a:xfrm>
                <a:off x="4862" y="3676"/>
                <a:ext cx="202" cy="6"/>
              </a:xfrm>
              <a:prstGeom prst="rect">
                <a:avLst/>
              </a:prstGeom>
              <a:solidFill>
                <a:srgbClr val="DFC793"/>
              </a:solidFill>
              <a:ln w="0">
                <a:noFill/>
                <a:miter lim="800000"/>
                <a:headEnd/>
                <a:tailEnd/>
              </a:ln>
            </p:spPr>
            <p:txBody>
              <a:bodyPr/>
              <a:lstStyle/>
              <a:p>
                <a:pPr>
                  <a:defRPr/>
                </a:pPr>
                <a:endParaRPr lang="en-US" dirty="0"/>
              </a:p>
            </p:txBody>
          </p:sp>
          <p:sp>
            <p:nvSpPr>
              <p:cNvPr id="542995" name="Rectangle 2323"/>
              <p:cNvSpPr>
                <a:spLocks noChangeArrowheads="1"/>
              </p:cNvSpPr>
              <p:nvPr userDrawn="1"/>
            </p:nvSpPr>
            <p:spPr bwMode="auto">
              <a:xfrm>
                <a:off x="5265" y="3676"/>
                <a:ext cx="62" cy="6"/>
              </a:xfrm>
              <a:prstGeom prst="rect">
                <a:avLst/>
              </a:prstGeom>
              <a:solidFill>
                <a:srgbClr val="DFC793"/>
              </a:solidFill>
              <a:ln w="0">
                <a:noFill/>
                <a:miter lim="800000"/>
                <a:headEnd/>
                <a:tailEnd/>
              </a:ln>
            </p:spPr>
            <p:txBody>
              <a:bodyPr/>
              <a:lstStyle/>
              <a:p>
                <a:pPr>
                  <a:defRPr/>
                </a:pPr>
                <a:endParaRPr lang="en-US" dirty="0"/>
              </a:p>
            </p:txBody>
          </p:sp>
          <p:sp>
            <p:nvSpPr>
              <p:cNvPr id="542996" name="Rectangle 2324"/>
              <p:cNvSpPr>
                <a:spLocks noChangeArrowheads="1"/>
              </p:cNvSpPr>
              <p:nvPr userDrawn="1"/>
            </p:nvSpPr>
            <p:spPr bwMode="auto">
              <a:xfrm>
                <a:off x="5483" y="3676"/>
                <a:ext cx="163" cy="6"/>
              </a:xfrm>
              <a:prstGeom prst="rect">
                <a:avLst/>
              </a:prstGeom>
              <a:solidFill>
                <a:srgbClr val="DFC793"/>
              </a:solidFill>
              <a:ln w="0">
                <a:noFill/>
                <a:miter lim="800000"/>
                <a:headEnd/>
                <a:tailEnd/>
              </a:ln>
            </p:spPr>
            <p:txBody>
              <a:bodyPr/>
              <a:lstStyle/>
              <a:p>
                <a:pPr>
                  <a:defRPr/>
                </a:pPr>
                <a:endParaRPr lang="en-US" dirty="0"/>
              </a:p>
            </p:txBody>
          </p:sp>
          <p:sp>
            <p:nvSpPr>
              <p:cNvPr id="542997" name="Rectangle 2325"/>
              <p:cNvSpPr>
                <a:spLocks noChangeArrowheads="1"/>
              </p:cNvSpPr>
              <p:nvPr userDrawn="1"/>
            </p:nvSpPr>
            <p:spPr bwMode="auto">
              <a:xfrm>
                <a:off x="5758" y="3676"/>
                <a:ext cx="44" cy="6"/>
              </a:xfrm>
              <a:prstGeom prst="rect">
                <a:avLst/>
              </a:prstGeom>
              <a:solidFill>
                <a:srgbClr val="DFC793"/>
              </a:solidFill>
              <a:ln w="0">
                <a:noFill/>
                <a:miter lim="800000"/>
                <a:headEnd/>
                <a:tailEnd/>
              </a:ln>
            </p:spPr>
            <p:txBody>
              <a:bodyPr/>
              <a:lstStyle/>
              <a:p>
                <a:pPr>
                  <a:defRPr/>
                </a:pPr>
                <a:endParaRPr lang="en-US" dirty="0"/>
              </a:p>
            </p:txBody>
          </p:sp>
          <p:sp>
            <p:nvSpPr>
              <p:cNvPr id="542998" name="Rectangle 2326"/>
              <p:cNvSpPr>
                <a:spLocks noChangeArrowheads="1"/>
              </p:cNvSpPr>
              <p:nvPr userDrawn="1"/>
            </p:nvSpPr>
            <p:spPr bwMode="auto">
              <a:xfrm>
                <a:off x="4857" y="3682"/>
                <a:ext cx="201" cy="6"/>
              </a:xfrm>
              <a:prstGeom prst="rect">
                <a:avLst/>
              </a:prstGeom>
              <a:solidFill>
                <a:srgbClr val="DFC793"/>
              </a:solidFill>
              <a:ln w="0">
                <a:noFill/>
                <a:miter lim="800000"/>
                <a:headEnd/>
                <a:tailEnd/>
              </a:ln>
            </p:spPr>
            <p:txBody>
              <a:bodyPr/>
              <a:lstStyle/>
              <a:p>
                <a:pPr>
                  <a:defRPr/>
                </a:pPr>
                <a:endParaRPr lang="en-US" dirty="0"/>
              </a:p>
            </p:txBody>
          </p:sp>
          <p:sp>
            <p:nvSpPr>
              <p:cNvPr id="542999" name="Rectangle 2327"/>
              <p:cNvSpPr>
                <a:spLocks noChangeArrowheads="1"/>
              </p:cNvSpPr>
              <p:nvPr userDrawn="1"/>
            </p:nvSpPr>
            <p:spPr bwMode="auto">
              <a:xfrm>
                <a:off x="5265" y="3682"/>
                <a:ext cx="62" cy="6"/>
              </a:xfrm>
              <a:prstGeom prst="rect">
                <a:avLst/>
              </a:prstGeom>
              <a:solidFill>
                <a:srgbClr val="DFC793"/>
              </a:solidFill>
              <a:ln w="0">
                <a:noFill/>
                <a:miter lim="800000"/>
                <a:headEnd/>
                <a:tailEnd/>
              </a:ln>
            </p:spPr>
            <p:txBody>
              <a:bodyPr/>
              <a:lstStyle/>
              <a:p>
                <a:pPr>
                  <a:defRPr/>
                </a:pPr>
                <a:endParaRPr lang="en-US" dirty="0"/>
              </a:p>
            </p:txBody>
          </p:sp>
          <p:sp>
            <p:nvSpPr>
              <p:cNvPr id="543000" name="Rectangle 2328"/>
              <p:cNvSpPr>
                <a:spLocks noChangeArrowheads="1"/>
              </p:cNvSpPr>
              <p:nvPr userDrawn="1"/>
            </p:nvSpPr>
            <p:spPr bwMode="auto">
              <a:xfrm>
                <a:off x="5483" y="3682"/>
                <a:ext cx="163" cy="6"/>
              </a:xfrm>
              <a:prstGeom prst="rect">
                <a:avLst/>
              </a:prstGeom>
              <a:solidFill>
                <a:srgbClr val="DFC793"/>
              </a:solidFill>
              <a:ln w="0">
                <a:noFill/>
                <a:miter lim="800000"/>
                <a:headEnd/>
                <a:tailEnd/>
              </a:ln>
            </p:spPr>
            <p:txBody>
              <a:bodyPr/>
              <a:lstStyle/>
              <a:p>
                <a:pPr>
                  <a:defRPr/>
                </a:pPr>
                <a:endParaRPr lang="en-US" dirty="0"/>
              </a:p>
            </p:txBody>
          </p:sp>
          <p:sp>
            <p:nvSpPr>
              <p:cNvPr id="543001" name="Rectangle 2329"/>
              <p:cNvSpPr>
                <a:spLocks noChangeArrowheads="1"/>
              </p:cNvSpPr>
              <p:nvPr userDrawn="1"/>
            </p:nvSpPr>
            <p:spPr bwMode="auto">
              <a:xfrm>
                <a:off x="5758" y="3682"/>
                <a:ext cx="44" cy="6"/>
              </a:xfrm>
              <a:prstGeom prst="rect">
                <a:avLst/>
              </a:prstGeom>
              <a:solidFill>
                <a:srgbClr val="DFC793"/>
              </a:solidFill>
              <a:ln w="0">
                <a:noFill/>
                <a:miter lim="800000"/>
                <a:headEnd/>
                <a:tailEnd/>
              </a:ln>
            </p:spPr>
            <p:txBody>
              <a:bodyPr/>
              <a:lstStyle/>
              <a:p>
                <a:pPr>
                  <a:defRPr/>
                </a:pPr>
                <a:endParaRPr lang="en-US" dirty="0"/>
              </a:p>
            </p:txBody>
          </p:sp>
          <p:sp>
            <p:nvSpPr>
              <p:cNvPr id="543002" name="Rectangle 2330"/>
              <p:cNvSpPr>
                <a:spLocks noChangeArrowheads="1"/>
              </p:cNvSpPr>
              <p:nvPr userDrawn="1"/>
            </p:nvSpPr>
            <p:spPr bwMode="auto">
              <a:xfrm>
                <a:off x="4851" y="3688"/>
                <a:ext cx="202" cy="5"/>
              </a:xfrm>
              <a:prstGeom prst="rect">
                <a:avLst/>
              </a:prstGeom>
              <a:solidFill>
                <a:srgbClr val="DFC793"/>
              </a:solidFill>
              <a:ln w="0">
                <a:noFill/>
                <a:miter lim="800000"/>
                <a:headEnd/>
                <a:tailEnd/>
              </a:ln>
            </p:spPr>
            <p:txBody>
              <a:bodyPr/>
              <a:lstStyle/>
              <a:p>
                <a:pPr>
                  <a:defRPr/>
                </a:pPr>
                <a:endParaRPr lang="en-US" dirty="0"/>
              </a:p>
            </p:txBody>
          </p:sp>
          <p:sp>
            <p:nvSpPr>
              <p:cNvPr id="543003" name="Rectangle 2331"/>
              <p:cNvSpPr>
                <a:spLocks noChangeArrowheads="1"/>
              </p:cNvSpPr>
              <p:nvPr userDrawn="1"/>
            </p:nvSpPr>
            <p:spPr bwMode="auto">
              <a:xfrm>
                <a:off x="5265" y="3688"/>
                <a:ext cx="62" cy="5"/>
              </a:xfrm>
              <a:prstGeom prst="rect">
                <a:avLst/>
              </a:prstGeom>
              <a:solidFill>
                <a:srgbClr val="DFC793"/>
              </a:solidFill>
              <a:ln w="0">
                <a:noFill/>
                <a:miter lim="800000"/>
                <a:headEnd/>
                <a:tailEnd/>
              </a:ln>
            </p:spPr>
            <p:txBody>
              <a:bodyPr/>
              <a:lstStyle/>
              <a:p>
                <a:pPr>
                  <a:defRPr/>
                </a:pPr>
                <a:endParaRPr lang="en-US" dirty="0"/>
              </a:p>
            </p:txBody>
          </p:sp>
          <p:sp>
            <p:nvSpPr>
              <p:cNvPr id="543004" name="Rectangle 2332"/>
              <p:cNvSpPr>
                <a:spLocks noChangeArrowheads="1"/>
              </p:cNvSpPr>
              <p:nvPr userDrawn="1"/>
            </p:nvSpPr>
            <p:spPr bwMode="auto">
              <a:xfrm>
                <a:off x="5483" y="3688"/>
                <a:ext cx="163" cy="5"/>
              </a:xfrm>
              <a:prstGeom prst="rect">
                <a:avLst/>
              </a:prstGeom>
              <a:solidFill>
                <a:srgbClr val="DFC793"/>
              </a:solidFill>
              <a:ln w="0">
                <a:noFill/>
                <a:miter lim="800000"/>
                <a:headEnd/>
                <a:tailEnd/>
              </a:ln>
            </p:spPr>
            <p:txBody>
              <a:bodyPr/>
              <a:lstStyle/>
              <a:p>
                <a:pPr>
                  <a:defRPr/>
                </a:pPr>
                <a:endParaRPr lang="en-US" dirty="0"/>
              </a:p>
            </p:txBody>
          </p:sp>
          <p:sp>
            <p:nvSpPr>
              <p:cNvPr id="543005" name="Rectangle 2333"/>
              <p:cNvSpPr>
                <a:spLocks noChangeArrowheads="1"/>
              </p:cNvSpPr>
              <p:nvPr userDrawn="1"/>
            </p:nvSpPr>
            <p:spPr bwMode="auto">
              <a:xfrm>
                <a:off x="5758" y="3688"/>
                <a:ext cx="44" cy="5"/>
              </a:xfrm>
              <a:prstGeom prst="rect">
                <a:avLst/>
              </a:prstGeom>
              <a:solidFill>
                <a:srgbClr val="DFC793"/>
              </a:solidFill>
              <a:ln w="0">
                <a:noFill/>
                <a:miter lim="800000"/>
                <a:headEnd/>
                <a:tailEnd/>
              </a:ln>
            </p:spPr>
            <p:txBody>
              <a:bodyPr/>
              <a:lstStyle/>
              <a:p>
                <a:pPr>
                  <a:defRPr/>
                </a:pPr>
                <a:endParaRPr lang="en-US" dirty="0"/>
              </a:p>
            </p:txBody>
          </p:sp>
          <p:sp>
            <p:nvSpPr>
              <p:cNvPr id="543006" name="Rectangle 2334"/>
              <p:cNvSpPr>
                <a:spLocks noChangeArrowheads="1"/>
              </p:cNvSpPr>
              <p:nvPr userDrawn="1"/>
            </p:nvSpPr>
            <p:spPr bwMode="auto">
              <a:xfrm>
                <a:off x="4851" y="3693"/>
                <a:ext cx="196" cy="6"/>
              </a:xfrm>
              <a:prstGeom prst="rect">
                <a:avLst/>
              </a:prstGeom>
              <a:solidFill>
                <a:srgbClr val="DFC793"/>
              </a:solidFill>
              <a:ln w="0">
                <a:noFill/>
                <a:miter lim="800000"/>
                <a:headEnd/>
                <a:tailEnd/>
              </a:ln>
            </p:spPr>
            <p:txBody>
              <a:bodyPr/>
              <a:lstStyle/>
              <a:p>
                <a:pPr>
                  <a:defRPr/>
                </a:pPr>
                <a:endParaRPr lang="en-US" dirty="0"/>
              </a:p>
            </p:txBody>
          </p:sp>
          <p:sp>
            <p:nvSpPr>
              <p:cNvPr id="543007" name="Rectangle 2335"/>
              <p:cNvSpPr>
                <a:spLocks noChangeArrowheads="1"/>
              </p:cNvSpPr>
              <p:nvPr userDrawn="1"/>
            </p:nvSpPr>
            <p:spPr bwMode="auto">
              <a:xfrm>
                <a:off x="5265" y="3693"/>
                <a:ext cx="62" cy="6"/>
              </a:xfrm>
              <a:prstGeom prst="rect">
                <a:avLst/>
              </a:prstGeom>
              <a:solidFill>
                <a:srgbClr val="DFC793"/>
              </a:solidFill>
              <a:ln w="0">
                <a:noFill/>
                <a:miter lim="800000"/>
                <a:headEnd/>
                <a:tailEnd/>
              </a:ln>
            </p:spPr>
            <p:txBody>
              <a:bodyPr/>
              <a:lstStyle/>
              <a:p>
                <a:pPr>
                  <a:defRPr/>
                </a:pPr>
                <a:endParaRPr lang="en-US" dirty="0"/>
              </a:p>
            </p:txBody>
          </p:sp>
          <p:sp>
            <p:nvSpPr>
              <p:cNvPr id="543008" name="Rectangle 2336"/>
              <p:cNvSpPr>
                <a:spLocks noChangeArrowheads="1"/>
              </p:cNvSpPr>
              <p:nvPr userDrawn="1"/>
            </p:nvSpPr>
            <p:spPr bwMode="auto">
              <a:xfrm>
                <a:off x="5489" y="3693"/>
                <a:ext cx="162" cy="6"/>
              </a:xfrm>
              <a:prstGeom prst="rect">
                <a:avLst/>
              </a:prstGeom>
              <a:solidFill>
                <a:srgbClr val="DFC793"/>
              </a:solidFill>
              <a:ln w="0">
                <a:noFill/>
                <a:miter lim="800000"/>
                <a:headEnd/>
                <a:tailEnd/>
              </a:ln>
            </p:spPr>
            <p:txBody>
              <a:bodyPr/>
              <a:lstStyle/>
              <a:p>
                <a:pPr>
                  <a:defRPr/>
                </a:pPr>
                <a:endParaRPr lang="en-US" dirty="0"/>
              </a:p>
            </p:txBody>
          </p:sp>
          <p:sp>
            <p:nvSpPr>
              <p:cNvPr id="543009" name="Rectangle 2337"/>
              <p:cNvSpPr>
                <a:spLocks noChangeArrowheads="1"/>
              </p:cNvSpPr>
              <p:nvPr userDrawn="1"/>
            </p:nvSpPr>
            <p:spPr bwMode="auto">
              <a:xfrm>
                <a:off x="5758" y="3693"/>
                <a:ext cx="44" cy="6"/>
              </a:xfrm>
              <a:prstGeom prst="rect">
                <a:avLst/>
              </a:prstGeom>
              <a:solidFill>
                <a:srgbClr val="DFC793"/>
              </a:solidFill>
              <a:ln w="0">
                <a:noFill/>
                <a:miter lim="800000"/>
                <a:headEnd/>
                <a:tailEnd/>
              </a:ln>
            </p:spPr>
            <p:txBody>
              <a:bodyPr/>
              <a:lstStyle/>
              <a:p>
                <a:pPr>
                  <a:defRPr/>
                </a:pPr>
                <a:endParaRPr lang="en-US" dirty="0"/>
              </a:p>
            </p:txBody>
          </p:sp>
          <p:sp>
            <p:nvSpPr>
              <p:cNvPr id="543010" name="Rectangle 2338"/>
              <p:cNvSpPr>
                <a:spLocks noChangeArrowheads="1"/>
              </p:cNvSpPr>
              <p:nvPr userDrawn="1"/>
            </p:nvSpPr>
            <p:spPr bwMode="auto">
              <a:xfrm>
                <a:off x="4846" y="3699"/>
                <a:ext cx="195" cy="5"/>
              </a:xfrm>
              <a:prstGeom prst="rect">
                <a:avLst/>
              </a:prstGeom>
              <a:solidFill>
                <a:srgbClr val="DFC793"/>
              </a:solidFill>
              <a:ln w="0">
                <a:noFill/>
                <a:miter lim="800000"/>
                <a:headEnd/>
                <a:tailEnd/>
              </a:ln>
            </p:spPr>
            <p:txBody>
              <a:bodyPr/>
              <a:lstStyle/>
              <a:p>
                <a:pPr>
                  <a:defRPr/>
                </a:pPr>
                <a:endParaRPr lang="en-US" dirty="0"/>
              </a:p>
            </p:txBody>
          </p:sp>
          <p:sp>
            <p:nvSpPr>
              <p:cNvPr id="543011" name="Rectangle 2339"/>
              <p:cNvSpPr>
                <a:spLocks noChangeArrowheads="1"/>
              </p:cNvSpPr>
              <p:nvPr userDrawn="1"/>
            </p:nvSpPr>
            <p:spPr bwMode="auto">
              <a:xfrm>
                <a:off x="5265" y="3699"/>
                <a:ext cx="62" cy="5"/>
              </a:xfrm>
              <a:prstGeom prst="rect">
                <a:avLst/>
              </a:prstGeom>
              <a:solidFill>
                <a:srgbClr val="DFC793"/>
              </a:solidFill>
              <a:ln w="0">
                <a:noFill/>
                <a:miter lim="800000"/>
                <a:headEnd/>
                <a:tailEnd/>
              </a:ln>
            </p:spPr>
            <p:txBody>
              <a:bodyPr/>
              <a:lstStyle/>
              <a:p>
                <a:pPr>
                  <a:defRPr/>
                </a:pPr>
                <a:endParaRPr lang="en-US" dirty="0"/>
              </a:p>
            </p:txBody>
          </p:sp>
          <p:sp>
            <p:nvSpPr>
              <p:cNvPr id="543012" name="Rectangle 2340"/>
              <p:cNvSpPr>
                <a:spLocks noChangeArrowheads="1"/>
              </p:cNvSpPr>
              <p:nvPr userDrawn="1"/>
            </p:nvSpPr>
            <p:spPr bwMode="auto">
              <a:xfrm>
                <a:off x="5489" y="3699"/>
                <a:ext cx="162" cy="5"/>
              </a:xfrm>
              <a:prstGeom prst="rect">
                <a:avLst/>
              </a:prstGeom>
              <a:solidFill>
                <a:srgbClr val="DFC793"/>
              </a:solidFill>
              <a:ln w="0">
                <a:noFill/>
                <a:miter lim="800000"/>
                <a:headEnd/>
                <a:tailEnd/>
              </a:ln>
            </p:spPr>
            <p:txBody>
              <a:bodyPr/>
              <a:lstStyle/>
              <a:p>
                <a:pPr>
                  <a:defRPr/>
                </a:pPr>
                <a:endParaRPr lang="en-US" dirty="0"/>
              </a:p>
            </p:txBody>
          </p:sp>
          <p:sp>
            <p:nvSpPr>
              <p:cNvPr id="543013" name="Rectangle 2341"/>
              <p:cNvSpPr>
                <a:spLocks noChangeArrowheads="1"/>
              </p:cNvSpPr>
              <p:nvPr userDrawn="1"/>
            </p:nvSpPr>
            <p:spPr bwMode="auto">
              <a:xfrm>
                <a:off x="5758" y="3699"/>
                <a:ext cx="44" cy="5"/>
              </a:xfrm>
              <a:prstGeom prst="rect">
                <a:avLst/>
              </a:prstGeom>
              <a:solidFill>
                <a:srgbClr val="DFC793"/>
              </a:solidFill>
              <a:ln w="0">
                <a:noFill/>
                <a:miter lim="800000"/>
                <a:headEnd/>
                <a:tailEnd/>
              </a:ln>
            </p:spPr>
            <p:txBody>
              <a:bodyPr/>
              <a:lstStyle/>
              <a:p>
                <a:pPr>
                  <a:defRPr/>
                </a:pPr>
                <a:endParaRPr lang="en-US" dirty="0"/>
              </a:p>
            </p:txBody>
          </p:sp>
          <p:sp>
            <p:nvSpPr>
              <p:cNvPr id="543014" name="Rectangle 2342"/>
              <p:cNvSpPr>
                <a:spLocks noChangeArrowheads="1"/>
              </p:cNvSpPr>
              <p:nvPr userDrawn="1"/>
            </p:nvSpPr>
            <p:spPr bwMode="auto">
              <a:xfrm>
                <a:off x="4840" y="3704"/>
                <a:ext cx="196" cy="6"/>
              </a:xfrm>
              <a:prstGeom prst="rect">
                <a:avLst/>
              </a:prstGeom>
              <a:solidFill>
                <a:srgbClr val="DFC793"/>
              </a:solidFill>
              <a:ln w="0">
                <a:noFill/>
                <a:miter lim="800000"/>
                <a:headEnd/>
                <a:tailEnd/>
              </a:ln>
            </p:spPr>
            <p:txBody>
              <a:bodyPr/>
              <a:lstStyle/>
              <a:p>
                <a:pPr>
                  <a:defRPr/>
                </a:pPr>
                <a:endParaRPr lang="en-US" dirty="0"/>
              </a:p>
            </p:txBody>
          </p:sp>
          <p:sp>
            <p:nvSpPr>
              <p:cNvPr id="543015" name="Rectangle 2343"/>
              <p:cNvSpPr>
                <a:spLocks noChangeArrowheads="1"/>
              </p:cNvSpPr>
              <p:nvPr userDrawn="1"/>
            </p:nvSpPr>
            <p:spPr bwMode="auto">
              <a:xfrm>
                <a:off x="5265" y="3704"/>
                <a:ext cx="62" cy="6"/>
              </a:xfrm>
              <a:prstGeom prst="rect">
                <a:avLst/>
              </a:prstGeom>
              <a:solidFill>
                <a:srgbClr val="DFC793"/>
              </a:solidFill>
              <a:ln w="0">
                <a:noFill/>
                <a:miter lim="800000"/>
                <a:headEnd/>
                <a:tailEnd/>
              </a:ln>
            </p:spPr>
            <p:txBody>
              <a:bodyPr/>
              <a:lstStyle/>
              <a:p>
                <a:pPr>
                  <a:defRPr/>
                </a:pPr>
                <a:endParaRPr lang="en-US" dirty="0"/>
              </a:p>
            </p:txBody>
          </p:sp>
          <p:sp>
            <p:nvSpPr>
              <p:cNvPr id="543016" name="Rectangle 2344"/>
              <p:cNvSpPr>
                <a:spLocks noChangeArrowheads="1"/>
              </p:cNvSpPr>
              <p:nvPr userDrawn="1"/>
            </p:nvSpPr>
            <p:spPr bwMode="auto">
              <a:xfrm>
                <a:off x="5495" y="3704"/>
                <a:ext cx="162" cy="6"/>
              </a:xfrm>
              <a:prstGeom prst="rect">
                <a:avLst/>
              </a:prstGeom>
              <a:solidFill>
                <a:srgbClr val="DFC793"/>
              </a:solidFill>
              <a:ln w="0">
                <a:noFill/>
                <a:miter lim="800000"/>
                <a:headEnd/>
                <a:tailEnd/>
              </a:ln>
            </p:spPr>
            <p:txBody>
              <a:bodyPr/>
              <a:lstStyle/>
              <a:p>
                <a:pPr>
                  <a:defRPr/>
                </a:pPr>
                <a:endParaRPr lang="en-US" dirty="0"/>
              </a:p>
            </p:txBody>
          </p:sp>
          <p:sp>
            <p:nvSpPr>
              <p:cNvPr id="543017" name="Rectangle 2345"/>
              <p:cNvSpPr>
                <a:spLocks noChangeArrowheads="1"/>
              </p:cNvSpPr>
              <p:nvPr userDrawn="1"/>
            </p:nvSpPr>
            <p:spPr bwMode="auto">
              <a:xfrm>
                <a:off x="5758" y="3704"/>
                <a:ext cx="44" cy="6"/>
              </a:xfrm>
              <a:prstGeom prst="rect">
                <a:avLst/>
              </a:prstGeom>
              <a:solidFill>
                <a:srgbClr val="DFC793"/>
              </a:solidFill>
              <a:ln w="0">
                <a:noFill/>
                <a:miter lim="800000"/>
                <a:headEnd/>
                <a:tailEnd/>
              </a:ln>
            </p:spPr>
            <p:txBody>
              <a:bodyPr/>
              <a:lstStyle/>
              <a:p>
                <a:pPr>
                  <a:defRPr/>
                </a:pPr>
                <a:endParaRPr lang="en-US" dirty="0"/>
              </a:p>
            </p:txBody>
          </p:sp>
          <p:sp>
            <p:nvSpPr>
              <p:cNvPr id="543018" name="Rectangle 2346"/>
              <p:cNvSpPr>
                <a:spLocks noChangeArrowheads="1"/>
              </p:cNvSpPr>
              <p:nvPr userDrawn="1"/>
            </p:nvSpPr>
            <p:spPr bwMode="auto">
              <a:xfrm>
                <a:off x="4834" y="3710"/>
                <a:ext cx="202" cy="6"/>
              </a:xfrm>
              <a:prstGeom prst="rect">
                <a:avLst/>
              </a:prstGeom>
              <a:solidFill>
                <a:srgbClr val="DFC793"/>
              </a:solidFill>
              <a:ln w="0">
                <a:noFill/>
                <a:miter lim="800000"/>
                <a:headEnd/>
                <a:tailEnd/>
              </a:ln>
            </p:spPr>
            <p:txBody>
              <a:bodyPr/>
              <a:lstStyle/>
              <a:p>
                <a:pPr>
                  <a:defRPr/>
                </a:pPr>
                <a:endParaRPr lang="en-US" dirty="0"/>
              </a:p>
            </p:txBody>
          </p:sp>
          <p:sp>
            <p:nvSpPr>
              <p:cNvPr id="543019" name="Rectangle 2347"/>
              <p:cNvSpPr>
                <a:spLocks noChangeArrowheads="1"/>
              </p:cNvSpPr>
              <p:nvPr userDrawn="1"/>
            </p:nvSpPr>
            <p:spPr bwMode="auto">
              <a:xfrm>
                <a:off x="5265" y="3710"/>
                <a:ext cx="62" cy="6"/>
              </a:xfrm>
              <a:prstGeom prst="rect">
                <a:avLst/>
              </a:prstGeom>
              <a:solidFill>
                <a:srgbClr val="DFC793"/>
              </a:solidFill>
              <a:ln w="0">
                <a:noFill/>
                <a:miter lim="800000"/>
                <a:headEnd/>
                <a:tailEnd/>
              </a:ln>
            </p:spPr>
            <p:txBody>
              <a:bodyPr/>
              <a:lstStyle/>
              <a:p>
                <a:pPr>
                  <a:defRPr/>
                </a:pPr>
                <a:endParaRPr lang="en-US" dirty="0"/>
              </a:p>
            </p:txBody>
          </p:sp>
          <p:sp>
            <p:nvSpPr>
              <p:cNvPr id="543020" name="Rectangle 2348"/>
              <p:cNvSpPr>
                <a:spLocks noChangeArrowheads="1"/>
              </p:cNvSpPr>
              <p:nvPr userDrawn="1"/>
            </p:nvSpPr>
            <p:spPr bwMode="auto">
              <a:xfrm>
                <a:off x="5495" y="3710"/>
                <a:ext cx="162" cy="6"/>
              </a:xfrm>
              <a:prstGeom prst="rect">
                <a:avLst/>
              </a:prstGeom>
              <a:solidFill>
                <a:srgbClr val="DFC793"/>
              </a:solidFill>
              <a:ln w="0">
                <a:noFill/>
                <a:miter lim="800000"/>
                <a:headEnd/>
                <a:tailEnd/>
              </a:ln>
            </p:spPr>
            <p:txBody>
              <a:bodyPr/>
              <a:lstStyle/>
              <a:p>
                <a:pPr>
                  <a:defRPr/>
                </a:pPr>
                <a:endParaRPr lang="en-US" dirty="0"/>
              </a:p>
            </p:txBody>
          </p:sp>
          <p:sp>
            <p:nvSpPr>
              <p:cNvPr id="543021" name="Rectangle 2349"/>
              <p:cNvSpPr>
                <a:spLocks noChangeArrowheads="1"/>
              </p:cNvSpPr>
              <p:nvPr userDrawn="1"/>
            </p:nvSpPr>
            <p:spPr bwMode="auto">
              <a:xfrm>
                <a:off x="5758" y="3710"/>
                <a:ext cx="44" cy="6"/>
              </a:xfrm>
              <a:prstGeom prst="rect">
                <a:avLst/>
              </a:prstGeom>
              <a:solidFill>
                <a:srgbClr val="DFC793"/>
              </a:solidFill>
              <a:ln w="0">
                <a:noFill/>
                <a:miter lim="800000"/>
                <a:headEnd/>
                <a:tailEnd/>
              </a:ln>
            </p:spPr>
            <p:txBody>
              <a:bodyPr/>
              <a:lstStyle/>
              <a:p>
                <a:pPr>
                  <a:defRPr/>
                </a:pPr>
                <a:endParaRPr lang="en-US" dirty="0"/>
              </a:p>
            </p:txBody>
          </p:sp>
          <p:sp>
            <p:nvSpPr>
              <p:cNvPr id="543022" name="Rectangle 2350"/>
              <p:cNvSpPr>
                <a:spLocks noChangeArrowheads="1"/>
              </p:cNvSpPr>
              <p:nvPr userDrawn="1"/>
            </p:nvSpPr>
            <p:spPr bwMode="auto">
              <a:xfrm>
                <a:off x="4829" y="3716"/>
                <a:ext cx="201" cy="5"/>
              </a:xfrm>
              <a:prstGeom prst="rect">
                <a:avLst/>
              </a:prstGeom>
              <a:solidFill>
                <a:srgbClr val="DFC793"/>
              </a:solidFill>
              <a:ln w="0">
                <a:noFill/>
                <a:miter lim="800000"/>
                <a:headEnd/>
                <a:tailEnd/>
              </a:ln>
            </p:spPr>
            <p:txBody>
              <a:bodyPr/>
              <a:lstStyle/>
              <a:p>
                <a:pPr>
                  <a:defRPr/>
                </a:pPr>
                <a:endParaRPr lang="en-US" dirty="0"/>
              </a:p>
            </p:txBody>
          </p:sp>
          <p:sp>
            <p:nvSpPr>
              <p:cNvPr id="543023" name="Rectangle 2351"/>
              <p:cNvSpPr>
                <a:spLocks noChangeArrowheads="1"/>
              </p:cNvSpPr>
              <p:nvPr userDrawn="1"/>
            </p:nvSpPr>
            <p:spPr bwMode="auto">
              <a:xfrm>
                <a:off x="5260" y="3716"/>
                <a:ext cx="67" cy="5"/>
              </a:xfrm>
              <a:prstGeom prst="rect">
                <a:avLst/>
              </a:prstGeom>
              <a:solidFill>
                <a:srgbClr val="DFC793"/>
              </a:solidFill>
              <a:ln w="0">
                <a:noFill/>
                <a:miter lim="800000"/>
                <a:headEnd/>
                <a:tailEnd/>
              </a:ln>
            </p:spPr>
            <p:txBody>
              <a:bodyPr/>
              <a:lstStyle/>
              <a:p>
                <a:pPr>
                  <a:defRPr/>
                </a:pPr>
                <a:endParaRPr lang="en-US" dirty="0"/>
              </a:p>
            </p:txBody>
          </p:sp>
          <p:sp>
            <p:nvSpPr>
              <p:cNvPr id="543024" name="Rectangle 2352"/>
              <p:cNvSpPr>
                <a:spLocks noChangeArrowheads="1"/>
              </p:cNvSpPr>
              <p:nvPr userDrawn="1"/>
            </p:nvSpPr>
            <p:spPr bwMode="auto">
              <a:xfrm>
                <a:off x="5495" y="3716"/>
                <a:ext cx="162" cy="5"/>
              </a:xfrm>
              <a:prstGeom prst="rect">
                <a:avLst/>
              </a:prstGeom>
              <a:solidFill>
                <a:srgbClr val="DFC793"/>
              </a:solidFill>
              <a:ln w="0">
                <a:noFill/>
                <a:miter lim="800000"/>
                <a:headEnd/>
                <a:tailEnd/>
              </a:ln>
            </p:spPr>
            <p:txBody>
              <a:bodyPr/>
              <a:lstStyle/>
              <a:p>
                <a:pPr>
                  <a:defRPr/>
                </a:pPr>
                <a:endParaRPr lang="en-US" dirty="0"/>
              </a:p>
            </p:txBody>
          </p:sp>
          <p:sp>
            <p:nvSpPr>
              <p:cNvPr id="543025" name="Rectangle 2353"/>
              <p:cNvSpPr>
                <a:spLocks noChangeArrowheads="1"/>
              </p:cNvSpPr>
              <p:nvPr userDrawn="1"/>
            </p:nvSpPr>
            <p:spPr bwMode="auto">
              <a:xfrm>
                <a:off x="5758" y="3716"/>
                <a:ext cx="44" cy="5"/>
              </a:xfrm>
              <a:prstGeom prst="rect">
                <a:avLst/>
              </a:prstGeom>
              <a:solidFill>
                <a:srgbClr val="DFC793"/>
              </a:solidFill>
              <a:ln w="0">
                <a:noFill/>
                <a:miter lim="800000"/>
                <a:headEnd/>
                <a:tailEnd/>
              </a:ln>
            </p:spPr>
            <p:txBody>
              <a:bodyPr/>
              <a:lstStyle/>
              <a:p>
                <a:pPr>
                  <a:defRPr/>
                </a:pPr>
                <a:endParaRPr lang="en-US" dirty="0"/>
              </a:p>
            </p:txBody>
          </p:sp>
          <p:sp>
            <p:nvSpPr>
              <p:cNvPr id="543026" name="Rectangle 2354"/>
              <p:cNvSpPr>
                <a:spLocks noChangeArrowheads="1"/>
              </p:cNvSpPr>
              <p:nvPr userDrawn="1"/>
            </p:nvSpPr>
            <p:spPr bwMode="auto">
              <a:xfrm>
                <a:off x="4823" y="3721"/>
                <a:ext cx="202" cy="6"/>
              </a:xfrm>
              <a:prstGeom prst="rect">
                <a:avLst/>
              </a:prstGeom>
              <a:solidFill>
                <a:srgbClr val="DFC793"/>
              </a:solidFill>
              <a:ln w="0">
                <a:noFill/>
                <a:miter lim="800000"/>
                <a:headEnd/>
                <a:tailEnd/>
              </a:ln>
            </p:spPr>
            <p:txBody>
              <a:bodyPr/>
              <a:lstStyle/>
              <a:p>
                <a:pPr>
                  <a:defRPr/>
                </a:pPr>
                <a:endParaRPr lang="en-US" dirty="0"/>
              </a:p>
            </p:txBody>
          </p:sp>
          <p:sp>
            <p:nvSpPr>
              <p:cNvPr id="543027" name="Rectangle 2355"/>
              <p:cNvSpPr>
                <a:spLocks noChangeArrowheads="1"/>
              </p:cNvSpPr>
              <p:nvPr userDrawn="1"/>
            </p:nvSpPr>
            <p:spPr bwMode="auto">
              <a:xfrm>
                <a:off x="5260" y="3721"/>
                <a:ext cx="67" cy="6"/>
              </a:xfrm>
              <a:prstGeom prst="rect">
                <a:avLst/>
              </a:prstGeom>
              <a:solidFill>
                <a:srgbClr val="DFC793"/>
              </a:solidFill>
              <a:ln w="0">
                <a:noFill/>
                <a:miter lim="800000"/>
                <a:headEnd/>
                <a:tailEnd/>
              </a:ln>
            </p:spPr>
            <p:txBody>
              <a:bodyPr/>
              <a:lstStyle/>
              <a:p>
                <a:pPr>
                  <a:defRPr/>
                </a:pPr>
                <a:endParaRPr lang="en-US" dirty="0"/>
              </a:p>
            </p:txBody>
          </p:sp>
          <p:sp>
            <p:nvSpPr>
              <p:cNvPr id="543028" name="Rectangle 2356"/>
              <p:cNvSpPr>
                <a:spLocks noChangeArrowheads="1"/>
              </p:cNvSpPr>
              <p:nvPr userDrawn="1"/>
            </p:nvSpPr>
            <p:spPr bwMode="auto">
              <a:xfrm>
                <a:off x="5500" y="3721"/>
                <a:ext cx="163" cy="6"/>
              </a:xfrm>
              <a:prstGeom prst="rect">
                <a:avLst/>
              </a:prstGeom>
              <a:solidFill>
                <a:srgbClr val="DFC793"/>
              </a:solidFill>
              <a:ln w="0">
                <a:noFill/>
                <a:miter lim="800000"/>
                <a:headEnd/>
                <a:tailEnd/>
              </a:ln>
            </p:spPr>
            <p:txBody>
              <a:bodyPr/>
              <a:lstStyle/>
              <a:p>
                <a:pPr>
                  <a:defRPr/>
                </a:pPr>
                <a:endParaRPr lang="en-US" dirty="0"/>
              </a:p>
            </p:txBody>
          </p:sp>
          <p:sp>
            <p:nvSpPr>
              <p:cNvPr id="543029" name="Rectangle 2357"/>
              <p:cNvSpPr>
                <a:spLocks noChangeArrowheads="1"/>
              </p:cNvSpPr>
              <p:nvPr userDrawn="1"/>
            </p:nvSpPr>
            <p:spPr bwMode="auto">
              <a:xfrm>
                <a:off x="5758" y="3721"/>
                <a:ext cx="44" cy="6"/>
              </a:xfrm>
              <a:prstGeom prst="rect">
                <a:avLst/>
              </a:prstGeom>
              <a:solidFill>
                <a:srgbClr val="DFC793"/>
              </a:solidFill>
              <a:ln w="0">
                <a:noFill/>
                <a:miter lim="800000"/>
                <a:headEnd/>
                <a:tailEnd/>
              </a:ln>
            </p:spPr>
            <p:txBody>
              <a:bodyPr/>
              <a:lstStyle/>
              <a:p>
                <a:pPr>
                  <a:defRPr/>
                </a:pPr>
                <a:endParaRPr lang="en-US" dirty="0"/>
              </a:p>
            </p:txBody>
          </p:sp>
          <p:sp>
            <p:nvSpPr>
              <p:cNvPr id="543030" name="Rectangle 2358"/>
              <p:cNvSpPr>
                <a:spLocks noChangeArrowheads="1"/>
              </p:cNvSpPr>
              <p:nvPr userDrawn="1"/>
            </p:nvSpPr>
            <p:spPr bwMode="auto">
              <a:xfrm>
                <a:off x="4823" y="3727"/>
                <a:ext cx="196" cy="5"/>
              </a:xfrm>
              <a:prstGeom prst="rect">
                <a:avLst/>
              </a:prstGeom>
              <a:solidFill>
                <a:srgbClr val="DFC793"/>
              </a:solidFill>
              <a:ln w="0">
                <a:noFill/>
                <a:miter lim="800000"/>
                <a:headEnd/>
                <a:tailEnd/>
              </a:ln>
            </p:spPr>
            <p:txBody>
              <a:bodyPr/>
              <a:lstStyle/>
              <a:p>
                <a:pPr>
                  <a:defRPr/>
                </a:pPr>
                <a:endParaRPr lang="en-US" dirty="0"/>
              </a:p>
            </p:txBody>
          </p:sp>
          <p:sp>
            <p:nvSpPr>
              <p:cNvPr id="543031" name="Rectangle 2359"/>
              <p:cNvSpPr>
                <a:spLocks noChangeArrowheads="1"/>
              </p:cNvSpPr>
              <p:nvPr userDrawn="1"/>
            </p:nvSpPr>
            <p:spPr bwMode="auto">
              <a:xfrm>
                <a:off x="5260" y="3727"/>
                <a:ext cx="61" cy="5"/>
              </a:xfrm>
              <a:prstGeom prst="rect">
                <a:avLst/>
              </a:prstGeom>
              <a:solidFill>
                <a:srgbClr val="DFC793"/>
              </a:solidFill>
              <a:ln w="0">
                <a:noFill/>
                <a:miter lim="800000"/>
                <a:headEnd/>
                <a:tailEnd/>
              </a:ln>
            </p:spPr>
            <p:txBody>
              <a:bodyPr/>
              <a:lstStyle/>
              <a:p>
                <a:pPr>
                  <a:defRPr/>
                </a:pPr>
                <a:endParaRPr lang="en-US" dirty="0"/>
              </a:p>
            </p:txBody>
          </p:sp>
          <p:sp>
            <p:nvSpPr>
              <p:cNvPr id="543032" name="Rectangle 2360"/>
              <p:cNvSpPr>
                <a:spLocks noChangeArrowheads="1"/>
              </p:cNvSpPr>
              <p:nvPr userDrawn="1"/>
            </p:nvSpPr>
            <p:spPr bwMode="auto">
              <a:xfrm>
                <a:off x="5500" y="3727"/>
                <a:ext cx="163" cy="5"/>
              </a:xfrm>
              <a:prstGeom prst="rect">
                <a:avLst/>
              </a:prstGeom>
              <a:solidFill>
                <a:srgbClr val="DFC793"/>
              </a:solidFill>
              <a:ln w="0">
                <a:noFill/>
                <a:miter lim="800000"/>
                <a:headEnd/>
                <a:tailEnd/>
              </a:ln>
            </p:spPr>
            <p:txBody>
              <a:bodyPr/>
              <a:lstStyle/>
              <a:p>
                <a:pPr>
                  <a:defRPr/>
                </a:pPr>
                <a:endParaRPr lang="en-US" dirty="0"/>
              </a:p>
            </p:txBody>
          </p:sp>
          <p:sp>
            <p:nvSpPr>
              <p:cNvPr id="543033" name="Rectangle 2361"/>
              <p:cNvSpPr>
                <a:spLocks noChangeArrowheads="1"/>
              </p:cNvSpPr>
              <p:nvPr userDrawn="1"/>
            </p:nvSpPr>
            <p:spPr bwMode="auto">
              <a:xfrm>
                <a:off x="5758" y="3727"/>
                <a:ext cx="44" cy="5"/>
              </a:xfrm>
              <a:prstGeom prst="rect">
                <a:avLst/>
              </a:prstGeom>
              <a:solidFill>
                <a:srgbClr val="DFC793"/>
              </a:solidFill>
              <a:ln w="0">
                <a:noFill/>
                <a:miter lim="800000"/>
                <a:headEnd/>
                <a:tailEnd/>
              </a:ln>
            </p:spPr>
            <p:txBody>
              <a:bodyPr/>
              <a:lstStyle/>
              <a:p>
                <a:pPr>
                  <a:defRPr/>
                </a:pPr>
                <a:endParaRPr lang="en-US" dirty="0"/>
              </a:p>
            </p:txBody>
          </p:sp>
          <p:sp>
            <p:nvSpPr>
              <p:cNvPr id="543034" name="Rectangle 2362"/>
              <p:cNvSpPr>
                <a:spLocks noChangeArrowheads="1"/>
              </p:cNvSpPr>
              <p:nvPr userDrawn="1"/>
            </p:nvSpPr>
            <p:spPr bwMode="auto">
              <a:xfrm>
                <a:off x="4818" y="3732"/>
                <a:ext cx="195" cy="6"/>
              </a:xfrm>
              <a:prstGeom prst="rect">
                <a:avLst/>
              </a:prstGeom>
              <a:solidFill>
                <a:srgbClr val="DFC793"/>
              </a:solidFill>
              <a:ln w="0">
                <a:noFill/>
                <a:miter lim="800000"/>
                <a:headEnd/>
                <a:tailEnd/>
              </a:ln>
            </p:spPr>
            <p:txBody>
              <a:bodyPr/>
              <a:lstStyle/>
              <a:p>
                <a:pPr>
                  <a:defRPr/>
                </a:pPr>
                <a:endParaRPr lang="en-US" dirty="0"/>
              </a:p>
            </p:txBody>
          </p:sp>
          <p:sp>
            <p:nvSpPr>
              <p:cNvPr id="543035" name="Rectangle 2363"/>
              <p:cNvSpPr>
                <a:spLocks noChangeArrowheads="1"/>
              </p:cNvSpPr>
              <p:nvPr userDrawn="1"/>
            </p:nvSpPr>
            <p:spPr bwMode="auto">
              <a:xfrm>
                <a:off x="5260" y="3732"/>
                <a:ext cx="61" cy="6"/>
              </a:xfrm>
              <a:prstGeom prst="rect">
                <a:avLst/>
              </a:prstGeom>
              <a:solidFill>
                <a:srgbClr val="DFC793"/>
              </a:solidFill>
              <a:ln w="0">
                <a:noFill/>
                <a:miter lim="800000"/>
                <a:headEnd/>
                <a:tailEnd/>
              </a:ln>
            </p:spPr>
            <p:txBody>
              <a:bodyPr/>
              <a:lstStyle/>
              <a:p>
                <a:pPr>
                  <a:defRPr/>
                </a:pPr>
                <a:endParaRPr lang="en-US" dirty="0"/>
              </a:p>
            </p:txBody>
          </p:sp>
          <p:sp>
            <p:nvSpPr>
              <p:cNvPr id="543036" name="Rectangle 2364"/>
              <p:cNvSpPr>
                <a:spLocks noChangeArrowheads="1"/>
              </p:cNvSpPr>
              <p:nvPr userDrawn="1"/>
            </p:nvSpPr>
            <p:spPr bwMode="auto">
              <a:xfrm>
                <a:off x="5506" y="3732"/>
                <a:ext cx="162" cy="6"/>
              </a:xfrm>
              <a:prstGeom prst="rect">
                <a:avLst/>
              </a:prstGeom>
              <a:solidFill>
                <a:srgbClr val="DFC793"/>
              </a:solidFill>
              <a:ln w="0">
                <a:noFill/>
                <a:miter lim="800000"/>
                <a:headEnd/>
                <a:tailEnd/>
              </a:ln>
            </p:spPr>
            <p:txBody>
              <a:bodyPr/>
              <a:lstStyle/>
              <a:p>
                <a:pPr>
                  <a:defRPr/>
                </a:pPr>
                <a:endParaRPr lang="en-US" dirty="0"/>
              </a:p>
            </p:txBody>
          </p:sp>
          <p:sp>
            <p:nvSpPr>
              <p:cNvPr id="543037" name="Rectangle 2365"/>
              <p:cNvSpPr>
                <a:spLocks noChangeArrowheads="1"/>
              </p:cNvSpPr>
              <p:nvPr userDrawn="1"/>
            </p:nvSpPr>
            <p:spPr bwMode="auto">
              <a:xfrm>
                <a:off x="5758" y="3732"/>
                <a:ext cx="44" cy="6"/>
              </a:xfrm>
              <a:prstGeom prst="rect">
                <a:avLst/>
              </a:prstGeom>
              <a:solidFill>
                <a:srgbClr val="DFC793"/>
              </a:solidFill>
              <a:ln w="0">
                <a:noFill/>
                <a:miter lim="800000"/>
                <a:headEnd/>
                <a:tailEnd/>
              </a:ln>
            </p:spPr>
            <p:txBody>
              <a:bodyPr/>
              <a:lstStyle/>
              <a:p>
                <a:pPr>
                  <a:defRPr/>
                </a:pPr>
                <a:endParaRPr lang="en-US" dirty="0"/>
              </a:p>
            </p:txBody>
          </p:sp>
          <p:sp>
            <p:nvSpPr>
              <p:cNvPr id="543038" name="Rectangle 2366"/>
              <p:cNvSpPr>
                <a:spLocks noChangeArrowheads="1"/>
              </p:cNvSpPr>
              <p:nvPr userDrawn="1"/>
            </p:nvSpPr>
            <p:spPr bwMode="auto">
              <a:xfrm>
                <a:off x="4812" y="3738"/>
                <a:ext cx="196" cy="6"/>
              </a:xfrm>
              <a:prstGeom prst="rect">
                <a:avLst/>
              </a:prstGeom>
              <a:solidFill>
                <a:srgbClr val="DFC793"/>
              </a:solidFill>
              <a:ln w="0">
                <a:noFill/>
                <a:miter lim="800000"/>
                <a:headEnd/>
                <a:tailEnd/>
              </a:ln>
            </p:spPr>
            <p:txBody>
              <a:bodyPr/>
              <a:lstStyle/>
              <a:p>
                <a:pPr>
                  <a:defRPr/>
                </a:pPr>
                <a:endParaRPr lang="en-US" dirty="0"/>
              </a:p>
            </p:txBody>
          </p:sp>
          <p:sp>
            <p:nvSpPr>
              <p:cNvPr id="543039" name="Rectangle 2367"/>
              <p:cNvSpPr>
                <a:spLocks noChangeArrowheads="1"/>
              </p:cNvSpPr>
              <p:nvPr userDrawn="1"/>
            </p:nvSpPr>
            <p:spPr bwMode="auto">
              <a:xfrm>
                <a:off x="5260" y="3738"/>
                <a:ext cx="61" cy="6"/>
              </a:xfrm>
              <a:prstGeom prst="rect">
                <a:avLst/>
              </a:prstGeom>
              <a:solidFill>
                <a:srgbClr val="DFC793"/>
              </a:solidFill>
              <a:ln w="0">
                <a:noFill/>
                <a:miter lim="800000"/>
                <a:headEnd/>
                <a:tailEnd/>
              </a:ln>
            </p:spPr>
            <p:txBody>
              <a:bodyPr/>
              <a:lstStyle/>
              <a:p>
                <a:pPr>
                  <a:defRPr/>
                </a:pPr>
                <a:endParaRPr lang="en-US" dirty="0"/>
              </a:p>
            </p:txBody>
          </p:sp>
          <p:sp>
            <p:nvSpPr>
              <p:cNvPr id="543040" name="Rectangle 2368"/>
              <p:cNvSpPr>
                <a:spLocks noChangeArrowheads="1"/>
              </p:cNvSpPr>
              <p:nvPr userDrawn="1"/>
            </p:nvSpPr>
            <p:spPr bwMode="auto">
              <a:xfrm>
                <a:off x="5506" y="3738"/>
                <a:ext cx="162" cy="6"/>
              </a:xfrm>
              <a:prstGeom prst="rect">
                <a:avLst/>
              </a:prstGeom>
              <a:solidFill>
                <a:srgbClr val="DFC793"/>
              </a:solidFill>
              <a:ln w="0">
                <a:noFill/>
                <a:miter lim="800000"/>
                <a:headEnd/>
                <a:tailEnd/>
              </a:ln>
            </p:spPr>
            <p:txBody>
              <a:bodyPr/>
              <a:lstStyle/>
              <a:p>
                <a:pPr>
                  <a:defRPr/>
                </a:pPr>
                <a:endParaRPr lang="en-US" dirty="0"/>
              </a:p>
            </p:txBody>
          </p:sp>
          <p:sp>
            <p:nvSpPr>
              <p:cNvPr id="543041" name="Rectangle 2369"/>
              <p:cNvSpPr>
                <a:spLocks noChangeArrowheads="1"/>
              </p:cNvSpPr>
              <p:nvPr userDrawn="1"/>
            </p:nvSpPr>
            <p:spPr bwMode="auto">
              <a:xfrm>
                <a:off x="5758" y="3738"/>
                <a:ext cx="44" cy="6"/>
              </a:xfrm>
              <a:prstGeom prst="rect">
                <a:avLst/>
              </a:prstGeom>
              <a:solidFill>
                <a:srgbClr val="DFC793"/>
              </a:solidFill>
              <a:ln w="0">
                <a:noFill/>
                <a:miter lim="800000"/>
                <a:headEnd/>
                <a:tailEnd/>
              </a:ln>
            </p:spPr>
            <p:txBody>
              <a:bodyPr/>
              <a:lstStyle/>
              <a:p>
                <a:pPr>
                  <a:defRPr/>
                </a:pPr>
                <a:endParaRPr lang="en-US" dirty="0"/>
              </a:p>
            </p:txBody>
          </p:sp>
          <p:sp>
            <p:nvSpPr>
              <p:cNvPr id="543042" name="Rectangle 2370"/>
              <p:cNvSpPr>
                <a:spLocks noChangeArrowheads="1"/>
              </p:cNvSpPr>
              <p:nvPr userDrawn="1"/>
            </p:nvSpPr>
            <p:spPr bwMode="auto">
              <a:xfrm>
                <a:off x="4806" y="3744"/>
                <a:ext cx="202" cy="5"/>
              </a:xfrm>
              <a:prstGeom prst="rect">
                <a:avLst/>
              </a:prstGeom>
              <a:solidFill>
                <a:srgbClr val="DFC793"/>
              </a:solidFill>
              <a:ln w="0">
                <a:noFill/>
                <a:miter lim="800000"/>
                <a:headEnd/>
                <a:tailEnd/>
              </a:ln>
            </p:spPr>
            <p:txBody>
              <a:bodyPr/>
              <a:lstStyle/>
              <a:p>
                <a:pPr>
                  <a:defRPr/>
                </a:pPr>
                <a:endParaRPr lang="en-US" dirty="0"/>
              </a:p>
            </p:txBody>
          </p:sp>
          <p:sp>
            <p:nvSpPr>
              <p:cNvPr id="543043" name="Rectangle 2371"/>
              <p:cNvSpPr>
                <a:spLocks noChangeArrowheads="1"/>
              </p:cNvSpPr>
              <p:nvPr userDrawn="1"/>
            </p:nvSpPr>
            <p:spPr bwMode="auto">
              <a:xfrm>
                <a:off x="5260" y="3744"/>
                <a:ext cx="61" cy="5"/>
              </a:xfrm>
              <a:prstGeom prst="rect">
                <a:avLst/>
              </a:prstGeom>
              <a:solidFill>
                <a:srgbClr val="DFC793"/>
              </a:solidFill>
              <a:ln w="0">
                <a:noFill/>
                <a:miter lim="800000"/>
                <a:headEnd/>
                <a:tailEnd/>
              </a:ln>
            </p:spPr>
            <p:txBody>
              <a:bodyPr/>
              <a:lstStyle/>
              <a:p>
                <a:pPr>
                  <a:defRPr/>
                </a:pPr>
                <a:endParaRPr lang="en-US" dirty="0"/>
              </a:p>
            </p:txBody>
          </p:sp>
          <p:sp>
            <p:nvSpPr>
              <p:cNvPr id="543044" name="Rectangle 2372"/>
              <p:cNvSpPr>
                <a:spLocks noChangeArrowheads="1"/>
              </p:cNvSpPr>
              <p:nvPr userDrawn="1"/>
            </p:nvSpPr>
            <p:spPr bwMode="auto">
              <a:xfrm>
                <a:off x="5506" y="3744"/>
                <a:ext cx="162" cy="5"/>
              </a:xfrm>
              <a:prstGeom prst="rect">
                <a:avLst/>
              </a:prstGeom>
              <a:solidFill>
                <a:srgbClr val="DFC793"/>
              </a:solidFill>
              <a:ln w="0">
                <a:noFill/>
                <a:miter lim="800000"/>
                <a:headEnd/>
                <a:tailEnd/>
              </a:ln>
            </p:spPr>
            <p:txBody>
              <a:bodyPr/>
              <a:lstStyle/>
              <a:p>
                <a:pPr>
                  <a:defRPr/>
                </a:pPr>
                <a:endParaRPr lang="en-US" dirty="0"/>
              </a:p>
            </p:txBody>
          </p:sp>
          <p:sp>
            <p:nvSpPr>
              <p:cNvPr id="543045" name="Rectangle 2373"/>
              <p:cNvSpPr>
                <a:spLocks noChangeArrowheads="1"/>
              </p:cNvSpPr>
              <p:nvPr userDrawn="1"/>
            </p:nvSpPr>
            <p:spPr bwMode="auto">
              <a:xfrm>
                <a:off x="5758" y="3744"/>
                <a:ext cx="44" cy="5"/>
              </a:xfrm>
              <a:prstGeom prst="rect">
                <a:avLst/>
              </a:prstGeom>
              <a:solidFill>
                <a:srgbClr val="DFC793"/>
              </a:solidFill>
              <a:ln w="0">
                <a:noFill/>
                <a:miter lim="800000"/>
                <a:headEnd/>
                <a:tailEnd/>
              </a:ln>
            </p:spPr>
            <p:txBody>
              <a:bodyPr/>
              <a:lstStyle/>
              <a:p>
                <a:pPr>
                  <a:defRPr/>
                </a:pPr>
                <a:endParaRPr lang="en-US" dirty="0"/>
              </a:p>
            </p:txBody>
          </p:sp>
          <p:sp>
            <p:nvSpPr>
              <p:cNvPr id="543046" name="Rectangle 2374"/>
              <p:cNvSpPr>
                <a:spLocks noChangeArrowheads="1"/>
              </p:cNvSpPr>
              <p:nvPr userDrawn="1"/>
            </p:nvSpPr>
            <p:spPr bwMode="auto">
              <a:xfrm>
                <a:off x="4801" y="3749"/>
                <a:ext cx="201" cy="6"/>
              </a:xfrm>
              <a:prstGeom prst="rect">
                <a:avLst/>
              </a:prstGeom>
              <a:solidFill>
                <a:srgbClr val="DFC793"/>
              </a:solidFill>
              <a:ln w="0">
                <a:noFill/>
                <a:miter lim="800000"/>
                <a:headEnd/>
                <a:tailEnd/>
              </a:ln>
            </p:spPr>
            <p:txBody>
              <a:bodyPr/>
              <a:lstStyle/>
              <a:p>
                <a:pPr>
                  <a:defRPr/>
                </a:pPr>
                <a:endParaRPr lang="en-US" dirty="0"/>
              </a:p>
            </p:txBody>
          </p:sp>
          <p:sp>
            <p:nvSpPr>
              <p:cNvPr id="543047" name="Rectangle 2375"/>
              <p:cNvSpPr>
                <a:spLocks noChangeArrowheads="1"/>
              </p:cNvSpPr>
              <p:nvPr userDrawn="1"/>
            </p:nvSpPr>
            <p:spPr bwMode="auto">
              <a:xfrm>
                <a:off x="5260" y="3749"/>
                <a:ext cx="61" cy="6"/>
              </a:xfrm>
              <a:prstGeom prst="rect">
                <a:avLst/>
              </a:prstGeom>
              <a:solidFill>
                <a:srgbClr val="DFC793"/>
              </a:solidFill>
              <a:ln w="0">
                <a:noFill/>
                <a:miter lim="800000"/>
                <a:headEnd/>
                <a:tailEnd/>
              </a:ln>
            </p:spPr>
            <p:txBody>
              <a:bodyPr/>
              <a:lstStyle/>
              <a:p>
                <a:pPr>
                  <a:defRPr/>
                </a:pPr>
                <a:endParaRPr lang="en-US" dirty="0"/>
              </a:p>
            </p:txBody>
          </p:sp>
          <p:sp>
            <p:nvSpPr>
              <p:cNvPr id="543048" name="Rectangle 2376"/>
              <p:cNvSpPr>
                <a:spLocks noChangeArrowheads="1"/>
              </p:cNvSpPr>
              <p:nvPr userDrawn="1"/>
            </p:nvSpPr>
            <p:spPr bwMode="auto">
              <a:xfrm>
                <a:off x="5511" y="3749"/>
                <a:ext cx="163" cy="6"/>
              </a:xfrm>
              <a:prstGeom prst="rect">
                <a:avLst/>
              </a:prstGeom>
              <a:solidFill>
                <a:srgbClr val="DFC793"/>
              </a:solidFill>
              <a:ln w="0">
                <a:noFill/>
                <a:miter lim="800000"/>
                <a:headEnd/>
                <a:tailEnd/>
              </a:ln>
            </p:spPr>
            <p:txBody>
              <a:bodyPr/>
              <a:lstStyle/>
              <a:p>
                <a:pPr>
                  <a:defRPr/>
                </a:pPr>
                <a:endParaRPr lang="en-US" dirty="0"/>
              </a:p>
            </p:txBody>
          </p:sp>
          <p:sp>
            <p:nvSpPr>
              <p:cNvPr id="543049" name="Rectangle 2377"/>
              <p:cNvSpPr>
                <a:spLocks noChangeArrowheads="1"/>
              </p:cNvSpPr>
              <p:nvPr userDrawn="1"/>
            </p:nvSpPr>
            <p:spPr bwMode="auto">
              <a:xfrm>
                <a:off x="5758" y="3749"/>
                <a:ext cx="44" cy="6"/>
              </a:xfrm>
              <a:prstGeom prst="rect">
                <a:avLst/>
              </a:prstGeom>
              <a:solidFill>
                <a:srgbClr val="DFC793"/>
              </a:solidFill>
              <a:ln w="0">
                <a:noFill/>
                <a:miter lim="800000"/>
                <a:headEnd/>
                <a:tailEnd/>
              </a:ln>
            </p:spPr>
            <p:txBody>
              <a:bodyPr/>
              <a:lstStyle/>
              <a:p>
                <a:pPr>
                  <a:defRPr/>
                </a:pPr>
                <a:endParaRPr lang="en-US" dirty="0"/>
              </a:p>
            </p:txBody>
          </p:sp>
          <p:sp>
            <p:nvSpPr>
              <p:cNvPr id="543050" name="Rectangle 2378"/>
              <p:cNvSpPr>
                <a:spLocks noChangeArrowheads="1"/>
              </p:cNvSpPr>
              <p:nvPr userDrawn="1"/>
            </p:nvSpPr>
            <p:spPr bwMode="auto">
              <a:xfrm>
                <a:off x="4795" y="3755"/>
                <a:ext cx="202" cy="5"/>
              </a:xfrm>
              <a:prstGeom prst="rect">
                <a:avLst/>
              </a:prstGeom>
              <a:solidFill>
                <a:srgbClr val="DFC793"/>
              </a:solidFill>
              <a:ln w="0">
                <a:noFill/>
                <a:miter lim="800000"/>
                <a:headEnd/>
                <a:tailEnd/>
              </a:ln>
            </p:spPr>
            <p:txBody>
              <a:bodyPr/>
              <a:lstStyle/>
              <a:p>
                <a:pPr>
                  <a:defRPr/>
                </a:pPr>
                <a:endParaRPr lang="en-US" dirty="0"/>
              </a:p>
            </p:txBody>
          </p:sp>
          <p:sp>
            <p:nvSpPr>
              <p:cNvPr id="543051" name="Rectangle 2379"/>
              <p:cNvSpPr>
                <a:spLocks noChangeArrowheads="1"/>
              </p:cNvSpPr>
              <p:nvPr userDrawn="1"/>
            </p:nvSpPr>
            <p:spPr bwMode="auto">
              <a:xfrm>
                <a:off x="5260" y="3755"/>
                <a:ext cx="61" cy="5"/>
              </a:xfrm>
              <a:prstGeom prst="rect">
                <a:avLst/>
              </a:prstGeom>
              <a:solidFill>
                <a:srgbClr val="DFC793"/>
              </a:solidFill>
              <a:ln w="0">
                <a:noFill/>
                <a:miter lim="800000"/>
                <a:headEnd/>
                <a:tailEnd/>
              </a:ln>
            </p:spPr>
            <p:txBody>
              <a:bodyPr/>
              <a:lstStyle/>
              <a:p>
                <a:pPr>
                  <a:defRPr/>
                </a:pPr>
                <a:endParaRPr lang="en-US" dirty="0"/>
              </a:p>
            </p:txBody>
          </p:sp>
          <p:sp>
            <p:nvSpPr>
              <p:cNvPr id="543052" name="Rectangle 2380"/>
              <p:cNvSpPr>
                <a:spLocks noChangeArrowheads="1"/>
              </p:cNvSpPr>
              <p:nvPr userDrawn="1"/>
            </p:nvSpPr>
            <p:spPr bwMode="auto">
              <a:xfrm>
                <a:off x="5511" y="3755"/>
                <a:ext cx="163" cy="5"/>
              </a:xfrm>
              <a:prstGeom prst="rect">
                <a:avLst/>
              </a:prstGeom>
              <a:solidFill>
                <a:srgbClr val="DFC793"/>
              </a:solidFill>
              <a:ln w="0">
                <a:noFill/>
                <a:miter lim="800000"/>
                <a:headEnd/>
                <a:tailEnd/>
              </a:ln>
            </p:spPr>
            <p:txBody>
              <a:bodyPr/>
              <a:lstStyle/>
              <a:p>
                <a:pPr>
                  <a:defRPr/>
                </a:pPr>
                <a:endParaRPr lang="en-US" dirty="0"/>
              </a:p>
            </p:txBody>
          </p:sp>
          <p:sp>
            <p:nvSpPr>
              <p:cNvPr id="543053" name="Rectangle 2381"/>
              <p:cNvSpPr>
                <a:spLocks noChangeArrowheads="1"/>
              </p:cNvSpPr>
              <p:nvPr userDrawn="1"/>
            </p:nvSpPr>
            <p:spPr bwMode="auto">
              <a:xfrm>
                <a:off x="5758" y="3755"/>
                <a:ext cx="44" cy="5"/>
              </a:xfrm>
              <a:prstGeom prst="rect">
                <a:avLst/>
              </a:prstGeom>
              <a:solidFill>
                <a:srgbClr val="DFC793"/>
              </a:solidFill>
              <a:ln w="0">
                <a:noFill/>
                <a:miter lim="800000"/>
                <a:headEnd/>
                <a:tailEnd/>
              </a:ln>
            </p:spPr>
            <p:txBody>
              <a:bodyPr/>
              <a:lstStyle/>
              <a:p>
                <a:pPr>
                  <a:defRPr/>
                </a:pPr>
                <a:endParaRPr lang="en-US" dirty="0"/>
              </a:p>
            </p:txBody>
          </p:sp>
          <p:sp>
            <p:nvSpPr>
              <p:cNvPr id="543054" name="Rectangle 2382"/>
              <p:cNvSpPr>
                <a:spLocks noChangeArrowheads="1"/>
              </p:cNvSpPr>
              <p:nvPr userDrawn="1"/>
            </p:nvSpPr>
            <p:spPr bwMode="auto">
              <a:xfrm>
                <a:off x="4790" y="3760"/>
                <a:ext cx="201" cy="6"/>
              </a:xfrm>
              <a:prstGeom prst="rect">
                <a:avLst/>
              </a:prstGeom>
              <a:solidFill>
                <a:srgbClr val="DFC793"/>
              </a:solidFill>
              <a:ln w="0">
                <a:noFill/>
                <a:miter lim="800000"/>
                <a:headEnd/>
                <a:tailEnd/>
              </a:ln>
            </p:spPr>
            <p:txBody>
              <a:bodyPr/>
              <a:lstStyle/>
              <a:p>
                <a:pPr>
                  <a:defRPr/>
                </a:pPr>
                <a:endParaRPr lang="en-US" dirty="0"/>
              </a:p>
            </p:txBody>
          </p:sp>
          <p:sp>
            <p:nvSpPr>
              <p:cNvPr id="543055" name="Rectangle 2383"/>
              <p:cNvSpPr>
                <a:spLocks noChangeArrowheads="1"/>
              </p:cNvSpPr>
              <p:nvPr userDrawn="1"/>
            </p:nvSpPr>
            <p:spPr bwMode="auto">
              <a:xfrm>
                <a:off x="5260" y="3760"/>
                <a:ext cx="61" cy="6"/>
              </a:xfrm>
              <a:prstGeom prst="rect">
                <a:avLst/>
              </a:prstGeom>
              <a:solidFill>
                <a:srgbClr val="DFC793"/>
              </a:solidFill>
              <a:ln w="0">
                <a:noFill/>
                <a:miter lim="800000"/>
                <a:headEnd/>
                <a:tailEnd/>
              </a:ln>
            </p:spPr>
            <p:txBody>
              <a:bodyPr/>
              <a:lstStyle/>
              <a:p>
                <a:pPr>
                  <a:defRPr/>
                </a:pPr>
                <a:endParaRPr lang="en-US" dirty="0"/>
              </a:p>
            </p:txBody>
          </p:sp>
          <p:sp>
            <p:nvSpPr>
              <p:cNvPr id="543056" name="Rectangle 2384"/>
              <p:cNvSpPr>
                <a:spLocks noChangeArrowheads="1"/>
              </p:cNvSpPr>
              <p:nvPr userDrawn="1"/>
            </p:nvSpPr>
            <p:spPr bwMode="auto">
              <a:xfrm>
                <a:off x="5517" y="3760"/>
                <a:ext cx="162" cy="6"/>
              </a:xfrm>
              <a:prstGeom prst="rect">
                <a:avLst/>
              </a:prstGeom>
              <a:solidFill>
                <a:srgbClr val="DFC793"/>
              </a:solidFill>
              <a:ln w="0">
                <a:noFill/>
                <a:miter lim="800000"/>
                <a:headEnd/>
                <a:tailEnd/>
              </a:ln>
            </p:spPr>
            <p:txBody>
              <a:bodyPr/>
              <a:lstStyle/>
              <a:p>
                <a:pPr>
                  <a:defRPr/>
                </a:pPr>
                <a:endParaRPr lang="en-US" dirty="0"/>
              </a:p>
            </p:txBody>
          </p:sp>
          <p:sp>
            <p:nvSpPr>
              <p:cNvPr id="543057" name="Rectangle 2385"/>
              <p:cNvSpPr>
                <a:spLocks noChangeArrowheads="1"/>
              </p:cNvSpPr>
              <p:nvPr userDrawn="1"/>
            </p:nvSpPr>
            <p:spPr bwMode="auto">
              <a:xfrm>
                <a:off x="5758" y="3760"/>
                <a:ext cx="44" cy="6"/>
              </a:xfrm>
              <a:prstGeom prst="rect">
                <a:avLst/>
              </a:prstGeom>
              <a:solidFill>
                <a:srgbClr val="DFC793"/>
              </a:solidFill>
              <a:ln w="0">
                <a:noFill/>
                <a:miter lim="800000"/>
                <a:headEnd/>
                <a:tailEnd/>
              </a:ln>
            </p:spPr>
            <p:txBody>
              <a:bodyPr/>
              <a:lstStyle/>
              <a:p>
                <a:pPr>
                  <a:defRPr/>
                </a:pPr>
                <a:endParaRPr lang="en-US" dirty="0"/>
              </a:p>
            </p:txBody>
          </p:sp>
          <p:sp>
            <p:nvSpPr>
              <p:cNvPr id="543058" name="Rectangle 2386"/>
              <p:cNvSpPr>
                <a:spLocks noChangeArrowheads="1"/>
              </p:cNvSpPr>
              <p:nvPr userDrawn="1"/>
            </p:nvSpPr>
            <p:spPr bwMode="auto">
              <a:xfrm>
                <a:off x="4790" y="3766"/>
                <a:ext cx="195" cy="6"/>
              </a:xfrm>
              <a:prstGeom prst="rect">
                <a:avLst/>
              </a:prstGeom>
              <a:solidFill>
                <a:srgbClr val="DFC793"/>
              </a:solidFill>
              <a:ln w="0">
                <a:noFill/>
                <a:miter lim="800000"/>
                <a:headEnd/>
                <a:tailEnd/>
              </a:ln>
            </p:spPr>
            <p:txBody>
              <a:bodyPr/>
              <a:lstStyle/>
              <a:p>
                <a:pPr>
                  <a:defRPr/>
                </a:pPr>
                <a:endParaRPr lang="en-US" dirty="0"/>
              </a:p>
            </p:txBody>
          </p:sp>
          <p:sp>
            <p:nvSpPr>
              <p:cNvPr id="543059" name="Rectangle 2387"/>
              <p:cNvSpPr>
                <a:spLocks noChangeArrowheads="1"/>
              </p:cNvSpPr>
              <p:nvPr userDrawn="1"/>
            </p:nvSpPr>
            <p:spPr bwMode="auto">
              <a:xfrm>
                <a:off x="5260" y="3766"/>
                <a:ext cx="61" cy="6"/>
              </a:xfrm>
              <a:prstGeom prst="rect">
                <a:avLst/>
              </a:prstGeom>
              <a:solidFill>
                <a:srgbClr val="DFC793"/>
              </a:solidFill>
              <a:ln w="0">
                <a:noFill/>
                <a:miter lim="800000"/>
                <a:headEnd/>
                <a:tailEnd/>
              </a:ln>
            </p:spPr>
            <p:txBody>
              <a:bodyPr/>
              <a:lstStyle/>
              <a:p>
                <a:pPr>
                  <a:defRPr/>
                </a:pPr>
                <a:endParaRPr lang="en-US" dirty="0"/>
              </a:p>
            </p:txBody>
          </p:sp>
          <p:sp>
            <p:nvSpPr>
              <p:cNvPr id="543060" name="Rectangle 2388"/>
              <p:cNvSpPr>
                <a:spLocks noChangeArrowheads="1"/>
              </p:cNvSpPr>
              <p:nvPr userDrawn="1"/>
            </p:nvSpPr>
            <p:spPr bwMode="auto">
              <a:xfrm>
                <a:off x="5517" y="3766"/>
                <a:ext cx="162" cy="6"/>
              </a:xfrm>
              <a:prstGeom prst="rect">
                <a:avLst/>
              </a:prstGeom>
              <a:solidFill>
                <a:srgbClr val="DFC793"/>
              </a:solidFill>
              <a:ln w="0">
                <a:noFill/>
                <a:miter lim="800000"/>
                <a:headEnd/>
                <a:tailEnd/>
              </a:ln>
            </p:spPr>
            <p:txBody>
              <a:bodyPr/>
              <a:lstStyle/>
              <a:p>
                <a:pPr>
                  <a:defRPr/>
                </a:pPr>
                <a:endParaRPr lang="en-US" dirty="0"/>
              </a:p>
            </p:txBody>
          </p:sp>
          <p:sp>
            <p:nvSpPr>
              <p:cNvPr id="543061" name="Rectangle 2389"/>
              <p:cNvSpPr>
                <a:spLocks noChangeArrowheads="1"/>
              </p:cNvSpPr>
              <p:nvPr userDrawn="1"/>
            </p:nvSpPr>
            <p:spPr bwMode="auto">
              <a:xfrm>
                <a:off x="5758" y="3766"/>
                <a:ext cx="44" cy="6"/>
              </a:xfrm>
              <a:prstGeom prst="rect">
                <a:avLst/>
              </a:prstGeom>
              <a:solidFill>
                <a:srgbClr val="DFC793"/>
              </a:solidFill>
              <a:ln w="0">
                <a:noFill/>
                <a:miter lim="800000"/>
                <a:headEnd/>
                <a:tailEnd/>
              </a:ln>
            </p:spPr>
            <p:txBody>
              <a:bodyPr/>
              <a:lstStyle/>
              <a:p>
                <a:pPr>
                  <a:defRPr/>
                </a:pPr>
                <a:endParaRPr lang="en-US" dirty="0"/>
              </a:p>
            </p:txBody>
          </p:sp>
          <p:sp>
            <p:nvSpPr>
              <p:cNvPr id="543062" name="Rectangle 2390"/>
              <p:cNvSpPr>
                <a:spLocks noChangeArrowheads="1"/>
              </p:cNvSpPr>
              <p:nvPr userDrawn="1"/>
            </p:nvSpPr>
            <p:spPr bwMode="auto">
              <a:xfrm>
                <a:off x="4784" y="3772"/>
                <a:ext cx="196" cy="5"/>
              </a:xfrm>
              <a:prstGeom prst="rect">
                <a:avLst/>
              </a:prstGeom>
              <a:solidFill>
                <a:srgbClr val="DFC793"/>
              </a:solidFill>
              <a:ln w="0">
                <a:noFill/>
                <a:miter lim="800000"/>
                <a:headEnd/>
                <a:tailEnd/>
              </a:ln>
            </p:spPr>
            <p:txBody>
              <a:bodyPr/>
              <a:lstStyle/>
              <a:p>
                <a:pPr>
                  <a:defRPr/>
                </a:pPr>
                <a:endParaRPr lang="en-US" dirty="0"/>
              </a:p>
            </p:txBody>
          </p:sp>
          <p:sp>
            <p:nvSpPr>
              <p:cNvPr id="543063" name="Rectangle 2391"/>
              <p:cNvSpPr>
                <a:spLocks noChangeArrowheads="1"/>
              </p:cNvSpPr>
              <p:nvPr userDrawn="1"/>
            </p:nvSpPr>
            <p:spPr bwMode="auto">
              <a:xfrm>
                <a:off x="5254" y="3772"/>
                <a:ext cx="67" cy="5"/>
              </a:xfrm>
              <a:prstGeom prst="rect">
                <a:avLst/>
              </a:prstGeom>
              <a:solidFill>
                <a:srgbClr val="DFC793"/>
              </a:solidFill>
              <a:ln w="0">
                <a:noFill/>
                <a:miter lim="800000"/>
                <a:headEnd/>
                <a:tailEnd/>
              </a:ln>
            </p:spPr>
            <p:txBody>
              <a:bodyPr/>
              <a:lstStyle/>
              <a:p>
                <a:pPr>
                  <a:defRPr/>
                </a:pPr>
                <a:endParaRPr lang="en-US" dirty="0"/>
              </a:p>
            </p:txBody>
          </p:sp>
          <p:sp>
            <p:nvSpPr>
              <p:cNvPr id="543064" name="Rectangle 2392"/>
              <p:cNvSpPr>
                <a:spLocks noChangeArrowheads="1"/>
              </p:cNvSpPr>
              <p:nvPr userDrawn="1"/>
            </p:nvSpPr>
            <p:spPr bwMode="auto">
              <a:xfrm>
                <a:off x="5517" y="3772"/>
                <a:ext cx="168" cy="5"/>
              </a:xfrm>
              <a:prstGeom prst="rect">
                <a:avLst/>
              </a:prstGeom>
              <a:solidFill>
                <a:srgbClr val="DFC793"/>
              </a:solidFill>
              <a:ln w="0">
                <a:noFill/>
                <a:miter lim="800000"/>
                <a:headEnd/>
                <a:tailEnd/>
              </a:ln>
            </p:spPr>
            <p:txBody>
              <a:bodyPr/>
              <a:lstStyle/>
              <a:p>
                <a:pPr>
                  <a:defRPr/>
                </a:pPr>
                <a:endParaRPr lang="en-US" dirty="0"/>
              </a:p>
            </p:txBody>
          </p:sp>
          <p:sp>
            <p:nvSpPr>
              <p:cNvPr id="543065" name="Rectangle 2393"/>
              <p:cNvSpPr>
                <a:spLocks noChangeArrowheads="1"/>
              </p:cNvSpPr>
              <p:nvPr userDrawn="1"/>
            </p:nvSpPr>
            <p:spPr bwMode="auto">
              <a:xfrm>
                <a:off x="5758" y="3772"/>
                <a:ext cx="44" cy="5"/>
              </a:xfrm>
              <a:prstGeom prst="rect">
                <a:avLst/>
              </a:prstGeom>
              <a:solidFill>
                <a:srgbClr val="DFC793"/>
              </a:solidFill>
              <a:ln w="0">
                <a:noFill/>
                <a:miter lim="800000"/>
                <a:headEnd/>
                <a:tailEnd/>
              </a:ln>
            </p:spPr>
            <p:txBody>
              <a:bodyPr/>
              <a:lstStyle/>
              <a:p>
                <a:pPr>
                  <a:defRPr/>
                </a:pPr>
                <a:endParaRPr lang="en-US" dirty="0"/>
              </a:p>
            </p:txBody>
          </p:sp>
          <p:sp>
            <p:nvSpPr>
              <p:cNvPr id="543066" name="Rectangle 2394"/>
              <p:cNvSpPr>
                <a:spLocks noChangeArrowheads="1"/>
              </p:cNvSpPr>
              <p:nvPr userDrawn="1"/>
            </p:nvSpPr>
            <p:spPr bwMode="auto">
              <a:xfrm>
                <a:off x="4778" y="3777"/>
                <a:ext cx="196" cy="6"/>
              </a:xfrm>
              <a:prstGeom prst="rect">
                <a:avLst/>
              </a:prstGeom>
              <a:solidFill>
                <a:srgbClr val="DFC793"/>
              </a:solidFill>
              <a:ln w="0">
                <a:noFill/>
                <a:miter lim="800000"/>
                <a:headEnd/>
                <a:tailEnd/>
              </a:ln>
            </p:spPr>
            <p:txBody>
              <a:bodyPr/>
              <a:lstStyle/>
              <a:p>
                <a:pPr>
                  <a:defRPr/>
                </a:pPr>
                <a:endParaRPr lang="en-US" dirty="0"/>
              </a:p>
            </p:txBody>
          </p:sp>
          <p:sp>
            <p:nvSpPr>
              <p:cNvPr id="543067" name="Rectangle 2395"/>
              <p:cNvSpPr>
                <a:spLocks noChangeArrowheads="1"/>
              </p:cNvSpPr>
              <p:nvPr userDrawn="1"/>
            </p:nvSpPr>
            <p:spPr bwMode="auto">
              <a:xfrm>
                <a:off x="5254" y="3777"/>
                <a:ext cx="67" cy="6"/>
              </a:xfrm>
              <a:prstGeom prst="rect">
                <a:avLst/>
              </a:prstGeom>
              <a:solidFill>
                <a:srgbClr val="DFC793"/>
              </a:solidFill>
              <a:ln w="0">
                <a:noFill/>
                <a:miter lim="800000"/>
                <a:headEnd/>
                <a:tailEnd/>
              </a:ln>
            </p:spPr>
            <p:txBody>
              <a:bodyPr/>
              <a:lstStyle/>
              <a:p>
                <a:pPr>
                  <a:defRPr/>
                </a:pPr>
                <a:endParaRPr lang="en-US" dirty="0"/>
              </a:p>
            </p:txBody>
          </p:sp>
          <p:sp>
            <p:nvSpPr>
              <p:cNvPr id="543068" name="Rectangle 2396"/>
              <p:cNvSpPr>
                <a:spLocks noChangeArrowheads="1"/>
              </p:cNvSpPr>
              <p:nvPr userDrawn="1"/>
            </p:nvSpPr>
            <p:spPr bwMode="auto">
              <a:xfrm>
                <a:off x="5523" y="3777"/>
                <a:ext cx="162" cy="6"/>
              </a:xfrm>
              <a:prstGeom prst="rect">
                <a:avLst/>
              </a:prstGeom>
              <a:solidFill>
                <a:srgbClr val="DFC793"/>
              </a:solidFill>
              <a:ln w="0">
                <a:noFill/>
                <a:miter lim="800000"/>
                <a:headEnd/>
                <a:tailEnd/>
              </a:ln>
            </p:spPr>
            <p:txBody>
              <a:bodyPr/>
              <a:lstStyle/>
              <a:p>
                <a:pPr>
                  <a:defRPr/>
                </a:pPr>
                <a:endParaRPr lang="en-US" dirty="0"/>
              </a:p>
            </p:txBody>
          </p:sp>
          <p:sp>
            <p:nvSpPr>
              <p:cNvPr id="543069" name="Rectangle 2397"/>
              <p:cNvSpPr>
                <a:spLocks noChangeArrowheads="1"/>
              </p:cNvSpPr>
              <p:nvPr userDrawn="1"/>
            </p:nvSpPr>
            <p:spPr bwMode="auto">
              <a:xfrm>
                <a:off x="5758" y="3777"/>
                <a:ext cx="44" cy="6"/>
              </a:xfrm>
              <a:prstGeom prst="rect">
                <a:avLst/>
              </a:prstGeom>
              <a:solidFill>
                <a:srgbClr val="DFC793"/>
              </a:solidFill>
              <a:ln w="0">
                <a:noFill/>
                <a:miter lim="800000"/>
                <a:headEnd/>
                <a:tailEnd/>
              </a:ln>
            </p:spPr>
            <p:txBody>
              <a:bodyPr/>
              <a:lstStyle/>
              <a:p>
                <a:pPr>
                  <a:defRPr/>
                </a:pPr>
                <a:endParaRPr lang="en-US" dirty="0"/>
              </a:p>
            </p:txBody>
          </p:sp>
          <p:sp>
            <p:nvSpPr>
              <p:cNvPr id="543070" name="Rectangle 2398"/>
              <p:cNvSpPr>
                <a:spLocks noChangeArrowheads="1"/>
              </p:cNvSpPr>
              <p:nvPr userDrawn="1"/>
            </p:nvSpPr>
            <p:spPr bwMode="auto">
              <a:xfrm>
                <a:off x="4773" y="3783"/>
                <a:ext cx="201" cy="5"/>
              </a:xfrm>
              <a:prstGeom prst="rect">
                <a:avLst/>
              </a:prstGeom>
              <a:solidFill>
                <a:srgbClr val="DFC793"/>
              </a:solidFill>
              <a:ln w="0">
                <a:noFill/>
                <a:miter lim="800000"/>
                <a:headEnd/>
                <a:tailEnd/>
              </a:ln>
            </p:spPr>
            <p:txBody>
              <a:bodyPr/>
              <a:lstStyle/>
              <a:p>
                <a:pPr>
                  <a:defRPr/>
                </a:pPr>
                <a:endParaRPr lang="en-US" dirty="0"/>
              </a:p>
            </p:txBody>
          </p:sp>
          <p:sp>
            <p:nvSpPr>
              <p:cNvPr id="543071" name="Rectangle 2399"/>
              <p:cNvSpPr>
                <a:spLocks noChangeArrowheads="1"/>
              </p:cNvSpPr>
              <p:nvPr userDrawn="1"/>
            </p:nvSpPr>
            <p:spPr bwMode="auto">
              <a:xfrm>
                <a:off x="5254" y="3783"/>
                <a:ext cx="67" cy="5"/>
              </a:xfrm>
              <a:prstGeom prst="rect">
                <a:avLst/>
              </a:prstGeom>
              <a:solidFill>
                <a:srgbClr val="DFC793"/>
              </a:solidFill>
              <a:ln w="0">
                <a:noFill/>
                <a:miter lim="800000"/>
                <a:headEnd/>
                <a:tailEnd/>
              </a:ln>
            </p:spPr>
            <p:txBody>
              <a:bodyPr/>
              <a:lstStyle/>
              <a:p>
                <a:pPr>
                  <a:defRPr/>
                </a:pPr>
                <a:endParaRPr lang="en-US" dirty="0"/>
              </a:p>
            </p:txBody>
          </p:sp>
          <p:sp>
            <p:nvSpPr>
              <p:cNvPr id="543072" name="Rectangle 2400"/>
              <p:cNvSpPr>
                <a:spLocks noChangeArrowheads="1"/>
              </p:cNvSpPr>
              <p:nvPr userDrawn="1"/>
            </p:nvSpPr>
            <p:spPr bwMode="auto">
              <a:xfrm>
                <a:off x="5523" y="3783"/>
                <a:ext cx="162" cy="5"/>
              </a:xfrm>
              <a:prstGeom prst="rect">
                <a:avLst/>
              </a:prstGeom>
              <a:solidFill>
                <a:srgbClr val="DFC793"/>
              </a:solidFill>
              <a:ln w="0">
                <a:noFill/>
                <a:miter lim="800000"/>
                <a:headEnd/>
                <a:tailEnd/>
              </a:ln>
            </p:spPr>
            <p:txBody>
              <a:bodyPr/>
              <a:lstStyle/>
              <a:p>
                <a:pPr>
                  <a:defRPr/>
                </a:pPr>
                <a:endParaRPr lang="en-US" dirty="0"/>
              </a:p>
            </p:txBody>
          </p:sp>
          <p:sp>
            <p:nvSpPr>
              <p:cNvPr id="543073" name="Rectangle 2401"/>
              <p:cNvSpPr>
                <a:spLocks noChangeArrowheads="1"/>
              </p:cNvSpPr>
              <p:nvPr userDrawn="1"/>
            </p:nvSpPr>
            <p:spPr bwMode="auto">
              <a:xfrm>
                <a:off x="5758" y="3783"/>
                <a:ext cx="44" cy="5"/>
              </a:xfrm>
              <a:prstGeom prst="rect">
                <a:avLst/>
              </a:prstGeom>
              <a:solidFill>
                <a:srgbClr val="DFC793"/>
              </a:solidFill>
              <a:ln w="0">
                <a:noFill/>
                <a:miter lim="800000"/>
                <a:headEnd/>
                <a:tailEnd/>
              </a:ln>
            </p:spPr>
            <p:txBody>
              <a:bodyPr/>
              <a:lstStyle/>
              <a:p>
                <a:pPr>
                  <a:defRPr/>
                </a:pPr>
                <a:endParaRPr lang="en-US" dirty="0"/>
              </a:p>
            </p:txBody>
          </p:sp>
          <p:sp>
            <p:nvSpPr>
              <p:cNvPr id="543074" name="Rectangle 2402"/>
              <p:cNvSpPr>
                <a:spLocks noChangeArrowheads="1"/>
              </p:cNvSpPr>
              <p:nvPr userDrawn="1"/>
            </p:nvSpPr>
            <p:spPr bwMode="auto">
              <a:xfrm>
                <a:off x="4767" y="3788"/>
                <a:ext cx="202" cy="6"/>
              </a:xfrm>
              <a:prstGeom prst="rect">
                <a:avLst/>
              </a:prstGeom>
              <a:solidFill>
                <a:srgbClr val="DFC793"/>
              </a:solidFill>
              <a:ln w="0">
                <a:noFill/>
                <a:miter lim="800000"/>
                <a:headEnd/>
                <a:tailEnd/>
              </a:ln>
            </p:spPr>
            <p:txBody>
              <a:bodyPr/>
              <a:lstStyle/>
              <a:p>
                <a:pPr>
                  <a:defRPr/>
                </a:pPr>
                <a:endParaRPr lang="en-US" dirty="0"/>
              </a:p>
            </p:txBody>
          </p:sp>
          <p:sp>
            <p:nvSpPr>
              <p:cNvPr id="543075" name="Rectangle 2403"/>
              <p:cNvSpPr>
                <a:spLocks noChangeArrowheads="1"/>
              </p:cNvSpPr>
              <p:nvPr userDrawn="1"/>
            </p:nvSpPr>
            <p:spPr bwMode="auto">
              <a:xfrm>
                <a:off x="5254" y="3788"/>
                <a:ext cx="62" cy="6"/>
              </a:xfrm>
              <a:prstGeom prst="rect">
                <a:avLst/>
              </a:prstGeom>
              <a:solidFill>
                <a:srgbClr val="DFC793"/>
              </a:solidFill>
              <a:ln w="0">
                <a:noFill/>
                <a:miter lim="800000"/>
                <a:headEnd/>
                <a:tailEnd/>
              </a:ln>
            </p:spPr>
            <p:txBody>
              <a:bodyPr/>
              <a:lstStyle/>
              <a:p>
                <a:pPr>
                  <a:defRPr/>
                </a:pPr>
                <a:endParaRPr lang="en-US" dirty="0"/>
              </a:p>
            </p:txBody>
          </p:sp>
          <p:sp>
            <p:nvSpPr>
              <p:cNvPr id="543076" name="Rectangle 2404"/>
              <p:cNvSpPr>
                <a:spLocks noChangeArrowheads="1"/>
              </p:cNvSpPr>
              <p:nvPr userDrawn="1"/>
            </p:nvSpPr>
            <p:spPr bwMode="auto">
              <a:xfrm>
                <a:off x="5528" y="3788"/>
                <a:ext cx="163" cy="6"/>
              </a:xfrm>
              <a:prstGeom prst="rect">
                <a:avLst/>
              </a:prstGeom>
              <a:solidFill>
                <a:srgbClr val="DFC793"/>
              </a:solidFill>
              <a:ln w="0">
                <a:noFill/>
                <a:miter lim="800000"/>
                <a:headEnd/>
                <a:tailEnd/>
              </a:ln>
            </p:spPr>
            <p:txBody>
              <a:bodyPr/>
              <a:lstStyle/>
              <a:p>
                <a:pPr>
                  <a:defRPr/>
                </a:pPr>
                <a:endParaRPr lang="en-US" dirty="0"/>
              </a:p>
            </p:txBody>
          </p:sp>
          <p:sp>
            <p:nvSpPr>
              <p:cNvPr id="543077" name="Rectangle 2405"/>
              <p:cNvSpPr>
                <a:spLocks noChangeArrowheads="1"/>
              </p:cNvSpPr>
              <p:nvPr userDrawn="1"/>
            </p:nvSpPr>
            <p:spPr bwMode="auto">
              <a:xfrm>
                <a:off x="5758" y="3788"/>
                <a:ext cx="44" cy="6"/>
              </a:xfrm>
              <a:prstGeom prst="rect">
                <a:avLst/>
              </a:prstGeom>
              <a:solidFill>
                <a:srgbClr val="DFC793"/>
              </a:solidFill>
              <a:ln w="0">
                <a:noFill/>
                <a:miter lim="800000"/>
                <a:headEnd/>
                <a:tailEnd/>
              </a:ln>
            </p:spPr>
            <p:txBody>
              <a:bodyPr/>
              <a:lstStyle/>
              <a:p>
                <a:pPr>
                  <a:defRPr/>
                </a:pPr>
                <a:endParaRPr lang="en-US" dirty="0"/>
              </a:p>
            </p:txBody>
          </p:sp>
          <p:sp>
            <p:nvSpPr>
              <p:cNvPr id="543078" name="Rectangle 2406"/>
              <p:cNvSpPr>
                <a:spLocks noChangeArrowheads="1"/>
              </p:cNvSpPr>
              <p:nvPr userDrawn="1"/>
            </p:nvSpPr>
            <p:spPr bwMode="auto">
              <a:xfrm>
                <a:off x="4762" y="3794"/>
                <a:ext cx="201" cy="6"/>
              </a:xfrm>
              <a:prstGeom prst="rect">
                <a:avLst/>
              </a:prstGeom>
              <a:solidFill>
                <a:srgbClr val="DFC793"/>
              </a:solidFill>
              <a:ln w="0">
                <a:noFill/>
                <a:miter lim="800000"/>
                <a:headEnd/>
                <a:tailEnd/>
              </a:ln>
            </p:spPr>
            <p:txBody>
              <a:bodyPr/>
              <a:lstStyle/>
              <a:p>
                <a:pPr>
                  <a:defRPr/>
                </a:pPr>
                <a:endParaRPr lang="en-US" dirty="0"/>
              </a:p>
            </p:txBody>
          </p:sp>
          <p:sp>
            <p:nvSpPr>
              <p:cNvPr id="543079" name="Rectangle 2407"/>
              <p:cNvSpPr>
                <a:spLocks noChangeArrowheads="1"/>
              </p:cNvSpPr>
              <p:nvPr userDrawn="1"/>
            </p:nvSpPr>
            <p:spPr bwMode="auto">
              <a:xfrm>
                <a:off x="5254" y="3794"/>
                <a:ext cx="62" cy="6"/>
              </a:xfrm>
              <a:prstGeom prst="rect">
                <a:avLst/>
              </a:prstGeom>
              <a:solidFill>
                <a:srgbClr val="DFC793"/>
              </a:solidFill>
              <a:ln w="0">
                <a:noFill/>
                <a:miter lim="800000"/>
                <a:headEnd/>
                <a:tailEnd/>
              </a:ln>
            </p:spPr>
            <p:txBody>
              <a:bodyPr/>
              <a:lstStyle/>
              <a:p>
                <a:pPr>
                  <a:defRPr/>
                </a:pPr>
                <a:endParaRPr lang="en-US" dirty="0"/>
              </a:p>
            </p:txBody>
          </p:sp>
          <p:sp>
            <p:nvSpPr>
              <p:cNvPr id="543080" name="Rectangle 2408"/>
              <p:cNvSpPr>
                <a:spLocks noChangeArrowheads="1"/>
              </p:cNvSpPr>
              <p:nvPr userDrawn="1"/>
            </p:nvSpPr>
            <p:spPr bwMode="auto">
              <a:xfrm>
                <a:off x="5528" y="3794"/>
                <a:ext cx="163" cy="6"/>
              </a:xfrm>
              <a:prstGeom prst="rect">
                <a:avLst/>
              </a:prstGeom>
              <a:solidFill>
                <a:srgbClr val="DFC793"/>
              </a:solidFill>
              <a:ln w="0">
                <a:noFill/>
                <a:miter lim="800000"/>
                <a:headEnd/>
                <a:tailEnd/>
              </a:ln>
            </p:spPr>
            <p:txBody>
              <a:bodyPr/>
              <a:lstStyle/>
              <a:p>
                <a:pPr>
                  <a:defRPr/>
                </a:pPr>
                <a:endParaRPr lang="en-US" dirty="0"/>
              </a:p>
            </p:txBody>
          </p:sp>
          <p:sp>
            <p:nvSpPr>
              <p:cNvPr id="543081" name="Rectangle 2409"/>
              <p:cNvSpPr>
                <a:spLocks noChangeArrowheads="1"/>
              </p:cNvSpPr>
              <p:nvPr userDrawn="1"/>
            </p:nvSpPr>
            <p:spPr bwMode="auto">
              <a:xfrm>
                <a:off x="5758" y="3794"/>
                <a:ext cx="44" cy="6"/>
              </a:xfrm>
              <a:prstGeom prst="rect">
                <a:avLst/>
              </a:prstGeom>
              <a:solidFill>
                <a:srgbClr val="DFC793"/>
              </a:solidFill>
              <a:ln w="0">
                <a:noFill/>
                <a:miter lim="800000"/>
                <a:headEnd/>
                <a:tailEnd/>
              </a:ln>
            </p:spPr>
            <p:txBody>
              <a:bodyPr/>
              <a:lstStyle/>
              <a:p>
                <a:pPr>
                  <a:defRPr/>
                </a:pPr>
                <a:endParaRPr lang="en-US" dirty="0"/>
              </a:p>
            </p:txBody>
          </p:sp>
          <p:sp>
            <p:nvSpPr>
              <p:cNvPr id="543082" name="Rectangle 2410"/>
              <p:cNvSpPr>
                <a:spLocks noChangeArrowheads="1"/>
              </p:cNvSpPr>
              <p:nvPr userDrawn="1"/>
            </p:nvSpPr>
            <p:spPr bwMode="auto">
              <a:xfrm>
                <a:off x="4756" y="3800"/>
                <a:ext cx="201" cy="5"/>
              </a:xfrm>
              <a:prstGeom prst="rect">
                <a:avLst/>
              </a:prstGeom>
              <a:solidFill>
                <a:srgbClr val="DFC793"/>
              </a:solidFill>
              <a:ln w="0">
                <a:noFill/>
                <a:miter lim="800000"/>
                <a:headEnd/>
                <a:tailEnd/>
              </a:ln>
            </p:spPr>
            <p:txBody>
              <a:bodyPr/>
              <a:lstStyle/>
              <a:p>
                <a:pPr>
                  <a:defRPr/>
                </a:pPr>
                <a:endParaRPr lang="en-US" dirty="0"/>
              </a:p>
            </p:txBody>
          </p:sp>
          <p:sp>
            <p:nvSpPr>
              <p:cNvPr id="543083" name="Rectangle 2411"/>
              <p:cNvSpPr>
                <a:spLocks noChangeArrowheads="1"/>
              </p:cNvSpPr>
              <p:nvPr userDrawn="1"/>
            </p:nvSpPr>
            <p:spPr bwMode="auto">
              <a:xfrm>
                <a:off x="5254" y="3800"/>
                <a:ext cx="62" cy="5"/>
              </a:xfrm>
              <a:prstGeom prst="rect">
                <a:avLst/>
              </a:prstGeom>
              <a:solidFill>
                <a:srgbClr val="DFC793"/>
              </a:solidFill>
              <a:ln w="0">
                <a:noFill/>
                <a:miter lim="800000"/>
                <a:headEnd/>
                <a:tailEnd/>
              </a:ln>
            </p:spPr>
            <p:txBody>
              <a:bodyPr/>
              <a:lstStyle/>
              <a:p>
                <a:pPr>
                  <a:defRPr/>
                </a:pPr>
                <a:endParaRPr lang="en-US" dirty="0"/>
              </a:p>
            </p:txBody>
          </p:sp>
          <p:sp>
            <p:nvSpPr>
              <p:cNvPr id="543084" name="Rectangle 2412"/>
              <p:cNvSpPr>
                <a:spLocks noChangeArrowheads="1"/>
              </p:cNvSpPr>
              <p:nvPr userDrawn="1"/>
            </p:nvSpPr>
            <p:spPr bwMode="auto">
              <a:xfrm>
                <a:off x="5534" y="3800"/>
                <a:ext cx="162" cy="5"/>
              </a:xfrm>
              <a:prstGeom prst="rect">
                <a:avLst/>
              </a:prstGeom>
              <a:solidFill>
                <a:srgbClr val="DFC793"/>
              </a:solidFill>
              <a:ln w="0">
                <a:noFill/>
                <a:miter lim="800000"/>
                <a:headEnd/>
                <a:tailEnd/>
              </a:ln>
            </p:spPr>
            <p:txBody>
              <a:bodyPr/>
              <a:lstStyle/>
              <a:p>
                <a:pPr>
                  <a:defRPr/>
                </a:pPr>
                <a:endParaRPr lang="en-US" dirty="0"/>
              </a:p>
            </p:txBody>
          </p:sp>
          <p:sp>
            <p:nvSpPr>
              <p:cNvPr id="543085" name="Rectangle 2413"/>
              <p:cNvSpPr>
                <a:spLocks noChangeArrowheads="1"/>
              </p:cNvSpPr>
              <p:nvPr userDrawn="1"/>
            </p:nvSpPr>
            <p:spPr bwMode="auto">
              <a:xfrm>
                <a:off x="5758" y="3800"/>
                <a:ext cx="44" cy="5"/>
              </a:xfrm>
              <a:prstGeom prst="rect">
                <a:avLst/>
              </a:prstGeom>
              <a:solidFill>
                <a:srgbClr val="DFC793"/>
              </a:solidFill>
              <a:ln w="0">
                <a:noFill/>
                <a:miter lim="800000"/>
                <a:headEnd/>
                <a:tailEnd/>
              </a:ln>
            </p:spPr>
            <p:txBody>
              <a:bodyPr/>
              <a:lstStyle/>
              <a:p>
                <a:pPr>
                  <a:defRPr/>
                </a:pPr>
                <a:endParaRPr lang="en-US" dirty="0"/>
              </a:p>
            </p:txBody>
          </p:sp>
          <p:sp>
            <p:nvSpPr>
              <p:cNvPr id="543086" name="Rectangle 2414"/>
              <p:cNvSpPr>
                <a:spLocks noChangeArrowheads="1"/>
              </p:cNvSpPr>
              <p:nvPr userDrawn="1"/>
            </p:nvSpPr>
            <p:spPr bwMode="auto">
              <a:xfrm>
                <a:off x="4756" y="3805"/>
                <a:ext cx="196" cy="6"/>
              </a:xfrm>
              <a:prstGeom prst="rect">
                <a:avLst/>
              </a:prstGeom>
              <a:solidFill>
                <a:srgbClr val="DFC793"/>
              </a:solidFill>
              <a:ln w="0">
                <a:noFill/>
                <a:miter lim="800000"/>
                <a:headEnd/>
                <a:tailEnd/>
              </a:ln>
            </p:spPr>
            <p:txBody>
              <a:bodyPr/>
              <a:lstStyle/>
              <a:p>
                <a:pPr>
                  <a:defRPr/>
                </a:pPr>
                <a:endParaRPr lang="en-US" dirty="0"/>
              </a:p>
            </p:txBody>
          </p:sp>
          <p:sp>
            <p:nvSpPr>
              <p:cNvPr id="543087" name="Rectangle 2415"/>
              <p:cNvSpPr>
                <a:spLocks noChangeArrowheads="1"/>
              </p:cNvSpPr>
              <p:nvPr userDrawn="1"/>
            </p:nvSpPr>
            <p:spPr bwMode="auto">
              <a:xfrm>
                <a:off x="5254" y="3805"/>
                <a:ext cx="62" cy="6"/>
              </a:xfrm>
              <a:prstGeom prst="rect">
                <a:avLst/>
              </a:prstGeom>
              <a:solidFill>
                <a:srgbClr val="DFC793"/>
              </a:solidFill>
              <a:ln w="0">
                <a:noFill/>
                <a:miter lim="800000"/>
                <a:headEnd/>
                <a:tailEnd/>
              </a:ln>
            </p:spPr>
            <p:txBody>
              <a:bodyPr/>
              <a:lstStyle/>
              <a:p>
                <a:pPr>
                  <a:defRPr/>
                </a:pPr>
                <a:endParaRPr lang="en-US" dirty="0"/>
              </a:p>
            </p:txBody>
          </p:sp>
          <p:sp>
            <p:nvSpPr>
              <p:cNvPr id="543088" name="Rectangle 2416"/>
              <p:cNvSpPr>
                <a:spLocks noChangeArrowheads="1"/>
              </p:cNvSpPr>
              <p:nvPr userDrawn="1"/>
            </p:nvSpPr>
            <p:spPr bwMode="auto">
              <a:xfrm>
                <a:off x="5534" y="3805"/>
                <a:ext cx="162" cy="6"/>
              </a:xfrm>
              <a:prstGeom prst="rect">
                <a:avLst/>
              </a:prstGeom>
              <a:solidFill>
                <a:srgbClr val="DFC793"/>
              </a:solidFill>
              <a:ln w="0">
                <a:noFill/>
                <a:miter lim="800000"/>
                <a:headEnd/>
                <a:tailEnd/>
              </a:ln>
            </p:spPr>
            <p:txBody>
              <a:bodyPr/>
              <a:lstStyle/>
              <a:p>
                <a:pPr>
                  <a:defRPr/>
                </a:pPr>
                <a:endParaRPr lang="en-US" dirty="0"/>
              </a:p>
            </p:txBody>
          </p:sp>
          <p:sp>
            <p:nvSpPr>
              <p:cNvPr id="543089" name="Rectangle 2417"/>
              <p:cNvSpPr>
                <a:spLocks noChangeArrowheads="1"/>
              </p:cNvSpPr>
              <p:nvPr userDrawn="1"/>
            </p:nvSpPr>
            <p:spPr bwMode="auto">
              <a:xfrm>
                <a:off x="5758" y="3805"/>
                <a:ext cx="44" cy="6"/>
              </a:xfrm>
              <a:prstGeom prst="rect">
                <a:avLst/>
              </a:prstGeom>
              <a:solidFill>
                <a:srgbClr val="DFC793"/>
              </a:solidFill>
              <a:ln w="0">
                <a:noFill/>
                <a:miter lim="800000"/>
                <a:headEnd/>
                <a:tailEnd/>
              </a:ln>
            </p:spPr>
            <p:txBody>
              <a:bodyPr/>
              <a:lstStyle/>
              <a:p>
                <a:pPr>
                  <a:defRPr/>
                </a:pPr>
                <a:endParaRPr lang="en-US" dirty="0"/>
              </a:p>
            </p:txBody>
          </p:sp>
          <p:sp>
            <p:nvSpPr>
              <p:cNvPr id="543090" name="Rectangle 2418"/>
              <p:cNvSpPr>
                <a:spLocks noChangeArrowheads="1"/>
              </p:cNvSpPr>
              <p:nvPr userDrawn="1"/>
            </p:nvSpPr>
            <p:spPr bwMode="auto">
              <a:xfrm>
                <a:off x="4750" y="3811"/>
                <a:ext cx="196" cy="5"/>
              </a:xfrm>
              <a:prstGeom prst="rect">
                <a:avLst/>
              </a:prstGeom>
              <a:solidFill>
                <a:srgbClr val="DFC793"/>
              </a:solidFill>
              <a:ln w="0">
                <a:noFill/>
                <a:miter lim="800000"/>
                <a:headEnd/>
                <a:tailEnd/>
              </a:ln>
            </p:spPr>
            <p:txBody>
              <a:bodyPr/>
              <a:lstStyle/>
              <a:p>
                <a:pPr>
                  <a:defRPr/>
                </a:pPr>
                <a:endParaRPr lang="en-US" dirty="0"/>
              </a:p>
            </p:txBody>
          </p:sp>
        </p:grpSp>
        <p:grpSp>
          <p:nvGrpSpPr>
            <p:cNvPr id="2117" name="Group 2419"/>
            <p:cNvGrpSpPr>
              <a:grpSpLocks/>
            </p:cNvGrpSpPr>
            <p:nvPr userDrawn="1"/>
          </p:nvGrpSpPr>
          <p:grpSpPr bwMode="auto">
            <a:xfrm>
              <a:off x="4493" y="3811"/>
              <a:ext cx="1309" cy="285"/>
              <a:chOff x="4493" y="3811"/>
              <a:chExt cx="1309" cy="285"/>
            </a:xfrm>
          </p:grpSpPr>
          <p:sp>
            <p:nvSpPr>
              <p:cNvPr id="543092" name="Rectangle 2420"/>
              <p:cNvSpPr>
                <a:spLocks noChangeArrowheads="1"/>
              </p:cNvSpPr>
              <p:nvPr userDrawn="1"/>
            </p:nvSpPr>
            <p:spPr bwMode="auto">
              <a:xfrm>
                <a:off x="5254" y="3811"/>
                <a:ext cx="62" cy="5"/>
              </a:xfrm>
              <a:prstGeom prst="rect">
                <a:avLst/>
              </a:prstGeom>
              <a:solidFill>
                <a:srgbClr val="DFC793"/>
              </a:solidFill>
              <a:ln w="0">
                <a:noFill/>
                <a:miter lim="800000"/>
                <a:headEnd/>
                <a:tailEnd/>
              </a:ln>
            </p:spPr>
            <p:txBody>
              <a:bodyPr/>
              <a:lstStyle/>
              <a:p>
                <a:pPr>
                  <a:defRPr/>
                </a:pPr>
                <a:endParaRPr lang="en-US" dirty="0"/>
              </a:p>
            </p:txBody>
          </p:sp>
          <p:sp>
            <p:nvSpPr>
              <p:cNvPr id="543093" name="Rectangle 2421"/>
              <p:cNvSpPr>
                <a:spLocks noChangeArrowheads="1"/>
              </p:cNvSpPr>
              <p:nvPr userDrawn="1"/>
            </p:nvSpPr>
            <p:spPr bwMode="auto">
              <a:xfrm>
                <a:off x="5534" y="3811"/>
                <a:ext cx="162" cy="5"/>
              </a:xfrm>
              <a:prstGeom prst="rect">
                <a:avLst/>
              </a:prstGeom>
              <a:solidFill>
                <a:srgbClr val="DFC793"/>
              </a:solidFill>
              <a:ln w="0">
                <a:noFill/>
                <a:miter lim="800000"/>
                <a:headEnd/>
                <a:tailEnd/>
              </a:ln>
            </p:spPr>
            <p:txBody>
              <a:bodyPr/>
              <a:lstStyle/>
              <a:p>
                <a:pPr>
                  <a:defRPr/>
                </a:pPr>
                <a:endParaRPr lang="en-US" dirty="0"/>
              </a:p>
            </p:txBody>
          </p:sp>
          <p:sp>
            <p:nvSpPr>
              <p:cNvPr id="543094" name="Rectangle 2422"/>
              <p:cNvSpPr>
                <a:spLocks noChangeArrowheads="1"/>
              </p:cNvSpPr>
              <p:nvPr userDrawn="1"/>
            </p:nvSpPr>
            <p:spPr bwMode="auto">
              <a:xfrm>
                <a:off x="5758" y="3811"/>
                <a:ext cx="44" cy="5"/>
              </a:xfrm>
              <a:prstGeom prst="rect">
                <a:avLst/>
              </a:prstGeom>
              <a:solidFill>
                <a:srgbClr val="DFC793"/>
              </a:solidFill>
              <a:ln w="0">
                <a:noFill/>
                <a:miter lim="800000"/>
                <a:headEnd/>
                <a:tailEnd/>
              </a:ln>
            </p:spPr>
            <p:txBody>
              <a:bodyPr/>
              <a:lstStyle/>
              <a:p>
                <a:pPr>
                  <a:defRPr/>
                </a:pPr>
                <a:endParaRPr lang="en-US" dirty="0"/>
              </a:p>
            </p:txBody>
          </p:sp>
          <p:sp>
            <p:nvSpPr>
              <p:cNvPr id="543095" name="Rectangle 2423"/>
              <p:cNvSpPr>
                <a:spLocks noChangeArrowheads="1"/>
              </p:cNvSpPr>
              <p:nvPr userDrawn="1"/>
            </p:nvSpPr>
            <p:spPr bwMode="auto">
              <a:xfrm>
                <a:off x="4745" y="3816"/>
                <a:ext cx="196" cy="6"/>
              </a:xfrm>
              <a:prstGeom prst="rect">
                <a:avLst/>
              </a:prstGeom>
              <a:solidFill>
                <a:srgbClr val="DFC793"/>
              </a:solidFill>
              <a:ln w="0">
                <a:noFill/>
                <a:miter lim="800000"/>
                <a:headEnd/>
                <a:tailEnd/>
              </a:ln>
            </p:spPr>
            <p:txBody>
              <a:bodyPr/>
              <a:lstStyle/>
              <a:p>
                <a:pPr>
                  <a:defRPr/>
                </a:pPr>
                <a:endParaRPr lang="en-US" dirty="0"/>
              </a:p>
            </p:txBody>
          </p:sp>
          <p:sp>
            <p:nvSpPr>
              <p:cNvPr id="543096" name="Rectangle 2424"/>
              <p:cNvSpPr>
                <a:spLocks noChangeArrowheads="1"/>
              </p:cNvSpPr>
              <p:nvPr userDrawn="1"/>
            </p:nvSpPr>
            <p:spPr bwMode="auto">
              <a:xfrm>
                <a:off x="5254" y="3816"/>
                <a:ext cx="62" cy="6"/>
              </a:xfrm>
              <a:prstGeom prst="rect">
                <a:avLst/>
              </a:prstGeom>
              <a:solidFill>
                <a:srgbClr val="DFC793"/>
              </a:solidFill>
              <a:ln w="0">
                <a:noFill/>
                <a:miter lim="800000"/>
                <a:headEnd/>
                <a:tailEnd/>
              </a:ln>
            </p:spPr>
            <p:txBody>
              <a:bodyPr/>
              <a:lstStyle/>
              <a:p>
                <a:pPr>
                  <a:defRPr/>
                </a:pPr>
                <a:endParaRPr lang="en-US" dirty="0"/>
              </a:p>
            </p:txBody>
          </p:sp>
          <p:sp>
            <p:nvSpPr>
              <p:cNvPr id="543097" name="Rectangle 2425"/>
              <p:cNvSpPr>
                <a:spLocks noChangeArrowheads="1"/>
              </p:cNvSpPr>
              <p:nvPr userDrawn="1"/>
            </p:nvSpPr>
            <p:spPr bwMode="auto">
              <a:xfrm>
                <a:off x="5539" y="3816"/>
                <a:ext cx="163" cy="6"/>
              </a:xfrm>
              <a:prstGeom prst="rect">
                <a:avLst/>
              </a:prstGeom>
              <a:solidFill>
                <a:srgbClr val="DFC793"/>
              </a:solidFill>
              <a:ln w="0">
                <a:noFill/>
                <a:miter lim="800000"/>
                <a:headEnd/>
                <a:tailEnd/>
              </a:ln>
            </p:spPr>
            <p:txBody>
              <a:bodyPr/>
              <a:lstStyle/>
              <a:p>
                <a:pPr>
                  <a:defRPr/>
                </a:pPr>
                <a:endParaRPr lang="en-US" dirty="0"/>
              </a:p>
            </p:txBody>
          </p:sp>
          <p:sp>
            <p:nvSpPr>
              <p:cNvPr id="543098" name="Rectangle 2426"/>
              <p:cNvSpPr>
                <a:spLocks noChangeArrowheads="1"/>
              </p:cNvSpPr>
              <p:nvPr userDrawn="1"/>
            </p:nvSpPr>
            <p:spPr bwMode="auto">
              <a:xfrm>
                <a:off x="5758" y="3816"/>
                <a:ext cx="44" cy="6"/>
              </a:xfrm>
              <a:prstGeom prst="rect">
                <a:avLst/>
              </a:prstGeom>
              <a:solidFill>
                <a:srgbClr val="DFC793"/>
              </a:solidFill>
              <a:ln w="0">
                <a:noFill/>
                <a:miter lim="800000"/>
                <a:headEnd/>
                <a:tailEnd/>
              </a:ln>
            </p:spPr>
            <p:txBody>
              <a:bodyPr/>
              <a:lstStyle/>
              <a:p>
                <a:pPr>
                  <a:defRPr/>
                </a:pPr>
                <a:endParaRPr lang="en-US" dirty="0"/>
              </a:p>
            </p:txBody>
          </p:sp>
          <p:sp>
            <p:nvSpPr>
              <p:cNvPr id="543099" name="Rectangle 2427"/>
              <p:cNvSpPr>
                <a:spLocks noChangeArrowheads="1"/>
              </p:cNvSpPr>
              <p:nvPr userDrawn="1"/>
            </p:nvSpPr>
            <p:spPr bwMode="auto">
              <a:xfrm>
                <a:off x="4739" y="3822"/>
                <a:ext cx="202" cy="6"/>
              </a:xfrm>
              <a:prstGeom prst="rect">
                <a:avLst/>
              </a:prstGeom>
              <a:solidFill>
                <a:srgbClr val="DFC793"/>
              </a:solidFill>
              <a:ln w="0">
                <a:noFill/>
                <a:miter lim="800000"/>
                <a:headEnd/>
                <a:tailEnd/>
              </a:ln>
            </p:spPr>
            <p:txBody>
              <a:bodyPr/>
              <a:lstStyle/>
              <a:p>
                <a:pPr>
                  <a:defRPr/>
                </a:pPr>
                <a:endParaRPr lang="en-US" dirty="0"/>
              </a:p>
            </p:txBody>
          </p:sp>
          <p:sp>
            <p:nvSpPr>
              <p:cNvPr id="543100" name="Rectangle 2428"/>
              <p:cNvSpPr>
                <a:spLocks noChangeArrowheads="1"/>
              </p:cNvSpPr>
              <p:nvPr userDrawn="1"/>
            </p:nvSpPr>
            <p:spPr bwMode="auto">
              <a:xfrm>
                <a:off x="5254" y="3822"/>
                <a:ext cx="62" cy="6"/>
              </a:xfrm>
              <a:prstGeom prst="rect">
                <a:avLst/>
              </a:prstGeom>
              <a:solidFill>
                <a:srgbClr val="DFC793"/>
              </a:solidFill>
              <a:ln w="0">
                <a:noFill/>
                <a:miter lim="800000"/>
                <a:headEnd/>
                <a:tailEnd/>
              </a:ln>
            </p:spPr>
            <p:txBody>
              <a:bodyPr/>
              <a:lstStyle/>
              <a:p>
                <a:pPr>
                  <a:defRPr/>
                </a:pPr>
                <a:endParaRPr lang="en-US" dirty="0"/>
              </a:p>
            </p:txBody>
          </p:sp>
          <p:sp>
            <p:nvSpPr>
              <p:cNvPr id="543101" name="Rectangle 2429"/>
              <p:cNvSpPr>
                <a:spLocks noChangeArrowheads="1"/>
              </p:cNvSpPr>
              <p:nvPr userDrawn="1"/>
            </p:nvSpPr>
            <p:spPr bwMode="auto">
              <a:xfrm>
                <a:off x="5539" y="3822"/>
                <a:ext cx="163" cy="6"/>
              </a:xfrm>
              <a:prstGeom prst="rect">
                <a:avLst/>
              </a:prstGeom>
              <a:solidFill>
                <a:srgbClr val="DFC793"/>
              </a:solidFill>
              <a:ln w="0">
                <a:noFill/>
                <a:miter lim="800000"/>
                <a:headEnd/>
                <a:tailEnd/>
              </a:ln>
            </p:spPr>
            <p:txBody>
              <a:bodyPr/>
              <a:lstStyle/>
              <a:p>
                <a:pPr>
                  <a:defRPr/>
                </a:pPr>
                <a:endParaRPr lang="en-US" dirty="0"/>
              </a:p>
            </p:txBody>
          </p:sp>
          <p:sp>
            <p:nvSpPr>
              <p:cNvPr id="543102" name="Rectangle 2430"/>
              <p:cNvSpPr>
                <a:spLocks noChangeArrowheads="1"/>
              </p:cNvSpPr>
              <p:nvPr userDrawn="1"/>
            </p:nvSpPr>
            <p:spPr bwMode="auto">
              <a:xfrm>
                <a:off x="5758" y="3822"/>
                <a:ext cx="44" cy="6"/>
              </a:xfrm>
              <a:prstGeom prst="rect">
                <a:avLst/>
              </a:prstGeom>
              <a:solidFill>
                <a:srgbClr val="DFC793"/>
              </a:solidFill>
              <a:ln w="0">
                <a:noFill/>
                <a:miter lim="800000"/>
                <a:headEnd/>
                <a:tailEnd/>
              </a:ln>
            </p:spPr>
            <p:txBody>
              <a:bodyPr/>
              <a:lstStyle/>
              <a:p>
                <a:pPr>
                  <a:defRPr/>
                </a:pPr>
                <a:endParaRPr lang="en-US" dirty="0"/>
              </a:p>
            </p:txBody>
          </p:sp>
          <p:sp>
            <p:nvSpPr>
              <p:cNvPr id="543103" name="Rectangle 2431"/>
              <p:cNvSpPr>
                <a:spLocks noChangeArrowheads="1"/>
              </p:cNvSpPr>
              <p:nvPr userDrawn="1"/>
            </p:nvSpPr>
            <p:spPr bwMode="auto">
              <a:xfrm>
                <a:off x="4734" y="3828"/>
                <a:ext cx="201" cy="5"/>
              </a:xfrm>
              <a:prstGeom prst="rect">
                <a:avLst/>
              </a:prstGeom>
              <a:solidFill>
                <a:srgbClr val="DFC793"/>
              </a:solidFill>
              <a:ln w="0">
                <a:noFill/>
                <a:miter lim="800000"/>
                <a:headEnd/>
                <a:tailEnd/>
              </a:ln>
            </p:spPr>
            <p:txBody>
              <a:bodyPr/>
              <a:lstStyle/>
              <a:p>
                <a:pPr>
                  <a:defRPr/>
                </a:pPr>
                <a:endParaRPr lang="en-US" dirty="0"/>
              </a:p>
            </p:txBody>
          </p:sp>
          <p:sp>
            <p:nvSpPr>
              <p:cNvPr id="543104" name="Rectangle 2432"/>
              <p:cNvSpPr>
                <a:spLocks noChangeArrowheads="1"/>
              </p:cNvSpPr>
              <p:nvPr userDrawn="1"/>
            </p:nvSpPr>
            <p:spPr bwMode="auto">
              <a:xfrm>
                <a:off x="5254" y="3828"/>
                <a:ext cx="62" cy="5"/>
              </a:xfrm>
              <a:prstGeom prst="rect">
                <a:avLst/>
              </a:prstGeom>
              <a:solidFill>
                <a:srgbClr val="DFC793"/>
              </a:solidFill>
              <a:ln w="0">
                <a:noFill/>
                <a:miter lim="800000"/>
                <a:headEnd/>
                <a:tailEnd/>
              </a:ln>
            </p:spPr>
            <p:txBody>
              <a:bodyPr/>
              <a:lstStyle/>
              <a:p>
                <a:pPr>
                  <a:defRPr/>
                </a:pPr>
                <a:endParaRPr lang="en-US" dirty="0"/>
              </a:p>
            </p:txBody>
          </p:sp>
          <p:sp>
            <p:nvSpPr>
              <p:cNvPr id="543105" name="Rectangle 2433"/>
              <p:cNvSpPr>
                <a:spLocks noChangeArrowheads="1"/>
              </p:cNvSpPr>
              <p:nvPr userDrawn="1"/>
            </p:nvSpPr>
            <p:spPr bwMode="auto">
              <a:xfrm>
                <a:off x="5545" y="3828"/>
                <a:ext cx="162" cy="5"/>
              </a:xfrm>
              <a:prstGeom prst="rect">
                <a:avLst/>
              </a:prstGeom>
              <a:solidFill>
                <a:srgbClr val="DFC793"/>
              </a:solidFill>
              <a:ln w="0">
                <a:noFill/>
                <a:miter lim="800000"/>
                <a:headEnd/>
                <a:tailEnd/>
              </a:ln>
            </p:spPr>
            <p:txBody>
              <a:bodyPr/>
              <a:lstStyle/>
              <a:p>
                <a:pPr>
                  <a:defRPr/>
                </a:pPr>
                <a:endParaRPr lang="en-US" dirty="0"/>
              </a:p>
            </p:txBody>
          </p:sp>
          <p:sp>
            <p:nvSpPr>
              <p:cNvPr id="543106" name="Rectangle 2434"/>
              <p:cNvSpPr>
                <a:spLocks noChangeArrowheads="1"/>
              </p:cNvSpPr>
              <p:nvPr userDrawn="1"/>
            </p:nvSpPr>
            <p:spPr bwMode="auto">
              <a:xfrm>
                <a:off x="5758" y="3828"/>
                <a:ext cx="44" cy="5"/>
              </a:xfrm>
              <a:prstGeom prst="rect">
                <a:avLst/>
              </a:prstGeom>
              <a:solidFill>
                <a:srgbClr val="DFC793"/>
              </a:solidFill>
              <a:ln w="0">
                <a:noFill/>
                <a:miter lim="800000"/>
                <a:headEnd/>
                <a:tailEnd/>
              </a:ln>
            </p:spPr>
            <p:txBody>
              <a:bodyPr/>
              <a:lstStyle/>
              <a:p>
                <a:pPr>
                  <a:defRPr/>
                </a:pPr>
                <a:endParaRPr lang="en-US" dirty="0"/>
              </a:p>
            </p:txBody>
          </p:sp>
          <p:sp>
            <p:nvSpPr>
              <p:cNvPr id="543107" name="Rectangle 2435"/>
              <p:cNvSpPr>
                <a:spLocks noChangeArrowheads="1"/>
              </p:cNvSpPr>
              <p:nvPr userDrawn="1"/>
            </p:nvSpPr>
            <p:spPr bwMode="auto">
              <a:xfrm>
                <a:off x="4728" y="3833"/>
                <a:ext cx="201" cy="6"/>
              </a:xfrm>
              <a:prstGeom prst="rect">
                <a:avLst/>
              </a:prstGeom>
              <a:solidFill>
                <a:srgbClr val="DFC793"/>
              </a:solidFill>
              <a:ln w="0">
                <a:noFill/>
                <a:miter lim="800000"/>
                <a:headEnd/>
                <a:tailEnd/>
              </a:ln>
            </p:spPr>
            <p:txBody>
              <a:bodyPr/>
              <a:lstStyle/>
              <a:p>
                <a:pPr>
                  <a:defRPr/>
                </a:pPr>
                <a:endParaRPr lang="en-US" dirty="0"/>
              </a:p>
            </p:txBody>
          </p:sp>
          <p:sp>
            <p:nvSpPr>
              <p:cNvPr id="543108" name="Rectangle 2436"/>
              <p:cNvSpPr>
                <a:spLocks noChangeArrowheads="1"/>
              </p:cNvSpPr>
              <p:nvPr userDrawn="1"/>
            </p:nvSpPr>
            <p:spPr bwMode="auto">
              <a:xfrm>
                <a:off x="5248" y="3833"/>
                <a:ext cx="68" cy="6"/>
              </a:xfrm>
              <a:prstGeom prst="rect">
                <a:avLst/>
              </a:prstGeom>
              <a:solidFill>
                <a:srgbClr val="DFC793"/>
              </a:solidFill>
              <a:ln w="0">
                <a:noFill/>
                <a:miter lim="800000"/>
                <a:headEnd/>
                <a:tailEnd/>
              </a:ln>
            </p:spPr>
            <p:txBody>
              <a:bodyPr/>
              <a:lstStyle/>
              <a:p>
                <a:pPr>
                  <a:defRPr/>
                </a:pPr>
                <a:endParaRPr lang="en-US" dirty="0"/>
              </a:p>
            </p:txBody>
          </p:sp>
          <p:sp>
            <p:nvSpPr>
              <p:cNvPr id="543109" name="Rectangle 2437"/>
              <p:cNvSpPr>
                <a:spLocks noChangeArrowheads="1"/>
              </p:cNvSpPr>
              <p:nvPr userDrawn="1"/>
            </p:nvSpPr>
            <p:spPr bwMode="auto">
              <a:xfrm>
                <a:off x="5545" y="3833"/>
                <a:ext cx="162" cy="6"/>
              </a:xfrm>
              <a:prstGeom prst="rect">
                <a:avLst/>
              </a:prstGeom>
              <a:solidFill>
                <a:srgbClr val="DFC793"/>
              </a:solidFill>
              <a:ln w="0">
                <a:noFill/>
                <a:miter lim="800000"/>
                <a:headEnd/>
                <a:tailEnd/>
              </a:ln>
            </p:spPr>
            <p:txBody>
              <a:bodyPr/>
              <a:lstStyle/>
              <a:p>
                <a:pPr>
                  <a:defRPr/>
                </a:pPr>
                <a:endParaRPr lang="en-US" dirty="0"/>
              </a:p>
            </p:txBody>
          </p:sp>
          <p:sp>
            <p:nvSpPr>
              <p:cNvPr id="543110" name="Rectangle 2438"/>
              <p:cNvSpPr>
                <a:spLocks noChangeArrowheads="1"/>
              </p:cNvSpPr>
              <p:nvPr userDrawn="1"/>
            </p:nvSpPr>
            <p:spPr bwMode="auto">
              <a:xfrm>
                <a:off x="5758" y="3833"/>
                <a:ext cx="44" cy="6"/>
              </a:xfrm>
              <a:prstGeom prst="rect">
                <a:avLst/>
              </a:prstGeom>
              <a:solidFill>
                <a:srgbClr val="DFC793"/>
              </a:solidFill>
              <a:ln w="0">
                <a:noFill/>
                <a:miter lim="800000"/>
                <a:headEnd/>
                <a:tailEnd/>
              </a:ln>
            </p:spPr>
            <p:txBody>
              <a:bodyPr/>
              <a:lstStyle/>
              <a:p>
                <a:pPr>
                  <a:defRPr/>
                </a:pPr>
                <a:endParaRPr lang="en-US" dirty="0"/>
              </a:p>
            </p:txBody>
          </p:sp>
          <p:sp>
            <p:nvSpPr>
              <p:cNvPr id="543111" name="Rectangle 2439"/>
              <p:cNvSpPr>
                <a:spLocks noChangeArrowheads="1"/>
              </p:cNvSpPr>
              <p:nvPr userDrawn="1"/>
            </p:nvSpPr>
            <p:spPr bwMode="auto">
              <a:xfrm>
                <a:off x="4722" y="3839"/>
                <a:ext cx="202" cy="5"/>
              </a:xfrm>
              <a:prstGeom prst="rect">
                <a:avLst/>
              </a:prstGeom>
              <a:solidFill>
                <a:srgbClr val="DFC793"/>
              </a:solidFill>
              <a:ln w="0">
                <a:noFill/>
                <a:miter lim="800000"/>
                <a:headEnd/>
                <a:tailEnd/>
              </a:ln>
            </p:spPr>
            <p:txBody>
              <a:bodyPr/>
              <a:lstStyle/>
              <a:p>
                <a:pPr>
                  <a:defRPr/>
                </a:pPr>
                <a:endParaRPr lang="en-US" dirty="0"/>
              </a:p>
            </p:txBody>
          </p:sp>
          <p:sp>
            <p:nvSpPr>
              <p:cNvPr id="543112" name="Rectangle 2440"/>
              <p:cNvSpPr>
                <a:spLocks noChangeArrowheads="1"/>
              </p:cNvSpPr>
              <p:nvPr userDrawn="1"/>
            </p:nvSpPr>
            <p:spPr bwMode="auto">
              <a:xfrm>
                <a:off x="5248" y="3839"/>
                <a:ext cx="68" cy="5"/>
              </a:xfrm>
              <a:prstGeom prst="rect">
                <a:avLst/>
              </a:prstGeom>
              <a:solidFill>
                <a:srgbClr val="DFC793"/>
              </a:solidFill>
              <a:ln w="0">
                <a:noFill/>
                <a:miter lim="800000"/>
                <a:headEnd/>
                <a:tailEnd/>
              </a:ln>
            </p:spPr>
            <p:txBody>
              <a:bodyPr/>
              <a:lstStyle/>
              <a:p>
                <a:pPr>
                  <a:defRPr/>
                </a:pPr>
                <a:endParaRPr lang="en-US" dirty="0"/>
              </a:p>
            </p:txBody>
          </p:sp>
          <p:sp>
            <p:nvSpPr>
              <p:cNvPr id="543113" name="Rectangle 2441"/>
              <p:cNvSpPr>
                <a:spLocks noChangeArrowheads="1"/>
              </p:cNvSpPr>
              <p:nvPr userDrawn="1"/>
            </p:nvSpPr>
            <p:spPr bwMode="auto">
              <a:xfrm>
                <a:off x="5545" y="3839"/>
                <a:ext cx="162" cy="5"/>
              </a:xfrm>
              <a:prstGeom prst="rect">
                <a:avLst/>
              </a:prstGeom>
              <a:solidFill>
                <a:srgbClr val="DFC793"/>
              </a:solidFill>
              <a:ln w="0">
                <a:noFill/>
                <a:miter lim="800000"/>
                <a:headEnd/>
                <a:tailEnd/>
              </a:ln>
            </p:spPr>
            <p:txBody>
              <a:bodyPr/>
              <a:lstStyle/>
              <a:p>
                <a:pPr>
                  <a:defRPr/>
                </a:pPr>
                <a:endParaRPr lang="en-US" dirty="0"/>
              </a:p>
            </p:txBody>
          </p:sp>
          <p:sp>
            <p:nvSpPr>
              <p:cNvPr id="543114" name="Rectangle 2442"/>
              <p:cNvSpPr>
                <a:spLocks noChangeArrowheads="1"/>
              </p:cNvSpPr>
              <p:nvPr userDrawn="1"/>
            </p:nvSpPr>
            <p:spPr bwMode="auto">
              <a:xfrm>
                <a:off x="5758" y="3839"/>
                <a:ext cx="44" cy="5"/>
              </a:xfrm>
              <a:prstGeom prst="rect">
                <a:avLst/>
              </a:prstGeom>
              <a:solidFill>
                <a:srgbClr val="DFC793"/>
              </a:solidFill>
              <a:ln w="0">
                <a:noFill/>
                <a:miter lim="800000"/>
                <a:headEnd/>
                <a:tailEnd/>
              </a:ln>
            </p:spPr>
            <p:txBody>
              <a:bodyPr/>
              <a:lstStyle/>
              <a:p>
                <a:pPr>
                  <a:defRPr/>
                </a:pPr>
                <a:endParaRPr lang="en-US" dirty="0"/>
              </a:p>
            </p:txBody>
          </p:sp>
          <p:sp>
            <p:nvSpPr>
              <p:cNvPr id="543115" name="Rectangle 2443"/>
              <p:cNvSpPr>
                <a:spLocks noChangeArrowheads="1"/>
              </p:cNvSpPr>
              <p:nvPr userDrawn="1"/>
            </p:nvSpPr>
            <p:spPr bwMode="auto">
              <a:xfrm>
                <a:off x="4717" y="3844"/>
                <a:ext cx="201" cy="6"/>
              </a:xfrm>
              <a:prstGeom prst="rect">
                <a:avLst/>
              </a:prstGeom>
              <a:solidFill>
                <a:srgbClr val="DFC793"/>
              </a:solidFill>
              <a:ln w="0">
                <a:noFill/>
                <a:miter lim="800000"/>
                <a:headEnd/>
                <a:tailEnd/>
              </a:ln>
            </p:spPr>
            <p:txBody>
              <a:bodyPr/>
              <a:lstStyle/>
              <a:p>
                <a:pPr>
                  <a:defRPr/>
                </a:pPr>
                <a:endParaRPr lang="en-US" dirty="0"/>
              </a:p>
            </p:txBody>
          </p:sp>
          <p:sp>
            <p:nvSpPr>
              <p:cNvPr id="543116" name="Rectangle 2444"/>
              <p:cNvSpPr>
                <a:spLocks noChangeArrowheads="1"/>
              </p:cNvSpPr>
              <p:nvPr userDrawn="1"/>
            </p:nvSpPr>
            <p:spPr bwMode="auto">
              <a:xfrm>
                <a:off x="5248" y="3844"/>
                <a:ext cx="62" cy="6"/>
              </a:xfrm>
              <a:prstGeom prst="rect">
                <a:avLst/>
              </a:prstGeom>
              <a:solidFill>
                <a:srgbClr val="DFC793"/>
              </a:solidFill>
              <a:ln w="0">
                <a:noFill/>
                <a:miter lim="800000"/>
                <a:headEnd/>
                <a:tailEnd/>
              </a:ln>
            </p:spPr>
            <p:txBody>
              <a:bodyPr/>
              <a:lstStyle/>
              <a:p>
                <a:pPr>
                  <a:defRPr/>
                </a:pPr>
                <a:endParaRPr lang="en-US" dirty="0"/>
              </a:p>
            </p:txBody>
          </p:sp>
          <p:sp>
            <p:nvSpPr>
              <p:cNvPr id="543117" name="Rectangle 2445"/>
              <p:cNvSpPr>
                <a:spLocks noChangeArrowheads="1"/>
              </p:cNvSpPr>
              <p:nvPr userDrawn="1"/>
            </p:nvSpPr>
            <p:spPr bwMode="auto">
              <a:xfrm>
                <a:off x="5551" y="3844"/>
                <a:ext cx="162" cy="6"/>
              </a:xfrm>
              <a:prstGeom prst="rect">
                <a:avLst/>
              </a:prstGeom>
              <a:solidFill>
                <a:srgbClr val="DFC793"/>
              </a:solidFill>
              <a:ln w="0">
                <a:noFill/>
                <a:miter lim="800000"/>
                <a:headEnd/>
                <a:tailEnd/>
              </a:ln>
            </p:spPr>
            <p:txBody>
              <a:bodyPr/>
              <a:lstStyle/>
              <a:p>
                <a:pPr>
                  <a:defRPr/>
                </a:pPr>
                <a:endParaRPr lang="en-US" dirty="0"/>
              </a:p>
            </p:txBody>
          </p:sp>
          <p:sp>
            <p:nvSpPr>
              <p:cNvPr id="543118" name="Rectangle 2446"/>
              <p:cNvSpPr>
                <a:spLocks noChangeArrowheads="1"/>
              </p:cNvSpPr>
              <p:nvPr userDrawn="1"/>
            </p:nvSpPr>
            <p:spPr bwMode="auto">
              <a:xfrm>
                <a:off x="5752" y="3844"/>
                <a:ext cx="50" cy="6"/>
              </a:xfrm>
              <a:prstGeom prst="rect">
                <a:avLst/>
              </a:prstGeom>
              <a:solidFill>
                <a:srgbClr val="DFC793"/>
              </a:solidFill>
              <a:ln w="0">
                <a:noFill/>
                <a:miter lim="800000"/>
                <a:headEnd/>
                <a:tailEnd/>
              </a:ln>
            </p:spPr>
            <p:txBody>
              <a:bodyPr/>
              <a:lstStyle/>
              <a:p>
                <a:pPr>
                  <a:defRPr/>
                </a:pPr>
                <a:endParaRPr lang="en-US" dirty="0"/>
              </a:p>
            </p:txBody>
          </p:sp>
          <p:sp>
            <p:nvSpPr>
              <p:cNvPr id="543119" name="Rectangle 2447"/>
              <p:cNvSpPr>
                <a:spLocks noChangeArrowheads="1"/>
              </p:cNvSpPr>
              <p:nvPr userDrawn="1"/>
            </p:nvSpPr>
            <p:spPr bwMode="auto">
              <a:xfrm>
                <a:off x="4711" y="3850"/>
                <a:ext cx="202" cy="6"/>
              </a:xfrm>
              <a:prstGeom prst="rect">
                <a:avLst/>
              </a:prstGeom>
              <a:solidFill>
                <a:srgbClr val="DFC793"/>
              </a:solidFill>
              <a:ln w="0">
                <a:noFill/>
                <a:miter lim="800000"/>
                <a:headEnd/>
                <a:tailEnd/>
              </a:ln>
            </p:spPr>
            <p:txBody>
              <a:bodyPr/>
              <a:lstStyle/>
              <a:p>
                <a:pPr>
                  <a:defRPr/>
                </a:pPr>
                <a:endParaRPr lang="en-US" dirty="0"/>
              </a:p>
            </p:txBody>
          </p:sp>
          <p:sp>
            <p:nvSpPr>
              <p:cNvPr id="543120" name="Rectangle 2448"/>
              <p:cNvSpPr>
                <a:spLocks noChangeArrowheads="1"/>
              </p:cNvSpPr>
              <p:nvPr userDrawn="1"/>
            </p:nvSpPr>
            <p:spPr bwMode="auto">
              <a:xfrm>
                <a:off x="5248" y="3850"/>
                <a:ext cx="62" cy="6"/>
              </a:xfrm>
              <a:prstGeom prst="rect">
                <a:avLst/>
              </a:prstGeom>
              <a:solidFill>
                <a:srgbClr val="DFC793"/>
              </a:solidFill>
              <a:ln w="0">
                <a:noFill/>
                <a:miter lim="800000"/>
                <a:headEnd/>
                <a:tailEnd/>
              </a:ln>
            </p:spPr>
            <p:txBody>
              <a:bodyPr/>
              <a:lstStyle/>
              <a:p>
                <a:pPr>
                  <a:defRPr/>
                </a:pPr>
                <a:endParaRPr lang="en-US" dirty="0"/>
              </a:p>
            </p:txBody>
          </p:sp>
          <p:sp>
            <p:nvSpPr>
              <p:cNvPr id="543121" name="Rectangle 2449"/>
              <p:cNvSpPr>
                <a:spLocks noChangeArrowheads="1"/>
              </p:cNvSpPr>
              <p:nvPr userDrawn="1"/>
            </p:nvSpPr>
            <p:spPr bwMode="auto">
              <a:xfrm>
                <a:off x="5551" y="3850"/>
                <a:ext cx="162" cy="6"/>
              </a:xfrm>
              <a:prstGeom prst="rect">
                <a:avLst/>
              </a:prstGeom>
              <a:solidFill>
                <a:srgbClr val="DFC793"/>
              </a:solidFill>
              <a:ln w="0">
                <a:noFill/>
                <a:miter lim="800000"/>
                <a:headEnd/>
                <a:tailEnd/>
              </a:ln>
            </p:spPr>
            <p:txBody>
              <a:bodyPr/>
              <a:lstStyle/>
              <a:p>
                <a:pPr>
                  <a:defRPr/>
                </a:pPr>
                <a:endParaRPr lang="en-US" dirty="0"/>
              </a:p>
            </p:txBody>
          </p:sp>
          <p:sp>
            <p:nvSpPr>
              <p:cNvPr id="543122" name="Rectangle 2450"/>
              <p:cNvSpPr>
                <a:spLocks noChangeArrowheads="1"/>
              </p:cNvSpPr>
              <p:nvPr userDrawn="1"/>
            </p:nvSpPr>
            <p:spPr bwMode="auto">
              <a:xfrm>
                <a:off x="5752" y="3850"/>
                <a:ext cx="50" cy="6"/>
              </a:xfrm>
              <a:prstGeom prst="rect">
                <a:avLst/>
              </a:prstGeom>
              <a:solidFill>
                <a:srgbClr val="DFC793"/>
              </a:solidFill>
              <a:ln w="0">
                <a:noFill/>
                <a:miter lim="800000"/>
                <a:headEnd/>
                <a:tailEnd/>
              </a:ln>
            </p:spPr>
            <p:txBody>
              <a:bodyPr/>
              <a:lstStyle/>
              <a:p>
                <a:pPr>
                  <a:defRPr/>
                </a:pPr>
                <a:endParaRPr lang="en-US" dirty="0"/>
              </a:p>
            </p:txBody>
          </p:sp>
          <p:sp>
            <p:nvSpPr>
              <p:cNvPr id="543123" name="Rectangle 2451"/>
              <p:cNvSpPr>
                <a:spLocks noChangeArrowheads="1"/>
              </p:cNvSpPr>
              <p:nvPr userDrawn="1"/>
            </p:nvSpPr>
            <p:spPr bwMode="auto">
              <a:xfrm>
                <a:off x="4706" y="3856"/>
                <a:ext cx="207" cy="5"/>
              </a:xfrm>
              <a:prstGeom prst="rect">
                <a:avLst/>
              </a:prstGeom>
              <a:solidFill>
                <a:srgbClr val="DFC793"/>
              </a:solidFill>
              <a:ln w="0">
                <a:noFill/>
                <a:miter lim="800000"/>
                <a:headEnd/>
                <a:tailEnd/>
              </a:ln>
            </p:spPr>
            <p:txBody>
              <a:bodyPr/>
              <a:lstStyle/>
              <a:p>
                <a:pPr>
                  <a:defRPr/>
                </a:pPr>
                <a:endParaRPr lang="en-US" dirty="0"/>
              </a:p>
            </p:txBody>
          </p:sp>
          <p:sp>
            <p:nvSpPr>
              <p:cNvPr id="543124" name="Rectangle 2452"/>
              <p:cNvSpPr>
                <a:spLocks noChangeArrowheads="1"/>
              </p:cNvSpPr>
              <p:nvPr userDrawn="1"/>
            </p:nvSpPr>
            <p:spPr bwMode="auto">
              <a:xfrm>
                <a:off x="5248" y="3856"/>
                <a:ext cx="62" cy="5"/>
              </a:xfrm>
              <a:prstGeom prst="rect">
                <a:avLst/>
              </a:prstGeom>
              <a:solidFill>
                <a:srgbClr val="DFC793"/>
              </a:solidFill>
              <a:ln w="0">
                <a:noFill/>
                <a:miter lim="800000"/>
                <a:headEnd/>
                <a:tailEnd/>
              </a:ln>
            </p:spPr>
            <p:txBody>
              <a:bodyPr/>
              <a:lstStyle/>
              <a:p>
                <a:pPr>
                  <a:defRPr/>
                </a:pPr>
                <a:endParaRPr lang="en-US" dirty="0"/>
              </a:p>
            </p:txBody>
          </p:sp>
          <p:sp>
            <p:nvSpPr>
              <p:cNvPr id="543125" name="Rectangle 2453"/>
              <p:cNvSpPr>
                <a:spLocks noChangeArrowheads="1"/>
              </p:cNvSpPr>
              <p:nvPr userDrawn="1"/>
            </p:nvSpPr>
            <p:spPr bwMode="auto">
              <a:xfrm>
                <a:off x="5556" y="3856"/>
                <a:ext cx="163" cy="5"/>
              </a:xfrm>
              <a:prstGeom prst="rect">
                <a:avLst/>
              </a:prstGeom>
              <a:solidFill>
                <a:srgbClr val="DFC793"/>
              </a:solidFill>
              <a:ln w="0">
                <a:noFill/>
                <a:miter lim="800000"/>
                <a:headEnd/>
                <a:tailEnd/>
              </a:ln>
            </p:spPr>
            <p:txBody>
              <a:bodyPr/>
              <a:lstStyle/>
              <a:p>
                <a:pPr>
                  <a:defRPr/>
                </a:pPr>
                <a:endParaRPr lang="en-US" dirty="0"/>
              </a:p>
            </p:txBody>
          </p:sp>
          <p:sp>
            <p:nvSpPr>
              <p:cNvPr id="543126" name="Rectangle 2454"/>
              <p:cNvSpPr>
                <a:spLocks noChangeArrowheads="1"/>
              </p:cNvSpPr>
              <p:nvPr userDrawn="1"/>
            </p:nvSpPr>
            <p:spPr bwMode="auto">
              <a:xfrm>
                <a:off x="5752" y="3856"/>
                <a:ext cx="50" cy="5"/>
              </a:xfrm>
              <a:prstGeom prst="rect">
                <a:avLst/>
              </a:prstGeom>
              <a:solidFill>
                <a:srgbClr val="DFC793"/>
              </a:solidFill>
              <a:ln w="0">
                <a:noFill/>
                <a:miter lim="800000"/>
                <a:headEnd/>
                <a:tailEnd/>
              </a:ln>
            </p:spPr>
            <p:txBody>
              <a:bodyPr/>
              <a:lstStyle/>
              <a:p>
                <a:pPr>
                  <a:defRPr/>
                </a:pPr>
                <a:endParaRPr lang="en-US" dirty="0"/>
              </a:p>
            </p:txBody>
          </p:sp>
          <p:sp>
            <p:nvSpPr>
              <p:cNvPr id="543127" name="Rectangle 2455"/>
              <p:cNvSpPr>
                <a:spLocks noChangeArrowheads="1"/>
              </p:cNvSpPr>
              <p:nvPr userDrawn="1"/>
            </p:nvSpPr>
            <p:spPr bwMode="auto">
              <a:xfrm>
                <a:off x="4694" y="3861"/>
                <a:ext cx="213" cy="6"/>
              </a:xfrm>
              <a:prstGeom prst="rect">
                <a:avLst/>
              </a:prstGeom>
              <a:solidFill>
                <a:srgbClr val="DFC793"/>
              </a:solidFill>
              <a:ln w="0">
                <a:noFill/>
                <a:miter lim="800000"/>
                <a:headEnd/>
                <a:tailEnd/>
              </a:ln>
            </p:spPr>
            <p:txBody>
              <a:bodyPr/>
              <a:lstStyle/>
              <a:p>
                <a:pPr>
                  <a:defRPr/>
                </a:pPr>
                <a:endParaRPr lang="en-US" dirty="0"/>
              </a:p>
            </p:txBody>
          </p:sp>
          <p:sp>
            <p:nvSpPr>
              <p:cNvPr id="543128" name="Rectangle 2456"/>
              <p:cNvSpPr>
                <a:spLocks noChangeArrowheads="1"/>
              </p:cNvSpPr>
              <p:nvPr userDrawn="1"/>
            </p:nvSpPr>
            <p:spPr bwMode="auto">
              <a:xfrm>
                <a:off x="5248" y="3861"/>
                <a:ext cx="62" cy="6"/>
              </a:xfrm>
              <a:prstGeom prst="rect">
                <a:avLst/>
              </a:prstGeom>
              <a:solidFill>
                <a:srgbClr val="DFC793"/>
              </a:solidFill>
              <a:ln w="0">
                <a:noFill/>
                <a:miter lim="800000"/>
                <a:headEnd/>
                <a:tailEnd/>
              </a:ln>
            </p:spPr>
            <p:txBody>
              <a:bodyPr/>
              <a:lstStyle/>
              <a:p>
                <a:pPr>
                  <a:defRPr/>
                </a:pPr>
                <a:endParaRPr lang="en-US" dirty="0"/>
              </a:p>
            </p:txBody>
          </p:sp>
          <p:sp>
            <p:nvSpPr>
              <p:cNvPr id="543129" name="Rectangle 2457"/>
              <p:cNvSpPr>
                <a:spLocks noChangeArrowheads="1"/>
              </p:cNvSpPr>
              <p:nvPr userDrawn="1"/>
            </p:nvSpPr>
            <p:spPr bwMode="auto">
              <a:xfrm>
                <a:off x="5556" y="3861"/>
                <a:ext cx="163" cy="6"/>
              </a:xfrm>
              <a:prstGeom prst="rect">
                <a:avLst/>
              </a:prstGeom>
              <a:solidFill>
                <a:srgbClr val="DFC793"/>
              </a:solidFill>
              <a:ln w="0">
                <a:noFill/>
                <a:miter lim="800000"/>
                <a:headEnd/>
                <a:tailEnd/>
              </a:ln>
            </p:spPr>
            <p:txBody>
              <a:bodyPr/>
              <a:lstStyle/>
              <a:p>
                <a:pPr>
                  <a:defRPr/>
                </a:pPr>
                <a:endParaRPr lang="en-US" dirty="0"/>
              </a:p>
            </p:txBody>
          </p:sp>
          <p:sp>
            <p:nvSpPr>
              <p:cNvPr id="543130" name="Rectangle 2458"/>
              <p:cNvSpPr>
                <a:spLocks noChangeArrowheads="1"/>
              </p:cNvSpPr>
              <p:nvPr userDrawn="1"/>
            </p:nvSpPr>
            <p:spPr bwMode="auto">
              <a:xfrm>
                <a:off x="5752" y="3861"/>
                <a:ext cx="50" cy="6"/>
              </a:xfrm>
              <a:prstGeom prst="rect">
                <a:avLst/>
              </a:prstGeom>
              <a:solidFill>
                <a:srgbClr val="DFC793"/>
              </a:solidFill>
              <a:ln w="0">
                <a:noFill/>
                <a:miter lim="800000"/>
                <a:headEnd/>
                <a:tailEnd/>
              </a:ln>
            </p:spPr>
            <p:txBody>
              <a:bodyPr/>
              <a:lstStyle/>
              <a:p>
                <a:pPr>
                  <a:defRPr/>
                </a:pPr>
                <a:endParaRPr lang="en-US" dirty="0"/>
              </a:p>
            </p:txBody>
          </p:sp>
          <p:sp>
            <p:nvSpPr>
              <p:cNvPr id="543131" name="Rectangle 2459"/>
              <p:cNvSpPr>
                <a:spLocks noChangeArrowheads="1"/>
              </p:cNvSpPr>
              <p:nvPr userDrawn="1"/>
            </p:nvSpPr>
            <p:spPr bwMode="auto">
              <a:xfrm>
                <a:off x="4689" y="3867"/>
                <a:ext cx="212" cy="5"/>
              </a:xfrm>
              <a:prstGeom prst="rect">
                <a:avLst/>
              </a:prstGeom>
              <a:solidFill>
                <a:srgbClr val="DFC793"/>
              </a:solidFill>
              <a:ln w="0">
                <a:noFill/>
                <a:miter lim="800000"/>
                <a:headEnd/>
                <a:tailEnd/>
              </a:ln>
            </p:spPr>
            <p:txBody>
              <a:bodyPr/>
              <a:lstStyle/>
              <a:p>
                <a:pPr>
                  <a:defRPr/>
                </a:pPr>
                <a:endParaRPr lang="en-US" dirty="0"/>
              </a:p>
            </p:txBody>
          </p:sp>
          <p:sp>
            <p:nvSpPr>
              <p:cNvPr id="543132" name="Rectangle 2460"/>
              <p:cNvSpPr>
                <a:spLocks noChangeArrowheads="1"/>
              </p:cNvSpPr>
              <p:nvPr userDrawn="1"/>
            </p:nvSpPr>
            <p:spPr bwMode="auto">
              <a:xfrm>
                <a:off x="5248" y="3867"/>
                <a:ext cx="62" cy="5"/>
              </a:xfrm>
              <a:prstGeom prst="rect">
                <a:avLst/>
              </a:prstGeom>
              <a:solidFill>
                <a:srgbClr val="DFC793"/>
              </a:solidFill>
              <a:ln w="0">
                <a:noFill/>
                <a:miter lim="800000"/>
                <a:headEnd/>
                <a:tailEnd/>
              </a:ln>
            </p:spPr>
            <p:txBody>
              <a:bodyPr/>
              <a:lstStyle/>
              <a:p>
                <a:pPr>
                  <a:defRPr/>
                </a:pPr>
                <a:endParaRPr lang="en-US" dirty="0"/>
              </a:p>
            </p:txBody>
          </p:sp>
          <p:sp>
            <p:nvSpPr>
              <p:cNvPr id="543133" name="Rectangle 2461"/>
              <p:cNvSpPr>
                <a:spLocks noChangeArrowheads="1"/>
              </p:cNvSpPr>
              <p:nvPr userDrawn="1"/>
            </p:nvSpPr>
            <p:spPr bwMode="auto">
              <a:xfrm>
                <a:off x="5556" y="3867"/>
                <a:ext cx="163" cy="5"/>
              </a:xfrm>
              <a:prstGeom prst="rect">
                <a:avLst/>
              </a:prstGeom>
              <a:solidFill>
                <a:srgbClr val="DFC793"/>
              </a:solidFill>
              <a:ln w="0">
                <a:noFill/>
                <a:miter lim="800000"/>
                <a:headEnd/>
                <a:tailEnd/>
              </a:ln>
            </p:spPr>
            <p:txBody>
              <a:bodyPr/>
              <a:lstStyle/>
              <a:p>
                <a:pPr>
                  <a:defRPr/>
                </a:pPr>
                <a:endParaRPr lang="en-US" dirty="0"/>
              </a:p>
            </p:txBody>
          </p:sp>
          <p:sp>
            <p:nvSpPr>
              <p:cNvPr id="543134" name="Rectangle 2462"/>
              <p:cNvSpPr>
                <a:spLocks noChangeArrowheads="1"/>
              </p:cNvSpPr>
              <p:nvPr userDrawn="1"/>
            </p:nvSpPr>
            <p:spPr bwMode="auto">
              <a:xfrm>
                <a:off x="5752" y="3867"/>
                <a:ext cx="50" cy="5"/>
              </a:xfrm>
              <a:prstGeom prst="rect">
                <a:avLst/>
              </a:prstGeom>
              <a:solidFill>
                <a:srgbClr val="DFC793"/>
              </a:solidFill>
              <a:ln w="0">
                <a:noFill/>
                <a:miter lim="800000"/>
                <a:headEnd/>
                <a:tailEnd/>
              </a:ln>
            </p:spPr>
            <p:txBody>
              <a:bodyPr/>
              <a:lstStyle/>
              <a:p>
                <a:pPr>
                  <a:defRPr/>
                </a:pPr>
                <a:endParaRPr lang="en-US" dirty="0"/>
              </a:p>
            </p:txBody>
          </p:sp>
          <p:sp>
            <p:nvSpPr>
              <p:cNvPr id="543135" name="Rectangle 2463"/>
              <p:cNvSpPr>
                <a:spLocks noChangeArrowheads="1"/>
              </p:cNvSpPr>
              <p:nvPr userDrawn="1"/>
            </p:nvSpPr>
            <p:spPr bwMode="auto">
              <a:xfrm>
                <a:off x="4683" y="3872"/>
                <a:ext cx="213" cy="6"/>
              </a:xfrm>
              <a:prstGeom prst="rect">
                <a:avLst/>
              </a:prstGeom>
              <a:solidFill>
                <a:srgbClr val="DFC793"/>
              </a:solidFill>
              <a:ln w="0">
                <a:noFill/>
                <a:miter lim="800000"/>
                <a:headEnd/>
                <a:tailEnd/>
              </a:ln>
            </p:spPr>
            <p:txBody>
              <a:bodyPr/>
              <a:lstStyle/>
              <a:p>
                <a:pPr>
                  <a:defRPr/>
                </a:pPr>
                <a:endParaRPr lang="en-US" dirty="0"/>
              </a:p>
            </p:txBody>
          </p:sp>
          <p:sp>
            <p:nvSpPr>
              <p:cNvPr id="543136" name="Rectangle 2464"/>
              <p:cNvSpPr>
                <a:spLocks noChangeArrowheads="1"/>
              </p:cNvSpPr>
              <p:nvPr userDrawn="1"/>
            </p:nvSpPr>
            <p:spPr bwMode="auto">
              <a:xfrm>
                <a:off x="5248" y="3872"/>
                <a:ext cx="62" cy="6"/>
              </a:xfrm>
              <a:prstGeom prst="rect">
                <a:avLst/>
              </a:prstGeom>
              <a:solidFill>
                <a:srgbClr val="DFC793"/>
              </a:solidFill>
              <a:ln w="0">
                <a:noFill/>
                <a:miter lim="800000"/>
                <a:headEnd/>
                <a:tailEnd/>
              </a:ln>
            </p:spPr>
            <p:txBody>
              <a:bodyPr/>
              <a:lstStyle/>
              <a:p>
                <a:pPr>
                  <a:defRPr/>
                </a:pPr>
                <a:endParaRPr lang="en-US" dirty="0"/>
              </a:p>
            </p:txBody>
          </p:sp>
          <p:sp>
            <p:nvSpPr>
              <p:cNvPr id="543137" name="Rectangle 2465"/>
              <p:cNvSpPr>
                <a:spLocks noChangeArrowheads="1"/>
              </p:cNvSpPr>
              <p:nvPr userDrawn="1"/>
            </p:nvSpPr>
            <p:spPr bwMode="auto">
              <a:xfrm>
                <a:off x="5562" y="3872"/>
                <a:ext cx="162" cy="6"/>
              </a:xfrm>
              <a:prstGeom prst="rect">
                <a:avLst/>
              </a:prstGeom>
              <a:solidFill>
                <a:srgbClr val="DFC793"/>
              </a:solidFill>
              <a:ln w="0">
                <a:noFill/>
                <a:miter lim="800000"/>
                <a:headEnd/>
                <a:tailEnd/>
              </a:ln>
            </p:spPr>
            <p:txBody>
              <a:bodyPr/>
              <a:lstStyle/>
              <a:p>
                <a:pPr>
                  <a:defRPr/>
                </a:pPr>
                <a:endParaRPr lang="en-US" dirty="0"/>
              </a:p>
            </p:txBody>
          </p:sp>
          <p:sp>
            <p:nvSpPr>
              <p:cNvPr id="543138" name="Rectangle 2466"/>
              <p:cNvSpPr>
                <a:spLocks noChangeArrowheads="1"/>
              </p:cNvSpPr>
              <p:nvPr userDrawn="1"/>
            </p:nvSpPr>
            <p:spPr bwMode="auto">
              <a:xfrm>
                <a:off x="5752" y="3872"/>
                <a:ext cx="50" cy="6"/>
              </a:xfrm>
              <a:prstGeom prst="rect">
                <a:avLst/>
              </a:prstGeom>
              <a:solidFill>
                <a:srgbClr val="DFC793"/>
              </a:solidFill>
              <a:ln w="0">
                <a:noFill/>
                <a:miter lim="800000"/>
                <a:headEnd/>
                <a:tailEnd/>
              </a:ln>
            </p:spPr>
            <p:txBody>
              <a:bodyPr/>
              <a:lstStyle/>
              <a:p>
                <a:pPr>
                  <a:defRPr/>
                </a:pPr>
                <a:endParaRPr lang="en-US" dirty="0"/>
              </a:p>
            </p:txBody>
          </p:sp>
          <p:sp>
            <p:nvSpPr>
              <p:cNvPr id="543139" name="Rectangle 2467"/>
              <p:cNvSpPr>
                <a:spLocks noChangeArrowheads="1"/>
              </p:cNvSpPr>
              <p:nvPr userDrawn="1"/>
            </p:nvSpPr>
            <p:spPr bwMode="auto">
              <a:xfrm>
                <a:off x="4515" y="3878"/>
                <a:ext cx="12" cy="6"/>
              </a:xfrm>
              <a:prstGeom prst="rect">
                <a:avLst/>
              </a:prstGeom>
              <a:solidFill>
                <a:srgbClr val="DFC793"/>
              </a:solidFill>
              <a:ln w="0">
                <a:noFill/>
                <a:miter lim="800000"/>
                <a:headEnd/>
                <a:tailEnd/>
              </a:ln>
            </p:spPr>
            <p:txBody>
              <a:bodyPr/>
              <a:lstStyle/>
              <a:p>
                <a:pPr>
                  <a:defRPr/>
                </a:pPr>
                <a:endParaRPr lang="en-US" dirty="0"/>
              </a:p>
            </p:txBody>
          </p:sp>
          <p:sp>
            <p:nvSpPr>
              <p:cNvPr id="543140" name="Rectangle 2468"/>
              <p:cNvSpPr>
                <a:spLocks noChangeArrowheads="1"/>
              </p:cNvSpPr>
              <p:nvPr userDrawn="1"/>
            </p:nvSpPr>
            <p:spPr bwMode="auto">
              <a:xfrm>
                <a:off x="4678" y="3878"/>
                <a:ext cx="212" cy="6"/>
              </a:xfrm>
              <a:prstGeom prst="rect">
                <a:avLst/>
              </a:prstGeom>
              <a:solidFill>
                <a:srgbClr val="DFC793"/>
              </a:solidFill>
              <a:ln w="0">
                <a:noFill/>
                <a:miter lim="800000"/>
                <a:headEnd/>
                <a:tailEnd/>
              </a:ln>
            </p:spPr>
            <p:txBody>
              <a:bodyPr/>
              <a:lstStyle/>
              <a:p>
                <a:pPr>
                  <a:defRPr/>
                </a:pPr>
                <a:endParaRPr lang="en-US" dirty="0"/>
              </a:p>
            </p:txBody>
          </p:sp>
          <p:sp>
            <p:nvSpPr>
              <p:cNvPr id="543141" name="Rectangle 2469"/>
              <p:cNvSpPr>
                <a:spLocks noChangeArrowheads="1"/>
              </p:cNvSpPr>
              <p:nvPr userDrawn="1"/>
            </p:nvSpPr>
            <p:spPr bwMode="auto">
              <a:xfrm>
                <a:off x="5248" y="3878"/>
                <a:ext cx="62" cy="6"/>
              </a:xfrm>
              <a:prstGeom prst="rect">
                <a:avLst/>
              </a:prstGeom>
              <a:solidFill>
                <a:srgbClr val="DFC793"/>
              </a:solidFill>
              <a:ln w="0">
                <a:noFill/>
                <a:miter lim="800000"/>
                <a:headEnd/>
                <a:tailEnd/>
              </a:ln>
            </p:spPr>
            <p:txBody>
              <a:bodyPr/>
              <a:lstStyle/>
              <a:p>
                <a:pPr>
                  <a:defRPr/>
                </a:pPr>
                <a:endParaRPr lang="en-US" dirty="0"/>
              </a:p>
            </p:txBody>
          </p:sp>
          <p:sp>
            <p:nvSpPr>
              <p:cNvPr id="543142" name="Rectangle 2470"/>
              <p:cNvSpPr>
                <a:spLocks noChangeArrowheads="1"/>
              </p:cNvSpPr>
              <p:nvPr userDrawn="1"/>
            </p:nvSpPr>
            <p:spPr bwMode="auto">
              <a:xfrm>
                <a:off x="5562" y="3878"/>
                <a:ext cx="162" cy="6"/>
              </a:xfrm>
              <a:prstGeom prst="rect">
                <a:avLst/>
              </a:prstGeom>
              <a:solidFill>
                <a:srgbClr val="DFC793"/>
              </a:solidFill>
              <a:ln w="0">
                <a:noFill/>
                <a:miter lim="800000"/>
                <a:headEnd/>
                <a:tailEnd/>
              </a:ln>
            </p:spPr>
            <p:txBody>
              <a:bodyPr/>
              <a:lstStyle/>
              <a:p>
                <a:pPr>
                  <a:defRPr/>
                </a:pPr>
                <a:endParaRPr lang="en-US" dirty="0"/>
              </a:p>
            </p:txBody>
          </p:sp>
          <p:sp>
            <p:nvSpPr>
              <p:cNvPr id="543143" name="Rectangle 2471"/>
              <p:cNvSpPr>
                <a:spLocks noChangeArrowheads="1"/>
              </p:cNvSpPr>
              <p:nvPr userDrawn="1"/>
            </p:nvSpPr>
            <p:spPr bwMode="auto">
              <a:xfrm>
                <a:off x="5752" y="3878"/>
                <a:ext cx="50" cy="6"/>
              </a:xfrm>
              <a:prstGeom prst="rect">
                <a:avLst/>
              </a:prstGeom>
              <a:solidFill>
                <a:srgbClr val="DFC793"/>
              </a:solidFill>
              <a:ln w="0">
                <a:noFill/>
                <a:miter lim="800000"/>
                <a:headEnd/>
                <a:tailEnd/>
              </a:ln>
            </p:spPr>
            <p:txBody>
              <a:bodyPr/>
              <a:lstStyle/>
              <a:p>
                <a:pPr>
                  <a:defRPr/>
                </a:pPr>
                <a:endParaRPr lang="en-US" dirty="0"/>
              </a:p>
            </p:txBody>
          </p:sp>
          <p:sp>
            <p:nvSpPr>
              <p:cNvPr id="543144" name="Rectangle 2472"/>
              <p:cNvSpPr>
                <a:spLocks noChangeArrowheads="1"/>
              </p:cNvSpPr>
              <p:nvPr userDrawn="1"/>
            </p:nvSpPr>
            <p:spPr bwMode="auto">
              <a:xfrm>
                <a:off x="4510" y="3884"/>
                <a:ext cx="28" cy="5"/>
              </a:xfrm>
              <a:prstGeom prst="rect">
                <a:avLst/>
              </a:prstGeom>
              <a:solidFill>
                <a:srgbClr val="DFC793"/>
              </a:solidFill>
              <a:ln w="0">
                <a:noFill/>
                <a:miter lim="800000"/>
                <a:headEnd/>
                <a:tailEnd/>
              </a:ln>
            </p:spPr>
            <p:txBody>
              <a:bodyPr/>
              <a:lstStyle/>
              <a:p>
                <a:pPr>
                  <a:defRPr/>
                </a:pPr>
                <a:endParaRPr lang="en-US" dirty="0"/>
              </a:p>
            </p:txBody>
          </p:sp>
          <p:sp>
            <p:nvSpPr>
              <p:cNvPr id="543145" name="Rectangle 2473"/>
              <p:cNvSpPr>
                <a:spLocks noChangeArrowheads="1"/>
              </p:cNvSpPr>
              <p:nvPr userDrawn="1"/>
            </p:nvSpPr>
            <p:spPr bwMode="auto">
              <a:xfrm>
                <a:off x="4666" y="3884"/>
                <a:ext cx="219" cy="5"/>
              </a:xfrm>
              <a:prstGeom prst="rect">
                <a:avLst/>
              </a:prstGeom>
              <a:solidFill>
                <a:srgbClr val="DFC793"/>
              </a:solidFill>
              <a:ln w="0">
                <a:noFill/>
                <a:miter lim="800000"/>
                <a:headEnd/>
                <a:tailEnd/>
              </a:ln>
            </p:spPr>
            <p:txBody>
              <a:bodyPr/>
              <a:lstStyle/>
              <a:p>
                <a:pPr>
                  <a:defRPr/>
                </a:pPr>
                <a:endParaRPr lang="en-US" dirty="0"/>
              </a:p>
            </p:txBody>
          </p:sp>
          <p:sp>
            <p:nvSpPr>
              <p:cNvPr id="543146" name="Rectangle 2474"/>
              <p:cNvSpPr>
                <a:spLocks noChangeArrowheads="1"/>
              </p:cNvSpPr>
              <p:nvPr userDrawn="1"/>
            </p:nvSpPr>
            <p:spPr bwMode="auto">
              <a:xfrm>
                <a:off x="5248" y="3884"/>
                <a:ext cx="62" cy="5"/>
              </a:xfrm>
              <a:prstGeom prst="rect">
                <a:avLst/>
              </a:prstGeom>
              <a:solidFill>
                <a:srgbClr val="DFC793"/>
              </a:solidFill>
              <a:ln w="0">
                <a:noFill/>
                <a:miter lim="800000"/>
                <a:headEnd/>
                <a:tailEnd/>
              </a:ln>
            </p:spPr>
            <p:txBody>
              <a:bodyPr/>
              <a:lstStyle/>
              <a:p>
                <a:pPr>
                  <a:defRPr/>
                </a:pPr>
                <a:endParaRPr lang="en-US" dirty="0"/>
              </a:p>
            </p:txBody>
          </p:sp>
          <p:sp>
            <p:nvSpPr>
              <p:cNvPr id="543147" name="Rectangle 2475"/>
              <p:cNvSpPr>
                <a:spLocks noChangeArrowheads="1"/>
              </p:cNvSpPr>
              <p:nvPr userDrawn="1"/>
            </p:nvSpPr>
            <p:spPr bwMode="auto">
              <a:xfrm>
                <a:off x="5567" y="3884"/>
                <a:ext cx="163" cy="5"/>
              </a:xfrm>
              <a:prstGeom prst="rect">
                <a:avLst/>
              </a:prstGeom>
              <a:solidFill>
                <a:srgbClr val="DFC793"/>
              </a:solidFill>
              <a:ln w="0">
                <a:noFill/>
                <a:miter lim="800000"/>
                <a:headEnd/>
                <a:tailEnd/>
              </a:ln>
            </p:spPr>
            <p:txBody>
              <a:bodyPr/>
              <a:lstStyle/>
              <a:p>
                <a:pPr>
                  <a:defRPr/>
                </a:pPr>
                <a:endParaRPr lang="en-US" dirty="0"/>
              </a:p>
            </p:txBody>
          </p:sp>
          <p:sp>
            <p:nvSpPr>
              <p:cNvPr id="543148" name="Rectangle 2476"/>
              <p:cNvSpPr>
                <a:spLocks noChangeArrowheads="1"/>
              </p:cNvSpPr>
              <p:nvPr userDrawn="1"/>
            </p:nvSpPr>
            <p:spPr bwMode="auto">
              <a:xfrm>
                <a:off x="5752" y="3884"/>
                <a:ext cx="50" cy="5"/>
              </a:xfrm>
              <a:prstGeom prst="rect">
                <a:avLst/>
              </a:prstGeom>
              <a:solidFill>
                <a:srgbClr val="DFC793"/>
              </a:solidFill>
              <a:ln w="0">
                <a:noFill/>
                <a:miter lim="800000"/>
                <a:headEnd/>
                <a:tailEnd/>
              </a:ln>
            </p:spPr>
            <p:txBody>
              <a:bodyPr/>
              <a:lstStyle/>
              <a:p>
                <a:pPr>
                  <a:defRPr/>
                </a:pPr>
                <a:endParaRPr lang="en-US" dirty="0"/>
              </a:p>
            </p:txBody>
          </p:sp>
          <p:sp>
            <p:nvSpPr>
              <p:cNvPr id="543149" name="Rectangle 2477"/>
              <p:cNvSpPr>
                <a:spLocks noChangeArrowheads="1"/>
              </p:cNvSpPr>
              <p:nvPr userDrawn="1"/>
            </p:nvSpPr>
            <p:spPr bwMode="auto">
              <a:xfrm>
                <a:off x="4504" y="3889"/>
                <a:ext cx="39" cy="6"/>
              </a:xfrm>
              <a:prstGeom prst="rect">
                <a:avLst/>
              </a:prstGeom>
              <a:solidFill>
                <a:srgbClr val="DFC793"/>
              </a:solidFill>
              <a:ln w="0">
                <a:noFill/>
                <a:miter lim="800000"/>
                <a:headEnd/>
                <a:tailEnd/>
              </a:ln>
            </p:spPr>
            <p:txBody>
              <a:bodyPr/>
              <a:lstStyle/>
              <a:p>
                <a:pPr>
                  <a:defRPr/>
                </a:pPr>
                <a:endParaRPr lang="en-US" dirty="0"/>
              </a:p>
            </p:txBody>
          </p:sp>
          <p:sp>
            <p:nvSpPr>
              <p:cNvPr id="543150" name="Rectangle 2478"/>
              <p:cNvSpPr>
                <a:spLocks noChangeArrowheads="1"/>
              </p:cNvSpPr>
              <p:nvPr userDrawn="1"/>
            </p:nvSpPr>
            <p:spPr bwMode="auto">
              <a:xfrm>
                <a:off x="4655" y="3889"/>
                <a:ext cx="224" cy="6"/>
              </a:xfrm>
              <a:prstGeom prst="rect">
                <a:avLst/>
              </a:prstGeom>
              <a:solidFill>
                <a:srgbClr val="DFC793"/>
              </a:solidFill>
              <a:ln w="0">
                <a:noFill/>
                <a:miter lim="800000"/>
                <a:headEnd/>
                <a:tailEnd/>
              </a:ln>
            </p:spPr>
            <p:txBody>
              <a:bodyPr/>
              <a:lstStyle/>
              <a:p>
                <a:pPr>
                  <a:defRPr/>
                </a:pPr>
                <a:endParaRPr lang="en-US" dirty="0"/>
              </a:p>
            </p:txBody>
          </p:sp>
          <p:sp>
            <p:nvSpPr>
              <p:cNvPr id="543151" name="Rectangle 2479"/>
              <p:cNvSpPr>
                <a:spLocks noChangeArrowheads="1"/>
              </p:cNvSpPr>
              <p:nvPr userDrawn="1"/>
            </p:nvSpPr>
            <p:spPr bwMode="auto">
              <a:xfrm>
                <a:off x="5248" y="3889"/>
                <a:ext cx="62" cy="6"/>
              </a:xfrm>
              <a:prstGeom prst="rect">
                <a:avLst/>
              </a:prstGeom>
              <a:solidFill>
                <a:srgbClr val="DFC793"/>
              </a:solidFill>
              <a:ln w="0">
                <a:noFill/>
                <a:miter lim="800000"/>
                <a:headEnd/>
                <a:tailEnd/>
              </a:ln>
            </p:spPr>
            <p:txBody>
              <a:bodyPr/>
              <a:lstStyle/>
              <a:p>
                <a:pPr>
                  <a:defRPr/>
                </a:pPr>
                <a:endParaRPr lang="en-US" dirty="0"/>
              </a:p>
            </p:txBody>
          </p:sp>
          <p:sp>
            <p:nvSpPr>
              <p:cNvPr id="543152" name="Rectangle 2480"/>
              <p:cNvSpPr>
                <a:spLocks noChangeArrowheads="1"/>
              </p:cNvSpPr>
              <p:nvPr userDrawn="1"/>
            </p:nvSpPr>
            <p:spPr bwMode="auto">
              <a:xfrm>
                <a:off x="5567" y="3889"/>
                <a:ext cx="163" cy="6"/>
              </a:xfrm>
              <a:prstGeom prst="rect">
                <a:avLst/>
              </a:prstGeom>
              <a:solidFill>
                <a:srgbClr val="DFC793"/>
              </a:solidFill>
              <a:ln w="0">
                <a:noFill/>
                <a:miter lim="800000"/>
                <a:headEnd/>
                <a:tailEnd/>
              </a:ln>
            </p:spPr>
            <p:txBody>
              <a:bodyPr/>
              <a:lstStyle/>
              <a:p>
                <a:pPr>
                  <a:defRPr/>
                </a:pPr>
                <a:endParaRPr lang="en-US" dirty="0"/>
              </a:p>
            </p:txBody>
          </p:sp>
          <p:sp>
            <p:nvSpPr>
              <p:cNvPr id="543153" name="Rectangle 2481"/>
              <p:cNvSpPr>
                <a:spLocks noChangeArrowheads="1"/>
              </p:cNvSpPr>
              <p:nvPr userDrawn="1"/>
            </p:nvSpPr>
            <p:spPr bwMode="auto">
              <a:xfrm>
                <a:off x="5752" y="3889"/>
                <a:ext cx="50" cy="6"/>
              </a:xfrm>
              <a:prstGeom prst="rect">
                <a:avLst/>
              </a:prstGeom>
              <a:solidFill>
                <a:srgbClr val="DFC793"/>
              </a:solidFill>
              <a:ln w="0">
                <a:noFill/>
                <a:miter lim="800000"/>
                <a:headEnd/>
                <a:tailEnd/>
              </a:ln>
            </p:spPr>
            <p:txBody>
              <a:bodyPr/>
              <a:lstStyle/>
              <a:p>
                <a:pPr>
                  <a:defRPr/>
                </a:pPr>
                <a:endParaRPr lang="en-US" dirty="0"/>
              </a:p>
            </p:txBody>
          </p:sp>
          <p:sp>
            <p:nvSpPr>
              <p:cNvPr id="543154" name="Rectangle 2482"/>
              <p:cNvSpPr>
                <a:spLocks noChangeArrowheads="1"/>
              </p:cNvSpPr>
              <p:nvPr userDrawn="1"/>
            </p:nvSpPr>
            <p:spPr bwMode="auto">
              <a:xfrm>
                <a:off x="4499" y="3895"/>
                <a:ext cx="56" cy="5"/>
              </a:xfrm>
              <a:prstGeom prst="rect">
                <a:avLst/>
              </a:prstGeom>
              <a:solidFill>
                <a:srgbClr val="DFC793"/>
              </a:solidFill>
              <a:ln w="0">
                <a:noFill/>
                <a:miter lim="800000"/>
                <a:headEnd/>
                <a:tailEnd/>
              </a:ln>
            </p:spPr>
            <p:txBody>
              <a:bodyPr/>
              <a:lstStyle/>
              <a:p>
                <a:pPr>
                  <a:defRPr/>
                </a:pPr>
                <a:endParaRPr lang="en-US" dirty="0"/>
              </a:p>
            </p:txBody>
          </p:sp>
          <p:sp>
            <p:nvSpPr>
              <p:cNvPr id="543155" name="Rectangle 2483"/>
              <p:cNvSpPr>
                <a:spLocks noChangeArrowheads="1"/>
              </p:cNvSpPr>
              <p:nvPr userDrawn="1"/>
            </p:nvSpPr>
            <p:spPr bwMode="auto">
              <a:xfrm>
                <a:off x="4644" y="3895"/>
                <a:ext cx="235" cy="5"/>
              </a:xfrm>
              <a:prstGeom prst="rect">
                <a:avLst/>
              </a:prstGeom>
              <a:solidFill>
                <a:srgbClr val="DFC793"/>
              </a:solidFill>
              <a:ln w="0">
                <a:noFill/>
                <a:miter lim="800000"/>
                <a:headEnd/>
                <a:tailEnd/>
              </a:ln>
            </p:spPr>
            <p:txBody>
              <a:bodyPr/>
              <a:lstStyle/>
              <a:p>
                <a:pPr>
                  <a:defRPr/>
                </a:pPr>
                <a:endParaRPr lang="en-US" dirty="0"/>
              </a:p>
            </p:txBody>
          </p:sp>
          <p:sp>
            <p:nvSpPr>
              <p:cNvPr id="543156" name="Rectangle 2484"/>
              <p:cNvSpPr>
                <a:spLocks noChangeArrowheads="1"/>
              </p:cNvSpPr>
              <p:nvPr userDrawn="1"/>
            </p:nvSpPr>
            <p:spPr bwMode="auto">
              <a:xfrm>
                <a:off x="5243" y="3895"/>
                <a:ext cx="67" cy="5"/>
              </a:xfrm>
              <a:prstGeom prst="rect">
                <a:avLst/>
              </a:prstGeom>
              <a:solidFill>
                <a:srgbClr val="DFC793"/>
              </a:solidFill>
              <a:ln w="0">
                <a:noFill/>
                <a:miter lim="800000"/>
                <a:headEnd/>
                <a:tailEnd/>
              </a:ln>
            </p:spPr>
            <p:txBody>
              <a:bodyPr/>
              <a:lstStyle/>
              <a:p>
                <a:pPr>
                  <a:defRPr/>
                </a:pPr>
                <a:endParaRPr lang="en-US" dirty="0"/>
              </a:p>
            </p:txBody>
          </p:sp>
          <p:sp>
            <p:nvSpPr>
              <p:cNvPr id="543157" name="Rectangle 2485"/>
              <p:cNvSpPr>
                <a:spLocks noChangeArrowheads="1"/>
              </p:cNvSpPr>
              <p:nvPr userDrawn="1"/>
            </p:nvSpPr>
            <p:spPr bwMode="auto">
              <a:xfrm>
                <a:off x="5567" y="3895"/>
                <a:ext cx="163" cy="5"/>
              </a:xfrm>
              <a:prstGeom prst="rect">
                <a:avLst/>
              </a:prstGeom>
              <a:solidFill>
                <a:srgbClr val="DFC793"/>
              </a:solidFill>
              <a:ln w="0">
                <a:noFill/>
                <a:miter lim="800000"/>
                <a:headEnd/>
                <a:tailEnd/>
              </a:ln>
            </p:spPr>
            <p:txBody>
              <a:bodyPr/>
              <a:lstStyle/>
              <a:p>
                <a:pPr>
                  <a:defRPr/>
                </a:pPr>
                <a:endParaRPr lang="en-US" dirty="0"/>
              </a:p>
            </p:txBody>
          </p:sp>
          <p:sp>
            <p:nvSpPr>
              <p:cNvPr id="543158" name="Rectangle 2486"/>
              <p:cNvSpPr>
                <a:spLocks noChangeArrowheads="1"/>
              </p:cNvSpPr>
              <p:nvPr userDrawn="1"/>
            </p:nvSpPr>
            <p:spPr bwMode="auto">
              <a:xfrm>
                <a:off x="5752" y="3895"/>
                <a:ext cx="50" cy="5"/>
              </a:xfrm>
              <a:prstGeom prst="rect">
                <a:avLst/>
              </a:prstGeom>
              <a:solidFill>
                <a:srgbClr val="DFC793"/>
              </a:solidFill>
              <a:ln w="0">
                <a:noFill/>
                <a:miter lim="800000"/>
                <a:headEnd/>
                <a:tailEnd/>
              </a:ln>
            </p:spPr>
            <p:txBody>
              <a:bodyPr/>
              <a:lstStyle/>
              <a:p>
                <a:pPr>
                  <a:defRPr/>
                </a:pPr>
                <a:endParaRPr lang="en-US" dirty="0"/>
              </a:p>
            </p:txBody>
          </p:sp>
          <p:sp>
            <p:nvSpPr>
              <p:cNvPr id="543159" name="Rectangle 2487"/>
              <p:cNvSpPr>
                <a:spLocks noChangeArrowheads="1"/>
              </p:cNvSpPr>
              <p:nvPr userDrawn="1"/>
            </p:nvSpPr>
            <p:spPr bwMode="auto">
              <a:xfrm>
                <a:off x="4493" y="3900"/>
                <a:ext cx="73" cy="6"/>
              </a:xfrm>
              <a:prstGeom prst="rect">
                <a:avLst/>
              </a:prstGeom>
              <a:solidFill>
                <a:srgbClr val="DFC793"/>
              </a:solidFill>
              <a:ln w="0">
                <a:noFill/>
                <a:miter lim="800000"/>
                <a:headEnd/>
                <a:tailEnd/>
              </a:ln>
            </p:spPr>
            <p:txBody>
              <a:bodyPr/>
              <a:lstStyle/>
              <a:p>
                <a:pPr>
                  <a:defRPr/>
                </a:pPr>
                <a:endParaRPr lang="en-US" dirty="0"/>
              </a:p>
            </p:txBody>
          </p:sp>
          <p:sp>
            <p:nvSpPr>
              <p:cNvPr id="543160" name="Rectangle 2488"/>
              <p:cNvSpPr>
                <a:spLocks noChangeArrowheads="1"/>
              </p:cNvSpPr>
              <p:nvPr userDrawn="1"/>
            </p:nvSpPr>
            <p:spPr bwMode="auto">
              <a:xfrm>
                <a:off x="4633" y="3900"/>
                <a:ext cx="241" cy="6"/>
              </a:xfrm>
              <a:prstGeom prst="rect">
                <a:avLst/>
              </a:prstGeom>
              <a:solidFill>
                <a:srgbClr val="DFC793"/>
              </a:solidFill>
              <a:ln w="0">
                <a:noFill/>
                <a:miter lim="800000"/>
                <a:headEnd/>
                <a:tailEnd/>
              </a:ln>
            </p:spPr>
            <p:txBody>
              <a:bodyPr/>
              <a:lstStyle/>
              <a:p>
                <a:pPr>
                  <a:defRPr/>
                </a:pPr>
                <a:endParaRPr lang="en-US" dirty="0"/>
              </a:p>
            </p:txBody>
          </p:sp>
          <p:sp>
            <p:nvSpPr>
              <p:cNvPr id="543161" name="Rectangle 2489"/>
              <p:cNvSpPr>
                <a:spLocks noChangeArrowheads="1"/>
              </p:cNvSpPr>
              <p:nvPr userDrawn="1"/>
            </p:nvSpPr>
            <p:spPr bwMode="auto">
              <a:xfrm>
                <a:off x="5243" y="3900"/>
                <a:ext cx="67" cy="6"/>
              </a:xfrm>
              <a:prstGeom prst="rect">
                <a:avLst/>
              </a:prstGeom>
              <a:solidFill>
                <a:srgbClr val="DFC793"/>
              </a:solidFill>
              <a:ln w="0">
                <a:noFill/>
                <a:miter lim="800000"/>
                <a:headEnd/>
                <a:tailEnd/>
              </a:ln>
            </p:spPr>
            <p:txBody>
              <a:bodyPr/>
              <a:lstStyle/>
              <a:p>
                <a:pPr>
                  <a:defRPr/>
                </a:pPr>
                <a:endParaRPr lang="en-US" dirty="0"/>
              </a:p>
            </p:txBody>
          </p:sp>
          <p:sp>
            <p:nvSpPr>
              <p:cNvPr id="543162" name="Rectangle 2490"/>
              <p:cNvSpPr>
                <a:spLocks noChangeArrowheads="1"/>
              </p:cNvSpPr>
              <p:nvPr userDrawn="1"/>
            </p:nvSpPr>
            <p:spPr bwMode="auto">
              <a:xfrm>
                <a:off x="5573" y="3900"/>
                <a:ext cx="162" cy="6"/>
              </a:xfrm>
              <a:prstGeom prst="rect">
                <a:avLst/>
              </a:prstGeom>
              <a:solidFill>
                <a:srgbClr val="DFC793"/>
              </a:solidFill>
              <a:ln w="0">
                <a:noFill/>
                <a:miter lim="800000"/>
                <a:headEnd/>
                <a:tailEnd/>
              </a:ln>
            </p:spPr>
            <p:txBody>
              <a:bodyPr/>
              <a:lstStyle/>
              <a:p>
                <a:pPr>
                  <a:defRPr/>
                </a:pPr>
                <a:endParaRPr lang="en-US" dirty="0"/>
              </a:p>
            </p:txBody>
          </p:sp>
          <p:sp>
            <p:nvSpPr>
              <p:cNvPr id="543163" name="Rectangle 2491"/>
              <p:cNvSpPr>
                <a:spLocks noChangeArrowheads="1"/>
              </p:cNvSpPr>
              <p:nvPr userDrawn="1"/>
            </p:nvSpPr>
            <p:spPr bwMode="auto">
              <a:xfrm>
                <a:off x="5752" y="3900"/>
                <a:ext cx="50" cy="6"/>
              </a:xfrm>
              <a:prstGeom prst="rect">
                <a:avLst/>
              </a:prstGeom>
              <a:solidFill>
                <a:srgbClr val="DFC793"/>
              </a:solidFill>
              <a:ln w="0">
                <a:noFill/>
                <a:miter lim="800000"/>
                <a:headEnd/>
                <a:tailEnd/>
              </a:ln>
            </p:spPr>
            <p:txBody>
              <a:bodyPr/>
              <a:lstStyle/>
              <a:p>
                <a:pPr>
                  <a:defRPr/>
                </a:pPr>
                <a:endParaRPr lang="en-US" dirty="0"/>
              </a:p>
            </p:txBody>
          </p:sp>
          <p:sp>
            <p:nvSpPr>
              <p:cNvPr id="543164" name="Rectangle 2492"/>
              <p:cNvSpPr>
                <a:spLocks noChangeArrowheads="1"/>
              </p:cNvSpPr>
              <p:nvPr userDrawn="1"/>
            </p:nvSpPr>
            <p:spPr bwMode="auto">
              <a:xfrm>
                <a:off x="4499" y="3906"/>
                <a:ext cx="369" cy="6"/>
              </a:xfrm>
              <a:prstGeom prst="rect">
                <a:avLst/>
              </a:prstGeom>
              <a:solidFill>
                <a:srgbClr val="DFC793"/>
              </a:solidFill>
              <a:ln w="0">
                <a:noFill/>
                <a:miter lim="800000"/>
                <a:headEnd/>
                <a:tailEnd/>
              </a:ln>
            </p:spPr>
            <p:txBody>
              <a:bodyPr/>
              <a:lstStyle/>
              <a:p>
                <a:pPr>
                  <a:defRPr/>
                </a:pPr>
                <a:endParaRPr lang="en-US" dirty="0"/>
              </a:p>
            </p:txBody>
          </p:sp>
          <p:sp>
            <p:nvSpPr>
              <p:cNvPr id="543165" name="Rectangle 2493"/>
              <p:cNvSpPr>
                <a:spLocks noChangeArrowheads="1"/>
              </p:cNvSpPr>
              <p:nvPr userDrawn="1"/>
            </p:nvSpPr>
            <p:spPr bwMode="auto">
              <a:xfrm>
                <a:off x="5243" y="3906"/>
                <a:ext cx="61" cy="6"/>
              </a:xfrm>
              <a:prstGeom prst="rect">
                <a:avLst/>
              </a:prstGeom>
              <a:solidFill>
                <a:srgbClr val="DFC793"/>
              </a:solidFill>
              <a:ln w="0">
                <a:noFill/>
                <a:miter lim="800000"/>
                <a:headEnd/>
                <a:tailEnd/>
              </a:ln>
            </p:spPr>
            <p:txBody>
              <a:bodyPr/>
              <a:lstStyle/>
              <a:p>
                <a:pPr>
                  <a:defRPr/>
                </a:pPr>
                <a:endParaRPr lang="en-US" dirty="0"/>
              </a:p>
            </p:txBody>
          </p:sp>
          <p:sp>
            <p:nvSpPr>
              <p:cNvPr id="543166" name="Rectangle 2494"/>
              <p:cNvSpPr>
                <a:spLocks noChangeArrowheads="1"/>
              </p:cNvSpPr>
              <p:nvPr userDrawn="1"/>
            </p:nvSpPr>
            <p:spPr bwMode="auto">
              <a:xfrm>
                <a:off x="5573" y="3906"/>
                <a:ext cx="162" cy="6"/>
              </a:xfrm>
              <a:prstGeom prst="rect">
                <a:avLst/>
              </a:prstGeom>
              <a:solidFill>
                <a:srgbClr val="DFC793"/>
              </a:solidFill>
              <a:ln w="0">
                <a:noFill/>
                <a:miter lim="800000"/>
                <a:headEnd/>
                <a:tailEnd/>
              </a:ln>
            </p:spPr>
            <p:txBody>
              <a:bodyPr/>
              <a:lstStyle/>
              <a:p>
                <a:pPr>
                  <a:defRPr/>
                </a:pPr>
                <a:endParaRPr lang="en-US" dirty="0"/>
              </a:p>
            </p:txBody>
          </p:sp>
          <p:sp>
            <p:nvSpPr>
              <p:cNvPr id="543167" name="Rectangle 2495"/>
              <p:cNvSpPr>
                <a:spLocks noChangeArrowheads="1"/>
              </p:cNvSpPr>
              <p:nvPr userDrawn="1"/>
            </p:nvSpPr>
            <p:spPr bwMode="auto">
              <a:xfrm>
                <a:off x="5752" y="3906"/>
                <a:ext cx="50" cy="6"/>
              </a:xfrm>
              <a:prstGeom prst="rect">
                <a:avLst/>
              </a:prstGeom>
              <a:solidFill>
                <a:srgbClr val="DFC793"/>
              </a:solidFill>
              <a:ln w="0">
                <a:noFill/>
                <a:miter lim="800000"/>
                <a:headEnd/>
                <a:tailEnd/>
              </a:ln>
            </p:spPr>
            <p:txBody>
              <a:bodyPr/>
              <a:lstStyle/>
              <a:p>
                <a:pPr>
                  <a:defRPr/>
                </a:pPr>
                <a:endParaRPr lang="en-US" dirty="0"/>
              </a:p>
            </p:txBody>
          </p:sp>
          <p:sp>
            <p:nvSpPr>
              <p:cNvPr id="543168" name="Rectangle 2496"/>
              <p:cNvSpPr>
                <a:spLocks noChangeArrowheads="1"/>
              </p:cNvSpPr>
              <p:nvPr userDrawn="1"/>
            </p:nvSpPr>
            <p:spPr bwMode="auto">
              <a:xfrm>
                <a:off x="4504" y="3912"/>
                <a:ext cx="358" cy="5"/>
              </a:xfrm>
              <a:prstGeom prst="rect">
                <a:avLst/>
              </a:prstGeom>
              <a:solidFill>
                <a:srgbClr val="DFC793"/>
              </a:solidFill>
              <a:ln w="0">
                <a:noFill/>
                <a:miter lim="800000"/>
                <a:headEnd/>
                <a:tailEnd/>
              </a:ln>
            </p:spPr>
            <p:txBody>
              <a:bodyPr/>
              <a:lstStyle/>
              <a:p>
                <a:pPr>
                  <a:defRPr/>
                </a:pPr>
                <a:endParaRPr lang="en-US" dirty="0"/>
              </a:p>
            </p:txBody>
          </p:sp>
          <p:sp>
            <p:nvSpPr>
              <p:cNvPr id="543169" name="Rectangle 2497"/>
              <p:cNvSpPr>
                <a:spLocks noChangeArrowheads="1"/>
              </p:cNvSpPr>
              <p:nvPr userDrawn="1"/>
            </p:nvSpPr>
            <p:spPr bwMode="auto">
              <a:xfrm>
                <a:off x="5243" y="3912"/>
                <a:ext cx="61" cy="5"/>
              </a:xfrm>
              <a:prstGeom prst="rect">
                <a:avLst/>
              </a:prstGeom>
              <a:solidFill>
                <a:srgbClr val="DFC793"/>
              </a:solidFill>
              <a:ln w="0">
                <a:noFill/>
                <a:miter lim="800000"/>
                <a:headEnd/>
                <a:tailEnd/>
              </a:ln>
            </p:spPr>
            <p:txBody>
              <a:bodyPr/>
              <a:lstStyle/>
              <a:p>
                <a:pPr>
                  <a:defRPr/>
                </a:pPr>
                <a:endParaRPr lang="en-US" dirty="0"/>
              </a:p>
            </p:txBody>
          </p:sp>
          <p:sp>
            <p:nvSpPr>
              <p:cNvPr id="543170" name="Rectangle 2498"/>
              <p:cNvSpPr>
                <a:spLocks noChangeArrowheads="1"/>
              </p:cNvSpPr>
              <p:nvPr userDrawn="1"/>
            </p:nvSpPr>
            <p:spPr bwMode="auto">
              <a:xfrm>
                <a:off x="5579" y="3912"/>
                <a:ext cx="162" cy="5"/>
              </a:xfrm>
              <a:prstGeom prst="rect">
                <a:avLst/>
              </a:prstGeom>
              <a:solidFill>
                <a:srgbClr val="DFC793"/>
              </a:solidFill>
              <a:ln w="0">
                <a:noFill/>
                <a:miter lim="800000"/>
                <a:headEnd/>
                <a:tailEnd/>
              </a:ln>
            </p:spPr>
            <p:txBody>
              <a:bodyPr/>
              <a:lstStyle/>
              <a:p>
                <a:pPr>
                  <a:defRPr/>
                </a:pPr>
                <a:endParaRPr lang="en-US" dirty="0"/>
              </a:p>
            </p:txBody>
          </p:sp>
          <p:sp>
            <p:nvSpPr>
              <p:cNvPr id="543171" name="Rectangle 2499"/>
              <p:cNvSpPr>
                <a:spLocks noChangeArrowheads="1"/>
              </p:cNvSpPr>
              <p:nvPr userDrawn="1"/>
            </p:nvSpPr>
            <p:spPr bwMode="auto">
              <a:xfrm>
                <a:off x="5752" y="3912"/>
                <a:ext cx="50" cy="5"/>
              </a:xfrm>
              <a:prstGeom prst="rect">
                <a:avLst/>
              </a:prstGeom>
              <a:solidFill>
                <a:srgbClr val="DFC793"/>
              </a:solidFill>
              <a:ln w="0">
                <a:noFill/>
                <a:miter lim="800000"/>
                <a:headEnd/>
                <a:tailEnd/>
              </a:ln>
            </p:spPr>
            <p:txBody>
              <a:bodyPr/>
              <a:lstStyle/>
              <a:p>
                <a:pPr>
                  <a:defRPr/>
                </a:pPr>
                <a:endParaRPr lang="en-US" dirty="0"/>
              </a:p>
            </p:txBody>
          </p:sp>
          <p:sp>
            <p:nvSpPr>
              <p:cNvPr id="543172" name="Rectangle 2500"/>
              <p:cNvSpPr>
                <a:spLocks noChangeArrowheads="1"/>
              </p:cNvSpPr>
              <p:nvPr userDrawn="1"/>
            </p:nvSpPr>
            <p:spPr bwMode="auto">
              <a:xfrm>
                <a:off x="4510" y="3917"/>
                <a:ext cx="347" cy="6"/>
              </a:xfrm>
              <a:prstGeom prst="rect">
                <a:avLst/>
              </a:prstGeom>
              <a:solidFill>
                <a:srgbClr val="DFC793"/>
              </a:solidFill>
              <a:ln w="0">
                <a:noFill/>
                <a:miter lim="800000"/>
                <a:headEnd/>
                <a:tailEnd/>
              </a:ln>
            </p:spPr>
            <p:txBody>
              <a:bodyPr/>
              <a:lstStyle/>
              <a:p>
                <a:pPr>
                  <a:defRPr/>
                </a:pPr>
                <a:endParaRPr lang="en-US" dirty="0"/>
              </a:p>
            </p:txBody>
          </p:sp>
          <p:sp>
            <p:nvSpPr>
              <p:cNvPr id="543173" name="Rectangle 2501"/>
              <p:cNvSpPr>
                <a:spLocks noChangeArrowheads="1"/>
              </p:cNvSpPr>
              <p:nvPr userDrawn="1"/>
            </p:nvSpPr>
            <p:spPr bwMode="auto">
              <a:xfrm>
                <a:off x="5243" y="3917"/>
                <a:ext cx="61" cy="6"/>
              </a:xfrm>
              <a:prstGeom prst="rect">
                <a:avLst/>
              </a:prstGeom>
              <a:solidFill>
                <a:srgbClr val="DFC793"/>
              </a:solidFill>
              <a:ln w="0">
                <a:noFill/>
                <a:miter lim="800000"/>
                <a:headEnd/>
                <a:tailEnd/>
              </a:ln>
            </p:spPr>
            <p:txBody>
              <a:bodyPr/>
              <a:lstStyle/>
              <a:p>
                <a:pPr>
                  <a:defRPr/>
                </a:pPr>
                <a:endParaRPr lang="en-US" dirty="0"/>
              </a:p>
            </p:txBody>
          </p:sp>
          <p:sp>
            <p:nvSpPr>
              <p:cNvPr id="543174" name="Rectangle 2502"/>
              <p:cNvSpPr>
                <a:spLocks noChangeArrowheads="1"/>
              </p:cNvSpPr>
              <p:nvPr userDrawn="1"/>
            </p:nvSpPr>
            <p:spPr bwMode="auto">
              <a:xfrm>
                <a:off x="5579" y="3917"/>
                <a:ext cx="162" cy="6"/>
              </a:xfrm>
              <a:prstGeom prst="rect">
                <a:avLst/>
              </a:prstGeom>
              <a:solidFill>
                <a:srgbClr val="DFC793"/>
              </a:solidFill>
              <a:ln w="0">
                <a:noFill/>
                <a:miter lim="800000"/>
                <a:headEnd/>
                <a:tailEnd/>
              </a:ln>
            </p:spPr>
            <p:txBody>
              <a:bodyPr/>
              <a:lstStyle/>
              <a:p>
                <a:pPr>
                  <a:defRPr/>
                </a:pPr>
                <a:endParaRPr lang="en-US" dirty="0"/>
              </a:p>
            </p:txBody>
          </p:sp>
          <p:sp>
            <p:nvSpPr>
              <p:cNvPr id="543175" name="Rectangle 2503"/>
              <p:cNvSpPr>
                <a:spLocks noChangeArrowheads="1"/>
              </p:cNvSpPr>
              <p:nvPr userDrawn="1"/>
            </p:nvSpPr>
            <p:spPr bwMode="auto">
              <a:xfrm>
                <a:off x="5752" y="3917"/>
                <a:ext cx="50" cy="6"/>
              </a:xfrm>
              <a:prstGeom prst="rect">
                <a:avLst/>
              </a:prstGeom>
              <a:solidFill>
                <a:srgbClr val="DFC793"/>
              </a:solidFill>
              <a:ln w="0">
                <a:noFill/>
                <a:miter lim="800000"/>
                <a:headEnd/>
                <a:tailEnd/>
              </a:ln>
            </p:spPr>
            <p:txBody>
              <a:bodyPr/>
              <a:lstStyle/>
              <a:p>
                <a:pPr>
                  <a:defRPr/>
                </a:pPr>
                <a:endParaRPr lang="en-US" dirty="0"/>
              </a:p>
            </p:txBody>
          </p:sp>
          <p:sp>
            <p:nvSpPr>
              <p:cNvPr id="543176" name="Rectangle 2504"/>
              <p:cNvSpPr>
                <a:spLocks noChangeArrowheads="1"/>
              </p:cNvSpPr>
              <p:nvPr userDrawn="1"/>
            </p:nvSpPr>
            <p:spPr bwMode="auto">
              <a:xfrm>
                <a:off x="4515" y="3923"/>
                <a:ext cx="336" cy="5"/>
              </a:xfrm>
              <a:prstGeom prst="rect">
                <a:avLst/>
              </a:prstGeom>
              <a:solidFill>
                <a:srgbClr val="DFC793"/>
              </a:solidFill>
              <a:ln w="0">
                <a:noFill/>
                <a:miter lim="800000"/>
                <a:headEnd/>
                <a:tailEnd/>
              </a:ln>
            </p:spPr>
            <p:txBody>
              <a:bodyPr/>
              <a:lstStyle/>
              <a:p>
                <a:pPr>
                  <a:defRPr/>
                </a:pPr>
                <a:endParaRPr lang="en-US" dirty="0"/>
              </a:p>
            </p:txBody>
          </p:sp>
          <p:sp>
            <p:nvSpPr>
              <p:cNvPr id="543177" name="Rectangle 2505"/>
              <p:cNvSpPr>
                <a:spLocks noChangeArrowheads="1"/>
              </p:cNvSpPr>
              <p:nvPr userDrawn="1"/>
            </p:nvSpPr>
            <p:spPr bwMode="auto">
              <a:xfrm>
                <a:off x="5243" y="3923"/>
                <a:ext cx="61" cy="5"/>
              </a:xfrm>
              <a:prstGeom prst="rect">
                <a:avLst/>
              </a:prstGeom>
              <a:solidFill>
                <a:srgbClr val="DFC793"/>
              </a:solidFill>
              <a:ln w="0">
                <a:noFill/>
                <a:miter lim="800000"/>
                <a:headEnd/>
                <a:tailEnd/>
              </a:ln>
            </p:spPr>
            <p:txBody>
              <a:bodyPr/>
              <a:lstStyle/>
              <a:p>
                <a:pPr>
                  <a:defRPr/>
                </a:pPr>
                <a:endParaRPr lang="en-US" dirty="0"/>
              </a:p>
            </p:txBody>
          </p:sp>
          <p:sp>
            <p:nvSpPr>
              <p:cNvPr id="543178" name="Rectangle 2506"/>
              <p:cNvSpPr>
                <a:spLocks noChangeArrowheads="1"/>
              </p:cNvSpPr>
              <p:nvPr userDrawn="1"/>
            </p:nvSpPr>
            <p:spPr bwMode="auto">
              <a:xfrm>
                <a:off x="5584" y="3923"/>
                <a:ext cx="162" cy="5"/>
              </a:xfrm>
              <a:prstGeom prst="rect">
                <a:avLst/>
              </a:prstGeom>
              <a:solidFill>
                <a:srgbClr val="DFC793"/>
              </a:solidFill>
              <a:ln w="0">
                <a:noFill/>
                <a:miter lim="800000"/>
                <a:headEnd/>
                <a:tailEnd/>
              </a:ln>
            </p:spPr>
            <p:txBody>
              <a:bodyPr/>
              <a:lstStyle/>
              <a:p>
                <a:pPr>
                  <a:defRPr/>
                </a:pPr>
                <a:endParaRPr lang="en-US" dirty="0"/>
              </a:p>
            </p:txBody>
          </p:sp>
          <p:sp>
            <p:nvSpPr>
              <p:cNvPr id="543179" name="Rectangle 2507"/>
              <p:cNvSpPr>
                <a:spLocks noChangeArrowheads="1"/>
              </p:cNvSpPr>
              <p:nvPr userDrawn="1"/>
            </p:nvSpPr>
            <p:spPr bwMode="auto">
              <a:xfrm>
                <a:off x="5752" y="3923"/>
                <a:ext cx="50" cy="5"/>
              </a:xfrm>
              <a:prstGeom prst="rect">
                <a:avLst/>
              </a:prstGeom>
              <a:solidFill>
                <a:srgbClr val="DFC793"/>
              </a:solidFill>
              <a:ln w="0">
                <a:noFill/>
                <a:miter lim="800000"/>
                <a:headEnd/>
                <a:tailEnd/>
              </a:ln>
            </p:spPr>
            <p:txBody>
              <a:bodyPr/>
              <a:lstStyle/>
              <a:p>
                <a:pPr>
                  <a:defRPr/>
                </a:pPr>
                <a:endParaRPr lang="en-US" dirty="0"/>
              </a:p>
            </p:txBody>
          </p:sp>
          <p:sp>
            <p:nvSpPr>
              <p:cNvPr id="543180" name="Rectangle 2508"/>
              <p:cNvSpPr>
                <a:spLocks noChangeArrowheads="1"/>
              </p:cNvSpPr>
              <p:nvPr userDrawn="1"/>
            </p:nvSpPr>
            <p:spPr bwMode="auto">
              <a:xfrm>
                <a:off x="4521" y="3928"/>
                <a:ext cx="325" cy="6"/>
              </a:xfrm>
              <a:prstGeom prst="rect">
                <a:avLst/>
              </a:prstGeom>
              <a:solidFill>
                <a:srgbClr val="DFC793"/>
              </a:solidFill>
              <a:ln w="0">
                <a:noFill/>
                <a:miter lim="800000"/>
                <a:headEnd/>
                <a:tailEnd/>
              </a:ln>
            </p:spPr>
            <p:txBody>
              <a:bodyPr/>
              <a:lstStyle/>
              <a:p>
                <a:pPr>
                  <a:defRPr/>
                </a:pPr>
                <a:endParaRPr lang="en-US" dirty="0"/>
              </a:p>
            </p:txBody>
          </p:sp>
          <p:sp>
            <p:nvSpPr>
              <p:cNvPr id="543181" name="Rectangle 2509"/>
              <p:cNvSpPr>
                <a:spLocks noChangeArrowheads="1"/>
              </p:cNvSpPr>
              <p:nvPr userDrawn="1"/>
            </p:nvSpPr>
            <p:spPr bwMode="auto">
              <a:xfrm>
                <a:off x="5243" y="3928"/>
                <a:ext cx="61" cy="6"/>
              </a:xfrm>
              <a:prstGeom prst="rect">
                <a:avLst/>
              </a:prstGeom>
              <a:solidFill>
                <a:srgbClr val="DFC793"/>
              </a:solidFill>
              <a:ln w="0">
                <a:noFill/>
                <a:miter lim="800000"/>
                <a:headEnd/>
                <a:tailEnd/>
              </a:ln>
            </p:spPr>
            <p:txBody>
              <a:bodyPr/>
              <a:lstStyle/>
              <a:p>
                <a:pPr>
                  <a:defRPr/>
                </a:pPr>
                <a:endParaRPr lang="en-US" dirty="0"/>
              </a:p>
            </p:txBody>
          </p:sp>
          <p:sp>
            <p:nvSpPr>
              <p:cNvPr id="543182" name="Rectangle 2510"/>
              <p:cNvSpPr>
                <a:spLocks noChangeArrowheads="1"/>
              </p:cNvSpPr>
              <p:nvPr userDrawn="1"/>
            </p:nvSpPr>
            <p:spPr bwMode="auto">
              <a:xfrm>
                <a:off x="5584" y="3928"/>
                <a:ext cx="162" cy="6"/>
              </a:xfrm>
              <a:prstGeom prst="rect">
                <a:avLst/>
              </a:prstGeom>
              <a:solidFill>
                <a:srgbClr val="DFC793"/>
              </a:solidFill>
              <a:ln w="0">
                <a:noFill/>
                <a:miter lim="800000"/>
                <a:headEnd/>
                <a:tailEnd/>
              </a:ln>
            </p:spPr>
            <p:txBody>
              <a:bodyPr/>
              <a:lstStyle/>
              <a:p>
                <a:pPr>
                  <a:defRPr/>
                </a:pPr>
                <a:endParaRPr lang="en-US" dirty="0"/>
              </a:p>
            </p:txBody>
          </p:sp>
          <p:sp>
            <p:nvSpPr>
              <p:cNvPr id="543183" name="Rectangle 2511"/>
              <p:cNvSpPr>
                <a:spLocks noChangeArrowheads="1"/>
              </p:cNvSpPr>
              <p:nvPr userDrawn="1"/>
            </p:nvSpPr>
            <p:spPr bwMode="auto">
              <a:xfrm>
                <a:off x="5752" y="3928"/>
                <a:ext cx="50" cy="6"/>
              </a:xfrm>
              <a:prstGeom prst="rect">
                <a:avLst/>
              </a:prstGeom>
              <a:solidFill>
                <a:srgbClr val="DFC793"/>
              </a:solidFill>
              <a:ln w="0">
                <a:noFill/>
                <a:miter lim="800000"/>
                <a:headEnd/>
                <a:tailEnd/>
              </a:ln>
            </p:spPr>
            <p:txBody>
              <a:bodyPr/>
              <a:lstStyle/>
              <a:p>
                <a:pPr>
                  <a:defRPr/>
                </a:pPr>
                <a:endParaRPr lang="en-US" dirty="0"/>
              </a:p>
            </p:txBody>
          </p:sp>
          <p:sp>
            <p:nvSpPr>
              <p:cNvPr id="543184" name="Rectangle 2512"/>
              <p:cNvSpPr>
                <a:spLocks noChangeArrowheads="1"/>
              </p:cNvSpPr>
              <p:nvPr userDrawn="1"/>
            </p:nvSpPr>
            <p:spPr bwMode="auto">
              <a:xfrm>
                <a:off x="4527" y="3934"/>
                <a:ext cx="319" cy="5"/>
              </a:xfrm>
              <a:prstGeom prst="rect">
                <a:avLst/>
              </a:prstGeom>
              <a:solidFill>
                <a:srgbClr val="DFC793"/>
              </a:solidFill>
              <a:ln w="0">
                <a:noFill/>
                <a:miter lim="800000"/>
                <a:headEnd/>
                <a:tailEnd/>
              </a:ln>
            </p:spPr>
            <p:txBody>
              <a:bodyPr/>
              <a:lstStyle/>
              <a:p>
                <a:pPr>
                  <a:defRPr/>
                </a:pPr>
                <a:endParaRPr lang="en-US" dirty="0"/>
              </a:p>
            </p:txBody>
          </p:sp>
          <p:sp>
            <p:nvSpPr>
              <p:cNvPr id="543185" name="Rectangle 2513"/>
              <p:cNvSpPr>
                <a:spLocks noChangeArrowheads="1"/>
              </p:cNvSpPr>
              <p:nvPr userDrawn="1"/>
            </p:nvSpPr>
            <p:spPr bwMode="auto">
              <a:xfrm>
                <a:off x="5243" y="3934"/>
                <a:ext cx="61" cy="5"/>
              </a:xfrm>
              <a:prstGeom prst="rect">
                <a:avLst/>
              </a:prstGeom>
              <a:solidFill>
                <a:srgbClr val="DFC793"/>
              </a:solidFill>
              <a:ln w="0">
                <a:noFill/>
                <a:miter lim="800000"/>
                <a:headEnd/>
                <a:tailEnd/>
              </a:ln>
            </p:spPr>
            <p:txBody>
              <a:bodyPr/>
              <a:lstStyle/>
              <a:p>
                <a:pPr>
                  <a:defRPr/>
                </a:pPr>
                <a:endParaRPr lang="en-US" dirty="0"/>
              </a:p>
            </p:txBody>
          </p:sp>
          <p:sp>
            <p:nvSpPr>
              <p:cNvPr id="543186" name="Rectangle 2514"/>
              <p:cNvSpPr>
                <a:spLocks noChangeArrowheads="1"/>
              </p:cNvSpPr>
              <p:nvPr userDrawn="1"/>
            </p:nvSpPr>
            <p:spPr bwMode="auto">
              <a:xfrm>
                <a:off x="5584" y="3934"/>
                <a:ext cx="162" cy="5"/>
              </a:xfrm>
              <a:prstGeom prst="rect">
                <a:avLst/>
              </a:prstGeom>
              <a:solidFill>
                <a:srgbClr val="DFC793"/>
              </a:solidFill>
              <a:ln w="0">
                <a:noFill/>
                <a:miter lim="800000"/>
                <a:headEnd/>
                <a:tailEnd/>
              </a:ln>
            </p:spPr>
            <p:txBody>
              <a:bodyPr/>
              <a:lstStyle/>
              <a:p>
                <a:pPr>
                  <a:defRPr/>
                </a:pPr>
                <a:endParaRPr lang="en-US" dirty="0"/>
              </a:p>
            </p:txBody>
          </p:sp>
          <p:sp>
            <p:nvSpPr>
              <p:cNvPr id="543187" name="Rectangle 2515"/>
              <p:cNvSpPr>
                <a:spLocks noChangeArrowheads="1"/>
              </p:cNvSpPr>
              <p:nvPr userDrawn="1"/>
            </p:nvSpPr>
            <p:spPr bwMode="auto">
              <a:xfrm>
                <a:off x="5752" y="3934"/>
                <a:ext cx="50" cy="5"/>
              </a:xfrm>
              <a:prstGeom prst="rect">
                <a:avLst/>
              </a:prstGeom>
              <a:solidFill>
                <a:srgbClr val="DFC793"/>
              </a:solidFill>
              <a:ln w="0">
                <a:noFill/>
                <a:miter lim="800000"/>
                <a:headEnd/>
                <a:tailEnd/>
              </a:ln>
            </p:spPr>
            <p:txBody>
              <a:bodyPr/>
              <a:lstStyle/>
              <a:p>
                <a:pPr>
                  <a:defRPr/>
                </a:pPr>
                <a:endParaRPr lang="en-US" dirty="0"/>
              </a:p>
            </p:txBody>
          </p:sp>
          <p:sp>
            <p:nvSpPr>
              <p:cNvPr id="543188" name="Rectangle 2516"/>
              <p:cNvSpPr>
                <a:spLocks noChangeArrowheads="1"/>
              </p:cNvSpPr>
              <p:nvPr userDrawn="1"/>
            </p:nvSpPr>
            <p:spPr bwMode="auto">
              <a:xfrm>
                <a:off x="4532" y="3939"/>
                <a:ext cx="308" cy="6"/>
              </a:xfrm>
              <a:prstGeom prst="rect">
                <a:avLst/>
              </a:prstGeom>
              <a:solidFill>
                <a:srgbClr val="DFC793"/>
              </a:solidFill>
              <a:ln w="0">
                <a:noFill/>
                <a:miter lim="800000"/>
                <a:headEnd/>
                <a:tailEnd/>
              </a:ln>
            </p:spPr>
            <p:txBody>
              <a:bodyPr/>
              <a:lstStyle/>
              <a:p>
                <a:pPr>
                  <a:defRPr/>
                </a:pPr>
                <a:endParaRPr lang="en-US" dirty="0"/>
              </a:p>
            </p:txBody>
          </p:sp>
          <p:sp>
            <p:nvSpPr>
              <p:cNvPr id="543189" name="Rectangle 2517"/>
              <p:cNvSpPr>
                <a:spLocks noChangeArrowheads="1"/>
              </p:cNvSpPr>
              <p:nvPr userDrawn="1"/>
            </p:nvSpPr>
            <p:spPr bwMode="auto">
              <a:xfrm>
                <a:off x="5243" y="3939"/>
                <a:ext cx="61" cy="6"/>
              </a:xfrm>
              <a:prstGeom prst="rect">
                <a:avLst/>
              </a:prstGeom>
              <a:solidFill>
                <a:srgbClr val="DFC793"/>
              </a:solidFill>
              <a:ln w="0">
                <a:noFill/>
                <a:miter lim="800000"/>
                <a:headEnd/>
                <a:tailEnd/>
              </a:ln>
            </p:spPr>
            <p:txBody>
              <a:bodyPr/>
              <a:lstStyle/>
              <a:p>
                <a:pPr>
                  <a:defRPr/>
                </a:pPr>
                <a:endParaRPr lang="en-US" dirty="0"/>
              </a:p>
            </p:txBody>
          </p:sp>
          <p:sp>
            <p:nvSpPr>
              <p:cNvPr id="543190" name="Rectangle 2518"/>
              <p:cNvSpPr>
                <a:spLocks noChangeArrowheads="1"/>
              </p:cNvSpPr>
              <p:nvPr userDrawn="1"/>
            </p:nvSpPr>
            <p:spPr bwMode="auto">
              <a:xfrm>
                <a:off x="5590" y="3939"/>
                <a:ext cx="212" cy="6"/>
              </a:xfrm>
              <a:prstGeom prst="rect">
                <a:avLst/>
              </a:prstGeom>
              <a:solidFill>
                <a:srgbClr val="DFC793"/>
              </a:solidFill>
              <a:ln w="0">
                <a:noFill/>
                <a:miter lim="800000"/>
                <a:headEnd/>
                <a:tailEnd/>
              </a:ln>
            </p:spPr>
            <p:txBody>
              <a:bodyPr/>
              <a:lstStyle/>
              <a:p>
                <a:pPr>
                  <a:defRPr/>
                </a:pPr>
                <a:endParaRPr lang="en-US" dirty="0"/>
              </a:p>
            </p:txBody>
          </p:sp>
          <p:sp>
            <p:nvSpPr>
              <p:cNvPr id="543191" name="Rectangle 2519"/>
              <p:cNvSpPr>
                <a:spLocks noChangeArrowheads="1"/>
              </p:cNvSpPr>
              <p:nvPr userDrawn="1"/>
            </p:nvSpPr>
            <p:spPr bwMode="auto">
              <a:xfrm>
                <a:off x="4538" y="3945"/>
                <a:ext cx="296" cy="6"/>
              </a:xfrm>
              <a:prstGeom prst="rect">
                <a:avLst/>
              </a:prstGeom>
              <a:solidFill>
                <a:srgbClr val="DFC793"/>
              </a:solidFill>
              <a:ln w="0">
                <a:noFill/>
                <a:miter lim="800000"/>
                <a:headEnd/>
                <a:tailEnd/>
              </a:ln>
            </p:spPr>
            <p:txBody>
              <a:bodyPr/>
              <a:lstStyle/>
              <a:p>
                <a:pPr>
                  <a:defRPr/>
                </a:pPr>
                <a:endParaRPr lang="en-US" dirty="0"/>
              </a:p>
            </p:txBody>
          </p:sp>
          <p:sp>
            <p:nvSpPr>
              <p:cNvPr id="543192" name="Rectangle 2520"/>
              <p:cNvSpPr>
                <a:spLocks noChangeArrowheads="1"/>
              </p:cNvSpPr>
              <p:nvPr userDrawn="1"/>
            </p:nvSpPr>
            <p:spPr bwMode="auto">
              <a:xfrm>
                <a:off x="5243" y="3945"/>
                <a:ext cx="61" cy="6"/>
              </a:xfrm>
              <a:prstGeom prst="rect">
                <a:avLst/>
              </a:prstGeom>
              <a:solidFill>
                <a:srgbClr val="DFC793"/>
              </a:solidFill>
              <a:ln w="0">
                <a:noFill/>
                <a:miter lim="800000"/>
                <a:headEnd/>
                <a:tailEnd/>
              </a:ln>
            </p:spPr>
            <p:txBody>
              <a:bodyPr/>
              <a:lstStyle/>
              <a:p>
                <a:pPr>
                  <a:defRPr/>
                </a:pPr>
                <a:endParaRPr lang="en-US" dirty="0"/>
              </a:p>
            </p:txBody>
          </p:sp>
          <p:sp>
            <p:nvSpPr>
              <p:cNvPr id="543193" name="Rectangle 2521"/>
              <p:cNvSpPr>
                <a:spLocks noChangeArrowheads="1"/>
              </p:cNvSpPr>
              <p:nvPr userDrawn="1"/>
            </p:nvSpPr>
            <p:spPr bwMode="auto">
              <a:xfrm>
                <a:off x="5590" y="3945"/>
                <a:ext cx="212" cy="6"/>
              </a:xfrm>
              <a:prstGeom prst="rect">
                <a:avLst/>
              </a:prstGeom>
              <a:solidFill>
                <a:srgbClr val="DFC793"/>
              </a:solidFill>
              <a:ln w="0">
                <a:noFill/>
                <a:miter lim="800000"/>
                <a:headEnd/>
                <a:tailEnd/>
              </a:ln>
            </p:spPr>
            <p:txBody>
              <a:bodyPr/>
              <a:lstStyle/>
              <a:p>
                <a:pPr>
                  <a:defRPr/>
                </a:pPr>
                <a:endParaRPr lang="en-US" dirty="0"/>
              </a:p>
            </p:txBody>
          </p:sp>
          <p:sp>
            <p:nvSpPr>
              <p:cNvPr id="543194" name="Rectangle 2522"/>
              <p:cNvSpPr>
                <a:spLocks noChangeArrowheads="1"/>
              </p:cNvSpPr>
              <p:nvPr userDrawn="1"/>
            </p:nvSpPr>
            <p:spPr bwMode="auto">
              <a:xfrm>
                <a:off x="4543" y="3951"/>
                <a:ext cx="286" cy="5"/>
              </a:xfrm>
              <a:prstGeom prst="rect">
                <a:avLst/>
              </a:prstGeom>
              <a:solidFill>
                <a:srgbClr val="DFC793"/>
              </a:solidFill>
              <a:ln w="0">
                <a:noFill/>
                <a:miter lim="800000"/>
                <a:headEnd/>
                <a:tailEnd/>
              </a:ln>
            </p:spPr>
            <p:txBody>
              <a:bodyPr/>
              <a:lstStyle/>
              <a:p>
                <a:pPr>
                  <a:defRPr/>
                </a:pPr>
                <a:endParaRPr lang="en-US" dirty="0"/>
              </a:p>
            </p:txBody>
          </p:sp>
          <p:sp>
            <p:nvSpPr>
              <p:cNvPr id="543195" name="Rectangle 2523"/>
              <p:cNvSpPr>
                <a:spLocks noChangeArrowheads="1"/>
              </p:cNvSpPr>
              <p:nvPr userDrawn="1"/>
            </p:nvSpPr>
            <p:spPr bwMode="auto">
              <a:xfrm>
                <a:off x="5243" y="3951"/>
                <a:ext cx="61" cy="5"/>
              </a:xfrm>
              <a:prstGeom prst="rect">
                <a:avLst/>
              </a:prstGeom>
              <a:solidFill>
                <a:srgbClr val="DFC793"/>
              </a:solidFill>
              <a:ln w="0">
                <a:noFill/>
                <a:miter lim="800000"/>
                <a:headEnd/>
                <a:tailEnd/>
              </a:ln>
            </p:spPr>
            <p:txBody>
              <a:bodyPr/>
              <a:lstStyle/>
              <a:p>
                <a:pPr>
                  <a:defRPr/>
                </a:pPr>
                <a:endParaRPr lang="en-US" dirty="0"/>
              </a:p>
            </p:txBody>
          </p:sp>
          <p:sp>
            <p:nvSpPr>
              <p:cNvPr id="543196" name="Rectangle 2524"/>
              <p:cNvSpPr>
                <a:spLocks noChangeArrowheads="1"/>
              </p:cNvSpPr>
              <p:nvPr userDrawn="1"/>
            </p:nvSpPr>
            <p:spPr bwMode="auto">
              <a:xfrm>
                <a:off x="5595" y="3951"/>
                <a:ext cx="157" cy="5"/>
              </a:xfrm>
              <a:prstGeom prst="rect">
                <a:avLst/>
              </a:prstGeom>
              <a:solidFill>
                <a:srgbClr val="DFC793"/>
              </a:solidFill>
              <a:ln w="0">
                <a:noFill/>
                <a:miter lim="800000"/>
                <a:headEnd/>
                <a:tailEnd/>
              </a:ln>
            </p:spPr>
            <p:txBody>
              <a:bodyPr/>
              <a:lstStyle/>
              <a:p>
                <a:pPr>
                  <a:defRPr/>
                </a:pPr>
                <a:endParaRPr lang="en-US" dirty="0"/>
              </a:p>
            </p:txBody>
          </p:sp>
          <p:sp>
            <p:nvSpPr>
              <p:cNvPr id="543197" name="Rectangle 2525"/>
              <p:cNvSpPr>
                <a:spLocks noChangeArrowheads="1"/>
              </p:cNvSpPr>
              <p:nvPr userDrawn="1"/>
            </p:nvSpPr>
            <p:spPr bwMode="auto">
              <a:xfrm>
                <a:off x="5758" y="3951"/>
                <a:ext cx="44" cy="5"/>
              </a:xfrm>
              <a:prstGeom prst="rect">
                <a:avLst/>
              </a:prstGeom>
              <a:solidFill>
                <a:srgbClr val="DFC793"/>
              </a:solidFill>
              <a:ln w="0">
                <a:noFill/>
                <a:miter lim="800000"/>
                <a:headEnd/>
                <a:tailEnd/>
              </a:ln>
            </p:spPr>
            <p:txBody>
              <a:bodyPr/>
              <a:lstStyle/>
              <a:p>
                <a:pPr>
                  <a:defRPr/>
                </a:pPr>
                <a:endParaRPr lang="en-US" dirty="0"/>
              </a:p>
            </p:txBody>
          </p:sp>
          <p:sp>
            <p:nvSpPr>
              <p:cNvPr id="543198" name="Rectangle 2526"/>
              <p:cNvSpPr>
                <a:spLocks noChangeArrowheads="1"/>
              </p:cNvSpPr>
              <p:nvPr userDrawn="1"/>
            </p:nvSpPr>
            <p:spPr bwMode="auto">
              <a:xfrm>
                <a:off x="4549" y="3956"/>
                <a:ext cx="274" cy="6"/>
              </a:xfrm>
              <a:prstGeom prst="rect">
                <a:avLst/>
              </a:prstGeom>
              <a:solidFill>
                <a:srgbClr val="DFC793"/>
              </a:solidFill>
              <a:ln w="0">
                <a:noFill/>
                <a:miter lim="800000"/>
                <a:headEnd/>
                <a:tailEnd/>
              </a:ln>
            </p:spPr>
            <p:txBody>
              <a:bodyPr/>
              <a:lstStyle/>
              <a:p>
                <a:pPr>
                  <a:defRPr/>
                </a:pPr>
                <a:endParaRPr lang="en-US" dirty="0"/>
              </a:p>
            </p:txBody>
          </p:sp>
          <p:sp>
            <p:nvSpPr>
              <p:cNvPr id="543199" name="Rectangle 2527"/>
              <p:cNvSpPr>
                <a:spLocks noChangeArrowheads="1"/>
              </p:cNvSpPr>
              <p:nvPr userDrawn="1"/>
            </p:nvSpPr>
            <p:spPr bwMode="auto">
              <a:xfrm>
                <a:off x="5237" y="3956"/>
                <a:ext cx="67" cy="6"/>
              </a:xfrm>
              <a:prstGeom prst="rect">
                <a:avLst/>
              </a:prstGeom>
              <a:solidFill>
                <a:srgbClr val="DFC793"/>
              </a:solidFill>
              <a:ln w="0">
                <a:noFill/>
                <a:miter lim="800000"/>
                <a:headEnd/>
                <a:tailEnd/>
              </a:ln>
            </p:spPr>
            <p:txBody>
              <a:bodyPr/>
              <a:lstStyle/>
              <a:p>
                <a:pPr>
                  <a:defRPr/>
                </a:pPr>
                <a:endParaRPr lang="en-US" dirty="0"/>
              </a:p>
            </p:txBody>
          </p:sp>
          <p:sp>
            <p:nvSpPr>
              <p:cNvPr id="543200" name="Rectangle 2528"/>
              <p:cNvSpPr>
                <a:spLocks noChangeArrowheads="1"/>
              </p:cNvSpPr>
              <p:nvPr userDrawn="1"/>
            </p:nvSpPr>
            <p:spPr bwMode="auto">
              <a:xfrm>
                <a:off x="5595" y="3956"/>
                <a:ext cx="157" cy="6"/>
              </a:xfrm>
              <a:prstGeom prst="rect">
                <a:avLst/>
              </a:prstGeom>
              <a:solidFill>
                <a:srgbClr val="DFC793"/>
              </a:solidFill>
              <a:ln w="0">
                <a:noFill/>
                <a:miter lim="800000"/>
                <a:headEnd/>
                <a:tailEnd/>
              </a:ln>
            </p:spPr>
            <p:txBody>
              <a:bodyPr/>
              <a:lstStyle/>
              <a:p>
                <a:pPr>
                  <a:defRPr/>
                </a:pPr>
                <a:endParaRPr lang="en-US" dirty="0"/>
              </a:p>
            </p:txBody>
          </p:sp>
          <p:sp>
            <p:nvSpPr>
              <p:cNvPr id="543201" name="Rectangle 2529"/>
              <p:cNvSpPr>
                <a:spLocks noChangeArrowheads="1"/>
              </p:cNvSpPr>
              <p:nvPr userDrawn="1"/>
            </p:nvSpPr>
            <p:spPr bwMode="auto">
              <a:xfrm>
                <a:off x="5758" y="3956"/>
                <a:ext cx="44" cy="6"/>
              </a:xfrm>
              <a:prstGeom prst="rect">
                <a:avLst/>
              </a:prstGeom>
              <a:solidFill>
                <a:srgbClr val="DFC793"/>
              </a:solidFill>
              <a:ln w="0">
                <a:noFill/>
                <a:miter lim="800000"/>
                <a:headEnd/>
                <a:tailEnd/>
              </a:ln>
            </p:spPr>
            <p:txBody>
              <a:bodyPr/>
              <a:lstStyle/>
              <a:p>
                <a:pPr>
                  <a:defRPr/>
                </a:pPr>
                <a:endParaRPr lang="en-US" dirty="0"/>
              </a:p>
            </p:txBody>
          </p:sp>
          <p:sp>
            <p:nvSpPr>
              <p:cNvPr id="543202" name="Rectangle 2530"/>
              <p:cNvSpPr>
                <a:spLocks noChangeArrowheads="1"/>
              </p:cNvSpPr>
              <p:nvPr userDrawn="1"/>
            </p:nvSpPr>
            <p:spPr bwMode="auto">
              <a:xfrm>
                <a:off x="4555" y="3962"/>
                <a:ext cx="263" cy="5"/>
              </a:xfrm>
              <a:prstGeom prst="rect">
                <a:avLst/>
              </a:prstGeom>
              <a:solidFill>
                <a:srgbClr val="DFC793"/>
              </a:solidFill>
              <a:ln w="0">
                <a:noFill/>
                <a:miter lim="800000"/>
                <a:headEnd/>
                <a:tailEnd/>
              </a:ln>
            </p:spPr>
            <p:txBody>
              <a:bodyPr/>
              <a:lstStyle/>
              <a:p>
                <a:pPr>
                  <a:defRPr/>
                </a:pPr>
                <a:endParaRPr lang="en-US" dirty="0"/>
              </a:p>
            </p:txBody>
          </p:sp>
          <p:sp>
            <p:nvSpPr>
              <p:cNvPr id="543203" name="Rectangle 2531"/>
              <p:cNvSpPr>
                <a:spLocks noChangeArrowheads="1"/>
              </p:cNvSpPr>
              <p:nvPr userDrawn="1"/>
            </p:nvSpPr>
            <p:spPr bwMode="auto">
              <a:xfrm>
                <a:off x="5237" y="3962"/>
                <a:ext cx="62" cy="5"/>
              </a:xfrm>
              <a:prstGeom prst="rect">
                <a:avLst/>
              </a:prstGeom>
              <a:solidFill>
                <a:srgbClr val="DFC793"/>
              </a:solidFill>
              <a:ln w="0">
                <a:noFill/>
                <a:miter lim="800000"/>
                <a:headEnd/>
                <a:tailEnd/>
              </a:ln>
            </p:spPr>
            <p:txBody>
              <a:bodyPr/>
              <a:lstStyle/>
              <a:p>
                <a:pPr>
                  <a:defRPr/>
                </a:pPr>
                <a:endParaRPr lang="en-US" dirty="0"/>
              </a:p>
            </p:txBody>
          </p:sp>
          <p:sp>
            <p:nvSpPr>
              <p:cNvPr id="543204" name="Rectangle 2532"/>
              <p:cNvSpPr>
                <a:spLocks noChangeArrowheads="1"/>
              </p:cNvSpPr>
              <p:nvPr userDrawn="1"/>
            </p:nvSpPr>
            <p:spPr bwMode="auto">
              <a:xfrm>
                <a:off x="5595" y="3962"/>
                <a:ext cx="157" cy="5"/>
              </a:xfrm>
              <a:prstGeom prst="rect">
                <a:avLst/>
              </a:prstGeom>
              <a:solidFill>
                <a:srgbClr val="DFC793"/>
              </a:solidFill>
              <a:ln w="0">
                <a:noFill/>
                <a:miter lim="800000"/>
                <a:headEnd/>
                <a:tailEnd/>
              </a:ln>
            </p:spPr>
            <p:txBody>
              <a:bodyPr/>
              <a:lstStyle/>
              <a:p>
                <a:pPr>
                  <a:defRPr/>
                </a:pPr>
                <a:endParaRPr lang="en-US" dirty="0"/>
              </a:p>
            </p:txBody>
          </p:sp>
          <p:sp>
            <p:nvSpPr>
              <p:cNvPr id="543205" name="Rectangle 2533"/>
              <p:cNvSpPr>
                <a:spLocks noChangeArrowheads="1"/>
              </p:cNvSpPr>
              <p:nvPr userDrawn="1"/>
            </p:nvSpPr>
            <p:spPr bwMode="auto">
              <a:xfrm>
                <a:off x="5758" y="3962"/>
                <a:ext cx="44" cy="5"/>
              </a:xfrm>
              <a:prstGeom prst="rect">
                <a:avLst/>
              </a:prstGeom>
              <a:solidFill>
                <a:srgbClr val="DFC793"/>
              </a:solidFill>
              <a:ln w="0">
                <a:noFill/>
                <a:miter lim="800000"/>
                <a:headEnd/>
                <a:tailEnd/>
              </a:ln>
            </p:spPr>
            <p:txBody>
              <a:bodyPr/>
              <a:lstStyle/>
              <a:p>
                <a:pPr>
                  <a:defRPr/>
                </a:pPr>
                <a:endParaRPr lang="en-US" dirty="0"/>
              </a:p>
            </p:txBody>
          </p:sp>
          <p:sp>
            <p:nvSpPr>
              <p:cNvPr id="543206" name="Rectangle 2534"/>
              <p:cNvSpPr>
                <a:spLocks noChangeArrowheads="1"/>
              </p:cNvSpPr>
              <p:nvPr userDrawn="1"/>
            </p:nvSpPr>
            <p:spPr bwMode="auto">
              <a:xfrm>
                <a:off x="4560" y="3967"/>
                <a:ext cx="252" cy="6"/>
              </a:xfrm>
              <a:prstGeom prst="rect">
                <a:avLst/>
              </a:prstGeom>
              <a:solidFill>
                <a:srgbClr val="DFC793"/>
              </a:solidFill>
              <a:ln w="0">
                <a:noFill/>
                <a:miter lim="800000"/>
                <a:headEnd/>
                <a:tailEnd/>
              </a:ln>
            </p:spPr>
            <p:txBody>
              <a:bodyPr/>
              <a:lstStyle/>
              <a:p>
                <a:pPr>
                  <a:defRPr/>
                </a:pPr>
                <a:endParaRPr lang="en-US" dirty="0"/>
              </a:p>
            </p:txBody>
          </p:sp>
          <p:sp>
            <p:nvSpPr>
              <p:cNvPr id="543207" name="Rectangle 2535"/>
              <p:cNvSpPr>
                <a:spLocks noChangeArrowheads="1"/>
              </p:cNvSpPr>
              <p:nvPr userDrawn="1"/>
            </p:nvSpPr>
            <p:spPr bwMode="auto">
              <a:xfrm>
                <a:off x="5237" y="3967"/>
                <a:ext cx="62" cy="6"/>
              </a:xfrm>
              <a:prstGeom prst="rect">
                <a:avLst/>
              </a:prstGeom>
              <a:solidFill>
                <a:srgbClr val="DFC793"/>
              </a:solidFill>
              <a:ln w="0">
                <a:noFill/>
                <a:miter lim="800000"/>
                <a:headEnd/>
                <a:tailEnd/>
              </a:ln>
            </p:spPr>
            <p:txBody>
              <a:bodyPr/>
              <a:lstStyle/>
              <a:p>
                <a:pPr>
                  <a:defRPr/>
                </a:pPr>
                <a:endParaRPr lang="en-US" dirty="0"/>
              </a:p>
            </p:txBody>
          </p:sp>
          <p:sp>
            <p:nvSpPr>
              <p:cNvPr id="543208" name="Rectangle 2536"/>
              <p:cNvSpPr>
                <a:spLocks noChangeArrowheads="1"/>
              </p:cNvSpPr>
              <p:nvPr userDrawn="1"/>
            </p:nvSpPr>
            <p:spPr bwMode="auto">
              <a:xfrm>
                <a:off x="5601" y="3967"/>
                <a:ext cx="151" cy="6"/>
              </a:xfrm>
              <a:prstGeom prst="rect">
                <a:avLst/>
              </a:prstGeom>
              <a:solidFill>
                <a:srgbClr val="DFC793"/>
              </a:solidFill>
              <a:ln w="0">
                <a:noFill/>
                <a:miter lim="800000"/>
                <a:headEnd/>
                <a:tailEnd/>
              </a:ln>
            </p:spPr>
            <p:txBody>
              <a:bodyPr/>
              <a:lstStyle/>
              <a:p>
                <a:pPr>
                  <a:defRPr/>
                </a:pPr>
                <a:endParaRPr lang="en-US" dirty="0"/>
              </a:p>
            </p:txBody>
          </p:sp>
          <p:sp>
            <p:nvSpPr>
              <p:cNvPr id="543209" name="Rectangle 2537"/>
              <p:cNvSpPr>
                <a:spLocks noChangeArrowheads="1"/>
              </p:cNvSpPr>
              <p:nvPr userDrawn="1"/>
            </p:nvSpPr>
            <p:spPr bwMode="auto">
              <a:xfrm>
                <a:off x="5763" y="3967"/>
                <a:ext cx="39" cy="6"/>
              </a:xfrm>
              <a:prstGeom prst="rect">
                <a:avLst/>
              </a:prstGeom>
              <a:solidFill>
                <a:srgbClr val="DFC793"/>
              </a:solidFill>
              <a:ln w="0">
                <a:noFill/>
                <a:miter lim="800000"/>
                <a:headEnd/>
                <a:tailEnd/>
              </a:ln>
            </p:spPr>
            <p:txBody>
              <a:bodyPr/>
              <a:lstStyle/>
              <a:p>
                <a:pPr>
                  <a:defRPr/>
                </a:pPr>
                <a:endParaRPr lang="en-US" dirty="0"/>
              </a:p>
            </p:txBody>
          </p:sp>
          <p:sp>
            <p:nvSpPr>
              <p:cNvPr id="543210" name="Rectangle 2538"/>
              <p:cNvSpPr>
                <a:spLocks noChangeArrowheads="1"/>
              </p:cNvSpPr>
              <p:nvPr userDrawn="1"/>
            </p:nvSpPr>
            <p:spPr bwMode="auto">
              <a:xfrm>
                <a:off x="4566" y="3973"/>
                <a:ext cx="240" cy="6"/>
              </a:xfrm>
              <a:prstGeom prst="rect">
                <a:avLst/>
              </a:prstGeom>
              <a:solidFill>
                <a:srgbClr val="DFC793"/>
              </a:solidFill>
              <a:ln w="0">
                <a:noFill/>
                <a:miter lim="800000"/>
                <a:headEnd/>
                <a:tailEnd/>
              </a:ln>
            </p:spPr>
            <p:txBody>
              <a:bodyPr/>
              <a:lstStyle/>
              <a:p>
                <a:pPr>
                  <a:defRPr/>
                </a:pPr>
                <a:endParaRPr lang="en-US" dirty="0"/>
              </a:p>
            </p:txBody>
          </p:sp>
          <p:sp>
            <p:nvSpPr>
              <p:cNvPr id="543211" name="Rectangle 2539"/>
              <p:cNvSpPr>
                <a:spLocks noChangeArrowheads="1"/>
              </p:cNvSpPr>
              <p:nvPr userDrawn="1"/>
            </p:nvSpPr>
            <p:spPr bwMode="auto">
              <a:xfrm>
                <a:off x="5237" y="3973"/>
                <a:ext cx="62" cy="6"/>
              </a:xfrm>
              <a:prstGeom prst="rect">
                <a:avLst/>
              </a:prstGeom>
              <a:solidFill>
                <a:srgbClr val="DFC793"/>
              </a:solidFill>
              <a:ln w="0">
                <a:noFill/>
                <a:miter lim="800000"/>
                <a:headEnd/>
                <a:tailEnd/>
              </a:ln>
            </p:spPr>
            <p:txBody>
              <a:bodyPr/>
              <a:lstStyle/>
              <a:p>
                <a:pPr>
                  <a:defRPr/>
                </a:pPr>
                <a:endParaRPr lang="en-US" dirty="0"/>
              </a:p>
            </p:txBody>
          </p:sp>
          <p:sp>
            <p:nvSpPr>
              <p:cNvPr id="543212" name="Rectangle 2540"/>
              <p:cNvSpPr>
                <a:spLocks noChangeArrowheads="1"/>
              </p:cNvSpPr>
              <p:nvPr userDrawn="1"/>
            </p:nvSpPr>
            <p:spPr bwMode="auto">
              <a:xfrm>
                <a:off x="5601" y="3973"/>
                <a:ext cx="151" cy="6"/>
              </a:xfrm>
              <a:prstGeom prst="rect">
                <a:avLst/>
              </a:prstGeom>
              <a:solidFill>
                <a:srgbClr val="DFC793"/>
              </a:solidFill>
              <a:ln w="0">
                <a:noFill/>
                <a:miter lim="800000"/>
                <a:headEnd/>
                <a:tailEnd/>
              </a:ln>
            </p:spPr>
            <p:txBody>
              <a:bodyPr/>
              <a:lstStyle/>
              <a:p>
                <a:pPr>
                  <a:defRPr/>
                </a:pPr>
                <a:endParaRPr lang="en-US" dirty="0"/>
              </a:p>
            </p:txBody>
          </p:sp>
          <p:sp>
            <p:nvSpPr>
              <p:cNvPr id="543213" name="Rectangle 2541"/>
              <p:cNvSpPr>
                <a:spLocks noChangeArrowheads="1"/>
              </p:cNvSpPr>
              <p:nvPr userDrawn="1"/>
            </p:nvSpPr>
            <p:spPr bwMode="auto">
              <a:xfrm>
                <a:off x="5763" y="3973"/>
                <a:ext cx="39" cy="6"/>
              </a:xfrm>
              <a:prstGeom prst="rect">
                <a:avLst/>
              </a:prstGeom>
              <a:solidFill>
                <a:srgbClr val="DFC793"/>
              </a:solidFill>
              <a:ln w="0">
                <a:noFill/>
                <a:miter lim="800000"/>
                <a:headEnd/>
                <a:tailEnd/>
              </a:ln>
            </p:spPr>
            <p:txBody>
              <a:bodyPr/>
              <a:lstStyle/>
              <a:p>
                <a:pPr>
                  <a:defRPr/>
                </a:pPr>
                <a:endParaRPr lang="en-US" dirty="0"/>
              </a:p>
            </p:txBody>
          </p:sp>
          <p:sp>
            <p:nvSpPr>
              <p:cNvPr id="543214" name="Rectangle 2542"/>
              <p:cNvSpPr>
                <a:spLocks noChangeArrowheads="1"/>
              </p:cNvSpPr>
              <p:nvPr userDrawn="1"/>
            </p:nvSpPr>
            <p:spPr bwMode="auto">
              <a:xfrm>
                <a:off x="4571" y="3979"/>
                <a:ext cx="230" cy="5"/>
              </a:xfrm>
              <a:prstGeom prst="rect">
                <a:avLst/>
              </a:prstGeom>
              <a:solidFill>
                <a:srgbClr val="DFC793"/>
              </a:solidFill>
              <a:ln w="0">
                <a:noFill/>
                <a:miter lim="800000"/>
                <a:headEnd/>
                <a:tailEnd/>
              </a:ln>
            </p:spPr>
            <p:txBody>
              <a:bodyPr/>
              <a:lstStyle/>
              <a:p>
                <a:pPr>
                  <a:defRPr/>
                </a:pPr>
                <a:endParaRPr lang="en-US" dirty="0"/>
              </a:p>
            </p:txBody>
          </p:sp>
          <p:sp>
            <p:nvSpPr>
              <p:cNvPr id="543215" name="Rectangle 2543"/>
              <p:cNvSpPr>
                <a:spLocks noChangeArrowheads="1"/>
              </p:cNvSpPr>
              <p:nvPr userDrawn="1"/>
            </p:nvSpPr>
            <p:spPr bwMode="auto">
              <a:xfrm>
                <a:off x="5237" y="3979"/>
                <a:ext cx="62" cy="5"/>
              </a:xfrm>
              <a:prstGeom prst="rect">
                <a:avLst/>
              </a:prstGeom>
              <a:solidFill>
                <a:srgbClr val="DFC793"/>
              </a:solidFill>
              <a:ln w="0">
                <a:noFill/>
                <a:miter lim="800000"/>
                <a:headEnd/>
                <a:tailEnd/>
              </a:ln>
            </p:spPr>
            <p:txBody>
              <a:bodyPr/>
              <a:lstStyle/>
              <a:p>
                <a:pPr>
                  <a:defRPr/>
                </a:pPr>
                <a:endParaRPr lang="en-US" dirty="0"/>
              </a:p>
            </p:txBody>
          </p:sp>
          <p:sp>
            <p:nvSpPr>
              <p:cNvPr id="543216" name="Rectangle 2544"/>
              <p:cNvSpPr>
                <a:spLocks noChangeArrowheads="1"/>
              </p:cNvSpPr>
              <p:nvPr userDrawn="1"/>
            </p:nvSpPr>
            <p:spPr bwMode="auto">
              <a:xfrm>
                <a:off x="5607" y="3979"/>
                <a:ext cx="145" cy="5"/>
              </a:xfrm>
              <a:prstGeom prst="rect">
                <a:avLst/>
              </a:prstGeom>
              <a:solidFill>
                <a:srgbClr val="DFC793"/>
              </a:solidFill>
              <a:ln w="0">
                <a:noFill/>
                <a:miter lim="800000"/>
                <a:headEnd/>
                <a:tailEnd/>
              </a:ln>
            </p:spPr>
            <p:txBody>
              <a:bodyPr/>
              <a:lstStyle/>
              <a:p>
                <a:pPr>
                  <a:defRPr/>
                </a:pPr>
                <a:endParaRPr lang="en-US" dirty="0"/>
              </a:p>
            </p:txBody>
          </p:sp>
          <p:sp>
            <p:nvSpPr>
              <p:cNvPr id="543217" name="Rectangle 2545"/>
              <p:cNvSpPr>
                <a:spLocks noChangeArrowheads="1"/>
              </p:cNvSpPr>
              <p:nvPr userDrawn="1"/>
            </p:nvSpPr>
            <p:spPr bwMode="auto">
              <a:xfrm>
                <a:off x="5769" y="3979"/>
                <a:ext cx="33" cy="5"/>
              </a:xfrm>
              <a:prstGeom prst="rect">
                <a:avLst/>
              </a:prstGeom>
              <a:solidFill>
                <a:srgbClr val="DFC793"/>
              </a:solidFill>
              <a:ln w="0">
                <a:noFill/>
                <a:miter lim="800000"/>
                <a:headEnd/>
                <a:tailEnd/>
              </a:ln>
            </p:spPr>
            <p:txBody>
              <a:bodyPr/>
              <a:lstStyle/>
              <a:p>
                <a:pPr>
                  <a:defRPr/>
                </a:pPr>
                <a:endParaRPr lang="en-US" dirty="0"/>
              </a:p>
            </p:txBody>
          </p:sp>
          <p:sp>
            <p:nvSpPr>
              <p:cNvPr id="543218" name="Rectangle 2546"/>
              <p:cNvSpPr>
                <a:spLocks noChangeArrowheads="1"/>
              </p:cNvSpPr>
              <p:nvPr userDrawn="1"/>
            </p:nvSpPr>
            <p:spPr bwMode="auto">
              <a:xfrm>
                <a:off x="4577" y="3984"/>
                <a:ext cx="218" cy="6"/>
              </a:xfrm>
              <a:prstGeom prst="rect">
                <a:avLst/>
              </a:prstGeom>
              <a:solidFill>
                <a:srgbClr val="DFC793"/>
              </a:solidFill>
              <a:ln w="0">
                <a:noFill/>
                <a:miter lim="800000"/>
                <a:headEnd/>
                <a:tailEnd/>
              </a:ln>
            </p:spPr>
            <p:txBody>
              <a:bodyPr/>
              <a:lstStyle/>
              <a:p>
                <a:pPr>
                  <a:defRPr/>
                </a:pPr>
                <a:endParaRPr lang="en-US" dirty="0"/>
              </a:p>
            </p:txBody>
          </p:sp>
          <p:sp>
            <p:nvSpPr>
              <p:cNvPr id="543219" name="Rectangle 2547"/>
              <p:cNvSpPr>
                <a:spLocks noChangeArrowheads="1"/>
              </p:cNvSpPr>
              <p:nvPr userDrawn="1"/>
            </p:nvSpPr>
            <p:spPr bwMode="auto">
              <a:xfrm>
                <a:off x="5237" y="3984"/>
                <a:ext cx="62" cy="6"/>
              </a:xfrm>
              <a:prstGeom prst="rect">
                <a:avLst/>
              </a:prstGeom>
              <a:solidFill>
                <a:srgbClr val="DFC793"/>
              </a:solidFill>
              <a:ln w="0">
                <a:noFill/>
                <a:miter lim="800000"/>
                <a:headEnd/>
                <a:tailEnd/>
              </a:ln>
            </p:spPr>
            <p:txBody>
              <a:bodyPr/>
              <a:lstStyle/>
              <a:p>
                <a:pPr>
                  <a:defRPr/>
                </a:pPr>
                <a:endParaRPr lang="en-US" dirty="0"/>
              </a:p>
            </p:txBody>
          </p:sp>
          <p:sp>
            <p:nvSpPr>
              <p:cNvPr id="543220" name="Rectangle 2548"/>
              <p:cNvSpPr>
                <a:spLocks noChangeArrowheads="1"/>
              </p:cNvSpPr>
              <p:nvPr userDrawn="1"/>
            </p:nvSpPr>
            <p:spPr bwMode="auto">
              <a:xfrm>
                <a:off x="5607" y="3984"/>
                <a:ext cx="145" cy="6"/>
              </a:xfrm>
              <a:prstGeom prst="rect">
                <a:avLst/>
              </a:prstGeom>
              <a:solidFill>
                <a:srgbClr val="DFC793"/>
              </a:solidFill>
              <a:ln w="0">
                <a:noFill/>
                <a:miter lim="800000"/>
                <a:headEnd/>
                <a:tailEnd/>
              </a:ln>
            </p:spPr>
            <p:txBody>
              <a:bodyPr/>
              <a:lstStyle/>
              <a:p>
                <a:pPr>
                  <a:defRPr/>
                </a:pPr>
                <a:endParaRPr lang="en-US" dirty="0"/>
              </a:p>
            </p:txBody>
          </p:sp>
          <p:sp>
            <p:nvSpPr>
              <p:cNvPr id="543221" name="Rectangle 2549"/>
              <p:cNvSpPr>
                <a:spLocks noChangeArrowheads="1"/>
              </p:cNvSpPr>
              <p:nvPr userDrawn="1"/>
            </p:nvSpPr>
            <p:spPr bwMode="auto">
              <a:xfrm>
                <a:off x="5769" y="3984"/>
                <a:ext cx="33" cy="6"/>
              </a:xfrm>
              <a:prstGeom prst="rect">
                <a:avLst/>
              </a:prstGeom>
              <a:solidFill>
                <a:srgbClr val="DFC793"/>
              </a:solidFill>
              <a:ln w="0">
                <a:noFill/>
                <a:miter lim="800000"/>
                <a:headEnd/>
                <a:tailEnd/>
              </a:ln>
            </p:spPr>
            <p:txBody>
              <a:bodyPr/>
              <a:lstStyle/>
              <a:p>
                <a:pPr>
                  <a:defRPr/>
                </a:pPr>
                <a:endParaRPr lang="en-US" dirty="0"/>
              </a:p>
            </p:txBody>
          </p:sp>
          <p:sp>
            <p:nvSpPr>
              <p:cNvPr id="543222" name="Rectangle 2550"/>
              <p:cNvSpPr>
                <a:spLocks noChangeArrowheads="1"/>
              </p:cNvSpPr>
              <p:nvPr userDrawn="1"/>
            </p:nvSpPr>
            <p:spPr bwMode="auto">
              <a:xfrm>
                <a:off x="4583" y="3990"/>
                <a:ext cx="212" cy="5"/>
              </a:xfrm>
              <a:prstGeom prst="rect">
                <a:avLst/>
              </a:prstGeom>
              <a:solidFill>
                <a:srgbClr val="DFC793"/>
              </a:solidFill>
              <a:ln w="0">
                <a:noFill/>
                <a:miter lim="800000"/>
                <a:headEnd/>
                <a:tailEnd/>
              </a:ln>
            </p:spPr>
            <p:txBody>
              <a:bodyPr/>
              <a:lstStyle/>
              <a:p>
                <a:pPr>
                  <a:defRPr/>
                </a:pPr>
                <a:endParaRPr lang="en-US" dirty="0"/>
              </a:p>
            </p:txBody>
          </p:sp>
          <p:sp>
            <p:nvSpPr>
              <p:cNvPr id="543223" name="Rectangle 2551"/>
              <p:cNvSpPr>
                <a:spLocks noChangeArrowheads="1"/>
              </p:cNvSpPr>
              <p:nvPr userDrawn="1"/>
            </p:nvSpPr>
            <p:spPr bwMode="auto">
              <a:xfrm>
                <a:off x="5237" y="3990"/>
                <a:ext cx="62" cy="5"/>
              </a:xfrm>
              <a:prstGeom prst="rect">
                <a:avLst/>
              </a:prstGeom>
              <a:solidFill>
                <a:srgbClr val="DFC793"/>
              </a:solidFill>
              <a:ln w="0">
                <a:noFill/>
                <a:miter lim="800000"/>
                <a:headEnd/>
                <a:tailEnd/>
              </a:ln>
            </p:spPr>
            <p:txBody>
              <a:bodyPr/>
              <a:lstStyle/>
              <a:p>
                <a:pPr>
                  <a:defRPr/>
                </a:pPr>
                <a:endParaRPr lang="en-US" dirty="0"/>
              </a:p>
            </p:txBody>
          </p:sp>
          <p:sp>
            <p:nvSpPr>
              <p:cNvPr id="543224" name="Rectangle 2552"/>
              <p:cNvSpPr>
                <a:spLocks noChangeArrowheads="1"/>
              </p:cNvSpPr>
              <p:nvPr userDrawn="1"/>
            </p:nvSpPr>
            <p:spPr bwMode="auto">
              <a:xfrm>
                <a:off x="5607" y="3990"/>
                <a:ext cx="145" cy="5"/>
              </a:xfrm>
              <a:prstGeom prst="rect">
                <a:avLst/>
              </a:prstGeom>
              <a:solidFill>
                <a:srgbClr val="DFC793"/>
              </a:solidFill>
              <a:ln w="0">
                <a:noFill/>
                <a:miter lim="800000"/>
                <a:headEnd/>
                <a:tailEnd/>
              </a:ln>
            </p:spPr>
            <p:txBody>
              <a:bodyPr/>
              <a:lstStyle/>
              <a:p>
                <a:pPr>
                  <a:defRPr/>
                </a:pPr>
                <a:endParaRPr lang="en-US" dirty="0"/>
              </a:p>
            </p:txBody>
          </p:sp>
          <p:sp>
            <p:nvSpPr>
              <p:cNvPr id="543225" name="Rectangle 2553"/>
              <p:cNvSpPr>
                <a:spLocks noChangeArrowheads="1"/>
              </p:cNvSpPr>
              <p:nvPr userDrawn="1"/>
            </p:nvSpPr>
            <p:spPr bwMode="auto">
              <a:xfrm>
                <a:off x="5769" y="3990"/>
                <a:ext cx="33" cy="5"/>
              </a:xfrm>
              <a:prstGeom prst="rect">
                <a:avLst/>
              </a:prstGeom>
              <a:solidFill>
                <a:srgbClr val="DFC793"/>
              </a:solidFill>
              <a:ln w="0">
                <a:noFill/>
                <a:miter lim="800000"/>
                <a:headEnd/>
                <a:tailEnd/>
              </a:ln>
            </p:spPr>
            <p:txBody>
              <a:bodyPr/>
              <a:lstStyle/>
              <a:p>
                <a:pPr>
                  <a:defRPr/>
                </a:pPr>
                <a:endParaRPr lang="en-US" dirty="0"/>
              </a:p>
            </p:txBody>
          </p:sp>
          <p:sp>
            <p:nvSpPr>
              <p:cNvPr id="543226" name="Rectangle 2554"/>
              <p:cNvSpPr>
                <a:spLocks noChangeArrowheads="1"/>
              </p:cNvSpPr>
              <p:nvPr userDrawn="1"/>
            </p:nvSpPr>
            <p:spPr bwMode="auto">
              <a:xfrm>
                <a:off x="4588" y="3995"/>
                <a:ext cx="207" cy="6"/>
              </a:xfrm>
              <a:prstGeom prst="rect">
                <a:avLst/>
              </a:prstGeom>
              <a:solidFill>
                <a:srgbClr val="DFC793"/>
              </a:solidFill>
              <a:ln w="0">
                <a:noFill/>
                <a:miter lim="800000"/>
                <a:headEnd/>
                <a:tailEnd/>
              </a:ln>
            </p:spPr>
            <p:txBody>
              <a:bodyPr/>
              <a:lstStyle/>
              <a:p>
                <a:pPr>
                  <a:defRPr/>
                </a:pPr>
                <a:endParaRPr lang="en-US" dirty="0"/>
              </a:p>
            </p:txBody>
          </p:sp>
          <p:sp>
            <p:nvSpPr>
              <p:cNvPr id="543227" name="Rectangle 2555"/>
              <p:cNvSpPr>
                <a:spLocks noChangeArrowheads="1"/>
              </p:cNvSpPr>
              <p:nvPr userDrawn="1"/>
            </p:nvSpPr>
            <p:spPr bwMode="auto">
              <a:xfrm>
                <a:off x="5237" y="3995"/>
                <a:ext cx="62" cy="6"/>
              </a:xfrm>
              <a:prstGeom prst="rect">
                <a:avLst/>
              </a:prstGeom>
              <a:solidFill>
                <a:srgbClr val="DFC793"/>
              </a:solidFill>
              <a:ln w="0">
                <a:noFill/>
                <a:miter lim="800000"/>
                <a:headEnd/>
                <a:tailEnd/>
              </a:ln>
            </p:spPr>
            <p:txBody>
              <a:bodyPr/>
              <a:lstStyle/>
              <a:p>
                <a:pPr>
                  <a:defRPr/>
                </a:pPr>
                <a:endParaRPr lang="en-US" dirty="0"/>
              </a:p>
            </p:txBody>
          </p:sp>
          <p:sp>
            <p:nvSpPr>
              <p:cNvPr id="543228" name="Rectangle 2556"/>
              <p:cNvSpPr>
                <a:spLocks noChangeArrowheads="1"/>
              </p:cNvSpPr>
              <p:nvPr userDrawn="1"/>
            </p:nvSpPr>
            <p:spPr bwMode="auto">
              <a:xfrm>
                <a:off x="5612" y="3995"/>
                <a:ext cx="140" cy="6"/>
              </a:xfrm>
              <a:prstGeom prst="rect">
                <a:avLst/>
              </a:prstGeom>
              <a:solidFill>
                <a:srgbClr val="DFC793"/>
              </a:solidFill>
              <a:ln w="0">
                <a:noFill/>
                <a:miter lim="800000"/>
                <a:headEnd/>
                <a:tailEnd/>
              </a:ln>
            </p:spPr>
            <p:txBody>
              <a:bodyPr/>
              <a:lstStyle/>
              <a:p>
                <a:pPr>
                  <a:defRPr/>
                </a:pPr>
                <a:endParaRPr lang="en-US" dirty="0"/>
              </a:p>
            </p:txBody>
          </p:sp>
          <p:sp>
            <p:nvSpPr>
              <p:cNvPr id="543229" name="Rectangle 2557"/>
              <p:cNvSpPr>
                <a:spLocks noChangeArrowheads="1"/>
              </p:cNvSpPr>
              <p:nvPr userDrawn="1"/>
            </p:nvSpPr>
            <p:spPr bwMode="auto">
              <a:xfrm>
                <a:off x="5774" y="3995"/>
                <a:ext cx="28" cy="6"/>
              </a:xfrm>
              <a:prstGeom prst="rect">
                <a:avLst/>
              </a:prstGeom>
              <a:solidFill>
                <a:srgbClr val="DFC793"/>
              </a:solidFill>
              <a:ln w="0">
                <a:noFill/>
                <a:miter lim="800000"/>
                <a:headEnd/>
                <a:tailEnd/>
              </a:ln>
            </p:spPr>
            <p:txBody>
              <a:bodyPr/>
              <a:lstStyle/>
              <a:p>
                <a:pPr>
                  <a:defRPr/>
                </a:pPr>
                <a:endParaRPr lang="en-US" dirty="0"/>
              </a:p>
            </p:txBody>
          </p:sp>
          <p:sp>
            <p:nvSpPr>
              <p:cNvPr id="543230" name="Rectangle 2558"/>
              <p:cNvSpPr>
                <a:spLocks noChangeArrowheads="1"/>
              </p:cNvSpPr>
              <p:nvPr userDrawn="1"/>
            </p:nvSpPr>
            <p:spPr bwMode="auto">
              <a:xfrm>
                <a:off x="4594" y="4001"/>
                <a:ext cx="196" cy="6"/>
              </a:xfrm>
              <a:prstGeom prst="rect">
                <a:avLst/>
              </a:prstGeom>
              <a:solidFill>
                <a:srgbClr val="DFC793"/>
              </a:solidFill>
              <a:ln w="0">
                <a:noFill/>
                <a:miter lim="800000"/>
                <a:headEnd/>
                <a:tailEnd/>
              </a:ln>
            </p:spPr>
            <p:txBody>
              <a:bodyPr/>
              <a:lstStyle/>
              <a:p>
                <a:pPr>
                  <a:defRPr/>
                </a:pPr>
                <a:endParaRPr lang="en-US" dirty="0"/>
              </a:p>
            </p:txBody>
          </p:sp>
          <p:sp>
            <p:nvSpPr>
              <p:cNvPr id="543231" name="Rectangle 2559"/>
              <p:cNvSpPr>
                <a:spLocks noChangeArrowheads="1"/>
              </p:cNvSpPr>
              <p:nvPr userDrawn="1"/>
            </p:nvSpPr>
            <p:spPr bwMode="auto">
              <a:xfrm>
                <a:off x="5237" y="4001"/>
                <a:ext cx="62" cy="6"/>
              </a:xfrm>
              <a:prstGeom prst="rect">
                <a:avLst/>
              </a:prstGeom>
              <a:solidFill>
                <a:srgbClr val="DFC793"/>
              </a:solidFill>
              <a:ln w="0">
                <a:noFill/>
                <a:miter lim="800000"/>
                <a:headEnd/>
                <a:tailEnd/>
              </a:ln>
            </p:spPr>
            <p:txBody>
              <a:bodyPr/>
              <a:lstStyle/>
              <a:p>
                <a:pPr>
                  <a:defRPr/>
                </a:pPr>
                <a:endParaRPr lang="en-US" dirty="0"/>
              </a:p>
            </p:txBody>
          </p:sp>
          <p:sp>
            <p:nvSpPr>
              <p:cNvPr id="543232" name="Rectangle 2560"/>
              <p:cNvSpPr>
                <a:spLocks noChangeArrowheads="1"/>
              </p:cNvSpPr>
              <p:nvPr userDrawn="1"/>
            </p:nvSpPr>
            <p:spPr bwMode="auto">
              <a:xfrm>
                <a:off x="5612" y="4001"/>
                <a:ext cx="140" cy="6"/>
              </a:xfrm>
              <a:prstGeom prst="rect">
                <a:avLst/>
              </a:prstGeom>
              <a:solidFill>
                <a:srgbClr val="DFC793"/>
              </a:solidFill>
              <a:ln w="0">
                <a:noFill/>
                <a:miter lim="800000"/>
                <a:headEnd/>
                <a:tailEnd/>
              </a:ln>
            </p:spPr>
            <p:txBody>
              <a:bodyPr/>
              <a:lstStyle/>
              <a:p>
                <a:pPr>
                  <a:defRPr/>
                </a:pPr>
                <a:endParaRPr lang="en-US" dirty="0"/>
              </a:p>
            </p:txBody>
          </p:sp>
          <p:sp>
            <p:nvSpPr>
              <p:cNvPr id="543233" name="Rectangle 2561"/>
              <p:cNvSpPr>
                <a:spLocks noChangeArrowheads="1"/>
              </p:cNvSpPr>
              <p:nvPr userDrawn="1"/>
            </p:nvSpPr>
            <p:spPr bwMode="auto">
              <a:xfrm>
                <a:off x="5774" y="4001"/>
                <a:ext cx="28" cy="6"/>
              </a:xfrm>
              <a:prstGeom prst="rect">
                <a:avLst/>
              </a:prstGeom>
              <a:solidFill>
                <a:srgbClr val="DFC793"/>
              </a:solidFill>
              <a:ln w="0">
                <a:noFill/>
                <a:miter lim="800000"/>
                <a:headEnd/>
                <a:tailEnd/>
              </a:ln>
            </p:spPr>
            <p:txBody>
              <a:bodyPr/>
              <a:lstStyle/>
              <a:p>
                <a:pPr>
                  <a:defRPr/>
                </a:pPr>
                <a:endParaRPr lang="en-US" dirty="0"/>
              </a:p>
            </p:txBody>
          </p:sp>
          <p:sp>
            <p:nvSpPr>
              <p:cNvPr id="543234" name="Rectangle 2562"/>
              <p:cNvSpPr>
                <a:spLocks noChangeArrowheads="1"/>
              </p:cNvSpPr>
              <p:nvPr userDrawn="1"/>
            </p:nvSpPr>
            <p:spPr bwMode="auto">
              <a:xfrm>
                <a:off x="4599" y="4007"/>
                <a:ext cx="191" cy="5"/>
              </a:xfrm>
              <a:prstGeom prst="rect">
                <a:avLst/>
              </a:prstGeom>
              <a:solidFill>
                <a:srgbClr val="DFC793"/>
              </a:solidFill>
              <a:ln w="0">
                <a:noFill/>
                <a:miter lim="800000"/>
                <a:headEnd/>
                <a:tailEnd/>
              </a:ln>
            </p:spPr>
            <p:txBody>
              <a:bodyPr/>
              <a:lstStyle/>
              <a:p>
                <a:pPr>
                  <a:defRPr/>
                </a:pPr>
                <a:endParaRPr lang="en-US" dirty="0"/>
              </a:p>
            </p:txBody>
          </p:sp>
          <p:sp>
            <p:nvSpPr>
              <p:cNvPr id="543235" name="Rectangle 2563"/>
              <p:cNvSpPr>
                <a:spLocks noChangeArrowheads="1"/>
              </p:cNvSpPr>
              <p:nvPr userDrawn="1"/>
            </p:nvSpPr>
            <p:spPr bwMode="auto">
              <a:xfrm>
                <a:off x="5237" y="4007"/>
                <a:ext cx="62" cy="5"/>
              </a:xfrm>
              <a:prstGeom prst="rect">
                <a:avLst/>
              </a:prstGeom>
              <a:solidFill>
                <a:srgbClr val="DFC793"/>
              </a:solidFill>
              <a:ln w="0">
                <a:noFill/>
                <a:miter lim="800000"/>
                <a:headEnd/>
                <a:tailEnd/>
              </a:ln>
            </p:spPr>
            <p:txBody>
              <a:bodyPr/>
              <a:lstStyle/>
              <a:p>
                <a:pPr>
                  <a:defRPr/>
                </a:pPr>
                <a:endParaRPr lang="en-US" dirty="0"/>
              </a:p>
            </p:txBody>
          </p:sp>
          <p:sp>
            <p:nvSpPr>
              <p:cNvPr id="543236" name="Rectangle 2564"/>
              <p:cNvSpPr>
                <a:spLocks noChangeArrowheads="1"/>
              </p:cNvSpPr>
              <p:nvPr userDrawn="1"/>
            </p:nvSpPr>
            <p:spPr bwMode="auto">
              <a:xfrm>
                <a:off x="5618" y="4007"/>
                <a:ext cx="134" cy="5"/>
              </a:xfrm>
              <a:prstGeom prst="rect">
                <a:avLst/>
              </a:prstGeom>
              <a:solidFill>
                <a:srgbClr val="DFC793"/>
              </a:solidFill>
              <a:ln w="0">
                <a:noFill/>
                <a:miter lim="800000"/>
                <a:headEnd/>
                <a:tailEnd/>
              </a:ln>
            </p:spPr>
            <p:txBody>
              <a:bodyPr/>
              <a:lstStyle/>
              <a:p>
                <a:pPr>
                  <a:defRPr/>
                </a:pPr>
                <a:endParaRPr lang="en-US" dirty="0"/>
              </a:p>
            </p:txBody>
          </p:sp>
          <p:sp>
            <p:nvSpPr>
              <p:cNvPr id="543237" name="Rectangle 2565"/>
              <p:cNvSpPr>
                <a:spLocks noChangeArrowheads="1"/>
              </p:cNvSpPr>
              <p:nvPr userDrawn="1"/>
            </p:nvSpPr>
            <p:spPr bwMode="auto">
              <a:xfrm>
                <a:off x="5780" y="4007"/>
                <a:ext cx="22" cy="5"/>
              </a:xfrm>
              <a:prstGeom prst="rect">
                <a:avLst/>
              </a:prstGeom>
              <a:solidFill>
                <a:srgbClr val="DFC793"/>
              </a:solidFill>
              <a:ln w="0">
                <a:noFill/>
                <a:miter lim="800000"/>
                <a:headEnd/>
                <a:tailEnd/>
              </a:ln>
            </p:spPr>
            <p:txBody>
              <a:bodyPr/>
              <a:lstStyle/>
              <a:p>
                <a:pPr>
                  <a:defRPr/>
                </a:pPr>
                <a:endParaRPr lang="en-US" dirty="0"/>
              </a:p>
            </p:txBody>
          </p:sp>
          <p:sp>
            <p:nvSpPr>
              <p:cNvPr id="543238" name="Rectangle 2566"/>
              <p:cNvSpPr>
                <a:spLocks noChangeArrowheads="1"/>
              </p:cNvSpPr>
              <p:nvPr userDrawn="1"/>
            </p:nvSpPr>
            <p:spPr bwMode="auto">
              <a:xfrm>
                <a:off x="4605" y="4012"/>
                <a:ext cx="179" cy="6"/>
              </a:xfrm>
              <a:prstGeom prst="rect">
                <a:avLst/>
              </a:prstGeom>
              <a:solidFill>
                <a:srgbClr val="DFC793"/>
              </a:solidFill>
              <a:ln w="0">
                <a:noFill/>
                <a:miter lim="800000"/>
                <a:headEnd/>
                <a:tailEnd/>
              </a:ln>
            </p:spPr>
            <p:txBody>
              <a:bodyPr/>
              <a:lstStyle/>
              <a:p>
                <a:pPr>
                  <a:defRPr/>
                </a:pPr>
                <a:endParaRPr lang="en-US" dirty="0"/>
              </a:p>
            </p:txBody>
          </p:sp>
          <p:sp>
            <p:nvSpPr>
              <p:cNvPr id="543239" name="Rectangle 2567"/>
              <p:cNvSpPr>
                <a:spLocks noChangeArrowheads="1"/>
              </p:cNvSpPr>
              <p:nvPr userDrawn="1"/>
            </p:nvSpPr>
            <p:spPr bwMode="auto">
              <a:xfrm>
                <a:off x="5237" y="4012"/>
                <a:ext cx="62" cy="6"/>
              </a:xfrm>
              <a:prstGeom prst="rect">
                <a:avLst/>
              </a:prstGeom>
              <a:solidFill>
                <a:srgbClr val="DFC793"/>
              </a:solidFill>
              <a:ln w="0">
                <a:noFill/>
                <a:miter lim="800000"/>
                <a:headEnd/>
                <a:tailEnd/>
              </a:ln>
            </p:spPr>
            <p:txBody>
              <a:bodyPr/>
              <a:lstStyle/>
              <a:p>
                <a:pPr>
                  <a:defRPr/>
                </a:pPr>
                <a:endParaRPr lang="en-US" dirty="0"/>
              </a:p>
            </p:txBody>
          </p:sp>
          <p:sp>
            <p:nvSpPr>
              <p:cNvPr id="543240" name="Rectangle 2568"/>
              <p:cNvSpPr>
                <a:spLocks noChangeArrowheads="1"/>
              </p:cNvSpPr>
              <p:nvPr userDrawn="1"/>
            </p:nvSpPr>
            <p:spPr bwMode="auto">
              <a:xfrm>
                <a:off x="5618" y="4012"/>
                <a:ext cx="134" cy="6"/>
              </a:xfrm>
              <a:prstGeom prst="rect">
                <a:avLst/>
              </a:prstGeom>
              <a:solidFill>
                <a:srgbClr val="DFC793"/>
              </a:solidFill>
              <a:ln w="0">
                <a:noFill/>
                <a:miter lim="800000"/>
                <a:headEnd/>
                <a:tailEnd/>
              </a:ln>
            </p:spPr>
            <p:txBody>
              <a:bodyPr/>
              <a:lstStyle/>
              <a:p>
                <a:pPr>
                  <a:defRPr/>
                </a:pPr>
                <a:endParaRPr lang="en-US" dirty="0"/>
              </a:p>
            </p:txBody>
          </p:sp>
          <p:sp>
            <p:nvSpPr>
              <p:cNvPr id="543241" name="Rectangle 2569"/>
              <p:cNvSpPr>
                <a:spLocks noChangeArrowheads="1"/>
              </p:cNvSpPr>
              <p:nvPr userDrawn="1"/>
            </p:nvSpPr>
            <p:spPr bwMode="auto">
              <a:xfrm>
                <a:off x="5780" y="4012"/>
                <a:ext cx="22" cy="6"/>
              </a:xfrm>
              <a:prstGeom prst="rect">
                <a:avLst/>
              </a:prstGeom>
              <a:solidFill>
                <a:srgbClr val="DFC793"/>
              </a:solidFill>
              <a:ln w="0">
                <a:noFill/>
                <a:miter lim="800000"/>
                <a:headEnd/>
                <a:tailEnd/>
              </a:ln>
            </p:spPr>
            <p:txBody>
              <a:bodyPr/>
              <a:lstStyle/>
              <a:p>
                <a:pPr>
                  <a:defRPr/>
                </a:pPr>
                <a:endParaRPr lang="en-US" dirty="0"/>
              </a:p>
            </p:txBody>
          </p:sp>
          <p:sp>
            <p:nvSpPr>
              <p:cNvPr id="543242" name="Rectangle 2570"/>
              <p:cNvSpPr>
                <a:spLocks noChangeArrowheads="1"/>
              </p:cNvSpPr>
              <p:nvPr userDrawn="1"/>
            </p:nvSpPr>
            <p:spPr bwMode="auto">
              <a:xfrm>
                <a:off x="4611" y="4018"/>
                <a:ext cx="173" cy="5"/>
              </a:xfrm>
              <a:prstGeom prst="rect">
                <a:avLst/>
              </a:prstGeom>
              <a:solidFill>
                <a:srgbClr val="DFC793"/>
              </a:solidFill>
              <a:ln w="0">
                <a:noFill/>
                <a:miter lim="800000"/>
                <a:headEnd/>
                <a:tailEnd/>
              </a:ln>
            </p:spPr>
            <p:txBody>
              <a:bodyPr/>
              <a:lstStyle/>
              <a:p>
                <a:pPr>
                  <a:defRPr/>
                </a:pPr>
                <a:endParaRPr lang="en-US" dirty="0"/>
              </a:p>
            </p:txBody>
          </p:sp>
          <p:sp>
            <p:nvSpPr>
              <p:cNvPr id="543243" name="Rectangle 2571"/>
              <p:cNvSpPr>
                <a:spLocks noChangeArrowheads="1"/>
              </p:cNvSpPr>
              <p:nvPr userDrawn="1"/>
            </p:nvSpPr>
            <p:spPr bwMode="auto">
              <a:xfrm>
                <a:off x="5232" y="4018"/>
                <a:ext cx="67" cy="5"/>
              </a:xfrm>
              <a:prstGeom prst="rect">
                <a:avLst/>
              </a:prstGeom>
              <a:solidFill>
                <a:srgbClr val="DFC793"/>
              </a:solidFill>
              <a:ln w="0">
                <a:noFill/>
                <a:miter lim="800000"/>
                <a:headEnd/>
                <a:tailEnd/>
              </a:ln>
            </p:spPr>
            <p:txBody>
              <a:bodyPr/>
              <a:lstStyle/>
              <a:p>
                <a:pPr>
                  <a:defRPr/>
                </a:pPr>
                <a:endParaRPr lang="en-US" dirty="0"/>
              </a:p>
            </p:txBody>
          </p:sp>
          <p:sp>
            <p:nvSpPr>
              <p:cNvPr id="543244" name="Rectangle 2572"/>
              <p:cNvSpPr>
                <a:spLocks noChangeArrowheads="1"/>
              </p:cNvSpPr>
              <p:nvPr userDrawn="1"/>
            </p:nvSpPr>
            <p:spPr bwMode="auto">
              <a:xfrm>
                <a:off x="5618" y="4018"/>
                <a:ext cx="134" cy="5"/>
              </a:xfrm>
              <a:prstGeom prst="rect">
                <a:avLst/>
              </a:prstGeom>
              <a:solidFill>
                <a:srgbClr val="DFC793"/>
              </a:solidFill>
              <a:ln w="0">
                <a:noFill/>
                <a:miter lim="800000"/>
                <a:headEnd/>
                <a:tailEnd/>
              </a:ln>
            </p:spPr>
            <p:txBody>
              <a:bodyPr/>
              <a:lstStyle/>
              <a:p>
                <a:pPr>
                  <a:defRPr/>
                </a:pPr>
                <a:endParaRPr lang="en-US" dirty="0"/>
              </a:p>
            </p:txBody>
          </p:sp>
          <p:sp>
            <p:nvSpPr>
              <p:cNvPr id="543245" name="Rectangle 2573"/>
              <p:cNvSpPr>
                <a:spLocks noChangeArrowheads="1"/>
              </p:cNvSpPr>
              <p:nvPr userDrawn="1"/>
            </p:nvSpPr>
            <p:spPr bwMode="auto">
              <a:xfrm>
                <a:off x="5780" y="4018"/>
                <a:ext cx="22" cy="5"/>
              </a:xfrm>
              <a:prstGeom prst="rect">
                <a:avLst/>
              </a:prstGeom>
              <a:solidFill>
                <a:srgbClr val="DFC793"/>
              </a:solidFill>
              <a:ln w="0">
                <a:noFill/>
                <a:miter lim="800000"/>
                <a:headEnd/>
                <a:tailEnd/>
              </a:ln>
            </p:spPr>
            <p:txBody>
              <a:bodyPr/>
              <a:lstStyle/>
              <a:p>
                <a:pPr>
                  <a:defRPr/>
                </a:pPr>
                <a:endParaRPr lang="en-US" dirty="0"/>
              </a:p>
            </p:txBody>
          </p:sp>
          <p:sp>
            <p:nvSpPr>
              <p:cNvPr id="543246" name="Rectangle 2574"/>
              <p:cNvSpPr>
                <a:spLocks noChangeArrowheads="1"/>
              </p:cNvSpPr>
              <p:nvPr userDrawn="1"/>
            </p:nvSpPr>
            <p:spPr bwMode="auto">
              <a:xfrm>
                <a:off x="4616" y="4023"/>
                <a:ext cx="162" cy="6"/>
              </a:xfrm>
              <a:prstGeom prst="rect">
                <a:avLst/>
              </a:prstGeom>
              <a:solidFill>
                <a:srgbClr val="DFC793"/>
              </a:solidFill>
              <a:ln w="0">
                <a:noFill/>
                <a:miter lim="800000"/>
                <a:headEnd/>
                <a:tailEnd/>
              </a:ln>
            </p:spPr>
            <p:txBody>
              <a:bodyPr/>
              <a:lstStyle/>
              <a:p>
                <a:pPr>
                  <a:defRPr/>
                </a:pPr>
                <a:endParaRPr lang="en-US" dirty="0"/>
              </a:p>
            </p:txBody>
          </p:sp>
          <p:sp>
            <p:nvSpPr>
              <p:cNvPr id="543247" name="Rectangle 2575"/>
              <p:cNvSpPr>
                <a:spLocks noChangeArrowheads="1"/>
              </p:cNvSpPr>
              <p:nvPr userDrawn="1"/>
            </p:nvSpPr>
            <p:spPr bwMode="auto">
              <a:xfrm>
                <a:off x="5232" y="4023"/>
                <a:ext cx="61" cy="6"/>
              </a:xfrm>
              <a:prstGeom prst="rect">
                <a:avLst/>
              </a:prstGeom>
              <a:solidFill>
                <a:srgbClr val="DFC793"/>
              </a:solidFill>
              <a:ln w="0">
                <a:noFill/>
                <a:miter lim="800000"/>
                <a:headEnd/>
                <a:tailEnd/>
              </a:ln>
            </p:spPr>
            <p:txBody>
              <a:bodyPr/>
              <a:lstStyle/>
              <a:p>
                <a:pPr>
                  <a:defRPr/>
                </a:pPr>
                <a:endParaRPr lang="en-US" dirty="0"/>
              </a:p>
            </p:txBody>
          </p:sp>
          <p:sp>
            <p:nvSpPr>
              <p:cNvPr id="543248" name="Rectangle 2576"/>
              <p:cNvSpPr>
                <a:spLocks noChangeArrowheads="1"/>
              </p:cNvSpPr>
              <p:nvPr userDrawn="1"/>
            </p:nvSpPr>
            <p:spPr bwMode="auto">
              <a:xfrm>
                <a:off x="5623" y="4023"/>
                <a:ext cx="129" cy="6"/>
              </a:xfrm>
              <a:prstGeom prst="rect">
                <a:avLst/>
              </a:prstGeom>
              <a:solidFill>
                <a:srgbClr val="DFC793"/>
              </a:solidFill>
              <a:ln w="0">
                <a:noFill/>
                <a:miter lim="800000"/>
                <a:headEnd/>
                <a:tailEnd/>
              </a:ln>
            </p:spPr>
            <p:txBody>
              <a:bodyPr/>
              <a:lstStyle/>
              <a:p>
                <a:pPr>
                  <a:defRPr/>
                </a:pPr>
                <a:endParaRPr lang="en-US" dirty="0"/>
              </a:p>
            </p:txBody>
          </p:sp>
          <p:sp>
            <p:nvSpPr>
              <p:cNvPr id="543249" name="Rectangle 2577"/>
              <p:cNvSpPr>
                <a:spLocks noChangeArrowheads="1"/>
              </p:cNvSpPr>
              <p:nvPr userDrawn="1"/>
            </p:nvSpPr>
            <p:spPr bwMode="auto">
              <a:xfrm>
                <a:off x="5786" y="4023"/>
                <a:ext cx="16" cy="6"/>
              </a:xfrm>
              <a:prstGeom prst="rect">
                <a:avLst/>
              </a:prstGeom>
              <a:solidFill>
                <a:srgbClr val="DFC793"/>
              </a:solidFill>
              <a:ln w="0">
                <a:noFill/>
                <a:miter lim="800000"/>
                <a:headEnd/>
                <a:tailEnd/>
              </a:ln>
            </p:spPr>
            <p:txBody>
              <a:bodyPr/>
              <a:lstStyle/>
              <a:p>
                <a:pPr>
                  <a:defRPr/>
                </a:pPr>
                <a:endParaRPr lang="en-US" dirty="0"/>
              </a:p>
            </p:txBody>
          </p:sp>
          <p:sp>
            <p:nvSpPr>
              <p:cNvPr id="543250" name="Rectangle 2578"/>
              <p:cNvSpPr>
                <a:spLocks noChangeArrowheads="1"/>
              </p:cNvSpPr>
              <p:nvPr userDrawn="1"/>
            </p:nvSpPr>
            <p:spPr bwMode="auto">
              <a:xfrm>
                <a:off x="4622" y="4029"/>
                <a:ext cx="156" cy="6"/>
              </a:xfrm>
              <a:prstGeom prst="rect">
                <a:avLst/>
              </a:prstGeom>
              <a:solidFill>
                <a:srgbClr val="DFC793"/>
              </a:solidFill>
              <a:ln w="0">
                <a:noFill/>
                <a:miter lim="800000"/>
                <a:headEnd/>
                <a:tailEnd/>
              </a:ln>
            </p:spPr>
            <p:txBody>
              <a:bodyPr/>
              <a:lstStyle/>
              <a:p>
                <a:pPr>
                  <a:defRPr/>
                </a:pPr>
                <a:endParaRPr lang="en-US" dirty="0"/>
              </a:p>
            </p:txBody>
          </p:sp>
          <p:sp>
            <p:nvSpPr>
              <p:cNvPr id="543251" name="Rectangle 2579"/>
              <p:cNvSpPr>
                <a:spLocks noChangeArrowheads="1"/>
              </p:cNvSpPr>
              <p:nvPr userDrawn="1"/>
            </p:nvSpPr>
            <p:spPr bwMode="auto">
              <a:xfrm>
                <a:off x="5232" y="4029"/>
                <a:ext cx="61" cy="6"/>
              </a:xfrm>
              <a:prstGeom prst="rect">
                <a:avLst/>
              </a:prstGeom>
              <a:solidFill>
                <a:srgbClr val="DFC793"/>
              </a:solidFill>
              <a:ln w="0">
                <a:noFill/>
                <a:miter lim="800000"/>
                <a:headEnd/>
                <a:tailEnd/>
              </a:ln>
            </p:spPr>
            <p:txBody>
              <a:bodyPr/>
              <a:lstStyle/>
              <a:p>
                <a:pPr>
                  <a:defRPr/>
                </a:pPr>
                <a:endParaRPr lang="en-US" dirty="0"/>
              </a:p>
            </p:txBody>
          </p:sp>
          <p:sp>
            <p:nvSpPr>
              <p:cNvPr id="543252" name="Rectangle 2580"/>
              <p:cNvSpPr>
                <a:spLocks noChangeArrowheads="1"/>
              </p:cNvSpPr>
              <p:nvPr userDrawn="1"/>
            </p:nvSpPr>
            <p:spPr bwMode="auto">
              <a:xfrm>
                <a:off x="5623" y="4029"/>
                <a:ext cx="129" cy="6"/>
              </a:xfrm>
              <a:prstGeom prst="rect">
                <a:avLst/>
              </a:prstGeom>
              <a:solidFill>
                <a:srgbClr val="DFC793"/>
              </a:solidFill>
              <a:ln w="0">
                <a:noFill/>
                <a:miter lim="800000"/>
                <a:headEnd/>
                <a:tailEnd/>
              </a:ln>
            </p:spPr>
            <p:txBody>
              <a:bodyPr/>
              <a:lstStyle/>
              <a:p>
                <a:pPr>
                  <a:defRPr/>
                </a:pPr>
                <a:endParaRPr lang="en-US" dirty="0"/>
              </a:p>
            </p:txBody>
          </p:sp>
          <p:sp>
            <p:nvSpPr>
              <p:cNvPr id="543253" name="Rectangle 2581"/>
              <p:cNvSpPr>
                <a:spLocks noChangeArrowheads="1"/>
              </p:cNvSpPr>
              <p:nvPr userDrawn="1"/>
            </p:nvSpPr>
            <p:spPr bwMode="auto">
              <a:xfrm>
                <a:off x="5786" y="4029"/>
                <a:ext cx="16" cy="6"/>
              </a:xfrm>
              <a:prstGeom prst="rect">
                <a:avLst/>
              </a:prstGeom>
              <a:solidFill>
                <a:srgbClr val="DFC793"/>
              </a:solidFill>
              <a:ln w="0">
                <a:noFill/>
                <a:miter lim="800000"/>
                <a:headEnd/>
                <a:tailEnd/>
              </a:ln>
            </p:spPr>
            <p:txBody>
              <a:bodyPr/>
              <a:lstStyle/>
              <a:p>
                <a:pPr>
                  <a:defRPr/>
                </a:pPr>
                <a:endParaRPr lang="en-US" dirty="0"/>
              </a:p>
            </p:txBody>
          </p:sp>
          <p:sp>
            <p:nvSpPr>
              <p:cNvPr id="543254" name="Rectangle 2582"/>
              <p:cNvSpPr>
                <a:spLocks noChangeArrowheads="1"/>
              </p:cNvSpPr>
              <p:nvPr userDrawn="1"/>
            </p:nvSpPr>
            <p:spPr bwMode="auto">
              <a:xfrm>
                <a:off x="4627" y="4035"/>
                <a:ext cx="146" cy="5"/>
              </a:xfrm>
              <a:prstGeom prst="rect">
                <a:avLst/>
              </a:prstGeom>
              <a:solidFill>
                <a:srgbClr val="DFC793"/>
              </a:solidFill>
              <a:ln w="0">
                <a:noFill/>
                <a:miter lim="800000"/>
                <a:headEnd/>
                <a:tailEnd/>
              </a:ln>
            </p:spPr>
            <p:txBody>
              <a:bodyPr/>
              <a:lstStyle/>
              <a:p>
                <a:pPr>
                  <a:defRPr/>
                </a:pPr>
                <a:endParaRPr lang="en-US" dirty="0"/>
              </a:p>
            </p:txBody>
          </p:sp>
          <p:sp>
            <p:nvSpPr>
              <p:cNvPr id="543255" name="Rectangle 2583"/>
              <p:cNvSpPr>
                <a:spLocks noChangeArrowheads="1"/>
              </p:cNvSpPr>
              <p:nvPr userDrawn="1"/>
            </p:nvSpPr>
            <p:spPr bwMode="auto">
              <a:xfrm>
                <a:off x="5232" y="4035"/>
                <a:ext cx="61" cy="5"/>
              </a:xfrm>
              <a:prstGeom prst="rect">
                <a:avLst/>
              </a:prstGeom>
              <a:solidFill>
                <a:srgbClr val="DFC793"/>
              </a:solidFill>
              <a:ln w="0">
                <a:noFill/>
                <a:miter lim="800000"/>
                <a:headEnd/>
                <a:tailEnd/>
              </a:ln>
            </p:spPr>
            <p:txBody>
              <a:bodyPr/>
              <a:lstStyle/>
              <a:p>
                <a:pPr>
                  <a:defRPr/>
                </a:pPr>
                <a:endParaRPr lang="en-US" dirty="0"/>
              </a:p>
            </p:txBody>
          </p:sp>
          <p:sp>
            <p:nvSpPr>
              <p:cNvPr id="543256" name="Rectangle 2584"/>
              <p:cNvSpPr>
                <a:spLocks noChangeArrowheads="1"/>
              </p:cNvSpPr>
              <p:nvPr userDrawn="1"/>
            </p:nvSpPr>
            <p:spPr bwMode="auto">
              <a:xfrm>
                <a:off x="5629" y="4035"/>
                <a:ext cx="123" cy="5"/>
              </a:xfrm>
              <a:prstGeom prst="rect">
                <a:avLst/>
              </a:prstGeom>
              <a:solidFill>
                <a:srgbClr val="DFC793"/>
              </a:solidFill>
              <a:ln w="0">
                <a:noFill/>
                <a:miter lim="800000"/>
                <a:headEnd/>
                <a:tailEnd/>
              </a:ln>
            </p:spPr>
            <p:txBody>
              <a:bodyPr/>
              <a:lstStyle/>
              <a:p>
                <a:pPr>
                  <a:defRPr/>
                </a:pPr>
                <a:endParaRPr lang="en-US" dirty="0"/>
              </a:p>
            </p:txBody>
          </p:sp>
          <p:sp>
            <p:nvSpPr>
              <p:cNvPr id="543257" name="Rectangle 2585"/>
              <p:cNvSpPr>
                <a:spLocks noChangeArrowheads="1"/>
              </p:cNvSpPr>
              <p:nvPr userDrawn="1"/>
            </p:nvSpPr>
            <p:spPr bwMode="auto">
              <a:xfrm>
                <a:off x="5791" y="4035"/>
                <a:ext cx="11" cy="5"/>
              </a:xfrm>
              <a:prstGeom prst="rect">
                <a:avLst/>
              </a:prstGeom>
              <a:solidFill>
                <a:srgbClr val="DFC793"/>
              </a:solidFill>
              <a:ln w="0">
                <a:noFill/>
                <a:miter lim="800000"/>
                <a:headEnd/>
                <a:tailEnd/>
              </a:ln>
            </p:spPr>
            <p:txBody>
              <a:bodyPr/>
              <a:lstStyle/>
              <a:p>
                <a:pPr>
                  <a:defRPr/>
                </a:pPr>
                <a:endParaRPr lang="en-US" dirty="0"/>
              </a:p>
            </p:txBody>
          </p:sp>
          <p:sp>
            <p:nvSpPr>
              <p:cNvPr id="543258" name="Rectangle 2586"/>
              <p:cNvSpPr>
                <a:spLocks noChangeArrowheads="1"/>
              </p:cNvSpPr>
              <p:nvPr userDrawn="1"/>
            </p:nvSpPr>
            <p:spPr bwMode="auto">
              <a:xfrm>
                <a:off x="4633" y="4040"/>
                <a:ext cx="140" cy="6"/>
              </a:xfrm>
              <a:prstGeom prst="rect">
                <a:avLst/>
              </a:prstGeom>
              <a:solidFill>
                <a:srgbClr val="DFC793"/>
              </a:solidFill>
              <a:ln w="0">
                <a:noFill/>
                <a:miter lim="800000"/>
                <a:headEnd/>
                <a:tailEnd/>
              </a:ln>
            </p:spPr>
            <p:txBody>
              <a:bodyPr/>
              <a:lstStyle/>
              <a:p>
                <a:pPr>
                  <a:defRPr/>
                </a:pPr>
                <a:endParaRPr lang="en-US" dirty="0"/>
              </a:p>
            </p:txBody>
          </p:sp>
          <p:sp>
            <p:nvSpPr>
              <p:cNvPr id="543259" name="Rectangle 2587"/>
              <p:cNvSpPr>
                <a:spLocks noChangeArrowheads="1"/>
              </p:cNvSpPr>
              <p:nvPr userDrawn="1"/>
            </p:nvSpPr>
            <p:spPr bwMode="auto">
              <a:xfrm>
                <a:off x="5232" y="4040"/>
                <a:ext cx="61" cy="6"/>
              </a:xfrm>
              <a:prstGeom prst="rect">
                <a:avLst/>
              </a:prstGeom>
              <a:solidFill>
                <a:srgbClr val="DFC793"/>
              </a:solidFill>
              <a:ln w="0">
                <a:noFill/>
                <a:miter lim="800000"/>
                <a:headEnd/>
                <a:tailEnd/>
              </a:ln>
            </p:spPr>
            <p:txBody>
              <a:bodyPr/>
              <a:lstStyle/>
              <a:p>
                <a:pPr>
                  <a:defRPr/>
                </a:pPr>
                <a:endParaRPr lang="en-US" dirty="0"/>
              </a:p>
            </p:txBody>
          </p:sp>
          <p:sp>
            <p:nvSpPr>
              <p:cNvPr id="543260" name="Rectangle 2588"/>
              <p:cNvSpPr>
                <a:spLocks noChangeArrowheads="1"/>
              </p:cNvSpPr>
              <p:nvPr userDrawn="1"/>
            </p:nvSpPr>
            <p:spPr bwMode="auto">
              <a:xfrm>
                <a:off x="5629" y="4040"/>
                <a:ext cx="123" cy="6"/>
              </a:xfrm>
              <a:prstGeom prst="rect">
                <a:avLst/>
              </a:prstGeom>
              <a:solidFill>
                <a:srgbClr val="DFC793"/>
              </a:solidFill>
              <a:ln w="0">
                <a:noFill/>
                <a:miter lim="800000"/>
                <a:headEnd/>
                <a:tailEnd/>
              </a:ln>
            </p:spPr>
            <p:txBody>
              <a:bodyPr/>
              <a:lstStyle/>
              <a:p>
                <a:pPr>
                  <a:defRPr/>
                </a:pPr>
                <a:endParaRPr lang="en-US" dirty="0"/>
              </a:p>
            </p:txBody>
          </p:sp>
          <p:sp>
            <p:nvSpPr>
              <p:cNvPr id="543261" name="Rectangle 2589"/>
              <p:cNvSpPr>
                <a:spLocks noChangeArrowheads="1"/>
              </p:cNvSpPr>
              <p:nvPr userDrawn="1"/>
            </p:nvSpPr>
            <p:spPr bwMode="auto">
              <a:xfrm>
                <a:off x="5791" y="4040"/>
                <a:ext cx="11" cy="6"/>
              </a:xfrm>
              <a:prstGeom prst="rect">
                <a:avLst/>
              </a:prstGeom>
              <a:solidFill>
                <a:srgbClr val="DFC793"/>
              </a:solidFill>
              <a:ln w="0">
                <a:noFill/>
                <a:miter lim="800000"/>
                <a:headEnd/>
                <a:tailEnd/>
              </a:ln>
            </p:spPr>
            <p:txBody>
              <a:bodyPr/>
              <a:lstStyle/>
              <a:p>
                <a:pPr>
                  <a:defRPr/>
                </a:pPr>
                <a:endParaRPr lang="en-US" dirty="0"/>
              </a:p>
            </p:txBody>
          </p:sp>
          <p:sp>
            <p:nvSpPr>
              <p:cNvPr id="543262" name="Rectangle 2590"/>
              <p:cNvSpPr>
                <a:spLocks noChangeArrowheads="1"/>
              </p:cNvSpPr>
              <p:nvPr userDrawn="1"/>
            </p:nvSpPr>
            <p:spPr bwMode="auto">
              <a:xfrm>
                <a:off x="4638" y="4046"/>
                <a:ext cx="135" cy="5"/>
              </a:xfrm>
              <a:prstGeom prst="rect">
                <a:avLst/>
              </a:prstGeom>
              <a:solidFill>
                <a:srgbClr val="DFC793"/>
              </a:solidFill>
              <a:ln w="0">
                <a:noFill/>
                <a:miter lim="800000"/>
                <a:headEnd/>
                <a:tailEnd/>
              </a:ln>
            </p:spPr>
            <p:txBody>
              <a:bodyPr/>
              <a:lstStyle/>
              <a:p>
                <a:pPr>
                  <a:defRPr/>
                </a:pPr>
                <a:endParaRPr lang="en-US" dirty="0"/>
              </a:p>
            </p:txBody>
          </p:sp>
          <p:sp>
            <p:nvSpPr>
              <p:cNvPr id="543263" name="Rectangle 2591"/>
              <p:cNvSpPr>
                <a:spLocks noChangeArrowheads="1"/>
              </p:cNvSpPr>
              <p:nvPr userDrawn="1"/>
            </p:nvSpPr>
            <p:spPr bwMode="auto">
              <a:xfrm>
                <a:off x="5232" y="4046"/>
                <a:ext cx="61" cy="5"/>
              </a:xfrm>
              <a:prstGeom prst="rect">
                <a:avLst/>
              </a:prstGeom>
              <a:solidFill>
                <a:srgbClr val="DFC793"/>
              </a:solidFill>
              <a:ln w="0">
                <a:noFill/>
                <a:miter lim="800000"/>
                <a:headEnd/>
                <a:tailEnd/>
              </a:ln>
            </p:spPr>
            <p:txBody>
              <a:bodyPr/>
              <a:lstStyle/>
              <a:p>
                <a:pPr>
                  <a:defRPr/>
                </a:pPr>
                <a:endParaRPr lang="en-US" dirty="0"/>
              </a:p>
            </p:txBody>
          </p:sp>
          <p:sp>
            <p:nvSpPr>
              <p:cNvPr id="543264" name="Rectangle 2592"/>
              <p:cNvSpPr>
                <a:spLocks noChangeArrowheads="1"/>
              </p:cNvSpPr>
              <p:nvPr userDrawn="1"/>
            </p:nvSpPr>
            <p:spPr bwMode="auto">
              <a:xfrm>
                <a:off x="5629" y="4046"/>
                <a:ext cx="123" cy="5"/>
              </a:xfrm>
              <a:prstGeom prst="rect">
                <a:avLst/>
              </a:prstGeom>
              <a:solidFill>
                <a:srgbClr val="DFC793"/>
              </a:solidFill>
              <a:ln w="0">
                <a:noFill/>
                <a:miter lim="800000"/>
                <a:headEnd/>
                <a:tailEnd/>
              </a:ln>
            </p:spPr>
            <p:txBody>
              <a:bodyPr/>
              <a:lstStyle/>
              <a:p>
                <a:pPr>
                  <a:defRPr/>
                </a:pPr>
                <a:endParaRPr lang="en-US" dirty="0"/>
              </a:p>
            </p:txBody>
          </p:sp>
          <p:sp>
            <p:nvSpPr>
              <p:cNvPr id="543265" name="Rectangle 2593"/>
              <p:cNvSpPr>
                <a:spLocks noChangeArrowheads="1"/>
              </p:cNvSpPr>
              <p:nvPr userDrawn="1"/>
            </p:nvSpPr>
            <p:spPr bwMode="auto">
              <a:xfrm>
                <a:off x="5791" y="4046"/>
                <a:ext cx="11" cy="5"/>
              </a:xfrm>
              <a:prstGeom prst="rect">
                <a:avLst/>
              </a:prstGeom>
              <a:solidFill>
                <a:srgbClr val="DFC793"/>
              </a:solidFill>
              <a:ln w="0">
                <a:noFill/>
                <a:miter lim="800000"/>
                <a:headEnd/>
                <a:tailEnd/>
              </a:ln>
            </p:spPr>
            <p:txBody>
              <a:bodyPr/>
              <a:lstStyle/>
              <a:p>
                <a:pPr>
                  <a:defRPr/>
                </a:pPr>
                <a:endParaRPr lang="en-US" dirty="0"/>
              </a:p>
            </p:txBody>
          </p:sp>
          <p:sp>
            <p:nvSpPr>
              <p:cNvPr id="543266" name="Rectangle 2594"/>
              <p:cNvSpPr>
                <a:spLocks noChangeArrowheads="1"/>
              </p:cNvSpPr>
              <p:nvPr userDrawn="1"/>
            </p:nvSpPr>
            <p:spPr bwMode="auto">
              <a:xfrm>
                <a:off x="4644" y="4051"/>
                <a:ext cx="129" cy="6"/>
              </a:xfrm>
              <a:prstGeom prst="rect">
                <a:avLst/>
              </a:prstGeom>
              <a:solidFill>
                <a:srgbClr val="DFC793"/>
              </a:solidFill>
              <a:ln w="0">
                <a:noFill/>
                <a:miter lim="800000"/>
                <a:headEnd/>
                <a:tailEnd/>
              </a:ln>
            </p:spPr>
            <p:txBody>
              <a:bodyPr/>
              <a:lstStyle/>
              <a:p>
                <a:pPr>
                  <a:defRPr/>
                </a:pPr>
                <a:endParaRPr lang="en-US" dirty="0"/>
              </a:p>
            </p:txBody>
          </p:sp>
          <p:sp>
            <p:nvSpPr>
              <p:cNvPr id="543267" name="Rectangle 2595"/>
              <p:cNvSpPr>
                <a:spLocks noChangeArrowheads="1"/>
              </p:cNvSpPr>
              <p:nvPr userDrawn="1"/>
            </p:nvSpPr>
            <p:spPr bwMode="auto">
              <a:xfrm>
                <a:off x="5232" y="4051"/>
                <a:ext cx="61" cy="6"/>
              </a:xfrm>
              <a:prstGeom prst="rect">
                <a:avLst/>
              </a:prstGeom>
              <a:solidFill>
                <a:srgbClr val="DFC793"/>
              </a:solidFill>
              <a:ln w="0">
                <a:noFill/>
                <a:miter lim="800000"/>
                <a:headEnd/>
                <a:tailEnd/>
              </a:ln>
            </p:spPr>
            <p:txBody>
              <a:bodyPr/>
              <a:lstStyle/>
              <a:p>
                <a:pPr>
                  <a:defRPr/>
                </a:pPr>
                <a:endParaRPr lang="en-US" dirty="0"/>
              </a:p>
            </p:txBody>
          </p:sp>
          <p:sp>
            <p:nvSpPr>
              <p:cNvPr id="543268" name="Rectangle 2596"/>
              <p:cNvSpPr>
                <a:spLocks noChangeArrowheads="1"/>
              </p:cNvSpPr>
              <p:nvPr userDrawn="1"/>
            </p:nvSpPr>
            <p:spPr bwMode="auto">
              <a:xfrm>
                <a:off x="5635" y="4051"/>
                <a:ext cx="117" cy="6"/>
              </a:xfrm>
              <a:prstGeom prst="rect">
                <a:avLst/>
              </a:prstGeom>
              <a:solidFill>
                <a:srgbClr val="DFC793"/>
              </a:solidFill>
              <a:ln w="0">
                <a:noFill/>
                <a:miter lim="800000"/>
                <a:headEnd/>
                <a:tailEnd/>
              </a:ln>
            </p:spPr>
            <p:txBody>
              <a:bodyPr/>
              <a:lstStyle/>
              <a:p>
                <a:pPr>
                  <a:defRPr/>
                </a:pPr>
                <a:endParaRPr lang="en-US" dirty="0"/>
              </a:p>
            </p:txBody>
          </p:sp>
          <p:sp>
            <p:nvSpPr>
              <p:cNvPr id="543269" name="Rectangle 2597"/>
              <p:cNvSpPr>
                <a:spLocks noChangeArrowheads="1"/>
              </p:cNvSpPr>
              <p:nvPr userDrawn="1"/>
            </p:nvSpPr>
            <p:spPr bwMode="auto">
              <a:xfrm>
                <a:off x="5797" y="4051"/>
                <a:ext cx="5" cy="6"/>
              </a:xfrm>
              <a:prstGeom prst="rect">
                <a:avLst/>
              </a:prstGeom>
              <a:solidFill>
                <a:srgbClr val="DFC793"/>
              </a:solidFill>
              <a:ln w="0">
                <a:noFill/>
                <a:miter lim="800000"/>
                <a:headEnd/>
                <a:tailEnd/>
              </a:ln>
            </p:spPr>
            <p:txBody>
              <a:bodyPr/>
              <a:lstStyle/>
              <a:p>
                <a:pPr>
                  <a:defRPr/>
                </a:pPr>
                <a:endParaRPr lang="en-US" dirty="0"/>
              </a:p>
            </p:txBody>
          </p:sp>
          <p:sp>
            <p:nvSpPr>
              <p:cNvPr id="543270" name="Rectangle 2598"/>
              <p:cNvSpPr>
                <a:spLocks noChangeArrowheads="1"/>
              </p:cNvSpPr>
              <p:nvPr userDrawn="1"/>
            </p:nvSpPr>
            <p:spPr bwMode="auto">
              <a:xfrm>
                <a:off x="4650" y="4057"/>
                <a:ext cx="117" cy="6"/>
              </a:xfrm>
              <a:prstGeom prst="rect">
                <a:avLst/>
              </a:prstGeom>
              <a:solidFill>
                <a:srgbClr val="DFC793"/>
              </a:solidFill>
              <a:ln w="0">
                <a:noFill/>
                <a:miter lim="800000"/>
                <a:headEnd/>
                <a:tailEnd/>
              </a:ln>
            </p:spPr>
            <p:txBody>
              <a:bodyPr/>
              <a:lstStyle/>
              <a:p>
                <a:pPr>
                  <a:defRPr/>
                </a:pPr>
                <a:endParaRPr lang="en-US" dirty="0"/>
              </a:p>
            </p:txBody>
          </p:sp>
          <p:sp>
            <p:nvSpPr>
              <p:cNvPr id="543271" name="Rectangle 2599"/>
              <p:cNvSpPr>
                <a:spLocks noChangeArrowheads="1"/>
              </p:cNvSpPr>
              <p:nvPr userDrawn="1"/>
            </p:nvSpPr>
            <p:spPr bwMode="auto">
              <a:xfrm>
                <a:off x="5232" y="4057"/>
                <a:ext cx="61" cy="6"/>
              </a:xfrm>
              <a:prstGeom prst="rect">
                <a:avLst/>
              </a:prstGeom>
              <a:solidFill>
                <a:srgbClr val="DFC793"/>
              </a:solidFill>
              <a:ln w="0">
                <a:noFill/>
                <a:miter lim="800000"/>
                <a:headEnd/>
                <a:tailEnd/>
              </a:ln>
            </p:spPr>
            <p:txBody>
              <a:bodyPr/>
              <a:lstStyle/>
              <a:p>
                <a:pPr>
                  <a:defRPr/>
                </a:pPr>
                <a:endParaRPr lang="en-US" dirty="0"/>
              </a:p>
            </p:txBody>
          </p:sp>
          <p:sp>
            <p:nvSpPr>
              <p:cNvPr id="543272" name="Rectangle 2600"/>
              <p:cNvSpPr>
                <a:spLocks noChangeArrowheads="1"/>
              </p:cNvSpPr>
              <p:nvPr userDrawn="1"/>
            </p:nvSpPr>
            <p:spPr bwMode="auto">
              <a:xfrm>
                <a:off x="5635" y="4057"/>
                <a:ext cx="117" cy="6"/>
              </a:xfrm>
              <a:prstGeom prst="rect">
                <a:avLst/>
              </a:prstGeom>
              <a:solidFill>
                <a:srgbClr val="DFC793"/>
              </a:solidFill>
              <a:ln w="0">
                <a:noFill/>
                <a:miter lim="800000"/>
                <a:headEnd/>
                <a:tailEnd/>
              </a:ln>
            </p:spPr>
            <p:txBody>
              <a:bodyPr/>
              <a:lstStyle/>
              <a:p>
                <a:pPr>
                  <a:defRPr/>
                </a:pPr>
                <a:endParaRPr lang="en-US" dirty="0"/>
              </a:p>
            </p:txBody>
          </p:sp>
          <p:sp>
            <p:nvSpPr>
              <p:cNvPr id="543273" name="Rectangle 2601"/>
              <p:cNvSpPr>
                <a:spLocks noChangeArrowheads="1"/>
              </p:cNvSpPr>
              <p:nvPr userDrawn="1"/>
            </p:nvSpPr>
            <p:spPr bwMode="auto">
              <a:xfrm>
                <a:off x="5797" y="4057"/>
                <a:ext cx="5" cy="6"/>
              </a:xfrm>
              <a:prstGeom prst="rect">
                <a:avLst/>
              </a:prstGeom>
              <a:solidFill>
                <a:srgbClr val="DFC793"/>
              </a:solidFill>
              <a:ln w="0">
                <a:noFill/>
                <a:miter lim="800000"/>
                <a:headEnd/>
                <a:tailEnd/>
              </a:ln>
            </p:spPr>
            <p:txBody>
              <a:bodyPr/>
              <a:lstStyle/>
              <a:p>
                <a:pPr>
                  <a:defRPr/>
                </a:pPr>
                <a:endParaRPr lang="en-US" dirty="0"/>
              </a:p>
            </p:txBody>
          </p:sp>
          <p:sp>
            <p:nvSpPr>
              <p:cNvPr id="543274" name="Rectangle 2602"/>
              <p:cNvSpPr>
                <a:spLocks noChangeArrowheads="1"/>
              </p:cNvSpPr>
              <p:nvPr userDrawn="1"/>
            </p:nvSpPr>
            <p:spPr bwMode="auto">
              <a:xfrm>
                <a:off x="4655" y="4063"/>
                <a:ext cx="112" cy="5"/>
              </a:xfrm>
              <a:prstGeom prst="rect">
                <a:avLst/>
              </a:prstGeom>
              <a:solidFill>
                <a:srgbClr val="DFC793"/>
              </a:solidFill>
              <a:ln w="0">
                <a:noFill/>
                <a:miter lim="800000"/>
                <a:headEnd/>
                <a:tailEnd/>
              </a:ln>
            </p:spPr>
            <p:txBody>
              <a:bodyPr/>
              <a:lstStyle/>
              <a:p>
                <a:pPr>
                  <a:defRPr/>
                </a:pPr>
                <a:endParaRPr lang="en-US" dirty="0"/>
              </a:p>
            </p:txBody>
          </p:sp>
          <p:sp>
            <p:nvSpPr>
              <p:cNvPr id="543275" name="Rectangle 2603"/>
              <p:cNvSpPr>
                <a:spLocks noChangeArrowheads="1"/>
              </p:cNvSpPr>
              <p:nvPr userDrawn="1"/>
            </p:nvSpPr>
            <p:spPr bwMode="auto">
              <a:xfrm>
                <a:off x="5232" y="4063"/>
                <a:ext cx="61" cy="5"/>
              </a:xfrm>
              <a:prstGeom prst="rect">
                <a:avLst/>
              </a:prstGeom>
              <a:solidFill>
                <a:srgbClr val="DFC793"/>
              </a:solidFill>
              <a:ln w="0">
                <a:noFill/>
                <a:miter lim="800000"/>
                <a:headEnd/>
                <a:tailEnd/>
              </a:ln>
            </p:spPr>
            <p:txBody>
              <a:bodyPr/>
              <a:lstStyle/>
              <a:p>
                <a:pPr>
                  <a:defRPr/>
                </a:pPr>
                <a:endParaRPr lang="en-US" dirty="0"/>
              </a:p>
            </p:txBody>
          </p:sp>
          <p:sp>
            <p:nvSpPr>
              <p:cNvPr id="543276" name="Rectangle 2604"/>
              <p:cNvSpPr>
                <a:spLocks noChangeArrowheads="1"/>
              </p:cNvSpPr>
              <p:nvPr userDrawn="1"/>
            </p:nvSpPr>
            <p:spPr bwMode="auto">
              <a:xfrm>
                <a:off x="5640" y="4063"/>
                <a:ext cx="112" cy="5"/>
              </a:xfrm>
              <a:prstGeom prst="rect">
                <a:avLst/>
              </a:prstGeom>
              <a:solidFill>
                <a:srgbClr val="DFC793"/>
              </a:solidFill>
              <a:ln w="0">
                <a:noFill/>
                <a:miter lim="800000"/>
                <a:headEnd/>
                <a:tailEnd/>
              </a:ln>
            </p:spPr>
            <p:txBody>
              <a:bodyPr/>
              <a:lstStyle/>
              <a:p>
                <a:pPr>
                  <a:defRPr/>
                </a:pPr>
                <a:endParaRPr lang="en-US" dirty="0"/>
              </a:p>
            </p:txBody>
          </p:sp>
          <p:sp>
            <p:nvSpPr>
              <p:cNvPr id="543277" name="Rectangle 2605"/>
              <p:cNvSpPr>
                <a:spLocks noChangeArrowheads="1"/>
              </p:cNvSpPr>
              <p:nvPr userDrawn="1"/>
            </p:nvSpPr>
            <p:spPr bwMode="auto">
              <a:xfrm>
                <a:off x="4661" y="4068"/>
                <a:ext cx="106" cy="6"/>
              </a:xfrm>
              <a:prstGeom prst="rect">
                <a:avLst/>
              </a:prstGeom>
              <a:solidFill>
                <a:srgbClr val="DFC793"/>
              </a:solidFill>
              <a:ln w="0">
                <a:noFill/>
                <a:miter lim="800000"/>
                <a:headEnd/>
                <a:tailEnd/>
              </a:ln>
            </p:spPr>
            <p:txBody>
              <a:bodyPr/>
              <a:lstStyle/>
              <a:p>
                <a:pPr>
                  <a:defRPr/>
                </a:pPr>
                <a:endParaRPr lang="en-US" dirty="0"/>
              </a:p>
            </p:txBody>
          </p:sp>
          <p:sp>
            <p:nvSpPr>
              <p:cNvPr id="543278" name="Rectangle 2606"/>
              <p:cNvSpPr>
                <a:spLocks noChangeArrowheads="1"/>
              </p:cNvSpPr>
              <p:nvPr userDrawn="1"/>
            </p:nvSpPr>
            <p:spPr bwMode="auto">
              <a:xfrm>
                <a:off x="5232" y="4068"/>
                <a:ext cx="61" cy="6"/>
              </a:xfrm>
              <a:prstGeom prst="rect">
                <a:avLst/>
              </a:prstGeom>
              <a:solidFill>
                <a:srgbClr val="DFC793"/>
              </a:solidFill>
              <a:ln w="0">
                <a:noFill/>
                <a:miter lim="800000"/>
                <a:headEnd/>
                <a:tailEnd/>
              </a:ln>
            </p:spPr>
            <p:txBody>
              <a:bodyPr/>
              <a:lstStyle/>
              <a:p>
                <a:pPr>
                  <a:defRPr/>
                </a:pPr>
                <a:endParaRPr lang="en-US" dirty="0"/>
              </a:p>
            </p:txBody>
          </p:sp>
          <p:sp>
            <p:nvSpPr>
              <p:cNvPr id="543279" name="Rectangle 2607"/>
              <p:cNvSpPr>
                <a:spLocks noChangeArrowheads="1"/>
              </p:cNvSpPr>
              <p:nvPr userDrawn="1"/>
            </p:nvSpPr>
            <p:spPr bwMode="auto">
              <a:xfrm>
                <a:off x="5640" y="4068"/>
                <a:ext cx="112" cy="6"/>
              </a:xfrm>
              <a:prstGeom prst="rect">
                <a:avLst/>
              </a:prstGeom>
              <a:solidFill>
                <a:srgbClr val="DFC793"/>
              </a:solidFill>
              <a:ln w="0">
                <a:noFill/>
                <a:miter lim="800000"/>
                <a:headEnd/>
                <a:tailEnd/>
              </a:ln>
            </p:spPr>
            <p:txBody>
              <a:bodyPr/>
              <a:lstStyle/>
              <a:p>
                <a:pPr>
                  <a:defRPr/>
                </a:pPr>
                <a:endParaRPr lang="en-US" dirty="0"/>
              </a:p>
            </p:txBody>
          </p:sp>
          <p:sp>
            <p:nvSpPr>
              <p:cNvPr id="543280" name="Rectangle 2608"/>
              <p:cNvSpPr>
                <a:spLocks noChangeArrowheads="1"/>
              </p:cNvSpPr>
              <p:nvPr userDrawn="1"/>
            </p:nvSpPr>
            <p:spPr bwMode="auto">
              <a:xfrm>
                <a:off x="4666" y="4074"/>
                <a:ext cx="101" cy="5"/>
              </a:xfrm>
              <a:prstGeom prst="rect">
                <a:avLst/>
              </a:prstGeom>
              <a:solidFill>
                <a:srgbClr val="DFC793"/>
              </a:solidFill>
              <a:ln w="0">
                <a:noFill/>
                <a:miter lim="800000"/>
                <a:headEnd/>
                <a:tailEnd/>
              </a:ln>
            </p:spPr>
            <p:txBody>
              <a:bodyPr/>
              <a:lstStyle/>
              <a:p>
                <a:pPr>
                  <a:defRPr/>
                </a:pPr>
                <a:endParaRPr lang="en-US" dirty="0"/>
              </a:p>
            </p:txBody>
          </p:sp>
          <p:sp>
            <p:nvSpPr>
              <p:cNvPr id="543281" name="Rectangle 2609"/>
              <p:cNvSpPr>
                <a:spLocks noChangeArrowheads="1"/>
              </p:cNvSpPr>
              <p:nvPr userDrawn="1"/>
            </p:nvSpPr>
            <p:spPr bwMode="auto">
              <a:xfrm>
                <a:off x="5226" y="4074"/>
                <a:ext cx="67" cy="5"/>
              </a:xfrm>
              <a:prstGeom prst="rect">
                <a:avLst/>
              </a:prstGeom>
              <a:solidFill>
                <a:srgbClr val="DFC793"/>
              </a:solidFill>
              <a:ln w="0">
                <a:noFill/>
                <a:miter lim="800000"/>
                <a:headEnd/>
                <a:tailEnd/>
              </a:ln>
            </p:spPr>
            <p:txBody>
              <a:bodyPr/>
              <a:lstStyle/>
              <a:p>
                <a:pPr>
                  <a:defRPr/>
                </a:pPr>
                <a:endParaRPr lang="en-US" dirty="0"/>
              </a:p>
            </p:txBody>
          </p:sp>
          <p:sp>
            <p:nvSpPr>
              <p:cNvPr id="543282" name="Rectangle 2610"/>
              <p:cNvSpPr>
                <a:spLocks noChangeArrowheads="1"/>
              </p:cNvSpPr>
              <p:nvPr userDrawn="1"/>
            </p:nvSpPr>
            <p:spPr bwMode="auto">
              <a:xfrm>
                <a:off x="5646" y="4074"/>
                <a:ext cx="106" cy="5"/>
              </a:xfrm>
              <a:prstGeom prst="rect">
                <a:avLst/>
              </a:prstGeom>
              <a:solidFill>
                <a:srgbClr val="DFC793"/>
              </a:solidFill>
              <a:ln w="0">
                <a:noFill/>
                <a:miter lim="800000"/>
                <a:headEnd/>
                <a:tailEnd/>
              </a:ln>
            </p:spPr>
            <p:txBody>
              <a:bodyPr/>
              <a:lstStyle/>
              <a:p>
                <a:pPr>
                  <a:defRPr/>
                </a:pPr>
                <a:endParaRPr lang="en-US" dirty="0"/>
              </a:p>
            </p:txBody>
          </p:sp>
          <p:sp>
            <p:nvSpPr>
              <p:cNvPr id="543283" name="Rectangle 2611"/>
              <p:cNvSpPr>
                <a:spLocks noChangeArrowheads="1"/>
              </p:cNvSpPr>
              <p:nvPr userDrawn="1"/>
            </p:nvSpPr>
            <p:spPr bwMode="auto">
              <a:xfrm>
                <a:off x="4672" y="4079"/>
                <a:ext cx="90" cy="6"/>
              </a:xfrm>
              <a:prstGeom prst="rect">
                <a:avLst/>
              </a:prstGeom>
              <a:solidFill>
                <a:srgbClr val="DFC793"/>
              </a:solidFill>
              <a:ln w="0">
                <a:noFill/>
                <a:miter lim="800000"/>
                <a:headEnd/>
                <a:tailEnd/>
              </a:ln>
            </p:spPr>
            <p:txBody>
              <a:bodyPr/>
              <a:lstStyle/>
              <a:p>
                <a:pPr>
                  <a:defRPr/>
                </a:pPr>
                <a:endParaRPr lang="en-US" dirty="0"/>
              </a:p>
            </p:txBody>
          </p:sp>
          <p:sp>
            <p:nvSpPr>
              <p:cNvPr id="543284" name="Rectangle 2612"/>
              <p:cNvSpPr>
                <a:spLocks noChangeArrowheads="1"/>
              </p:cNvSpPr>
              <p:nvPr userDrawn="1"/>
            </p:nvSpPr>
            <p:spPr bwMode="auto">
              <a:xfrm>
                <a:off x="5226" y="4079"/>
                <a:ext cx="62" cy="6"/>
              </a:xfrm>
              <a:prstGeom prst="rect">
                <a:avLst/>
              </a:prstGeom>
              <a:solidFill>
                <a:srgbClr val="DFC793"/>
              </a:solidFill>
              <a:ln w="0">
                <a:noFill/>
                <a:miter lim="800000"/>
                <a:headEnd/>
                <a:tailEnd/>
              </a:ln>
            </p:spPr>
            <p:txBody>
              <a:bodyPr/>
              <a:lstStyle/>
              <a:p>
                <a:pPr>
                  <a:defRPr/>
                </a:pPr>
                <a:endParaRPr lang="en-US" dirty="0"/>
              </a:p>
            </p:txBody>
          </p:sp>
          <p:sp>
            <p:nvSpPr>
              <p:cNvPr id="543285" name="Rectangle 2613"/>
              <p:cNvSpPr>
                <a:spLocks noChangeArrowheads="1"/>
              </p:cNvSpPr>
              <p:nvPr userDrawn="1"/>
            </p:nvSpPr>
            <p:spPr bwMode="auto">
              <a:xfrm>
                <a:off x="5646" y="4079"/>
                <a:ext cx="106" cy="6"/>
              </a:xfrm>
              <a:prstGeom prst="rect">
                <a:avLst/>
              </a:prstGeom>
              <a:solidFill>
                <a:srgbClr val="DFC793"/>
              </a:solidFill>
              <a:ln w="0">
                <a:noFill/>
                <a:miter lim="800000"/>
                <a:headEnd/>
                <a:tailEnd/>
              </a:ln>
            </p:spPr>
            <p:txBody>
              <a:bodyPr/>
              <a:lstStyle/>
              <a:p>
                <a:pPr>
                  <a:defRPr/>
                </a:pPr>
                <a:endParaRPr lang="en-US" dirty="0"/>
              </a:p>
            </p:txBody>
          </p:sp>
          <p:sp>
            <p:nvSpPr>
              <p:cNvPr id="543286" name="Rectangle 2614"/>
              <p:cNvSpPr>
                <a:spLocks noChangeArrowheads="1"/>
              </p:cNvSpPr>
              <p:nvPr userDrawn="1"/>
            </p:nvSpPr>
            <p:spPr bwMode="auto">
              <a:xfrm>
                <a:off x="4678" y="4085"/>
                <a:ext cx="89" cy="6"/>
              </a:xfrm>
              <a:prstGeom prst="rect">
                <a:avLst/>
              </a:prstGeom>
              <a:solidFill>
                <a:srgbClr val="DFC793"/>
              </a:solidFill>
              <a:ln w="0">
                <a:noFill/>
                <a:miter lim="800000"/>
                <a:headEnd/>
                <a:tailEnd/>
              </a:ln>
            </p:spPr>
            <p:txBody>
              <a:bodyPr/>
              <a:lstStyle/>
              <a:p>
                <a:pPr>
                  <a:defRPr/>
                </a:pPr>
                <a:endParaRPr lang="en-US" dirty="0"/>
              </a:p>
            </p:txBody>
          </p:sp>
          <p:sp>
            <p:nvSpPr>
              <p:cNvPr id="543287" name="Rectangle 2615"/>
              <p:cNvSpPr>
                <a:spLocks noChangeArrowheads="1"/>
              </p:cNvSpPr>
              <p:nvPr userDrawn="1"/>
            </p:nvSpPr>
            <p:spPr bwMode="auto">
              <a:xfrm>
                <a:off x="5226" y="4085"/>
                <a:ext cx="62" cy="6"/>
              </a:xfrm>
              <a:prstGeom prst="rect">
                <a:avLst/>
              </a:prstGeom>
              <a:solidFill>
                <a:srgbClr val="DFC793"/>
              </a:solidFill>
              <a:ln w="0">
                <a:noFill/>
                <a:miter lim="800000"/>
                <a:headEnd/>
                <a:tailEnd/>
              </a:ln>
            </p:spPr>
            <p:txBody>
              <a:bodyPr/>
              <a:lstStyle/>
              <a:p>
                <a:pPr>
                  <a:defRPr/>
                </a:pPr>
                <a:endParaRPr lang="en-US" dirty="0"/>
              </a:p>
            </p:txBody>
          </p:sp>
          <p:sp>
            <p:nvSpPr>
              <p:cNvPr id="543288" name="Rectangle 2616"/>
              <p:cNvSpPr>
                <a:spLocks noChangeArrowheads="1"/>
              </p:cNvSpPr>
              <p:nvPr userDrawn="1"/>
            </p:nvSpPr>
            <p:spPr bwMode="auto">
              <a:xfrm>
                <a:off x="5646" y="4085"/>
                <a:ext cx="100" cy="6"/>
              </a:xfrm>
              <a:prstGeom prst="rect">
                <a:avLst/>
              </a:prstGeom>
              <a:solidFill>
                <a:srgbClr val="DFC793"/>
              </a:solidFill>
              <a:ln w="0">
                <a:noFill/>
                <a:miter lim="800000"/>
                <a:headEnd/>
                <a:tailEnd/>
              </a:ln>
            </p:spPr>
            <p:txBody>
              <a:bodyPr/>
              <a:lstStyle/>
              <a:p>
                <a:pPr>
                  <a:defRPr/>
                </a:pPr>
                <a:endParaRPr lang="en-US" dirty="0"/>
              </a:p>
            </p:txBody>
          </p:sp>
          <p:sp>
            <p:nvSpPr>
              <p:cNvPr id="543289" name="Rectangle 2617"/>
              <p:cNvSpPr>
                <a:spLocks noChangeArrowheads="1"/>
              </p:cNvSpPr>
              <p:nvPr userDrawn="1"/>
            </p:nvSpPr>
            <p:spPr bwMode="auto">
              <a:xfrm>
                <a:off x="4683" y="4091"/>
                <a:ext cx="84" cy="5"/>
              </a:xfrm>
              <a:prstGeom prst="rect">
                <a:avLst/>
              </a:prstGeom>
              <a:solidFill>
                <a:srgbClr val="DFC793"/>
              </a:solidFill>
              <a:ln w="0">
                <a:noFill/>
                <a:miter lim="800000"/>
                <a:headEnd/>
                <a:tailEnd/>
              </a:ln>
            </p:spPr>
            <p:txBody>
              <a:bodyPr/>
              <a:lstStyle/>
              <a:p>
                <a:pPr>
                  <a:defRPr/>
                </a:pPr>
                <a:endParaRPr lang="en-US" dirty="0"/>
              </a:p>
            </p:txBody>
          </p:sp>
          <p:sp>
            <p:nvSpPr>
              <p:cNvPr id="543290" name="Rectangle 2618"/>
              <p:cNvSpPr>
                <a:spLocks noChangeArrowheads="1"/>
              </p:cNvSpPr>
              <p:nvPr userDrawn="1"/>
            </p:nvSpPr>
            <p:spPr bwMode="auto">
              <a:xfrm>
                <a:off x="5226" y="4091"/>
                <a:ext cx="62" cy="5"/>
              </a:xfrm>
              <a:prstGeom prst="rect">
                <a:avLst/>
              </a:prstGeom>
              <a:solidFill>
                <a:srgbClr val="DFC793"/>
              </a:solidFill>
              <a:ln w="0">
                <a:noFill/>
                <a:miter lim="800000"/>
                <a:headEnd/>
                <a:tailEnd/>
              </a:ln>
            </p:spPr>
            <p:txBody>
              <a:bodyPr/>
              <a:lstStyle/>
              <a:p>
                <a:pPr>
                  <a:defRPr/>
                </a:pPr>
                <a:endParaRPr lang="en-US" dirty="0"/>
              </a:p>
            </p:txBody>
          </p:sp>
          <p:sp>
            <p:nvSpPr>
              <p:cNvPr id="543291" name="Rectangle 2619"/>
              <p:cNvSpPr>
                <a:spLocks noChangeArrowheads="1"/>
              </p:cNvSpPr>
              <p:nvPr userDrawn="1"/>
            </p:nvSpPr>
            <p:spPr bwMode="auto">
              <a:xfrm>
                <a:off x="5651" y="4091"/>
                <a:ext cx="95" cy="5"/>
              </a:xfrm>
              <a:prstGeom prst="rect">
                <a:avLst/>
              </a:prstGeom>
              <a:solidFill>
                <a:srgbClr val="DFC793"/>
              </a:solidFill>
              <a:ln w="0">
                <a:noFill/>
                <a:miter lim="800000"/>
                <a:headEnd/>
                <a:tailEnd/>
              </a:ln>
            </p:spPr>
            <p:txBody>
              <a:bodyPr/>
              <a:lstStyle/>
              <a:p>
                <a:pPr>
                  <a:defRPr/>
                </a:pPr>
                <a:endParaRPr lang="en-US" dirty="0"/>
              </a:p>
            </p:txBody>
          </p:sp>
        </p:grpSp>
        <p:sp>
          <p:nvSpPr>
            <p:cNvPr id="543292" name="Rectangle 2620"/>
            <p:cNvSpPr>
              <a:spLocks noChangeArrowheads="1"/>
            </p:cNvSpPr>
            <p:nvPr userDrawn="1"/>
          </p:nvSpPr>
          <p:spPr bwMode="auto">
            <a:xfrm>
              <a:off x="4689" y="4096"/>
              <a:ext cx="78" cy="6"/>
            </a:xfrm>
            <a:prstGeom prst="rect">
              <a:avLst/>
            </a:prstGeom>
            <a:solidFill>
              <a:srgbClr val="DFC793"/>
            </a:solidFill>
            <a:ln w="0">
              <a:noFill/>
              <a:miter lim="800000"/>
              <a:headEnd/>
              <a:tailEnd/>
            </a:ln>
          </p:spPr>
          <p:txBody>
            <a:bodyPr/>
            <a:lstStyle/>
            <a:p>
              <a:pPr>
                <a:defRPr/>
              </a:pPr>
              <a:endParaRPr lang="en-US" dirty="0"/>
            </a:p>
          </p:txBody>
        </p:sp>
        <p:sp>
          <p:nvSpPr>
            <p:cNvPr id="543293" name="Rectangle 2621"/>
            <p:cNvSpPr>
              <a:spLocks noChangeArrowheads="1"/>
            </p:cNvSpPr>
            <p:nvPr userDrawn="1"/>
          </p:nvSpPr>
          <p:spPr bwMode="auto">
            <a:xfrm>
              <a:off x="5226" y="4096"/>
              <a:ext cx="62" cy="6"/>
            </a:xfrm>
            <a:prstGeom prst="rect">
              <a:avLst/>
            </a:prstGeom>
            <a:solidFill>
              <a:srgbClr val="DFC793"/>
            </a:solidFill>
            <a:ln w="0">
              <a:noFill/>
              <a:miter lim="800000"/>
              <a:headEnd/>
              <a:tailEnd/>
            </a:ln>
          </p:spPr>
          <p:txBody>
            <a:bodyPr/>
            <a:lstStyle/>
            <a:p>
              <a:pPr>
                <a:defRPr/>
              </a:pPr>
              <a:endParaRPr lang="en-US" dirty="0"/>
            </a:p>
          </p:txBody>
        </p:sp>
        <p:sp>
          <p:nvSpPr>
            <p:cNvPr id="543294" name="Rectangle 2622"/>
            <p:cNvSpPr>
              <a:spLocks noChangeArrowheads="1"/>
            </p:cNvSpPr>
            <p:nvPr userDrawn="1"/>
          </p:nvSpPr>
          <p:spPr bwMode="auto">
            <a:xfrm>
              <a:off x="5651" y="4096"/>
              <a:ext cx="95" cy="6"/>
            </a:xfrm>
            <a:prstGeom prst="rect">
              <a:avLst/>
            </a:prstGeom>
            <a:solidFill>
              <a:srgbClr val="DFC793"/>
            </a:solidFill>
            <a:ln w="0">
              <a:noFill/>
              <a:miter lim="800000"/>
              <a:headEnd/>
              <a:tailEnd/>
            </a:ln>
          </p:spPr>
          <p:txBody>
            <a:bodyPr/>
            <a:lstStyle/>
            <a:p>
              <a:pPr>
                <a:defRPr/>
              </a:pPr>
              <a:endParaRPr lang="en-US" dirty="0"/>
            </a:p>
          </p:txBody>
        </p:sp>
        <p:sp>
          <p:nvSpPr>
            <p:cNvPr id="543295" name="Rectangle 2623"/>
            <p:cNvSpPr>
              <a:spLocks noChangeArrowheads="1"/>
            </p:cNvSpPr>
            <p:nvPr userDrawn="1"/>
          </p:nvSpPr>
          <p:spPr bwMode="auto">
            <a:xfrm>
              <a:off x="4694" y="4102"/>
              <a:ext cx="79" cy="5"/>
            </a:xfrm>
            <a:prstGeom prst="rect">
              <a:avLst/>
            </a:prstGeom>
            <a:solidFill>
              <a:srgbClr val="DFC793"/>
            </a:solidFill>
            <a:ln w="0">
              <a:noFill/>
              <a:miter lim="800000"/>
              <a:headEnd/>
              <a:tailEnd/>
            </a:ln>
          </p:spPr>
          <p:txBody>
            <a:bodyPr/>
            <a:lstStyle/>
            <a:p>
              <a:pPr>
                <a:defRPr/>
              </a:pPr>
              <a:endParaRPr lang="en-US" dirty="0"/>
            </a:p>
          </p:txBody>
        </p:sp>
        <p:sp>
          <p:nvSpPr>
            <p:cNvPr id="543296" name="Rectangle 2624"/>
            <p:cNvSpPr>
              <a:spLocks noChangeArrowheads="1"/>
            </p:cNvSpPr>
            <p:nvPr userDrawn="1"/>
          </p:nvSpPr>
          <p:spPr bwMode="auto">
            <a:xfrm>
              <a:off x="5226" y="4102"/>
              <a:ext cx="62" cy="5"/>
            </a:xfrm>
            <a:prstGeom prst="rect">
              <a:avLst/>
            </a:prstGeom>
            <a:solidFill>
              <a:srgbClr val="DFC793"/>
            </a:solidFill>
            <a:ln w="0">
              <a:noFill/>
              <a:miter lim="800000"/>
              <a:headEnd/>
              <a:tailEnd/>
            </a:ln>
          </p:spPr>
          <p:txBody>
            <a:bodyPr/>
            <a:lstStyle/>
            <a:p>
              <a:pPr>
                <a:defRPr/>
              </a:pPr>
              <a:endParaRPr lang="en-US" dirty="0"/>
            </a:p>
          </p:txBody>
        </p:sp>
        <p:sp>
          <p:nvSpPr>
            <p:cNvPr id="543297" name="Rectangle 2625"/>
            <p:cNvSpPr>
              <a:spLocks noChangeArrowheads="1"/>
            </p:cNvSpPr>
            <p:nvPr userDrawn="1"/>
          </p:nvSpPr>
          <p:spPr bwMode="auto">
            <a:xfrm>
              <a:off x="5657" y="4102"/>
              <a:ext cx="89" cy="5"/>
            </a:xfrm>
            <a:prstGeom prst="rect">
              <a:avLst/>
            </a:prstGeom>
            <a:solidFill>
              <a:srgbClr val="DFC793"/>
            </a:solidFill>
            <a:ln w="0">
              <a:noFill/>
              <a:miter lim="800000"/>
              <a:headEnd/>
              <a:tailEnd/>
            </a:ln>
          </p:spPr>
          <p:txBody>
            <a:bodyPr/>
            <a:lstStyle/>
            <a:p>
              <a:pPr>
                <a:defRPr/>
              </a:pPr>
              <a:endParaRPr lang="en-US" dirty="0"/>
            </a:p>
          </p:txBody>
        </p:sp>
        <p:sp>
          <p:nvSpPr>
            <p:cNvPr id="543298" name="Rectangle 2626"/>
            <p:cNvSpPr>
              <a:spLocks noChangeArrowheads="1"/>
            </p:cNvSpPr>
            <p:nvPr userDrawn="1"/>
          </p:nvSpPr>
          <p:spPr bwMode="auto">
            <a:xfrm>
              <a:off x="4700" y="4107"/>
              <a:ext cx="73" cy="6"/>
            </a:xfrm>
            <a:prstGeom prst="rect">
              <a:avLst/>
            </a:prstGeom>
            <a:solidFill>
              <a:srgbClr val="DFC793"/>
            </a:solidFill>
            <a:ln w="0">
              <a:noFill/>
              <a:miter lim="800000"/>
              <a:headEnd/>
              <a:tailEnd/>
            </a:ln>
          </p:spPr>
          <p:txBody>
            <a:bodyPr/>
            <a:lstStyle/>
            <a:p>
              <a:pPr>
                <a:defRPr/>
              </a:pPr>
              <a:endParaRPr lang="en-US" dirty="0"/>
            </a:p>
          </p:txBody>
        </p:sp>
        <p:sp>
          <p:nvSpPr>
            <p:cNvPr id="543299" name="Rectangle 2627"/>
            <p:cNvSpPr>
              <a:spLocks noChangeArrowheads="1"/>
            </p:cNvSpPr>
            <p:nvPr userDrawn="1"/>
          </p:nvSpPr>
          <p:spPr bwMode="auto">
            <a:xfrm>
              <a:off x="5226" y="4107"/>
              <a:ext cx="62" cy="6"/>
            </a:xfrm>
            <a:prstGeom prst="rect">
              <a:avLst/>
            </a:prstGeom>
            <a:solidFill>
              <a:srgbClr val="DFC793"/>
            </a:solidFill>
            <a:ln w="0">
              <a:noFill/>
              <a:miter lim="800000"/>
              <a:headEnd/>
              <a:tailEnd/>
            </a:ln>
          </p:spPr>
          <p:txBody>
            <a:bodyPr/>
            <a:lstStyle/>
            <a:p>
              <a:pPr>
                <a:defRPr/>
              </a:pPr>
              <a:endParaRPr lang="en-US" dirty="0"/>
            </a:p>
          </p:txBody>
        </p:sp>
        <p:sp>
          <p:nvSpPr>
            <p:cNvPr id="543300" name="Rectangle 2628"/>
            <p:cNvSpPr>
              <a:spLocks noChangeArrowheads="1"/>
            </p:cNvSpPr>
            <p:nvPr userDrawn="1"/>
          </p:nvSpPr>
          <p:spPr bwMode="auto">
            <a:xfrm>
              <a:off x="5657" y="4107"/>
              <a:ext cx="89" cy="6"/>
            </a:xfrm>
            <a:prstGeom prst="rect">
              <a:avLst/>
            </a:prstGeom>
            <a:solidFill>
              <a:srgbClr val="DFC793"/>
            </a:solidFill>
            <a:ln w="0">
              <a:noFill/>
              <a:miter lim="800000"/>
              <a:headEnd/>
              <a:tailEnd/>
            </a:ln>
          </p:spPr>
          <p:txBody>
            <a:bodyPr/>
            <a:lstStyle/>
            <a:p>
              <a:pPr>
                <a:defRPr/>
              </a:pPr>
              <a:endParaRPr lang="en-US" dirty="0"/>
            </a:p>
          </p:txBody>
        </p:sp>
        <p:sp>
          <p:nvSpPr>
            <p:cNvPr id="543301" name="Rectangle 2629"/>
            <p:cNvSpPr>
              <a:spLocks noChangeArrowheads="1"/>
            </p:cNvSpPr>
            <p:nvPr userDrawn="1"/>
          </p:nvSpPr>
          <p:spPr bwMode="auto">
            <a:xfrm>
              <a:off x="4706" y="4113"/>
              <a:ext cx="67" cy="6"/>
            </a:xfrm>
            <a:prstGeom prst="rect">
              <a:avLst/>
            </a:prstGeom>
            <a:solidFill>
              <a:srgbClr val="DFC793"/>
            </a:solidFill>
            <a:ln w="0">
              <a:noFill/>
              <a:miter lim="800000"/>
              <a:headEnd/>
              <a:tailEnd/>
            </a:ln>
          </p:spPr>
          <p:txBody>
            <a:bodyPr/>
            <a:lstStyle/>
            <a:p>
              <a:pPr>
                <a:defRPr/>
              </a:pPr>
              <a:endParaRPr lang="en-US" dirty="0"/>
            </a:p>
          </p:txBody>
        </p:sp>
        <p:sp>
          <p:nvSpPr>
            <p:cNvPr id="543302" name="Rectangle 2630"/>
            <p:cNvSpPr>
              <a:spLocks noChangeArrowheads="1"/>
            </p:cNvSpPr>
            <p:nvPr userDrawn="1"/>
          </p:nvSpPr>
          <p:spPr bwMode="auto">
            <a:xfrm>
              <a:off x="5220" y="4113"/>
              <a:ext cx="68" cy="6"/>
            </a:xfrm>
            <a:prstGeom prst="rect">
              <a:avLst/>
            </a:prstGeom>
            <a:solidFill>
              <a:srgbClr val="DFC793"/>
            </a:solidFill>
            <a:ln w="0">
              <a:noFill/>
              <a:miter lim="800000"/>
              <a:headEnd/>
              <a:tailEnd/>
            </a:ln>
          </p:spPr>
          <p:txBody>
            <a:bodyPr/>
            <a:lstStyle/>
            <a:p>
              <a:pPr>
                <a:defRPr/>
              </a:pPr>
              <a:endParaRPr lang="en-US" dirty="0"/>
            </a:p>
          </p:txBody>
        </p:sp>
        <p:sp>
          <p:nvSpPr>
            <p:cNvPr id="543303" name="Rectangle 2631"/>
            <p:cNvSpPr>
              <a:spLocks noChangeArrowheads="1"/>
            </p:cNvSpPr>
            <p:nvPr userDrawn="1"/>
          </p:nvSpPr>
          <p:spPr bwMode="auto">
            <a:xfrm>
              <a:off x="5657" y="4113"/>
              <a:ext cx="89" cy="6"/>
            </a:xfrm>
            <a:prstGeom prst="rect">
              <a:avLst/>
            </a:prstGeom>
            <a:solidFill>
              <a:srgbClr val="DFC793"/>
            </a:solidFill>
            <a:ln w="0">
              <a:noFill/>
              <a:miter lim="800000"/>
              <a:headEnd/>
              <a:tailEnd/>
            </a:ln>
          </p:spPr>
          <p:txBody>
            <a:bodyPr/>
            <a:lstStyle/>
            <a:p>
              <a:pPr>
                <a:defRPr/>
              </a:pPr>
              <a:endParaRPr lang="en-US" dirty="0"/>
            </a:p>
          </p:txBody>
        </p:sp>
        <p:sp>
          <p:nvSpPr>
            <p:cNvPr id="543304" name="Rectangle 2632"/>
            <p:cNvSpPr>
              <a:spLocks noChangeArrowheads="1"/>
            </p:cNvSpPr>
            <p:nvPr userDrawn="1"/>
          </p:nvSpPr>
          <p:spPr bwMode="auto">
            <a:xfrm>
              <a:off x="4711" y="4119"/>
              <a:ext cx="62" cy="5"/>
            </a:xfrm>
            <a:prstGeom prst="rect">
              <a:avLst/>
            </a:prstGeom>
            <a:solidFill>
              <a:srgbClr val="DFC793"/>
            </a:solidFill>
            <a:ln w="0">
              <a:noFill/>
              <a:miter lim="800000"/>
              <a:headEnd/>
              <a:tailEnd/>
            </a:ln>
          </p:spPr>
          <p:txBody>
            <a:bodyPr/>
            <a:lstStyle/>
            <a:p>
              <a:pPr>
                <a:defRPr/>
              </a:pPr>
              <a:endParaRPr lang="en-US" dirty="0"/>
            </a:p>
          </p:txBody>
        </p:sp>
        <p:sp>
          <p:nvSpPr>
            <p:cNvPr id="543305" name="Rectangle 2633"/>
            <p:cNvSpPr>
              <a:spLocks noChangeArrowheads="1"/>
            </p:cNvSpPr>
            <p:nvPr userDrawn="1"/>
          </p:nvSpPr>
          <p:spPr bwMode="auto">
            <a:xfrm>
              <a:off x="5220" y="4119"/>
              <a:ext cx="68" cy="5"/>
            </a:xfrm>
            <a:prstGeom prst="rect">
              <a:avLst/>
            </a:prstGeom>
            <a:solidFill>
              <a:srgbClr val="DFC793"/>
            </a:solidFill>
            <a:ln w="0">
              <a:noFill/>
              <a:miter lim="800000"/>
              <a:headEnd/>
              <a:tailEnd/>
            </a:ln>
          </p:spPr>
          <p:txBody>
            <a:bodyPr/>
            <a:lstStyle/>
            <a:p>
              <a:pPr>
                <a:defRPr/>
              </a:pPr>
              <a:endParaRPr lang="en-US" dirty="0"/>
            </a:p>
          </p:txBody>
        </p:sp>
        <p:sp>
          <p:nvSpPr>
            <p:cNvPr id="543306" name="Rectangle 2634"/>
            <p:cNvSpPr>
              <a:spLocks noChangeArrowheads="1"/>
            </p:cNvSpPr>
            <p:nvPr userDrawn="1"/>
          </p:nvSpPr>
          <p:spPr bwMode="auto">
            <a:xfrm>
              <a:off x="5663" y="4119"/>
              <a:ext cx="83" cy="5"/>
            </a:xfrm>
            <a:prstGeom prst="rect">
              <a:avLst/>
            </a:prstGeom>
            <a:solidFill>
              <a:srgbClr val="DFC793"/>
            </a:solidFill>
            <a:ln w="0">
              <a:noFill/>
              <a:miter lim="800000"/>
              <a:headEnd/>
              <a:tailEnd/>
            </a:ln>
          </p:spPr>
          <p:txBody>
            <a:bodyPr/>
            <a:lstStyle/>
            <a:p>
              <a:pPr>
                <a:defRPr/>
              </a:pPr>
              <a:endParaRPr lang="en-US" dirty="0"/>
            </a:p>
          </p:txBody>
        </p:sp>
        <p:sp>
          <p:nvSpPr>
            <p:cNvPr id="543307" name="Rectangle 2635"/>
            <p:cNvSpPr>
              <a:spLocks noChangeArrowheads="1"/>
            </p:cNvSpPr>
            <p:nvPr userDrawn="1"/>
          </p:nvSpPr>
          <p:spPr bwMode="auto">
            <a:xfrm>
              <a:off x="4717" y="4124"/>
              <a:ext cx="61" cy="6"/>
            </a:xfrm>
            <a:prstGeom prst="rect">
              <a:avLst/>
            </a:prstGeom>
            <a:solidFill>
              <a:srgbClr val="DFC793"/>
            </a:solidFill>
            <a:ln w="0">
              <a:noFill/>
              <a:miter lim="800000"/>
              <a:headEnd/>
              <a:tailEnd/>
            </a:ln>
          </p:spPr>
          <p:txBody>
            <a:bodyPr/>
            <a:lstStyle/>
            <a:p>
              <a:pPr>
                <a:defRPr/>
              </a:pPr>
              <a:endParaRPr lang="en-US" dirty="0"/>
            </a:p>
          </p:txBody>
        </p:sp>
        <p:sp>
          <p:nvSpPr>
            <p:cNvPr id="543308" name="Rectangle 2636"/>
            <p:cNvSpPr>
              <a:spLocks noChangeArrowheads="1"/>
            </p:cNvSpPr>
            <p:nvPr userDrawn="1"/>
          </p:nvSpPr>
          <p:spPr bwMode="auto">
            <a:xfrm>
              <a:off x="5220" y="4124"/>
              <a:ext cx="68" cy="6"/>
            </a:xfrm>
            <a:prstGeom prst="rect">
              <a:avLst/>
            </a:prstGeom>
            <a:solidFill>
              <a:srgbClr val="DFC793"/>
            </a:solidFill>
            <a:ln w="0">
              <a:noFill/>
              <a:miter lim="800000"/>
              <a:headEnd/>
              <a:tailEnd/>
            </a:ln>
          </p:spPr>
          <p:txBody>
            <a:bodyPr/>
            <a:lstStyle/>
            <a:p>
              <a:pPr>
                <a:defRPr/>
              </a:pPr>
              <a:endParaRPr lang="en-US" dirty="0"/>
            </a:p>
          </p:txBody>
        </p:sp>
        <p:sp>
          <p:nvSpPr>
            <p:cNvPr id="543309" name="Rectangle 2637"/>
            <p:cNvSpPr>
              <a:spLocks noChangeArrowheads="1"/>
            </p:cNvSpPr>
            <p:nvPr userDrawn="1"/>
          </p:nvSpPr>
          <p:spPr bwMode="auto">
            <a:xfrm>
              <a:off x="5663" y="4124"/>
              <a:ext cx="83" cy="6"/>
            </a:xfrm>
            <a:prstGeom prst="rect">
              <a:avLst/>
            </a:prstGeom>
            <a:solidFill>
              <a:srgbClr val="DFC793"/>
            </a:solidFill>
            <a:ln w="0">
              <a:noFill/>
              <a:miter lim="800000"/>
              <a:headEnd/>
              <a:tailEnd/>
            </a:ln>
          </p:spPr>
          <p:txBody>
            <a:bodyPr/>
            <a:lstStyle/>
            <a:p>
              <a:pPr>
                <a:defRPr/>
              </a:pPr>
              <a:endParaRPr lang="en-US" dirty="0"/>
            </a:p>
          </p:txBody>
        </p:sp>
        <p:sp>
          <p:nvSpPr>
            <p:cNvPr id="543310" name="Rectangle 2638"/>
            <p:cNvSpPr>
              <a:spLocks noChangeArrowheads="1"/>
            </p:cNvSpPr>
            <p:nvPr userDrawn="1"/>
          </p:nvSpPr>
          <p:spPr bwMode="auto">
            <a:xfrm>
              <a:off x="4722" y="4130"/>
              <a:ext cx="62" cy="5"/>
            </a:xfrm>
            <a:prstGeom prst="rect">
              <a:avLst/>
            </a:prstGeom>
            <a:solidFill>
              <a:srgbClr val="DFC793"/>
            </a:solidFill>
            <a:ln w="0">
              <a:noFill/>
              <a:miter lim="800000"/>
              <a:headEnd/>
              <a:tailEnd/>
            </a:ln>
          </p:spPr>
          <p:txBody>
            <a:bodyPr/>
            <a:lstStyle/>
            <a:p>
              <a:pPr>
                <a:defRPr/>
              </a:pPr>
              <a:endParaRPr lang="en-US" dirty="0"/>
            </a:p>
          </p:txBody>
        </p:sp>
        <p:sp>
          <p:nvSpPr>
            <p:cNvPr id="543311" name="Rectangle 2639"/>
            <p:cNvSpPr>
              <a:spLocks noChangeArrowheads="1"/>
            </p:cNvSpPr>
            <p:nvPr userDrawn="1"/>
          </p:nvSpPr>
          <p:spPr bwMode="auto">
            <a:xfrm>
              <a:off x="5220" y="4130"/>
              <a:ext cx="68" cy="5"/>
            </a:xfrm>
            <a:prstGeom prst="rect">
              <a:avLst/>
            </a:prstGeom>
            <a:solidFill>
              <a:srgbClr val="DFC793"/>
            </a:solidFill>
            <a:ln w="0">
              <a:noFill/>
              <a:miter lim="800000"/>
              <a:headEnd/>
              <a:tailEnd/>
            </a:ln>
          </p:spPr>
          <p:txBody>
            <a:bodyPr/>
            <a:lstStyle/>
            <a:p>
              <a:pPr>
                <a:defRPr/>
              </a:pPr>
              <a:endParaRPr lang="en-US" dirty="0"/>
            </a:p>
          </p:txBody>
        </p:sp>
        <p:sp>
          <p:nvSpPr>
            <p:cNvPr id="543312" name="Rectangle 2640"/>
            <p:cNvSpPr>
              <a:spLocks noChangeArrowheads="1"/>
            </p:cNvSpPr>
            <p:nvPr userDrawn="1"/>
          </p:nvSpPr>
          <p:spPr bwMode="auto">
            <a:xfrm>
              <a:off x="5668" y="4130"/>
              <a:ext cx="78" cy="5"/>
            </a:xfrm>
            <a:prstGeom prst="rect">
              <a:avLst/>
            </a:prstGeom>
            <a:solidFill>
              <a:srgbClr val="DFC793"/>
            </a:solidFill>
            <a:ln w="0">
              <a:noFill/>
              <a:miter lim="800000"/>
              <a:headEnd/>
              <a:tailEnd/>
            </a:ln>
          </p:spPr>
          <p:txBody>
            <a:bodyPr/>
            <a:lstStyle/>
            <a:p>
              <a:pPr>
                <a:defRPr/>
              </a:pPr>
              <a:endParaRPr lang="en-US" dirty="0"/>
            </a:p>
          </p:txBody>
        </p:sp>
        <p:sp>
          <p:nvSpPr>
            <p:cNvPr id="543313" name="Rectangle 2641"/>
            <p:cNvSpPr>
              <a:spLocks noChangeArrowheads="1"/>
            </p:cNvSpPr>
            <p:nvPr userDrawn="1"/>
          </p:nvSpPr>
          <p:spPr bwMode="auto">
            <a:xfrm>
              <a:off x="4728" y="4135"/>
              <a:ext cx="62" cy="6"/>
            </a:xfrm>
            <a:prstGeom prst="rect">
              <a:avLst/>
            </a:prstGeom>
            <a:solidFill>
              <a:srgbClr val="DFC793"/>
            </a:solidFill>
            <a:ln w="0">
              <a:noFill/>
              <a:miter lim="800000"/>
              <a:headEnd/>
              <a:tailEnd/>
            </a:ln>
          </p:spPr>
          <p:txBody>
            <a:bodyPr/>
            <a:lstStyle/>
            <a:p>
              <a:pPr>
                <a:defRPr/>
              </a:pPr>
              <a:endParaRPr lang="en-US" dirty="0"/>
            </a:p>
          </p:txBody>
        </p:sp>
        <p:sp>
          <p:nvSpPr>
            <p:cNvPr id="543314" name="Rectangle 2642"/>
            <p:cNvSpPr>
              <a:spLocks noChangeArrowheads="1"/>
            </p:cNvSpPr>
            <p:nvPr userDrawn="1"/>
          </p:nvSpPr>
          <p:spPr bwMode="auto">
            <a:xfrm>
              <a:off x="5220" y="4135"/>
              <a:ext cx="68" cy="6"/>
            </a:xfrm>
            <a:prstGeom prst="rect">
              <a:avLst/>
            </a:prstGeom>
            <a:solidFill>
              <a:srgbClr val="DFC793"/>
            </a:solidFill>
            <a:ln w="0">
              <a:noFill/>
              <a:miter lim="800000"/>
              <a:headEnd/>
              <a:tailEnd/>
            </a:ln>
          </p:spPr>
          <p:txBody>
            <a:bodyPr/>
            <a:lstStyle/>
            <a:p>
              <a:pPr>
                <a:defRPr/>
              </a:pPr>
              <a:endParaRPr lang="en-US" dirty="0"/>
            </a:p>
          </p:txBody>
        </p:sp>
        <p:sp>
          <p:nvSpPr>
            <p:cNvPr id="543315" name="Rectangle 2643"/>
            <p:cNvSpPr>
              <a:spLocks noChangeArrowheads="1"/>
            </p:cNvSpPr>
            <p:nvPr userDrawn="1"/>
          </p:nvSpPr>
          <p:spPr bwMode="auto">
            <a:xfrm>
              <a:off x="5668" y="4135"/>
              <a:ext cx="78" cy="6"/>
            </a:xfrm>
            <a:prstGeom prst="rect">
              <a:avLst/>
            </a:prstGeom>
            <a:solidFill>
              <a:srgbClr val="DFC793"/>
            </a:solidFill>
            <a:ln w="0">
              <a:noFill/>
              <a:miter lim="800000"/>
              <a:headEnd/>
              <a:tailEnd/>
            </a:ln>
          </p:spPr>
          <p:txBody>
            <a:bodyPr/>
            <a:lstStyle/>
            <a:p>
              <a:pPr>
                <a:defRPr/>
              </a:pPr>
              <a:endParaRPr lang="en-US" dirty="0"/>
            </a:p>
          </p:txBody>
        </p:sp>
        <p:sp>
          <p:nvSpPr>
            <p:cNvPr id="543316" name="Rectangle 2644"/>
            <p:cNvSpPr>
              <a:spLocks noChangeArrowheads="1"/>
            </p:cNvSpPr>
            <p:nvPr userDrawn="1"/>
          </p:nvSpPr>
          <p:spPr bwMode="auto">
            <a:xfrm>
              <a:off x="4734" y="4141"/>
              <a:ext cx="56" cy="6"/>
            </a:xfrm>
            <a:prstGeom prst="rect">
              <a:avLst/>
            </a:prstGeom>
            <a:solidFill>
              <a:srgbClr val="DFC793"/>
            </a:solidFill>
            <a:ln w="0">
              <a:noFill/>
              <a:miter lim="800000"/>
              <a:headEnd/>
              <a:tailEnd/>
            </a:ln>
          </p:spPr>
          <p:txBody>
            <a:bodyPr/>
            <a:lstStyle/>
            <a:p>
              <a:pPr>
                <a:defRPr/>
              </a:pPr>
              <a:endParaRPr lang="en-US" dirty="0"/>
            </a:p>
          </p:txBody>
        </p:sp>
        <p:sp>
          <p:nvSpPr>
            <p:cNvPr id="543317" name="Rectangle 2645"/>
            <p:cNvSpPr>
              <a:spLocks noChangeArrowheads="1"/>
            </p:cNvSpPr>
            <p:nvPr userDrawn="1"/>
          </p:nvSpPr>
          <p:spPr bwMode="auto">
            <a:xfrm>
              <a:off x="5220" y="4141"/>
              <a:ext cx="68" cy="6"/>
            </a:xfrm>
            <a:prstGeom prst="rect">
              <a:avLst/>
            </a:prstGeom>
            <a:solidFill>
              <a:srgbClr val="DFC793"/>
            </a:solidFill>
            <a:ln w="0">
              <a:noFill/>
              <a:miter lim="800000"/>
              <a:headEnd/>
              <a:tailEnd/>
            </a:ln>
          </p:spPr>
          <p:txBody>
            <a:bodyPr/>
            <a:lstStyle/>
            <a:p>
              <a:pPr>
                <a:defRPr/>
              </a:pPr>
              <a:endParaRPr lang="en-US" dirty="0"/>
            </a:p>
          </p:txBody>
        </p:sp>
        <p:sp>
          <p:nvSpPr>
            <p:cNvPr id="543318" name="Rectangle 2646"/>
            <p:cNvSpPr>
              <a:spLocks noChangeArrowheads="1"/>
            </p:cNvSpPr>
            <p:nvPr userDrawn="1"/>
          </p:nvSpPr>
          <p:spPr bwMode="auto">
            <a:xfrm>
              <a:off x="5668" y="4141"/>
              <a:ext cx="78" cy="6"/>
            </a:xfrm>
            <a:prstGeom prst="rect">
              <a:avLst/>
            </a:prstGeom>
            <a:solidFill>
              <a:srgbClr val="DFC793"/>
            </a:solidFill>
            <a:ln w="0">
              <a:noFill/>
              <a:miter lim="800000"/>
              <a:headEnd/>
              <a:tailEnd/>
            </a:ln>
          </p:spPr>
          <p:txBody>
            <a:bodyPr/>
            <a:lstStyle/>
            <a:p>
              <a:pPr>
                <a:defRPr/>
              </a:pPr>
              <a:endParaRPr lang="en-US" dirty="0"/>
            </a:p>
          </p:txBody>
        </p:sp>
        <p:sp>
          <p:nvSpPr>
            <p:cNvPr id="543319" name="Rectangle 2647"/>
            <p:cNvSpPr>
              <a:spLocks noChangeArrowheads="1"/>
            </p:cNvSpPr>
            <p:nvPr userDrawn="1"/>
          </p:nvSpPr>
          <p:spPr bwMode="auto">
            <a:xfrm>
              <a:off x="4739" y="4147"/>
              <a:ext cx="56" cy="5"/>
            </a:xfrm>
            <a:prstGeom prst="rect">
              <a:avLst/>
            </a:prstGeom>
            <a:solidFill>
              <a:srgbClr val="DFC793"/>
            </a:solidFill>
            <a:ln w="0">
              <a:noFill/>
              <a:miter lim="800000"/>
              <a:headEnd/>
              <a:tailEnd/>
            </a:ln>
          </p:spPr>
          <p:txBody>
            <a:bodyPr/>
            <a:lstStyle/>
            <a:p>
              <a:pPr>
                <a:defRPr/>
              </a:pPr>
              <a:endParaRPr lang="en-US" dirty="0"/>
            </a:p>
          </p:txBody>
        </p:sp>
        <p:sp>
          <p:nvSpPr>
            <p:cNvPr id="543320" name="Rectangle 2648"/>
            <p:cNvSpPr>
              <a:spLocks noChangeArrowheads="1"/>
            </p:cNvSpPr>
            <p:nvPr userDrawn="1"/>
          </p:nvSpPr>
          <p:spPr bwMode="auto">
            <a:xfrm>
              <a:off x="5215" y="4147"/>
              <a:ext cx="73" cy="5"/>
            </a:xfrm>
            <a:prstGeom prst="rect">
              <a:avLst/>
            </a:prstGeom>
            <a:solidFill>
              <a:srgbClr val="DFC793"/>
            </a:solidFill>
            <a:ln w="0">
              <a:noFill/>
              <a:miter lim="800000"/>
              <a:headEnd/>
              <a:tailEnd/>
            </a:ln>
          </p:spPr>
          <p:txBody>
            <a:bodyPr/>
            <a:lstStyle/>
            <a:p>
              <a:pPr>
                <a:defRPr/>
              </a:pPr>
              <a:endParaRPr lang="en-US" dirty="0"/>
            </a:p>
          </p:txBody>
        </p:sp>
        <p:sp>
          <p:nvSpPr>
            <p:cNvPr id="543321" name="Rectangle 2649"/>
            <p:cNvSpPr>
              <a:spLocks noChangeArrowheads="1"/>
            </p:cNvSpPr>
            <p:nvPr userDrawn="1"/>
          </p:nvSpPr>
          <p:spPr bwMode="auto">
            <a:xfrm>
              <a:off x="5674" y="4147"/>
              <a:ext cx="72" cy="5"/>
            </a:xfrm>
            <a:prstGeom prst="rect">
              <a:avLst/>
            </a:prstGeom>
            <a:solidFill>
              <a:srgbClr val="DFC793"/>
            </a:solidFill>
            <a:ln w="0">
              <a:noFill/>
              <a:miter lim="800000"/>
              <a:headEnd/>
              <a:tailEnd/>
            </a:ln>
          </p:spPr>
          <p:txBody>
            <a:bodyPr/>
            <a:lstStyle/>
            <a:p>
              <a:pPr>
                <a:defRPr/>
              </a:pPr>
              <a:endParaRPr lang="en-US" dirty="0"/>
            </a:p>
          </p:txBody>
        </p:sp>
        <p:sp>
          <p:nvSpPr>
            <p:cNvPr id="543322" name="Rectangle 2650"/>
            <p:cNvSpPr>
              <a:spLocks noChangeArrowheads="1"/>
            </p:cNvSpPr>
            <p:nvPr userDrawn="1"/>
          </p:nvSpPr>
          <p:spPr bwMode="auto">
            <a:xfrm>
              <a:off x="4745" y="4152"/>
              <a:ext cx="56" cy="6"/>
            </a:xfrm>
            <a:prstGeom prst="rect">
              <a:avLst/>
            </a:prstGeom>
            <a:solidFill>
              <a:srgbClr val="DFC793"/>
            </a:solidFill>
            <a:ln w="0">
              <a:noFill/>
              <a:miter lim="800000"/>
              <a:headEnd/>
              <a:tailEnd/>
            </a:ln>
          </p:spPr>
          <p:txBody>
            <a:bodyPr/>
            <a:lstStyle/>
            <a:p>
              <a:pPr>
                <a:defRPr/>
              </a:pPr>
              <a:endParaRPr lang="en-US" dirty="0"/>
            </a:p>
          </p:txBody>
        </p:sp>
        <p:sp>
          <p:nvSpPr>
            <p:cNvPr id="543323" name="Rectangle 2651"/>
            <p:cNvSpPr>
              <a:spLocks noChangeArrowheads="1"/>
            </p:cNvSpPr>
            <p:nvPr userDrawn="1"/>
          </p:nvSpPr>
          <p:spPr bwMode="auto">
            <a:xfrm>
              <a:off x="5215" y="4152"/>
              <a:ext cx="78" cy="6"/>
            </a:xfrm>
            <a:prstGeom prst="rect">
              <a:avLst/>
            </a:prstGeom>
            <a:solidFill>
              <a:srgbClr val="DFC793"/>
            </a:solidFill>
            <a:ln w="0">
              <a:noFill/>
              <a:miter lim="800000"/>
              <a:headEnd/>
              <a:tailEnd/>
            </a:ln>
          </p:spPr>
          <p:txBody>
            <a:bodyPr/>
            <a:lstStyle/>
            <a:p>
              <a:pPr>
                <a:defRPr/>
              </a:pPr>
              <a:endParaRPr lang="en-US" dirty="0"/>
            </a:p>
          </p:txBody>
        </p:sp>
        <p:sp>
          <p:nvSpPr>
            <p:cNvPr id="543324" name="Rectangle 2652"/>
            <p:cNvSpPr>
              <a:spLocks noChangeArrowheads="1"/>
            </p:cNvSpPr>
            <p:nvPr userDrawn="1"/>
          </p:nvSpPr>
          <p:spPr bwMode="auto">
            <a:xfrm>
              <a:off x="5674" y="4152"/>
              <a:ext cx="72" cy="6"/>
            </a:xfrm>
            <a:prstGeom prst="rect">
              <a:avLst/>
            </a:prstGeom>
            <a:solidFill>
              <a:srgbClr val="DFC793"/>
            </a:solidFill>
            <a:ln w="0">
              <a:noFill/>
              <a:miter lim="800000"/>
              <a:headEnd/>
              <a:tailEnd/>
            </a:ln>
          </p:spPr>
          <p:txBody>
            <a:bodyPr/>
            <a:lstStyle/>
            <a:p>
              <a:pPr>
                <a:defRPr/>
              </a:pPr>
              <a:endParaRPr lang="en-US" dirty="0"/>
            </a:p>
          </p:txBody>
        </p:sp>
        <p:sp>
          <p:nvSpPr>
            <p:cNvPr id="543325" name="Rectangle 2653"/>
            <p:cNvSpPr>
              <a:spLocks noChangeArrowheads="1"/>
            </p:cNvSpPr>
            <p:nvPr userDrawn="1"/>
          </p:nvSpPr>
          <p:spPr bwMode="auto">
            <a:xfrm>
              <a:off x="4750" y="4158"/>
              <a:ext cx="56" cy="5"/>
            </a:xfrm>
            <a:prstGeom prst="rect">
              <a:avLst/>
            </a:prstGeom>
            <a:solidFill>
              <a:srgbClr val="DFC793"/>
            </a:solidFill>
            <a:ln w="0">
              <a:noFill/>
              <a:miter lim="800000"/>
              <a:headEnd/>
              <a:tailEnd/>
            </a:ln>
          </p:spPr>
          <p:txBody>
            <a:bodyPr/>
            <a:lstStyle/>
            <a:p>
              <a:pPr>
                <a:defRPr/>
              </a:pPr>
              <a:endParaRPr lang="en-US" dirty="0"/>
            </a:p>
          </p:txBody>
        </p:sp>
        <p:sp>
          <p:nvSpPr>
            <p:cNvPr id="543326" name="Rectangle 2654"/>
            <p:cNvSpPr>
              <a:spLocks noChangeArrowheads="1"/>
            </p:cNvSpPr>
            <p:nvPr userDrawn="1"/>
          </p:nvSpPr>
          <p:spPr bwMode="auto">
            <a:xfrm>
              <a:off x="5215" y="4158"/>
              <a:ext cx="78" cy="5"/>
            </a:xfrm>
            <a:prstGeom prst="rect">
              <a:avLst/>
            </a:prstGeom>
            <a:solidFill>
              <a:srgbClr val="DFC793"/>
            </a:solidFill>
            <a:ln w="0">
              <a:noFill/>
              <a:miter lim="800000"/>
              <a:headEnd/>
              <a:tailEnd/>
            </a:ln>
          </p:spPr>
          <p:txBody>
            <a:bodyPr/>
            <a:lstStyle/>
            <a:p>
              <a:pPr>
                <a:defRPr/>
              </a:pPr>
              <a:endParaRPr lang="en-US" dirty="0"/>
            </a:p>
          </p:txBody>
        </p:sp>
        <p:sp>
          <p:nvSpPr>
            <p:cNvPr id="543327" name="Rectangle 2655"/>
            <p:cNvSpPr>
              <a:spLocks noChangeArrowheads="1"/>
            </p:cNvSpPr>
            <p:nvPr userDrawn="1"/>
          </p:nvSpPr>
          <p:spPr bwMode="auto">
            <a:xfrm>
              <a:off x="5679" y="4158"/>
              <a:ext cx="67" cy="5"/>
            </a:xfrm>
            <a:prstGeom prst="rect">
              <a:avLst/>
            </a:prstGeom>
            <a:solidFill>
              <a:srgbClr val="DFC793"/>
            </a:solidFill>
            <a:ln w="0">
              <a:noFill/>
              <a:miter lim="800000"/>
              <a:headEnd/>
              <a:tailEnd/>
            </a:ln>
          </p:spPr>
          <p:txBody>
            <a:bodyPr/>
            <a:lstStyle/>
            <a:p>
              <a:pPr>
                <a:defRPr/>
              </a:pPr>
              <a:endParaRPr lang="en-US" dirty="0"/>
            </a:p>
          </p:txBody>
        </p:sp>
        <p:sp>
          <p:nvSpPr>
            <p:cNvPr id="543328" name="Rectangle 2656"/>
            <p:cNvSpPr>
              <a:spLocks noChangeArrowheads="1"/>
            </p:cNvSpPr>
            <p:nvPr userDrawn="1"/>
          </p:nvSpPr>
          <p:spPr bwMode="auto">
            <a:xfrm>
              <a:off x="4756" y="4163"/>
              <a:ext cx="50" cy="6"/>
            </a:xfrm>
            <a:prstGeom prst="rect">
              <a:avLst/>
            </a:prstGeom>
            <a:solidFill>
              <a:srgbClr val="DFC793"/>
            </a:solidFill>
            <a:ln w="0">
              <a:noFill/>
              <a:miter lim="800000"/>
              <a:headEnd/>
              <a:tailEnd/>
            </a:ln>
          </p:spPr>
          <p:txBody>
            <a:bodyPr/>
            <a:lstStyle/>
            <a:p>
              <a:pPr>
                <a:defRPr/>
              </a:pPr>
              <a:endParaRPr lang="en-US" dirty="0"/>
            </a:p>
          </p:txBody>
        </p:sp>
        <p:sp>
          <p:nvSpPr>
            <p:cNvPr id="543329" name="Rectangle 2657"/>
            <p:cNvSpPr>
              <a:spLocks noChangeArrowheads="1"/>
            </p:cNvSpPr>
            <p:nvPr userDrawn="1"/>
          </p:nvSpPr>
          <p:spPr bwMode="auto">
            <a:xfrm>
              <a:off x="5215" y="4163"/>
              <a:ext cx="78" cy="6"/>
            </a:xfrm>
            <a:prstGeom prst="rect">
              <a:avLst/>
            </a:prstGeom>
            <a:solidFill>
              <a:srgbClr val="DFC793"/>
            </a:solidFill>
            <a:ln w="0">
              <a:noFill/>
              <a:miter lim="800000"/>
              <a:headEnd/>
              <a:tailEnd/>
            </a:ln>
          </p:spPr>
          <p:txBody>
            <a:bodyPr/>
            <a:lstStyle/>
            <a:p>
              <a:pPr>
                <a:defRPr/>
              </a:pPr>
              <a:endParaRPr lang="en-US" dirty="0"/>
            </a:p>
          </p:txBody>
        </p:sp>
        <p:sp>
          <p:nvSpPr>
            <p:cNvPr id="543330" name="Rectangle 2658"/>
            <p:cNvSpPr>
              <a:spLocks noChangeArrowheads="1"/>
            </p:cNvSpPr>
            <p:nvPr userDrawn="1"/>
          </p:nvSpPr>
          <p:spPr bwMode="auto">
            <a:xfrm>
              <a:off x="5679" y="4163"/>
              <a:ext cx="67" cy="6"/>
            </a:xfrm>
            <a:prstGeom prst="rect">
              <a:avLst/>
            </a:prstGeom>
            <a:solidFill>
              <a:srgbClr val="DFC793"/>
            </a:solidFill>
            <a:ln w="0">
              <a:noFill/>
              <a:miter lim="800000"/>
              <a:headEnd/>
              <a:tailEnd/>
            </a:ln>
          </p:spPr>
          <p:txBody>
            <a:bodyPr/>
            <a:lstStyle/>
            <a:p>
              <a:pPr>
                <a:defRPr/>
              </a:pPr>
              <a:endParaRPr lang="en-US" dirty="0"/>
            </a:p>
          </p:txBody>
        </p:sp>
        <p:sp>
          <p:nvSpPr>
            <p:cNvPr id="543331" name="Rectangle 2659"/>
            <p:cNvSpPr>
              <a:spLocks noChangeArrowheads="1"/>
            </p:cNvSpPr>
            <p:nvPr userDrawn="1"/>
          </p:nvSpPr>
          <p:spPr bwMode="auto">
            <a:xfrm>
              <a:off x="4762" y="4169"/>
              <a:ext cx="44" cy="6"/>
            </a:xfrm>
            <a:prstGeom prst="rect">
              <a:avLst/>
            </a:prstGeom>
            <a:solidFill>
              <a:srgbClr val="DFC793"/>
            </a:solidFill>
            <a:ln w="0">
              <a:noFill/>
              <a:miter lim="800000"/>
              <a:headEnd/>
              <a:tailEnd/>
            </a:ln>
          </p:spPr>
          <p:txBody>
            <a:bodyPr/>
            <a:lstStyle/>
            <a:p>
              <a:pPr>
                <a:defRPr/>
              </a:pPr>
              <a:endParaRPr lang="en-US" dirty="0"/>
            </a:p>
          </p:txBody>
        </p:sp>
        <p:sp>
          <p:nvSpPr>
            <p:cNvPr id="543332" name="Rectangle 2660"/>
            <p:cNvSpPr>
              <a:spLocks noChangeArrowheads="1"/>
            </p:cNvSpPr>
            <p:nvPr userDrawn="1"/>
          </p:nvSpPr>
          <p:spPr bwMode="auto">
            <a:xfrm>
              <a:off x="5215" y="4169"/>
              <a:ext cx="84" cy="6"/>
            </a:xfrm>
            <a:prstGeom prst="rect">
              <a:avLst/>
            </a:prstGeom>
            <a:solidFill>
              <a:srgbClr val="DFC793"/>
            </a:solidFill>
            <a:ln w="0">
              <a:noFill/>
              <a:miter lim="800000"/>
              <a:headEnd/>
              <a:tailEnd/>
            </a:ln>
          </p:spPr>
          <p:txBody>
            <a:bodyPr/>
            <a:lstStyle/>
            <a:p>
              <a:pPr>
                <a:defRPr/>
              </a:pPr>
              <a:endParaRPr lang="en-US" dirty="0"/>
            </a:p>
          </p:txBody>
        </p:sp>
        <p:sp>
          <p:nvSpPr>
            <p:cNvPr id="543333" name="Rectangle 2661"/>
            <p:cNvSpPr>
              <a:spLocks noChangeArrowheads="1"/>
            </p:cNvSpPr>
            <p:nvPr userDrawn="1"/>
          </p:nvSpPr>
          <p:spPr bwMode="auto">
            <a:xfrm>
              <a:off x="5679" y="4169"/>
              <a:ext cx="67" cy="6"/>
            </a:xfrm>
            <a:prstGeom prst="rect">
              <a:avLst/>
            </a:prstGeom>
            <a:solidFill>
              <a:srgbClr val="DFC793"/>
            </a:solidFill>
            <a:ln w="0">
              <a:noFill/>
              <a:miter lim="800000"/>
              <a:headEnd/>
              <a:tailEnd/>
            </a:ln>
          </p:spPr>
          <p:txBody>
            <a:bodyPr/>
            <a:lstStyle/>
            <a:p>
              <a:pPr>
                <a:defRPr/>
              </a:pPr>
              <a:endParaRPr lang="en-US" dirty="0"/>
            </a:p>
          </p:txBody>
        </p:sp>
        <p:sp>
          <p:nvSpPr>
            <p:cNvPr id="543334" name="Rectangle 2662"/>
            <p:cNvSpPr>
              <a:spLocks noChangeArrowheads="1"/>
            </p:cNvSpPr>
            <p:nvPr userDrawn="1"/>
          </p:nvSpPr>
          <p:spPr bwMode="auto">
            <a:xfrm>
              <a:off x="4767" y="4175"/>
              <a:ext cx="34" cy="5"/>
            </a:xfrm>
            <a:prstGeom prst="rect">
              <a:avLst/>
            </a:prstGeom>
            <a:solidFill>
              <a:srgbClr val="DFC793"/>
            </a:solidFill>
            <a:ln w="0">
              <a:noFill/>
              <a:miter lim="800000"/>
              <a:headEnd/>
              <a:tailEnd/>
            </a:ln>
          </p:spPr>
          <p:txBody>
            <a:bodyPr/>
            <a:lstStyle/>
            <a:p>
              <a:pPr>
                <a:defRPr/>
              </a:pPr>
              <a:endParaRPr lang="en-US" dirty="0"/>
            </a:p>
          </p:txBody>
        </p:sp>
        <p:sp>
          <p:nvSpPr>
            <p:cNvPr id="543335" name="Rectangle 2663"/>
            <p:cNvSpPr>
              <a:spLocks noChangeArrowheads="1"/>
            </p:cNvSpPr>
            <p:nvPr userDrawn="1"/>
          </p:nvSpPr>
          <p:spPr bwMode="auto">
            <a:xfrm>
              <a:off x="5209" y="4175"/>
              <a:ext cx="90" cy="5"/>
            </a:xfrm>
            <a:prstGeom prst="rect">
              <a:avLst/>
            </a:prstGeom>
            <a:solidFill>
              <a:srgbClr val="DFC793"/>
            </a:solidFill>
            <a:ln w="0">
              <a:noFill/>
              <a:miter lim="800000"/>
              <a:headEnd/>
              <a:tailEnd/>
            </a:ln>
          </p:spPr>
          <p:txBody>
            <a:bodyPr/>
            <a:lstStyle/>
            <a:p>
              <a:pPr>
                <a:defRPr/>
              </a:pPr>
              <a:endParaRPr lang="en-US" dirty="0"/>
            </a:p>
          </p:txBody>
        </p:sp>
        <p:sp>
          <p:nvSpPr>
            <p:cNvPr id="543336" name="Rectangle 2664"/>
            <p:cNvSpPr>
              <a:spLocks noChangeArrowheads="1"/>
            </p:cNvSpPr>
            <p:nvPr userDrawn="1"/>
          </p:nvSpPr>
          <p:spPr bwMode="auto">
            <a:xfrm>
              <a:off x="5685" y="4175"/>
              <a:ext cx="61" cy="5"/>
            </a:xfrm>
            <a:prstGeom prst="rect">
              <a:avLst/>
            </a:prstGeom>
            <a:solidFill>
              <a:srgbClr val="DFC793"/>
            </a:solidFill>
            <a:ln w="0">
              <a:noFill/>
              <a:miter lim="800000"/>
              <a:headEnd/>
              <a:tailEnd/>
            </a:ln>
          </p:spPr>
          <p:txBody>
            <a:bodyPr/>
            <a:lstStyle/>
            <a:p>
              <a:pPr>
                <a:defRPr/>
              </a:pPr>
              <a:endParaRPr lang="en-US" dirty="0"/>
            </a:p>
          </p:txBody>
        </p:sp>
        <p:sp>
          <p:nvSpPr>
            <p:cNvPr id="543337" name="Rectangle 2665"/>
            <p:cNvSpPr>
              <a:spLocks noChangeArrowheads="1"/>
            </p:cNvSpPr>
            <p:nvPr userDrawn="1"/>
          </p:nvSpPr>
          <p:spPr bwMode="auto">
            <a:xfrm>
              <a:off x="4773" y="4180"/>
              <a:ext cx="22" cy="6"/>
            </a:xfrm>
            <a:prstGeom prst="rect">
              <a:avLst/>
            </a:prstGeom>
            <a:solidFill>
              <a:srgbClr val="DFC793"/>
            </a:solidFill>
            <a:ln w="0">
              <a:noFill/>
              <a:miter lim="800000"/>
              <a:headEnd/>
              <a:tailEnd/>
            </a:ln>
          </p:spPr>
          <p:txBody>
            <a:bodyPr/>
            <a:lstStyle/>
            <a:p>
              <a:pPr>
                <a:defRPr/>
              </a:pPr>
              <a:endParaRPr lang="en-US" dirty="0"/>
            </a:p>
          </p:txBody>
        </p:sp>
        <p:sp>
          <p:nvSpPr>
            <p:cNvPr id="543338" name="Rectangle 2666"/>
            <p:cNvSpPr>
              <a:spLocks noChangeArrowheads="1"/>
            </p:cNvSpPr>
            <p:nvPr userDrawn="1"/>
          </p:nvSpPr>
          <p:spPr bwMode="auto">
            <a:xfrm>
              <a:off x="5209" y="4180"/>
              <a:ext cx="90" cy="6"/>
            </a:xfrm>
            <a:prstGeom prst="rect">
              <a:avLst/>
            </a:prstGeom>
            <a:solidFill>
              <a:srgbClr val="DFC793"/>
            </a:solidFill>
            <a:ln w="0">
              <a:noFill/>
              <a:miter lim="800000"/>
              <a:headEnd/>
              <a:tailEnd/>
            </a:ln>
          </p:spPr>
          <p:txBody>
            <a:bodyPr/>
            <a:lstStyle/>
            <a:p>
              <a:pPr>
                <a:defRPr/>
              </a:pPr>
              <a:endParaRPr lang="en-US" dirty="0"/>
            </a:p>
          </p:txBody>
        </p:sp>
        <p:sp>
          <p:nvSpPr>
            <p:cNvPr id="543339" name="Rectangle 2667"/>
            <p:cNvSpPr>
              <a:spLocks noChangeArrowheads="1"/>
            </p:cNvSpPr>
            <p:nvPr userDrawn="1"/>
          </p:nvSpPr>
          <p:spPr bwMode="auto">
            <a:xfrm>
              <a:off x="5685" y="4180"/>
              <a:ext cx="61" cy="6"/>
            </a:xfrm>
            <a:prstGeom prst="rect">
              <a:avLst/>
            </a:prstGeom>
            <a:solidFill>
              <a:srgbClr val="DFC793"/>
            </a:solidFill>
            <a:ln w="0">
              <a:noFill/>
              <a:miter lim="800000"/>
              <a:headEnd/>
              <a:tailEnd/>
            </a:ln>
          </p:spPr>
          <p:txBody>
            <a:bodyPr/>
            <a:lstStyle/>
            <a:p>
              <a:pPr>
                <a:defRPr/>
              </a:pPr>
              <a:endParaRPr lang="en-US" dirty="0"/>
            </a:p>
          </p:txBody>
        </p:sp>
        <p:sp>
          <p:nvSpPr>
            <p:cNvPr id="543340" name="Rectangle 2668"/>
            <p:cNvSpPr>
              <a:spLocks noChangeArrowheads="1"/>
            </p:cNvSpPr>
            <p:nvPr userDrawn="1"/>
          </p:nvSpPr>
          <p:spPr bwMode="auto">
            <a:xfrm>
              <a:off x="4778" y="4186"/>
              <a:ext cx="12" cy="5"/>
            </a:xfrm>
            <a:prstGeom prst="rect">
              <a:avLst/>
            </a:prstGeom>
            <a:solidFill>
              <a:srgbClr val="DFC793"/>
            </a:solidFill>
            <a:ln w="0">
              <a:noFill/>
              <a:miter lim="800000"/>
              <a:headEnd/>
              <a:tailEnd/>
            </a:ln>
          </p:spPr>
          <p:txBody>
            <a:bodyPr/>
            <a:lstStyle/>
            <a:p>
              <a:pPr>
                <a:defRPr/>
              </a:pPr>
              <a:endParaRPr lang="en-US" dirty="0"/>
            </a:p>
          </p:txBody>
        </p:sp>
        <p:sp>
          <p:nvSpPr>
            <p:cNvPr id="543341" name="Rectangle 2669"/>
            <p:cNvSpPr>
              <a:spLocks noChangeArrowheads="1"/>
            </p:cNvSpPr>
            <p:nvPr userDrawn="1"/>
          </p:nvSpPr>
          <p:spPr bwMode="auto">
            <a:xfrm>
              <a:off x="5209" y="4186"/>
              <a:ext cx="95" cy="5"/>
            </a:xfrm>
            <a:prstGeom prst="rect">
              <a:avLst/>
            </a:prstGeom>
            <a:solidFill>
              <a:srgbClr val="DFC793"/>
            </a:solidFill>
            <a:ln w="0">
              <a:noFill/>
              <a:miter lim="800000"/>
              <a:headEnd/>
              <a:tailEnd/>
            </a:ln>
          </p:spPr>
          <p:txBody>
            <a:bodyPr/>
            <a:lstStyle/>
            <a:p>
              <a:pPr>
                <a:defRPr/>
              </a:pPr>
              <a:endParaRPr lang="en-US" dirty="0"/>
            </a:p>
          </p:txBody>
        </p:sp>
        <p:sp>
          <p:nvSpPr>
            <p:cNvPr id="543342" name="Rectangle 2670"/>
            <p:cNvSpPr>
              <a:spLocks noChangeArrowheads="1"/>
            </p:cNvSpPr>
            <p:nvPr userDrawn="1"/>
          </p:nvSpPr>
          <p:spPr bwMode="auto">
            <a:xfrm>
              <a:off x="5691" y="4186"/>
              <a:ext cx="55" cy="5"/>
            </a:xfrm>
            <a:prstGeom prst="rect">
              <a:avLst/>
            </a:prstGeom>
            <a:solidFill>
              <a:srgbClr val="DFC793"/>
            </a:solidFill>
            <a:ln w="0">
              <a:noFill/>
              <a:miter lim="800000"/>
              <a:headEnd/>
              <a:tailEnd/>
            </a:ln>
          </p:spPr>
          <p:txBody>
            <a:bodyPr/>
            <a:lstStyle/>
            <a:p>
              <a:pPr>
                <a:defRPr/>
              </a:pPr>
              <a:endParaRPr lang="en-US" dirty="0"/>
            </a:p>
          </p:txBody>
        </p:sp>
        <p:sp>
          <p:nvSpPr>
            <p:cNvPr id="543343" name="Rectangle 2671"/>
            <p:cNvSpPr>
              <a:spLocks noChangeArrowheads="1"/>
            </p:cNvSpPr>
            <p:nvPr userDrawn="1"/>
          </p:nvSpPr>
          <p:spPr bwMode="auto">
            <a:xfrm>
              <a:off x="5209" y="4191"/>
              <a:ext cx="95" cy="6"/>
            </a:xfrm>
            <a:prstGeom prst="rect">
              <a:avLst/>
            </a:prstGeom>
            <a:solidFill>
              <a:srgbClr val="DFC793"/>
            </a:solidFill>
            <a:ln w="0">
              <a:noFill/>
              <a:miter lim="800000"/>
              <a:headEnd/>
              <a:tailEnd/>
            </a:ln>
          </p:spPr>
          <p:txBody>
            <a:bodyPr/>
            <a:lstStyle/>
            <a:p>
              <a:pPr>
                <a:defRPr/>
              </a:pPr>
              <a:endParaRPr lang="en-US" dirty="0"/>
            </a:p>
          </p:txBody>
        </p:sp>
        <p:sp>
          <p:nvSpPr>
            <p:cNvPr id="543344" name="Rectangle 2672"/>
            <p:cNvSpPr>
              <a:spLocks noChangeArrowheads="1"/>
            </p:cNvSpPr>
            <p:nvPr userDrawn="1"/>
          </p:nvSpPr>
          <p:spPr bwMode="auto">
            <a:xfrm>
              <a:off x="5691" y="4191"/>
              <a:ext cx="55" cy="6"/>
            </a:xfrm>
            <a:prstGeom prst="rect">
              <a:avLst/>
            </a:prstGeom>
            <a:solidFill>
              <a:srgbClr val="DFC793"/>
            </a:solidFill>
            <a:ln w="0">
              <a:noFill/>
              <a:miter lim="800000"/>
              <a:headEnd/>
              <a:tailEnd/>
            </a:ln>
          </p:spPr>
          <p:txBody>
            <a:bodyPr/>
            <a:lstStyle/>
            <a:p>
              <a:pPr>
                <a:defRPr/>
              </a:pPr>
              <a:endParaRPr lang="en-US" dirty="0"/>
            </a:p>
          </p:txBody>
        </p:sp>
        <p:sp>
          <p:nvSpPr>
            <p:cNvPr id="543345" name="Rectangle 2673"/>
            <p:cNvSpPr>
              <a:spLocks noChangeArrowheads="1"/>
            </p:cNvSpPr>
            <p:nvPr userDrawn="1"/>
          </p:nvSpPr>
          <p:spPr bwMode="auto">
            <a:xfrm>
              <a:off x="5209" y="4197"/>
              <a:ext cx="95" cy="5"/>
            </a:xfrm>
            <a:prstGeom prst="rect">
              <a:avLst/>
            </a:prstGeom>
            <a:solidFill>
              <a:srgbClr val="DFC793"/>
            </a:solidFill>
            <a:ln w="0">
              <a:noFill/>
              <a:miter lim="800000"/>
              <a:headEnd/>
              <a:tailEnd/>
            </a:ln>
          </p:spPr>
          <p:txBody>
            <a:bodyPr/>
            <a:lstStyle/>
            <a:p>
              <a:pPr>
                <a:defRPr/>
              </a:pPr>
              <a:endParaRPr lang="en-US" dirty="0"/>
            </a:p>
          </p:txBody>
        </p:sp>
        <p:sp>
          <p:nvSpPr>
            <p:cNvPr id="543346" name="Rectangle 2674"/>
            <p:cNvSpPr>
              <a:spLocks noChangeArrowheads="1"/>
            </p:cNvSpPr>
            <p:nvPr userDrawn="1"/>
          </p:nvSpPr>
          <p:spPr bwMode="auto">
            <a:xfrm>
              <a:off x="5696" y="4197"/>
              <a:ext cx="50" cy="5"/>
            </a:xfrm>
            <a:prstGeom prst="rect">
              <a:avLst/>
            </a:prstGeom>
            <a:solidFill>
              <a:srgbClr val="DFC793"/>
            </a:solidFill>
            <a:ln w="0">
              <a:noFill/>
              <a:miter lim="800000"/>
              <a:headEnd/>
              <a:tailEnd/>
            </a:ln>
          </p:spPr>
          <p:txBody>
            <a:bodyPr/>
            <a:lstStyle/>
            <a:p>
              <a:pPr>
                <a:defRPr/>
              </a:pPr>
              <a:endParaRPr lang="en-US" dirty="0"/>
            </a:p>
          </p:txBody>
        </p:sp>
        <p:sp>
          <p:nvSpPr>
            <p:cNvPr id="543347" name="Rectangle 2675"/>
            <p:cNvSpPr>
              <a:spLocks noChangeArrowheads="1"/>
            </p:cNvSpPr>
            <p:nvPr userDrawn="1"/>
          </p:nvSpPr>
          <p:spPr bwMode="auto">
            <a:xfrm>
              <a:off x="5204" y="4202"/>
              <a:ext cx="106" cy="6"/>
            </a:xfrm>
            <a:prstGeom prst="rect">
              <a:avLst/>
            </a:prstGeom>
            <a:solidFill>
              <a:srgbClr val="DFC793"/>
            </a:solidFill>
            <a:ln w="0">
              <a:noFill/>
              <a:miter lim="800000"/>
              <a:headEnd/>
              <a:tailEnd/>
            </a:ln>
          </p:spPr>
          <p:txBody>
            <a:bodyPr/>
            <a:lstStyle/>
            <a:p>
              <a:pPr>
                <a:defRPr/>
              </a:pPr>
              <a:endParaRPr lang="en-US" dirty="0"/>
            </a:p>
          </p:txBody>
        </p:sp>
        <p:sp>
          <p:nvSpPr>
            <p:cNvPr id="543348" name="Rectangle 2676"/>
            <p:cNvSpPr>
              <a:spLocks noChangeArrowheads="1"/>
            </p:cNvSpPr>
            <p:nvPr userDrawn="1"/>
          </p:nvSpPr>
          <p:spPr bwMode="auto">
            <a:xfrm>
              <a:off x="5696" y="4202"/>
              <a:ext cx="50" cy="6"/>
            </a:xfrm>
            <a:prstGeom prst="rect">
              <a:avLst/>
            </a:prstGeom>
            <a:solidFill>
              <a:srgbClr val="DFC793"/>
            </a:solidFill>
            <a:ln w="0">
              <a:noFill/>
              <a:miter lim="800000"/>
              <a:headEnd/>
              <a:tailEnd/>
            </a:ln>
          </p:spPr>
          <p:txBody>
            <a:bodyPr/>
            <a:lstStyle/>
            <a:p>
              <a:pPr>
                <a:defRPr/>
              </a:pPr>
              <a:endParaRPr lang="en-US" dirty="0"/>
            </a:p>
          </p:txBody>
        </p:sp>
        <p:sp>
          <p:nvSpPr>
            <p:cNvPr id="543349" name="Rectangle 2677"/>
            <p:cNvSpPr>
              <a:spLocks noChangeArrowheads="1"/>
            </p:cNvSpPr>
            <p:nvPr userDrawn="1"/>
          </p:nvSpPr>
          <p:spPr bwMode="auto">
            <a:xfrm>
              <a:off x="5204" y="4208"/>
              <a:ext cx="112" cy="6"/>
            </a:xfrm>
            <a:prstGeom prst="rect">
              <a:avLst/>
            </a:prstGeom>
            <a:solidFill>
              <a:srgbClr val="DFC793"/>
            </a:solidFill>
            <a:ln w="0">
              <a:noFill/>
              <a:miter lim="800000"/>
              <a:headEnd/>
              <a:tailEnd/>
            </a:ln>
          </p:spPr>
          <p:txBody>
            <a:bodyPr/>
            <a:lstStyle/>
            <a:p>
              <a:pPr>
                <a:defRPr/>
              </a:pPr>
              <a:endParaRPr lang="en-US" dirty="0"/>
            </a:p>
          </p:txBody>
        </p:sp>
        <p:sp>
          <p:nvSpPr>
            <p:cNvPr id="543350" name="Rectangle 2678"/>
            <p:cNvSpPr>
              <a:spLocks noChangeArrowheads="1"/>
            </p:cNvSpPr>
            <p:nvPr userDrawn="1"/>
          </p:nvSpPr>
          <p:spPr bwMode="auto">
            <a:xfrm>
              <a:off x="5696" y="4208"/>
              <a:ext cx="50" cy="6"/>
            </a:xfrm>
            <a:prstGeom prst="rect">
              <a:avLst/>
            </a:prstGeom>
            <a:solidFill>
              <a:srgbClr val="DFC793"/>
            </a:solidFill>
            <a:ln w="0">
              <a:noFill/>
              <a:miter lim="800000"/>
              <a:headEnd/>
              <a:tailEnd/>
            </a:ln>
          </p:spPr>
          <p:txBody>
            <a:bodyPr/>
            <a:lstStyle/>
            <a:p>
              <a:pPr>
                <a:defRPr/>
              </a:pPr>
              <a:endParaRPr lang="en-US" dirty="0"/>
            </a:p>
          </p:txBody>
        </p:sp>
        <p:sp>
          <p:nvSpPr>
            <p:cNvPr id="543351" name="Rectangle 2679"/>
            <p:cNvSpPr>
              <a:spLocks noChangeArrowheads="1"/>
            </p:cNvSpPr>
            <p:nvPr userDrawn="1"/>
          </p:nvSpPr>
          <p:spPr bwMode="auto">
            <a:xfrm>
              <a:off x="5198" y="4214"/>
              <a:ext cx="123" cy="5"/>
            </a:xfrm>
            <a:prstGeom prst="rect">
              <a:avLst/>
            </a:prstGeom>
            <a:solidFill>
              <a:srgbClr val="DFC793"/>
            </a:solidFill>
            <a:ln w="0">
              <a:noFill/>
              <a:miter lim="800000"/>
              <a:headEnd/>
              <a:tailEnd/>
            </a:ln>
          </p:spPr>
          <p:txBody>
            <a:bodyPr/>
            <a:lstStyle/>
            <a:p>
              <a:pPr>
                <a:defRPr/>
              </a:pPr>
              <a:endParaRPr lang="en-US" dirty="0"/>
            </a:p>
          </p:txBody>
        </p:sp>
        <p:sp>
          <p:nvSpPr>
            <p:cNvPr id="543352" name="Rectangle 2680"/>
            <p:cNvSpPr>
              <a:spLocks noChangeArrowheads="1"/>
            </p:cNvSpPr>
            <p:nvPr userDrawn="1"/>
          </p:nvSpPr>
          <p:spPr bwMode="auto">
            <a:xfrm>
              <a:off x="5702" y="4214"/>
              <a:ext cx="44" cy="5"/>
            </a:xfrm>
            <a:prstGeom prst="rect">
              <a:avLst/>
            </a:prstGeom>
            <a:solidFill>
              <a:srgbClr val="DFC793"/>
            </a:solidFill>
            <a:ln w="0">
              <a:noFill/>
              <a:miter lim="800000"/>
              <a:headEnd/>
              <a:tailEnd/>
            </a:ln>
          </p:spPr>
          <p:txBody>
            <a:bodyPr/>
            <a:lstStyle/>
            <a:p>
              <a:pPr>
                <a:defRPr/>
              </a:pPr>
              <a:endParaRPr lang="en-US" dirty="0"/>
            </a:p>
          </p:txBody>
        </p:sp>
        <p:sp>
          <p:nvSpPr>
            <p:cNvPr id="543353" name="Rectangle 2681"/>
            <p:cNvSpPr>
              <a:spLocks noChangeArrowheads="1"/>
            </p:cNvSpPr>
            <p:nvPr userDrawn="1"/>
          </p:nvSpPr>
          <p:spPr bwMode="auto">
            <a:xfrm>
              <a:off x="5192" y="4219"/>
              <a:ext cx="129" cy="6"/>
            </a:xfrm>
            <a:prstGeom prst="rect">
              <a:avLst/>
            </a:prstGeom>
            <a:solidFill>
              <a:srgbClr val="DFC793"/>
            </a:solidFill>
            <a:ln w="0">
              <a:noFill/>
              <a:miter lim="800000"/>
              <a:headEnd/>
              <a:tailEnd/>
            </a:ln>
          </p:spPr>
          <p:txBody>
            <a:bodyPr/>
            <a:lstStyle/>
            <a:p>
              <a:pPr>
                <a:defRPr/>
              </a:pPr>
              <a:endParaRPr lang="en-US" dirty="0"/>
            </a:p>
          </p:txBody>
        </p:sp>
        <p:sp>
          <p:nvSpPr>
            <p:cNvPr id="543354" name="Rectangle 2682"/>
            <p:cNvSpPr>
              <a:spLocks noChangeArrowheads="1"/>
            </p:cNvSpPr>
            <p:nvPr userDrawn="1"/>
          </p:nvSpPr>
          <p:spPr bwMode="auto">
            <a:xfrm>
              <a:off x="5702" y="4219"/>
              <a:ext cx="44" cy="6"/>
            </a:xfrm>
            <a:prstGeom prst="rect">
              <a:avLst/>
            </a:prstGeom>
            <a:solidFill>
              <a:srgbClr val="DFC793"/>
            </a:solidFill>
            <a:ln w="0">
              <a:noFill/>
              <a:miter lim="800000"/>
              <a:headEnd/>
              <a:tailEnd/>
            </a:ln>
          </p:spPr>
          <p:txBody>
            <a:bodyPr/>
            <a:lstStyle/>
            <a:p>
              <a:pPr>
                <a:defRPr/>
              </a:pPr>
              <a:endParaRPr lang="en-US" dirty="0"/>
            </a:p>
          </p:txBody>
        </p:sp>
        <p:sp>
          <p:nvSpPr>
            <p:cNvPr id="543355" name="Rectangle 2683"/>
            <p:cNvSpPr>
              <a:spLocks noChangeArrowheads="1"/>
            </p:cNvSpPr>
            <p:nvPr userDrawn="1"/>
          </p:nvSpPr>
          <p:spPr bwMode="auto">
            <a:xfrm>
              <a:off x="5192" y="4225"/>
              <a:ext cx="135" cy="5"/>
            </a:xfrm>
            <a:prstGeom prst="rect">
              <a:avLst/>
            </a:prstGeom>
            <a:solidFill>
              <a:srgbClr val="DFC793"/>
            </a:solidFill>
            <a:ln w="0">
              <a:noFill/>
              <a:miter lim="800000"/>
              <a:headEnd/>
              <a:tailEnd/>
            </a:ln>
          </p:spPr>
          <p:txBody>
            <a:bodyPr/>
            <a:lstStyle/>
            <a:p>
              <a:pPr>
                <a:defRPr/>
              </a:pPr>
              <a:endParaRPr lang="en-US" dirty="0"/>
            </a:p>
          </p:txBody>
        </p:sp>
        <p:sp>
          <p:nvSpPr>
            <p:cNvPr id="543356" name="Rectangle 2684"/>
            <p:cNvSpPr>
              <a:spLocks noChangeArrowheads="1"/>
            </p:cNvSpPr>
            <p:nvPr userDrawn="1"/>
          </p:nvSpPr>
          <p:spPr bwMode="auto">
            <a:xfrm>
              <a:off x="5707" y="4225"/>
              <a:ext cx="39" cy="5"/>
            </a:xfrm>
            <a:prstGeom prst="rect">
              <a:avLst/>
            </a:prstGeom>
            <a:solidFill>
              <a:srgbClr val="DFC793"/>
            </a:solidFill>
            <a:ln w="0">
              <a:noFill/>
              <a:miter lim="800000"/>
              <a:headEnd/>
              <a:tailEnd/>
            </a:ln>
          </p:spPr>
          <p:txBody>
            <a:bodyPr/>
            <a:lstStyle/>
            <a:p>
              <a:pPr>
                <a:defRPr/>
              </a:pPr>
              <a:endParaRPr lang="en-US" dirty="0"/>
            </a:p>
          </p:txBody>
        </p:sp>
        <p:sp>
          <p:nvSpPr>
            <p:cNvPr id="543357" name="Rectangle 2685"/>
            <p:cNvSpPr>
              <a:spLocks noChangeArrowheads="1"/>
            </p:cNvSpPr>
            <p:nvPr userDrawn="1"/>
          </p:nvSpPr>
          <p:spPr bwMode="auto">
            <a:xfrm>
              <a:off x="5187" y="4230"/>
              <a:ext cx="145" cy="6"/>
            </a:xfrm>
            <a:prstGeom prst="rect">
              <a:avLst/>
            </a:prstGeom>
            <a:solidFill>
              <a:srgbClr val="DFC793"/>
            </a:solidFill>
            <a:ln w="0">
              <a:noFill/>
              <a:miter lim="800000"/>
              <a:headEnd/>
              <a:tailEnd/>
            </a:ln>
          </p:spPr>
          <p:txBody>
            <a:bodyPr/>
            <a:lstStyle/>
            <a:p>
              <a:pPr>
                <a:defRPr/>
              </a:pPr>
              <a:endParaRPr lang="en-US" dirty="0"/>
            </a:p>
          </p:txBody>
        </p:sp>
        <p:sp>
          <p:nvSpPr>
            <p:cNvPr id="543358" name="Rectangle 2686"/>
            <p:cNvSpPr>
              <a:spLocks noChangeArrowheads="1"/>
            </p:cNvSpPr>
            <p:nvPr userDrawn="1"/>
          </p:nvSpPr>
          <p:spPr bwMode="auto">
            <a:xfrm>
              <a:off x="5707" y="4230"/>
              <a:ext cx="39" cy="6"/>
            </a:xfrm>
            <a:prstGeom prst="rect">
              <a:avLst/>
            </a:prstGeom>
            <a:solidFill>
              <a:srgbClr val="DFC793"/>
            </a:solidFill>
            <a:ln w="0">
              <a:noFill/>
              <a:miter lim="800000"/>
              <a:headEnd/>
              <a:tailEnd/>
            </a:ln>
          </p:spPr>
          <p:txBody>
            <a:bodyPr/>
            <a:lstStyle/>
            <a:p>
              <a:pPr>
                <a:defRPr/>
              </a:pPr>
              <a:endParaRPr lang="en-US" dirty="0"/>
            </a:p>
          </p:txBody>
        </p:sp>
        <p:sp>
          <p:nvSpPr>
            <p:cNvPr id="543359" name="Rectangle 2687"/>
            <p:cNvSpPr>
              <a:spLocks noChangeArrowheads="1"/>
            </p:cNvSpPr>
            <p:nvPr userDrawn="1"/>
          </p:nvSpPr>
          <p:spPr bwMode="auto">
            <a:xfrm>
              <a:off x="5181" y="4236"/>
              <a:ext cx="151" cy="6"/>
            </a:xfrm>
            <a:prstGeom prst="rect">
              <a:avLst/>
            </a:prstGeom>
            <a:solidFill>
              <a:srgbClr val="DFC793"/>
            </a:solidFill>
            <a:ln w="0">
              <a:noFill/>
              <a:miter lim="800000"/>
              <a:headEnd/>
              <a:tailEnd/>
            </a:ln>
          </p:spPr>
          <p:txBody>
            <a:bodyPr/>
            <a:lstStyle/>
            <a:p>
              <a:pPr>
                <a:defRPr/>
              </a:pPr>
              <a:endParaRPr lang="en-US" dirty="0"/>
            </a:p>
          </p:txBody>
        </p:sp>
        <p:sp>
          <p:nvSpPr>
            <p:cNvPr id="543360" name="Rectangle 2688"/>
            <p:cNvSpPr>
              <a:spLocks noChangeArrowheads="1"/>
            </p:cNvSpPr>
            <p:nvPr userDrawn="1"/>
          </p:nvSpPr>
          <p:spPr bwMode="auto">
            <a:xfrm>
              <a:off x="5707" y="4236"/>
              <a:ext cx="39" cy="6"/>
            </a:xfrm>
            <a:prstGeom prst="rect">
              <a:avLst/>
            </a:prstGeom>
            <a:solidFill>
              <a:srgbClr val="DFC793"/>
            </a:solidFill>
            <a:ln w="0">
              <a:noFill/>
              <a:miter lim="800000"/>
              <a:headEnd/>
              <a:tailEnd/>
            </a:ln>
          </p:spPr>
          <p:txBody>
            <a:bodyPr/>
            <a:lstStyle/>
            <a:p>
              <a:pPr>
                <a:defRPr/>
              </a:pPr>
              <a:endParaRPr lang="en-US" dirty="0"/>
            </a:p>
          </p:txBody>
        </p:sp>
        <p:sp>
          <p:nvSpPr>
            <p:cNvPr id="543361" name="Rectangle 2689"/>
            <p:cNvSpPr>
              <a:spLocks noChangeArrowheads="1"/>
            </p:cNvSpPr>
            <p:nvPr userDrawn="1"/>
          </p:nvSpPr>
          <p:spPr bwMode="auto">
            <a:xfrm>
              <a:off x="5176" y="4242"/>
              <a:ext cx="168" cy="5"/>
            </a:xfrm>
            <a:prstGeom prst="rect">
              <a:avLst/>
            </a:prstGeom>
            <a:solidFill>
              <a:srgbClr val="DFC793"/>
            </a:solidFill>
            <a:ln w="0">
              <a:noFill/>
              <a:miter lim="800000"/>
              <a:headEnd/>
              <a:tailEnd/>
            </a:ln>
          </p:spPr>
          <p:txBody>
            <a:bodyPr/>
            <a:lstStyle/>
            <a:p>
              <a:pPr>
                <a:defRPr/>
              </a:pPr>
              <a:endParaRPr lang="en-US" dirty="0"/>
            </a:p>
          </p:txBody>
        </p:sp>
        <p:sp>
          <p:nvSpPr>
            <p:cNvPr id="543362" name="Rectangle 2690"/>
            <p:cNvSpPr>
              <a:spLocks noChangeArrowheads="1"/>
            </p:cNvSpPr>
            <p:nvPr userDrawn="1"/>
          </p:nvSpPr>
          <p:spPr bwMode="auto">
            <a:xfrm>
              <a:off x="5713" y="4242"/>
              <a:ext cx="33" cy="5"/>
            </a:xfrm>
            <a:prstGeom prst="rect">
              <a:avLst/>
            </a:prstGeom>
            <a:solidFill>
              <a:srgbClr val="DFC793"/>
            </a:solidFill>
            <a:ln w="0">
              <a:noFill/>
              <a:miter lim="800000"/>
              <a:headEnd/>
              <a:tailEnd/>
            </a:ln>
          </p:spPr>
          <p:txBody>
            <a:bodyPr/>
            <a:lstStyle/>
            <a:p>
              <a:pPr>
                <a:defRPr/>
              </a:pPr>
              <a:endParaRPr lang="en-US" dirty="0"/>
            </a:p>
          </p:txBody>
        </p:sp>
        <p:sp>
          <p:nvSpPr>
            <p:cNvPr id="543363" name="Rectangle 2691"/>
            <p:cNvSpPr>
              <a:spLocks noChangeArrowheads="1"/>
            </p:cNvSpPr>
            <p:nvPr userDrawn="1"/>
          </p:nvSpPr>
          <p:spPr bwMode="auto">
            <a:xfrm>
              <a:off x="5170" y="4247"/>
              <a:ext cx="179" cy="6"/>
            </a:xfrm>
            <a:prstGeom prst="rect">
              <a:avLst/>
            </a:prstGeom>
            <a:solidFill>
              <a:srgbClr val="DFC793"/>
            </a:solidFill>
            <a:ln w="0">
              <a:noFill/>
              <a:miter lim="800000"/>
              <a:headEnd/>
              <a:tailEnd/>
            </a:ln>
          </p:spPr>
          <p:txBody>
            <a:bodyPr/>
            <a:lstStyle/>
            <a:p>
              <a:pPr>
                <a:defRPr/>
              </a:pPr>
              <a:endParaRPr lang="en-US" dirty="0"/>
            </a:p>
          </p:txBody>
        </p:sp>
        <p:sp>
          <p:nvSpPr>
            <p:cNvPr id="543364" name="Rectangle 2692"/>
            <p:cNvSpPr>
              <a:spLocks noChangeArrowheads="1"/>
            </p:cNvSpPr>
            <p:nvPr userDrawn="1"/>
          </p:nvSpPr>
          <p:spPr bwMode="auto">
            <a:xfrm>
              <a:off x="5713" y="4247"/>
              <a:ext cx="33" cy="6"/>
            </a:xfrm>
            <a:prstGeom prst="rect">
              <a:avLst/>
            </a:prstGeom>
            <a:solidFill>
              <a:srgbClr val="DFC793"/>
            </a:solidFill>
            <a:ln w="0">
              <a:noFill/>
              <a:miter lim="800000"/>
              <a:headEnd/>
              <a:tailEnd/>
            </a:ln>
          </p:spPr>
          <p:txBody>
            <a:bodyPr/>
            <a:lstStyle/>
            <a:p>
              <a:pPr>
                <a:defRPr/>
              </a:pPr>
              <a:endParaRPr lang="en-US" dirty="0"/>
            </a:p>
          </p:txBody>
        </p:sp>
        <p:sp>
          <p:nvSpPr>
            <p:cNvPr id="543365" name="Rectangle 2693"/>
            <p:cNvSpPr>
              <a:spLocks noChangeArrowheads="1"/>
            </p:cNvSpPr>
            <p:nvPr userDrawn="1"/>
          </p:nvSpPr>
          <p:spPr bwMode="auto">
            <a:xfrm>
              <a:off x="5165" y="4253"/>
              <a:ext cx="190" cy="5"/>
            </a:xfrm>
            <a:prstGeom prst="rect">
              <a:avLst/>
            </a:prstGeom>
            <a:solidFill>
              <a:srgbClr val="DFC793"/>
            </a:solidFill>
            <a:ln w="0">
              <a:noFill/>
              <a:miter lim="800000"/>
              <a:headEnd/>
              <a:tailEnd/>
            </a:ln>
          </p:spPr>
          <p:txBody>
            <a:bodyPr/>
            <a:lstStyle/>
            <a:p>
              <a:pPr>
                <a:defRPr/>
              </a:pPr>
              <a:endParaRPr lang="en-US" dirty="0"/>
            </a:p>
          </p:txBody>
        </p:sp>
        <p:sp>
          <p:nvSpPr>
            <p:cNvPr id="543366" name="Rectangle 2694"/>
            <p:cNvSpPr>
              <a:spLocks noChangeArrowheads="1"/>
            </p:cNvSpPr>
            <p:nvPr userDrawn="1"/>
          </p:nvSpPr>
          <p:spPr bwMode="auto">
            <a:xfrm>
              <a:off x="5719" y="4253"/>
              <a:ext cx="27" cy="5"/>
            </a:xfrm>
            <a:prstGeom prst="rect">
              <a:avLst/>
            </a:prstGeom>
            <a:solidFill>
              <a:srgbClr val="DFC793"/>
            </a:solidFill>
            <a:ln w="0">
              <a:noFill/>
              <a:miter lim="800000"/>
              <a:headEnd/>
              <a:tailEnd/>
            </a:ln>
          </p:spPr>
          <p:txBody>
            <a:bodyPr/>
            <a:lstStyle/>
            <a:p>
              <a:pPr>
                <a:defRPr/>
              </a:pPr>
              <a:endParaRPr lang="en-US" dirty="0"/>
            </a:p>
          </p:txBody>
        </p:sp>
        <p:sp>
          <p:nvSpPr>
            <p:cNvPr id="543367" name="Rectangle 2695"/>
            <p:cNvSpPr>
              <a:spLocks noChangeArrowheads="1"/>
            </p:cNvSpPr>
            <p:nvPr userDrawn="1"/>
          </p:nvSpPr>
          <p:spPr bwMode="auto">
            <a:xfrm>
              <a:off x="5153" y="4258"/>
              <a:ext cx="213" cy="6"/>
            </a:xfrm>
            <a:prstGeom prst="rect">
              <a:avLst/>
            </a:prstGeom>
            <a:solidFill>
              <a:srgbClr val="DFC793"/>
            </a:solidFill>
            <a:ln w="0">
              <a:noFill/>
              <a:miter lim="800000"/>
              <a:headEnd/>
              <a:tailEnd/>
            </a:ln>
          </p:spPr>
          <p:txBody>
            <a:bodyPr/>
            <a:lstStyle/>
            <a:p>
              <a:pPr>
                <a:defRPr/>
              </a:pPr>
              <a:endParaRPr lang="en-US" dirty="0"/>
            </a:p>
          </p:txBody>
        </p:sp>
        <p:sp>
          <p:nvSpPr>
            <p:cNvPr id="543368" name="Rectangle 2696"/>
            <p:cNvSpPr>
              <a:spLocks noChangeArrowheads="1"/>
            </p:cNvSpPr>
            <p:nvPr userDrawn="1"/>
          </p:nvSpPr>
          <p:spPr bwMode="auto">
            <a:xfrm>
              <a:off x="5719" y="4258"/>
              <a:ext cx="27" cy="6"/>
            </a:xfrm>
            <a:prstGeom prst="rect">
              <a:avLst/>
            </a:prstGeom>
            <a:solidFill>
              <a:srgbClr val="DFC793"/>
            </a:solidFill>
            <a:ln w="0">
              <a:noFill/>
              <a:miter lim="800000"/>
              <a:headEnd/>
              <a:tailEnd/>
            </a:ln>
          </p:spPr>
          <p:txBody>
            <a:bodyPr/>
            <a:lstStyle/>
            <a:p>
              <a:pPr>
                <a:defRPr/>
              </a:pPr>
              <a:endParaRPr lang="en-US" dirty="0"/>
            </a:p>
          </p:txBody>
        </p:sp>
        <p:sp>
          <p:nvSpPr>
            <p:cNvPr id="543369" name="Rectangle 2697"/>
            <p:cNvSpPr>
              <a:spLocks noChangeArrowheads="1"/>
            </p:cNvSpPr>
            <p:nvPr userDrawn="1"/>
          </p:nvSpPr>
          <p:spPr bwMode="auto">
            <a:xfrm>
              <a:off x="5148" y="4264"/>
              <a:ext cx="224" cy="6"/>
            </a:xfrm>
            <a:prstGeom prst="rect">
              <a:avLst/>
            </a:prstGeom>
            <a:solidFill>
              <a:srgbClr val="DFC793"/>
            </a:solidFill>
            <a:ln w="0">
              <a:noFill/>
              <a:miter lim="800000"/>
              <a:headEnd/>
              <a:tailEnd/>
            </a:ln>
          </p:spPr>
          <p:txBody>
            <a:bodyPr/>
            <a:lstStyle/>
            <a:p>
              <a:pPr>
                <a:defRPr/>
              </a:pPr>
              <a:endParaRPr lang="en-US" dirty="0"/>
            </a:p>
          </p:txBody>
        </p:sp>
        <p:sp>
          <p:nvSpPr>
            <p:cNvPr id="543370" name="Rectangle 2698"/>
            <p:cNvSpPr>
              <a:spLocks noChangeArrowheads="1"/>
            </p:cNvSpPr>
            <p:nvPr userDrawn="1"/>
          </p:nvSpPr>
          <p:spPr bwMode="auto">
            <a:xfrm>
              <a:off x="5719" y="4264"/>
              <a:ext cx="27" cy="6"/>
            </a:xfrm>
            <a:prstGeom prst="rect">
              <a:avLst/>
            </a:prstGeom>
            <a:solidFill>
              <a:srgbClr val="DFC793"/>
            </a:solidFill>
            <a:ln w="0">
              <a:noFill/>
              <a:miter lim="800000"/>
              <a:headEnd/>
              <a:tailEnd/>
            </a:ln>
          </p:spPr>
          <p:txBody>
            <a:bodyPr/>
            <a:lstStyle/>
            <a:p>
              <a:pPr>
                <a:defRPr/>
              </a:pPr>
              <a:endParaRPr lang="en-US" dirty="0"/>
            </a:p>
          </p:txBody>
        </p:sp>
        <p:sp>
          <p:nvSpPr>
            <p:cNvPr id="543371" name="Rectangle 2699"/>
            <p:cNvSpPr>
              <a:spLocks noChangeArrowheads="1"/>
            </p:cNvSpPr>
            <p:nvPr userDrawn="1"/>
          </p:nvSpPr>
          <p:spPr bwMode="auto">
            <a:xfrm>
              <a:off x="5137" y="4270"/>
              <a:ext cx="240" cy="5"/>
            </a:xfrm>
            <a:prstGeom prst="rect">
              <a:avLst/>
            </a:prstGeom>
            <a:solidFill>
              <a:srgbClr val="DFC793"/>
            </a:solidFill>
            <a:ln w="0">
              <a:noFill/>
              <a:miter lim="800000"/>
              <a:headEnd/>
              <a:tailEnd/>
            </a:ln>
          </p:spPr>
          <p:txBody>
            <a:bodyPr/>
            <a:lstStyle/>
            <a:p>
              <a:pPr>
                <a:defRPr/>
              </a:pPr>
              <a:endParaRPr lang="en-US" dirty="0"/>
            </a:p>
          </p:txBody>
        </p:sp>
        <p:sp>
          <p:nvSpPr>
            <p:cNvPr id="543372" name="Rectangle 2700"/>
            <p:cNvSpPr>
              <a:spLocks noChangeArrowheads="1"/>
            </p:cNvSpPr>
            <p:nvPr userDrawn="1"/>
          </p:nvSpPr>
          <p:spPr bwMode="auto">
            <a:xfrm>
              <a:off x="5724" y="4270"/>
              <a:ext cx="22" cy="5"/>
            </a:xfrm>
            <a:prstGeom prst="rect">
              <a:avLst/>
            </a:prstGeom>
            <a:solidFill>
              <a:srgbClr val="DFC793"/>
            </a:solidFill>
            <a:ln w="0">
              <a:noFill/>
              <a:miter lim="800000"/>
              <a:headEnd/>
              <a:tailEnd/>
            </a:ln>
          </p:spPr>
          <p:txBody>
            <a:bodyPr/>
            <a:lstStyle/>
            <a:p>
              <a:pPr>
                <a:defRPr/>
              </a:pPr>
              <a:endParaRPr lang="en-US" dirty="0"/>
            </a:p>
          </p:txBody>
        </p:sp>
        <p:sp>
          <p:nvSpPr>
            <p:cNvPr id="543373" name="Rectangle 2701"/>
            <p:cNvSpPr>
              <a:spLocks noChangeArrowheads="1"/>
            </p:cNvSpPr>
            <p:nvPr userDrawn="1"/>
          </p:nvSpPr>
          <p:spPr bwMode="auto">
            <a:xfrm>
              <a:off x="5120" y="4275"/>
              <a:ext cx="280" cy="6"/>
            </a:xfrm>
            <a:prstGeom prst="rect">
              <a:avLst/>
            </a:prstGeom>
            <a:solidFill>
              <a:srgbClr val="DFC793"/>
            </a:solidFill>
            <a:ln w="0">
              <a:noFill/>
              <a:miter lim="800000"/>
              <a:headEnd/>
              <a:tailEnd/>
            </a:ln>
          </p:spPr>
          <p:txBody>
            <a:bodyPr/>
            <a:lstStyle/>
            <a:p>
              <a:pPr>
                <a:defRPr/>
              </a:pPr>
              <a:endParaRPr lang="en-US" dirty="0"/>
            </a:p>
          </p:txBody>
        </p:sp>
        <p:sp>
          <p:nvSpPr>
            <p:cNvPr id="543374" name="Rectangle 2702"/>
            <p:cNvSpPr>
              <a:spLocks noChangeArrowheads="1"/>
            </p:cNvSpPr>
            <p:nvPr userDrawn="1"/>
          </p:nvSpPr>
          <p:spPr bwMode="auto">
            <a:xfrm>
              <a:off x="5724" y="4275"/>
              <a:ext cx="22" cy="6"/>
            </a:xfrm>
            <a:prstGeom prst="rect">
              <a:avLst/>
            </a:prstGeom>
            <a:solidFill>
              <a:srgbClr val="DFC793"/>
            </a:solidFill>
            <a:ln w="0">
              <a:noFill/>
              <a:miter lim="800000"/>
              <a:headEnd/>
              <a:tailEnd/>
            </a:ln>
          </p:spPr>
          <p:txBody>
            <a:bodyPr/>
            <a:lstStyle/>
            <a:p>
              <a:pPr>
                <a:defRPr/>
              </a:pPr>
              <a:endParaRPr lang="en-US" dirty="0"/>
            </a:p>
          </p:txBody>
        </p:sp>
        <p:sp>
          <p:nvSpPr>
            <p:cNvPr id="543375" name="Rectangle 2703"/>
            <p:cNvSpPr>
              <a:spLocks noChangeArrowheads="1"/>
            </p:cNvSpPr>
            <p:nvPr userDrawn="1"/>
          </p:nvSpPr>
          <p:spPr bwMode="auto">
            <a:xfrm>
              <a:off x="5103" y="4281"/>
              <a:ext cx="319" cy="5"/>
            </a:xfrm>
            <a:prstGeom prst="rect">
              <a:avLst/>
            </a:prstGeom>
            <a:solidFill>
              <a:srgbClr val="DFC793"/>
            </a:solidFill>
            <a:ln w="0">
              <a:noFill/>
              <a:miter lim="800000"/>
              <a:headEnd/>
              <a:tailEnd/>
            </a:ln>
          </p:spPr>
          <p:txBody>
            <a:bodyPr/>
            <a:lstStyle/>
            <a:p>
              <a:pPr>
                <a:defRPr/>
              </a:pPr>
              <a:endParaRPr lang="en-US" dirty="0"/>
            </a:p>
          </p:txBody>
        </p:sp>
        <p:sp>
          <p:nvSpPr>
            <p:cNvPr id="543376" name="Rectangle 2704"/>
            <p:cNvSpPr>
              <a:spLocks noChangeArrowheads="1"/>
            </p:cNvSpPr>
            <p:nvPr userDrawn="1"/>
          </p:nvSpPr>
          <p:spPr bwMode="auto">
            <a:xfrm>
              <a:off x="5730" y="4281"/>
              <a:ext cx="16" cy="5"/>
            </a:xfrm>
            <a:prstGeom prst="rect">
              <a:avLst/>
            </a:prstGeom>
            <a:solidFill>
              <a:srgbClr val="DFC793"/>
            </a:solidFill>
            <a:ln w="0">
              <a:noFill/>
              <a:miter lim="800000"/>
              <a:headEnd/>
              <a:tailEnd/>
            </a:ln>
          </p:spPr>
          <p:txBody>
            <a:bodyPr/>
            <a:lstStyle/>
            <a:p>
              <a:pPr>
                <a:defRPr/>
              </a:pPr>
              <a:endParaRPr lang="en-US" dirty="0"/>
            </a:p>
          </p:txBody>
        </p:sp>
        <p:sp>
          <p:nvSpPr>
            <p:cNvPr id="543377" name="Rectangle 2705"/>
            <p:cNvSpPr>
              <a:spLocks noChangeArrowheads="1"/>
            </p:cNvSpPr>
            <p:nvPr userDrawn="1"/>
          </p:nvSpPr>
          <p:spPr bwMode="auto">
            <a:xfrm>
              <a:off x="5081" y="4286"/>
              <a:ext cx="358" cy="6"/>
            </a:xfrm>
            <a:prstGeom prst="rect">
              <a:avLst/>
            </a:prstGeom>
            <a:solidFill>
              <a:srgbClr val="DFC793"/>
            </a:solidFill>
            <a:ln w="0">
              <a:noFill/>
              <a:miter lim="800000"/>
              <a:headEnd/>
              <a:tailEnd/>
            </a:ln>
          </p:spPr>
          <p:txBody>
            <a:bodyPr/>
            <a:lstStyle/>
            <a:p>
              <a:pPr>
                <a:defRPr/>
              </a:pPr>
              <a:endParaRPr lang="en-US" dirty="0"/>
            </a:p>
          </p:txBody>
        </p:sp>
        <p:sp>
          <p:nvSpPr>
            <p:cNvPr id="543378" name="Rectangle 2706"/>
            <p:cNvSpPr>
              <a:spLocks noChangeArrowheads="1"/>
            </p:cNvSpPr>
            <p:nvPr userDrawn="1"/>
          </p:nvSpPr>
          <p:spPr bwMode="auto">
            <a:xfrm>
              <a:off x="5730" y="4286"/>
              <a:ext cx="16" cy="6"/>
            </a:xfrm>
            <a:prstGeom prst="rect">
              <a:avLst/>
            </a:prstGeom>
            <a:solidFill>
              <a:srgbClr val="DFC793"/>
            </a:solidFill>
            <a:ln w="0">
              <a:noFill/>
              <a:miter lim="800000"/>
              <a:headEnd/>
              <a:tailEnd/>
            </a:ln>
          </p:spPr>
          <p:txBody>
            <a:bodyPr/>
            <a:lstStyle/>
            <a:p>
              <a:pPr>
                <a:defRPr/>
              </a:pPr>
              <a:endParaRPr lang="en-US" dirty="0"/>
            </a:p>
          </p:txBody>
        </p:sp>
        <p:sp>
          <p:nvSpPr>
            <p:cNvPr id="543379" name="Rectangle 2707"/>
            <p:cNvSpPr>
              <a:spLocks noChangeArrowheads="1"/>
            </p:cNvSpPr>
            <p:nvPr userDrawn="1"/>
          </p:nvSpPr>
          <p:spPr bwMode="auto">
            <a:xfrm>
              <a:off x="5081" y="4292"/>
              <a:ext cx="358" cy="6"/>
            </a:xfrm>
            <a:prstGeom prst="rect">
              <a:avLst/>
            </a:prstGeom>
            <a:solidFill>
              <a:srgbClr val="DFC793"/>
            </a:solidFill>
            <a:ln w="0">
              <a:noFill/>
              <a:miter lim="800000"/>
              <a:headEnd/>
              <a:tailEnd/>
            </a:ln>
          </p:spPr>
          <p:txBody>
            <a:bodyPr/>
            <a:lstStyle/>
            <a:p>
              <a:pPr>
                <a:defRPr/>
              </a:pPr>
              <a:endParaRPr lang="en-US" dirty="0"/>
            </a:p>
          </p:txBody>
        </p:sp>
        <p:sp>
          <p:nvSpPr>
            <p:cNvPr id="543380" name="Rectangle 2708"/>
            <p:cNvSpPr>
              <a:spLocks noChangeArrowheads="1"/>
            </p:cNvSpPr>
            <p:nvPr userDrawn="1"/>
          </p:nvSpPr>
          <p:spPr bwMode="auto">
            <a:xfrm>
              <a:off x="5730" y="4292"/>
              <a:ext cx="16" cy="6"/>
            </a:xfrm>
            <a:prstGeom prst="rect">
              <a:avLst/>
            </a:prstGeom>
            <a:solidFill>
              <a:srgbClr val="DFC793"/>
            </a:solidFill>
            <a:ln w="0">
              <a:noFill/>
              <a:miter lim="800000"/>
              <a:headEnd/>
              <a:tailEnd/>
            </a:ln>
          </p:spPr>
          <p:txBody>
            <a:bodyPr/>
            <a:lstStyle/>
            <a:p>
              <a:pPr>
                <a:defRPr/>
              </a:pPr>
              <a:endParaRPr lang="en-US" dirty="0"/>
            </a:p>
          </p:txBody>
        </p:sp>
        <p:sp>
          <p:nvSpPr>
            <p:cNvPr id="543381" name="Rectangle 2709"/>
            <p:cNvSpPr>
              <a:spLocks noChangeArrowheads="1"/>
            </p:cNvSpPr>
            <p:nvPr userDrawn="1"/>
          </p:nvSpPr>
          <p:spPr bwMode="auto">
            <a:xfrm>
              <a:off x="5081" y="4298"/>
              <a:ext cx="358" cy="5"/>
            </a:xfrm>
            <a:prstGeom prst="rect">
              <a:avLst/>
            </a:prstGeom>
            <a:solidFill>
              <a:srgbClr val="DFC793"/>
            </a:solidFill>
            <a:ln w="0">
              <a:noFill/>
              <a:miter lim="800000"/>
              <a:headEnd/>
              <a:tailEnd/>
            </a:ln>
          </p:spPr>
          <p:txBody>
            <a:bodyPr/>
            <a:lstStyle/>
            <a:p>
              <a:pPr>
                <a:defRPr/>
              </a:pPr>
              <a:endParaRPr lang="en-US" dirty="0"/>
            </a:p>
          </p:txBody>
        </p:sp>
        <p:sp>
          <p:nvSpPr>
            <p:cNvPr id="543382" name="Rectangle 2710"/>
            <p:cNvSpPr>
              <a:spLocks noChangeArrowheads="1"/>
            </p:cNvSpPr>
            <p:nvPr userDrawn="1"/>
          </p:nvSpPr>
          <p:spPr bwMode="auto">
            <a:xfrm>
              <a:off x="5735" y="4298"/>
              <a:ext cx="11" cy="5"/>
            </a:xfrm>
            <a:prstGeom prst="rect">
              <a:avLst/>
            </a:prstGeom>
            <a:solidFill>
              <a:srgbClr val="DFC793"/>
            </a:solidFill>
            <a:ln w="0">
              <a:noFill/>
              <a:miter lim="800000"/>
              <a:headEnd/>
              <a:tailEnd/>
            </a:ln>
          </p:spPr>
          <p:txBody>
            <a:bodyPr/>
            <a:lstStyle/>
            <a:p>
              <a:pPr>
                <a:defRPr/>
              </a:pPr>
              <a:endParaRPr lang="en-US" dirty="0"/>
            </a:p>
          </p:txBody>
        </p:sp>
        <p:sp>
          <p:nvSpPr>
            <p:cNvPr id="543383" name="Rectangle 2711"/>
            <p:cNvSpPr>
              <a:spLocks noChangeArrowheads="1"/>
            </p:cNvSpPr>
            <p:nvPr userDrawn="1"/>
          </p:nvSpPr>
          <p:spPr bwMode="auto">
            <a:xfrm>
              <a:off x="5081" y="4303"/>
              <a:ext cx="358" cy="6"/>
            </a:xfrm>
            <a:prstGeom prst="rect">
              <a:avLst/>
            </a:prstGeom>
            <a:solidFill>
              <a:srgbClr val="DFC793"/>
            </a:solidFill>
            <a:ln w="0">
              <a:noFill/>
              <a:miter lim="800000"/>
              <a:headEnd/>
              <a:tailEnd/>
            </a:ln>
          </p:spPr>
          <p:txBody>
            <a:bodyPr/>
            <a:lstStyle/>
            <a:p>
              <a:pPr>
                <a:defRPr/>
              </a:pPr>
              <a:endParaRPr lang="en-US" dirty="0"/>
            </a:p>
          </p:txBody>
        </p:sp>
        <p:sp>
          <p:nvSpPr>
            <p:cNvPr id="543384" name="Rectangle 2712"/>
            <p:cNvSpPr>
              <a:spLocks noChangeArrowheads="1"/>
            </p:cNvSpPr>
            <p:nvPr userDrawn="1"/>
          </p:nvSpPr>
          <p:spPr bwMode="auto">
            <a:xfrm>
              <a:off x="5735" y="4303"/>
              <a:ext cx="11" cy="6"/>
            </a:xfrm>
            <a:prstGeom prst="rect">
              <a:avLst/>
            </a:prstGeom>
            <a:solidFill>
              <a:srgbClr val="DFC793"/>
            </a:solidFill>
            <a:ln w="0">
              <a:noFill/>
              <a:miter lim="800000"/>
              <a:headEnd/>
              <a:tailEnd/>
            </a:ln>
          </p:spPr>
          <p:txBody>
            <a:bodyPr/>
            <a:lstStyle/>
            <a:p>
              <a:pPr>
                <a:defRPr/>
              </a:pPr>
              <a:endParaRPr lang="en-US" dirty="0"/>
            </a:p>
          </p:txBody>
        </p:sp>
        <p:sp>
          <p:nvSpPr>
            <p:cNvPr id="543385" name="Rectangle 2713"/>
            <p:cNvSpPr>
              <a:spLocks noChangeArrowheads="1"/>
            </p:cNvSpPr>
            <p:nvPr userDrawn="1"/>
          </p:nvSpPr>
          <p:spPr bwMode="auto">
            <a:xfrm>
              <a:off x="5081" y="4309"/>
              <a:ext cx="358" cy="5"/>
            </a:xfrm>
            <a:prstGeom prst="rect">
              <a:avLst/>
            </a:prstGeom>
            <a:solidFill>
              <a:srgbClr val="DFC793"/>
            </a:solidFill>
            <a:ln w="0">
              <a:noFill/>
              <a:miter lim="800000"/>
              <a:headEnd/>
              <a:tailEnd/>
            </a:ln>
          </p:spPr>
          <p:txBody>
            <a:bodyPr/>
            <a:lstStyle/>
            <a:p>
              <a:pPr>
                <a:defRPr/>
              </a:pPr>
              <a:endParaRPr lang="en-US" dirty="0"/>
            </a:p>
          </p:txBody>
        </p:sp>
        <p:sp>
          <p:nvSpPr>
            <p:cNvPr id="543386" name="Rectangle 2714"/>
            <p:cNvSpPr>
              <a:spLocks noChangeArrowheads="1"/>
            </p:cNvSpPr>
            <p:nvPr userDrawn="1"/>
          </p:nvSpPr>
          <p:spPr bwMode="auto">
            <a:xfrm>
              <a:off x="5741" y="4309"/>
              <a:ext cx="5" cy="5"/>
            </a:xfrm>
            <a:prstGeom prst="rect">
              <a:avLst/>
            </a:prstGeom>
            <a:solidFill>
              <a:srgbClr val="DFC793"/>
            </a:solidFill>
            <a:ln w="0">
              <a:noFill/>
              <a:miter lim="800000"/>
              <a:headEnd/>
              <a:tailEnd/>
            </a:ln>
          </p:spPr>
          <p:txBody>
            <a:bodyPr/>
            <a:lstStyle/>
            <a:p>
              <a:pPr>
                <a:defRPr/>
              </a:pPr>
              <a:endParaRPr lang="en-US" dirty="0"/>
            </a:p>
          </p:txBody>
        </p:sp>
        <p:sp>
          <p:nvSpPr>
            <p:cNvPr id="543387" name="Rectangle 2715"/>
            <p:cNvSpPr>
              <a:spLocks noChangeArrowheads="1"/>
            </p:cNvSpPr>
            <p:nvPr userDrawn="1"/>
          </p:nvSpPr>
          <p:spPr bwMode="auto">
            <a:xfrm>
              <a:off x="5081" y="4314"/>
              <a:ext cx="358" cy="6"/>
            </a:xfrm>
            <a:prstGeom prst="rect">
              <a:avLst/>
            </a:prstGeom>
            <a:solidFill>
              <a:srgbClr val="DFC793"/>
            </a:solidFill>
            <a:ln w="0">
              <a:noFill/>
              <a:miter lim="800000"/>
              <a:headEnd/>
              <a:tailEnd/>
            </a:ln>
          </p:spPr>
          <p:txBody>
            <a:bodyPr/>
            <a:lstStyle/>
            <a:p>
              <a:pPr>
                <a:defRPr/>
              </a:pPr>
              <a:endParaRPr lang="en-US" dirty="0"/>
            </a:p>
          </p:txBody>
        </p:sp>
        <p:sp>
          <p:nvSpPr>
            <p:cNvPr id="543388" name="Rectangle 2716"/>
            <p:cNvSpPr>
              <a:spLocks noChangeArrowheads="1"/>
            </p:cNvSpPr>
            <p:nvPr userDrawn="1"/>
          </p:nvSpPr>
          <p:spPr bwMode="auto">
            <a:xfrm>
              <a:off x="5741" y="4314"/>
              <a:ext cx="5" cy="6"/>
            </a:xfrm>
            <a:prstGeom prst="rect">
              <a:avLst/>
            </a:prstGeom>
            <a:solidFill>
              <a:srgbClr val="DFC793"/>
            </a:solidFill>
            <a:ln w="0">
              <a:noFill/>
              <a:miter lim="800000"/>
              <a:headEnd/>
              <a:tailEnd/>
            </a:ln>
          </p:spPr>
          <p:txBody>
            <a:bodyPr/>
            <a:lstStyle/>
            <a:p>
              <a:pPr>
                <a:defRPr/>
              </a:pPr>
              <a:endParaRPr lang="en-US" dirty="0"/>
            </a:p>
          </p:txBody>
        </p:sp>
      </p:grpSp>
      <p:grpSp>
        <p:nvGrpSpPr>
          <p:cNvPr id="2053" name="Group 2717"/>
          <p:cNvGrpSpPr>
            <a:grpSpLocks noChangeAspect="1"/>
          </p:cNvGrpSpPr>
          <p:nvPr/>
        </p:nvGrpSpPr>
        <p:grpSpPr bwMode="auto">
          <a:xfrm>
            <a:off x="-263525" y="171450"/>
            <a:ext cx="1760538" cy="1565275"/>
            <a:chOff x="2301" y="3025"/>
            <a:chExt cx="1157" cy="1028"/>
          </a:xfrm>
        </p:grpSpPr>
        <p:sp>
          <p:nvSpPr>
            <p:cNvPr id="543390" name="AutoShape 2718"/>
            <p:cNvSpPr>
              <a:spLocks noChangeAspect="1" noChangeArrowheads="1" noTextEdit="1"/>
            </p:cNvSpPr>
            <p:nvPr userDrawn="1"/>
          </p:nvSpPr>
          <p:spPr bwMode="auto">
            <a:xfrm>
              <a:off x="2301" y="3025"/>
              <a:ext cx="1157" cy="1028"/>
            </a:xfrm>
            <a:prstGeom prst="rect">
              <a:avLst/>
            </a:prstGeom>
            <a:noFill/>
            <a:ln w="9525">
              <a:noFill/>
              <a:miter lim="800000"/>
              <a:headEnd/>
              <a:tailEnd/>
            </a:ln>
          </p:spPr>
          <p:txBody>
            <a:bodyPr/>
            <a:lstStyle/>
            <a:p>
              <a:pPr>
                <a:defRPr/>
              </a:pPr>
              <a:endParaRPr lang="en-US" dirty="0"/>
            </a:p>
          </p:txBody>
        </p:sp>
        <p:sp>
          <p:nvSpPr>
            <p:cNvPr id="543391" name="Rectangle 2719"/>
            <p:cNvSpPr>
              <a:spLocks noChangeArrowheads="1"/>
            </p:cNvSpPr>
            <p:nvPr userDrawn="1"/>
          </p:nvSpPr>
          <p:spPr bwMode="auto">
            <a:xfrm>
              <a:off x="2301" y="3025"/>
              <a:ext cx="1157" cy="1028"/>
            </a:xfrm>
            <a:prstGeom prst="rect">
              <a:avLst/>
            </a:prstGeom>
            <a:noFill/>
            <a:ln w="0">
              <a:noFill/>
              <a:miter lim="800000"/>
              <a:headEnd/>
              <a:tailEnd/>
            </a:ln>
          </p:spPr>
          <p:txBody>
            <a:bodyPr/>
            <a:lstStyle/>
            <a:p>
              <a:pPr>
                <a:defRPr/>
              </a:pPr>
              <a:endParaRPr lang="en-US" dirty="0"/>
            </a:p>
          </p:txBody>
        </p:sp>
        <p:sp>
          <p:nvSpPr>
            <p:cNvPr id="543392" name="Freeform 2720"/>
            <p:cNvSpPr>
              <a:spLocks/>
            </p:cNvSpPr>
            <p:nvPr userDrawn="1"/>
          </p:nvSpPr>
          <p:spPr bwMode="auto">
            <a:xfrm>
              <a:off x="2713" y="3158"/>
              <a:ext cx="335" cy="334"/>
            </a:xfrm>
            <a:custGeom>
              <a:avLst/>
              <a:gdLst/>
              <a:ahLst/>
              <a:cxnLst>
                <a:cxn ang="0">
                  <a:pos x="570" y="571"/>
                </a:cxn>
                <a:cxn ang="0">
                  <a:pos x="378" y="440"/>
                </a:cxn>
                <a:cxn ang="0">
                  <a:pos x="334" y="668"/>
                </a:cxn>
                <a:cxn ang="0">
                  <a:pos x="290" y="440"/>
                </a:cxn>
                <a:cxn ang="0">
                  <a:pos x="98" y="571"/>
                </a:cxn>
                <a:cxn ang="0">
                  <a:pos x="229" y="379"/>
                </a:cxn>
                <a:cxn ang="0">
                  <a:pos x="0" y="334"/>
                </a:cxn>
                <a:cxn ang="0">
                  <a:pos x="229" y="291"/>
                </a:cxn>
                <a:cxn ang="0">
                  <a:pos x="98" y="97"/>
                </a:cxn>
                <a:cxn ang="0">
                  <a:pos x="290" y="228"/>
                </a:cxn>
                <a:cxn ang="0">
                  <a:pos x="334" y="0"/>
                </a:cxn>
                <a:cxn ang="0">
                  <a:pos x="378" y="228"/>
                </a:cxn>
                <a:cxn ang="0">
                  <a:pos x="570" y="97"/>
                </a:cxn>
                <a:cxn ang="0">
                  <a:pos x="440" y="291"/>
                </a:cxn>
                <a:cxn ang="0">
                  <a:pos x="669" y="334"/>
                </a:cxn>
                <a:cxn ang="0">
                  <a:pos x="440" y="379"/>
                </a:cxn>
                <a:cxn ang="0">
                  <a:pos x="570" y="571"/>
                </a:cxn>
              </a:cxnLst>
              <a:rect l="0" t="0" r="r" b="b"/>
              <a:pathLst>
                <a:path w="669" h="668">
                  <a:moveTo>
                    <a:pt x="570" y="571"/>
                  </a:moveTo>
                  <a:lnTo>
                    <a:pt x="378" y="440"/>
                  </a:lnTo>
                  <a:lnTo>
                    <a:pt x="334" y="668"/>
                  </a:lnTo>
                  <a:lnTo>
                    <a:pt x="290" y="440"/>
                  </a:lnTo>
                  <a:lnTo>
                    <a:pt x="98" y="571"/>
                  </a:lnTo>
                  <a:lnTo>
                    <a:pt x="229" y="379"/>
                  </a:lnTo>
                  <a:lnTo>
                    <a:pt x="0" y="334"/>
                  </a:lnTo>
                  <a:lnTo>
                    <a:pt x="229" y="291"/>
                  </a:lnTo>
                  <a:lnTo>
                    <a:pt x="98" y="97"/>
                  </a:lnTo>
                  <a:lnTo>
                    <a:pt x="290" y="228"/>
                  </a:lnTo>
                  <a:lnTo>
                    <a:pt x="334" y="0"/>
                  </a:lnTo>
                  <a:lnTo>
                    <a:pt x="378" y="228"/>
                  </a:lnTo>
                  <a:lnTo>
                    <a:pt x="570" y="97"/>
                  </a:lnTo>
                  <a:lnTo>
                    <a:pt x="440" y="291"/>
                  </a:lnTo>
                  <a:lnTo>
                    <a:pt x="669" y="334"/>
                  </a:lnTo>
                  <a:lnTo>
                    <a:pt x="440" y="379"/>
                  </a:lnTo>
                  <a:lnTo>
                    <a:pt x="570" y="571"/>
                  </a:lnTo>
                  <a:close/>
                </a:path>
              </a:pathLst>
            </a:custGeom>
            <a:solidFill>
              <a:srgbClr val="C0973A"/>
            </a:solidFill>
            <a:ln w="0">
              <a:noFill/>
              <a:prstDash val="solid"/>
              <a:round/>
              <a:headEnd/>
              <a:tailEnd/>
            </a:ln>
          </p:spPr>
          <p:txBody>
            <a:bodyPr/>
            <a:lstStyle/>
            <a:p>
              <a:pPr>
                <a:defRPr/>
              </a:pPr>
              <a:endParaRPr lang="en-US" dirty="0"/>
            </a:p>
          </p:txBody>
        </p:sp>
        <p:sp>
          <p:nvSpPr>
            <p:cNvPr id="543393" name="Freeform 2721"/>
            <p:cNvSpPr>
              <a:spLocks/>
            </p:cNvSpPr>
            <p:nvPr userDrawn="1"/>
          </p:nvSpPr>
          <p:spPr bwMode="auto">
            <a:xfrm>
              <a:off x="2599" y="3041"/>
              <a:ext cx="220" cy="228"/>
            </a:xfrm>
            <a:custGeom>
              <a:avLst/>
              <a:gdLst/>
              <a:ahLst/>
              <a:cxnLst>
                <a:cxn ang="0">
                  <a:pos x="299" y="456"/>
                </a:cxn>
                <a:cxn ang="0">
                  <a:pos x="188" y="190"/>
                </a:cxn>
                <a:cxn ang="0">
                  <a:pos x="453" y="299"/>
                </a:cxn>
                <a:cxn ang="0">
                  <a:pos x="454" y="296"/>
                </a:cxn>
                <a:cxn ang="0">
                  <a:pos x="454" y="288"/>
                </a:cxn>
                <a:cxn ang="0">
                  <a:pos x="454" y="277"/>
                </a:cxn>
                <a:cxn ang="0">
                  <a:pos x="454" y="267"/>
                </a:cxn>
                <a:cxn ang="0">
                  <a:pos x="451" y="256"/>
                </a:cxn>
                <a:cxn ang="0">
                  <a:pos x="448" y="248"/>
                </a:cxn>
                <a:cxn ang="0">
                  <a:pos x="440" y="243"/>
                </a:cxn>
                <a:cxn ang="0">
                  <a:pos x="300" y="76"/>
                </a:cxn>
                <a:cxn ang="0">
                  <a:pos x="290" y="60"/>
                </a:cxn>
                <a:cxn ang="0">
                  <a:pos x="280" y="48"/>
                </a:cxn>
                <a:cxn ang="0">
                  <a:pos x="277" y="34"/>
                </a:cxn>
                <a:cxn ang="0">
                  <a:pos x="280" y="22"/>
                </a:cxn>
                <a:cxn ang="0">
                  <a:pos x="288" y="6"/>
                </a:cxn>
                <a:cxn ang="0">
                  <a:pos x="282" y="0"/>
                </a:cxn>
                <a:cxn ang="0">
                  <a:pos x="213" y="70"/>
                </a:cxn>
                <a:cxn ang="0">
                  <a:pos x="219" y="76"/>
                </a:cxn>
                <a:cxn ang="0">
                  <a:pos x="237" y="66"/>
                </a:cxn>
                <a:cxn ang="0">
                  <a:pos x="256" y="66"/>
                </a:cxn>
                <a:cxn ang="0">
                  <a:pos x="273" y="73"/>
                </a:cxn>
                <a:cxn ang="0">
                  <a:pos x="288" y="88"/>
                </a:cxn>
                <a:cxn ang="0">
                  <a:pos x="413" y="239"/>
                </a:cxn>
                <a:cxn ang="0">
                  <a:pos x="413" y="239"/>
                </a:cxn>
                <a:cxn ang="0">
                  <a:pos x="153" y="130"/>
                </a:cxn>
                <a:cxn ang="0">
                  <a:pos x="147" y="134"/>
                </a:cxn>
                <a:cxn ang="0">
                  <a:pos x="254" y="396"/>
                </a:cxn>
                <a:cxn ang="0">
                  <a:pos x="254" y="397"/>
                </a:cxn>
                <a:cxn ang="0">
                  <a:pos x="99" y="263"/>
                </a:cxn>
                <a:cxn ang="0">
                  <a:pos x="85" y="250"/>
                </a:cxn>
                <a:cxn ang="0">
                  <a:pos x="79" y="236"/>
                </a:cxn>
                <a:cxn ang="0">
                  <a:pos x="80" y="222"/>
                </a:cxn>
                <a:cxn ang="0">
                  <a:pos x="88" y="207"/>
                </a:cxn>
                <a:cxn ang="0">
                  <a:pos x="82" y="200"/>
                </a:cxn>
                <a:cxn ang="0">
                  <a:pos x="0" y="280"/>
                </a:cxn>
                <a:cxn ang="0">
                  <a:pos x="8" y="288"/>
                </a:cxn>
                <a:cxn ang="0">
                  <a:pos x="20" y="279"/>
                </a:cxn>
                <a:cxn ang="0">
                  <a:pos x="31" y="276"/>
                </a:cxn>
                <a:cxn ang="0">
                  <a:pos x="44" y="277"/>
                </a:cxn>
                <a:cxn ang="0">
                  <a:pos x="57" y="285"/>
                </a:cxn>
                <a:cxn ang="0">
                  <a:pos x="73" y="297"/>
                </a:cxn>
                <a:cxn ang="0">
                  <a:pos x="222" y="425"/>
                </a:cxn>
                <a:cxn ang="0">
                  <a:pos x="236" y="433"/>
                </a:cxn>
                <a:cxn ang="0">
                  <a:pos x="253" y="440"/>
                </a:cxn>
                <a:cxn ang="0">
                  <a:pos x="270" y="447"/>
                </a:cxn>
                <a:cxn ang="0">
                  <a:pos x="284" y="451"/>
                </a:cxn>
                <a:cxn ang="0">
                  <a:pos x="294" y="454"/>
                </a:cxn>
                <a:cxn ang="0">
                  <a:pos x="299" y="456"/>
                </a:cxn>
              </a:cxnLst>
              <a:rect l="0" t="0" r="r" b="b"/>
              <a:pathLst>
                <a:path w="454" h="456">
                  <a:moveTo>
                    <a:pt x="299" y="456"/>
                  </a:moveTo>
                  <a:lnTo>
                    <a:pt x="188" y="190"/>
                  </a:lnTo>
                  <a:lnTo>
                    <a:pt x="453" y="299"/>
                  </a:lnTo>
                  <a:lnTo>
                    <a:pt x="454" y="296"/>
                  </a:lnTo>
                  <a:lnTo>
                    <a:pt x="454" y="288"/>
                  </a:lnTo>
                  <a:lnTo>
                    <a:pt x="454" y="277"/>
                  </a:lnTo>
                  <a:lnTo>
                    <a:pt x="454" y="267"/>
                  </a:lnTo>
                  <a:lnTo>
                    <a:pt x="451" y="256"/>
                  </a:lnTo>
                  <a:lnTo>
                    <a:pt x="448" y="248"/>
                  </a:lnTo>
                  <a:lnTo>
                    <a:pt x="440" y="243"/>
                  </a:lnTo>
                  <a:lnTo>
                    <a:pt x="300" y="76"/>
                  </a:lnTo>
                  <a:lnTo>
                    <a:pt x="290" y="60"/>
                  </a:lnTo>
                  <a:lnTo>
                    <a:pt x="280" y="48"/>
                  </a:lnTo>
                  <a:lnTo>
                    <a:pt x="277" y="34"/>
                  </a:lnTo>
                  <a:lnTo>
                    <a:pt x="280" y="22"/>
                  </a:lnTo>
                  <a:lnTo>
                    <a:pt x="288" y="6"/>
                  </a:lnTo>
                  <a:lnTo>
                    <a:pt x="282" y="0"/>
                  </a:lnTo>
                  <a:lnTo>
                    <a:pt x="213" y="70"/>
                  </a:lnTo>
                  <a:lnTo>
                    <a:pt x="219" y="76"/>
                  </a:lnTo>
                  <a:lnTo>
                    <a:pt x="237" y="66"/>
                  </a:lnTo>
                  <a:lnTo>
                    <a:pt x="256" y="66"/>
                  </a:lnTo>
                  <a:lnTo>
                    <a:pt x="273" y="73"/>
                  </a:lnTo>
                  <a:lnTo>
                    <a:pt x="288" y="88"/>
                  </a:lnTo>
                  <a:lnTo>
                    <a:pt x="413" y="239"/>
                  </a:lnTo>
                  <a:lnTo>
                    <a:pt x="413" y="239"/>
                  </a:lnTo>
                  <a:lnTo>
                    <a:pt x="153" y="130"/>
                  </a:lnTo>
                  <a:lnTo>
                    <a:pt x="147" y="134"/>
                  </a:lnTo>
                  <a:lnTo>
                    <a:pt x="254" y="396"/>
                  </a:lnTo>
                  <a:lnTo>
                    <a:pt x="254" y="397"/>
                  </a:lnTo>
                  <a:lnTo>
                    <a:pt x="99" y="263"/>
                  </a:lnTo>
                  <a:lnTo>
                    <a:pt x="85" y="250"/>
                  </a:lnTo>
                  <a:lnTo>
                    <a:pt x="79" y="236"/>
                  </a:lnTo>
                  <a:lnTo>
                    <a:pt x="80" y="222"/>
                  </a:lnTo>
                  <a:lnTo>
                    <a:pt x="88" y="207"/>
                  </a:lnTo>
                  <a:lnTo>
                    <a:pt x="82" y="200"/>
                  </a:lnTo>
                  <a:lnTo>
                    <a:pt x="0" y="280"/>
                  </a:lnTo>
                  <a:lnTo>
                    <a:pt x="8" y="288"/>
                  </a:lnTo>
                  <a:lnTo>
                    <a:pt x="20" y="279"/>
                  </a:lnTo>
                  <a:lnTo>
                    <a:pt x="31" y="276"/>
                  </a:lnTo>
                  <a:lnTo>
                    <a:pt x="44" y="277"/>
                  </a:lnTo>
                  <a:lnTo>
                    <a:pt x="57" y="285"/>
                  </a:lnTo>
                  <a:lnTo>
                    <a:pt x="73" y="297"/>
                  </a:lnTo>
                  <a:lnTo>
                    <a:pt x="222" y="425"/>
                  </a:lnTo>
                  <a:lnTo>
                    <a:pt x="236" y="433"/>
                  </a:lnTo>
                  <a:lnTo>
                    <a:pt x="253" y="440"/>
                  </a:lnTo>
                  <a:lnTo>
                    <a:pt x="270" y="447"/>
                  </a:lnTo>
                  <a:lnTo>
                    <a:pt x="284" y="451"/>
                  </a:lnTo>
                  <a:lnTo>
                    <a:pt x="294" y="454"/>
                  </a:lnTo>
                  <a:lnTo>
                    <a:pt x="299" y="456"/>
                  </a:lnTo>
                  <a:close/>
                </a:path>
              </a:pathLst>
            </a:custGeom>
            <a:solidFill>
              <a:srgbClr val="C0973A"/>
            </a:solidFill>
            <a:ln w="0">
              <a:noFill/>
              <a:prstDash val="solid"/>
              <a:round/>
              <a:headEnd/>
              <a:tailEnd/>
            </a:ln>
          </p:spPr>
          <p:txBody>
            <a:bodyPr/>
            <a:lstStyle/>
            <a:p>
              <a:pPr>
                <a:defRPr/>
              </a:pPr>
              <a:endParaRPr lang="en-US" dirty="0"/>
            </a:p>
          </p:txBody>
        </p:sp>
        <p:sp>
          <p:nvSpPr>
            <p:cNvPr id="543394" name="Freeform 2722"/>
            <p:cNvSpPr>
              <a:spLocks/>
            </p:cNvSpPr>
            <p:nvPr userDrawn="1"/>
          </p:nvSpPr>
          <p:spPr bwMode="auto">
            <a:xfrm>
              <a:off x="2580" y="3224"/>
              <a:ext cx="167" cy="198"/>
            </a:xfrm>
            <a:custGeom>
              <a:avLst/>
              <a:gdLst/>
              <a:ahLst/>
              <a:cxnLst>
                <a:cxn ang="0">
                  <a:pos x="334" y="309"/>
                </a:cxn>
                <a:cxn ang="0">
                  <a:pos x="68" y="200"/>
                </a:cxn>
                <a:cxn ang="0">
                  <a:pos x="334" y="89"/>
                </a:cxn>
                <a:cxn ang="0">
                  <a:pos x="333" y="88"/>
                </a:cxn>
                <a:cxn ang="0">
                  <a:pos x="327" y="82"/>
                </a:cxn>
                <a:cxn ang="0">
                  <a:pos x="319" y="74"/>
                </a:cxn>
                <a:cxn ang="0">
                  <a:pos x="311" y="66"/>
                </a:cxn>
                <a:cxn ang="0">
                  <a:pos x="302" y="60"/>
                </a:cxn>
                <a:cxn ang="0">
                  <a:pos x="293" y="57"/>
                </a:cxn>
                <a:cxn ang="0">
                  <a:pos x="287" y="60"/>
                </a:cxn>
                <a:cxn ang="0">
                  <a:pos x="68" y="40"/>
                </a:cxn>
                <a:cxn ang="0">
                  <a:pos x="50" y="37"/>
                </a:cxn>
                <a:cxn ang="0">
                  <a:pos x="34" y="34"/>
                </a:cxn>
                <a:cxn ang="0">
                  <a:pos x="22" y="26"/>
                </a:cxn>
                <a:cxn ang="0">
                  <a:pos x="14" y="15"/>
                </a:cxn>
                <a:cxn ang="0">
                  <a:pos x="10" y="0"/>
                </a:cxn>
                <a:cxn ang="0">
                  <a:pos x="0" y="0"/>
                </a:cxn>
                <a:cxn ang="0">
                  <a:pos x="0" y="99"/>
                </a:cxn>
                <a:cxn ang="0">
                  <a:pos x="10" y="99"/>
                </a:cxn>
                <a:cxn ang="0">
                  <a:pos x="16" y="82"/>
                </a:cxn>
                <a:cxn ang="0">
                  <a:pos x="24" y="69"/>
                </a:cxn>
                <a:cxn ang="0">
                  <a:pos x="36" y="62"/>
                </a:cxn>
                <a:cxn ang="0">
                  <a:pos x="50" y="57"/>
                </a:cxn>
                <a:cxn ang="0">
                  <a:pos x="67" y="57"/>
                </a:cxn>
                <a:cxn ang="0">
                  <a:pos x="262" y="75"/>
                </a:cxn>
                <a:cxn ang="0">
                  <a:pos x="262" y="75"/>
                </a:cxn>
                <a:cxn ang="0">
                  <a:pos x="0" y="182"/>
                </a:cxn>
                <a:cxn ang="0">
                  <a:pos x="0" y="191"/>
                </a:cxn>
                <a:cxn ang="0">
                  <a:pos x="262" y="299"/>
                </a:cxn>
                <a:cxn ang="0">
                  <a:pos x="262" y="300"/>
                </a:cxn>
                <a:cxn ang="0">
                  <a:pos x="57" y="316"/>
                </a:cxn>
                <a:cxn ang="0">
                  <a:pos x="37" y="316"/>
                </a:cxn>
                <a:cxn ang="0">
                  <a:pos x="24" y="309"/>
                </a:cxn>
                <a:cxn ang="0">
                  <a:pos x="16" y="299"/>
                </a:cxn>
                <a:cxn ang="0">
                  <a:pos x="10" y="283"/>
                </a:cxn>
                <a:cxn ang="0">
                  <a:pos x="0" y="283"/>
                </a:cxn>
                <a:cxn ang="0">
                  <a:pos x="0" y="397"/>
                </a:cxn>
                <a:cxn ang="0">
                  <a:pos x="10" y="397"/>
                </a:cxn>
                <a:cxn ang="0">
                  <a:pos x="14" y="379"/>
                </a:cxn>
                <a:cxn ang="0">
                  <a:pos x="24" y="368"/>
                </a:cxn>
                <a:cxn ang="0">
                  <a:pos x="41" y="362"/>
                </a:cxn>
                <a:cxn ang="0">
                  <a:pos x="64" y="357"/>
                </a:cxn>
                <a:cxn ang="0">
                  <a:pos x="259" y="342"/>
                </a:cxn>
                <a:cxn ang="0">
                  <a:pos x="273" y="339"/>
                </a:cxn>
                <a:cxn ang="0">
                  <a:pos x="287" y="334"/>
                </a:cxn>
                <a:cxn ang="0">
                  <a:pos x="302" y="328"/>
                </a:cxn>
                <a:cxn ang="0">
                  <a:pos x="314" y="322"/>
                </a:cxn>
                <a:cxn ang="0">
                  <a:pos x="325" y="316"/>
                </a:cxn>
                <a:cxn ang="0">
                  <a:pos x="333" y="311"/>
                </a:cxn>
                <a:cxn ang="0">
                  <a:pos x="334" y="309"/>
                </a:cxn>
              </a:cxnLst>
              <a:rect l="0" t="0" r="r" b="b"/>
              <a:pathLst>
                <a:path w="334" h="397">
                  <a:moveTo>
                    <a:pt x="334" y="309"/>
                  </a:moveTo>
                  <a:lnTo>
                    <a:pt x="68" y="200"/>
                  </a:lnTo>
                  <a:lnTo>
                    <a:pt x="334" y="89"/>
                  </a:lnTo>
                  <a:lnTo>
                    <a:pt x="333" y="88"/>
                  </a:lnTo>
                  <a:lnTo>
                    <a:pt x="327" y="82"/>
                  </a:lnTo>
                  <a:lnTo>
                    <a:pt x="319" y="74"/>
                  </a:lnTo>
                  <a:lnTo>
                    <a:pt x="311" y="66"/>
                  </a:lnTo>
                  <a:lnTo>
                    <a:pt x="302" y="60"/>
                  </a:lnTo>
                  <a:lnTo>
                    <a:pt x="293" y="57"/>
                  </a:lnTo>
                  <a:lnTo>
                    <a:pt x="287" y="60"/>
                  </a:lnTo>
                  <a:lnTo>
                    <a:pt x="68" y="40"/>
                  </a:lnTo>
                  <a:lnTo>
                    <a:pt x="50" y="37"/>
                  </a:lnTo>
                  <a:lnTo>
                    <a:pt x="34" y="34"/>
                  </a:lnTo>
                  <a:lnTo>
                    <a:pt x="22" y="26"/>
                  </a:lnTo>
                  <a:lnTo>
                    <a:pt x="14" y="15"/>
                  </a:lnTo>
                  <a:lnTo>
                    <a:pt x="10" y="0"/>
                  </a:lnTo>
                  <a:lnTo>
                    <a:pt x="0" y="0"/>
                  </a:lnTo>
                  <a:lnTo>
                    <a:pt x="0" y="99"/>
                  </a:lnTo>
                  <a:lnTo>
                    <a:pt x="10" y="99"/>
                  </a:lnTo>
                  <a:lnTo>
                    <a:pt x="16" y="82"/>
                  </a:lnTo>
                  <a:lnTo>
                    <a:pt x="24" y="69"/>
                  </a:lnTo>
                  <a:lnTo>
                    <a:pt x="36" y="62"/>
                  </a:lnTo>
                  <a:lnTo>
                    <a:pt x="50" y="57"/>
                  </a:lnTo>
                  <a:lnTo>
                    <a:pt x="67" y="57"/>
                  </a:lnTo>
                  <a:lnTo>
                    <a:pt x="262" y="75"/>
                  </a:lnTo>
                  <a:lnTo>
                    <a:pt x="262" y="75"/>
                  </a:lnTo>
                  <a:lnTo>
                    <a:pt x="0" y="182"/>
                  </a:lnTo>
                  <a:lnTo>
                    <a:pt x="0" y="191"/>
                  </a:lnTo>
                  <a:lnTo>
                    <a:pt x="262" y="299"/>
                  </a:lnTo>
                  <a:lnTo>
                    <a:pt x="262" y="300"/>
                  </a:lnTo>
                  <a:lnTo>
                    <a:pt x="57" y="316"/>
                  </a:lnTo>
                  <a:lnTo>
                    <a:pt x="37" y="316"/>
                  </a:lnTo>
                  <a:lnTo>
                    <a:pt x="24" y="309"/>
                  </a:lnTo>
                  <a:lnTo>
                    <a:pt x="16" y="299"/>
                  </a:lnTo>
                  <a:lnTo>
                    <a:pt x="10" y="283"/>
                  </a:lnTo>
                  <a:lnTo>
                    <a:pt x="0" y="283"/>
                  </a:lnTo>
                  <a:lnTo>
                    <a:pt x="0" y="397"/>
                  </a:lnTo>
                  <a:lnTo>
                    <a:pt x="10" y="397"/>
                  </a:lnTo>
                  <a:lnTo>
                    <a:pt x="14" y="379"/>
                  </a:lnTo>
                  <a:lnTo>
                    <a:pt x="24" y="368"/>
                  </a:lnTo>
                  <a:lnTo>
                    <a:pt x="41" y="362"/>
                  </a:lnTo>
                  <a:lnTo>
                    <a:pt x="64" y="357"/>
                  </a:lnTo>
                  <a:lnTo>
                    <a:pt x="259" y="342"/>
                  </a:lnTo>
                  <a:lnTo>
                    <a:pt x="273" y="339"/>
                  </a:lnTo>
                  <a:lnTo>
                    <a:pt x="287" y="334"/>
                  </a:lnTo>
                  <a:lnTo>
                    <a:pt x="302" y="328"/>
                  </a:lnTo>
                  <a:lnTo>
                    <a:pt x="314" y="322"/>
                  </a:lnTo>
                  <a:lnTo>
                    <a:pt x="325" y="316"/>
                  </a:lnTo>
                  <a:lnTo>
                    <a:pt x="333" y="311"/>
                  </a:lnTo>
                  <a:lnTo>
                    <a:pt x="334" y="309"/>
                  </a:lnTo>
                  <a:close/>
                </a:path>
              </a:pathLst>
            </a:custGeom>
            <a:solidFill>
              <a:srgbClr val="C0973A"/>
            </a:solidFill>
            <a:ln w="0">
              <a:noFill/>
              <a:prstDash val="solid"/>
              <a:round/>
              <a:headEnd/>
              <a:tailEnd/>
            </a:ln>
          </p:spPr>
          <p:txBody>
            <a:bodyPr/>
            <a:lstStyle/>
            <a:p>
              <a:pPr>
                <a:defRPr/>
              </a:pPr>
              <a:endParaRPr lang="en-US" dirty="0"/>
            </a:p>
          </p:txBody>
        </p:sp>
        <p:sp>
          <p:nvSpPr>
            <p:cNvPr id="543395" name="Freeform 2723"/>
            <p:cNvSpPr>
              <a:spLocks/>
            </p:cNvSpPr>
            <p:nvPr userDrawn="1"/>
          </p:nvSpPr>
          <p:spPr bwMode="auto">
            <a:xfrm>
              <a:off x="2597" y="3377"/>
              <a:ext cx="222" cy="223"/>
            </a:xfrm>
            <a:custGeom>
              <a:avLst/>
              <a:gdLst/>
              <a:ahLst/>
              <a:cxnLst>
                <a:cxn ang="0">
                  <a:pos x="456" y="155"/>
                </a:cxn>
                <a:cxn ang="0">
                  <a:pos x="190" y="266"/>
                </a:cxn>
                <a:cxn ang="0">
                  <a:pos x="299" y="1"/>
                </a:cxn>
                <a:cxn ang="0">
                  <a:pos x="297" y="0"/>
                </a:cxn>
                <a:cxn ang="0">
                  <a:pos x="288" y="0"/>
                </a:cxn>
                <a:cxn ang="0">
                  <a:pos x="277" y="0"/>
                </a:cxn>
                <a:cxn ang="0">
                  <a:pos x="267" y="1"/>
                </a:cxn>
                <a:cxn ang="0">
                  <a:pos x="256" y="3"/>
                </a:cxn>
                <a:cxn ang="0">
                  <a:pos x="248" y="8"/>
                </a:cxn>
                <a:cxn ang="0">
                  <a:pos x="243" y="14"/>
                </a:cxn>
                <a:cxn ang="0">
                  <a:pos x="76" y="154"/>
                </a:cxn>
                <a:cxn ang="0">
                  <a:pos x="62" y="166"/>
                </a:cxn>
                <a:cxn ang="0">
                  <a:pos x="48" y="174"/>
                </a:cxn>
                <a:cxn ang="0">
                  <a:pos x="34" y="177"/>
                </a:cxn>
                <a:cxn ang="0">
                  <a:pos x="22" y="174"/>
                </a:cxn>
                <a:cxn ang="0">
                  <a:pos x="7" y="166"/>
                </a:cxn>
                <a:cxn ang="0">
                  <a:pos x="0" y="172"/>
                </a:cxn>
                <a:cxn ang="0">
                  <a:pos x="70" y="243"/>
                </a:cxn>
                <a:cxn ang="0">
                  <a:pos x="76" y="235"/>
                </a:cxn>
                <a:cxn ang="0">
                  <a:pos x="67" y="217"/>
                </a:cxn>
                <a:cxn ang="0">
                  <a:pos x="67" y="198"/>
                </a:cxn>
                <a:cxn ang="0">
                  <a:pos x="73" y="183"/>
                </a:cxn>
                <a:cxn ang="0">
                  <a:pos x="88" y="166"/>
                </a:cxn>
                <a:cxn ang="0">
                  <a:pos x="239" y="41"/>
                </a:cxn>
                <a:cxn ang="0">
                  <a:pos x="239" y="41"/>
                </a:cxn>
                <a:cxn ang="0">
                  <a:pos x="130" y="301"/>
                </a:cxn>
                <a:cxn ang="0">
                  <a:pos x="134" y="308"/>
                </a:cxn>
                <a:cxn ang="0">
                  <a:pos x="397" y="200"/>
                </a:cxn>
                <a:cxn ang="0">
                  <a:pos x="397" y="200"/>
                </a:cxn>
                <a:cxn ang="0">
                  <a:pos x="263" y="355"/>
                </a:cxn>
                <a:cxn ang="0">
                  <a:pos x="250" y="369"/>
                </a:cxn>
                <a:cxn ang="0">
                  <a:pos x="236" y="375"/>
                </a:cxn>
                <a:cxn ang="0">
                  <a:pos x="222" y="374"/>
                </a:cxn>
                <a:cxn ang="0">
                  <a:pos x="207" y="366"/>
                </a:cxn>
                <a:cxn ang="0">
                  <a:pos x="200" y="372"/>
                </a:cxn>
                <a:cxn ang="0">
                  <a:pos x="280" y="454"/>
                </a:cxn>
                <a:cxn ang="0">
                  <a:pos x="288" y="448"/>
                </a:cxn>
                <a:cxn ang="0">
                  <a:pos x="279" y="434"/>
                </a:cxn>
                <a:cxn ang="0">
                  <a:pos x="276" y="423"/>
                </a:cxn>
                <a:cxn ang="0">
                  <a:pos x="277" y="411"/>
                </a:cxn>
                <a:cxn ang="0">
                  <a:pos x="285" y="397"/>
                </a:cxn>
                <a:cxn ang="0">
                  <a:pos x="297" y="381"/>
                </a:cxn>
                <a:cxn ang="0">
                  <a:pos x="425" y="232"/>
                </a:cxn>
                <a:cxn ang="0">
                  <a:pos x="433" y="218"/>
                </a:cxn>
                <a:cxn ang="0">
                  <a:pos x="440" y="201"/>
                </a:cxn>
                <a:cxn ang="0">
                  <a:pos x="447" y="186"/>
                </a:cxn>
                <a:cxn ang="0">
                  <a:pos x="451" y="171"/>
                </a:cxn>
                <a:cxn ang="0">
                  <a:pos x="454" y="160"/>
                </a:cxn>
                <a:cxn ang="0">
                  <a:pos x="456" y="155"/>
                </a:cxn>
              </a:cxnLst>
              <a:rect l="0" t="0" r="r" b="b"/>
              <a:pathLst>
                <a:path w="456" h="454">
                  <a:moveTo>
                    <a:pt x="456" y="155"/>
                  </a:moveTo>
                  <a:lnTo>
                    <a:pt x="190" y="266"/>
                  </a:lnTo>
                  <a:lnTo>
                    <a:pt x="299" y="1"/>
                  </a:lnTo>
                  <a:lnTo>
                    <a:pt x="297" y="0"/>
                  </a:lnTo>
                  <a:lnTo>
                    <a:pt x="288" y="0"/>
                  </a:lnTo>
                  <a:lnTo>
                    <a:pt x="277" y="0"/>
                  </a:lnTo>
                  <a:lnTo>
                    <a:pt x="267" y="1"/>
                  </a:lnTo>
                  <a:lnTo>
                    <a:pt x="256" y="3"/>
                  </a:lnTo>
                  <a:lnTo>
                    <a:pt x="248" y="8"/>
                  </a:lnTo>
                  <a:lnTo>
                    <a:pt x="243" y="14"/>
                  </a:lnTo>
                  <a:lnTo>
                    <a:pt x="76" y="154"/>
                  </a:lnTo>
                  <a:lnTo>
                    <a:pt x="62" y="166"/>
                  </a:lnTo>
                  <a:lnTo>
                    <a:pt x="48" y="174"/>
                  </a:lnTo>
                  <a:lnTo>
                    <a:pt x="34" y="177"/>
                  </a:lnTo>
                  <a:lnTo>
                    <a:pt x="22" y="174"/>
                  </a:lnTo>
                  <a:lnTo>
                    <a:pt x="7" y="166"/>
                  </a:lnTo>
                  <a:lnTo>
                    <a:pt x="0" y="172"/>
                  </a:lnTo>
                  <a:lnTo>
                    <a:pt x="70" y="243"/>
                  </a:lnTo>
                  <a:lnTo>
                    <a:pt x="76" y="235"/>
                  </a:lnTo>
                  <a:lnTo>
                    <a:pt x="67" y="217"/>
                  </a:lnTo>
                  <a:lnTo>
                    <a:pt x="67" y="198"/>
                  </a:lnTo>
                  <a:lnTo>
                    <a:pt x="73" y="183"/>
                  </a:lnTo>
                  <a:lnTo>
                    <a:pt x="88" y="166"/>
                  </a:lnTo>
                  <a:lnTo>
                    <a:pt x="239" y="41"/>
                  </a:lnTo>
                  <a:lnTo>
                    <a:pt x="239" y="41"/>
                  </a:lnTo>
                  <a:lnTo>
                    <a:pt x="130" y="301"/>
                  </a:lnTo>
                  <a:lnTo>
                    <a:pt x="134" y="308"/>
                  </a:lnTo>
                  <a:lnTo>
                    <a:pt x="397" y="200"/>
                  </a:lnTo>
                  <a:lnTo>
                    <a:pt x="397" y="200"/>
                  </a:lnTo>
                  <a:lnTo>
                    <a:pt x="263" y="355"/>
                  </a:lnTo>
                  <a:lnTo>
                    <a:pt x="250" y="369"/>
                  </a:lnTo>
                  <a:lnTo>
                    <a:pt x="236" y="375"/>
                  </a:lnTo>
                  <a:lnTo>
                    <a:pt x="222" y="374"/>
                  </a:lnTo>
                  <a:lnTo>
                    <a:pt x="207" y="366"/>
                  </a:lnTo>
                  <a:lnTo>
                    <a:pt x="200" y="372"/>
                  </a:lnTo>
                  <a:lnTo>
                    <a:pt x="280" y="454"/>
                  </a:lnTo>
                  <a:lnTo>
                    <a:pt x="288" y="448"/>
                  </a:lnTo>
                  <a:lnTo>
                    <a:pt x="279" y="434"/>
                  </a:lnTo>
                  <a:lnTo>
                    <a:pt x="276" y="423"/>
                  </a:lnTo>
                  <a:lnTo>
                    <a:pt x="277" y="411"/>
                  </a:lnTo>
                  <a:lnTo>
                    <a:pt x="285" y="397"/>
                  </a:lnTo>
                  <a:lnTo>
                    <a:pt x="297" y="381"/>
                  </a:lnTo>
                  <a:lnTo>
                    <a:pt x="425" y="232"/>
                  </a:lnTo>
                  <a:lnTo>
                    <a:pt x="433" y="218"/>
                  </a:lnTo>
                  <a:lnTo>
                    <a:pt x="440" y="201"/>
                  </a:lnTo>
                  <a:lnTo>
                    <a:pt x="447" y="186"/>
                  </a:lnTo>
                  <a:lnTo>
                    <a:pt x="451" y="171"/>
                  </a:lnTo>
                  <a:lnTo>
                    <a:pt x="454" y="160"/>
                  </a:lnTo>
                  <a:lnTo>
                    <a:pt x="456" y="155"/>
                  </a:lnTo>
                  <a:close/>
                </a:path>
              </a:pathLst>
            </a:custGeom>
            <a:solidFill>
              <a:srgbClr val="C0973A"/>
            </a:solidFill>
            <a:ln w="0">
              <a:noFill/>
              <a:prstDash val="solid"/>
              <a:round/>
              <a:headEnd/>
              <a:tailEnd/>
            </a:ln>
          </p:spPr>
          <p:txBody>
            <a:bodyPr/>
            <a:lstStyle/>
            <a:p>
              <a:pPr>
                <a:defRPr/>
              </a:pPr>
              <a:endParaRPr lang="en-US" dirty="0"/>
            </a:p>
          </p:txBody>
        </p:sp>
        <p:sp>
          <p:nvSpPr>
            <p:cNvPr id="543396" name="Freeform 2724"/>
            <p:cNvSpPr>
              <a:spLocks/>
            </p:cNvSpPr>
            <p:nvPr userDrawn="1"/>
          </p:nvSpPr>
          <p:spPr bwMode="auto">
            <a:xfrm>
              <a:off x="2779" y="3456"/>
              <a:ext cx="199" cy="169"/>
            </a:xfrm>
            <a:custGeom>
              <a:avLst/>
              <a:gdLst/>
              <a:ahLst/>
              <a:cxnLst>
                <a:cxn ang="0">
                  <a:pos x="311" y="0"/>
                </a:cxn>
                <a:cxn ang="0">
                  <a:pos x="200" y="266"/>
                </a:cxn>
                <a:cxn ang="0">
                  <a:pos x="91" y="0"/>
                </a:cxn>
                <a:cxn ang="0">
                  <a:pos x="88" y="3"/>
                </a:cxn>
                <a:cxn ang="0">
                  <a:pos x="82" y="7"/>
                </a:cxn>
                <a:cxn ang="0">
                  <a:pos x="75" y="15"/>
                </a:cxn>
                <a:cxn ang="0">
                  <a:pos x="66" y="24"/>
                </a:cxn>
                <a:cxn ang="0">
                  <a:pos x="60" y="34"/>
                </a:cxn>
                <a:cxn ang="0">
                  <a:pos x="58" y="41"/>
                </a:cxn>
                <a:cxn ang="0">
                  <a:pos x="60" y="49"/>
                </a:cxn>
                <a:cxn ang="0">
                  <a:pos x="40" y="266"/>
                </a:cxn>
                <a:cxn ang="0">
                  <a:pos x="38" y="286"/>
                </a:cxn>
                <a:cxn ang="0">
                  <a:pos x="34" y="300"/>
                </a:cxn>
                <a:cxn ang="0">
                  <a:pos x="28" y="312"/>
                </a:cxn>
                <a:cxn ang="0">
                  <a:pos x="17" y="320"/>
                </a:cxn>
                <a:cxn ang="0">
                  <a:pos x="0" y="325"/>
                </a:cxn>
                <a:cxn ang="0">
                  <a:pos x="0" y="334"/>
                </a:cxn>
                <a:cxn ang="0">
                  <a:pos x="98" y="334"/>
                </a:cxn>
                <a:cxn ang="0">
                  <a:pos x="98" y="325"/>
                </a:cxn>
                <a:cxn ang="0">
                  <a:pos x="82" y="320"/>
                </a:cxn>
                <a:cxn ang="0">
                  <a:pos x="69" y="311"/>
                </a:cxn>
                <a:cxn ang="0">
                  <a:pos x="62" y="300"/>
                </a:cxn>
                <a:cxn ang="0">
                  <a:pos x="58" y="284"/>
                </a:cxn>
                <a:cxn ang="0">
                  <a:pos x="58" y="268"/>
                </a:cxn>
                <a:cxn ang="0">
                  <a:pos x="75" y="72"/>
                </a:cxn>
                <a:cxn ang="0">
                  <a:pos x="77" y="72"/>
                </a:cxn>
                <a:cxn ang="0">
                  <a:pos x="183" y="334"/>
                </a:cxn>
                <a:cxn ang="0">
                  <a:pos x="191" y="334"/>
                </a:cxn>
                <a:cxn ang="0">
                  <a:pos x="300" y="72"/>
                </a:cxn>
                <a:cxn ang="0">
                  <a:pos x="300" y="72"/>
                </a:cxn>
                <a:cxn ang="0">
                  <a:pos x="315" y="277"/>
                </a:cxn>
                <a:cxn ang="0">
                  <a:pos x="315" y="297"/>
                </a:cxn>
                <a:cxn ang="0">
                  <a:pos x="311" y="311"/>
                </a:cxn>
                <a:cxn ang="0">
                  <a:pos x="300" y="320"/>
                </a:cxn>
                <a:cxn ang="0">
                  <a:pos x="283" y="325"/>
                </a:cxn>
                <a:cxn ang="0">
                  <a:pos x="283" y="334"/>
                </a:cxn>
                <a:cxn ang="0">
                  <a:pos x="397" y="334"/>
                </a:cxn>
                <a:cxn ang="0">
                  <a:pos x="397" y="325"/>
                </a:cxn>
                <a:cxn ang="0">
                  <a:pos x="380" y="320"/>
                </a:cxn>
                <a:cxn ang="0">
                  <a:pos x="368" y="311"/>
                </a:cxn>
                <a:cxn ang="0">
                  <a:pos x="362" y="295"/>
                </a:cxn>
                <a:cxn ang="0">
                  <a:pos x="358" y="271"/>
                </a:cxn>
                <a:cxn ang="0">
                  <a:pos x="342" y="75"/>
                </a:cxn>
                <a:cxn ang="0">
                  <a:pos x="340" y="61"/>
                </a:cxn>
                <a:cxn ang="0">
                  <a:pos x="335" y="48"/>
                </a:cxn>
                <a:cxn ang="0">
                  <a:pos x="329" y="34"/>
                </a:cxn>
                <a:cxn ang="0">
                  <a:pos x="322" y="20"/>
                </a:cxn>
                <a:cxn ang="0">
                  <a:pos x="317" y="9"/>
                </a:cxn>
                <a:cxn ang="0">
                  <a:pos x="312" y="3"/>
                </a:cxn>
                <a:cxn ang="0">
                  <a:pos x="311" y="0"/>
                </a:cxn>
              </a:cxnLst>
              <a:rect l="0" t="0" r="r" b="b"/>
              <a:pathLst>
                <a:path w="397" h="334">
                  <a:moveTo>
                    <a:pt x="311" y="0"/>
                  </a:moveTo>
                  <a:lnTo>
                    <a:pt x="200" y="266"/>
                  </a:lnTo>
                  <a:lnTo>
                    <a:pt x="91" y="0"/>
                  </a:lnTo>
                  <a:lnTo>
                    <a:pt x="88" y="3"/>
                  </a:lnTo>
                  <a:lnTo>
                    <a:pt x="82" y="7"/>
                  </a:lnTo>
                  <a:lnTo>
                    <a:pt x="75" y="15"/>
                  </a:lnTo>
                  <a:lnTo>
                    <a:pt x="66" y="24"/>
                  </a:lnTo>
                  <a:lnTo>
                    <a:pt x="60" y="34"/>
                  </a:lnTo>
                  <a:lnTo>
                    <a:pt x="58" y="41"/>
                  </a:lnTo>
                  <a:lnTo>
                    <a:pt x="60" y="49"/>
                  </a:lnTo>
                  <a:lnTo>
                    <a:pt x="40" y="266"/>
                  </a:lnTo>
                  <a:lnTo>
                    <a:pt x="38" y="286"/>
                  </a:lnTo>
                  <a:lnTo>
                    <a:pt x="34" y="300"/>
                  </a:lnTo>
                  <a:lnTo>
                    <a:pt x="28" y="312"/>
                  </a:lnTo>
                  <a:lnTo>
                    <a:pt x="17" y="320"/>
                  </a:lnTo>
                  <a:lnTo>
                    <a:pt x="0" y="325"/>
                  </a:lnTo>
                  <a:lnTo>
                    <a:pt x="0" y="334"/>
                  </a:lnTo>
                  <a:lnTo>
                    <a:pt x="98" y="334"/>
                  </a:lnTo>
                  <a:lnTo>
                    <a:pt x="98" y="325"/>
                  </a:lnTo>
                  <a:lnTo>
                    <a:pt x="82" y="320"/>
                  </a:lnTo>
                  <a:lnTo>
                    <a:pt x="69" y="311"/>
                  </a:lnTo>
                  <a:lnTo>
                    <a:pt x="62" y="300"/>
                  </a:lnTo>
                  <a:lnTo>
                    <a:pt x="58" y="284"/>
                  </a:lnTo>
                  <a:lnTo>
                    <a:pt x="58" y="268"/>
                  </a:lnTo>
                  <a:lnTo>
                    <a:pt x="75" y="72"/>
                  </a:lnTo>
                  <a:lnTo>
                    <a:pt x="77" y="72"/>
                  </a:lnTo>
                  <a:lnTo>
                    <a:pt x="183" y="334"/>
                  </a:lnTo>
                  <a:lnTo>
                    <a:pt x="191" y="334"/>
                  </a:lnTo>
                  <a:lnTo>
                    <a:pt x="300" y="72"/>
                  </a:lnTo>
                  <a:lnTo>
                    <a:pt x="300" y="72"/>
                  </a:lnTo>
                  <a:lnTo>
                    <a:pt x="315" y="277"/>
                  </a:lnTo>
                  <a:lnTo>
                    <a:pt x="315" y="297"/>
                  </a:lnTo>
                  <a:lnTo>
                    <a:pt x="311" y="311"/>
                  </a:lnTo>
                  <a:lnTo>
                    <a:pt x="300" y="320"/>
                  </a:lnTo>
                  <a:lnTo>
                    <a:pt x="283" y="325"/>
                  </a:lnTo>
                  <a:lnTo>
                    <a:pt x="283" y="334"/>
                  </a:lnTo>
                  <a:lnTo>
                    <a:pt x="397" y="334"/>
                  </a:lnTo>
                  <a:lnTo>
                    <a:pt x="397" y="325"/>
                  </a:lnTo>
                  <a:lnTo>
                    <a:pt x="380" y="320"/>
                  </a:lnTo>
                  <a:lnTo>
                    <a:pt x="368" y="311"/>
                  </a:lnTo>
                  <a:lnTo>
                    <a:pt x="362" y="295"/>
                  </a:lnTo>
                  <a:lnTo>
                    <a:pt x="358" y="271"/>
                  </a:lnTo>
                  <a:lnTo>
                    <a:pt x="342" y="75"/>
                  </a:lnTo>
                  <a:lnTo>
                    <a:pt x="340" y="61"/>
                  </a:lnTo>
                  <a:lnTo>
                    <a:pt x="335" y="48"/>
                  </a:lnTo>
                  <a:lnTo>
                    <a:pt x="329" y="34"/>
                  </a:lnTo>
                  <a:lnTo>
                    <a:pt x="322" y="20"/>
                  </a:lnTo>
                  <a:lnTo>
                    <a:pt x="317" y="9"/>
                  </a:lnTo>
                  <a:lnTo>
                    <a:pt x="312" y="3"/>
                  </a:lnTo>
                  <a:lnTo>
                    <a:pt x="311" y="0"/>
                  </a:lnTo>
                  <a:close/>
                </a:path>
              </a:pathLst>
            </a:custGeom>
            <a:solidFill>
              <a:srgbClr val="C0973A"/>
            </a:solidFill>
            <a:ln w="0">
              <a:noFill/>
              <a:prstDash val="solid"/>
              <a:round/>
              <a:headEnd/>
              <a:tailEnd/>
            </a:ln>
          </p:spPr>
          <p:txBody>
            <a:bodyPr/>
            <a:lstStyle/>
            <a:p>
              <a:pPr>
                <a:defRPr/>
              </a:pPr>
              <a:endParaRPr lang="en-US" dirty="0"/>
            </a:p>
          </p:txBody>
        </p:sp>
        <p:sp>
          <p:nvSpPr>
            <p:cNvPr id="543397" name="Freeform 2725"/>
            <p:cNvSpPr>
              <a:spLocks/>
            </p:cNvSpPr>
            <p:nvPr userDrawn="1"/>
          </p:nvSpPr>
          <p:spPr bwMode="auto">
            <a:xfrm>
              <a:off x="2934" y="3379"/>
              <a:ext cx="222" cy="221"/>
            </a:xfrm>
            <a:custGeom>
              <a:avLst/>
              <a:gdLst/>
              <a:ahLst/>
              <a:cxnLst>
                <a:cxn ang="0">
                  <a:pos x="156" y="0"/>
                </a:cxn>
                <a:cxn ang="0">
                  <a:pos x="266" y="268"/>
                </a:cxn>
                <a:cxn ang="0">
                  <a:pos x="2" y="157"/>
                </a:cxn>
                <a:cxn ang="0">
                  <a:pos x="2" y="160"/>
                </a:cxn>
                <a:cxn ang="0">
                  <a:pos x="0" y="168"/>
                </a:cxn>
                <a:cxn ang="0">
                  <a:pos x="0" y="178"/>
                </a:cxn>
                <a:cxn ang="0">
                  <a:pos x="2" y="189"/>
                </a:cxn>
                <a:cxn ang="0">
                  <a:pos x="3" y="200"/>
                </a:cxn>
                <a:cxn ang="0">
                  <a:pos x="8" y="209"/>
                </a:cxn>
                <a:cxn ang="0">
                  <a:pos x="14" y="212"/>
                </a:cxn>
                <a:cxn ang="0">
                  <a:pos x="154" y="380"/>
                </a:cxn>
                <a:cxn ang="0">
                  <a:pos x="166" y="395"/>
                </a:cxn>
                <a:cxn ang="0">
                  <a:pos x="174" y="408"/>
                </a:cxn>
                <a:cxn ang="0">
                  <a:pos x="177" y="422"/>
                </a:cxn>
                <a:cxn ang="0">
                  <a:pos x="176" y="435"/>
                </a:cxn>
                <a:cxn ang="0">
                  <a:pos x="166" y="449"/>
                </a:cxn>
                <a:cxn ang="0">
                  <a:pos x="173" y="455"/>
                </a:cxn>
                <a:cxn ang="0">
                  <a:pos x="243" y="386"/>
                </a:cxn>
                <a:cxn ang="0">
                  <a:pos x="236" y="380"/>
                </a:cxn>
                <a:cxn ang="0">
                  <a:pos x="217" y="389"/>
                </a:cxn>
                <a:cxn ang="0">
                  <a:pos x="199" y="391"/>
                </a:cxn>
                <a:cxn ang="0">
                  <a:pos x="183" y="383"/>
                </a:cxn>
                <a:cxn ang="0">
                  <a:pos x="166" y="368"/>
                </a:cxn>
                <a:cxn ang="0">
                  <a:pos x="42" y="218"/>
                </a:cxn>
                <a:cxn ang="0">
                  <a:pos x="42" y="217"/>
                </a:cxn>
                <a:cxn ang="0">
                  <a:pos x="302" y="326"/>
                </a:cxn>
                <a:cxn ang="0">
                  <a:pos x="308" y="322"/>
                </a:cxn>
                <a:cxn ang="0">
                  <a:pos x="200" y="60"/>
                </a:cxn>
                <a:cxn ang="0">
                  <a:pos x="200" y="58"/>
                </a:cxn>
                <a:cxn ang="0">
                  <a:pos x="356" y="192"/>
                </a:cxn>
                <a:cxn ang="0">
                  <a:pos x="369" y="208"/>
                </a:cxn>
                <a:cxn ang="0">
                  <a:pos x="376" y="220"/>
                </a:cxn>
                <a:cxn ang="0">
                  <a:pos x="376" y="234"/>
                </a:cxn>
                <a:cxn ang="0">
                  <a:pos x="366" y="249"/>
                </a:cxn>
                <a:cxn ang="0">
                  <a:pos x="374" y="255"/>
                </a:cxn>
                <a:cxn ang="0">
                  <a:pos x="454" y="175"/>
                </a:cxn>
                <a:cxn ang="0">
                  <a:pos x="448" y="169"/>
                </a:cxn>
                <a:cxn ang="0">
                  <a:pos x="434" y="177"/>
                </a:cxn>
                <a:cxn ang="0">
                  <a:pos x="423" y="180"/>
                </a:cxn>
                <a:cxn ang="0">
                  <a:pos x="411" y="178"/>
                </a:cxn>
                <a:cxn ang="0">
                  <a:pos x="397" y="171"/>
                </a:cxn>
                <a:cxn ang="0">
                  <a:pos x="382" y="158"/>
                </a:cxn>
                <a:cxn ang="0">
                  <a:pos x="233" y="32"/>
                </a:cxn>
                <a:cxn ang="0">
                  <a:pos x="219" y="23"/>
                </a:cxn>
                <a:cxn ang="0">
                  <a:pos x="202" y="15"/>
                </a:cxn>
                <a:cxn ang="0">
                  <a:pos x="186" y="9"/>
                </a:cxn>
                <a:cxn ang="0">
                  <a:pos x="171" y="5"/>
                </a:cxn>
                <a:cxn ang="0">
                  <a:pos x="160" y="1"/>
                </a:cxn>
                <a:cxn ang="0">
                  <a:pos x="156" y="0"/>
                </a:cxn>
              </a:cxnLst>
              <a:rect l="0" t="0" r="r" b="b"/>
              <a:pathLst>
                <a:path w="454" h="455">
                  <a:moveTo>
                    <a:pt x="156" y="0"/>
                  </a:moveTo>
                  <a:lnTo>
                    <a:pt x="266" y="268"/>
                  </a:lnTo>
                  <a:lnTo>
                    <a:pt x="2" y="157"/>
                  </a:lnTo>
                  <a:lnTo>
                    <a:pt x="2" y="160"/>
                  </a:lnTo>
                  <a:lnTo>
                    <a:pt x="0" y="168"/>
                  </a:lnTo>
                  <a:lnTo>
                    <a:pt x="0" y="178"/>
                  </a:lnTo>
                  <a:lnTo>
                    <a:pt x="2" y="189"/>
                  </a:lnTo>
                  <a:lnTo>
                    <a:pt x="3" y="200"/>
                  </a:lnTo>
                  <a:lnTo>
                    <a:pt x="8" y="209"/>
                  </a:lnTo>
                  <a:lnTo>
                    <a:pt x="14" y="212"/>
                  </a:lnTo>
                  <a:lnTo>
                    <a:pt x="154" y="380"/>
                  </a:lnTo>
                  <a:lnTo>
                    <a:pt x="166" y="395"/>
                  </a:lnTo>
                  <a:lnTo>
                    <a:pt x="174" y="408"/>
                  </a:lnTo>
                  <a:lnTo>
                    <a:pt x="177" y="422"/>
                  </a:lnTo>
                  <a:lnTo>
                    <a:pt x="176" y="435"/>
                  </a:lnTo>
                  <a:lnTo>
                    <a:pt x="166" y="449"/>
                  </a:lnTo>
                  <a:lnTo>
                    <a:pt x="173" y="455"/>
                  </a:lnTo>
                  <a:lnTo>
                    <a:pt x="243" y="386"/>
                  </a:lnTo>
                  <a:lnTo>
                    <a:pt x="236" y="380"/>
                  </a:lnTo>
                  <a:lnTo>
                    <a:pt x="217" y="389"/>
                  </a:lnTo>
                  <a:lnTo>
                    <a:pt x="199" y="391"/>
                  </a:lnTo>
                  <a:lnTo>
                    <a:pt x="183" y="383"/>
                  </a:lnTo>
                  <a:lnTo>
                    <a:pt x="166" y="368"/>
                  </a:lnTo>
                  <a:lnTo>
                    <a:pt x="42" y="218"/>
                  </a:lnTo>
                  <a:lnTo>
                    <a:pt x="42" y="217"/>
                  </a:lnTo>
                  <a:lnTo>
                    <a:pt x="302" y="326"/>
                  </a:lnTo>
                  <a:lnTo>
                    <a:pt x="308" y="322"/>
                  </a:lnTo>
                  <a:lnTo>
                    <a:pt x="200" y="60"/>
                  </a:lnTo>
                  <a:lnTo>
                    <a:pt x="200" y="58"/>
                  </a:lnTo>
                  <a:lnTo>
                    <a:pt x="356" y="192"/>
                  </a:lnTo>
                  <a:lnTo>
                    <a:pt x="369" y="208"/>
                  </a:lnTo>
                  <a:lnTo>
                    <a:pt x="376" y="220"/>
                  </a:lnTo>
                  <a:lnTo>
                    <a:pt x="376" y="234"/>
                  </a:lnTo>
                  <a:lnTo>
                    <a:pt x="366" y="249"/>
                  </a:lnTo>
                  <a:lnTo>
                    <a:pt x="374" y="255"/>
                  </a:lnTo>
                  <a:lnTo>
                    <a:pt x="454" y="175"/>
                  </a:lnTo>
                  <a:lnTo>
                    <a:pt x="448" y="169"/>
                  </a:lnTo>
                  <a:lnTo>
                    <a:pt x="434" y="177"/>
                  </a:lnTo>
                  <a:lnTo>
                    <a:pt x="423" y="180"/>
                  </a:lnTo>
                  <a:lnTo>
                    <a:pt x="411" y="178"/>
                  </a:lnTo>
                  <a:lnTo>
                    <a:pt x="397" y="171"/>
                  </a:lnTo>
                  <a:lnTo>
                    <a:pt x="382" y="158"/>
                  </a:lnTo>
                  <a:lnTo>
                    <a:pt x="233" y="32"/>
                  </a:lnTo>
                  <a:lnTo>
                    <a:pt x="219" y="23"/>
                  </a:lnTo>
                  <a:lnTo>
                    <a:pt x="202" y="15"/>
                  </a:lnTo>
                  <a:lnTo>
                    <a:pt x="186" y="9"/>
                  </a:lnTo>
                  <a:lnTo>
                    <a:pt x="171" y="5"/>
                  </a:lnTo>
                  <a:lnTo>
                    <a:pt x="160" y="1"/>
                  </a:lnTo>
                  <a:lnTo>
                    <a:pt x="156" y="0"/>
                  </a:lnTo>
                  <a:close/>
                </a:path>
              </a:pathLst>
            </a:custGeom>
            <a:solidFill>
              <a:srgbClr val="C0973A"/>
            </a:solidFill>
            <a:ln w="0">
              <a:noFill/>
              <a:prstDash val="solid"/>
              <a:round/>
              <a:headEnd/>
              <a:tailEnd/>
            </a:ln>
          </p:spPr>
          <p:txBody>
            <a:bodyPr/>
            <a:lstStyle/>
            <a:p>
              <a:pPr>
                <a:defRPr/>
              </a:pPr>
              <a:endParaRPr lang="en-US" dirty="0"/>
            </a:p>
          </p:txBody>
        </p:sp>
        <p:sp>
          <p:nvSpPr>
            <p:cNvPr id="543398" name="Freeform 2726"/>
            <p:cNvSpPr>
              <a:spLocks/>
            </p:cNvSpPr>
            <p:nvPr userDrawn="1"/>
          </p:nvSpPr>
          <p:spPr bwMode="auto">
            <a:xfrm>
              <a:off x="3013" y="3227"/>
              <a:ext cx="168" cy="198"/>
            </a:xfrm>
            <a:custGeom>
              <a:avLst/>
              <a:gdLst/>
              <a:ahLst/>
              <a:cxnLst>
                <a:cxn ang="0">
                  <a:pos x="0" y="88"/>
                </a:cxn>
                <a:cxn ang="0">
                  <a:pos x="266" y="199"/>
                </a:cxn>
                <a:cxn ang="0">
                  <a:pos x="1" y="308"/>
                </a:cxn>
                <a:cxn ang="0">
                  <a:pos x="3" y="310"/>
                </a:cxn>
                <a:cxn ang="0">
                  <a:pos x="7" y="316"/>
                </a:cxn>
                <a:cxn ang="0">
                  <a:pos x="15" y="323"/>
                </a:cxn>
                <a:cxn ang="0">
                  <a:pos x="24" y="331"/>
                </a:cxn>
                <a:cxn ang="0">
                  <a:pos x="34" y="337"/>
                </a:cxn>
                <a:cxn ang="0">
                  <a:pos x="41" y="340"/>
                </a:cxn>
                <a:cxn ang="0">
                  <a:pos x="49" y="339"/>
                </a:cxn>
                <a:cxn ang="0">
                  <a:pos x="266" y="357"/>
                </a:cxn>
                <a:cxn ang="0">
                  <a:pos x="286" y="360"/>
                </a:cxn>
                <a:cxn ang="0">
                  <a:pos x="301" y="363"/>
                </a:cxn>
                <a:cxn ang="0">
                  <a:pos x="312" y="371"/>
                </a:cxn>
                <a:cxn ang="0">
                  <a:pos x="320" y="382"/>
                </a:cxn>
                <a:cxn ang="0">
                  <a:pos x="324" y="397"/>
                </a:cxn>
                <a:cxn ang="0">
                  <a:pos x="334" y="397"/>
                </a:cxn>
                <a:cxn ang="0">
                  <a:pos x="334" y="299"/>
                </a:cxn>
                <a:cxn ang="0">
                  <a:pos x="324" y="299"/>
                </a:cxn>
                <a:cxn ang="0">
                  <a:pos x="320" y="316"/>
                </a:cxn>
                <a:cxn ang="0">
                  <a:pos x="311" y="328"/>
                </a:cxn>
                <a:cxn ang="0">
                  <a:pos x="300" y="336"/>
                </a:cxn>
                <a:cxn ang="0">
                  <a:pos x="286" y="340"/>
                </a:cxn>
                <a:cxn ang="0">
                  <a:pos x="267" y="340"/>
                </a:cxn>
                <a:cxn ang="0">
                  <a:pos x="72" y="323"/>
                </a:cxn>
                <a:cxn ang="0">
                  <a:pos x="72" y="322"/>
                </a:cxn>
                <a:cxn ang="0">
                  <a:pos x="334" y="216"/>
                </a:cxn>
                <a:cxn ang="0">
                  <a:pos x="334" y="206"/>
                </a:cxn>
                <a:cxn ang="0">
                  <a:pos x="72" y="99"/>
                </a:cxn>
                <a:cxn ang="0">
                  <a:pos x="72" y="97"/>
                </a:cxn>
                <a:cxn ang="0">
                  <a:pos x="277" y="82"/>
                </a:cxn>
                <a:cxn ang="0">
                  <a:pos x="297" y="82"/>
                </a:cxn>
                <a:cxn ang="0">
                  <a:pos x="311" y="88"/>
                </a:cxn>
                <a:cxn ang="0">
                  <a:pos x="320" y="99"/>
                </a:cxn>
                <a:cxn ang="0">
                  <a:pos x="324" y="114"/>
                </a:cxn>
                <a:cxn ang="0">
                  <a:pos x="334" y="114"/>
                </a:cxn>
                <a:cxn ang="0">
                  <a:pos x="334" y="0"/>
                </a:cxn>
                <a:cxn ang="0">
                  <a:pos x="324" y="0"/>
                </a:cxn>
                <a:cxn ang="0">
                  <a:pos x="320" y="19"/>
                </a:cxn>
                <a:cxn ang="0">
                  <a:pos x="311" y="29"/>
                </a:cxn>
                <a:cxn ang="0">
                  <a:pos x="295" y="37"/>
                </a:cxn>
                <a:cxn ang="0">
                  <a:pos x="270" y="40"/>
                </a:cxn>
                <a:cxn ang="0">
                  <a:pos x="75" y="56"/>
                </a:cxn>
                <a:cxn ang="0">
                  <a:pos x="63" y="59"/>
                </a:cxn>
                <a:cxn ang="0">
                  <a:pos x="47" y="63"/>
                </a:cxn>
                <a:cxn ang="0">
                  <a:pos x="34" y="69"/>
                </a:cxn>
                <a:cxn ang="0">
                  <a:pos x="20" y="76"/>
                </a:cxn>
                <a:cxn ang="0">
                  <a:pos x="9" y="82"/>
                </a:cxn>
                <a:cxn ang="0">
                  <a:pos x="3" y="86"/>
                </a:cxn>
                <a:cxn ang="0">
                  <a:pos x="0" y="88"/>
                </a:cxn>
              </a:cxnLst>
              <a:rect l="0" t="0" r="r" b="b"/>
              <a:pathLst>
                <a:path w="334" h="397">
                  <a:moveTo>
                    <a:pt x="0" y="88"/>
                  </a:moveTo>
                  <a:lnTo>
                    <a:pt x="266" y="199"/>
                  </a:lnTo>
                  <a:lnTo>
                    <a:pt x="1" y="308"/>
                  </a:lnTo>
                  <a:lnTo>
                    <a:pt x="3" y="310"/>
                  </a:lnTo>
                  <a:lnTo>
                    <a:pt x="7" y="316"/>
                  </a:lnTo>
                  <a:lnTo>
                    <a:pt x="15" y="323"/>
                  </a:lnTo>
                  <a:lnTo>
                    <a:pt x="24" y="331"/>
                  </a:lnTo>
                  <a:lnTo>
                    <a:pt x="34" y="337"/>
                  </a:lnTo>
                  <a:lnTo>
                    <a:pt x="41" y="340"/>
                  </a:lnTo>
                  <a:lnTo>
                    <a:pt x="49" y="339"/>
                  </a:lnTo>
                  <a:lnTo>
                    <a:pt x="266" y="357"/>
                  </a:lnTo>
                  <a:lnTo>
                    <a:pt x="286" y="360"/>
                  </a:lnTo>
                  <a:lnTo>
                    <a:pt x="301" y="363"/>
                  </a:lnTo>
                  <a:lnTo>
                    <a:pt x="312" y="371"/>
                  </a:lnTo>
                  <a:lnTo>
                    <a:pt x="320" y="382"/>
                  </a:lnTo>
                  <a:lnTo>
                    <a:pt x="324" y="397"/>
                  </a:lnTo>
                  <a:lnTo>
                    <a:pt x="334" y="397"/>
                  </a:lnTo>
                  <a:lnTo>
                    <a:pt x="334" y="299"/>
                  </a:lnTo>
                  <a:lnTo>
                    <a:pt x="324" y="299"/>
                  </a:lnTo>
                  <a:lnTo>
                    <a:pt x="320" y="316"/>
                  </a:lnTo>
                  <a:lnTo>
                    <a:pt x="311" y="328"/>
                  </a:lnTo>
                  <a:lnTo>
                    <a:pt x="300" y="336"/>
                  </a:lnTo>
                  <a:lnTo>
                    <a:pt x="286" y="340"/>
                  </a:lnTo>
                  <a:lnTo>
                    <a:pt x="267" y="340"/>
                  </a:lnTo>
                  <a:lnTo>
                    <a:pt x="72" y="323"/>
                  </a:lnTo>
                  <a:lnTo>
                    <a:pt x="72" y="322"/>
                  </a:lnTo>
                  <a:lnTo>
                    <a:pt x="334" y="216"/>
                  </a:lnTo>
                  <a:lnTo>
                    <a:pt x="334" y="206"/>
                  </a:lnTo>
                  <a:lnTo>
                    <a:pt x="72" y="99"/>
                  </a:lnTo>
                  <a:lnTo>
                    <a:pt x="72" y="97"/>
                  </a:lnTo>
                  <a:lnTo>
                    <a:pt x="277" y="82"/>
                  </a:lnTo>
                  <a:lnTo>
                    <a:pt x="297" y="82"/>
                  </a:lnTo>
                  <a:lnTo>
                    <a:pt x="311" y="88"/>
                  </a:lnTo>
                  <a:lnTo>
                    <a:pt x="320" y="99"/>
                  </a:lnTo>
                  <a:lnTo>
                    <a:pt x="324" y="114"/>
                  </a:lnTo>
                  <a:lnTo>
                    <a:pt x="334" y="114"/>
                  </a:lnTo>
                  <a:lnTo>
                    <a:pt x="334" y="0"/>
                  </a:lnTo>
                  <a:lnTo>
                    <a:pt x="324" y="0"/>
                  </a:lnTo>
                  <a:lnTo>
                    <a:pt x="320" y="19"/>
                  </a:lnTo>
                  <a:lnTo>
                    <a:pt x="311" y="29"/>
                  </a:lnTo>
                  <a:lnTo>
                    <a:pt x="295" y="37"/>
                  </a:lnTo>
                  <a:lnTo>
                    <a:pt x="270" y="40"/>
                  </a:lnTo>
                  <a:lnTo>
                    <a:pt x="75" y="56"/>
                  </a:lnTo>
                  <a:lnTo>
                    <a:pt x="63" y="59"/>
                  </a:lnTo>
                  <a:lnTo>
                    <a:pt x="47" y="63"/>
                  </a:lnTo>
                  <a:lnTo>
                    <a:pt x="34" y="69"/>
                  </a:lnTo>
                  <a:lnTo>
                    <a:pt x="20" y="76"/>
                  </a:lnTo>
                  <a:lnTo>
                    <a:pt x="9" y="82"/>
                  </a:lnTo>
                  <a:lnTo>
                    <a:pt x="3" y="86"/>
                  </a:lnTo>
                  <a:lnTo>
                    <a:pt x="0" y="88"/>
                  </a:lnTo>
                  <a:close/>
                </a:path>
              </a:pathLst>
            </a:custGeom>
            <a:solidFill>
              <a:srgbClr val="C0973A"/>
            </a:solidFill>
            <a:ln w="0">
              <a:noFill/>
              <a:prstDash val="solid"/>
              <a:round/>
              <a:headEnd/>
              <a:tailEnd/>
            </a:ln>
          </p:spPr>
          <p:txBody>
            <a:bodyPr/>
            <a:lstStyle/>
            <a:p>
              <a:pPr>
                <a:defRPr/>
              </a:pPr>
              <a:endParaRPr lang="en-US" dirty="0"/>
            </a:p>
          </p:txBody>
        </p:sp>
        <p:sp>
          <p:nvSpPr>
            <p:cNvPr id="543399" name="Freeform 2727"/>
            <p:cNvSpPr>
              <a:spLocks/>
            </p:cNvSpPr>
            <p:nvPr userDrawn="1"/>
          </p:nvSpPr>
          <p:spPr bwMode="auto">
            <a:xfrm>
              <a:off x="2939" y="3045"/>
              <a:ext cx="219" cy="227"/>
            </a:xfrm>
            <a:custGeom>
              <a:avLst/>
              <a:gdLst/>
              <a:ahLst/>
              <a:cxnLst>
                <a:cxn ang="0">
                  <a:pos x="0" y="299"/>
                </a:cxn>
                <a:cxn ang="0">
                  <a:pos x="267" y="188"/>
                </a:cxn>
                <a:cxn ang="0">
                  <a:pos x="156" y="454"/>
                </a:cxn>
                <a:cxn ang="0">
                  <a:pos x="159" y="454"/>
                </a:cxn>
                <a:cxn ang="0">
                  <a:pos x="167" y="454"/>
                </a:cxn>
                <a:cxn ang="0">
                  <a:pos x="177" y="454"/>
                </a:cxn>
                <a:cxn ang="0">
                  <a:pos x="190" y="454"/>
                </a:cxn>
                <a:cxn ang="0">
                  <a:pos x="200" y="451"/>
                </a:cxn>
                <a:cxn ang="0">
                  <a:pos x="208" y="448"/>
                </a:cxn>
                <a:cxn ang="0">
                  <a:pos x="211" y="442"/>
                </a:cxn>
                <a:cxn ang="0">
                  <a:pos x="379" y="300"/>
                </a:cxn>
                <a:cxn ang="0">
                  <a:pos x="394" y="289"/>
                </a:cxn>
                <a:cxn ang="0">
                  <a:pos x="408" y="282"/>
                </a:cxn>
                <a:cxn ang="0">
                  <a:pos x="420" y="277"/>
                </a:cxn>
                <a:cxn ang="0">
                  <a:pos x="434" y="280"/>
                </a:cxn>
                <a:cxn ang="0">
                  <a:pos x="450" y="288"/>
                </a:cxn>
                <a:cxn ang="0">
                  <a:pos x="456" y="282"/>
                </a:cxn>
                <a:cxn ang="0">
                  <a:pos x="387" y="212"/>
                </a:cxn>
                <a:cxn ang="0">
                  <a:pos x="379" y="219"/>
                </a:cxn>
                <a:cxn ang="0">
                  <a:pos x="390" y="237"/>
                </a:cxn>
                <a:cxn ang="0">
                  <a:pos x="390" y="255"/>
                </a:cxn>
                <a:cxn ang="0">
                  <a:pos x="384" y="272"/>
                </a:cxn>
                <a:cxn ang="0">
                  <a:pos x="368" y="288"/>
                </a:cxn>
                <a:cxn ang="0">
                  <a:pos x="217" y="414"/>
                </a:cxn>
                <a:cxn ang="0">
                  <a:pos x="217" y="412"/>
                </a:cxn>
                <a:cxn ang="0">
                  <a:pos x="327" y="152"/>
                </a:cxn>
                <a:cxn ang="0">
                  <a:pos x="320" y="146"/>
                </a:cxn>
                <a:cxn ang="0">
                  <a:pos x="59" y="255"/>
                </a:cxn>
                <a:cxn ang="0">
                  <a:pos x="59" y="254"/>
                </a:cxn>
                <a:cxn ang="0">
                  <a:pos x="193" y="99"/>
                </a:cxn>
                <a:cxn ang="0">
                  <a:pos x="207" y="85"/>
                </a:cxn>
                <a:cxn ang="0">
                  <a:pos x="220" y="78"/>
                </a:cxn>
                <a:cxn ang="0">
                  <a:pos x="234" y="80"/>
                </a:cxn>
                <a:cxn ang="0">
                  <a:pos x="248" y="88"/>
                </a:cxn>
                <a:cxn ang="0">
                  <a:pos x="256" y="82"/>
                </a:cxn>
                <a:cxn ang="0">
                  <a:pos x="174" y="0"/>
                </a:cxn>
                <a:cxn ang="0">
                  <a:pos x="168" y="8"/>
                </a:cxn>
                <a:cxn ang="0">
                  <a:pos x="177" y="20"/>
                </a:cxn>
                <a:cxn ang="0">
                  <a:pos x="180" y="32"/>
                </a:cxn>
                <a:cxn ang="0">
                  <a:pos x="177" y="43"/>
                </a:cxn>
                <a:cxn ang="0">
                  <a:pos x="171" y="57"/>
                </a:cxn>
                <a:cxn ang="0">
                  <a:pos x="157" y="72"/>
                </a:cxn>
                <a:cxn ang="0">
                  <a:pos x="31" y="223"/>
                </a:cxn>
                <a:cxn ang="0">
                  <a:pos x="22" y="235"/>
                </a:cxn>
                <a:cxn ang="0">
                  <a:pos x="14" y="252"/>
                </a:cxn>
                <a:cxn ang="0">
                  <a:pos x="8" y="269"/>
                </a:cxn>
                <a:cxn ang="0">
                  <a:pos x="4" y="283"/>
                </a:cxn>
                <a:cxn ang="0">
                  <a:pos x="0" y="294"/>
                </a:cxn>
                <a:cxn ang="0">
                  <a:pos x="0" y="299"/>
                </a:cxn>
              </a:cxnLst>
              <a:rect l="0" t="0" r="r" b="b"/>
              <a:pathLst>
                <a:path w="456" h="454">
                  <a:moveTo>
                    <a:pt x="0" y="299"/>
                  </a:moveTo>
                  <a:lnTo>
                    <a:pt x="267" y="188"/>
                  </a:lnTo>
                  <a:lnTo>
                    <a:pt x="156" y="454"/>
                  </a:lnTo>
                  <a:lnTo>
                    <a:pt x="159" y="454"/>
                  </a:lnTo>
                  <a:lnTo>
                    <a:pt x="167" y="454"/>
                  </a:lnTo>
                  <a:lnTo>
                    <a:pt x="177" y="454"/>
                  </a:lnTo>
                  <a:lnTo>
                    <a:pt x="190" y="454"/>
                  </a:lnTo>
                  <a:lnTo>
                    <a:pt x="200" y="451"/>
                  </a:lnTo>
                  <a:lnTo>
                    <a:pt x="208" y="448"/>
                  </a:lnTo>
                  <a:lnTo>
                    <a:pt x="211" y="442"/>
                  </a:lnTo>
                  <a:lnTo>
                    <a:pt x="379" y="300"/>
                  </a:lnTo>
                  <a:lnTo>
                    <a:pt x="394" y="289"/>
                  </a:lnTo>
                  <a:lnTo>
                    <a:pt x="408" y="282"/>
                  </a:lnTo>
                  <a:lnTo>
                    <a:pt x="420" y="277"/>
                  </a:lnTo>
                  <a:lnTo>
                    <a:pt x="434" y="280"/>
                  </a:lnTo>
                  <a:lnTo>
                    <a:pt x="450" y="288"/>
                  </a:lnTo>
                  <a:lnTo>
                    <a:pt x="456" y="282"/>
                  </a:lnTo>
                  <a:lnTo>
                    <a:pt x="387" y="212"/>
                  </a:lnTo>
                  <a:lnTo>
                    <a:pt x="379" y="219"/>
                  </a:lnTo>
                  <a:lnTo>
                    <a:pt x="390" y="237"/>
                  </a:lnTo>
                  <a:lnTo>
                    <a:pt x="390" y="255"/>
                  </a:lnTo>
                  <a:lnTo>
                    <a:pt x="384" y="272"/>
                  </a:lnTo>
                  <a:lnTo>
                    <a:pt x="368" y="288"/>
                  </a:lnTo>
                  <a:lnTo>
                    <a:pt x="217" y="414"/>
                  </a:lnTo>
                  <a:lnTo>
                    <a:pt x="217" y="412"/>
                  </a:lnTo>
                  <a:lnTo>
                    <a:pt x="327" y="152"/>
                  </a:lnTo>
                  <a:lnTo>
                    <a:pt x="320" y="146"/>
                  </a:lnTo>
                  <a:lnTo>
                    <a:pt x="59" y="255"/>
                  </a:lnTo>
                  <a:lnTo>
                    <a:pt x="59" y="254"/>
                  </a:lnTo>
                  <a:lnTo>
                    <a:pt x="193" y="99"/>
                  </a:lnTo>
                  <a:lnTo>
                    <a:pt x="207" y="85"/>
                  </a:lnTo>
                  <a:lnTo>
                    <a:pt x="220" y="78"/>
                  </a:lnTo>
                  <a:lnTo>
                    <a:pt x="234" y="80"/>
                  </a:lnTo>
                  <a:lnTo>
                    <a:pt x="248" y="88"/>
                  </a:lnTo>
                  <a:lnTo>
                    <a:pt x="256" y="82"/>
                  </a:lnTo>
                  <a:lnTo>
                    <a:pt x="174" y="0"/>
                  </a:lnTo>
                  <a:lnTo>
                    <a:pt x="168" y="8"/>
                  </a:lnTo>
                  <a:lnTo>
                    <a:pt x="177" y="20"/>
                  </a:lnTo>
                  <a:lnTo>
                    <a:pt x="180" y="32"/>
                  </a:lnTo>
                  <a:lnTo>
                    <a:pt x="177" y="43"/>
                  </a:lnTo>
                  <a:lnTo>
                    <a:pt x="171" y="57"/>
                  </a:lnTo>
                  <a:lnTo>
                    <a:pt x="157" y="72"/>
                  </a:lnTo>
                  <a:lnTo>
                    <a:pt x="31" y="223"/>
                  </a:lnTo>
                  <a:lnTo>
                    <a:pt x="22" y="235"/>
                  </a:lnTo>
                  <a:lnTo>
                    <a:pt x="14" y="252"/>
                  </a:lnTo>
                  <a:lnTo>
                    <a:pt x="8" y="269"/>
                  </a:lnTo>
                  <a:lnTo>
                    <a:pt x="4" y="283"/>
                  </a:lnTo>
                  <a:lnTo>
                    <a:pt x="0" y="294"/>
                  </a:lnTo>
                  <a:lnTo>
                    <a:pt x="0" y="299"/>
                  </a:lnTo>
                  <a:close/>
                </a:path>
              </a:pathLst>
            </a:custGeom>
            <a:solidFill>
              <a:srgbClr val="C0973A"/>
            </a:solidFill>
            <a:ln w="0">
              <a:noFill/>
              <a:prstDash val="solid"/>
              <a:round/>
              <a:headEnd/>
              <a:tailEnd/>
            </a:ln>
          </p:spPr>
          <p:txBody>
            <a:bodyPr/>
            <a:lstStyle/>
            <a:p>
              <a:pPr>
                <a:defRPr/>
              </a:pPr>
              <a:endParaRPr lang="en-US" dirty="0"/>
            </a:p>
          </p:txBody>
        </p:sp>
        <p:sp>
          <p:nvSpPr>
            <p:cNvPr id="543400" name="Freeform 2728"/>
            <p:cNvSpPr>
              <a:spLocks/>
            </p:cNvSpPr>
            <p:nvPr userDrawn="1"/>
          </p:nvSpPr>
          <p:spPr bwMode="auto">
            <a:xfrm>
              <a:off x="2783" y="3027"/>
              <a:ext cx="198" cy="167"/>
            </a:xfrm>
            <a:custGeom>
              <a:avLst/>
              <a:gdLst/>
              <a:ahLst/>
              <a:cxnLst>
                <a:cxn ang="0">
                  <a:pos x="88" y="334"/>
                </a:cxn>
                <a:cxn ang="0">
                  <a:pos x="199" y="67"/>
                </a:cxn>
                <a:cxn ang="0">
                  <a:pos x="308" y="334"/>
                </a:cxn>
                <a:cxn ang="0">
                  <a:pos x="309" y="332"/>
                </a:cxn>
                <a:cxn ang="0">
                  <a:pos x="316" y="326"/>
                </a:cxn>
                <a:cxn ang="0">
                  <a:pos x="323" y="318"/>
                </a:cxn>
                <a:cxn ang="0">
                  <a:pos x="331" y="310"/>
                </a:cxn>
                <a:cxn ang="0">
                  <a:pos x="337" y="301"/>
                </a:cxn>
                <a:cxn ang="0">
                  <a:pos x="340" y="292"/>
                </a:cxn>
                <a:cxn ang="0">
                  <a:pos x="339" y="286"/>
                </a:cxn>
                <a:cxn ang="0">
                  <a:pos x="357" y="67"/>
                </a:cxn>
                <a:cxn ang="0">
                  <a:pos x="360" y="49"/>
                </a:cxn>
                <a:cxn ang="0">
                  <a:pos x="363" y="33"/>
                </a:cxn>
                <a:cxn ang="0">
                  <a:pos x="371" y="21"/>
                </a:cxn>
                <a:cxn ang="0">
                  <a:pos x="382" y="13"/>
                </a:cxn>
                <a:cxn ang="0">
                  <a:pos x="397" y="9"/>
                </a:cxn>
                <a:cxn ang="0">
                  <a:pos x="397" y="0"/>
                </a:cxn>
                <a:cxn ang="0">
                  <a:pos x="299" y="0"/>
                </a:cxn>
                <a:cxn ang="0">
                  <a:pos x="299" y="9"/>
                </a:cxn>
                <a:cxn ang="0">
                  <a:pos x="316" y="15"/>
                </a:cxn>
                <a:cxn ang="0">
                  <a:pos x="328" y="23"/>
                </a:cxn>
                <a:cxn ang="0">
                  <a:pos x="336" y="33"/>
                </a:cxn>
                <a:cxn ang="0">
                  <a:pos x="340" y="49"/>
                </a:cxn>
                <a:cxn ang="0">
                  <a:pos x="340" y="66"/>
                </a:cxn>
                <a:cxn ang="0">
                  <a:pos x="323" y="261"/>
                </a:cxn>
                <a:cxn ang="0">
                  <a:pos x="322" y="261"/>
                </a:cxn>
                <a:cxn ang="0">
                  <a:pos x="216" y="0"/>
                </a:cxn>
                <a:cxn ang="0">
                  <a:pos x="206" y="0"/>
                </a:cxn>
                <a:cxn ang="0">
                  <a:pos x="99" y="261"/>
                </a:cxn>
                <a:cxn ang="0">
                  <a:pos x="97" y="261"/>
                </a:cxn>
                <a:cxn ang="0">
                  <a:pos x="82" y="57"/>
                </a:cxn>
                <a:cxn ang="0">
                  <a:pos x="83" y="37"/>
                </a:cxn>
                <a:cxn ang="0">
                  <a:pos x="88" y="23"/>
                </a:cxn>
                <a:cxn ang="0">
                  <a:pos x="99" y="13"/>
                </a:cxn>
                <a:cxn ang="0">
                  <a:pos x="114" y="9"/>
                </a:cxn>
                <a:cxn ang="0">
                  <a:pos x="114" y="0"/>
                </a:cxn>
                <a:cxn ang="0">
                  <a:pos x="0" y="0"/>
                </a:cxn>
                <a:cxn ang="0">
                  <a:pos x="0" y="9"/>
                </a:cxn>
                <a:cxn ang="0">
                  <a:pos x="19" y="13"/>
                </a:cxn>
                <a:cxn ang="0">
                  <a:pos x="29" y="23"/>
                </a:cxn>
                <a:cxn ang="0">
                  <a:pos x="37" y="38"/>
                </a:cxn>
                <a:cxn ang="0">
                  <a:pos x="40" y="63"/>
                </a:cxn>
                <a:cxn ang="0">
                  <a:pos x="56" y="258"/>
                </a:cxn>
                <a:cxn ang="0">
                  <a:pos x="59" y="272"/>
                </a:cxn>
                <a:cxn ang="0">
                  <a:pos x="63" y="286"/>
                </a:cxn>
                <a:cxn ang="0">
                  <a:pos x="69" y="301"/>
                </a:cxn>
                <a:cxn ang="0">
                  <a:pos x="76" y="314"/>
                </a:cxn>
                <a:cxn ang="0">
                  <a:pos x="82" y="324"/>
                </a:cxn>
                <a:cxn ang="0">
                  <a:pos x="86" y="332"/>
                </a:cxn>
                <a:cxn ang="0">
                  <a:pos x="88" y="334"/>
                </a:cxn>
              </a:cxnLst>
              <a:rect l="0" t="0" r="r" b="b"/>
              <a:pathLst>
                <a:path w="397" h="334">
                  <a:moveTo>
                    <a:pt x="88" y="334"/>
                  </a:moveTo>
                  <a:lnTo>
                    <a:pt x="199" y="67"/>
                  </a:lnTo>
                  <a:lnTo>
                    <a:pt x="308" y="334"/>
                  </a:lnTo>
                  <a:lnTo>
                    <a:pt x="309" y="332"/>
                  </a:lnTo>
                  <a:lnTo>
                    <a:pt x="316" y="326"/>
                  </a:lnTo>
                  <a:lnTo>
                    <a:pt x="323" y="318"/>
                  </a:lnTo>
                  <a:lnTo>
                    <a:pt x="331" y="310"/>
                  </a:lnTo>
                  <a:lnTo>
                    <a:pt x="337" y="301"/>
                  </a:lnTo>
                  <a:lnTo>
                    <a:pt x="340" y="292"/>
                  </a:lnTo>
                  <a:lnTo>
                    <a:pt x="339" y="286"/>
                  </a:lnTo>
                  <a:lnTo>
                    <a:pt x="357" y="67"/>
                  </a:lnTo>
                  <a:lnTo>
                    <a:pt x="360" y="49"/>
                  </a:lnTo>
                  <a:lnTo>
                    <a:pt x="363" y="33"/>
                  </a:lnTo>
                  <a:lnTo>
                    <a:pt x="371" y="21"/>
                  </a:lnTo>
                  <a:lnTo>
                    <a:pt x="382" y="13"/>
                  </a:lnTo>
                  <a:lnTo>
                    <a:pt x="397" y="9"/>
                  </a:lnTo>
                  <a:lnTo>
                    <a:pt x="397" y="0"/>
                  </a:lnTo>
                  <a:lnTo>
                    <a:pt x="299" y="0"/>
                  </a:lnTo>
                  <a:lnTo>
                    <a:pt x="299" y="9"/>
                  </a:lnTo>
                  <a:lnTo>
                    <a:pt x="316" y="15"/>
                  </a:lnTo>
                  <a:lnTo>
                    <a:pt x="328" y="23"/>
                  </a:lnTo>
                  <a:lnTo>
                    <a:pt x="336" y="33"/>
                  </a:lnTo>
                  <a:lnTo>
                    <a:pt x="340" y="49"/>
                  </a:lnTo>
                  <a:lnTo>
                    <a:pt x="340" y="66"/>
                  </a:lnTo>
                  <a:lnTo>
                    <a:pt x="323" y="261"/>
                  </a:lnTo>
                  <a:lnTo>
                    <a:pt x="322" y="261"/>
                  </a:lnTo>
                  <a:lnTo>
                    <a:pt x="216" y="0"/>
                  </a:lnTo>
                  <a:lnTo>
                    <a:pt x="206" y="0"/>
                  </a:lnTo>
                  <a:lnTo>
                    <a:pt x="99" y="261"/>
                  </a:lnTo>
                  <a:lnTo>
                    <a:pt x="97" y="261"/>
                  </a:lnTo>
                  <a:lnTo>
                    <a:pt x="82" y="57"/>
                  </a:lnTo>
                  <a:lnTo>
                    <a:pt x="83" y="37"/>
                  </a:lnTo>
                  <a:lnTo>
                    <a:pt x="88" y="23"/>
                  </a:lnTo>
                  <a:lnTo>
                    <a:pt x="99" y="13"/>
                  </a:lnTo>
                  <a:lnTo>
                    <a:pt x="114" y="9"/>
                  </a:lnTo>
                  <a:lnTo>
                    <a:pt x="114" y="0"/>
                  </a:lnTo>
                  <a:lnTo>
                    <a:pt x="0" y="0"/>
                  </a:lnTo>
                  <a:lnTo>
                    <a:pt x="0" y="9"/>
                  </a:lnTo>
                  <a:lnTo>
                    <a:pt x="19" y="13"/>
                  </a:lnTo>
                  <a:lnTo>
                    <a:pt x="29" y="23"/>
                  </a:lnTo>
                  <a:lnTo>
                    <a:pt x="37" y="38"/>
                  </a:lnTo>
                  <a:lnTo>
                    <a:pt x="40" y="63"/>
                  </a:lnTo>
                  <a:lnTo>
                    <a:pt x="56" y="258"/>
                  </a:lnTo>
                  <a:lnTo>
                    <a:pt x="59" y="272"/>
                  </a:lnTo>
                  <a:lnTo>
                    <a:pt x="63" y="286"/>
                  </a:lnTo>
                  <a:lnTo>
                    <a:pt x="69" y="301"/>
                  </a:lnTo>
                  <a:lnTo>
                    <a:pt x="76" y="314"/>
                  </a:lnTo>
                  <a:lnTo>
                    <a:pt x="82" y="324"/>
                  </a:lnTo>
                  <a:lnTo>
                    <a:pt x="86" y="332"/>
                  </a:lnTo>
                  <a:lnTo>
                    <a:pt x="88" y="334"/>
                  </a:lnTo>
                  <a:close/>
                </a:path>
              </a:pathLst>
            </a:custGeom>
            <a:solidFill>
              <a:srgbClr val="C0973A"/>
            </a:solidFill>
            <a:ln w="0">
              <a:noFill/>
              <a:prstDash val="solid"/>
              <a:round/>
              <a:headEnd/>
              <a:tailEnd/>
            </a:ln>
          </p:spPr>
          <p:txBody>
            <a:bodyPr/>
            <a:lstStyle/>
            <a:p>
              <a:pPr>
                <a:defRPr/>
              </a:pPr>
              <a:endParaRPr lang="en-US" dirty="0"/>
            </a:p>
          </p:txBody>
        </p:sp>
        <p:sp>
          <p:nvSpPr>
            <p:cNvPr id="543401" name="Freeform 2729"/>
            <p:cNvSpPr>
              <a:spLocks/>
            </p:cNvSpPr>
            <p:nvPr userDrawn="1"/>
          </p:nvSpPr>
          <p:spPr bwMode="auto">
            <a:xfrm>
              <a:off x="2569" y="3731"/>
              <a:ext cx="114" cy="77"/>
            </a:xfrm>
            <a:custGeom>
              <a:avLst/>
              <a:gdLst/>
              <a:ahLst/>
              <a:cxnLst>
                <a:cxn ang="0">
                  <a:pos x="207" y="126"/>
                </a:cxn>
                <a:cxn ang="0">
                  <a:pos x="208" y="133"/>
                </a:cxn>
                <a:cxn ang="0">
                  <a:pos x="210" y="137"/>
                </a:cxn>
                <a:cxn ang="0">
                  <a:pos x="214" y="142"/>
                </a:cxn>
                <a:cxn ang="0">
                  <a:pos x="217" y="145"/>
                </a:cxn>
                <a:cxn ang="0">
                  <a:pos x="224" y="148"/>
                </a:cxn>
                <a:cxn ang="0">
                  <a:pos x="230" y="149"/>
                </a:cxn>
                <a:cxn ang="0">
                  <a:pos x="230" y="154"/>
                </a:cxn>
                <a:cxn ang="0">
                  <a:pos x="154" y="154"/>
                </a:cxn>
                <a:cxn ang="0">
                  <a:pos x="154" y="149"/>
                </a:cxn>
                <a:cxn ang="0">
                  <a:pos x="164" y="146"/>
                </a:cxn>
                <a:cxn ang="0">
                  <a:pos x="170" y="139"/>
                </a:cxn>
                <a:cxn ang="0">
                  <a:pos x="171" y="129"/>
                </a:cxn>
                <a:cxn ang="0">
                  <a:pos x="171" y="116"/>
                </a:cxn>
                <a:cxn ang="0">
                  <a:pos x="159" y="28"/>
                </a:cxn>
                <a:cxn ang="0">
                  <a:pos x="157" y="28"/>
                </a:cxn>
                <a:cxn ang="0">
                  <a:pos x="108" y="154"/>
                </a:cxn>
                <a:cxn ang="0">
                  <a:pos x="102" y="154"/>
                </a:cxn>
                <a:cxn ang="0">
                  <a:pos x="53" y="28"/>
                </a:cxn>
                <a:cxn ang="0">
                  <a:pos x="53" y="28"/>
                </a:cxn>
                <a:cxn ang="0">
                  <a:pos x="39" y="119"/>
                </a:cxn>
                <a:cxn ang="0">
                  <a:pos x="37" y="131"/>
                </a:cxn>
                <a:cxn ang="0">
                  <a:pos x="40" y="140"/>
                </a:cxn>
                <a:cxn ang="0">
                  <a:pos x="47" y="146"/>
                </a:cxn>
                <a:cxn ang="0">
                  <a:pos x="57" y="149"/>
                </a:cxn>
                <a:cxn ang="0">
                  <a:pos x="57" y="154"/>
                </a:cxn>
                <a:cxn ang="0">
                  <a:pos x="0" y="154"/>
                </a:cxn>
                <a:cxn ang="0">
                  <a:pos x="0" y="149"/>
                </a:cxn>
                <a:cxn ang="0">
                  <a:pos x="14" y="146"/>
                </a:cxn>
                <a:cxn ang="0">
                  <a:pos x="23" y="136"/>
                </a:cxn>
                <a:cxn ang="0">
                  <a:pos x="28" y="116"/>
                </a:cxn>
                <a:cxn ang="0">
                  <a:pos x="44" y="16"/>
                </a:cxn>
                <a:cxn ang="0">
                  <a:pos x="39" y="11"/>
                </a:cxn>
                <a:cxn ang="0">
                  <a:pos x="33" y="8"/>
                </a:cxn>
                <a:cxn ang="0">
                  <a:pos x="27" y="6"/>
                </a:cxn>
                <a:cxn ang="0">
                  <a:pos x="22" y="5"/>
                </a:cxn>
                <a:cxn ang="0">
                  <a:pos x="22" y="0"/>
                </a:cxn>
                <a:cxn ang="0">
                  <a:pos x="77" y="0"/>
                </a:cxn>
                <a:cxn ang="0">
                  <a:pos x="117" y="102"/>
                </a:cxn>
                <a:cxn ang="0">
                  <a:pos x="157" y="0"/>
                </a:cxn>
                <a:cxn ang="0">
                  <a:pos x="210" y="0"/>
                </a:cxn>
                <a:cxn ang="0">
                  <a:pos x="210" y="5"/>
                </a:cxn>
                <a:cxn ang="0">
                  <a:pos x="199" y="9"/>
                </a:cxn>
                <a:cxn ang="0">
                  <a:pos x="193" y="17"/>
                </a:cxn>
                <a:cxn ang="0">
                  <a:pos x="193" y="29"/>
                </a:cxn>
                <a:cxn ang="0">
                  <a:pos x="207" y="126"/>
                </a:cxn>
              </a:cxnLst>
              <a:rect l="0" t="0" r="r" b="b"/>
              <a:pathLst>
                <a:path w="230" h="154">
                  <a:moveTo>
                    <a:pt x="207" y="126"/>
                  </a:moveTo>
                  <a:lnTo>
                    <a:pt x="208" y="133"/>
                  </a:lnTo>
                  <a:lnTo>
                    <a:pt x="210" y="137"/>
                  </a:lnTo>
                  <a:lnTo>
                    <a:pt x="214" y="142"/>
                  </a:lnTo>
                  <a:lnTo>
                    <a:pt x="217" y="145"/>
                  </a:lnTo>
                  <a:lnTo>
                    <a:pt x="224" y="148"/>
                  </a:lnTo>
                  <a:lnTo>
                    <a:pt x="230" y="149"/>
                  </a:lnTo>
                  <a:lnTo>
                    <a:pt x="230" y="154"/>
                  </a:lnTo>
                  <a:lnTo>
                    <a:pt x="154" y="154"/>
                  </a:lnTo>
                  <a:lnTo>
                    <a:pt x="154" y="149"/>
                  </a:lnTo>
                  <a:lnTo>
                    <a:pt x="164" y="146"/>
                  </a:lnTo>
                  <a:lnTo>
                    <a:pt x="170" y="139"/>
                  </a:lnTo>
                  <a:lnTo>
                    <a:pt x="171" y="129"/>
                  </a:lnTo>
                  <a:lnTo>
                    <a:pt x="171" y="116"/>
                  </a:lnTo>
                  <a:lnTo>
                    <a:pt x="159" y="28"/>
                  </a:lnTo>
                  <a:lnTo>
                    <a:pt x="157" y="28"/>
                  </a:lnTo>
                  <a:lnTo>
                    <a:pt x="108" y="154"/>
                  </a:lnTo>
                  <a:lnTo>
                    <a:pt x="102" y="154"/>
                  </a:lnTo>
                  <a:lnTo>
                    <a:pt x="53" y="28"/>
                  </a:lnTo>
                  <a:lnTo>
                    <a:pt x="53" y="28"/>
                  </a:lnTo>
                  <a:lnTo>
                    <a:pt x="39" y="119"/>
                  </a:lnTo>
                  <a:lnTo>
                    <a:pt x="37" y="131"/>
                  </a:lnTo>
                  <a:lnTo>
                    <a:pt x="40" y="140"/>
                  </a:lnTo>
                  <a:lnTo>
                    <a:pt x="47" y="146"/>
                  </a:lnTo>
                  <a:lnTo>
                    <a:pt x="57" y="149"/>
                  </a:lnTo>
                  <a:lnTo>
                    <a:pt x="57" y="154"/>
                  </a:lnTo>
                  <a:lnTo>
                    <a:pt x="0" y="154"/>
                  </a:lnTo>
                  <a:lnTo>
                    <a:pt x="0" y="149"/>
                  </a:lnTo>
                  <a:lnTo>
                    <a:pt x="14" y="146"/>
                  </a:lnTo>
                  <a:lnTo>
                    <a:pt x="23" y="136"/>
                  </a:lnTo>
                  <a:lnTo>
                    <a:pt x="28" y="116"/>
                  </a:lnTo>
                  <a:lnTo>
                    <a:pt x="44" y="16"/>
                  </a:lnTo>
                  <a:lnTo>
                    <a:pt x="39" y="11"/>
                  </a:lnTo>
                  <a:lnTo>
                    <a:pt x="33" y="8"/>
                  </a:lnTo>
                  <a:lnTo>
                    <a:pt x="27" y="6"/>
                  </a:lnTo>
                  <a:lnTo>
                    <a:pt x="22" y="5"/>
                  </a:lnTo>
                  <a:lnTo>
                    <a:pt x="22" y="0"/>
                  </a:lnTo>
                  <a:lnTo>
                    <a:pt x="77" y="0"/>
                  </a:lnTo>
                  <a:lnTo>
                    <a:pt x="117" y="102"/>
                  </a:lnTo>
                  <a:lnTo>
                    <a:pt x="157" y="0"/>
                  </a:lnTo>
                  <a:lnTo>
                    <a:pt x="210" y="0"/>
                  </a:lnTo>
                  <a:lnTo>
                    <a:pt x="210" y="5"/>
                  </a:lnTo>
                  <a:lnTo>
                    <a:pt x="199" y="9"/>
                  </a:lnTo>
                  <a:lnTo>
                    <a:pt x="193" y="17"/>
                  </a:lnTo>
                  <a:lnTo>
                    <a:pt x="193" y="29"/>
                  </a:lnTo>
                  <a:lnTo>
                    <a:pt x="207" y="126"/>
                  </a:lnTo>
                  <a:close/>
                </a:path>
              </a:pathLst>
            </a:custGeom>
            <a:solidFill>
              <a:srgbClr val="000000"/>
            </a:solidFill>
            <a:ln w="0">
              <a:noFill/>
              <a:prstDash val="solid"/>
              <a:round/>
              <a:headEnd/>
              <a:tailEnd/>
            </a:ln>
          </p:spPr>
          <p:txBody>
            <a:bodyPr/>
            <a:lstStyle/>
            <a:p>
              <a:pPr>
                <a:defRPr/>
              </a:pPr>
              <a:endParaRPr lang="en-US" dirty="0"/>
            </a:p>
          </p:txBody>
        </p:sp>
        <p:sp>
          <p:nvSpPr>
            <p:cNvPr id="543402" name="Freeform 2730"/>
            <p:cNvSpPr>
              <a:spLocks noEditPoints="1"/>
            </p:cNvSpPr>
            <p:nvPr userDrawn="1"/>
          </p:nvSpPr>
          <p:spPr bwMode="auto">
            <a:xfrm>
              <a:off x="2694" y="3725"/>
              <a:ext cx="28" cy="83"/>
            </a:xfrm>
            <a:custGeom>
              <a:avLst/>
              <a:gdLst/>
              <a:ahLst/>
              <a:cxnLst>
                <a:cxn ang="0">
                  <a:pos x="46" y="144"/>
                </a:cxn>
                <a:cxn ang="0">
                  <a:pos x="48" y="150"/>
                </a:cxn>
                <a:cxn ang="0">
                  <a:pos x="49" y="154"/>
                </a:cxn>
                <a:cxn ang="0">
                  <a:pos x="53" y="157"/>
                </a:cxn>
                <a:cxn ang="0">
                  <a:pos x="57" y="159"/>
                </a:cxn>
                <a:cxn ang="0">
                  <a:pos x="63" y="160"/>
                </a:cxn>
                <a:cxn ang="0">
                  <a:pos x="63" y="165"/>
                </a:cxn>
                <a:cxn ang="0">
                  <a:pos x="0" y="165"/>
                </a:cxn>
                <a:cxn ang="0">
                  <a:pos x="0" y="160"/>
                </a:cxn>
                <a:cxn ang="0">
                  <a:pos x="8" y="159"/>
                </a:cxn>
                <a:cxn ang="0">
                  <a:pos x="13" y="157"/>
                </a:cxn>
                <a:cxn ang="0">
                  <a:pos x="16" y="153"/>
                </a:cxn>
                <a:cxn ang="0">
                  <a:pos x="17" y="148"/>
                </a:cxn>
                <a:cxn ang="0">
                  <a:pos x="17" y="142"/>
                </a:cxn>
                <a:cxn ang="0">
                  <a:pos x="17" y="90"/>
                </a:cxn>
                <a:cxn ang="0">
                  <a:pos x="17" y="82"/>
                </a:cxn>
                <a:cxn ang="0">
                  <a:pos x="16" y="77"/>
                </a:cxn>
                <a:cxn ang="0">
                  <a:pos x="13" y="74"/>
                </a:cxn>
                <a:cxn ang="0">
                  <a:pos x="6" y="73"/>
                </a:cxn>
                <a:cxn ang="0">
                  <a:pos x="0" y="71"/>
                </a:cxn>
                <a:cxn ang="0">
                  <a:pos x="0" y="67"/>
                </a:cxn>
                <a:cxn ang="0">
                  <a:pos x="43" y="62"/>
                </a:cxn>
                <a:cxn ang="0">
                  <a:pos x="46" y="62"/>
                </a:cxn>
                <a:cxn ang="0">
                  <a:pos x="46" y="144"/>
                </a:cxn>
                <a:cxn ang="0">
                  <a:pos x="33" y="0"/>
                </a:cxn>
                <a:cxn ang="0">
                  <a:pos x="37" y="2"/>
                </a:cxn>
                <a:cxn ang="0">
                  <a:pos x="42" y="3"/>
                </a:cxn>
                <a:cxn ang="0">
                  <a:pos x="46" y="8"/>
                </a:cxn>
                <a:cxn ang="0">
                  <a:pos x="48" y="13"/>
                </a:cxn>
                <a:cxn ang="0">
                  <a:pos x="49" y="17"/>
                </a:cxn>
                <a:cxn ang="0">
                  <a:pos x="48" y="24"/>
                </a:cxn>
                <a:cxn ang="0">
                  <a:pos x="46" y="28"/>
                </a:cxn>
                <a:cxn ang="0">
                  <a:pos x="42" y="31"/>
                </a:cxn>
                <a:cxn ang="0">
                  <a:pos x="37" y="34"/>
                </a:cxn>
                <a:cxn ang="0">
                  <a:pos x="33" y="34"/>
                </a:cxn>
                <a:cxn ang="0">
                  <a:pos x="26" y="34"/>
                </a:cxn>
                <a:cxn ang="0">
                  <a:pos x="22" y="31"/>
                </a:cxn>
                <a:cxn ang="0">
                  <a:pos x="19" y="28"/>
                </a:cxn>
                <a:cxn ang="0">
                  <a:pos x="16" y="24"/>
                </a:cxn>
                <a:cxn ang="0">
                  <a:pos x="16" y="17"/>
                </a:cxn>
                <a:cxn ang="0">
                  <a:pos x="16" y="13"/>
                </a:cxn>
                <a:cxn ang="0">
                  <a:pos x="19" y="8"/>
                </a:cxn>
                <a:cxn ang="0">
                  <a:pos x="22" y="3"/>
                </a:cxn>
                <a:cxn ang="0">
                  <a:pos x="26" y="2"/>
                </a:cxn>
                <a:cxn ang="0">
                  <a:pos x="33" y="0"/>
                </a:cxn>
              </a:cxnLst>
              <a:rect l="0" t="0" r="r" b="b"/>
              <a:pathLst>
                <a:path w="63" h="165">
                  <a:moveTo>
                    <a:pt x="46" y="144"/>
                  </a:moveTo>
                  <a:lnTo>
                    <a:pt x="48" y="150"/>
                  </a:lnTo>
                  <a:lnTo>
                    <a:pt x="49" y="154"/>
                  </a:lnTo>
                  <a:lnTo>
                    <a:pt x="53" y="157"/>
                  </a:lnTo>
                  <a:lnTo>
                    <a:pt x="57" y="159"/>
                  </a:lnTo>
                  <a:lnTo>
                    <a:pt x="63" y="160"/>
                  </a:lnTo>
                  <a:lnTo>
                    <a:pt x="63" y="165"/>
                  </a:lnTo>
                  <a:lnTo>
                    <a:pt x="0" y="165"/>
                  </a:lnTo>
                  <a:lnTo>
                    <a:pt x="0" y="160"/>
                  </a:lnTo>
                  <a:lnTo>
                    <a:pt x="8" y="159"/>
                  </a:lnTo>
                  <a:lnTo>
                    <a:pt x="13" y="157"/>
                  </a:lnTo>
                  <a:lnTo>
                    <a:pt x="16" y="153"/>
                  </a:lnTo>
                  <a:lnTo>
                    <a:pt x="17" y="148"/>
                  </a:lnTo>
                  <a:lnTo>
                    <a:pt x="17" y="142"/>
                  </a:lnTo>
                  <a:lnTo>
                    <a:pt x="17" y="90"/>
                  </a:lnTo>
                  <a:lnTo>
                    <a:pt x="17" y="82"/>
                  </a:lnTo>
                  <a:lnTo>
                    <a:pt x="16" y="77"/>
                  </a:lnTo>
                  <a:lnTo>
                    <a:pt x="13" y="74"/>
                  </a:lnTo>
                  <a:lnTo>
                    <a:pt x="6" y="73"/>
                  </a:lnTo>
                  <a:lnTo>
                    <a:pt x="0" y="71"/>
                  </a:lnTo>
                  <a:lnTo>
                    <a:pt x="0" y="67"/>
                  </a:lnTo>
                  <a:lnTo>
                    <a:pt x="43" y="62"/>
                  </a:lnTo>
                  <a:lnTo>
                    <a:pt x="46" y="62"/>
                  </a:lnTo>
                  <a:lnTo>
                    <a:pt x="46" y="144"/>
                  </a:lnTo>
                  <a:close/>
                  <a:moveTo>
                    <a:pt x="33" y="0"/>
                  </a:moveTo>
                  <a:lnTo>
                    <a:pt x="37" y="2"/>
                  </a:lnTo>
                  <a:lnTo>
                    <a:pt x="42" y="3"/>
                  </a:lnTo>
                  <a:lnTo>
                    <a:pt x="46" y="8"/>
                  </a:lnTo>
                  <a:lnTo>
                    <a:pt x="48" y="13"/>
                  </a:lnTo>
                  <a:lnTo>
                    <a:pt x="49" y="17"/>
                  </a:lnTo>
                  <a:lnTo>
                    <a:pt x="48" y="24"/>
                  </a:lnTo>
                  <a:lnTo>
                    <a:pt x="46" y="28"/>
                  </a:lnTo>
                  <a:lnTo>
                    <a:pt x="42" y="31"/>
                  </a:lnTo>
                  <a:lnTo>
                    <a:pt x="37" y="34"/>
                  </a:lnTo>
                  <a:lnTo>
                    <a:pt x="33" y="34"/>
                  </a:lnTo>
                  <a:lnTo>
                    <a:pt x="26" y="34"/>
                  </a:lnTo>
                  <a:lnTo>
                    <a:pt x="22" y="31"/>
                  </a:lnTo>
                  <a:lnTo>
                    <a:pt x="19" y="28"/>
                  </a:lnTo>
                  <a:lnTo>
                    <a:pt x="16" y="24"/>
                  </a:lnTo>
                  <a:lnTo>
                    <a:pt x="16" y="17"/>
                  </a:lnTo>
                  <a:lnTo>
                    <a:pt x="16" y="13"/>
                  </a:lnTo>
                  <a:lnTo>
                    <a:pt x="19" y="8"/>
                  </a:lnTo>
                  <a:lnTo>
                    <a:pt x="22" y="3"/>
                  </a:lnTo>
                  <a:lnTo>
                    <a:pt x="26" y="2"/>
                  </a:lnTo>
                  <a:lnTo>
                    <a:pt x="33" y="0"/>
                  </a:lnTo>
                  <a:close/>
                </a:path>
              </a:pathLst>
            </a:custGeom>
            <a:solidFill>
              <a:srgbClr val="000000"/>
            </a:solidFill>
            <a:ln w="0">
              <a:noFill/>
              <a:prstDash val="solid"/>
              <a:round/>
              <a:headEnd/>
              <a:tailEnd/>
            </a:ln>
          </p:spPr>
          <p:txBody>
            <a:bodyPr/>
            <a:lstStyle/>
            <a:p>
              <a:pPr>
                <a:defRPr/>
              </a:pPr>
              <a:endParaRPr lang="en-US" dirty="0"/>
            </a:p>
          </p:txBody>
        </p:sp>
        <p:sp>
          <p:nvSpPr>
            <p:cNvPr id="543403" name="Freeform 2731"/>
            <p:cNvSpPr>
              <a:spLocks/>
            </p:cNvSpPr>
            <p:nvPr userDrawn="1"/>
          </p:nvSpPr>
          <p:spPr bwMode="auto">
            <a:xfrm>
              <a:off x="2736" y="3756"/>
              <a:ext cx="68" cy="52"/>
            </a:xfrm>
            <a:custGeom>
              <a:avLst/>
              <a:gdLst/>
              <a:ahLst/>
              <a:cxnLst>
                <a:cxn ang="0">
                  <a:pos x="91" y="40"/>
                </a:cxn>
                <a:cxn ang="0">
                  <a:pos x="91" y="32"/>
                </a:cxn>
                <a:cxn ang="0">
                  <a:pos x="90" y="28"/>
                </a:cxn>
                <a:cxn ang="0">
                  <a:pos x="86" y="23"/>
                </a:cxn>
                <a:cxn ang="0">
                  <a:pos x="83" y="18"/>
                </a:cxn>
                <a:cxn ang="0">
                  <a:pos x="79" y="17"/>
                </a:cxn>
                <a:cxn ang="0">
                  <a:pos x="73" y="17"/>
                </a:cxn>
                <a:cxn ang="0">
                  <a:pos x="59" y="20"/>
                </a:cxn>
                <a:cxn ang="0">
                  <a:pos x="48" y="34"/>
                </a:cxn>
                <a:cxn ang="0">
                  <a:pos x="48" y="80"/>
                </a:cxn>
                <a:cxn ang="0">
                  <a:pos x="48" y="86"/>
                </a:cxn>
                <a:cxn ang="0">
                  <a:pos x="50" y="89"/>
                </a:cxn>
                <a:cxn ang="0">
                  <a:pos x="53" y="94"/>
                </a:cxn>
                <a:cxn ang="0">
                  <a:pos x="57" y="97"/>
                </a:cxn>
                <a:cxn ang="0">
                  <a:pos x="63" y="98"/>
                </a:cxn>
                <a:cxn ang="0">
                  <a:pos x="63" y="103"/>
                </a:cxn>
                <a:cxn ang="0">
                  <a:pos x="3" y="103"/>
                </a:cxn>
                <a:cxn ang="0">
                  <a:pos x="3" y="98"/>
                </a:cxn>
                <a:cxn ang="0">
                  <a:pos x="10" y="97"/>
                </a:cxn>
                <a:cxn ang="0">
                  <a:pos x="14" y="94"/>
                </a:cxn>
                <a:cxn ang="0">
                  <a:pos x="17" y="91"/>
                </a:cxn>
                <a:cxn ang="0">
                  <a:pos x="19" y="88"/>
                </a:cxn>
                <a:cxn ang="0">
                  <a:pos x="19" y="82"/>
                </a:cxn>
                <a:cxn ang="0">
                  <a:pos x="19" y="26"/>
                </a:cxn>
                <a:cxn ang="0">
                  <a:pos x="19" y="20"/>
                </a:cxn>
                <a:cxn ang="0">
                  <a:pos x="16" y="15"/>
                </a:cxn>
                <a:cxn ang="0">
                  <a:pos x="13" y="12"/>
                </a:cxn>
                <a:cxn ang="0">
                  <a:pos x="8" y="11"/>
                </a:cxn>
                <a:cxn ang="0">
                  <a:pos x="0" y="9"/>
                </a:cxn>
                <a:cxn ang="0">
                  <a:pos x="0" y="5"/>
                </a:cxn>
                <a:cxn ang="0">
                  <a:pos x="43" y="0"/>
                </a:cxn>
                <a:cxn ang="0">
                  <a:pos x="48" y="0"/>
                </a:cxn>
                <a:cxn ang="0">
                  <a:pos x="48" y="25"/>
                </a:cxn>
                <a:cxn ang="0">
                  <a:pos x="50" y="25"/>
                </a:cxn>
                <a:cxn ang="0">
                  <a:pos x="59" y="12"/>
                </a:cxn>
                <a:cxn ang="0">
                  <a:pos x="71" y="3"/>
                </a:cxn>
                <a:cxn ang="0">
                  <a:pos x="86" y="0"/>
                </a:cxn>
                <a:cxn ang="0">
                  <a:pos x="96" y="2"/>
                </a:cxn>
                <a:cxn ang="0">
                  <a:pos x="105" y="5"/>
                </a:cxn>
                <a:cxn ang="0">
                  <a:pos x="114" y="12"/>
                </a:cxn>
                <a:cxn ang="0">
                  <a:pos x="119" y="23"/>
                </a:cxn>
                <a:cxn ang="0">
                  <a:pos x="122" y="37"/>
                </a:cxn>
                <a:cxn ang="0">
                  <a:pos x="122" y="80"/>
                </a:cxn>
                <a:cxn ang="0">
                  <a:pos x="122" y="85"/>
                </a:cxn>
                <a:cxn ang="0">
                  <a:pos x="122" y="89"/>
                </a:cxn>
                <a:cxn ang="0">
                  <a:pos x="123" y="92"/>
                </a:cxn>
                <a:cxn ang="0">
                  <a:pos x="126" y="95"/>
                </a:cxn>
                <a:cxn ang="0">
                  <a:pos x="131" y="97"/>
                </a:cxn>
                <a:cxn ang="0">
                  <a:pos x="137" y="98"/>
                </a:cxn>
                <a:cxn ang="0">
                  <a:pos x="137" y="103"/>
                </a:cxn>
                <a:cxn ang="0">
                  <a:pos x="76" y="103"/>
                </a:cxn>
                <a:cxn ang="0">
                  <a:pos x="76" y="98"/>
                </a:cxn>
                <a:cxn ang="0">
                  <a:pos x="82" y="97"/>
                </a:cxn>
                <a:cxn ang="0">
                  <a:pos x="86" y="94"/>
                </a:cxn>
                <a:cxn ang="0">
                  <a:pos x="90" y="91"/>
                </a:cxn>
                <a:cxn ang="0">
                  <a:pos x="91" y="86"/>
                </a:cxn>
                <a:cxn ang="0">
                  <a:pos x="91" y="82"/>
                </a:cxn>
                <a:cxn ang="0">
                  <a:pos x="91" y="40"/>
                </a:cxn>
              </a:cxnLst>
              <a:rect l="0" t="0" r="r" b="b"/>
              <a:pathLst>
                <a:path w="137" h="103">
                  <a:moveTo>
                    <a:pt x="91" y="40"/>
                  </a:moveTo>
                  <a:lnTo>
                    <a:pt x="91" y="32"/>
                  </a:lnTo>
                  <a:lnTo>
                    <a:pt x="90" y="28"/>
                  </a:lnTo>
                  <a:lnTo>
                    <a:pt x="86" y="23"/>
                  </a:lnTo>
                  <a:lnTo>
                    <a:pt x="83" y="18"/>
                  </a:lnTo>
                  <a:lnTo>
                    <a:pt x="79" y="17"/>
                  </a:lnTo>
                  <a:lnTo>
                    <a:pt x="73" y="17"/>
                  </a:lnTo>
                  <a:lnTo>
                    <a:pt x="59" y="20"/>
                  </a:lnTo>
                  <a:lnTo>
                    <a:pt x="48" y="34"/>
                  </a:lnTo>
                  <a:lnTo>
                    <a:pt x="48" y="80"/>
                  </a:lnTo>
                  <a:lnTo>
                    <a:pt x="48" y="86"/>
                  </a:lnTo>
                  <a:lnTo>
                    <a:pt x="50" y="89"/>
                  </a:lnTo>
                  <a:lnTo>
                    <a:pt x="53" y="94"/>
                  </a:lnTo>
                  <a:lnTo>
                    <a:pt x="57" y="97"/>
                  </a:lnTo>
                  <a:lnTo>
                    <a:pt x="63" y="98"/>
                  </a:lnTo>
                  <a:lnTo>
                    <a:pt x="63" y="103"/>
                  </a:lnTo>
                  <a:lnTo>
                    <a:pt x="3" y="103"/>
                  </a:lnTo>
                  <a:lnTo>
                    <a:pt x="3" y="98"/>
                  </a:lnTo>
                  <a:lnTo>
                    <a:pt x="10" y="97"/>
                  </a:lnTo>
                  <a:lnTo>
                    <a:pt x="14" y="94"/>
                  </a:lnTo>
                  <a:lnTo>
                    <a:pt x="17" y="91"/>
                  </a:lnTo>
                  <a:lnTo>
                    <a:pt x="19" y="88"/>
                  </a:lnTo>
                  <a:lnTo>
                    <a:pt x="19" y="82"/>
                  </a:lnTo>
                  <a:lnTo>
                    <a:pt x="19" y="26"/>
                  </a:lnTo>
                  <a:lnTo>
                    <a:pt x="19" y="20"/>
                  </a:lnTo>
                  <a:lnTo>
                    <a:pt x="16" y="15"/>
                  </a:lnTo>
                  <a:lnTo>
                    <a:pt x="13" y="12"/>
                  </a:lnTo>
                  <a:lnTo>
                    <a:pt x="8" y="11"/>
                  </a:lnTo>
                  <a:lnTo>
                    <a:pt x="0" y="9"/>
                  </a:lnTo>
                  <a:lnTo>
                    <a:pt x="0" y="5"/>
                  </a:lnTo>
                  <a:lnTo>
                    <a:pt x="43" y="0"/>
                  </a:lnTo>
                  <a:lnTo>
                    <a:pt x="48" y="0"/>
                  </a:lnTo>
                  <a:lnTo>
                    <a:pt x="48" y="25"/>
                  </a:lnTo>
                  <a:lnTo>
                    <a:pt x="50" y="25"/>
                  </a:lnTo>
                  <a:lnTo>
                    <a:pt x="59" y="12"/>
                  </a:lnTo>
                  <a:lnTo>
                    <a:pt x="71" y="3"/>
                  </a:lnTo>
                  <a:lnTo>
                    <a:pt x="86" y="0"/>
                  </a:lnTo>
                  <a:lnTo>
                    <a:pt x="96" y="2"/>
                  </a:lnTo>
                  <a:lnTo>
                    <a:pt x="105" y="5"/>
                  </a:lnTo>
                  <a:lnTo>
                    <a:pt x="114" y="12"/>
                  </a:lnTo>
                  <a:lnTo>
                    <a:pt x="119" y="23"/>
                  </a:lnTo>
                  <a:lnTo>
                    <a:pt x="122" y="37"/>
                  </a:lnTo>
                  <a:lnTo>
                    <a:pt x="122" y="80"/>
                  </a:lnTo>
                  <a:lnTo>
                    <a:pt x="122" y="85"/>
                  </a:lnTo>
                  <a:lnTo>
                    <a:pt x="122" y="89"/>
                  </a:lnTo>
                  <a:lnTo>
                    <a:pt x="123" y="92"/>
                  </a:lnTo>
                  <a:lnTo>
                    <a:pt x="126" y="95"/>
                  </a:lnTo>
                  <a:lnTo>
                    <a:pt x="131" y="97"/>
                  </a:lnTo>
                  <a:lnTo>
                    <a:pt x="137" y="98"/>
                  </a:lnTo>
                  <a:lnTo>
                    <a:pt x="137" y="103"/>
                  </a:lnTo>
                  <a:lnTo>
                    <a:pt x="76" y="103"/>
                  </a:lnTo>
                  <a:lnTo>
                    <a:pt x="76" y="98"/>
                  </a:lnTo>
                  <a:lnTo>
                    <a:pt x="82" y="97"/>
                  </a:lnTo>
                  <a:lnTo>
                    <a:pt x="86" y="94"/>
                  </a:lnTo>
                  <a:lnTo>
                    <a:pt x="90" y="91"/>
                  </a:lnTo>
                  <a:lnTo>
                    <a:pt x="91" y="86"/>
                  </a:lnTo>
                  <a:lnTo>
                    <a:pt x="91" y="82"/>
                  </a:lnTo>
                  <a:lnTo>
                    <a:pt x="91" y="40"/>
                  </a:lnTo>
                  <a:close/>
                </a:path>
              </a:pathLst>
            </a:custGeom>
            <a:solidFill>
              <a:srgbClr val="000000"/>
            </a:solidFill>
            <a:ln w="0">
              <a:noFill/>
              <a:prstDash val="solid"/>
              <a:round/>
              <a:headEnd/>
              <a:tailEnd/>
            </a:ln>
          </p:spPr>
          <p:txBody>
            <a:bodyPr/>
            <a:lstStyle/>
            <a:p>
              <a:pPr>
                <a:defRPr/>
              </a:pPr>
              <a:endParaRPr lang="en-US" dirty="0"/>
            </a:p>
          </p:txBody>
        </p:sp>
        <p:sp>
          <p:nvSpPr>
            <p:cNvPr id="543404" name="Freeform 2732"/>
            <p:cNvSpPr>
              <a:spLocks/>
            </p:cNvSpPr>
            <p:nvPr userDrawn="1"/>
          </p:nvSpPr>
          <p:spPr bwMode="auto">
            <a:xfrm>
              <a:off x="2814" y="3756"/>
              <a:ext cx="69" cy="52"/>
            </a:xfrm>
            <a:custGeom>
              <a:avLst/>
              <a:gdLst/>
              <a:ahLst/>
              <a:cxnLst>
                <a:cxn ang="0">
                  <a:pos x="91" y="40"/>
                </a:cxn>
                <a:cxn ang="0">
                  <a:pos x="91" y="32"/>
                </a:cxn>
                <a:cxn ang="0">
                  <a:pos x="89" y="28"/>
                </a:cxn>
                <a:cxn ang="0">
                  <a:pos x="86" y="23"/>
                </a:cxn>
                <a:cxn ang="0">
                  <a:pos x="83" y="18"/>
                </a:cxn>
                <a:cxn ang="0">
                  <a:pos x="79" y="17"/>
                </a:cxn>
                <a:cxn ang="0">
                  <a:pos x="74" y="17"/>
                </a:cxn>
                <a:cxn ang="0">
                  <a:pos x="60" y="20"/>
                </a:cxn>
                <a:cxn ang="0">
                  <a:pos x="48" y="34"/>
                </a:cxn>
                <a:cxn ang="0">
                  <a:pos x="48" y="80"/>
                </a:cxn>
                <a:cxn ang="0">
                  <a:pos x="49" y="86"/>
                </a:cxn>
                <a:cxn ang="0">
                  <a:pos x="49" y="89"/>
                </a:cxn>
                <a:cxn ang="0">
                  <a:pos x="53" y="94"/>
                </a:cxn>
                <a:cxn ang="0">
                  <a:pos x="57" y="97"/>
                </a:cxn>
                <a:cxn ang="0">
                  <a:pos x="63" y="98"/>
                </a:cxn>
                <a:cxn ang="0">
                  <a:pos x="63" y="103"/>
                </a:cxn>
                <a:cxn ang="0">
                  <a:pos x="3" y="103"/>
                </a:cxn>
                <a:cxn ang="0">
                  <a:pos x="3" y="98"/>
                </a:cxn>
                <a:cxn ang="0">
                  <a:pos x="9" y="97"/>
                </a:cxn>
                <a:cxn ang="0">
                  <a:pos x="14" y="94"/>
                </a:cxn>
                <a:cxn ang="0">
                  <a:pos x="17" y="91"/>
                </a:cxn>
                <a:cxn ang="0">
                  <a:pos x="19" y="88"/>
                </a:cxn>
                <a:cxn ang="0">
                  <a:pos x="19" y="82"/>
                </a:cxn>
                <a:cxn ang="0">
                  <a:pos x="19" y="26"/>
                </a:cxn>
                <a:cxn ang="0">
                  <a:pos x="19" y="20"/>
                </a:cxn>
                <a:cxn ang="0">
                  <a:pos x="16" y="15"/>
                </a:cxn>
                <a:cxn ang="0">
                  <a:pos x="13" y="12"/>
                </a:cxn>
                <a:cxn ang="0">
                  <a:pos x="8" y="11"/>
                </a:cxn>
                <a:cxn ang="0">
                  <a:pos x="0" y="9"/>
                </a:cxn>
                <a:cxn ang="0">
                  <a:pos x="0" y="5"/>
                </a:cxn>
                <a:cxn ang="0">
                  <a:pos x="45" y="0"/>
                </a:cxn>
                <a:cxn ang="0">
                  <a:pos x="48" y="0"/>
                </a:cxn>
                <a:cxn ang="0">
                  <a:pos x="48" y="25"/>
                </a:cxn>
                <a:cxn ang="0">
                  <a:pos x="49" y="25"/>
                </a:cxn>
                <a:cxn ang="0">
                  <a:pos x="59" y="12"/>
                </a:cxn>
                <a:cxn ang="0">
                  <a:pos x="71" y="3"/>
                </a:cxn>
                <a:cxn ang="0">
                  <a:pos x="86" y="0"/>
                </a:cxn>
                <a:cxn ang="0">
                  <a:pos x="96" y="2"/>
                </a:cxn>
                <a:cxn ang="0">
                  <a:pos x="105" y="5"/>
                </a:cxn>
                <a:cxn ang="0">
                  <a:pos x="114" y="12"/>
                </a:cxn>
                <a:cxn ang="0">
                  <a:pos x="119" y="23"/>
                </a:cxn>
                <a:cxn ang="0">
                  <a:pos x="122" y="37"/>
                </a:cxn>
                <a:cxn ang="0">
                  <a:pos x="122" y="80"/>
                </a:cxn>
                <a:cxn ang="0">
                  <a:pos x="122" y="85"/>
                </a:cxn>
                <a:cxn ang="0">
                  <a:pos x="122" y="89"/>
                </a:cxn>
                <a:cxn ang="0">
                  <a:pos x="125" y="92"/>
                </a:cxn>
                <a:cxn ang="0">
                  <a:pos x="126" y="95"/>
                </a:cxn>
                <a:cxn ang="0">
                  <a:pos x="131" y="97"/>
                </a:cxn>
                <a:cxn ang="0">
                  <a:pos x="137" y="98"/>
                </a:cxn>
                <a:cxn ang="0">
                  <a:pos x="137" y="103"/>
                </a:cxn>
                <a:cxn ang="0">
                  <a:pos x="76" y="103"/>
                </a:cxn>
                <a:cxn ang="0">
                  <a:pos x="76" y="98"/>
                </a:cxn>
                <a:cxn ang="0">
                  <a:pos x="82" y="97"/>
                </a:cxn>
                <a:cxn ang="0">
                  <a:pos x="86" y="94"/>
                </a:cxn>
                <a:cxn ang="0">
                  <a:pos x="89" y="91"/>
                </a:cxn>
                <a:cxn ang="0">
                  <a:pos x="91" y="86"/>
                </a:cxn>
                <a:cxn ang="0">
                  <a:pos x="91" y="82"/>
                </a:cxn>
                <a:cxn ang="0">
                  <a:pos x="91" y="40"/>
                </a:cxn>
              </a:cxnLst>
              <a:rect l="0" t="0" r="r" b="b"/>
              <a:pathLst>
                <a:path w="137" h="103">
                  <a:moveTo>
                    <a:pt x="91" y="40"/>
                  </a:moveTo>
                  <a:lnTo>
                    <a:pt x="91" y="32"/>
                  </a:lnTo>
                  <a:lnTo>
                    <a:pt x="89" y="28"/>
                  </a:lnTo>
                  <a:lnTo>
                    <a:pt x="86" y="23"/>
                  </a:lnTo>
                  <a:lnTo>
                    <a:pt x="83" y="18"/>
                  </a:lnTo>
                  <a:lnTo>
                    <a:pt x="79" y="17"/>
                  </a:lnTo>
                  <a:lnTo>
                    <a:pt x="74" y="17"/>
                  </a:lnTo>
                  <a:lnTo>
                    <a:pt x="60" y="20"/>
                  </a:lnTo>
                  <a:lnTo>
                    <a:pt x="48" y="34"/>
                  </a:lnTo>
                  <a:lnTo>
                    <a:pt x="48" y="80"/>
                  </a:lnTo>
                  <a:lnTo>
                    <a:pt x="49" y="86"/>
                  </a:lnTo>
                  <a:lnTo>
                    <a:pt x="49" y="89"/>
                  </a:lnTo>
                  <a:lnTo>
                    <a:pt x="53" y="94"/>
                  </a:lnTo>
                  <a:lnTo>
                    <a:pt x="57" y="97"/>
                  </a:lnTo>
                  <a:lnTo>
                    <a:pt x="63" y="98"/>
                  </a:lnTo>
                  <a:lnTo>
                    <a:pt x="63" y="103"/>
                  </a:lnTo>
                  <a:lnTo>
                    <a:pt x="3" y="103"/>
                  </a:lnTo>
                  <a:lnTo>
                    <a:pt x="3" y="98"/>
                  </a:lnTo>
                  <a:lnTo>
                    <a:pt x="9" y="97"/>
                  </a:lnTo>
                  <a:lnTo>
                    <a:pt x="14" y="94"/>
                  </a:lnTo>
                  <a:lnTo>
                    <a:pt x="17" y="91"/>
                  </a:lnTo>
                  <a:lnTo>
                    <a:pt x="19" y="88"/>
                  </a:lnTo>
                  <a:lnTo>
                    <a:pt x="19" y="82"/>
                  </a:lnTo>
                  <a:lnTo>
                    <a:pt x="19" y="26"/>
                  </a:lnTo>
                  <a:lnTo>
                    <a:pt x="19" y="20"/>
                  </a:lnTo>
                  <a:lnTo>
                    <a:pt x="16" y="15"/>
                  </a:lnTo>
                  <a:lnTo>
                    <a:pt x="13" y="12"/>
                  </a:lnTo>
                  <a:lnTo>
                    <a:pt x="8" y="11"/>
                  </a:lnTo>
                  <a:lnTo>
                    <a:pt x="0" y="9"/>
                  </a:lnTo>
                  <a:lnTo>
                    <a:pt x="0" y="5"/>
                  </a:lnTo>
                  <a:lnTo>
                    <a:pt x="45" y="0"/>
                  </a:lnTo>
                  <a:lnTo>
                    <a:pt x="48" y="0"/>
                  </a:lnTo>
                  <a:lnTo>
                    <a:pt x="48" y="25"/>
                  </a:lnTo>
                  <a:lnTo>
                    <a:pt x="49" y="25"/>
                  </a:lnTo>
                  <a:lnTo>
                    <a:pt x="59" y="12"/>
                  </a:lnTo>
                  <a:lnTo>
                    <a:pt x="71" y="3"/>
                  </a:lnTo>
                  <a:lnTo>
                    <a:pt x="86" y="0"/>
                  </a:lnTo>
                  <a:lnTo>
                    <a:pt x="96" y="2"/>
                  </a:lnTo>
                  <a:lnTo>
                    <a:pt x="105" y="5"/>
                  </a:lnTo>
                  <a:lnTo>
                    <a:pt x="114" y="12"/>
                  </a:lnTo>
                  <a:lnTo>
                    <a:pt x="119" y="23"/>
                  </a:lnTo>
                  <a:lnTo>
                    <a:pt x="122" y="37"/>
                  </a:lnTo>
                  <a:lnTo>
                    <a:pt x="122" y="80"/>
                  </a:lnTo>
                  <a:lnTo>
                    <a:pt x="122" y="85"/>
                  </a:lnTo>
                  <a:lnTo>
                    <a:pt x="122" y="89"/>
                  </a:lnTo>
                  <a:lnTo>
                    <a:pt x="125" y="92"/>
                  </a:lnTo>
                  <a:lnTo>
                    <a:pt x="126" y="95"/>
                  </a:lnTo>
                  <a:lnTo>
                    <a:pt x="131" y="97"/>
                  </a:lnTo>
                  <a:lnTo>
                    <a:pt x="137" y="98"/>
                  </a:lnTo>
                  <a:lnTo>
                    <a:pt x="137" y="103"/>
                  </a:lnTo>
                  <a:lnTo>
                    <a:pt x="76" y="103"/>
                  </a:lnTo>
                  <a:lnTo>
                    <a:pt x="76" y="98"/>
                  </a:lnTo>
                  <a:lnTo>
                    <a:pt x="82" y="97"/>
                  </a:lnTo>
                  <a:lnTo>
                    <a:pt x="86" y="94"/>
                  </a:lnTo>
                  <a:lnTo>
                    <a:pt x="89" y="91"/>
                  </a:lnTo>
                  <a:lnTo>
                    <a:pt x="91" y="86"/>
                  </a:lnTo>
                  <a:lnTo>
                    <a:pt x="91" y="82"/>
                  </a:lnTo>
                  <a:lnTo>
                    <a:pt x="91" y="40"/>
                  </a:lnTo>
                  <a:close/>
                </a:path>
              </a:pathLst>
            </a:custGeom>
            <a:solidFill>
              <a:srgbClr val="000000"/>
            </a:solidFill>
            <a:ln w="0">
              <a:noFill/>
              <a:prstDash val="solid"/>
              <a:round/>
              <a:headEnd/>
              <a:tailEnd/>
            </a:ln>
          </p:spPr>
          <p:txBody>
            <a:bodyPr/>
            <a:lstStyle/>
            <a:p>
              <a:pPr>
                <a:defRPr/>
              </a:pPr>
              <a:endParaRPr lang="en-US" dirty="0"/>
            </a:p>
          </p:txBody>
        </p:sp>
        <p:sp>
          <p:nvSpPr>
            <p:cNvPr id="543405" name="Freeform 2733"/>
            <p:cNvSpPr>
              <a:spLocks noEditPoints="1"/>
            </p:cNvSpPr>
            <p:nvPr userDrawn="1"/>
          </p:nvSpPr>
          <p:spPr bwMode="auto">
            <a:xfrm>
              <a:off x="2896" y="3756"/>
              <a:ext cx="54" cy="54"/>
            </a:xfrm>
            <a:custGeom>
              <a:avLst/>
              <a:gdLst/>
              <a:ahLst/>
              <a:cxnLst>
                <a:cxn ang="0">
                  <a:pos x="33" y="38"/>
                </a:cxn>
                <a:cxn ang="0">
                  <a:pos x="36" y="22"/>
                </a:cxn>
                <a:cxn ang="0">
                  <a:pos x="42" y="11"/>
                </a:cxn>
                <a:cxn ang="0">
                  <a:pos x="53" y="8"/>
                </a:cxn>
                <a:cxn ang="0">
                  <a:pos x="63" y="11"/>
                </a:cxn>
                <a:cxn ang="0">
                  <a:pos x="71" y="23"/>
                </a:cxn>
                <a:cxn ang="0">
                  <a:pos x="76" y="38"/>
                </a:cxn>
                <a:cxn ang="0">
                  <a:pos x="33" y="38"/>
                </a:cxn>
                <a:cxn ang="0">
                  <a:pos x="108" y="45"/>
                </a:cxn>
                <a:cxn ang="0">
                  <a:pos x="102" y="26"/>
                </a:cxn>
                <a:cxn ang="0">
                  <a:pos x="91" y="12"/>
                </a:cxn>
                <a:cxn ang="0">
                  <a:pos x="74" y="3"/>
                </a:cxn>
                <a:cxn ang="0">
                  <a:pos x="56" y="0"/>
                </a:cxn>
                <a:cxn ang="0">
                  <a:pos x="33" y="5"/>
                </a:cxn>
                <a:cxn ang="0">
                  <a:pos x="16" y="15"/>
                </a:cxn>
                <a:cxn ang="0">
                  <a:pos x="3" y="32"/>
                </a:cxn>
                <a:cxn ang="0">
                  <a:pos x="0" y="54"/>
                </a:cxn>
                <a:cxn ang="0">
                  <a:pos x="3" y="75"/>
                </a:cxn>
                <a:cxn ang="0">
                  <a:pos x="16" y="92"/>
                </a:cxn>
                <a:cxn ang="0">
                  <a:pos x="33" y="103"/>
                </a:cxn>
                <a:cxn ang="0">
                  <a:pos x="54" y="108"/>
                </a:cxn>
                <a:cxn ang="0">
                  <a:pos x="71" y="105"/>
                </a:cxn>
                <a:cxn ang="0">
                  <a:pos x="86" y="98"/>
                </a:cxn>
                <a:cxn ang="0">
                  <a:pos x="99" y="88"/>
                </a:cxn>
                <a:cxn ang="0">
                  <a:pos x="108" y="72"/>
                </a:cxn>
                <a:cxn ang="0">
                  <a:pos x="103" y="72"/>
                </a:cxn>
                <a:cxn ang="0">
                  <a:pos x="93" y="85"/>
                </a:cxn>
                <a:cxn ang="0">
                  <a:pos x="80" y="92"/>
                </a:cxn>
                <a:cxn ang="0">
                  <a:pos x="68" y="94"/>
                </a:cxn>
                <a:cxn ang="0">
                  <a:pos x="56" y="92"/>
                </a:cxn>
                <a:cxn ang="0">
                  <a:pos x="46" y="86"/>
                </a:cxn>
                <a:cxn ang="0">
                  <a:pos x="39" y="77"/>
                </a:cxn>
                <a:cxn ang="0">
                  <a:pos x="33" y="63"/>
                </a:cxn>
                <a:cxn ang="0">
                  <a:pos x="33" y="45"/>
                </a:cxn>
                <a:cxn ang="0">
                  <a:pos x="108" y="45"/>
                </a:cxn>
              </a:cxnLst>
              <a:rect l="0" t="0" r="r" b="b"/>
              <a:pathLst>
                <a:path w="108" h="108">
                  <a:moveTo>
                    <a:pt x="33" y="38"/>
                  </a:moveTo>
                  <a:lnTo>
                    <a:pt x="36" y="22"/>
                  </a:lnTo>
                  <a:lnTo>
                    <a:pt x="42" y="11"/>
                  </a:lnTo>
                  <a:lnTo>
                    <a:pt x="53" y="8"/>
                  </a:lnTo>
                  <a:lnTo>
                    <a:pt x="63" y="11"/>
                  </a:lnTo>
                  <a:lnTo>
                    <a:pt x="71" y="23"/>
                  </a:lnTo>
                  <a:lnTo>
                    <a:pt x="76" y="38"/>
                  </a:lnTo>
                  <a:lnTo>
                    <a:pt x="33" y="38"/>
                  </a:lnTo>
                  <a:close/>
                  <a:moveTo>
                    <a:pt x="108" y="45"/>
                  </a:moveTo>
                  <a:lnTo>
                    <a:pt x="102" y="26"/>
                  </a:lnTo>
                  <a:lnTo>
                    <a:pt x="91" y="12"/>
                  </a:lnTo>
                  <a:lnTo>
                    <a:pt x="74" y="3"/>
                  </a:lnTo>
                  <a:lnTo>
                    <a:pt x="56" y="0"/>
                  </a:lnTo>
                  <a:lnTo>
                    <a:pt x="33" y="5"/>
                  </a:lnTo>
                  <a:lnTo>
                    <a:pt x="16" y="15"/>
                  </a:lnTo>
                  <a:lnTo>
                    <a:pt x="3" y="32"/>
                  </a:lnTo>
                  <a:lnTo>
                    <a:pt x="0" y="54"/>
                  </a:lnTo>
                  <a:lnTo>
                    <a:pt x="3" y="75"/>
                  </a:lnTo>
                  <a:lnTo>
                    <a:pt x="16" y="92"/>
                  </a:lnTo>
                  <a:lnTo>
                    <a:pt x="33" y="103"/>
                  </a:lnTo>
                  <a:lnTo>
                    <a:pt x="54" y="108"/>
                  </a:lnTo>
                  <a:lnTo>
                    <a:pt x="71" y="105"/>
                  </a:lnTo>
                  <a:lnTo>
                    <a:pt x="86" y="98"/>
                  </a:lnTo>
                  <a:lnTo>
                    <a:pt x="99" y="88"/>
                  </a:lnTo>
                  <a:lnTo>
                    <a:pt x="108" y="72"/>
                  </a:lnTo>
                  <a:lnTo>
                    <a:pt x="103" y="72"/>
                  </a:lnTo>
                  <a:lnTo>
                    <a:pt x="93" y="85"/>
                  </a:lnTo>
                  <a:lnTo>
                    <a:pt x="80" y="92"/>
                  </a:lnTo>
                  <a:lnTo>
                    <a:pt x="68" y="94"/>
                  </a:lnTo>
                  <a:lnTo>
                    <a:pt x="56" y="92"/>
                  </a:lnTo>
                  <a:lnTo>
                    <a:pt x="46" y="86"/>
                  </a:lnTo>
                  <a:lnTo>
                    <a:pt x="39" y="77"/>
                  </a:lnTo>
                  <a:lnTo>
                    <a:pt x="33" y="63"/>
                  </a:lnTo>
                  <a:lnTo>
                    <a:pt x="33" y="45"/>
                  </a:lnTo>
                  <a:lnTo>
                    <a:pt x="108" y="45"/>
                  </a:lnTo>
                  <a:close/>
                </a:path>
              </a:pathLst>
            </a:custGeom>
            <a:solidFill>
              <a:srgbClr val="000000"/>
            </a:solidFill>
            <a:ln w="0">
              <a:noFill/>
              <a:prstDash val="solid"/>
              <a:round/>
              <a:headEnd/>
              <a:tailEnd/>
            </a:ln>
          </p:spPr>
          <p:txBody>
            <a:bodyPr/>
            <a:lstStyle/>
            <a:p>
              <a:pPr>
                <a:defRPr/>
              </a:pPr>
              <a:endParaRPr lang="en-US" dirty="0"/>
            </a:p>
          </p:txBody>
        </p:sp>
        <p:sp>
          <p:nvSpPr>
            <p:cNvPr id="543406" name="Freeform 2734"/>
            <p:cNvSpPr>
              <a:spLocks/>
            </p:cNvSpPr>
            <p:nvPr userDrawn="1"/>
          </p:nvSpPr>
          <p:spPr bwMode="auto">
            <a:xfrm>
              <a:off x="2962" y="3756"/>
              <a:ext cx="38" cy="54"/>
            </a:xfrm>
            <a:custGeom>
              <a:avLst/>
              <a:gdLst/>
              <a:ahLst/>
              <a:cxnLst>
                <a:cxn ang="0">
                  <a:pos x="72" y="31"/>
                </a:cxn>
                <a:cxn ang="0">
                  <a:pos x="67" y="31"/>
                </a:cxn>
                <a:cxn ang="0">
                  <a:pos x="60" y="18"/>
                </a:cxn>
                <a:cxn ang="0">
                  <a:pos x="49" y="11"/>
                </a:cxn>
                <a:cxn ang="0">
                  <a:pos x="37" y="8"/>
                </a:cxn>
                <a:cxn ang="0">
                  <a:pos x="30" y="8"/>
                </a:cxn>
                <a:cxn ang="0">
                  <a:pos x="26" y="9"/>
                </a:cxn>
                <a:cxn ang="0">
                  <a:pos x="23" y="12"/>
                </a:cxn>
                <a:cxn ang="0">
                  <a:pos x="21" y="15"/>
                </a:cxn>
                <a:cxn ang="0">
                  <a:pos x="20" y="18"/>
                </a:cxn>
                <a:cxn ang="0">
                  <a:pos x="23" y="25"/>
                </a:cxn>
                <a:cxn ang="0">
                  <a:pos x="29" y="31"/>
                </a:cxn>
                <a:cxn ang="0">
                  <a:pos x="38" y="34"/>
                </a:cxn>
                <a:cxn ang="0">
                  <a:pos x="49" y="38"/>
                </a:cxn>
                <a:cxn ang="0">
                  <a:pos x="60" y="43"/>
                </a:cxn>
                <a:cxn ang="0">
                  <a:pos x="69" y="51"/>
                </a:cxn>
                <a:cxn ang="0">
                  <a:pos x="75" y="60"/>
                </a:cxn>
                <a:cxn ang="0">
                  <a:pos x="77" y="74"/>
                </a:cxn>
                <a:cxn ang="0">
                  <a:pos x="73" y="88"/>
                </a:cxn>
                <a:cxn ang="0">
                  <a:pos x="66" y="98"/>
                </a:cxn>
                <a:cxn ang="0">
                  <a:pos x="53" y="105"/>
                </a:cxn>
                <a:cxn ang="0">
                  <a:pos x="41" y="108"/>
                </a:cxn>
                <a:cxn ang="0">
                  <a:pos x="32" y="106"/>
                </a:cxn>
                <a:cxn ang="0">
                  <a:pos x="26" y="106"/>
                </a:cxn>
                <a:cxn ang="0">
                  <a:pos x="18" y="105"/>
                </a:cxn>
                <a:cxn ang="0">
                  <a:pos x="13" y="105"/>
                </a:cxn>
                <a:cxn ang="0">
                  <a:pos x="10" y="105"/>
                </a:cxn>
                <a:cxn ang="0">
                  <a:pos x="7" y="106"/>
                </a:cxn>
                <a:cxn ang="0">
                  <a:pos x="4" y="108"/>
                </a:cxn>
                <a:cxn ang="0">
                  <a:pos x="0" y="108"/>
                </a:cxn>
                <a:cxn ang="0">
                  <a:pos x="0" y="69"/>
                </a:cxn>
                <a:cxn ang="0">
                  <a:pos x="4" y="69"/>
                </a:cxn>
                <a:cxn ang="0">
                  <a:pos x="15" y="86"/>
                </a:cxn>
                <a:cxn ang="0">
                  <a:pos x="27" y="97"/>
                </a:cxn>
                <a:cxn ang="0">
                  <a:pos x="40" y="100"/>
                </a:cxn>
                <a:cxn ang="0">
                  <a:pos x="46" y="100"/>
                </a:cxn>
                <a:cxn ang="0">
                  <a:pos x="50" y="97"/>
                </a:cxn>
                <a:cxn ang="0">
                  <a:pos x="55" y="94"/>
                </a:cxn>
                <a:cxn ang="0">
                  <a:pos x="57" y="91"/>
                </a:cxn>
                <a:cxn ang="0">
                  <a:pos x="58" y="86"/>
                </a:cxn>
                <a:cxn ang="0">
                  <a:pos x="55" y="77"/>
                </a:cxn>
                <a:cxn ang="0">
                  <a:pos x="49" y="71"/>
                </a:cxn>
                <a:cxn ang="0">
                  <a:pos x="40" y="66"/>
                </a:cxn>
                <a:cxn ang="0">
                  <a:pos x="29" y="62"/>
                </a:cxn>
                <a:cxn ang="0">
                  <a:pos x="18" y="57"/>
                </a:cxn>
                <a:cxn ang="0">
                  <a:pos x="9" y="51"/>
                </a:cxn>
                <a:cxn ang="0">
                  <a:pos x="3" y="43"/>
                </a:cxn>
                <a:cxn ang="0">
                  <a:pos x="0" y="31"/>
                </a:cxn>
                <a:cxn ang="0">
                  <a:pos x="1" y="18"/>
                </a:cxn>
                <a:cxn ang="0">
                  <a:pos x="9" y="9"/>
                </a:cxn>
                <a:cxn ang="0">
                  <a:pos x="20" y="3"/>
                </a:cxn>
                <a:cxn ang="0">
                  <a:pos x="35" y="0"/>
                </a:cxn>
                <a:cxn ang="0">
                  <a:pos x="40" y="0"/>
                </a:cxn>
                <a:cxn ang="0">
                  <a:pos x="44" y="2"/>
                </a:cxn>
                <a:cxn ang="0">
                  <a:pos x="49" y="2"/>
                </a:cxn>
                <a:cxn ang="0">
                  <a:pos x="55" y="2"/>
                </a:cxn>
                <a:cxn ang="0">
                  <a:pos x="58" y="3"/>
                </a:cxn>
                <a:cxn ang="0">
                  <a:pos x="61" y="3"/>
                </a:cxn>
                <a:cxn ang="0">
                  <a:pos x="64" y="2"/>
                </a:cxn>
                <a:cxn ang="0">
                  <a:pos x="67" y="0"/>
                </a:cxn>
                <a:cxn ang="0">
                  <a:pos x="72" y="0"/>
                </a:cxn>
                <a:cxn ang="0">
                  <a:pos x="72" y="31"/>
                </a:cxn>
              </a:cxnLst>
              <a:rect l="0" t="0" r="r" b="b"/>
              <a:pathLst>
                <a:path w="77" h="108">
                  <a:moveTo>
                    <a:pt x="72" y="31"/>
                  </a:moveTo>
                  <a:lnTo>
                    <a:pt x="67" y="31"/>
                  </a:lnTo>
                  <a:lnTo>
                    <a:pt x="60" y="18"/>
                  </a:lnTo>
                  <a:lnTo>
                    <a:pt x="49" y="11"/>
                  </a:lnTo>
                  <a:lnTo>
                    <a:pt x="37" y="8"/>
                  </a:lnTo>
                  <a:lnTo>
                    <a:pt x="30" y="8"/>
                  </a:lnTo>
                  <a:lnTo>
                    <a:pt x="26" y="9"/>
                  </a:lnTo>
                  <a:lnTo>
                    <a:pt x="23" y="12"/>
                  </a:lnTo>
                  <a:lnTo>
                    <a:pt x="21" y="15"/>
                  </a:lnTo>
                  <a:lnTo>
                    <a:pt x="20" y="18"/>
                  </a:lnTo>
                  <a:lnTo>
                    <a:pt x="23" y="25"/>
                  </a:lnTo>
                  <a:lnTo>
                    <a:pt x="29" y="31"/>
                  </a:lnTo>
                  <a:lnTo>
                    <a:pt x="38" y="34"/>
                  </a:lnTo>
                  <a:lnTo>
                    <a:pt x="49" y="38"/>
                  </a:lnTo>
                  <a:lnTo>
                    <a:pt x="60" y="43"/>
                  </a:lnTo>
                  <a:lnTo>
                    <a:pt x="69" y="51"/>
                  </a:lnTo>
                  <a:lnTo>
                    <a:pt x="75" y="60"/>
                  </a:lnTo>
                  <a:lnTo>
                    <a:pt x="77" y="74"/>
                  </a:lnTo>
                  <a:lnTo>
                    <a:pt x="73" y="88"/>
                  </a:lnTo>
                  <a:lnTo>
                    <a:pt x="66" y="98"/>
                  </a:lnTo>
                  <a:lnTo>
                    <a:pt x="53" y="105"/>
                  </a:lnTo>
                  <a:lnTo>
                    <a:pt x="41" y="108"/>
                  </a:lnTo>
                  <a:lnTo>
                    <a:pt x="32" y="106"/>
                  </a:lnTo>
                  <a:lnTo>
                    <a:pt x="26" y="106"/>
                  </a:lnTo>
                  <a:lnTo>
                    <a:pt x="18" y="105"/>
                  </a:lnTo>
                  <a:lnTo>
                    <a:pt x="13" y="105"/>
                  </a:lnTo>
                  <a:lnTo>
                    <a:pt x="10" y="105"/>
                  </a:lnTo>
                  <a:lnTo>
                    <a:pt x="7" y="106"/>
                  </a:lnTo>
                  <a:lnTo>
                    <a:pt x="4" y="108"/>
                  </a:lnTo>
                  <a:lnTo>
                    <a:pt x="0" y="108"/>
                  </a:lnTo>
                  <a:lnTo>
                    <a:pt x="0" y="69"/>
                  </a:lnTo>
                  <a:lnTo>
                    <a:pt x="4" y="69"/>
                  </a:lnTo>
                  <a:lnTo>
                    <a:pt x="15" y="86"/>
                  </a:lnTo>
                  <a:lnTo>
                    <a:pt x="27" y="97"/>
                  </a:lnTo>
                  <a:lnTo>
                    <a:pt x="40" y="100"/>
                  </a:lnTo>
                  <a:lnTo>
                    <a:pt x="46" y="100"/>
                  </a:lnTo>
                  <a:lnTo>
                    <a:pt x="50" y="97"/>
                  </a:lnTo>
                  <a:lnTo>
                    <a:pt x="55" y="94"/>
                  </a:lnTo>
                  <a:lnTo>
                    <a:pt x="57" y="91"/>
                  </a:lnTo>
                  <a:lnTo>
                    <a:pt x="58" y="86"/>
                  </a:lnTo>
                  <a:lnTo>
                    <a:pt x="55" y="77"/>
                  </a:lnTo>
                  <a:lnTo>
                    <a:pt x="49" y="71"/>
                  </a:lnTo>
                  <a:lnTo>
                    <a:pt x="40" y="66"/>
                  </a:lnTo>
                  <a:lnTo>
                    <a:pt x="29" y="62"/>
                  </a:lnTo>
                  <a:lnTo>
                    <a:pt x="18" y="57"/>
                  </a:lnTo>
                  <a:lnTo>
                    <a:pt x="9" y="51"/>
                  </a:lnTo>
                  <a:lnTo>
                    <a:pt x="3" y="43"/>
                  </a:lnTo>
                  <a:lnTo>
                    <a:pt x="0" y="31"/>
                  </a:lnTo>
                  <a:lnTo>
                    <a:pt x="1" y="18"/>
                  </a:lnTo>
                  <a:lnTo>
                    <a:pt x="9" y="9"/>
                  </a:lnTo>
                  <a:lnTo>
                    <a:pt x="20" y="3"/>
                  </a:lnTo>
                  <a:lnTo>
                    <a:pt x="35" y="0"/>
                  </a:lnTo>
                  <a:lnTo>
                    <a:pt x="40" y="0"/>
                  </a:lnTo>
                  <a:lnTo>
                    <a:pt x="44" y="2"/>
                  </a:lnTo>
                  <a:lnTo>
                    <a:pt x="49" y="2"/>
                  </a:lnTo>
                  <a:lnTo>
                    <a:pt x="55" y="2"/>
                  </a:lnTo>
                  <a:lnTo>
                    <a:pt x="58" y="3"/>
                  </a:lnTo>
                  <a:lnTo>
                    <a:pt x="61" y="3"/>
                  </a:lnTo>
                  <a:lnTo>
                    <a:pt x="64" y="2"/>
                  </a:lnTo>
                  <a:lnTo>
                    <a:pt x="67" y="0"/>
                  </a:lnTo>
                  <a:lnTo>
                    <a:pt x="72" y="0"/>
                  </a:lnTo>
                  <a:lnTo>
                    <a:pt x="72" y="31"/>
                  </a:lnTo>
                  <a:close/>
                </a:path>
              </a:pathLst>
            </a:custGeom>
            <a:solidFill>
              <a:srgbClr val="000000"/>
            </a:solidFill>
            <a:ln w="0">
              <a:noFill/>
              <a:prstDash val="solid"/>
              <a:round/>
              <a:headEnd/>
              <a:tailEnd/>
            </a:ln>
          </p:spPr>
          <p:txBody>
            <a:bodyPr/>
            <a:lstStyle/>
            <a:p>
              <a:pPr>
                <a:defRPr/>
              </a:pPr>
              <a:endParaRPr lang="en-US" dirty="0"/>
            </a:p>
          </p:txBody>
        </p:sp>
        <p:sp>
          <p:nvSpPr>
            <p:cNvPr id="543407" name="Freeform 2735"/>
            <p:cNvSpPr>
              <a:spLocks noEditPoints="1"/>
            </p:cNvSpPr>
            <p:nvPr userDrawn="1"/>
          </p:nvSpPr>
          <p:spPr bwMode="auto">
            <a:xfrm>
              <a:off x="3014" y="3756"/>
              <a:ext cx="70" cy="54"/>
            </a:xfrm>
            <a:custGeom>
              <a:avLst/>
              <a:gdLst/>
              <a:ahLst/>
              <a:cxnLst>
                <a:cxn ang="0">
                  <a:pos x="91" y="54"/>
                </a:cxn>
                <a:cxn ang="0">
                  <a:pos x="89" y="74"/>
                </a:cxn>
                <a:cxn ang="0">
                  <a:pos x="83" y="88"/>
                </a:cxn>
                <a:cxn ang="0">
                  <a:pos x="74" y="97"/>
                </a:cxn>
                <a:cxn ang="0">
                  <a:pos x="62" y="100"/>
                </a:cxn>
                <a:cxn ang="0">
                  <a:pos x="49" y="97"/>
                </a:cxn>
                <a:cxn ang="0">
                  <a:pos x="40" y="88"/>
                </a:cxn>
                <a:cxn ang="0">
                  <a:pos x="34" y="74"/>
                </a:cxn>
                <a:cxn ang="0">
                  <a:pos x="33" y="55"/>
                </a:cxn>
                <a:cxn ang="0">
                  <a:pos x="34" y="37"/>
                </a:cxn>
                <a:cxn ang="0">
                  <a:pos x="40" y="22"/>
                </a:cxn>
                <a:cxn ang="0">
                  <a:pos x="48" y="11"/>
                </a:cxn>
                <a:cxn ang="0">
                  <a:pos x="62" y="8"/>
                </a:cxn>
                <a:cxn ang="0">
                  <a:pos x="74" y="11"/>
                </a:cxn>
                <a:cxn ang="0">
                  <a:pos x="83" y="20"/>
                </a:cxn>
                <a:cxn ang="0">
                  <a:pos x="89" y="34"/>
                </a:cxn>
                <a:cxn ang="0">
                  <a:pos x="91" y="54"/>
                </a:cxn>
                <a:cxn ang="0">
                  <a:pos x="123" y="54"/>
                </a:cxn>
                <a:cxn ang="0">
                  <a:pos x="122" y="42"/>
                </a:cxn>
                <a:cxn ang="0">
                  <a:pos x="117" y="29"/>
                </a:cxn>
                <a:cxn ang="0">
                  <a:pos x="109" y="18"/>
                </a:cxn>
                <a:cxn ang="0">
                  <a:pos x="97" y="9"/>
                </a:cxn>
                <a:cxn ang="0">
                  <a:pos x="82" y="3"/>
                </a:cxn>
                <a:cxn ang="0">
                  <a:pos x="62" y="0"/>
                </a:cxn>
                <a:cxn ang="0">
                  <a:pos x="40" y="3"/>
                </a:cxn>
                <a:cxn ang="0">
                  <a:pos x="25" y="9"/>
                </a:cxn>
                <a:cxn ang="0">
                  <a:pos x="13" y="18"/>
                </a:cxn>
                <a:cxn ang="0">
                  <a:pos x="5" y="31"/>
                </a:cxn>
                <a:cxn ang="0">
                  <a:pos x="2" y="43"/>
                </a:cxn>
                <a:cxn ang="0">
                  <a:pos x="0" y="54"/>
                </a:cxn>
                <a:cxn ang="0">
                  <a:pos x="2" y="69"/>
                </a:cxn>
                <a:cxn ang="0">
                  <a:pos x="9" y="85"/>
                </a:cxn>
                <a:cxn ang="0">
                  <a:pos x="22" y="95"/>
                </a:cxn>
                <a:cxn ang="0">
                  <a:pos x="40" y="105"/>
                </a:cxn>
                <a:cxn ang="0">
                  <a:pos x="62" y="108"/>
                </a:cxn>
                <a:cxn ang="0">
                  <a:pos x="85" y="105"/>
                </a:cxn>
                <a:cxn ang="0">
                  <a:pos x="102" y="95"/>
                </a:cxn>
                <a:cxn ang="0">
                  <a:pos x="114" y="85"/>
                </a:cxn>
                <a:cxn ang="0">
                  <a:pos x="122" y="69"/>
                </a:cxn>
                <a:cxn ang="0">
                  <a:pos x="123" y="54"/>
                </a:cxn>
              </a:cxnLst>
              <a:rect l="0" t="0" r="r" b="b"/>
              <a:pathLst>
                <a:path w="123" h="108">
                  <a:moveTo>
                    <a:pt x="91" y="54"/>
                  </a:moveTo>
                  <a:lnTo>
                    <a:pt x="89" y="74"/>
                  </a:lnTo>
                  <a:lnTo>
                    <a:pt x="83" y="88"/>
                  </a:lnTo>
                  <a:lnTo>
                    <a:pt x="74" y="97"/>
                  </a:lnTo>
                  <a:lnTo>
                    <a:pt x="62" y="100"/>
                  </a:lnTo>
                  <a:lnTo>
                    <a:pt x="49" y="97"/>
                  </a:lnTo>
                  <a:lnTo>
                    <a:pt x="40" y="88"/>
                  </a:lnTo>
                  <a:lnTo>
                    <a:pt x="34" y="74"/>
                  </a:lnTo>
                  <a:lnTo>
                    <a:pt x="33" y="55"/>
                  </a:lnTo>
                  <a:lnTo>
                    <a:pt x="34" y="37"/>
                  </a:lnTo>
                  <a:lnTo>
                    <a:pt x="40" y="22"/>
                  </a:lnTo>
                  <a:lnTo>
                    <a:pt x="48" y="11"/>
                  </a:lnTo>
                  <a:lnTo>
                    <a:pt x="62" y="8"/>
                  </a:lnTo>
                  <a:lnTo>
                    <a:pt x="74" y="11"/>
                  </a:lnTo>
                  <a:lnTo>
                    <a:pt x="83" y="20"/>
                  </a:lnTo>
                  <a:lnTo>
                    <a:pt x="89" y="34"/>
                  </a:lnTo>
                  <a:lnTo>
                    <a:pt x="91" y="54"/>
                  </a:lnTo>
                  <a:close/>
                  <a:moveTo>
                    <a:pt x="123" y="54"/>
                  </a:moveTo>
                  <a:lnTo>
                    <a:pt x="122" y="42"/>
                  </a:lnTo>
                  <a:lnTo>
                    <a:pt x="117" y="29"/>
                  </a:lnTo>
                  <a:lnTo>
                    <a:pt x="109" y="18"/>
                  </a:lnTo>
                  <a:lnTo>
                    <a:pt x="97" y="9"/>
                  </a:lnTo>
                  <a:lnTo>
                    <a:pt x="82" y="3"/>
                  </a:lnTo>
                  <a:lnTo>
                    <a:pt x="62" y="0"/>
                  </a:lnTo>
                  <a:lnTo>
                    <a:pt x="40" y="3"/>
                  </a:lnTo>
                  <a:lnTo>
                    <a:pt x="25" y="9"/>
                  </a:lnTo>
                  <a:lnTo>
                    <a:pt x="13" y="18"/>
                  </a:lnTo>
                  <a:lnTo>
                    <a:pt x="5" y="31"/>
                  </a:lnTo>
                  <a:lnTo>
                    <a:pt x="2" y="43"/>
                  </a:lnTo>
                  <a:lnTo>
                    <a:pt x="0" y="54"/>
                  </a:lnTo>
                  <a:lnTo>
                    <a:pt x="2" y="69"/>
                  </a:lnTo>
                  <a:lnTo>
                    <a:pt x="9" y="85"/>
                  </a:lnTo>
                  <a:lnTo>
                    <a:pt x="22" y="95"/>
                  </a:lnTo>
                  <a:lnTo>
                    <a:pt x="40" y="105"/>
                  </a:lnTo>
                  <a:lnTo>
                    <a:pt x="62" y="108"/>
                  </a:lnTo>
                  <a:lnTo>
                    <a:pt x="85" y="105"/>
                  </a:lnTo>
                  <a:lnTo>
                    <a:pt x="102" y="95"/>
                  </a:lnTo>
                  <a:lnTo>
                    <a:pt x="114" y="85"/>
                  </a:lnTo>
                  <a:lnTo>
                    <a:pt x="122" y="69"/>
                  </a:lnTo>
                  <a:lnTo>
                    <a:pt x="123" y="54"/>
                  </a:lnTo>
                  <a:close/>
                </a:path>
              </a:pathLst>
            </a:custGeom>
            <a:solidFill>
              <a:srgbClr val="000000"/>
            </a:solidFill>
            <a:ln w="0">
              <a:noFill/>
              <a:prstDash val="solid"/>
              <a:round/>
              <a:headEnd/>
              <a:tailEnd/>
            </a:ln>
          </p:spPr>
          <p:txBody>
            <a:bodyPr/>
            <a:lstStyle/>
            <a:p>
              <a:pPr>
                <a:defRPr/>
              </a:pPr>
              <a:endParaRPr lang="en-US" dirty="0"/>
            </a:p>
          </p:txBody>
        </p:sp>
        <p:sp>
          <p:nvSpPr>
            <p:cNvPr id="543408" name="Freeform 2736"/>
            <p:cNvSpPr>
              <a:spLocks/>
            </p:cNvSpPr>
            <p:nvPr userDrawn="1"/>
          </p:nvSpPr>
          <p:spPr bwMode="auto">
            <a:xfrm>
              <a:off x="3088" y="3739"/>
              <a:ext cx="45" cy="71"/>
            </a:xfrm>
            <a:custGeom>
              <a:avLst/>
              <a:gdLst/>
              <a:ahLst/>
              <a:cxnLst>
                <a:cxn ang="0">
                  <a:pos x="17" y="46"/>
                </a:cxn>
                <a:cxn ang="0">
                  <a:pos x="0" y="46"/>
                </a:cxn>
                <a:cxn ang="0">
                  <a:pos x="0" y="42"/>
                </a:cxn>
                <a:cxn ang="0">
                  <a:pos x="12" y="31"/>
                </a:cxn>
                <a:cxn ang="0">
                  <a:pos x="28" y="17"/>
                </a:cxn>
                <a:cxn ang="0">
                  <a:pos x="41" y="0"/>
                </a:cxn>
                <a:cxn ang="0">
                  <a:pos x="48" y="0"/>
                </a:cxn>
                <a:cxn ang="0">
                  <a:pos x="48" y="39"/>
                </a:cxn>
                <a:cxn ang="0">
                  <a:pos x="80" y="39"/>
                </a:cxn>
                <a:cxn ang="0">
                  <a:pos x="80" y="46"/>
                </a:cxn>
                <a:cxn ang="0">
                  <a:pos x="48" y="46"/>
                </a:cxn>
                <a:cxn ang="0">
                  <a:pos x="48" y="103"/>
                </a:cxn>
                <a:cxn ang="0">
                  <a:pos x="48" y="114"/>
                </a:cxn>
                <a:cxn ang="0">
                  <a:pos x="51" y="122"/>
                </a:cxn>
                <a:cxn ang="0">
                  <a:pos x="57" y="126"/>
                </a:cxn>
                <a:cxn ang="0">
                  <a:pos x="65" y="129"/>
                </a:cxn>
                <a:cxn ang="0">
                  <a:pos x="71" y="128"/>
                </a:cxn>
                <a:cxn ang="0">
                  <a:pos x="75" y="125"/>
                </a:cxn>
                <a:cxn ang="0">
                  <a:pos x="80" y="120"/>
                </a:cxn>
                <a:cxn ang="0">
                  <a:pos x="83" y="123"/>
                </a:cxn>
                <a:cxn ang="0">
                  <a:pos x="74" y="134"/>
                </a:cxn>
                <a:cxn ang="0">
                  <a:pos x="65" y="140"/>
                </a:cxn>
                <a:cxn ang="0">
                  <a:pos x="51" y="142"/>
                </a:cxn>
                <a:cxn ang="0">
                  <a:pos x="38" y="140"/>
                </a:cxn>
                <a:cxn ang="0">
                  <a:pos x="28" y="134"/>
                </a:cxn>
                <a:cxn ang="0">
                  <a:pos x="20" y="125"/>
                </a:cxn>
                <a:cxn ang="0">
                  <a:pos x="17" y="109"/>
                </a:cxn>
                <a:cxn ang="0">
                  <a:pos x="17" y="46"/>
                </a:cxn>
              </a:cxnLst>
              <a:rect l="0" t="0" r="r" b="b"/>
              <a:pathLst>
                <a:path w="83" h="142">
                  <a:moveTo>
                    <a:pt x="17" y="46"/>
                  </a:moveTo>
                  <a:lnTo>
                    <a:pt x="0" y="46"/>
                  </a:lnTo>
                  <a:lnTo>
                    <a:pt x="0" y="42"/>
                  </a:lnTo>
                  <a:lnTo>
                    <a:pt x="12" y="31"/>
                  </a:lnTo>
                  <a:lnTo>
                    <a:pt x="28" y="17"/>
                  </a:lnTo>
                  <a:lnTo>
                    <a:pt x="41" y="0"/>
                  </a:lnTo>
                  <a:lnTo>
                    <a:pt x="48" y="0"/>
                  </a:lnTo>
                  <a:lnTo>
                    <a:pt x="48" y="39"/>
                  </a:lnTo>
                  <a:lnTo>
                    <a:pt x="80" y="39"/>
                  </a:lnTo>
                  <a:lnTo>
                    <a:pt x="80" y="46"/>
                  </a:lnTo>
                  <a:lnTo>
                    <a:pt x="48" y="46"/>
                  </a:lnTo>
                  <a:lnTo>
                    <a:pt x="48" y="103"/>
                  </a:lnTo>
                  <a:lnTo>
                    <a:pt x="48" y="114"/>
                  </a:lnTo>
                  <a:lnTo>
                    <a:pt x="51" y="122"/>
                  </a:lnTo>
                  <a:lnTo>
                    <a:pt x="57" y="126"/>
                  </a:lnTo>
                  <a:lnTo>
                    <a:pt x="65" y="129"/>
                  </a:lnTo>
                  <a:lnTo>
                    <a:pt x="71" y="128"/>
                  </a:lnTo>
                  <a:lnTo>
                    <a:pt x="75" y="125"/>
                  </a:lnTo>
                  <a:lnTo>
                    <a:pt x="80" y="120"/>
                  </a:lnTo>
                  <a:lnTo>
                    <a:pt x="83" y="123"/>
                  </a:lnTo>
                  <a:lnTo>
                    <a:pt x="74" y="134"/>
                  </a:lnTo>
                  <a:lnTo>
                    <a:pt x="65" y="140"/>
                  </a:lnTo>
                  <a:lnTo>
                    <a:pt x="51" y="142"/>
                  </a:lnTo>
                  <a:lnTo>
                    <a:pt x="38" y="140"/>
                  </a:lnTo>
                  <a:lnTo>
                    <a:pt x="28" y="134"/>
                  </a:lnTo>
                  <a:lnTo>
                    <a:pt x="20" y="125"/>
                  </a:lnTo>
                  <a:lnTo>
                    <a:pt x="17" y="109"/>
                  </a:lnTo>
                  <a:lnTo>
                    <a:pt x="17" y="46"/>
                  </a:lnTo>
                  <a:close/>
                </a:path>
              </a:pathLst>
            </a:custGeom>
            <a:solidFill>
              <a:srgbClr val="000000"/>
            </a:solidFill>
            <a:ln w="0">
              <a:noFill/>
              <a:prstDash val="solid"/>
              <a:round/>
              <a:headEnd/>
              <a:tailEnd/>
            </a:ln>
          </p:spPr>
          <p:txBody>
            <a:bodyPr/>
            <a:lstStyle/>
            <a:p>
              <a:pPr>
                <a:defRPr/>
              </a:pPr>
              <a:endParaRPr lang="en-US" dirty="0"/>
            </a:p>
          </p:txBody>
        </p:sp>
        <p:sp>
          <p:nvSpPr>
            <p:cNvPr id="543409" name="Freeform 2737"/>
            <p:cNvSpPr>
              <a:spLocks noEditPoints="1"/>
            </p:cNvSpPr>
            <p:nvPr userDrawn="1"/>
          </p:nvSpPr>
          <p:spPr bwMode="auto">
            <a:xfrm>
              <a:off x="3137" y="3756"/>
              <a:ext cx="56" cy="54"/>
            </a:xfrm>
            <a:custGeom>
              <a:avLst/>
              <a:gdLst/>
              <a:ahLst/>
              <a:cxnLst>
                <a:cxn ang="0">
                  <a:pos x="57" y="92"/>
                </a:cxn>
                <a:cxn ang="0">
                  <a:pos x="45" y="97"/>
                </a:cxn>
                <a:cxn ang="0">
                  <a:pos x="37" y="94"/>
                </a:cxn>
                <a:cxn ang="0">
                  <a:pos x="33" y="85"/>
                </a:cxn>
                <a:cxn ang="0">
                  <a:pos x="33" y="69"/>
                </a:cxn>
                <a:cxn ang="0">
                  <a:pos x="48" y="55"/>
                </a:cxn>
                <a:cxn ang="0">
                  <a:pos x="64" y="86"/>
                </a:cxn>
                <a:cxn ang="0">
                  <a:pos x="91" y="23"/>
                </a:cxn>
                <a:cxn ang="0">
                  <a:pos x="74" y="5"/>
                </a:cxn>
                <a:cxn ang="0">
                  <a:pos x="50" y="0"/>
                </a:cxn>
                <a:cxn ang="0">
                  <a:pos x="20" y="9"/>
                </a:cxn>
                <a:cxn ang="0">
                  <a:pos x="5" y="34"/>
                </a:cxn>
                <a:cxn ang="0">
                  <a:pos x="17" y="25"/>
                </a:cxn>
                <a:cxn ang="0">
                  <a:pos x="39" y="17"/>
                </a:cxn>
                <a:cxn ang="0">
                  <a:pos x="59" y="23"/>
                </a:cxn>
                <a:cxn ang="0">
                  <a:pos x="64" y="43"/>
                </a:cxn>
                <a:cxn ang="0">
                  <a:pos x="37" y="51"/>
                </a:cxn>
                <a:cxn ang="0">
                  <a:pos x="11" y="62"/>
                </a:cxn>
                <a:cxn ang="0">
                  <a:pos x="0" y="82"/>
                </a:cxn>
                <a:cxn ang="0">
                  <a:pos x="16" y="103"/>
                </a:cxn>
                <a:cxn ang="0">
                  <a:pos x="47" y="105"/>
                </a:cxn>
                <a:cxn ang="0">
                  <a:pos x="64" y="94"/>
                </a:cxn>
                <a:cxn ang="0">
                  <a:pos x="71" y="103"/>
                </a:cxn>
                <a:cxn ang="0">
                  <a:pos x="80" y="106"/>
                </a:cxn>
                <a:cxn ang="0">
                  <a:pos x="94" y="106"/>
                </a:cxn>
                <a:cxn ang="0">
                  <a:pos x="105" y="103"/>
                </a:cxn>
                <a:cxn ang="0">
                  <a:pos x="111" y="94"/>
                </a:cxn>
                <a:cxn ang="0">
                  <a:pos x="108" y="88"/>
                </a:cxn>
                <a:cxn ang="0">
                  <a:pos x="105" y="95"/>
                </a:cxn>
                <a:cxn ang="0">
                  <a:pos x="100" y="97"/>
                </a:cxn>
                <a:cxn ang="0">
                  <a:pos x="96" y="94"/>
                </a:cxn>
                <a:cxn ang="0">
                  <a:pos x="94" y="85"/>
                </a:cxn>
              </a:cxnLst>
              <a:rect l="0" t="0" r="r" b="b"/>
              <a:pathLst>
                <a:path w="111" h="108">
                  <a:moveTo>
                    <a:pt x="64" y="86"/>
                  </a:moveTo>
                  <a:lnTo>
                    <a:pt x="57" y="92"/>
                  </a:lnTo>
                  <a:lnTo>
                    <a:pt x="51" y="95"/>
                  </a:lnTo>
                  <a:lnTo>
                    <a:pt x="45" y="97"/>
                  </a:lnTo>
                  <a:lnTo>
                    <a:pt x="40" y="95"/>
                  </a:lnTo>
                  <a:lnTo>
                    <a:pt x="37" y="94"/>
                  </a:lnTo>
                  <a:lnTo>
                    <a:pt x="34" y="89"/>
                  </a:lnTo>
                  <a:lnTo>
                    <a:pt x="33" y="85"/>
                  </a:lnTo>
                  <a:lnTo>
                    <a:pt x="31" y="78"/>
                  </a:lnTo>
                  <a:lnTo>
                    <a:pt x="33" y="69"/>
                  </a:lnTo>
                  <a:lnTo>
                    <a:pt x="39" y="63"/>
                  </a:lnTo>
                  <a:lnTo>
                    <a:pt x="48" y="55"/>
                  </a:lnTo>
                  <a:lnTo>
                    <a:pt x="64" y="49"/>
                  </a:lnTo>
                  <a:lnTo>
                    <a:pt x="64" y="86"/>
                  </a:lnTo>
                  <a:close/>
                  <a:moveTo>
                    <a:pt x="94" y="37"/>
                  </a:moveTo>
                  <a:lnTo>
                    <a:pt x="91" y="23"/>
                  </a:lnTo>
                  <a:lnTo>
                    <a:pt x="85" y="12"/>
                  </a:lnTo>
                  <a:lnTo>
                    <a:pt x="74" y="5"/>
                  </a:lnTo>
                  <a:lnTo>
                    <a:pt x="64" y="2"/>
                  </a:lnTo>
                  <a:lnTo>
                    <a:pt x="50" y="0"/>
                  </a:lnTo>
                  <a:lnTo>
                    <a:pt x="34" y="3"/>
                  </a:lnTo>
                  <a:lnTo>
                    <a:pt x="20" y="9"/>
                  </a:lnTo>
                  <a:lnTo>
                    <a:pt x="11" y="20"/>
                  </a:lnTo>
                  <a:lnTo>
                    <a:pt x="5" y="34"/>
                  </a:lnTo>
                  <a:lnTo>
                    <a:pt x="10" y="34"/>
                  </a:lnTo>
                  <a:lnTo>
                    <a:pt x="17" y="25"/>
                  </a:lnTo>
                  <a:lnTo>
                    <a:pt x="27" y="18"/>
                  </a:lnTo>
                  <a:lnTo>
                    <a:pt x="39" y="17"/>
                  </a:lnTo>
                  <a:lnTo>
                    <a:pt x="51" y="18"/>
                  </a:lnTo>
                  <a:lnTo>
                    <a:pt x="59" y="23"/>
                  </a:lnTo>
                  <a:lnTo>
                    <a:pt x="62" y="32"/>
                  </a:lnTo>
                  <a:lnTo>
                    <a:pt x="64" y="43"/>
                  </a:lnTo>
                  <a:lnTo>
                    <a:pt x="51" y="48"/>
                  </a:lnTo>
                  <a:lnTo>
                    <a:pt x="37" y="51"/>
                  </a:lnTo>
                  <a:lnTo>
                    <a:pt x="23" y="55"/>
                  </a:lnTo>
                  <a:lnTo>
                    <a:pt x="11" y="62"/>
                  </a:lnTo>
                  <a:lnTo>
                    <a:pt x="3" y="69"/>
                  </a:lnTo>
                  <a:lnTo>
                    <a:pt x="0" y="82"/>
                  </a:lnTo>
                  <a:lnTo>
                    <a:pt x="5" y="94"/>
                  </a:lnTo>
                  <a:lnTo>
                    <a:pt x="16" y="103"/>
                  </a:lnTo>
                  <a:lnTo>
                    <a:pt x="30" y="108"/>
                  </a:lnTo>
                  <a:lnTo>
                    <a:pt x="47" y="105"/>
                  </a:lnTo>
                  <a:lnTo>
                    <a:pt x="62" y="95"/>
                  </a:lnTo>
                  <a:lnTo>
                    <a:pt x="64" y="94"/>
                  </a:lnTo>
                  <a:lnTo>
                    <a:pt x="67" y="98"/>
                  </a:lnTo>
                  <a:lnTo>
                    <a:pt x="71" y="103"/>
                  </a:lnTo>
                  <a:lnTo>
                    <a:pt x="76" y="105"/>
                  </a:lnTo>
                  <a:lnTo>
                    <a:pt x="80" y="106"/>
                  </a:lnTo>
                  <a:lnTo>
                    <a:pt x="88" y="108"/>
                  </a:lnTo>
                  <a:lnTo>
                    <a:pt x="94" y="106"/>
                  </a:lnTo>
                  <a:lnTo>
                    <a:pt x="100" y="105"/>
                  </a:lnTo>
                  <a:lnTo>
                    <a:pt x="105" y="103"/>
                  </a:lnTo>
                  <a:lnTo>
                    <a:pt x="108" y="98"/>
                  </a:lnTo>
                  <a:lnTo>
                    <a:pt x="111" y="94"/>
                  </a:lnTo>
                  <a:lnTo>
                    <a:pt x="111" y="88"/>
                  </a:lnTo>
                  <a:lnTo>
                    <a:pt x="108" y="88"/>
                  </a:lnTo>
                  <a:lnTo>
                    <a:pt x="107" y="92"/>
                  </a:lnTo>
                  <a:lnTo>
                    <a:pt x="105" y="95"/>
                  </a:lnTo>
                  <a:lnTo>
                    <a:pt x="102" y="97"/>
                  </a:lnTo>
                  <a:lnTo>
                    <a:pt x="100" y="97"/>
                  </a:lnTo>
                  <a:lnTo>
                    <a:pt x="97" y="97"/>
                  </a:lnTo>
                  <a:lnTo>
                    <a:pt x="96" y="94"/>
                  </a:lnTo>
                  <a:lnTo>
                    <a:pt x="94" y="91"/>
                  </a:lnTo>
                  <a:lnTo>
                    <a:pt x="94" y="85"/>
                  </a:lnTo>
                  <a:lnTo>
                    <a:pt x="94" y="37"/>
                  </a:lnTo>
                  <a:close/>
                </a:path>
              </a:pathLst>
            </a:custGeom>
            <a:solidFill>
              <a:srgbClr val="000000"/>
            </a:solidFill>
            <a:ln w="0">
              <a:noFill/>
              <a:prstDash val="solid"/>
              <a:round/>
              <a:headEnd/>
              <a:tailEnd/>
            </a:ln>
          </p:spPr>
          <p:txBody>
            <a:bodyPr/>
            <a:lstStyle/>
            <a:p>
              <a:pPr>
                <a:defRPr/>
              </a:pPr>
              <a:endParaRPr lang="en-US" dirty="0"/>
            </a:p>
          </p:txBody>
        </p:sp>
        <p:sp>
          <p:nvSpPr>
            <p:cNvPr id="543410" name="Freeform 2738"/>
            <p:cNvSpPr>
              <a:spLocks/>
            </p:cNvSpPr>
            <p:nvPr userDrawn="1"/>
          </p:nvSpPr>
          <p:spPr bwMode="auto">
            <a:xfrm>
              <a:off x="2573" y="3851"/>
              <a:ext cx="28" cy="47"/>
            </a:xfrm>
            <a:custGeom>
              <a:avLst/>
              <a:gdLst/>
              <a:ahLst/>
              <a:cxnLst>
                <a:cxn ang="0">
                  <a:pos x="49" y="23"/>
                </a:cxn>
                <a:cxn ang="0">
                  <a:pos x="43" y="12"/>
                </a:cxn>
                <a:cxn ang="0">
                  <a:pos x="32" y="6"/>
                </a:cxn>
                <a:cxn ang="0">
                  <a:pos x="22" y="6"/>
                </a:cxn>
                <a:cxn ang="0">
                  <a:pos x="14" y="12"/>
                </a:cxn>
                <a:cxn ang="0">
                  <a:pos x="14" y="21"/>
                </a:cxn>
                <a:cxn ang="0">
                  <a:pos x="23" y="31"/>
                </a:cxn>
                <a:cxn ang="0">
                  <a:pos x="42" y="43"/>
                </a:cxn>
                <a:cxn ang="0">
                  <a:pos x="52" y="52"/>
                </a:cxn>
                <a:cxn ang="0">
                  <a:pos x="57" y="63"/>
                </a:cxn>
                <a:cxn ang="0">
                  <a:pos x="54" y="80"/>
                </a:cxn>
                <a:cxn ang="0">
                  <a:pos x="37" y="92"/>
                </a:cxn>
                <a:cxn ang="0">
                  <a:pos x="22" y="94"/>
                </a:cxn>
                <a:cxn ang="0">
                  <a:pos x="11" y="91"/>
                </a:cxn>
                <a:cxn ang="0">
                  <a:pos x="5" y="91"/>
                </a:cxn>
                <a:cxn ang="0">
                  <a:pos x="0" y="94"/>
                </a:cxn>
                <a:cxn ang="0">
                  <a:pos x="2" y="66"/>
                </a:cxn>
                <a:cxn ang="0">
                  <a:pos x="6" y="78"/>
                </a:cxn>
                <a:cxn ang="0">
                  <a:pos x="15" y="86"/>
                </a:cxn>
                <a:cxn ang="0">
                  <a:pos x="26" y="89"/>
                </a:cxn>
                <a:cxn ang="0">
                  <a:pos x="36" y="86"/>
                </a:cxn>
                <a:cxn ang="0">
                  <a:pos x="42" y="80"/>
                </a:cxn>
                <a:cxn ang="0">
                  <a:pos x="42" y="72"/>
                </a:cxn>
                <a:cxn ang="0">
                  <a:pos x="39" y="66"/>
                </a:cxn>
                <a:cxn ang="0">
                  <a:pos x="17" y="52"/>
                </a:cxn>
                <a:cxn ang="0">
                  <a:pos x="3" y="40"/>
                </a:cxn>
                <a:cxn ang="0">
                  <a:pos x="0" y="26"/>
                </a:cxn>
                <a:cxn ang="0">
                  <a:pos x="14" y="3"/>
                </a:cxn>
                <a:cxn ang="0">
                  <a:pos x="32" y="0"/>
                </a:cxn>
                <a:cxn ang="0">
                  <a:pos x="42" y="1"/>
                </a:cxn>
                <a:cxn ang="0">
                  <a:pos x="46" y="1"/>
                </a:cxn>
                <a:cxn ang="0">
                  <a:pos x="52" y="0"/>
                </a:cxn>
              </a:cxnLst>
              <a:rect l="0" t="0" r="r" b="b"/>
              <a:pathLst>
                <a:path w="57" h="94">
                  <a:moveTo>
                    <a:pt x="52" y="23"/>
                  </a:moveTo>
                  <a:lnTo>
                    <a:pt x="49" y="23"/>
                  </a:lnTo>
                  <a:lnTo>
                    <a:pt x="46" y="18"/>
                  </a:lnTo>
                  <a:lnTo>
                    <a:pt x="43" y="12"/>
                  </a:lnTo>
                  <a:lnTo>
                    <a:pt x="39" y="9"/>
                  </a:lnTo>
                  <a:lnTo>
                    <a:pt x="32" y="6"/>
                  </a:lnTo>
                  <a:lnTo>
                    <a:pt x="28" y="4"/>
                  </a:lnTo>
                  <a:lnTo>
                    <a:pt x="22" y="6"/>
                  </a:lnTo>
                  <a:lnTo>
                    <a:pt x="17" y="9"/>
                  </a:lnTo>
                  <a:lnTo>
                    <a:pt x="14" y="12"/>
                  </a:lnTo>
                  <a:lnTo>
                    <a:pt x="12" y="17"/>
                  </a:lnTo>
                  <a:lnTo>
                    <a:pt x="14" y="21"/>
                  </a:lnTo>
                  <a:lnTo>
                    <a:pt x="17" y="26"/>
                  </a:lnTo>
                  <a:lnTo>
                    <a:pt x="23" y="31"/>
                  </a:lnTo>
                  <a:lnTo>
                    <a:pt x="32" y="37"/>
                  </a:lnTo>
                  <a:lnTo>
                    <a:pt x="42" y="43"/>
                  </a:lnTo>
                  <a:lnTo>
                    <a:pt x="48" y="48"/>
                  </a:lnTo>
                  <a:lnTo>
                    <a:pt x="52" y="52"/>
                  </a:lnTo>
                  <a:lnTo>
                    <a:pt x="56" y="57"/>
                  </a:lnTo>
                  <a:lnTo>
                    <a:pt x="57" y="63"/>
                  </a:lnTo>
                  <a:lnTo>
                    <a:pt x="57" y="68"/>
                  </a:lnTo>
                  <a:lnTo>
                    <a:pt x="54" y="80"/>
                  </a:lnTo>
                  <a:lnTo>
                    <a:pt x="46" y="88"/>
                  </a:lnTo>
                  <a:lnTo>
                    <a:pt x="37" y="92"/>
                  </a:lnTo>
                  <a:lnTo>
                    <a:pt x="28" y="94"/>
                  </a:lnTo>
                  <a:lnTo>
                    <a:pt x="22" y="94"/>
                  </a:lnTo>
                  <a:lnTo>
                    <a:pt x="15" y="92"/>
                  </a:lnTo>
                  <a:lnTo>
                    <a:pt x="11" y="91"/>
                  </a:lnTo>
                  <a:lnTo>
                    <a:pt x="6" y="91"/>
                  </a:lnTo>
                  <a:lnTo>
                    <a:pt x="5" y="91"/>
                  </a:lnTo>
                  <a:lnTo>
                    <a:pt x="2" y="94"/>
                  </a:lnTo>
                  <a:lnTo>
                    <a:pt x="0" y="94"/>
                  </a:lnTo>
                  <a:lnTo>
                    <a:pt x="0" y="66"/>
                  </a:lnTo>
                  <a:lnTo>
                    <a:pt x="2" y="66"/>
                  </a:lnTo>
                  <a:lnTo>
                    <a:pt x="3" y="72"/>
                  </a:lnTo>
                  <a:lnTo>
                    <a:pt x="6" y="78"/>
                  </a:lnTo>
                  <a:lnTo>
                    <a:pt x="11" y="83"/>
                  </a:lnTo>
                  <a:lnTo>
                    <a:pt x="15" y="86"/>
                  </a:lnTo>
                  <a:lnTo>
                    <a:pt x="20" y="88"/>
                  </a:lnTo>
                  <a:lnTo>
                    <a:pt x="26" y="89"/>
                  </a:lnTo>
                  <a:lnTo>
                    <a:pt x="31" y="88"/>
                  </a:lnTo>
                  <a:lnTo>
                    <a:pt x="36" y="86"/>
                  </a:lnTo>
                  <a:lnTo>
                    <a:pt x="40" y="84"/>
                  </a:lnTo>
                  <a:lnTo>
                    <a:pt x="42" y="80"/>
                  </a:lnTo>
                  <a:lnTo>
                    <a:pt x="43" y="77"/>
                  </a:lnTo>
                  <a:lnTo>
                    <a:pt x="42" y="72"/>
                  </a:lnTo>
                  <a:lnTo>
                    <a:pt x="40" y="69"/>
                  </a:lnTo>
                  <a:lnTo>
                    <a:pt x="39" y="66"/>
                  </a:lnTo>
                  <a:lnTo>
                    <a:pt x="29" y="58"/>
                  </a:lnTo>
                  <a:lnTo>
                    <a:pt x="17" y="52"/>
                  </a:lnTo>
                  <a:lnTo>
                    <a:pt x="8" y="44"/>
                  </a:lnTo>
                  <a:lnTo>
                    <a:pt x="3" y="40"/>
                  </a:lnTo>
                  <a:lnTo>
                    <a:pt x="0" y="32"/>
                  </a:lnTo>
                  <a:lnTo>
                    <a:pt x="0" y="26"/>
                  </a:lnTo>
                  <a:lnTo>
                    <a:pt x="3" y="12"/>
                  </a:lnTo>
                  <a:lnTo>
                    <a:pt x="14" y="3"/>
                  </a:lnTo>
                  <a:lnTo>
                    <a:pt x="28" y="0"/>
                  </a:lnTo>
                  <a:lnTo>
                    <a:pt x="32" y="0"/>
                  </a:lnTo>
                  <a:lnTo>
                    <a:pt x="37" y="1"/>
                  </a:lnTo>
                  <a:lnTo>
                    <a:pt x="42" y="1"/>
                  </a:lnTo>
                  <a:lnTo>
                    <a:pt x="45" y="3"/>
                  </a:lnTo>
                  <a:lnTo>
                    <a:pt x="46" y="1"/>
                  </a:lnTo>
                  <a:lnTo>
                    <a:pt x="49" y="0"/>
                  </a:lnTo>
                  <a:lnTo>
                    <a:pt x="52" y="0"/>
                  </a:lnTo>
                  <a:lnTo>
                    <a:pt x="52" y="23"/>
                  </a:lnTo>
                  <a:close/>
                </a:path>
              </a:pathLst>
            </a:custGeom>
            <a:solidFill>
              <a:srgbClr val="000000"/>
            </a:solidFill>
            <a:ln w="0">
              <a:noFill/>
              <a:prstDash val="solid"/>
              <a:round/>
              <a:headEnd/>
              <a:tailEnd/>
            </a:ln>
          </p:spPr>
          <p:txBody>
            <a:bodyPr/>
            <a:lstStyle/>
            <a:p>
              <a:pPr>
                <a:defRPr/>
              </a:pPr>
              <a:endParaRPr lang="en-US" dirty="0"/>
            </a:p>
          </p:txBody>
        </p:sp>
        <p:sp>
          <p:nvSpPr>
            <p:cNvPr id="543411" name="Freeform 2739"/>
            <p:cNvSpPr>
              <a:spLocks/>
            </p:cNvSpPr>
            <p:nvPr userDrawn="1"/>
          </p:nvSpPr>
          <p:spPr bwMode="auto">
            <a:xfrm>
              <a:off x="2609" y="3851"/>
              <a:ext cx="42" cy="47"/>
            </a:xfrm>
            <a:custGeom>
              <a:avLst/>
              <a:gdLst/>
              <a:ahLst/>
              <a:cxnLst>
                <a:cxn ang="0">
                  <a:pos x="20" y="92"/>
                </a:cxn>
                <a:cxn ang="0">
                  <a:pos x="20" y="89"/>
                </a:cxn>
                <a:cxn ang="0">
                  <a:pos x="26" y="88"/>
                </a:cxn>
                <a:cxn ang="0">
                  <a:pos x="29" y="86"/>
                </a:cxn>
                <a:cxn ang="0">
                  <a:pos x="31" y="83"/>
                </a:cxn>
                <a:cxn ang="0">
                  <a:pos x="32" y="80"/>
                </a:cxn>
                <a:cxn ang="0">
                  <a:pos x="32" y="75"/>
                </a:cxn>
                <a:cxn ang="0">
                  <a:pos x="32" y="7"/>
                </a:cxn>
                <a:cxn ang="0">
                  <a:pos x="23" y="7"/>
                </a:cxn>
                <a:cxn ang="0">
                  <a:pos x="17" y="7"/>
                </a:cxn>
                <a:cxn ang="0">
                  <a:pos x="12" y="9"/>
                </a:cxn>
                <a:cxn ang="0">
                  <a:pos x="8" y="12"/>
                </a:cxn>
                <a:cxn ang="0">
                  <a:pos x="6" y="17"/>
                </a:cxn>
                <a:cxn ang="0">
                  <a:pos x="3" y="21"/>
                </a:cxn>
                <a:cxn ang="0">
                  <a:pos x="0" y="21"/>
                </a:cxn>
                <a:cxn ang="0">
                  <a:pos x="2" y="0"/>
                </a:cxn>
                <a:cxn ang="0">
                  <a:pos x="5" y="0"/>
                </a:cxn>
                <a:cxn ang="0">
                  <a:pos x="6" y="1"/>
                </a:cxn>
                <a:cxn ang="0">
                  <a:pos x="8" y="1"/>
                </a:cxn>
                <a:cxn ang="0">
                  <a:pos x="11" y="1"/>
                </a:cxn>
                <a:cxn ang="0">
                  <a:pos x="14" y="3"/>
                </a:cxn>
                <a:cxn ang="0">
                  <a:pos x="71" y="3"/>
                </a:cxn>
                <a:cxn ang="0">
                  <a:pos x="74" y="1"/>
                </a:cxn>
                <a:cxn ang="0">
                  <a:pos x="77" y="1"/>
                </a:cxn>
                <a:cxn ang="0">
                  <a:pos x="80" y="0"/>
                </a:cxn>
                <a:cxn ang="0">
                  <a:pos x="82" y="0"/>
                </a:cxn>
                <a:cxn ang="0">
                  <a:pos x="83" y="21"/>
                </a:cxn>
                <a:cxn ang="0">
                  <a:pos x="80" y="21"/>
                </a:cxn>
                <a:cxn ang="0">
                  <a:pos x="78" y="17"/>
                </a:cxn>
                <a:cxn ang="0">
                  <a:pos x="75" y="12"/>
                </a:cxn>
                <a:cxn ang="0">
                  <a:pos x="71" y="9"/>
                </a:cxn>
                <a:cxn ang="0">
                  <a:pos x="66" y="7"/>
                </a:cxn>
                <a:cxn ang="0">
                  <a:pos x="60" y="7"/>
                </a:cxn>
                <a:cxn ang="0">
                  <a:pos x="52" y="7"/>
                </a:cxn>
                <a:cxn ang="0">
                  <a:pos x="52" y="75"/>
                </a:cxn>
                <a:cxn ang="0">
                  <a:pos x="52" y="80"/>
                </a:cxn>
                <a:cxn ang="0">
                  <a:pos x="54" y="83"/>
                </a:cxn>
                <a:cxn ang="0">
                  <a:pos x="55" y="86"/>
                </a:cxn>
                <a:cxn ang="0">
                  <a:pos x="58" y="88"/>
                </a:cxn>
                <a:cxn ang="0">
                  <a:pos x="63" y="89"/>
                </a:cxn>
                <a:cxn ang="0">
                  <a:pos x="63" y="92"/>
                </a:cxn>
                <a:cxn ang="0">
                  <a:pos x="20" y="92"/>
                </a:cxn>
              </a:cxnLst>
              <a:rect l="0" t="0" r="r" b="b"/>
              <a:pathLst>
                <a:path w="83" h="92">
                  <a:moveTo>
                    <a:pt x="20" y="92"/>
                  </a:moveTo>
                  <a:lnTo>
                    <a:pt x="20" y="89"/>
                  </a:lnTo>
                  <a:lnTo>
                    <a:pt x="26" y="88"/>
                  </a:lnTo>
                  <a:lnTo>
                    <a:pt x="29" y="86"/>
                  </a:lnTo>
                  <a:lnTo>
                    <a:pt x="31" y="83"/>
                  </a:lnTo>
                  <a:lnTo>
                    <a:pt x="32" y="80"/>
                  </a:lnTo>
                  <a:lnTo>
                    <a:pt x="32" y="75"/>
                  </a:lnTo>
                  <a:lnTo>
                    <a:pt x="32" y="7"/>
                  </a:lnTo>
                  <a:lnTo>
                    <a:pt x="23" y="7"/>
                  </a:lnTo>
                  <a:lnTo>
                    <a:pt x="17" y="7"/>
                  </a:lnTo>
                  <a:lnTo>
                    <a:pt x="12" y="9"/>
                  </a:lnTo>
                  <a:lnTo>
                    <a:pt x="8" y="12"/>
                  </a:lnTo>
                  <a:lnTo>
                    <a:pt x="6" y="17"/>
                  </a:lnTo>
                  <a:lnTo>
                    <a:pt x="3" y="21"/>
                  </a:lnTo>
                  <a:lnTo>
                    <a:pt x="0" y="21"/>
                  </a:lnTo>
                  <a:lnTo>
                    <a:pt x="2" y="0"/>
                  </a:lnTo>
                  <a:lnTo>
                    <a:pt x="5" y="0"/>
                  </a:lnTo>
                  <a:lnTo>
                    <a:pt x="6" y="1"/>
                  </a:lnTo>
                  <a:lnTo>
                    <a:pt x="8" y="1"/>
                  </a:lnTo>
                  <a:lnTo>
                    <a:pt x="11" y="1"/>
                  </a:lnTo>
                  <a:lnTo>
                    <a:pt x="14" y="3"/>
                  </a:lnTo>
                  <a:lnTo>
                    <a:pt x="71" y="3"/>
                  </a:lnTo>
                  <a:lnTo>
                    <a:pt x="74" y="1"/>
                  </a:lnTo>
                  <a:lnTo>
                    <a:pt x="77" y="1"/>
                  </a:lnTo>
                  <a:lnTo>
                    <a:pt x="80" y="0"/>
                  </a:lnTo>
                  <a:lnTo>
                    <a:pt x="82" y="0"/>
                  </a:lnTo>
                  <a:lnTo>
                    <a:pt x="83" y="21"/>
                  </a:lnTo>
                  <a:lnTo>
                    <a:pt x="80" y="21"/>
                  </a:lnTo>
                  <a:lnTo>
                    <a:pt x="78" y="17"/>
                  </a:lnTo>
                  <a:lnTo>
                    <a:pt x="75" y="12"/>
                  </a:lnTo>
                  <a:lnTo>
                    <a:pt x="71" y="9"/>
                  </a:lnTo>
                  <a:lnTo>
                    <a:pt x="66" y="7"/>
                  </a:lnTo>
                  <a:lnTo>
                    <a:pt x="60" y="7"/>
                  </a:lnTo>
                  <a:lnTo>
                    <a:pt x="52" y="7"/>
                  </a:lnTo>
                  <a:lnTo>
                    <a:pt x="52" y="75"/>
                  </a:lnTo>
                  <a:lnTo>
                    <a:pt x="52" y="80"/>
                  </a:lnTo>
                  <a:lnTo>
                    <a:pt x="54" y="83"/>
                  </a:lnTo>
                  <a:lnTo>
                    <a:pt x="55" y="86"/>
                  </a:lnTo>
                  <a:lnTo>
                    <a:pt x="58" y="88"/>
                  </a:lnTo>
                  <a:lnTo>
                    <a:pt x="63" y="89"/>
                  </a:lnTo>
                  <a:lnTo>
                    <a:pt x="63" y="92"/>
                  </a:lnTo>
                  <a:lnTo>
                    <a:pt x="20" y="92"/>
                  </a:lnTo>
                  <a:close/>
                </a:path>
              </a:pathLst>
            </a:custGeom>
            <a:solidFill>
              <a:srgbClr val="000000"/>
            </a:solidFill>
            <a:ln w="0">
              <a:noFill/>
              <a:prstDash val="solid"/>
              <a:round/>
              <a:headEnd/>
              <a:tailEnd/>
            </a:ln>
          </p:spPr>
          <p:txBody>
            <a:bodyPr/>
            <a:lstStyle/>
            <a:p>
              <a:pPr>
                <a:defRPr/>
              </a:pPr>
              <a:endParaRPr lang="en-US" dirty="0"/>
            </a:p>
          </p:txBody>
        </p:sp>
        <p:sp>
          <p:nvSpPr>
            <p:cNvPr id="543412" name="Freeform 2740"/>
            <p:cNvSpPr>
              <a:spLocks noEditPoints="1"/>
            </p:cNvSpPr>
            <p:nvPr userDrawn="1"/>
          </p:nvSpPr>
          <p:spPr bwMode="auto">
            <a:xfrm>
              <a:off x="2650" y="3851"/>
              <a:ext cx="48" cy="47"/>
            </a:xfrm>
            <a:custGeom>
              <a:avLst/>
              <a:gdLst/>
              <a:ahLst/>
              <a:cxnLst>
                <a:cxn ang="0">
                  <a:pos x="55" y="55"/>
                </a:cxn>
                <a:cxn ang="0">
                  <a:pos x="29" y="55"/>
                </a:cxn>
                <a:cxn ang="0">
                  <a:pos x="42" y="18"/>
                </a:cxn>
                <a:cxn ang="0">
                  <a:pos x="55" y="55"/>
                </a:cxn>
                <a:cxn ang="0">
                  <a:pos x="63" y="75"/>
                </a:cxn>
                <a:cxn ang="0">
                  <a:pos x="65" y="80"/>
                </a:cxn>
                <a:cxn ang="0">
                  <a:pos x="65" y="83"/>
                </a:cxn>
                <a:cxn ang="0">
                  <a:pos x="63" y="86"/>
                </a:cxn>
                <a:cxn ang="0">
                  <a:pos x="60" y="88"/>
                </a:cxn>
                <a:cxn ang="0">
                  <a:pos x="55" y="89"/>
                </a:cxn>
                <a:cxn ang="0">
                  <a:pos x="55" y="92"/>
                </a:cxn>
                <a:cxn ang="0">
                  <a:pos x="99" y="92"/>
                </a:cxn>
                <a:cxn ang="0">
                  <a:pos x="99" y="89"/>
                </a:cxn>
                <a:cxn ang="0">
                  <a:pos x="94" y="88"/>
                </a:cxn>
                <a:cxn ang="0">
                  <a:pos x="91" y="86"/>
                </a:cxn>
                <a:cxn ang="0">
                  <a:pos x="88" y="83"/>
                </a:cxn>
                <a:cxn ang="0">
                  <a:pos x="85" y="78"/>
                </a:cxn>
                <a:cxn ang="0">
                  <a:pos x="82" y="71"/>
                </a:cxn>
                <a:cxn ang="0">
                  <a:pos x="55" y="0"/>
                </a:cxn>
                <a:cxn ang="0">
                  <a:pos x="43" y="0"/>
                </a:cxn>
                <a:cxn ang="0">
                  <a:pos x="17" y="69"/>
                </a:cxn>
                <a:cxn ang="0">
                  <a:pos x="15" y="75"/>
                </a:cxn>
                <a:cxn ang="0">
                  <a:pos x="12" y="80"/>
                </a:cxn>
                <a:cxn ang="0">
                  <a:pos x="9" y="84"/>
                </a:cxn>
                <a:cxn ang="0">
                  <a:pos x="5" y="88"/>
                </a:cxn>
                <a:cxn ang="0">
                  <a:pos x="0" y="89"/>
                </a:cxn>
                <a:cxn ang="0">
                  <a:pos x="0" y="92"/>
                </a:cxn>
                <a:cxn ang="0">
                  <a:pos x="29" y="92"/>
                </a:cxn>
                <a:cxn ang="0">
                  <a:pos x="29" y="89"/>
                </a:cxn>
                <a:cxn ang="0">
                  <a:pos x="25" y="88"/>
                </a:cxn>
                <a:cxn ang="0">
                  <a:pos x="22" y="84"/>
                </a:cxn>
                <a:cxn ang="0">
                  <a:pos x="20" y="81"/>
                </a:cxn>
                <a:cxn ang="0">
                  <a:pos x="20" y="78"/>
                </a:cxn>
                <a:cxn ang="0">
                  <a:pos x="22" y="74"/>
                </a:cxn>
                <a:cxn ang="0">
                  <a:pos x="26" y="61"/>
                </a:cxn>
                <a:cxn ang="0">
                  <a:pos x="59" y="61"/>
                </a:cxn>
                <a:cxn ang="0">
                  <a:pos x="63" y="75"/>
                </a:cxn>
              </a:cxnLst>
              <a:rect l="0" t="0" r="r" b="b"/>
              <a:pathLst>
                <a:path w="99" h="92">
                  <a:moveTo>
                    <a:pt x="55" y="55"/>
                  </a:moveTo>
                  <a:lnTo>
                    <a:pt x="29" y="55"/>
                  </a:lnTo>
                  <a:lnTo>
                    <a:pt x="42" y="18"/>
                  </a:lnTo>
                  <a:lnTo>
                    <a:pt x="55" y="55"/>
                  </a:lnTo>
                  <a:close/>
                  <a:moveTo>
                    <a:pt x="63" y="75"/>
                  </a:moveTo>
                  <a:lnTo>
                    <a:pt x="65" y="80"/>
                  </a:lnTo>
                  <a:lnTo>
                    <a:pt x="65" y="83"/>
                  </a:lnTo>
                  <a:lnTo>
                    <a:pt x="63" y="86"/>
                  </a:lnTo>
                  <a:lnTo>
                    <a:pt x="60" y="88"/>
                  </a:lnTo>
                  <a:lnTo>
                    <a:pt x="55" y="89"/>
                  </a:lnTo>
                  <a:lnTo>
                    <a:pt x="55" y="92"/>
                  </a:lnTo>
                  <a:lnTo>
                    <a:pt x="99" y="92"/>
                  </a:lnTo>
                  <a:lnTo>
                    <a:pt x="99" y="89"/>
                  </a:lnTo>
                  <a:lnTo>
                    <a:pt x="94" y="88"/>
                  </a:lnTo>
                  <a:lnTo>
                    <a:pt x="91" y="86"/>
                  </a:lnTo>
                  <a:lnTo>
                    <a:pt x="88" y="83"/>
                  </a:lnTo>
                  <a:lnTo>
                    <a:pt x="85" y="78"/>
                  </a:lnTo>
                  <a:lnTo>
                    <a:pt x="82" y="71"/>
                  </a:lnTo>
                  <a:lnTo>
                    <a:pt x="55" y="0"/>
                  </a:lnTo>
                  <a:lnTo>
                    <a:pt x="43" y="0"/>
                  </a:lnTo>
                  <a:lnTo>
                    <a:pt x="17" y="69"/>
                  </a:lnTo>
                  <a:lnTo>
                    <a:pt x="15" y="75"/>
                  </a:lnTo>
                  <a:lnTo>
                    <a:pt x="12" y="80"/>
                  </a:lnTo>
                  <a:lnTo>
                    <a:pt x="9" y="84"/>
                  </a:lnTo>
                  <a:lnTo>
                    <a:pt x="5" y="88"/>
                  </a:lnTo>
                  <a:lnTo>
                    <a:pt x="0" y="89"/>
                  </a:lnTo>
                  <a:lnTo>
                    <a:pt x="0" y="92"/>
                  </a:lnTo>
                  <a:lnTo>
                    <a:pt x="29" y="92"/>
                  </a:lnTo>
                  <a:lnTo>
                    <a:pt x="29" y="89"/>
                  </a:lnTo>
                  <a:lnTo>
                    <a:pt x="25" y="88"/>
                  </a:lnTo>
                  <a:lnTo>
                    <a:pt x="22" y="84"/>
                  </a:lnTo>
                  <a:lnTo>
                    <a:pt x="20" y="81"/>
                  </a:lnTo>
                  <a:lnTo>
                    <a:pt x="20" y="78"/>
                  </a:lnTo>
                  <a:lnTo>
                    <a:pt x="22" y="74"/>
                  </a:lnTo>
                  <a:lnTo>
                    <a:pt x="26" y="61"/>
                  </a:lnTo>
                  <a:lnTo>
                    <a:pt x="59" y="61"/>
                  </a:lnTo>
                  <a:lnTo>
                    <a:pt x="63" y="75"/>
                  </a:lnTo>
                  <a:close/>
                </a:path>
              </a:pathLst>
            </a:custGeom>
            <a:solidFill>
              <a:srgbClr val="000000"/>
            </a:solidFill>
            <a:ln w="0">
              <a:noFill/>
              <a:prstDash val="solid"/>
              <a:round/>
              <a:headEnd/>
              <a:tailEnd/>
            </a:ln>
          </p:spPr>
          <p:txBody>
            <a:bodyPr/>
            <a:lstStyle/>
            <a:p>
              <a:pPr>
                <a:defRPr/>
              </a:pPr>
              <a:endParaRPr lang="en-US" dirty="0"/>
            </a:p>
          </p:txBody>
        </p:sp>
        <p:sp>
          <p:nvSpPr>
            <p:cNvPr id="543413" name="Freeform 2741"/>
            <p:cNvSpPr>
              <a:spLocks/>
            </p:cNvSpPr>
            <p:nvPr userDrawn="1"/>
          </p:nvSpPr>
          <p:spPr bwMode="auto">
            <a:xfrm>
              <a:off x="2701" y="3851"/>
              <a:ext cx="46" cy="47"/>
            </a:xfrm>
            <a:custGeom>
              <a:avLst/>
              <a:gdLst/>
              <a:ahLst/>
              <a:cxnLst>
                <a:cxn ang="0">
                  <a:pos x="20" y="92"/>
                </a:cxn>
                <a:cxn ang="0">
                  <a:pos x="20" y="89"/>
                </a:cxn>
                <a:cxn ang="0">
                  <a:pos x="25" y="88"/>
                </a:cxn>
                <a:cxn ang="0">
                  <a:pos x="28" y="86"/>
                </a:cxn>
                <a:cxn ang="0">
                  <a:pos x="29" y="83"/>
                </a:cxn>
                <a:cxn ang="0">
                  <a:pos x="31" y="80"/>
                </a:cxn>
                <a:cxn ang="0">
                  <a:pos x="31" y="75"/>
                </a:cxn>
                <a:cxn ang="0">
                  <a:pos x="31" y="7"/>
                </a:cxn>
                <a:cxn ang="0">
                  <a:pos x="22" y="7"/>
                </a:cxn>
                <a:cxn ang="0">
                  <a:pos x="15" y="7"/>
                </a:cxn>
                <a:cxn ang="0">
                  <a:pos x="11" y="9"/>
                </a:cxn>
                <a:cxn ang="0">
                  <a:pos x="8" y="12"/>
                </a:cxn>
                <a:cxn ang="0">
                  <a:pos x="5" y="17"/>
                </a:cxn>
                <a:cxn ang="0">
                  <a:pos x="2" y="21"/>
                </a:cxn>
                <a:cxn ang="0">
                  <a:pos x="0" y="21"/>
                </a:cxn>
                <a:cxn ang="0">
                  <a:pos x="0" y="0"/>
                </a:cxn>
                <a:cxn ang="0">
                  <a:pos x="3" y="0"/>
                </a:cxn>
                <a:cxn ang="0">
                  <a:pos x="5" y="1"/>
                </a:cxn>
                <a:cxn ang="0">
                  <a:pos x="8" y="1"/>
                </a:cxn>
                <a:cxn ang="0">
                  <a:pos x="9" y="1"/>
                </a:cxn>
                <a:cxn ang="0">
                  <a:pos x="12" y="3"/>
                </a:cxn>
                <a:cxn ang="0">
                  <a:pos x="69" y="3"/>
                </a:cxn>
                <a:cxn ang="0">
                  <a:pos x="72" y="1"/>
                </a:cxn>
                <a:cxn ang="0">
                  <a:pos x="75" y="1"/>
                </a:cxn>
                <a:cxn ang="0">
                  <a:pos x="79" y="0"/>
                </a:cxn>
                <a:cxn ang="0">
                  <a:pos x="82" y="0"/>
                </a:cxn>
                <a:cxn ang="0">
                  <a:pos x="82" y="21"/>
                </a:cxn>
                <a:cxn ang="0">
                  <a:pos x="79" y="21"/>
                </a:cxn>
                <a:cxn ang="0">
                  <a:pos x="77" y="17"/>
                </a:cxn>
                <a:cxn ang="0">
                  <a:pos x="74" y="12"/>
                </a:cxn>
                <a:cxn ang="0">
                  <a:pos x="71" y="9"/>
                </a:cxn>
                <a:cxn ang="0">
                  <a:pos x="65" y="7"/>
                </a:cxn>
                <a:cxn ang="0">
                  <a:pos x="60" y="7"/>
                </a:cxn>
                <a:cxn ang="0">
                  <a:pos x="51" y="7"/>
                </a:cxn>
                <a:cxn ang="0">
                  <a:pos x="51" y="75"/>
                </a:cxn>
                <a:cxn ang="0">
                  <a:pos x="51" y="80"/>
                </a:cxn>
                <a:cxn ang="0">
                  <a:pos x="52" y="83"/>
                </a:cxn>
                <a:cxn ang="0">
                  <a:pos x="54" y="86"/>
                </a:cxn>
                <a:cxn ang="0">
                  <a:pos x="57" y="88"/>
                </a:cxn>
                <a:cxn ang="0">
                  <a:pos x="62" y="89"/>
                </a:cxn>
                <a:cxn ang="0">
                  <a:pos x="62" y="92"/>
                </a:cxn>
                <a:cxn ang="0">
                  <a:pos x="20" y="92"/>
                </a:cxn>
              </a:cxnLst>
              <a:rect l="0" t="0" r="r" b="b"/>
              <a:pathLst>
                <a:path w="82" h="92">
                  <a:moveTo>
                    <a:pt x="20" y="92"/>
                  </a:moveTo>
                  <a:lnTo>
                    <a:pt x="20" y="89"/>
                  </a:lnTo>
                  <a:lnTo>
                    <a:pt x="25" y="88"/>
                  </a:lnTo>
                  <a:lnTo>
                    <a:pt x="28" y="86"/>
                  </a:lnTo>
                  <a:lnTo>
                    <a:pt x="29" y="83"/>
                  </a:lnTo>
                  <a:lnTo>
                    <a:pt x="31" y="80"/>
                  </a:lnTo>
                  <a:lnTo>
                    <a:pt x="31" y="75"/>
                  </a:lnTo>
                  <a:lnTo>
                    <a:pt x="31" y="7"/>
                  </a:lnTo>
                  <a:lnTo>
                    <a:pt x="22" y="7"/>
                  </a:lnTo>
                  <a:lnTo>
                    <a:pt x="15" y="7"/>
                  </a:lnTo>
                  <a:lnTo>
                    <a:pt x="11" y="9"/>
                  </a:lnTo>
                  <a:lnTo>
                    <a:pt x="8" y="12"/>
                  </a:lnTo>
                  <a:lnTo>
                    <a:pt x="5" y="17"/>
                  </a:lnTo>
                  <a:lnTo>
                    <a:pt x="2" y="21"/>
                  </a:lnTo>
                  <a:lnTo>
                    <a:pt x="0" y="21"/>
                  </a:lnTo>
                  <a:lnTo>
                    <a:pt x="0" y="0"/>
                  </a:lnTo>
                  <a:lnTo>
                    <a:pt x="3" y="0"/>
                  </a:lnTo>
                  <a:lnTo>
                    <a:pt x="5" y="1"/>
                  </a:lnTo>
                  <a:lnTo>
                    <a:pt x="8" y="1"/>
                  </a:lnTo>
                  <a:lnTo>
                    <a:pt x="9" y="1"/>
                  </a:lnTo>
                  <a:lnTo>
                    <a:pt x="12" y="3"/>
                  </a:lnTo>
                  <a:lnTo>
                    <a:pt x="69" y="3"/>
                  </a:lnTo>
                  <a:lnTo>
                    <a:pt x="72" y="1"/>
                  </a:lnTo>
                  <a:lnTo>
                    <a:pt x="75" y="1"/>
                  </a:lnTo>
                  <a:lnTo>
                    <a:pt x="79" y="0"/>
                  </a:lnTo>
                  <a:lnTo>
                    <a:pt x="82" y="0"/>
                  </a:lnTo>
                  <a:lnTo>
                    <a:pt x="82" y="21"/>
                  </a:lnTo>
                  <a:lnTo>
                    <a:pt x="79" y="21"/>
                  </a:lnTo>
                  <a:lnTo>
                    <a:pt x="77" y="17"/>
                  </a:lnTo>
                  <a:lnTo>
                    <a:pt x="74" y="12"/>
                  </a:lnTo>
                  <a:lnTo>
                    <a:pt x="71" y="9"/>
                  </a:lnTo>
                  <a:lnTo>
                    <a:pt x="65" y="7"/>
                  </a:lnTo>
                  <a:lnTo>
                    <a:pt x="60" y="7"/>
                  </a:lnTo>
                  <a:lnTo>
                    <a:pt x="51" y="7"/>
                  </a:lnTo>
                  <a:lnTo>
                    <a:pt x="51" y="75"/>
                  </a:lnTo>
                  <a:lnTo>
                    <a:pt x="51" y="80"/>
                  </a:lnTo>
                  <a:lnTo>
                    <a:pt x="52" y="83"/>
                  </a:lnTo>
                  <a:lnTo>
                    <a:pt x="54" y="86"/>
                  </a:lnTo>
                  <a:lnTo>
                    <a:pt x="57" y="88"/>
                  </a:lnTo>
                  <a:lnTo>
                    <a:pt x="62" y="89"/>
                  </a:lnTo>
                  <a:lnTo>
                    <a:pt x="62" y="92"/>
                  </a:lnTo>
                  <a:lnTo>
                    <a:pt x="20" y="92"/>
                  </a:lnTo>
                  <a:close/>
                </a:path>
              </a:pathLst>
            </a:custGeom>
            <a:solidFill>
              <a:srgbClr val="000000"/>
            </a:solidFill>
            <a:ln w="0">
              <a:noFill/>
              <a:prstDash val="solid"/>
              <a:round/>
              <a:headEnd/>
              <a:tailEnd/>
            </a:ln>
          </p:spPr>
          <p:txBody>
            <a:bodyPr/>
            <a:lstStyle/>
            <a:p>
              <a:pPr>
                <a:defRPr/>
              </a:pPr>
              <a:endParaRPr lang="en-US" dirty="0"/>
            </a:p>
          </p:txBody>
        </p:sp>
        <p:sp>
          <p:nvSpPr>
            <p:cNvPr id="543414" name="Freeform 2742"/>
            <p:cNvSpPr>
              <a:spLocks/>
            </p:cNvSpPr>
            <p:nvPr userDrawn="1"/>
          </p:nvSpPr>
          <p:spPr bwMode="auto">
            <a:xfrm>
              <a:off x="2749" y="3853"/>
              <a:ext cx="44" cy="45"/>
            </a:xfrm>
            <a:custGeom>
              <a:avLst/>
              <a:gdLst/>
              <a:ahLst/>
              <a:cxnLst>
                <a:cxn ang="0">
                  <a:pos x="63" y="58"/>
                </a:cxn>
                <a:cxn ang="0">
                  <a:pos x="60" y="58"/>
                </a:cxn>
                <a:cxn ang="0">
                  <a:pos x="58" y="52"/>
                </a:cxn>
                <a:cxn ang="0">
                  <a:pos x="55" y="49"/>
                </a:cxn>
                <a:cxn ang="0">
                  <a:pos x="52" y="48"/>
                </a:cxn>
                <a:cxn ang="0">
                  <a:pos x="48" y="46"/>
                </a:cxn>
                <a:cxn ang="0">
                  <a:pos x="32" y="46"/>
                </a:cxn>
                <a:cxn ang="0">
                  <a:pos x="32" y="72"/>
                </a:cxn>
                <a:cxn ang="0">
                  <a:pos x="32" y="77"/>
                </a:cxn>
                <a:cxn ang="0">
                  <a:pos x="34" y="80"/>
                </a:cxn>
                <a:cxn ang="0">
                  <a:pos x="35" y="81"/>
                </a:cxn>
                <a:cxn ang="0">
                  <a:pos x="40" y="83"/>
                </a:cxn>
                <a:cxn ang="0">
                  <a:pos x="45" y="83"/>
                </a:cxn>
                <a:cxn ang="0">
                  <a:pos x="49" y="83"/>
                </a:cxn>
                <a:cxn ang="0">
                  <a:pos x="54" y="83"/>
                </a:cxn>
                <a:cxn ang="0">
                  <a:pos x="58" y="81"/>
                </a:cxn>
                <a:cxn ang="0">
                  <a:pos x="62" y="78"/>
                </a:cxn>
                <a:cxn ang="0">
                  <a:pos x="65" y="75"/>
                </a:cxn>
                <a:cxn ang="0">
                  <a:pos x="66" y="71"/>
                </a:cxn>
                <a:cxn ang="0">
                  <a:pos x="68" y="66"/>
                </a:cxn>
                <a:cxn ang="0">
                  <a:pos x="71" y="66"/>
                </a:cxn>
                <a:cxn ang="0">
                  <a:pos x="69" y="89"/>
                </a:cxn>
                <a:cxn ang="0">
                  <a:pos x="0" y="89"/>
                </a:cxn>
                <a:cxn ang="0">
                  <a:pos x="0" y="86"/>
                </a:cxn>
                <a:cxn ang="0">
                  <a:pos x="6" y="85"/>
                </a:cxn>
                <a:cxn ang="0">
                  <a:pos x="9" y="83"/>
                </a:cxn>
                <a:cxn ang="0">
                  <a:pos x="11" y="80"/>
                </a:cxn>
                <a:cxn ang="0">
                  <a:pos x="12" y="77"/>
                </a:cxn>
                <a:cxn ang="0">
                  <a:pos x="12" y="72"/>
                </a:cxn>
                <a:cxn ang="0">
                  <a:pos x="12" y="14"/>
                </a:cxn>
                <a:cxn ang="0">
                  <a:pos x="12" y="11"/>
                </a:cxn>
                <a:cxn ang="0">
                  <a:pos x="11" y="8"/>
                </a:cxn>
                <a:cxn ang="0">
                  <a:pos x="9" y="4"/>
                </a:cxn>
                <a:cxn ang="0">
                  <a:pos x="6" y="3"/>
                </a:cxn>
                <a:cxn ang="0">
                  <a:pos x="0" y="1"/>
                </a:cxn>
                <a:cxn ang="0">
                  <a:pos x="0" y="0"/>
                </a:cxn>
                <a:cxn ang="0">
                  <a:pos x="68" y="0"/>
                </a:cxn>
                <a:cxn ang="0">
                  <a:pos x="68" y="18"/>
                </a:cxn>
                <a:cxn ang="0">
                  <a:pos x="65" y="18"/>
                </a:cxn>
                <a:cxn ang="0">
                  <a:pos x="63" y="14"/>
                </a:cxn>
                <a:cxn ang="0">
                  <a:pos x="62" y="9"/>
                </a:cxn>
                <a:cxn ang="0">
                  <a:pos x="58" y="6"/>
                </a:cxn>
                <a:cxn ang="0">
                  <a:pos x="54" y="4"/>
                </a:cxn>
                <a:cxn ang="0">
                  <a:pos x="49" y="4"/>
                </a:cxn>
                <a:cxn ang="0">
                  <a:pos x="32" y="4"/>
                </a:cxn>
                <a:cxn ang="0">
                  <a:pos x="32" y="41"/>
                </a:cxn>
                <a:cxn ang="0">
                  <a:pos x="48" y="41"/>
                </a:cxn>
                <a:cxn ang="0">
                  <a:pos x="52" y="40"/>
                </a:cxn>
                <a:cxn ang="0">
                  <a:pos x="55" y="38"/>
                </a:cxn>
                <a:cxn ang="0">
                  <a:pos x="58" y="35"/>
                </a:cxn>
                <a:cxn ang="0">
                  <a:pos x="60" y="31"/>
                </a:cxn>
                <a:cxn ang="0">
                  <a:pos x="63" y="31"/>
                </a:cxn>
                <a:cxn ang="0">
                  <a:pos x="63" y="58"/>
                </a:cxn>
              </a:cxnLst>
              <a:rect l="0" t="0" r="r" b="b"/>
              <a:pathLst>
                <a:path w="71" h="89">
                  <a:moveTo>
                    <a:pt x="63" y="58"/>
                  </a:moveTo>
                  <a:lnTo>
                    <a:pt x="60" y="58"/>
                  </a:lnTo>
                  <a:lnTo>
                    <a:pt x="58" y="52"/>
                  </a:lnTo>
                  <a:lnTo>
                    <a:pt x="55" y="49"/>
                  </a:lnTo>
                  <a:lnTo>
                    <a:pt x="52" y="48"/>
                  </a:lnTo>
                  <a:lnTo>
                    <a:pt x="48" y="46"/>
                  </a:lnTo>
                  <a:lnTo>
                    <a:pt x="32" y="46"/>
                  </a:lnTo>
                  <a:lnTo>
                    <a:pt x="32" y="72"/>
                  </a:lnTo>
                  <a:lnTo>
                    <a:pt x="32" y="77"/>
                  </a:lnTo>
                  <a:lnTo>
                    <a:pt x="34" y="80"/>
                  </a:lnTo>
                  <a:lnTo>
                    <a:pt x="35" y="81"/>
                  </a:lnTo>
                  <a:lnTo>
                    <a:pt x="40" y="83"/>
                  </a:lnTo>
                  <a:lnTo>
                    <a:pt x="45" y="83"/>
                  </a:lnTo>
                  <a:lnTo>
                    <a:pt x="49" y="83"/>
                  </a:lnTo>
                  <a:lnTo>
                    <a:pt x="54" y="83"/>
                  </a:lnTo>
                  <a:lnTo>
                    <a:pt x="58" y="81"/>
                  </a:lnTo>
                  <a:lnTo>
                    <a:pt x="62" y="78"/>
                  </a:lnTo>
                  <a:lnTo>
                    <a:pt x="65" y="75"/>
                  </a:lnTo>
                  <a:lnTo>
                    <a:pt x="66" y="71"/>
                  </a:lnTo>
                  <a:lnTo>
                    <a:pt x="68" y="66"/>
                  </a:lnTo>
                  <a:lnTo>
                    <a:pt x="71" y="66"/>
                  </a:lnTo>
                  <a:lnTo>
                    <a:pt x="69" y="89"/>
                  </a:lnTo>
                  <a:lnTo>
                    <a:pt x="0" y="89"/>
                  </a:lnTo>
                  <a:lnTo>
                    <a:pt x="0" y="86"/>
                  </a:lnTo>
                  <a:lnTo>
                    <a:pt x="6" y="85"/>
                  </a:lnTo>
                  <a:lnTo>
                    <a:pt x="9" y="83"/>
                  </a:lnTo>
                  <a:lnTo>
                    <a:pt x="11" y="80"/>
                  </a:lnTo>
                  <a:lnTo>
                    <a:pt x="12" y="77"/>
                  </a:lnTo>
                  <a:lnTo>
                    <a:pt x="12" y="72"/>
                  </a:lnTo>
                  <a:lnTo>
                    <a:pt x="12" y="14"/>
                  </a:lnTo>
                  <a:lnTo>
                    <a:pt x="12" y="11"/>
                  </a:lnTo>
                  <a:lnTo>
                    <a:pt x="11" y="8"/>
                  </a:lnTo>
                  <a:lnTo>
                    <a:pt x="9" y="4"/>
                  </a:lnTo>
                  <a:lnTo>
                    <a:pt x="6" y="3"/>
                  </a:lnTo>
                  <a:lnTo>
                    <a:pt x="0" y="1"/>
                  </a:lnTo>
                  <a:lnTo>
                    <a:pt x="0" y="0"/>
                  </a:lnTo>
                  <a:lnTo>
                    <a:pt x="68" y="0"/>
                  </a:lnTo>
                  <a:lnTo>
                    <a:pt x="68" y="18"/>
                  </a:lnTo>
                  <a:lnTo>
                    <a:pt x="65" y="18"/>
                  </a:lnTo>
                  <a:lnTo>
                    <a:pt x="63" y="14"/>
                  </a:lnTo>
                  <a:lnTo>
                    <a:pt x="62" y="9"/>
                  </a:lnTo>
                  <a:lnTo>
                    <a:pt x="58" y="6"/>
                  </a:lnTo>
                  <a:lnTo>
                    <a:pt x="54" y="4"/>
                  </a:lnTo>
                  <a:lnTo>
                    <a:pt x="49" y="4"/>
                  </a:lnTo>
                  <a:lnTo>
                    <a:pt x="32" y="4"/>
                  </a:lnTo>
                  <a:lnTo>
                    <a:pt x="32" y="41"/>
                  </a:lnTo>
                  <a:lnTo>
                    <a:pt x="48" y="41"/>
                  </a:lnTo>
                  <a:lnTo>
                    <a:pt x="52" y="40"/>
                  </a:lnTo>
                  <a:lnTo>
                    <a:pt x="55" y="38"/>
                  </a:lnTo>
                  <a:lnTo>
                    <a:pt x="58" y="35"/>
                  </a:lnTo>
                  <a:lnTo>
                    <a:pt x="60" y="31"/>
                  </a:lnTo>
                  <a:lnTo>
                    <a:pt x="63" y="31"/>
                  </a:lnTo>
                  <a:lnTo>
                    <a:pt x="63" y="58"/>
                  </a:lnTo>
                  <a:close/>
                </a:path>
              </a:pathLst>
            </a:custGeom>
            <a:solidFill>
              <a:srgbClr val="000000"/>
            </a:solidFill>
            <a:ln w="0">
              <a:noFill/>
              <a:prstDash val="solid"/>
              <a:round/>
              <a:headEnd/>
              <a:tailEnd/>
            </a:ln>
          </p:spPr>
          <p:txBody>
            <a:bodyPr/>
            <a:lstStyle/>
            <a:p>
              <a:pPr>
                <a:defRPr/>
              </a:pPr>
              <a:endParaRPr lang="en-US" dirty="0"/>
            </a:p>
          </p:txBody>
        </p:sp>
        <p:sp>
          <p:nvSpPr>
            <p:cNvPr id="543415" name="Freeform 2743"/>
            <p:cNvSpPr>
              <a:spLocks/>
            </p:cNvSpPr>
            <p:nvPr userDrawn="1"/>
          </p:nvSpPr>
          <p:spPr bwMode="auto">
            <a:xfrm>
              <a:off x="2816" y="3851"/>
              <a:ext cx="41" cy="47"/>
            </a:xfrm>
            <a:custGeom>
              <a:avLst/>
              <a:gdLst/>
              <a:ahLst/>
              <a:cxnLst>
                <a:cxn ang="0">
                  <a:pos x="81" y="75"/>
                </a:cxn>
                <a:cxn ang="0">
                  <a:pos x="72" y="86"/>
                </a:cxn>
                <a:cxn ang="0">
                  <a:pos x="60" y="92"/>
                </a:cxn>
                <a:cxn ang="0">
                  <a:pos x="46" y="94"/>
                </a:cxn>
                <a:cxn ang="0">
                  <a:pos x="26" y="91"/>
                </a:cxn>
                <a:cxn ang="0">
                  <a:pos x="12" y="81"/>
                </a:cxn>
                <a:cxn ang="0">
                  <a:pos x="3" y="66"/>
                </a:cxn>
                <a:cxn ang="0">
                  <a:pos x="0" y="48"/>
                </a:cxn>
                <a:cxn ang="0">
                  <a:pos x="3" y="29"/>
                </a:cxn>
                <a:cxn ang="0">
                  <a:pos x="14" y="14"/>
                </a:cxn>
                <a:cxn ang="0">
                  <a:pos x="29" y="3"/>
                </a:cxn>
                <a:cxn ang="0">
                  <a:pos x="48" y="0"/>
                </a:cxn>
                <a:cxn ang="0">
                  <a:pos x="58" y="1"/>
                </a:cxn>
                <a:cxn ang="0">
                  <a:pos x="68" y="4"/>
                </a:cxn>
                <a:cxn ang="0">
                  <a:pos x="72" y="6"/>
                </a:cxn>
                <a:cxn ang="0">
                  <a:pos x="75" y="4"/>
                </a:cxn>
                <a:cxn ang="0">
                  <a:pos x="78" y="1"/>
                </a:cxn>
                <a:cxn ang="0">
                  <a:pos x="80" y="1"/>
                </a:cxn>
                <a:cxn ang="0">
                  <a:pos x="80" y="34"/>
                </a:cxn>
                <a:cxn ang="0">
                  <a:pos x="78" y="34"/>
                </a:cxn>
                <a:cxn ang="0">
                  <a:pos x="72" y="18"/>
                </a:cxn>
                <a:cxn ang="0">
                  <a:pos x="61" y="9"/>
                </a:cxn>
                <a:cxn ang="0">
                  <a:pos x="48" y="4"/>
                </a:cxn>
                <a:cxn ang="0">
                  <a:pos x="37" y="7"/>
                </a:cxn>
                <a:cxn ang="0">
                  <a:pos x="28" y="15"/>
                </a:cxn>
                <a:cxn ang="0">
                  <a:pos x="23" y="28"/>
                </a:cxn>
                <a:cxn ang="0">
                  <a:pos x="21" y="44"/>
                </a:cxn>
                <a:cxn ang="0">
                  <a:pos x="23" y="60"/>
                </a:cxn>
                <a:cxn ang="0">
                  <a:pos x="28" y="71"/>
                </a:cxn>
                <a:cxn ang="0">
                  <a:pos x="34" y="80"/>
                </a:cxn>
                <a:cxn ang="0">
                  <a:pos x="43" y="83"/>
                </a:cxn>
                <a:cxn ang="0">
                  <a:pos x="52" y="84"/>
                </a:cxn>
                <a:cxn ang="0">
                  <a:pos x="68" y="81"/>
                </a:cxn>
                <a:cxn ang="0">
                  <a:pos x="81" y="71"/>
                </a:cxn>
                <a:cxn ang="0">
                  <a:pos x="81" y="75"/>
                </a:cxn>
              </a:cxnLst>
              <a:rect l="0" t="0" r="r" b="b"/>
              <a:pathLst>
                <a:path w="81" h="94">
                  <a:moveTo>
                    <a:pt x="81" y="75"/>
                  </a:moveTo>
                  <a:lnTo>
                    <a:pt x="72" y="86"/>
                  </a:lnTo>
                  <a:lnTo>
                    <a:pt x="60" y="92"/>
                  </a:lnTo>
                  <a:lnTo>
                    <a:pt x="46" y="94"/>
                  </a:lnTo>
                  <a:lnTo>
                    <a:pt x="26" y="91"/>
                  </a:lnTo>
                  <a:lnTo>
                    <a:pt x="12" y="81"/>
                  </a:lnTo>
                  <a:lnTo>
                    <a:pt x="3" y="66"/>
                  </a:lnTo>
                  <a:lnTo>
                    <a:pt x="0" y="48"/>
                  </a:lnTo>
                  <a:lnTo>
                    <a:pt x="3" y="29"/>
                  </a:lnTo>
                  <a:lnTo>
                    <a:pt x="14" y="14"/>
                  </a:lnTo>
                  <a:lnTo>
                    <a:pt x="29" y="3"/>
                  </a:lnTo>
                  <a:lnTo>
                    <a:pt x="48" y="0"/>
                  </a:lnTo>
                  <a:lnTo>
                    <a:pt x="58" y="1"/>
                  </a:lnTo>
                  <a:lnTo>
                    <a:pt x="68" y="4"/>
                  </a:lnTo>
                  <a:lnTo>
                    <a:pt x="72" y="6"/>
                  </a:lnTo>
                  <a:lnTo>
                    <a:pt x="75" y="4"/>
                  </a:lnTo>
                  <a:lnTo>
                    <a:pt x="78" y="1"/>
                  </a:lnTo>
                  <a:lnTo>
                    <a:pt x="80" y="1"/>
                  </a:lnTo>
                  <a:lnTo>
                    <a:pt x="80" y="34"/>
                  </a:lnTo>
                  <a:lnTo>
                    <a:pt x="78" y="34"/>
                  </a:lnTo>
                  <a:lnTo>
                    <a:pt x="72" y="18"/>
                  </a:lnTo>
                  <a:lnTo>
                    <a:pt x="61" y="9"/>
                  </a:lnTo>
                  <a:lnTo>
                    <a:pt x="48" y="4"/>
                  </a:lnTo>
                  <a:lnTo>
                    <a:pt x="37" y="7"/>
                  </a:lnTo>
                  <a:lnTo>
                    <a:pt x="28" y="15"/>
                  </a:lnTo>
                  <a:lnTo>
                    <a:pt x="23" y="28"/>
                  </a:lnTo>
                  <a:lnTo>
                    <a:pt x="21" y="44"/>
                  </a:lnTo>
                  <a:lnTo>
                    <a:pt x="23" y="60"/>
                  </a:lnTo>
                  <a:lnTo>
                    <a:pt x="28" y="71"/>
                  </a:lnTo>
                  <a:lnTo>
                    <a:pt x="34" y="80"/>
                  </a:lnTo>
                  <a:lnTo>
                    <a:pt x="43" y="83"/>
                  </a:lnTo>
                  <a:lnTo>
                    <a:pt x="52" y="84"/>
                  </a:lnTo>
                  <a:lnTo>
                    <a:pt x="68" y="81"/>
                  </a:lnTo>
                  <a:lnTo>
                    <a:pt x="81" y="71"/>
                  </a:lnTo>
                  <a:lnTo>
                    <a:pt x="81" y="75"/>
                  </a:lnTo>
                  <a:close/>
                </a:path>
              </a:pathLst>
            </a:custGeom>
            <a:solidFill>
              <a:srgbClr val="000000"/>
            </a:solidFill>
            <a:ln w="0">
              <a:noFill/>
              <a:prstDash val="solid"/>
              <a:round/>
              <a:headEnd/>
              <a:tailEnd/>
            </a:ln>
          </p:spPr>
          <p:txBody>
            <a:bodyPr/>
            <a:lstStyle/>
            <a:p>
              <a:pPr>
                <a:defRPr/>
              </a:pPr>
              <a:endParaRPr lang="en-US" dirty="0"/>
            </a:p>
          </p:txBody>
        </p:sp>
        <p:sp>
          <p:nvSpPr>
            <p:cNvPr id="543416" name="Freeform 2744"/>
            <p:cNvSpPr>
              <a:spLocks noEditPoints="1"/>
            </p:cNvSpPr>
            <p:nvPr userDrawn="1"/>
          </p:nvSpPr>
          <p:spPr bwMode="auto">
            <a:xfrm>
              <a:off x="2868" y="3851"/>
              <a:ext cx="48" cy="47"/>
            </a:xfrm>
            <a:custGeom>
              <a:avLst/>
              <a:gdLst/>
              <a:ahLst/>
              <a:cxnLst>
                <a:cxn ang="0">
                  <a:pos x="77" y="48"/>
                </a:cxn>
                <a:cxn ang="0">
                  <a:pos x="74" y="66"/>
                </a:cxn>
                <a:cxn ang="0">
                  <a:pos x="68" y="80"/>
                </a:cxn>
                <a:cxn ang="0">
                  <a:pos x="60" y="86"/>
                </a:cxn>
                <a:cxn ang="0">
                  <a:pos x="50" y="89"/>
                </a:cxn>
                <a:cxn ang="0">
                  <a:pos x="37" y="86"/>
                </a:cxn>
                <a:cxn ang="0">
                  <a:pos x="28" y="77"/>
                </a:cxn>
                <a:cxn ang="0">
                  <a:pos x="23" y="63"/>
                </a:cxn>
                <a:cxn ang="0">
                  <a:pos x="22" y="48"/>
                </a:cxn>
                <a:cxn ang="0">
                  <a:pos x="23" y="29"/>
                </a:cxn>
                <a:cxn ang="0">
                  <a:pos x="30" y="15"/>
                </a:cxn>
                <a:cxn ang="0">
                  <a:pos x="37" y="7"/>
                </a:cxn>
                <a:cxn ang="0">
                  <a:pos x="50" y="4"/>
                </a:cxn>
                <a:cxn ang="0">
                  <a:pos x="62" y="7"/>
                </a:cxn>
                <a:cxn ang="0">
                  <a:pos x="71" y="17"/>
                </a:cxn>
                <a:cxn ang="0">
                  <a:pos x="76" y="31"/>
                </a:cxn>
                <a:cxn ang="0">
                  <a:pos x="77" y="48"/>
                </a:cxn>
                <a:cxn ang="0">
                  <a:pos x="99" y="48"/>
                </a:cxn>
                <a:cxn ang="0">
                  <a:pos x="94" y="28"/>
                </a:cxn>
                <a:cxn ang="0">
                  <a:pos x="85" y="14"/>
                </a:cxn>
                <a:cxn ang="0">
                  <a:pos x="70" y="3"/>
                </a:cxn>
                <a:cxn ang="0">
                  <a:pos x="50" y="0"/>
                </a:cxn>
                <a:cxn ang="0">
                  <a:pos x="30" y="3"/>
                </a:cxn>
                <a:cxn ang="0">
                  <a:pos x="14" y="14"/>
                </a:cxn>
                <a:cxn ang="0">
                  <a:pos x="5" y="28"/>
                </a:cxn>
                <a:cxn ang="0">
                  <a:pos x="0" y="48"/>
                </a:cxn>
                <a:cxn ang="0">
                  <a:pos x="5" y="66"/>
                </a:cxn>
                <a:cxn ang="0">
                  <a:pos x="14" y="80"/>
                </a:cxn>
                <a:cxn ang="0">
                  <a:pos x="30" y="91"/>
                </a:cxn>
                <a:cxn ang="0">
                  <a:pos x="50" y="94"/>
                </a:cxn>
                <a:cxn ang="0">
                  <a:pos x="70" y="91"/>
                </a:cxn>
                <a:cxn ang="0">
                  <a:pos x="85" y="80"/>
                </a:cxn>
                <a:cxn ang="0">
                  <a:pos x="94" y="66"/>
                </a:cxn>
                <a:cxn ang="0">
                  <a:pos x="99" y="48"/>
                </a:cxn>
              </a:cxnLst>
              <a:rect l="0" t="0" r="r" b="b"/>
              <a:pathLst>
                <a:path w="99" h="94">
                  <a:moveTo>
                    <a:pt x="77" y="48"/>
                  </a:moveTo>
                  <a:lnTo>
                    <a:pt x="74" y="66"/>
                  </a:lnTo>
                  <a:lnTo>
                    <a:pt x="68" y="80"/>
                  </a:lnTo>
                  <a:lnTo>
                    <a:pt x="60" y="86"/>
                  </a:lnTo>
                  <a:lnTo>
                    <a:pt x="50" y="89"/>
                  </a:lnTo>
                  <a:lnTo>
                    <a:pt x="37" y="86"/>
                  </a:lnTo>
                  <a:lnTo>
                    <a:pt x="28" y="77"/>
                  </a:lnTo>
                  <a:lnTo>
                    <a:pt x="23" y="63"/>
                  </a:lnTo>
                  <a:lnTo>
                    <a:pt x="22" y="48"/>
                  </a:lnTo>
                  <a:lnTo>
                    <a:pt x="23" y="29"/>
                  </a:lnTo>
                  <a:lnTo>
                    <a:pt x="30" y="15"/>
                  </a:lnTo>
                  <a:lnTo>
                    <a:pt x="37" y="7"/>
                  </a:lnTo>
                  <a:lnTo>
                    <a:pt x="50" y="4"/>
                  </a:lnTo>
                  <a:lnTo>
                    <a:pt x="62" y="7"/>
                  </a:lnTo>
                  <a:lnTo>
                    <a:pt x="71" y="17"/>
                  </a:lnTo>
                  <a:lnTo>
                    <a:pt x="76" y="31"/>
                  </a:lnTo>
                  <a:lnTo>
                    <a:pt x="77" y="48"/>
                  </a:lnTo>
                  <a:close/>
                  <a:moveTo>
                    <a:pt x="99" y="48"/>
                  </a:moveTo>
                  <a:lnTo>
                    <a:pt x="94" y="28"/>
                  </a:lnTo>
                  <a:lnTo>
                    <a:pt x="85" y="14"/>
                  </a:lnTo>
                  <a:lnTo>
                    <a:pt x="70" y="3"/>
                  </a:lnTo>
                  <a:lnTo>
                    <a:pt x="50" y="0"/>
                  </a:lnTo>
                  <a:lnTo>
                    <a:pt x="30" y="3"/>
                  </a:lnTo>
                  <a:lnTo>
                    <a:pt x="14" y="14"/>
                  </a:lnTo>
                  <a:lnTo>
                    <a:pt x="5" y="28"/>
                  </a:lnTo>
                  <a:lnTo>
                    <a:pt x="0" y="48"/>
                  </a:lnTo>
                  <a:lnTo>
                    <a:pt x="5" y="66"/>
                  </a:lnTo>
                  <a:lnTo>
                    <a:pt x="14" y="80"/>
                  </a:lnTo>
                  <a:lnTo>
                    <a:pt x="30" y="91"/>
                  </a:lnTo>
                  <a:lnTo>
                    <a:pt x="50" y="94"/>
                  </a:lnTo>
                  <a:lnTo>
                    <a:pt x="70" y="91"/>
                  </a:lnTo>
                  <a:lnTo>
                    <a:pt x="85" y="80"/>
                  </a:lnTo>
                  <a:lnTo>
                    <a:pt x="94" y="66"/>
                  </a:lnTo>
                  <a:lnTo>
                    <a:pt x="99" y="48"/>
                  </a:lnTo>
                  <a:close/>
                </a:path>
              </a:pathLst>
            </a:custGeom>
            <a:solidFill>
              <a:srgbClr val="000000"/>
            </a:solidFill>
            <a:ln w="0">
              <a:noFill/>
              <a:prstDash val="solid"/>
              <a:round/>
              <a:headEnd/>
              <a:tailEnd/>
            </a:ln>
          </p:spPr>
          <p:txBody>
            <a:bodyPr/>
            <a:lstStyle/>
            <a:p>
              <a:pPr>
                <a:defRPr/>
              </a:pPr>
              <a:endParaRPr lang="en-US" dirty="0"/>
            </a:p>
          </p:txBody>
        </p:sp>
        <p:sp>
          <p:nvSpPr>
            <p:cNvPr id="543417" name="Freeform 2745"/>
            <p:cNvSpPr>
              <a:spLocks/>
            </p:cNvSpPr>
            <p:nvPr userDrawn="1"/>
          </p:nvSpPr>
          <p:spPr bwMode="auto">
            <a:xfrm>
              <a:off x="2926" y="3853"/>
              <a:ext cx="38" cy="45"/>
            </a:xfrm>
            <a:custGeom>
              <a:avLst/>
              <a:gdLst/>
              <a:ahLst/>
              <a:cxnLst>
                <a:cxn ang="0">
                  <a:pos x="31" y="74"/>
                </a:cxn>
                <a:cxn ang="0">
                  <a:pos x="31" y="78"/>
                </a:cxn>
                <a:cxn ang="0">
                  <a:pos x="32" y="80"/>
                </a:cxn>
                <a:cxn ang="0">
                  <a:pos x="35" y="81"/>
                </a:cxn>
                <a:cxn ang="0">
                  <a:pos x="40" y="83"/>
                </a:cxn>
                <a:cxn ang="0">
                  <a:pos x="44" y="83"/>
                </a:cxn>
                <a:cxn ang="0">
                  <a:pos x="51" y="83"/>
                </a:cxn>
                <a:cxn ang="0">
                  <a:pos x="54" y="81"/>
                </a:cxn>
                <a:cxn ang="0">
                  <a:pos x="58" y="80"/>
                </a:cxn>
                <a:cxn ang="0">
                  <a:pos x="61" y="77"/>
                </a:cxn>
                <a:cxn ang="0">
                  <a:pos x="64" y="72"/>
                </a:cxn>
                <a:cxn ang="0">
                  <a:pos x="68" y="65"/>
                </a:cxn>
                <a:cxn ang="0">
                  <a:pos x="71" y="65"/>
                </a:cxn>
                <a:cxn ang="0">
                  <a:pos x="68" y="89"/>
                </a:cxn>
                <a:cxn ang="0">
                  <a:pos x="0" y="89"/>
                </a:cxn>
                <a:cxn ang="0">
                  <a:pos x="0" y="86"/>
                </a:cxn>
                <a:cxn ang="0">
                  <a:pos x="4" y="85"/>
                </a:cxn>
                <a:cxn ang="0">
                  <a:pos x="8" y="83"/>
                </a:cxn>
                <a:cxn ang="0">
                  <a:pos x="11" y="80"/>
                </a:cxn>
                <a:cxn ang="0">
                  <a:pos x="11" y="77"/>
                </a:cxn>
                <a:cxn ang="0">
                  <a:pos x="11" y="71"/>
                </a:cxn>
                <a:cxn ang="0">
                  <a:pos x="11" y="14"/>
                </a:cxn>
                <a:cxn ang="0">
                  <a:pos x="11" y="9"/>
                </a:cxn>
                <a:cxn ang="0">
                  <a:pos x="9" y="6"/>
                </a:cxn>
                <a:cxn ang="0">
                  <a:pos x="6" y="3"/>
                </a:cxn>
                <a:cxn ang="0">
                  <a:pos x="0" y="1"/>
                </a:cxn>
                <a:cxn ang="0">
                  <a:pos x="0" y="0"/>
                </a:cxn>
                <a:cxn ang="0">
                  <a:pos x="41" y="0"/>
                </a:cxn>
                <a:cxn ang="0">
                  <a:pos x="41" y="1"/>
                </a:cxn>
                <a:cxn ang="0">
                  <a:pos x="37" y="3"/>
                </a:cxn>
                <a:cxn ang="0">
                  <a:pos x="34" y="4"/>
                </a:cxn>
                <a:cxn ang="0">
                  <a:pos x="32" y="8"/>
                </a:cxn>
                <a:cxn ang="0">
                  <a:pos x="31" y="9"/>
                </a:cxn>
                <a:cxn ang="0">
                  <a:pos x="31" y="14"/>
                </a:cxn>
                <a:cxn ang="0">
                  <a:pos x="31" y="74"/>
                </a:cxn>
              </a:cxnLst>
              <a:rect l="0" t="0" r="r" b="b"/>
              <a:pathLst>
                <a:path w="71" h="89">
                  <a:moveTo>
                    <a:pt x="31" y="74"/>
                  </a:moveTo>
                  <a:lnTo>
                    <a:pt x="31" y="78"/>
                  </a:lnTo>
                  <a:lnTo>
                    <a:pt x="32" y="80"/>
                  </a:lnTo>
                  <a:lnTo>
                    <a:pt x="35" y="81"/>
                  </a:lnTo>
                  <a:lnTo>
                    <a:pt x="40" y="83"/>
                  </a:lnTo>
                  <a:lnTo>
                    <a:pt x="44" y="83"/>
                  </a:lnTo>
                  <a:lnTo>
                    <a:pt x="51" y="83"/>
                  </a:lnTo>
                  <a:lnTo>
                    <a:pt x="54" y="81"/>
                  </a:lnTo>
                  <a:lnTo>
                    <a:pt x="58" y="80"/>
                  </a:lnTo>
                  <a:lnTo>
                    <a:pt x="61" y="77"/>
                  </a:lnTo>
                  <a:lnTo>
                    <a:pt x="64" y="72"/>
                  </a:lnTo>
                  <a:lnTo>
                    <a:pt x="68" y="65"/>
                  </a:lnTo>
                  <a:lnTo>
                    <a:pt x="71" y="65"/>
                  </a:lnTo>
                  <a:lnTo>
                    <a:pt x="68" y="89"/>
                  </a:lnTo>
                  <a:lnTo>
                    <a:pt x="0" y="89"/>
                  </a:lnTo>
                  <a:lnTo>
                    <a:pt x="0" y="86"/>
                  </a:lnTo>
                  <a:lnTo>
                    <a:pt x="4" y="85"/>
                  </a:lnTo>
                  <a:lnTo>
                    <a:pt x="8" y="83"/>
                  </a:lnTo>
                  <a:lnTo>
                    <a:pt x="11" y="80"/>
                  </a:lnTo>
                  <a:lnTo>
                    <a:pt x="11" y="77"/>
                  </a:lnTo>
                  <a:lnTo>
                    <a:pt x="11" y="71"/>
                  </a:lnTo>
                  <a:lnTo>
                    <a:pt x="11" y="14"/>
                  </a:lnTo>
                  <a:lnTo>
                    <a:pt x="11" y="9"/>
                  </a:lnTo>
                  <a:lnTo>
                    <a:pt x="9" y="6"/>
                  </a:lnTo>
                  <a:lnTo>
                    <a:pt x="6" y="3"/>
                  </a:lnTo>
                  <a:lnTo>
                    <a:pt x="0" y="1"/>
                  </a:lnTo>
                  <a:lnTo>
                    <a:pt x="0" y="0"/>
                  </a:lnTo>
                  <a:lnTo>
                    <a:pt x="41" y="0"/>
                  </a:lnTo>
                  <a:lnTo>
                    <a:pt x="41" y="1"/>
                  </a:lnTo>
                  <a:lnTo>
                    <a:pt x="37" y="3"/>
                  </a:lnTo>
                  <a:lnTo>
                    <a:pt x="34" y="4"/>
                  </a:lnTo>
                  <a:lnTo>
                    <a:pt x="32" y="8"/>
                  </a:lnTo>
                  <a:lnTo>
                    <a:pt x="31" y="9"/>
                  </a:lnTo>
                  <a:lnTo>
                    <a:pt x="31" y="14"/>
                  </a:lnTo>
                  <a:lnTo>
                    <a:pt x="31" y="74"/>
                  </a:lnTo>
                  <a:close/>
                </a:path>
              </a:pathLst>
            </a:custGeom>
            <a:solidFill>
              <a:srgbClr val="000000"/>
            </a:solidFill>
            <a:ln w="0">
              <a:noFill/>
              <a:prstDash val="solid"/>
              <a:round/>
              <a:headEnd/>
              <a:tailEnd/>
            </a:ln>
          </p:spPr>
          <p:txBody>
            <a:bodyPr/>
            <a:lstStyle/>
            <a:p>
              <a:pPr>
                <a:defRPr/>
              </a:pPr>
              <a:endParaRPr lang="en-US" dirty="0"/>
            </a:p>
          </p:txBody>
        </p:sp>
        <p:sp>
          <p:nvSpPr>
            <p:cNvPr id="543418" name="Freeform 2746"/>
            <p:cNvSpPr>
              <a:spLocks/>
            </p:cNvSpPr>
            <p:nvPr userDrawn="1"/>
          </p:nvSpPr>
          <p:spPr bwMode="auto">
            <a:xfrm>
              <a:off x="2970" y="3853"/>
              <a:ext cx="43" cy="45"/>
            </a:xfrm>
            <a:custGeom>
              <a:avLst/>
              <a:gdLst/>
              <a:ahLst/>
              <a:cxnLst>
                <a:cxn ang="0">
                  <a:pos x="30" y="74"/>
                </a:cxn>
                <a:cxn ang="0">
                  <a:pos x="30" y="78"/>
                </a:cxn>
                <a:cxn ang="0">
                  <a:pos x="32" y="80"/>
                </a:cxn>
                <a:cxn ang="0">
                  <a:pos x="35" y="81"/>
                </a:cxn>
                <a:cxn ang="0">
                  <a:pos x="38" y="83"/>
                </a:cxn>
                <a:cxn ang="0">
                  <a:pos x="44" y="83"/>
                </a:cxn>
                <a:cxn ang="0">
                  <a:pos x="49" y="83"/>
                </a:cxn>
                <a:cxn ang="0">
                  <a:pos x="53" y="81"/>
                </a:cxn>
                <a:cxn ang="0">
                  <a:pos x="56" y="80"/>
                </a:cxn>
                <a:cxn ang="0">
                  <a:pos x="61" y="77"/>
                </a:cxn>
                <a:cxn ang="0">
                  <a:pos x="64" y="72"/>
                </a:cxn>
                <a:cxn ang="0">
                  <a:pos x="67" y="65"/>
                </a:cxn>
                <a:cxn ang="0">
                  <a:pos x="70" y="65"/>
                </a:cxn>
                <a:cxn ang="0">
                  <a:pos x="67" y="89"/>
                </a:cxn>
                <a:cxn ang="0">
                  <a:pos x="0" y="89"/>
                </a:cxn>
                <a:cxn ang="0">
                  <a:pos x="0" y="86"/>
                </a:cxn>
                <a:cxn ang="0">
                  <a:pos x="4" y="85"/>
                </a:cxn>
                <a:cxn ang="0">
                  <a:pos x="7" y="83"/>
                </a:cxn>
                <a:cxn ang="0">
                  <a:pos x="9" y="80"/>
                </a:cxn>
                <a:cxn ang="0">
                  <a:pos x="10" y="77"/>
                </a:cxn>
                <a:cxn ang="0">
                  <a:pos x="10" y="71"/>
                </a:cxn>
                <a:cxn ang="0">
                  <a:pos x="10" y="14"/>
                </a:cxn>
                <a:cxn ang="0">
                  <a:pos x="10" y="9"/>
                </a:cxn>
                <a:cxn ang="0">
                  <a:pos x="9" y="6"/>
                </a:cxn>
                <a:cxn ang="0">
                  <a:pos x="4" y="3"/>
                </a:cxn>
                <a:cxn ang="0">
                  <a:pos x="0" y="1"/>
                </a:cxn>
                <a:cxn ang="0">
                  <a:pos x="0" y="0"/>
                </a:cxn>
                <a:cxn ang="0">
                  <a:pos x="41" y="0"/>
                </a:cxn>
                <a:cxn ang="0">
                  <a:pos x="41" y="1"/>
                </a:cxn>
                <a:cxn ang="0">
                  <a:pos x="36" y="3"/>
                </a:cxn>
                <a:cxn ang="0">
                  <a:pos x="33" y="4"/>
                </a:cxn>
                <a:cxn ang="0">
                  <a:pos x="32" y="8"/>
                </a:cxn>
                <a:cxn ang="0">
                  <a:pos x="30" y="9"/>
                </a:cxn>
                <a:cxn ang="0">
                  <a:pos x="30" y="14"/>
                </a:cxn>
                <a:cxn ang="0">
                  <a:pos x="30" y="74"/>
                </a:cxn>
              </a:cxnLst>
              <a:rect l="0" t="0" r="r" b="b"/>
              <a:pathLst>
                <a:path w="70" h="89">
                  <a:moveTo>
                    <a:pt x="30" y="74"/>
                  </a:moveTo>
                  <a:lnTo>
                    <a:pt x="30" y="78"/>
                  </a:lnTo>
                  <a:lnTo>
                    <a:pt x="32" y="80"/>
                  </a:lnTo>
                  <a:lnTo>
                    <a:pt x="35" y="81"/>
                  </a:lnTo>
                  <a:lnTo>
                    <a:pt x="38" y="83"/>
                  </a:lnTo>
                  <a:lnTo>
                    <a:pt x="44" y="83"/>
                  </a:lnTo>
                  <a:lnTo>
                    <a:pt x="49" y="83"/>
                  </a:lnTo>
                  <a:lnTo>
                    <a:pt x="53" y="81"/>
                  </a:lnTo>
                  <a:lnTo>
                    <a:pt x="56" y="80"/>
                  </a:lnTo>
                  <a:lnTo>
                    <a:pt x="61" y="77"/>
                  </a:lnTo>
                  <a:lnTo>
                    <a:pt x="64" y="72"/>
                  </a:lnTo>
                  <a:lnTo>
                    <a:pt x="67" y="65"/>
                  </a:lnTo>
                  <a:lnTo>
                    <a:pt x="70" y="65"/>
                  </a:lnTo>
                  <a:lnTo>
                    <a:pt x="67" y="89"/>
                  </a:lnTo>
                  <a:lnTo>
                    <a:pt x="0" y="89"/>
                  </a:lnTo>
                  <a:lnTo>
                    <a:pt x="0" y="86"/>
                  </a:lnTo>
                  <a:lnTo>
                    <a:pt x="4" y="85"/>
                  </a:lnTo>
                  <a:lnTo>
                    <a:pt x="7" y="83"/>
                  </a:lnTo>
                  <a:lnTo>
                    <a:pt x="9" y="80"/>
                  </a:lnTo>
                  <a:lnTo>
                    <a:pt x="10" y="77"/>
                  </a:lnTo>
                  <a:lnTo>
                    <a:pt x="10" y="71"/>
                  </a:lnTo>
                  <a:lnTo>
                    <a:pt x="10" y="14"/>
                  </a:lnTo>
                  <a:lnTo>
                    <a:pt x="10" y="9"/>
                  </a:lnTo>
                  <a:lnTo>
                    <a:pt x="9" y="6"/>
                  </a:lnTo>
                  <a:lnTo>
                    <a:pt x="4" y="3"/>
                  </a:lnTo>
                  <a:lnTo>
                    <a:pt x="0" y="1"/>
                  </a:lnTo>
                  <a:lnTo>
                    <a:pt x="0" y="0"/>
                  </a:lnTo>
                  <a:lnTo>
                    <a:pt x="41" y="0"/>
                  </a:lnTo>
                  <a:lnTo>
                    <a:pt x="41" y="1"/>
                  </a:lnTo>
                  <a:lnTo>
                    <a:pt x="36" y="3"/>
                  </a:lnTo>
                  <a:lnTo>
                    <a:pt x="33" y="4"/>
                  </a:lnTo>
                  <a:lnTo>
                    <a:pt x="32" y="8"/>
                  </a:lnTo>
                  <a:lnTo>
                    <a:pt x="30" y="9"/>
                  </a:lnTo>
                  <a:lnTo>
                    <a:pt x="30" y="14"/>
                  </a:lnTo>
                  <a:lnTo>
                    <a:pt x="30" y="74"/>
                  </a:lnTo>
                  <a:close/>
                </a:path>
              </a:pathLst>
            </a:custGeom>
            <a:solidFill>
              <a:srgbClr val="000000"/>
            </a:solidFill>
            <a:ln w="0">
              <a:noFill/>
              <a:prstDash val="solid"/>
              <a:round/>
              <a:headEnd/>
              <a:tailEnd/>
            </a:ln>
          </p:spPr>
          <p:txBody>
            <a:bodyPr/>
            <a:lstStyle/>
            <a:p>
              <a:pPr>
                <a:defRPr/>
              </a:pPr>
              <a:endParaRPr lang="en-US" dirty="0"/>
            </a:p>
          </p:txBody>
        </p:sp>
        <p:sp>
          <p:nvSpPr>
            <p:cNvPr id="543419" name="Freeform 2747"/>
            <p:cNvSpPr>
              <a:spLocks/>
            </p:cNvSpPr>
            <p:nvPr userDrawn="1"/>
          </p:nvSpPr>
          <p:spPr bwMode="auto">
            <a:xfrm>
              <a:off x="3013" y="3853"/>
              <a:ext cx="35" cy="45"/>
            </a:xfrm>
            <a:custGeom>
              <a:avLst/>
              <a:gdLst/>
              <a:ahLst/>
              <a:cxnLst>
                <a:cxn ang="0">
                  <a:pos x="61" y="58"/>
                </a:cxn>
                <a:cxn ang="0">
                  <a:pos x="58" y="58"/>
                </a:cxn>
                <a:cxn ang="0">
                  <a:pos x="58" y="52"/>
                </a:cxn>
                <a:cxn ang="0">
                  <a:pos x="55" y="49"/>
                </a:cxn>
                <a:cxn ang="0">
                  <a:pos x="52" y="48"/>
                </a:cxn>
                <a:cxn ang="0">
                  <a:pos x="46" y="46"/>
                </a:cxn>
                <a:cxn ang="0">
                  <a:pos x="30" y="46"/>
                </a:cxn>
                <a:cxn ang="0">
                  <a:pos x="30" y="72"/>
                </a:cxn>
                <a:cxn ang="0">
                  <a:pos x="30" y="77"/>
                </a:cxn>
                <a:cxn ang="0">
                  <a:pos x="32" y="80"/>
                </a:cxn>
                <a:cxn ang="0">
                  <a:pos x="35" y="81"/>
                </a:cxn>
                <a:cxn ang="0">
                  <a:pos x="38" y="83"/>
                </a:cxn>
                <a:cxn ang="0">
                  <a:pos x="43" y="83"/>
                </a:cxn>
                <a:cxn ang="0">
                  <a:pos x="47" y="83"/>
                </a:cxn>
                <a:cxn ang="0">
                  <a:pos x="54" y="83"/>
                </a:cxn>
                <a:cxn ang="0">
                  <a:pos x="57" y="81"/>
                </a:cxn>
                <a:cxn ang="0">
                  <a:pos x="61" y="78"/>
                </a:cxn>
                <a:cxn ang="0">
                  <a:pos x="63" y="75"/>
                </a:cxn>
                <a:cxn ang="0">
                  <a:pos x="66" y="71"/>
                </a:cxn>
                <a:cxn ang="0">
                  <a:pos x="67" y="66"/>
                </a:cxn>
                <a:cxn ang="0">
                  <a:pos x="69" y="66"/>
                </a:cxn>
                <a:cxn ang="0">
                  <a:pos x="67" y="89"/>
                </a:cxn>
                <a:cxn ang="0">
                  <a:pos x="0" y="89"/>
                </a:cxn>
                <a:cxn ang="0">
                  <a:pos x="0" y="86"/>
                </a:cxn>
                <a:cxn ang="0">
                  <a:pos x="4" y="85"/>
                </a:cxn>
                <a:cxn ang="0">
                  <a:pos x="7" y="83"/>
                </a:cxn>
                <a:cxn ang="0">
                  <a:pos x="10" y="80"/>
                </a:cxn>
                <a:cxn ang="0">
                  <a:pos x="10" y="77"/>
                </a:cxn>
                <a:cxn ang="0">
                  <a:pos x="10" y="72"/>
                </a:cxn>
                <a:cxn ang="0">
                  <a:pos x="10" y="14"/>
                </a:cxn>
                <a:cxn ang="0">
                  <a:pos x="10" y="11"/>
                </a:cxn>
                <a:cxn ang="0">
                  <a:pos x="10" y="8"/>
                </a:cxn>
                <a:cxn ang="0">
                  <a:pos x="7" y="4"/>
                </a:cxn>
                <a:cxn ang="0">
                  <a:pos x="4" y="3"/>
                </a:cxn>
                <a:cxn ang="0">
                  <a:pos x="0" y="1"/>
                </a:cxn>
                <a:cxn ang="0">
                  <a:pos x="0" y="0"/>
                </a:cxn>
                <a:cxn ang="0">
                  <a:pos x="67" y="0"/>
                </a:cxn>
                <a:cxn ang="0">
                  <a:pos x="67" y="18"/>
                </a:cxn>
                <a:cxn ang="0">
                  <a:pos x="64" y="18"/>
                </a:cxn>
                <a:cxn ang="0">
                  <a:pos x="63" y="14"/>
                </a:cxn>
                <a:cxn ang="0">
                  <a:pos x="60" y="9"/>
                </a:cxn>
                <a:cxn ang="0">
                  <a:pos x="57" y="6"/>
                </a:cxn>
                <a:cxn ang="0">
                  <a:pos x="54" y="4"/>
                </a:cxn>
                <a:cxn ang="0">
                  <a:pos x="47" y="4"/>
                </a:cxn>
                <a:cxn ang="0">
                  <a:pos x="30" y="4"/>
                </a:cxn>
                <a:cxn ang="0">
                  <a:pos x="30" y="41"/>
                </a:cxn>
                <a:cxn ang="0">
                  <a:pos x="46" y="41"/>
                </a:cxn>
                <a:cxn ang="0">
                  <a:pos x="50" y="40"/>
                </a:cxn>
                <a:cxn ang="0">
                  <a:pos x="55" y="38"/>
                </a:cxn>
                <a:cxn ang="0">
                  <a:pos x="57" y="35"/>
                </a:cxn>
                <a:cxn ang="0">
                  <a:pos x="58" y="31"/>
                </a:cxn>
                <a:cxn ang="0">
                  <a:pos x="61" y="31"/>
                </a:cxn>
                <a:cxn ang="0">
                  <a:pos x="61" y="58"/>
                </a:cxn>
              </a:cxnLst>
              <a:rect l="0" t="0" r="r" b="b"/>
              <a:pathLst>
                <a:path w="69" h="89">
                  <a:moveTo>
                    <a:pt x="61" y="58"/>
                  </a:moveTo>
                  <a:lnTo>
                    <a:pt x="58" y="58"/>
                  </a:lnTo>
                  <a:lnTo>
                    <a:pt x="58" y="52"/>
                  </a:lnTo>
                  <a:lnTo>
                    <a:pt x="55" y="49"/>
                  </a:lnTo>
                  <a:lnTo>
                    <a:pt x="52" y="48"/>
                  </a:lnTo>
                  <a:lnTo>
                    <a:pt x="46" y="46"/>
                  </a:lnTo>
                  <a:lnTo>
                    <a:pt x="30" y="46"/>
                  </a:lnTo>
                  <a:lnTo>
                    <a:pt x="30" y="72"/>
                  </a:lnTo>
                  <a:lnTo>
                    <a:pt x="30" y="77"/>
                  </a:lnTo>
                  <a:lnTo>
                    <a:pt x="32" y="80"/>
                  </a:lnTo>
                  <a:lnTo>
                    <a:pt x="35" y="81"/>
                  </a:lnTo>
                  <a:lnTo>
                    <a:pt x="38" y="83"/>
                  </a:lnTo>
                  <a:lnTo>
                    <a:pt x="43" y="83"/>
                  </a:lnTo>
                  <a:lnTo>
                    <a:pt x="47" y="83"/>
                  </a:lnTo>
                  <a:lnTo>
                    <a:pt x="54" y="83"/>
                  </a:lnTo>
                  <a:lnTo>
                    <a:pt x="57" y="81"/>
                  </a:lnTo>
                  <a:lnTo>
                    <a:pt x="61" y="78"/>
                  </a:lnTo>
                  <a:lnTo>
                    <a:pt x="63" y="75"/>
                  </a:lnTo>
                  <a:lnTo>
                    <a:pt x="66" y="71"/>
                  </a:lnTo>
                  <a:lnTo>
                    <a:pt x="67" y="66"/>
                  </a:lnTo>
                  <a:lnTo>
                    <a:pt x="69" y="66"/>
                  </a:lnTo>
                  <a:lnTo>
                    <a:pt x="67" y="89"/>
                  </a:lnTo>
                  <a:lnTo>
                    <a:pt x="0" y="89"/>
                  </a:lnTo>
                  <a:lnTo>
                    <a:pt x="0" y="86"/>
                  </a:lnTo>
                  <a:lnTo>
                    <a:pt x="4" y="85"/>
                  </a:lnTo>
                  <a:lnTo>
                    <a:pt x="7" y="83"/>
                  </a:lnTo>
                  <a:lnTo>
                    <a:pt x="10" y="80"/>
                  </a:lnTo>
                  <a:lnTo>
                    <a:pt x="10" y="77"/>
                  </a:lnTo>
                  <a:lnTo>
                    <a:pt x="10" y="72"/>
                  </a:lnTo>
                  <a:lnTo>
                    <a:pt x="10" y="14"/>
                  </a:lnTo>
                  <a:lnTo>
                    <a:pt x="10" y="11"/>
                  </a:lnTo>
                  <a:lnTo>
                    <a:pt x="10" y="8"/>
                  </a:lnTo>
                  <a:lnTo>
                    <a:pt x="7" y="4"/>
                  </a:lnTo>
                  <a:lnTo>
                    <a:pt x="4" y="3"/>
                  </a:lnTo>
                  <a:lnTo>
                    <a:pt x="0" y="1"/>
                  </a:lnTo>
                  <a:lnTo>
                    <a:pt x="0" y="0"/>
                  </a:lnTo>
                  <a:lnTo>
                    <a:pt x="67" y="0"/>
                  </a:lnTo>
                  <a:lnTo>
                    <a:pt x="67" y="18"/>
                  </a:lnTo>
                  <a:lnTo>
                    <a:pt x="64" y="18"/>
                  </a:lnTo>
                  <a:lnTo>
                    <a:pt x="63" y="14"/>
                  </a:lnTo>
                  <a:lnTo>
                    <a:pt x="60" y="9"/>
                  </a:lnTo>
                  <a:lnTo>
                    <a:pt x="57" y="6"/>
                  </a:lnTo>
                  <a:lnTo>
                    <a:pt x="54" y="4"/>
                  </a:lnTo>
                  <a:lnTo>
                    <a:pt x="47" y="4"/>
                  </a:lnTo>
                  <a:lnTo>
                    <a:pt x="30" y="4"/>
                  </a:lnTo>
                  <a:lnTo>
                    <a:pt x="30" y="41"/>
                  </a:lnTo>
                  <a:lnTo>
                    <a:pt x="46" y="41"/>
                  </a:lnTo>
                  <a:lnTo>
                    <a:pt x="50" y="40"/>
                  </a:lnTo>
                  <a:lnTo>
                    <a:pt x="55" y="38"/>
                  </a:lnTo>
                  <a:lnTo>
                    <a:pt x="57" y="35"/>
                  </a:lnTo>
                  <a:lnTo>
                    <a:pt x="58" y="31"/>
                  </a:lnTo>
                  <a:lnTo>
                    <a:pt x="61" y="31"/>
                  </a:lnTo>
                  <a:lnTo>
                    <a:pt x="61" y="58"/>
                  </a:lnTo>
                  <a:close/>
                </a:path>
              </a:pathLst>
            </a:custGeom>
            <a:solidFill>
              <a:srgbClr val="000000"/>
            </a:solidFill>
            <a:ln w="0">
              <a:noFill/>
              <a:prstDash val="solid"/>
              <a:round/>
              <a:headEnd/>
              <a:tailEnd/>
            </a:ln>
          </p:spPr>
          <p:txBody>
            <a:bodyPr/>
            <a:lstStyle/>
            <a:p>
              <a:pPr>
                <a:defRPr/>
              </a:pPr>
              <a:endParaRPr lang="en-US" dirty="0"/>
            </a:p>
          </p:txBody>
        </p:sp>
        <p:sp>
          <p:nvSpPr>
            <p:cNvPr id="543420" name="Freeform 2748"/>
            <p:cNvSpPr>
              <a:spLocks/>
            </p:cNvSpPr>
            <p:nvPr userDrawn="1"/>
          </p:nvSpPr>
          <p:spPr bwMode="auto">
            <a:xfrm>
              <a:off x="3058" y="3851"/>
              <a:ext cx="45" cy="47"/>
            </a:xfrm>
            <a:custGeom>
              <a:avLst/>
              <a:gdLst/>
              <a:ahLst/>
              <a:cxnLst>
                <a:cxn ang="0">
                  <a:pos x="83" y="88"/>
                </a:cxn>
                <a:cxn ang="0">
                  <a:pos x="68" y="92"/>
                </a:cxn>
                <a:cxn ang="0">
                  <a:pos x="48" y="94"/>
                </a:cxn>
                <a:cxn ang="0">
                  <a:pos x="31" y="91"/>
                </a:cxn>
                <a:cxn ang="0">
                  <a:pos x="17" y="84"/>
                </a:cxn>
                <a:cxn ang="0">
                  <a:pos x="8" y="74"/>
                </a:cxn>
                <a:cxn ang="0">
                  <a:pos x="1" y="61"/>
                </a:cxn>
                <a:cxn ang="0">
                  <a:pos x="0" y="48"/>
                </a:cxn>
                <a:cxn ang="0">
                  <a:pos x="3" y="29"/>
                </a:cxn>
                <a:cxn ang="0">
                  <a:pos x="14" y="14"/>
                </a:cxn>
                <a:cxn ang="0">
                  <a:pos x="29" y="3"/>
                </a:cxn>
                <a:cxn ang="0">
                  <a:pos x="48" y="0"/>
                </a:cxn>
                <a:cxn ang="0">
                  <a:pos x="60" y="1"/>
                </a:cxn>
                <a:cxn ang="0">
                  <a:pos x="68" y="4"/>
                </a:cxn>
                <a:cxn ang="0">
                  <a:pos x="74" y="6"/>
                </a:cxn>
                <a:cxn ang="0">
                  <a:pos x="75" y="4"/>
                </a:cxn>
                <a:cxn ang="0">
                  <a:pos x="77" y="4"/>
                </a:cxn>
                <a:cxn ang="0">
                  <a:pos x="80" y="3"/>
                </a:cxn>
                <a:cxn ang="0">
                  <a:pos x="83" y="3"/>
                </a:cxn>
                <a:cxn ang="0">
                  <a:pos x="83" y="28"/>
                </a:cxn>
                <a:cxn ang="0">
                  <a:pos x="80" y="28"/>
                </a:cxn>
                <a:cxn ang="0">
                  <a:pos x="72" y="15"/>
                </a:cxn>
                <a:cxn ang="0">
                  <a:pos x="61" y="7"/>
                </a:cxn>
                <a:cxn ang="0">
                  <a:pos x="49" y="4"/>
                </a:cxn>
                <a:cxn ang="0">
                  <a:pos x="37" y="7"/>
                </a:cxn>
                <a:cxn ang="0">
                  <a:pos x="28" y="17"/>
                </a:cxn>
                <a:cxn ang="0">
                  <a:pos x="23" y="31"/>
                </a:cxn>
                <a:cxn ang="0">
                  <a:pos x="20" y="49"/>
                </a:cxn>
                <a:cxn ang="0">
                  <a:pos x="23" y="68"/>
                </a:cxn>
                <a:cxn ang="0">
                  <a:pos x="29" y="80"/>
                </a:cxn>
                <a:cxn ang="0">
                  <a:pos x="38" y="86"/>
                </a:cxn>
                <a:cxn ang="0">
                  <a:pos x="49" y="89"/>
                </a:cxn>
                <a:cxn ang="0">
                  <a:pos x="54" y="89"/>
                </a:cxn>
                <a:cxn ang="0">
                  <a:pos x="57" y="88"/>
                </a:cxn>
                <a:cxn ang="0">
                  <a:pos x="60" y="86"/>
                </a:cxn>
                <a:cxn ang="0">
                  <a:pos x="61" y="83"/>
                </a:cxn>
                <a:cxn ang="0">
                  <a:pos x="63" y="80"/>
                </a:cxn>
                <a:cxn ang="0">
                  <a:pos x="63" y="66"/>
                </a:cxn>
                <a:cxn ang="0">
                  <a:pos x="63" y="61"/>
                </a:cxn>
                <a:cxn ang="0">
                  <a:pos x="61" y="58"/>
                </a:cxn>
                <a:cxn ang="0">
                  <a:pos x="58" y="57"/>
                </a:cxn>
                <a:cxn ang="0">
                  <a:pos x="54" y="55"/>
                </a:cxn>
                <a:cxn ang="0">
                  <a:pos x="54" y="52"/>
                </a:cxn>
                <a:cxn ang="0">
                  <a:pos x="91" y="52"/>
                </a:cxn>
                <a:cxn ang="0">
                  <a:pos x="91" y="55"/>
                </a:cxn>
                <a:cxn ang="0">
                  <a:pos x="88" y="57"/>
                </a:cxn>
                <a:cxn ang="0">
                  <a:pos x="85" y="60"/>
                </a:cxn>
                <a:cxn ang="0">
                  <a:pos x="83" y="63"/>
                </a:cxn>
                <a:cxn ang="0">
                  <a:pos x="83" y="69"/>
                </a:cxn>
                <a:cxn ang="0">
                  <a:pos x="83" y="88"/>
                </a:cxn>
              </a:cxnLst>
              <a:rect l="0" t="0" r="r" b="b"/>
              <a:pathLst>
                <a:path w="91" h="94">
                  <a:moveTo>
                    <a:pt x="83" y="88"/>
                  </a:moveTo>
                  <a:lnTo>
                    <a:pt x="68" y="92"/>
                  </a:lnTo>
                  <a:lnTo>
                    <a:pt x="48" y="94"/>
                  </a:lnTo>
                  <a:lnTo>
                    <a:pt x="31" y="91"/>
                  </a:lnTo>
                  <a:lnTo>
                    <a:pt x="17" y="84"/>
                  </a:lnTo>
                  <a:lnTo>
                    <a:pt x="8" y="74"/>
                  </a:lnTo>
                  <a:lnTo>
                    <a:pt x="1" y="61"/>
                  </a:lnTo>
                  <a:lnTo>
                    <a:pt x="0" y="48"/>
                  </a:lnTo>
                  <a:lnTo>
                    <a:pt x="3" y="29"/>
                  </a:lnTo>
                  <a:lnTo>
                    <a:pt x="14" y="14"/>
                  </a:lnTo>
                  <a:lnTo>
                    <a:pt x="29" y="3"/>
                  </a:lnTo>
                  <a:lnTo>
                    <a:pt x="48" y="0"/>
                  </a:lnTo>
                  <a:lnTo>
                    <a:pt x="60" y="1"/>
                  </a:lnTo>
                  <a:lnTo>
                    <a:pt x="68" y="4"/>
                  </a:lnTo>
                  <a:lnTo>
                    <a:pt x="74" y="6"/>
                  </a:lnTo>
                  <a:lnTo>
                    <a:pt x="75" y="4"/>
                  </a:lnTo>
                  <a:lnTo>
                    <a:pt x="77" y="4"/>
                  </a:lnTo>
                  <a:lnTo>
                    <a:pt x="80" y="3"/>
                  </a:lnTo>
                  <a:lnTo>
                    <a:pt x="83" y="3"/>
                  </a:lnTo>
                  <a:lnTo>
                    <a:pt x="83" y="28"/>
                  </a:lnTo>
                  <a:lnTo>
                    <a:pt x="80" y="28"/>
                  </a:lnTo>
                  <a:lnTo>
                    <a:pt x="72" y="15"/>
                  </a:lnTo>
                  <a:lnTo>
                    <a:pt x="61" y="7"/>
                  </a:lnTo>
                  <a:lnTo>
                    <a:pt x="49" y="4"/>
                  </a:lnTo>
                  <a:lnTo>
                    <a:pt x="37" y="7"/>
                  </a:lnTo>
                  <a:lnTo>
                    <a:pt x="28" y="17"/>
                  </a:lnTo>
                  <a:lnTo>
                    <a:pt x="23" y="31"/>
                  </a:lnTo>
                  <a:lnTo>
                    <a:pt x="20" y="49"/>
                  </a:lnTo>
                  <a:lnTo>
                    <a:pt x="23" y="68"/>
                  </a:lnTo>
                  <a:lnTo>
                    <a:pt x="29" y="80"/>
                  </a:lnTo>
                  <a:lnTo>
                    <a:pt x="38" y="86"/>
                  </a:lnTo>
                  <a:lnTo>
                    <a:pt x="49" y="89"/>
                  </a:lnTo>
                  <a:lnTo>
                    <a:pt x="54" y="89"/>
                  </a:lnTo>
                  <a:lnTo>
                    <a:pt x="57" y="88"/>
                  </a:lnTo>
                  <a:lnTo>
                    <a:pt x="60" y="86"/>
                  </a:lnTo>
                  <a:lnTo>
                    <a:pt x="61" y="83"/>
                  </a:lnTo>
                  <a:lnTo>
                    <a:pt x="63" y="80"/>
                  </a:lnTo>
                  <a:lnTo>
                    <a:pt x="63" y="66"/>
                  </a:lnTo>
                  <a:lnTo>
                    <a:pt x="63" y="61"/>
                  </a:lnTo>
                  <a:lnTo>
                    <a:pt x="61" y="58"/>
                  </a:lnTo>
                  <a:lnTo>
                    <a:pt x="58" y="57"/>
                  </a:lnTo>
                  <a:lnTo>
                    <a:pt x="54" y="55"/>
                  </a:lnTo>
                  <a:lnTo>
                    <a:pt x="54" y="52"/>
                  </a:lnTo>
                  <a:lnTo>
                    <a:pt x="91" y="52"/>
                  </a:lnTo>
                  <a:lnTo>
                    <a:pt x="91" y="55"/>
                  </a:lnTo>
                  <a:lnTo>
                    <a:pt x="88" y="57"/>
                  </a:lnTo>
                  <a:lnTo>
                    <a:pt x="85" y="60"/>
                  </a:lnTo>
                  <a:lnTo>
                    <a:pt x="83" y="63"/>
                  </a:lnTo>
                  <a:lnTo>
                    <a:pt x="83" y="69"/>
                  </a:lnTo>
                  <a:lnTo>
                    <a:pt x="83" y="88"/>
                  </a:lnTo>
                  <a:close/>
                </a:path>
              </a:pathLst>
            </a:custGeom>
            <a:solidFill>
              <a:srgbClr val="000000"/>
            </a:solidFill>
            <a:ln w="0">
              <a:noFill/>
              <a:prstDash val="solid"/>
              <a:round/>
              <a:headEnd/>
              <a:tailEnd/>
            </a:ln>
          </p:spPr>
          <p:txBody>
            <a:bodyPr/>
            <a:lstStyle/>
            <a:p>
              <a:pPr>
                <a:defRPr/>
              </a:pPr>
              <a:endParaRPr lang="en-US" dirty="0"/>
            </a:p>
          </p:txBody>
        </p:sp>
        <p:sp>
          <p:nvSpPr>
            <p:cNvPr id="543421" name="Freeform 2749"/>
            <p:cNvSpPr>
              <a:spLocks/>
            </p:cNvSpPr>
            <p:nvPr userDrawn="1"/>
          </p:nvSpPr>
          <p:spPr bwMode="auto">
            <a:xfrm>
              <a:off x="3113" y="3853"/>
              <a:ext cx="34" cy="45"/>
            </a:xfrm>
            <a:custGeom>
              <a:avLst/>
              <a:gdLst/>
              <a:ahLst/>
              <a:cxnLst>
                <a:cxn ang="0">
                  <a:pos x="62" y="58"/>
                </a:cxn>
                <a:cxn ang="0">
                  <a:pos x="59" y="58"/>
                </a:cxn>
                <a:cxn ang="0">
                  <a:pos x="57" y="52"/>
                </a:cxn>
                <a:cxn ang="0">
                  <a:pos x="56" y="49"/>
                </a:cxn>
                <a:cxn ang="0">
                  <a:pos x="51" y="48"/>
                </a:cxn>
                <a:cxn ang="0">
                  <a:pos x="46" y="46"/>
                </a:cxn>
                <a:cxn ang="0">
                  <a:pos x="31" y="46"/>
                </a:cxn>
                <a:cxn ang="0">
                  <a:pos x="31" y="72"/>
                </a:cxn>
                <a:cxn ang="0">
                  <a:pos x="31" y="77"/>
                </a:cxn>
                <a:cxn ang="0">
                  <a:pos x="32" y="80"/>
                </a:cxn>
                <a:cxn ang="0">
                  <a:pos x="36" y="81"/>
                </a:cxn>
                <a:cxn ang="0">
                  <a:pos x="39" y="83"/>
                </a:cxn>
                <a:cxn ang="0">
                  <a:pos x="43" y="83"/>
                </a:cxn>
                <a:cxn ang="0">
                  <a:pos x="48" y="83"/>
                </a:cxn>
                <a:cxn ang="0">
                  <a:pos x="52" y="83"/>
                </a:cxn>
                <a:cxn ang="0">
                  <a:pos x="57" y="81"/>
                </a:cxn>
                <a:cxn ang="0">
                  <a:pos x="60" y="78"/>
                </a:cxn>
                <a:cxn ang="0">
                  <a:pos x="63" y="75"/>
                </a:cxn>
                <a:cxn ang="0">
                  <a:pos x="65" y="71"/>
                </a:cxn>
                <a:cxn ang="0">
                  <a:pos x="66" y="66"/>
                </a:cxn>
                <a:cxn ang="0">
                  <a:pos x="69" y="66"/>
                </a:cxn>
                <a:cxn ang="0">
                  <a:pos x="68" y="89"/>
                </a:cxn>
                <a:cxn ang="0">
                  <a:pos x="0" y="89"/>
                </a:cxn>
                <a:cxn ang="0">
                  <a:pos x="0" y="86"/>
                </a:cxn>
                <a:cxn ang="0">
                  <a:pos x="5" y="85"/>
                </a:cxn>
                <a:cxn ang="0">
                  <a:pos x="8" y="83"/>
                </a:cxn>
                <a:cxn ang="0">
                  <a:pos x="9" y="80"/>
                </a:cxn>
                <a:cxn ang="0">
                  <a:pos x="11" y="77"/>
                </a:cxn>
                <a:cxn ang="0">
                  <a:pos x="11" y="72"/>
                </a:cxn>
                <a:cxn ang="0">
                  <a:pos x="11" y="14"/>
                </a:cxn>
                <a:cxn ang="0">
                  <a:pos x="11" y="11"/>
                </a:cxn>
                <a:cxn ang="0">
                  <a:pos x="9" y="8"/>
                </a:cxn>
                <a:cxn ang="0">
                  <a:pos x="8" y="4"/>
                </a:cxn>
                <a:cxn ang="0">
                  <a:pos x="5" y="3"/>
                </a:cxn>
                <a:cxn ang="0">
                  <a:pos x="0" y="1"/>
                </a:cxn>
                <a:cxn ang="0">
                  <a:pos x="0" y="0"/>
                </a:cxn>
                <a:cxn ang="0">
                  <a:pos x="66" y="0"/>
                </a:cxn>
                <a:cxn ang="0">
                  <a:pos x="66" y="18"/>
                </a:cxn>
                <a:cxn ang="0">
                  <a:pos x="65" y="18"/>
                </a:cxn>
                <a:cxn ang="0">
                  <a:pos x="62" y="14"/>
                </a:cxn>
                <a:cxn ang="0">
                  <a:pos x="60" y="9"/>
                </a:cxn>
                <a:cxn ang="0">
                  <a:pos x="57" y="6"/>
                </a:cxn>
                <a:cxn ang="0">
                  <a:pos x="54" y="4"/>
                </a:cxn>
                <a:cxn ang="0">
                  <a:pos x="48" y="4"/>
                </a:cxn>
                <a:cxn ang="0">
                  <a:pos x="31" y="4"/>
                </a:cxn>
                <a:cxn ang="0">
                  <a:pos x="31" y="41"/>
                </a:cxn>
                <a:cxn ang="0">
                  <a:pos x="46" y="41"/>
                </a:cxn>
                <a:cxn ang="0">
                  <a:pos x="51" y="40"/>
                </a:cxn>
                <a:cxn ang="0">
                  <a:pos x="54" y="38"/>
                </a:cxn>
                <a:cxn ang="0">
                  <a:pos x="57" y="35"/>
                </a:cxn>
                <a:cxn ang="0">
                  <a:pos x="59" y="31"/>
                </a:cxn>
                <a:cxn ang="0">
                  <a:pos x="62" y="31"/>
                </a:cxn>
                <a:cxn ang="0">
                  <a:pos x="62" y="58"/>
                </a:cxn>
              </a:cxnLst>
              <a:rect l="0" t="0" r="r" b="b"/>
              <a:pathLst>
                <a:path w="69" h="89">
                  <a:moveTo>
                    <a:pt x="62" y="58"/>
                  </a:moveTo>
                  <a:lnTo>
                    <a:pt x="59" y="58"/>
                  </a:lnTo>
                  <a:lnTo>
                    <a:pt x="57" y="52"/>
                  </a:lnTo>
                  <a:lnTo>
                    <a:pt x="56" y="49"/>
                  </a:lnTo>
                  <a:lnTo>
                    <a:pt x="51" y="48"/>
                  </a:lnTo>
                  <a:lnTo>
                    <a:pt x="46" y="46"/>
                  </a:lnTo>
                  <a:lnTo>
                    <a:pt x="31" y="46"/>
                  </a:lnTo>
                  <a:lnTo>
                    <a:pt x="31" y="72"/>
                  </a:lnTo>
                  <a:lnTo>
                    <a:pt x="31" y="77"/>
                  </a:lnTo>
                  <a:lnTo>
                    <a:pt x="32" y="80"/>
                  </a:lnTo>
                  <a:lnTo>
                    <a:pt x="36" y="81"/>
                  </a:lnTo>
                  <a:lnTo>
                    <a:pt x="39" y="83"/>
                  </a:lnTo>
                  <a:lnTo>
                    <a:pt x="43" y="83"/>
                  </a:lnTo>
                  <a:lnTo>
                    <a:pt x="48" y="83"/>
                  </a:lnTo>
                  <a:lnTo>
                    <a:pt x="52" y="83"/>
                  </a:lnTo>
                  <a:lnTo>
                    <a:pt x="57" y="81"/>
                  </a:lnTo>
                  <a:lnTo>
                    <a:pt x="60" y="78"/>
                  </a:lnTo>
                  <a:lnTo>
                    <a:pt x="63" y="75"/>
                  </a:lnTo>
                  <a:lnTo>
                    <a:pt x="65" y="71"/>
                  </a:lnTo>
                  <a:lnTo>
                    <a:pt x="66" y="66"/>
                  </a:lnTo>
                  <a:lnTo>
                    <a:pt x="69" y="66"/>
                  </a:lnTo>
                  <a:lnTo>
                    <a:pt x="68" y="89"/>
                  </a:lnTo>
                  <a:lnTo>
                    <a:pt x="0" y="89"/>
                  </a:lnTo>
                  <a:lnTo>
                    <a:pt x="0" y="86"/>
                  </a:lnTo>
                  <a:lnTo>
                    <a:pt x="5" y="85"/>
                  </a:lnTo>
                  <a:lnTo>
                    <a:pt x="8" y="83"/>
                  </a:lnTo>
                  <a:lnTo>
                    <a:pt x="9" y="80"/>
                  </a:lnTo>
                  <a:lnTo>
                    <a:pt x="11" y="77"/>
                  </a:lnTo>
                  <a:lnTo>
                    <a:pt x="11" y="72"/>
                  </a:lnTo>
                  <a:lnTo>
                    <a:pt x="11" y="14"/>
                  </a:lnTo>
                  <a:lnTo>
                    <a:pt x="11" y="11"/>
                  </a:lnTo>
                  <a:lnTo>
                    <a:pt x="9" y="8"/>
                  </a:lnTo>
                  <a:lnTo>
                    <a:pt x="8" y="4"/>
                  </a:lnTo>
                  <a:lnTo>
                    <a:pt x="5" y="3"/>
                  </a:lnTo>
                  <a:lnTo>
                    <a:pt x="0" y="1"/>
                  </a:lnTo>
                  <a:lnTo>
                    <a:pt x="0" y="0"/>
                  </a:lnTo>
                  <a:lnTo>
                    <a:pt x="66" y="0"/>
                  </a:lnTo>
                  <a:lnTo>
                    <a:pt x="66" y="18"/>
                  </a:lnTo>
                  <a:lnTo>
                    <a:pt x="65" y="18"/>
                  </a:lnTo>
                  <a:lnTo>
                    <a:pt x="62" y="14"/>
                  </a:lnTo>
                  <a:lnTo>
                    <a:pt x="60" y="9"/>
                  </a:lnTo>
                  <a:lnTo>
                    <a:pt x="57" y="6"/>
                  </a:lnTo>
                  <a:lnTo>
                    <a:pt x="54" y="4"/>
                  </a:lnTo>
                  <a:lnTo>
                    <a:pt x="48" y="4"/>
                  </a:lnTo>
                  <a:lnTo>
                    <a:pt x="31" y="4"/>
                  </a:lnTo>
                  <a:lnTo>
                    <a:pt x="31" y="41"/>
                  </a:lnTo>
                  <a:lnTo>
                    <a:pt x="46" y="41"/>
                  </a:lnTo>
                  <a:lnTo>
                    <a:pt x="51" y="40"/>
                  </a:lnTo>
                  <a:lnTo>
                    <a:pt x="54" y="38"/>
                  </a:lnTo>
                  <a:lnTo>
                    <a:pt x="57" y="35"/>
                  </a:lnTo>
                  <a:lnTo>
                    <a:pt x="59" y="31"/>
                  </a:lnTo>
                  <a:lnTo>
                    <a:pt x="62" y="31"/>
                  </a:lnTo>
                  <a:lnTo>
                    <a:pt x="62" y="58"/>
                  </a:lnTo>
                  <a:close/>
                </a:path>
              </a:pathLst>
            </a:custGeom>
            <a:solidFill>
              <a:srgbClr val="000000"/>
            </a:solidFill>
            <a:ln w="0">
              <a:noFill/>
              <a:prstDash val="solid"/>
              <a:round/>
              <a:headEnd/>
              <a:tailEnd/>
            </a:ln>
          </p:spPr>
          <p:txBody>
            <a:bodyPr/>
            <a:lstStyle/>
            <a:p>
              <a:pPr>
                <a:defRPr/>
              </a:pPr>
              <a:endParaRPr lang="en-US" dirty="0"/>
            </a:p>
          </p:txBody>
        </p:sp>
        <p:sp>
          <p:nvSpPr>
            <p:cNvPr id="543422" name="Freeform 2750"/>
            <p:cNvSpPr>
              <a:spLocks/>
            </p:cNvSpPr>
            <p:nvPr userDrawn="1"/>
          </p:nvSpPr>
          <p:spPr bwMode="auto">
            <a:xfrm>
              <a:off x="3156" y="3851"/>
              <a:ext cx="24" cy="47"/>
            </a:xfrm>
            <a:custGeom>
              <a:avLst/>
              <a:gdLst/>
              <a:ahLst/>
              <a:cxnLst>
                <a:cxn ang="0">
                  <a:pos x="49" y="23"/>
                </a:cxn>
                <a:cxn ang="0">
                  <a:pos x="43" y="12"/>
                </a:cxn>
                <a:cxn ang="0">
                  <a:pos x="34" y="6"/>
                </a:cxn>
                <a:cxn ang="0">
                  <a:pos x="21" y="6"/>
                </a:cxn>
                <a:cxn ang="0">
                  <a:pos x="14" y="12"/>
                </a:cxn>
                <a:cxn ang="0">
                  <a:pos x="14" y="21"/>
                </a:cxn>
                <a:cxn ang="0">
                  <a:pos x="23" y="31"/>
                </a:cxn>
                <a:cxn ang="0">
                  <a:pos x="41" y="43"/>
                </a:cxn>
                <a:cxn ang="0">
                  <a:pos x="52" y="52"/>
                </a:cxn>
                <a:cxn ang="0">
                  <a:pos x="57" y="63"/>
                </a:cxn>
                <a:cxn ang="0">
                  <a:pos x="55" y="80"/>
                </a:cxn>
                <a:cxn ang="0">
                  <a:pos x="38" y="92"/>
                </a:cxn>
                <a:cxn ang="0">
                  <a:pos x="21" y="94"/>
                </a:cxn>
                <a:cxn ang="0">
                  <a:pos x="11" y="91"/>
                </a:cxn>
                <a:cxn ang="0">
                  <a:pos x="4" y="91"/>
                </a:cxn>
                <a:cxn ang="0">
                  <a:pos x="0" y="94"/>
                </a:cxn>
                <a:cxn ang="0">
                  <a:pos x="3" y="66"/>
                </a:cxn>
                <a:cxn ang="0">
                  <a:pos x="8" y="78"/>
                </a:cxn>
                <a:cxn ang="0">
                  <a:pos x="15" y="86"/>
                </a:cxn>
                <a:cxn ang="0">
                  <a:pos x="26" y="89"/>
                </a:cxn>
                <a:cxn ang="0">
                  <a:pos x="37" y="86"/>
                </a:cxn>
                <a:cxn ang="0">
                  <a:pos x="41" y="80"/>
                </a:cxn>
                <a:cxn ang="0">
                  <a:pos x="43" y="72"/>
                </a:cxn>
                <a:cxn ang="0">
                  <a:pos x="38" y="66"/>
                </a:cxn>
                <a:cxn ang="0">
                  <a:pos x="18" y="52"/>
                </a:cxn>
                <a:cxn ang="0">
                  <a:pos x="4" y="40"/>
                </a:cxn>
                <a:cxn ang="0">
                  <a:pos x="0" y="26"/>
                </a:cxn>
                <a:cxn ang="0">
                  <a:pos x="14" y="3"/>
                </a:cxn>
                <a:cxn ang="0">
                  <a:pos x="34" y="0"/>
                </a:cxn>
                <a:cxn ang="0">
                  <a:pos x="41" y="1"/>
                </a:cxn>
                <a:cxn ang="0">
                  <a:pos x="48" y="1"/>
                </a:cxn>
                <a:cxn ang="0">
                  <a:pos x="52" y="0"/>
                </a:cxn>
              </a:cxnLst>
              <a:rect l="0" t="0" r="r" b="b"/>
              <a:pathLst>
                <a:path w="57" h="94">
                  <a:moveTo>
                    <a:pt x="52" y="23"/>
                  </a:moveTo>
                  <a:lnTo>
                    <a:pt x="49" y="23"/>
                  </a:lnTo>
                  <a:lnTo>
                    <a:pt x="48" y="18"/>
                  </a:lnTo>
                  <a:lnTo>
                    <a:pt x="43" y="12"/>
                  </a:lnTo>
                  <a:lnTo>
                    <a:pt x="38" y="9"/>
                  </a:lnTo>
                  <a:lnTo>
                    <a:pt x="34" y="6"/>
                  </a:lnTo>
                  <a:lnTo>
                    <a:pt x="28" y="4"/>
                  </a:lnTo>
                  <a:lnTo>
                    <a:pt x="21" y="6"/>
                  </a:lnTo>
                  <a:lnTo>
                    <a:pt x="17" y="9"/>
                  </a:lnTo>
                  <a:lnTo>
                    <a:pt x="14" y="12"/>
                  </a:lnTo>
                  <a:lnTo>
                    <a:pt x="14" y="17"/>
                  </a:lnTo>
                  <a:lnTo>
                    <a:pt x="14" y="21"/>
                  </a:lnTo>
                  <a:lnTo>
                    <a:pt x="17" y="26"/>
                  </a:lnTo>
                  <a:lnTo>
                    <a:pt x="23" y="31"/>
                  </a:lnTo>
                  <a:lnTo>
                    <a:pt x="32" y="37"/>
                  </a:lnTo>
                  <a:lnTo>
                    <a:pt x="41" y="43"/>
                  </a:lnTo>
                  <a:lnTo>
                    <a:pt x="48" y="48"/>
                  </a:lnTo>
                  <a:lnTo>
                    <a:pt x="52" y="52"/>
                  </a:lnTo>
                  <a:lnTo>
                    <a:pt x="55" y="57"/>
                  </a:lnTo>
                  <a:lnTo>
                    <a:pt x="57" y="63"/>
                  </a:lnTo>
                  <a:lnTo>
                    <a:pt x="57" y="68"/>
                  </a:lnTo>
                  <a:lnTo>
                    <a:pt x="55" y="80"/>
                  </a:lnTo>
                  <a:lnTo>
                    <a:pt x="48" y="88"/>
                  </a:lnTo>
                  <a:lnTo>
                    <a:pt x="38" y="92"/>
                  </a:lnTo>
                  <a:lnTo>
                    <a:pt x="29" y="94"/>
                  </a:lnTo>
                  <a:lnTo>
                    <a:pt x="21" y="94"/>
                  </a:lnTo>
                  <a:lnTo>
                    <a:pt x="15" y="92"/>
                  </a:lnTo>
                  <a:lnTo>
                    <a:pt x="11" y="91"/>
                  </a:lnTo>
                  <a:lnTo>
                    <a:pt x="8" y="91"/>
                  </a:lnTo>
                  <a:lnTo>
                    <a:pt x="4" y="91"/>
                  </a:lnTo>
                  <a:lnTo>
                    <a:pt x="3" y="94"/>
                  </a:lnTo>
                  <a:lnTo>
                    <a:pt x="0" y="94"/>
                  </a:lnTo>
                  <a:lnTo>
                    <a:pt x="0" y="66"/>
                  </a:lnTo>
                  <a:lnTo>
                    <a:pt x="3" y="66"/>
                  </a:lnTo>
                  <a:lnTo>
                    <a:pt x="4" y="72"/>
                  </a:lnTo>
                  <a:lnTo>
                    <a:pt x="8" y="78"/>
                  </a:lnTo>
                  <a:lnTo>
                    <a:pt x="11" y="83"/>
                  </a:lnTo>
                  <a:lnTo>
                    <a:pt x="15" y="86"/>
                  </a:lnTo>
                  <a:lnTo>
                    <a:pt x="20" y="88"/>
                  </a:lnTo>
                  <a:lnTo>
                    <a:pt x="26" y="89"/>
                  </a:lnTo>
                  <a:lnTo>
                    <a:pt x="32" y="88"/>
                  </a:lnTo>
                  <a:lnTo>
                    <a:pt x="37" y="86"/>
                  </a:lnTo>
                  <a:lnTo>
                    <a:pt x="40" y="84"/>
                  </a:lnTo>
                  <a:lnTo>
                    <a:pt x="41" y="80"/>
                  </a:lnTo>
                  <a:lnTo>
                    <a:pt x="43" y="77"/>
                  </a:lnTo>
                  <a:lnTo>
                    <a:pt x="43" y="72"/>
                  </a:lnTo>
                  <a:lnTo>
                    <a:pt x="41" y="69"/>
                  </a:lnTo>
                  <a:lnTo>
                    <a:pt x="38" y="66"/>
                  </a:lnTo>
                  <a:lnTo>
                    <a:pt x="29" y="58"/>
                  </a:lnTo>
                  <a:lnTo>
                    <a:pt x="18" y="52"/>
                  </a:lnTo>
                  <a:lnTo>
                    <a:pt x="8" y="44"/>
                  </a:lnTo>
                  <a:lnTo>
                    <a:pt x="4" y="40"/>
                  </a:lnTo>
                  <a:lnTo>
                    <a:pt x="1" y="32"/>
                  </a:lnTo>
                  <a:lnTo>
                    <a:pt x="0" y="26"/>
                  </a:lnTo>
                  <a:lnTo>
                    <a:pt x="4" y="12"/>
                  </a:lnTo>
                  <a:lnTo>
                    <a:pt x="14" y="3"/>
                  </a:lnTo>
                  <a:lnTo>
                    <a:pt x="29" y="0"/>
                  </a:lnTo>
                  <a:lnTo>
                    <a:pt x="34" y="0"/>
                  </a:lnTo>
                  <a:lnTo>
                    <a:pt x="37" y="1"/>
                  </a:lnTo>
                  <a:lnTo>
                    <a:pt x="41" y="1"/>
                  </a:lnTo>
                  <a:lnTo>
                    <a:pt x="45" y="3"/>
                  </a:lnTo>
                  <a:lnTo>
                    <a:pt x="48" y="1"/>
                  </a:lnTo>
                  <a:lnTo>
                    <a:pt x="49" y="0"/>
                  </a:lnTo>
                  <a:lnTo>
                    <a:pt x="52" y="0"/>
                  </a:lnTo>
                  <a:lnTo>
                    <a:pt x="52" y="23"/>
                  </a:lnTo>
                  <a:close/>
                </a:path>
              </a:pathLst>
            </a:custGeom>
            <a:solidFill>
              <a:srgbClr val="000000"/>
            </a:solidFill>
            <a:ln w="0">
              <a:noFill/>
              <a:prstDash val="solid"/>
              <a:round/>
              <a:headEnd/>
              <a:tailEnd/>
            </a:ln>
          </p:spPr>
          <p:txBody>
            <a:bodyPr/>
            <a:lstStyle/>
            <a:p>
              <a:pPr>
                <a:defRPr/>
              </a:pPr>
              <a:endParaRPr lang="en-US" dirty="0"/>
            </a:p>
          </p:txBody>
        </p:sp>
        <p:sp>
          <p:nvSpPr>
            <p:cNvPr id="543423" name="Freeform 2751"/>
            <p:cNvSpPr>
              <a:spLocks noEditPoints="1"/>
            </p:cNvSpPr>
            <p:nvPr userDrawn="1"/>
          </p:nvSpPr>
          <p:spPr bwMode="auto">
            <a:xfrm>
              <a:off x="2573" y="3941"/>
              <a:ext cx="51" cy="47"/>
            </a:xfrm>
            <a:custGeom>
              <a:avLst/>
              <a:gdLst/>
              <a:ahLst/>
              <a:cxnLst>
                <a:cxn ang="0">
                  <a:pos x="29" y="12"/>
                </a:cxn>
                <a:cxn ang="0">
                  <a:pos x="34" y="8"/>
                </a:cxn>
                <a:cxn ang="0">
                  <a:pos x="42" y="8"/>
                </a:cxn>
                <a:cxn ang="0">
                  <a:pos x="48" y="14"/>
                </a:cxn>
                <a:cxn ang="0">
                  <a:pos x="51" y="23"/>
                </a:cxn>
                <a:cxn ang="0">
                  <a:pos x="46" y="32"/>
                </a:cxn>
                <a:cxn ang="0">
                  <a:pos x="37" y="29"/>
                </a:cxn>
                <a:cxn ang="0">
                  <a:pos x="31" y="21"/>
                </a:cxn>
                <a:cxn ang="0">
                  <a:pos x="29" y="15"/>
                </a:cxn>
                <a:cxn ang="0">
                  <a:pos x="68" y="35"/>
                </a:cxn>
                <a:cxn ang="0">
                  <a:pos x="71" y="40"/>
                </a:cxn>
                <a:cxn ang="0">
                  <a:pos x="74" y="48"/>
                </a:cxn>
                <a:cxn ang="0">
                  <a:pos x="72" y="54"/>
                </a:cxn>
                <a:cxn ang="0">
                  <a:pos x="68" y="63"/>
                </a:cxn>
                <a:cxn ang="0">
                  <a:pos x="45" y="38"/>
                </a:cxn>
                <a:cxn ang="0">
                  <a:pos x="59" y="32"/>
                </a:cxn>
                <a:cxn ang="0">
                  <a:pos x="66" y="23"/>
                </a:cxn>
                <a:cxn ang="0">
                  <a:pos x="63" y="8"/>
                </a:cxn>
                <a:cxn ang="0">
                  <a:pos x="42" y="0"/>
                </a:cxn>
                <a:cxn ang="0">
                  <a:pos x="20" y="6"/>
                </a:cxn>
                <a:cxn ang="0">
                  <a:pos x="12" y="21"/>
                </a:cxn>
                <a:cxn ang="0">
                  <a:pos x="15" y="31"/>
                </a:cxn>
                <a:cxn ang="0">
                  <a:pos x="23" y="43"/>
                </a:cxn>
                <a:cxn ang="0">
                  <a:pos x="3" y="60"/>
                </a:cxn>
                <a:cxn ang="0">
                  <a:pos x="3" y="83"/>
                </a:cxn>
                <a:cxn ang="0">
                  <a:pos x="29" y="94"/>
                </a:cxn>
                <a:cxn ang="0">
                  <a:pos x="60" y="83"/>
                </a:cxn>
                <a:cxn ang="0">
                  <a:pos x="71" y="92"/>
                </a:cxn>
                <a:cxn ang="0">
                  <a:pos x="82" y="94"/>
                </a:cxn>
                <a:cxn ang="0">
                  <a:pos x="94" y="91"/>
                </a:cxn>
                <a:cxn ang="0">
                  <a:pos x="103" y="81"/>
                </a:cxn>
                <a:cxn ang="0">
                  <a:pos x="97" y="83"/>
                </a:cxn>
                <a:cxn ang="0">
                  <a:pos x="89" y="83"/>
                </a:cxn>
                <a:cxn ang="0">
                  <a:pos x="79" y="74"/>
                </a:cxn>
                <a:cxn ang="0">
                  <a:pos x="80" y="54"/>
                </a:cxn>
                <a:cxn ang="0">
                  <a:pos x="94" y="38"/>
                </a:cxn>
                <a:cxn ang="0">
                  <a:pos x="19" y="60"/>
                </a:cxn>
                <a:cxn ang="0">
                  <a:pos x="20" y="52"/>
                </a:cxn>
                <a:cxn ang="0">
                  <a:pos x="28" y="46"/>
                </a:cxn>
                <a:cxn ang="0">
                  <a:pos x="48" y="69"/>
                </a:cxn>
                <a:cxn ang="0">
                  <a:pos x="51" y="81"/>
                </a:cxn>
                <a:cxn ang="0">
                  <a:pos x="40" y="84"/>
                </a:cxn>
                <a:cxn ang="0">
                  <a:pos x="29" y="81"/>
                </a:cxn>
                <a:cxn ang="0">
                  <a:pos x="22" y="72"/>
                </a:cxn>
                <a:cxn ang="0">
                  <a:pos x="19" y="60"/>
                </a:cxn>
              </a:cxnLst>
              <a:rect l="0" t="0" r="r" b="b"/>
              <a:pathLst>
                <a:path w="103" h="94">
                  <a:moveTo>
                    <a:pt x="29" y="15"/>
                  </a:moveTo>
                  <a:lnTo>
                    <a:pt x="29" y="12"/>
                  </a:lnTo>
                  <a:lnTo>
                    <a:pt x="32" y="9"/>
                  </a:lnTo>
                  <a:lnTo>
                    <a:pt x="34" y="8"/>
                  </a:lnTo>
                  <a:lnTo>
                    <a:pt x="39" y="6"/>
                  </a:lnTo>
                  <a:lnTo>
                    <a:pt x="42" y="8"/>
                  </a:lnTo>
                  <a:lnTo>
                    <a:pt x="45" y="9"/>
                  </a:lnTo>
                  <a:lnTo>
                    <a:pt x="48" y="14"/>
                  </a:lnTo>
                  <a:lnTo>
                    <a:pt x="49" y="18"/>
                  </a:lnTo>
                  <a:lnTo>
                    <a:pt x="51" y="23"/>
                  </a:lnTo>
                  <a:lnTo>
                    <a:pt x="49" y="28"/>
                  </a:lnTo>
                  <a:lnTo>
                    <a:pt x="46" y="32"/>
                  </a:lnTo>
                  <a:lnTo>
                    <a:pt x="42" y="34"/>
                  </a:lnTo>
                  <a:lnTo>
                    <a:pt x="37" y="29"/>
                  </a:lnTo>
                  <a:lnTo>
                    <a:pt x="34" y="26"/>
                  </a:lnTo>
                  <a:lnTo>
                    <a:pt x="31" y="21"/>
                  </a:lnTo>
                  <a:lnTo>
                    <a:pt x="29" y="18"/>
                  </a:lnTo>
                  <a:lnTo>
                    <a:pt x="29" y="15"/>
                  </a:lnTo>
                  <a:close/>
                  <a:moveTo>
                    <a:pt x="94" y="35"/>
                  </a:moveTo>
                  <a:lnTo>
                    <a:pt x="68" y="35"/>
                  </a:lnTo>
                  <a:lnTo>
                    <a:pt x="68" y="38"/>
                  </a:lnTo>
                  <a:lnTo>
                    <a:pt x="71" y="40"/>
                  </a:lnTo>
                  <a:lnTo>
                    <a:pt x="74" y="43"/>
                  </a:lnTo>
                  <a:lnTo>
                    <a:pt x="74" y="48"/>
                  </a:lnTo>
                  <a:lnTo>
                    <a:pt x="74" y="51"/>
                  </a:lnTo>
                  <a:lnTo>
                    <a:pt x="72" y="54"/>
                  </a:lnTo>
                  <a:lnTo>
                    <a:pt x="71" y="58"/>
                  </a:lnTo>
                  <a:lnTo>
                    <a:pt x="68" y="63"/>
                  </a:lnTo>
                  <a:lnTo>
                    <a:pt x="57" y="51"/>
                  </a:lnTo>
                  <a:lnTo>
                    <a:pt x="45" y="38"/>
                  </a:lnTo>
                  <a:lnTo>
                    <a:pt x="52" y="37"/>
                  </a:lnTo>
                  <a:lnTo>
                    <a:pt x="59" y="32"/>
                  </a:lnTo>
                  <a:lnTo>
                    <a:pt x="63" y="28"/>
                  </a:lnTo>
                  <a:lnTo>
                    <a:pt x="66" y="23"/>
                  </a:lnTo>
                  <a:lnTo>
                    <a:pt x="66" y="18"/>
                  </a:lnTo>
                  <a:lnTo>
                    <a:pt x="63" y="8"/>
                  </a:lnTo>
                  <a:lnTo>
                    <a:pt x="56" y="3"/>
                  </a:lnTo>
                  <a:lnTo>
                    <a:pt x="42" y="0"/>
                  </a:lnTo>
                  <a:lnTo>
                    <a:pt x="29" y="1"/>
                  </a:lnTo>
                  <a:lnTo>
                    <a:pt x="20" y="6"/>
                  </a:lnTo>
                  <a:lnTo>
                    <a:pt x="14" y="14"/>
                  </a:lnTo>
                  <a:lnTo>
                    <a:pt x="12" y="21"/>
                  </a:lnTo>
                  <a:lnTo>
                    <a:pt x="12" y="26"/>
                  </a:lnTo>
                  <a:lnTo>
                    <a:pt x="15" y="31"/>
                  </a:lnTo>
                  <a:lnTo>
                    <a:pt x="19" y="37"/>
                  </a:lnTo>
                  <a:lnTo>
                    <a:pt x="23" y="43"/>
                  </a:lnTo>
                  <a:lnTo>
                    <a:pt x="11" y="51"/>
                  </a:lnTo>
                  <a:lnTo>
                    <a:pt x="3" y="60"/>
                  </a:lnTo>
                  <a:lnTo>
                    <a:pt x="0" y="71"/>
                  </a:lnTo>
                  <a:lnTo>
                    <a:pt x="3" y="83"/>
                  </a:lnTo>
                  <a:lnTo>
                    <a:pt x="14" y="91"/>
                  </a:lnTo>
                  <a:lnTo>
                    <a:pt x="29" y="94"/>
                  </a:lnTo>
                  <a:lnTo>
                    <a:pt x="45" y="91"/>
                  </a:lnTo>
                  <a:lnTo>
                    <a:pt x="60" y="83"/>
                  </a:lnTo>
                  <a:lnTo>
                    <a:pt x="65" y="88"/>
                  </a:lnTo>
                  <a:lnTo>
                    <a:pt x="71" y="92"/>
                  </a:lnTo>
                  <a:lnTo>
                    <a:pt x="76" y="94"/>
                  </a:lnTo>
                  <a:lnTo>
                    <a:pt x="82" y="94"/>
                  </a:lnTo>
                  <a:lnTo>
                    <a:pt x="88" y="94"/>
                  </a:lnTo>
                  <a:lnTo>
                    <a:pt x="94" y="91"/>
                  </a:lnTo>
                  <a:lnTo>
                    <a:pt x="99" y="88"/>
                  </a:lnTo>
                  <a:lnTo>
                    <a:pt x="103" y="81"/>
                  </a:lnTo>
                  <a:lnTo>
                    <a:pt x="102" y="80"/>
                  </a:lnTo>
                  <a:lnTo>
                    <a:pt x="97" y="83"/>
                  </a:lnTo>
                  <a:lnTo>
                    <a:pt x="94" y="83"/>
                  </a:lnTo>
                  <a:lnTo>
                    <a:pt x="89" y="83"/>
                  </a:lnTo>
                  <a:lnTo>
                    <a:pt x="83" y="80"/>
                  </a:lnTo>
                  <a:lnTo>
                    <a:pt x="79" y="74"/>
                  </a:lnTo>
                  <a:lnTo>
                    <a:pt x="72" y="68"/>
                  </a:lnTo>
                  <a:lnTo>
                    <a:pt x="80" y="54"/>
                  </a:lnTo>
                  <a:lnTo>
                    <a:pt x="86" y="43"/>
                  </a:lnTo>
                  <a:lnTo>
                    <a:pt x="94" y="38"/>
                  </a:lnTo>
                  <a:lnTo>
                    <a:pt x="94" y="35"/>
                  </a:lnTo>
                  <a:close/>
                  <a:moveTo>
                    <a:pt x="19" y="60"/>
                  </a:moveTo>
                  <a:lnTo>
                    <a:pt x="20" y="57"/>
                  </a:lnTo>
                  <a:lnTo>
                    <a:pt x="20" y="52"/>
                  </a:lnTo>
                  <a:lnTo>
                    <a:pt x="23" y="49"/>
                  </a:lnTo>
                  <a:lnTo>
                    <a:pt x="28" y="46"/>
                  </a:lnTo>
                  <a:lnTo>
                    <a:pt x="37" y="57"/>
                  </a:lnTo>
                  <a:lnTo>
                    <a:pt x="48" y="69"/>
                  </a:lnTo>
                  <a:lnTo>
                    <a:pt x="56" y="78"/>
                  </a:lnTo>
                  <a:lnTo>
                    <a:pt x="51" y="81"/>
                  </a:lnTo>
                  <a:lnTo>
                    <a:pt x="46" y="84"/>
                  </a:lnTo>
                  <a:lnTo>
                    <a:pt x="40" y="84"/>
                  </a:lnTo>
                  <a:lnTo>
                    <a:pt x="36" y="84"/>
                  </a:lnTo>
                  <a:lnTo>
                    <a:pt x="29" y="81"/>
                  </a:lnTo>
                  <a:lnTo>
                    <a:pt x="25" y="77"/>
                  </a:lnTo>
                  <a:lnTo>
                    <a:pt x="22" y="72"/>
                  </a:lnTo>
                  <a:lnTo>
                    <a:pt x="20" y="66"/>
                  </a:lnTo>
                  <a:lnTo>
                    <a:pt x="19" y="60"/>
                  </a:lnTo>
                  <a:close/>
                </a:path>
              </a:pathLst>
            </a:custGeom>
            <a:solidFill>
              <a:srgbClr val="000000"/>
            </a:solidFill>
            <a:ln w="0">
              <a:noFill/>
              <a:prstDash val="solid"/>
              <a:round/>
              <a:headEnd/>
              <a:tailEnd/>
            </a:ln>
          </p:spPr>
          <p:txBody>
            <a:bodyPr/>
            <a:lstStyle/>
            <a:p>
              <a:pPr>
                <a:defRPr/>
              </a:pPr>
              <a:endParaRPr lang="en-US" dirty="0"/>
            </a:p>
          </p:txBody>
        </p:sp>
        <p:sp>
          <p:nvSpPr>
            <p:cNvPr id="543424" name="Freeform 2752"/>
            <p:cNvSpPr>
              <a:spLocks/>
            </p:cNvSpPr>
            <p:nvPr userDrawn="1"/>
          </p:nvSpPr>
          <p:spPr bwMode="auto">
            <a:xfrm>
              <a:off x="2646" y="3942"/>
              <a:ext cx="51" cy="46"/>
            </a:xfrm>
            <a:custGeom>
              <a:avLst/>
              <a:gdLst/>
              <a:ahLst/>
              <a:cxnLst>
                <a:cxn ang="0">
                  <a:pos x="91" y="74"/>
                </a:cxn>
                <a:cxn ang="0">
                  <a:pos x="91" y="78"/>
                </a:cxn>
                <a:cxn ang="0">
                  <a:pos x="92" y="81"/>
                </a:cxn>
                <a:cxn ang="0">
                  <a:pos x="95" y="85"/>
                </a:cxn>
                <a:cxn ang="0">
                  <a:pos x="101" y="86"/>
                </a:cxn>
                <a:cxn ang="0">
                  <a:pos x="101" y="89"/>
                </a:cxn>
                <a:cxn ang="0">
                  <a:pos x="71" y="89"/>
                </a:cxn>
                <a:cxn ang="0">
                  <a:pos x="71" y="77"/>
                </a:cxn>
                <a:cxn ang="0">
                  <a:pos x="61" y="85"/>
                </a:cxn>
                <a:cxn ang="0">
                  <a:pos x="52" y="89"/>
                </a:cxn>
                <a:cxn ang="0">
                  <a:pos x="41" y="91"/>
                </a:cxn>
                <a:cxn ang="0">
                  <a:pos x="26" y="88"/>
                </a:cxn>
                <a:cxn ang="0">
                  <a:pos x="15" y="77"/>
                </a:cxn>
                <a:cxn ang="0">
                  <a:pos x="11" y="61"/>
                </a:cxn>
                <a:cxn ang="0">
                  <a:pos x="11" y="14"/>
                </a:cxn>
                <a:cxn ang="0">
                  <a:pos x="11" y="9"/>
                </a:cxn>
                <a:cxn ang="0">
                  <a:pos x="9" y="6"/>
                </a:cxn>
                <a:cxn ang="0">
                  <a:pos x="6" y="3"/>
                </a:cxn>
                <a:cxn ang="0">
                  <a:pos x="0" y="1"/>
                </a:cxn>
                <a:cxn ang="0">
                  <a:pos x="0" y="0"/>
                </a:cxn>
                <a:cxn ang="0">
                  <a:pos x="43" y="0"/>
                </a:cxn>
                <a:cxn ang="0">
                  <a:pos x="43" y="1"/>
                </a:cxn>
                <a:cxn ang="0">
                  <a:pos x="37" y="3"/>
                </a:cxn>
                <a:cxn ang="0">
                  <a:pos x="34" y="5"/>
                </a:cxn>
                <a:cxn ang="0">
                  <a:pos x="32" y="8"/>
                </a:cxn>
                <a:cxn ang="0">
                  <a:pos x="31" y="11"/>
                </a:cxn>
                <a:cxn ang="0">
                  <a:pos x="31" y="15"/>
                </a:cxn>
                <a:cxn ang="0">
                  <a:pos x="31" y="65"/>
                </a:cxn>
                <a:cxn ang="0">
                  <a:pos x="32" y="71"/>
                </a:cxn>
                <a:cxn ang="0">
                  <a:pos x="34" y="75"/>
                </a:cxn>
                <a:cxn ang="0">
                  <a:pos x="37" y="80"/>
                </a:cxn>
                <a:cxn ang="0">
                  <a:pos x="41" y="81"/>
                </a:cxn>
                <a:cxn ang="0">
                  <a:pos x="48" y="83"/>
                </a:cxn>
                <a:cxn ang="0">
                  <a:pos x="54" y="81"/>
                </a:cxn>
                <a:cxn ang="0">
                  <a:pos x="58" y="80"/>
                </a:cxn>
                <a:cxn ang="0">
                  <a:pos x="64" y="75"/>
                </a:cxn>
                <a:cxn ang="0">
                  <a:pos x="71" y="71"/>
                </a:cxn>
                <a:cxn ang="0">
                  <a:pos x="71" y="14"/>
                </a:cxn>
                <a:cxn ang="0">
                  <a:pos x="71" y="9"/>
                </a:cxn>
                <a:cxn ang="0">
                  <a:pos x="69" y="6"/>
                </a:cxn>
                <a:cxn ang="0">
                  <a:pos x="64" y="3"/>
                </a:cxn>
                <a:cxn ang="0">
                  <a:pos x="60" y="1"/>
                </a:cxn>
                <a:cxn ang="0">
                  <a:pos x="60" y="0"/>
                </a:cxn>
                <a:cxn ang="0">
                  <a:pos x="101" y="0"/>
                </a:cxn>
                <a:cxn ang="0">
                  <a:pos x="101" y="1"/>
                </a:cxn>
                <a:cxn ang="0">
                  <a:pos x="97" y="3"/>
                </a:cxn>
                <a:cxn ang="0">
                  <a:pos x="94" y="6"/>
                </a:cxn>
                <a:cxn ang="0">
                  <a:pos x="91" y="8"/>
                </a:cxn>
                <a:cxn ang="0">
                  <a:pos x="91" y="12"/>
                </a:cxn>
                <a:cxn ang="0">
                  <a:pos x="91" y="17"/>
                </a:cxn>
                <a:cxn ang="0">
                  <a:pos x="91" y="74"/>
                </a:cxn>
              </a:cxnLst>
              <a:rect l="0" t="0" r="r" b="b"/>
              <a:pathLst>
                <a:path w="101" h="91">
                  <a:moveTo>
                    <a:pt x="91" y="74"/>
                  </a:moveTo>
                  <a:lnTo>
                    <a:pt x="91" y="78"/>
                  </a:lnTo>
                  <a:lnTo>
                    <a:pt x="92" y="81"/>
                  </a:lnTo>
                  <a:lnTo>
                    <a:pt x="95" y="85"/>
                  </a:lnTo>
                  <a:lnTo>
                    <a:pt x="101" y="86"/>
                  </a:lnTo>
                  <a:lnTo>
                    <a:pt x="101" y="89"/>
                  </a:lnTo>
                  <a:lnTo>
                    <a:pt x="71" y="89"/>
                  </a:lnTo>
                  <a:lnTo>
                    <a:pt x="71" y="77"/>
                  </a:lnTo>
                  <a:lnTo>
                    <a:pt x="61" y="85"/>
                  </a:lnTo>
                  <a:lnTo>
                    <a:pt x="52" y="89"/>
                  </a:lnTo>
                  <a:lnTo>
                    <a:pt x="41" y="91"/>
                  </a:lnTo>
                  <a:lnTo>
                    <a:pt x="26" y="88"/>
                  </a:lnTo>
                  <a:lnTo>
                    <a:pt x="15" y="77"/>
                  </a:lnTo>
                  <a:lnTo>
                    <a:pt x="11" y="61"/>
                  </a:lnTo>
                  <a:lnTo>
                    <a:pt x="11" y="14"/>
                  </a:lnTo>
                  <a:lnTo>
                    <a:pt x="11" y="9"/>
                  </a:lnTo>
                  <a:lnTo>
                    <a:pt x="9" y="6"/>
                  </a:lnTo>
                  <a:lnTo>
                    <a:pt x="6" y="3"/>
                  </a:lnTo>
                  <a:lnTo>
                    <a:pt x="0" y="1"/>
                  </a:lnTo>
                  <a:lnTo>
                    <a:pt x="0" y="0"/>
                  </a:lnTo>
                  <a:lnTo>
                    <a:pt x="43" y="0"/>
                  </a:lnTo>
                  <a:lnTo>
                    <a:pt x="43" y="1"/>
                  </a:lnTo>
                  <a:lnTo>
                    <a:pt x="37" y="3"/>
                  </a:lnTo>
                  <a:lnTo>
                    <a:pt x="34" y="5"/>
                  </a:lnTo>
                  <a:lnTo>
                    <a:pt x="32" y="8"/>
                  </a:lnTo>
                  <a:lnTo>
                    <a:pt x="31" y="11"/>
                  </a:lnTo>
                  <a:lnTo>
                    <a:pt x="31" y="15"/>
                  </a:lnTo>
                  <a:lnTo>
                    <a:pt x="31" y="65"/>
                  </a:lnTo>
                  <a:lnTo>
                    <a:pt x="32" y="71"/>
                  </a:lnTo>
                  <a:lnTo>
                    <a:pt x="34" y="75"/>
                  </a:lnTo>
                  <a:lnTo>
                    <a:pt x="37" y="80"/>
                  </a:lnTo>
                  <a:lnTo>
                    <a:pt x="41" y="81"/>
                  </a:lnTo>
                  <a:lnTo>
                    <a:pt x="48" y="83"/>
                  </a:lnTo>
                  <a:lnTo>
                    <a:pt x="54" y="81"/>
                  </a:lnTo>
                  <a:lnTo>
                    <a:pt x="58" y="80"/>
                  </a:lnTo>
                  <a:lnTo>
                    <a:pt x="64" y="75"/>
                  </a:lnTo>
                  <a:lnTo>
                    <a:pt x="71" y="71"/>
                  </a:lnTo>
                  <a:lnTo>
                    <a:pt x="71" y="14"/>
                  </a:lnTo>
                  <a:lnTo>
                    <a:pt x="71" y="9"/>
                  </a:lnTo>
                  <a:lnTo>
                    <a:pt x="69" y="6"/>
                  </a:lnTo>
                  <a:lnTo>
                    <a:pt x="64" y="3"/>
                  </a:lnTo>
                  <a:lnTo>
                    <a:pt x="60" y="1"/>
                  </a:lnTo>
                  <a:lnTo>
                    <a:pt x="60" y="0"/>
                  </a:lnTo>
                  <a:lnTo>
                    <a:pt x="101" y="0"/>
                  </a:lnTo>
                  <a:lnTo>
                    <a:pt x="101" y="1"/>
                  </a:lnTo>
                  <a:lnTo>
                    <a:pt x="97" y="3"/>
                  </a:lnTo>
                  <a:lnTo>
                    <a:pt x="94" y="6"/>
                  </a:lnTo>
                  <a:lnTo>
                    <a:pt x="91" y="8"/>
                  </a:lnTo>
                  <a:lnTo>
                    <a:pt x="91" y="12"/>
                  </a:lnTo>
                  <a:lnTo>
                    <a:pt x="91" y="17"/>
                  </a:lnTo>
                  <a:lnTo>
                    <a:pt x="91" y="74"/>
                  </a:lnTo>
                  <a:close/>
                </a:path>
              </a:pathLst>
            </a:custGeom>
            <a:solidFill>
              <a:srgbClr val="000000"/>
            </a:solidFill>
            <a:ln w="0">
              <a:noFill/>
              <a:prstDash val="solid"/>
              <a:round/>
              <a:headEnd/>
              <a:tailEnd/>
            </a:ln>
          </p:spPr>
          <p:txBody>
            <a:bodyPr/>
            <a:lstStyle/>
            <a:p>
              <a:pPr>
                <a:defRPr/>
              </a:pPr>
              <a:endParaRPr lang="en-US" dirty="0"/>
            </a:p>
          </p:txBody>
        </p:sp>
        <p:sp>
          <p:nvSpPr>
            <p:cNvPr id="543425" name="Freeform 2753"/>
            <p:cNvSpPr>
              <a:spLocks/>
            </p:cNvSpPr>
            <p:nvPr userDrawn="1"/>
          </p:nvSpPr>
          <p:spPr bwMode="auto">
            <a:xfrm>
              <a:off x="2706" y="3942"/>
              <a:ext cx="50" cy="46"/>
            </a:xfrm>
            <a:custGeom>
              <a:avLst/>
              <a:gdLst/>
              <a:ahLst/>
              <a:cxnLst>
                <a:cxn ang="0">
                  <a:pos x="84" y="89"/>
                </a:cxn>
                <a:cxn ang="0">
                  <a:pos x="83" y="89"/>
                </a:cxn>
                <a:cxn ang="0">
                  <a:pos x="18" y="17"/>
                </a:cxn>
                <a:cxn ang="0">
                  <a:pos x="18" y="72"/>
                </a:cxn>
                <a:cxn ang="0">
                  <a:pos x="18" y="77"/>
                </a:cxn>
                <a:cxn ang="0">
                  <a:pos x="20" y="80"/>
                </a:cxn>
                <a:cxn ang="0">
                  <a:pos x="21" y="83"/>
                </a:cxn>
                <a:cxn ang="0">
                  <a:pos x="26" y="85"/>
                </a:cxn>
                <a:cxn ang="0">
                  <a:pos x="31" y="86"/>
                </a:cxn>
                <a:cxn ang="0">
                  <a:pos x="31" y="89"/>
                </a:cxn>
                <a:cxn ang="0">
                  <a:pos x="0" y="89"/>
                </a:cxn>
                <a:cxn ang="0">
                  <a:pos x="0" y="86"/>
                </a:cxn>
                <a:cxn ang="0">
                  <a:pos x="4" y="85"/>
                </a:cxn>
                <a:cxn ang="0">
                  <a:pos x="9" y="83"/>
                </a:cxn>
                <a:cxn ang="0">
                  <a:pos x="11" y="80"/>
                </a:cxn>
                <a:cxn ang="0">
                  <a:pos x="12" y="75"/>
                </a:cxn>
                <a:cxn ang="0">
                  <a:pos x="12" y="71"/>
                </a:cxn>
                <a:cxn ang="0">
                  <a:pos x="12" y="11"/>
                </a:cxn>
                <a:cxn ang="0">
                  <a:pos x="9" y="8"/>
                </a:cxn>
                <a:cxn ang="0">
                  <a:pos x="6" y="5"/>
                </a:cxn>
                <a:cxn ang="0">
                  <a:pos x="4" y="3"/>
                </a:cxn>
                <a:cxn ang="0">
                  <a:pos x="1" y="3"/>
                </a:cxn>
                <a:cxn ang="0">
                  <a:pos x="0" y="1"/>
                </a:cxn>
                <a:cxn ang="0">
                  <a:pos x="0" y="0"/>
                </a:cxn>
                <a:cxn ang="0">
                  <a:pos x="28" y="0"/>
                </a:cxn>
                <a:cxn ang="0">
                  <a:pos x="80" y="58"/>
                </a:cxn>
                <a:cxn ang="0">
                  <a:pos x="80" y="18"/>
                </a:cxn>
                <a:cxn ang="0">
                  <a:pos x="78" y="14"/>
                </a:cxn>
                <a:cxn ang="0">
                  <a:pos x="78" y="9"/>
                </a:cxn>
                <a:cxn ang="0">
                  <a:pos x="75" y="6"/>
                </a:cxn>
                <a:cxn ang="0">
                  <a:pos x="72" y="3"/>
                </a:cxn>
                <a:cxn ang="0">
                  <a:pos x="68" y="1"/>
                </a:cxn>
                <a:cxn ang="0">
                  <a:pos x="68" y="0"/>
                </a:cxn>
                <a:cxn ang="0">
                  <a:pos x="98" y="0"/>
                </a:cxn>
                <a:cxn ang="0">
                  <a:pos x="98" y="1"/>
                </a:cxn>
                <a:cxn ang="0">
                  <a:pos x="94" y="3"/>
                </a:cxn>
                <a:cxn ang="0">
                  <a:pos x="91" y="5"/>
                </a:cxn>
                <a:cxn ang="0">
                  <a:pos x="88" y="6"/>
                </a:cxn>
                <a:cxn ang="0">
                  <a:pos x="86" y="9"/>
                </a:cxn>
                <a:cxn ang="0">
                  <a:pos x="86" y="12"/>
                </a:cxn>
                <a:cxn ang="0">
                  <a:pos x="84" y="17"/>
                </a:cxn>
                <a:cxn ang="0">
                  <a:pos x="84" y="89"/>
                </a:cxn>
              </a:cxnLst>
              <a:rect l="0" t="0" r="r" b="b"/>
              <a:pathLst>
                <a:path w="98" h="89">
                  <a:moveTo>
                    <a:pt x="84" y="89"/>
                  </a:moveTo>
                  <a:lnTo>
                    <a:pt x="83" y="89"/>
                  </a:lnTo>
                  <a:lnTo>
                    <a:pt x="18" y="17"/>
                  </a:lnTo>
                  <a:lnTo>
                    <a:pt x="18" y="72"/>
                  </a:lnTo>
                  <a:lnTo>
                    <a:pt x="18" y="77"/>
                  </a:lnTo>
                  <a:lnTo>
                    <a:pt x="20" y="80"/>
                  </a:lnTo>
                  <a:lnTo>
                    <a:pt x="21" y="83"/>
                  </a:lnTo>
                  <a:lnTo>
                    <a:pt x="26" y="85"/>
                  </a:lnTo>
                  <a:lnTo>
                    <a:pt x="31" y="86"/>
                  </a:lnTo>
                  <a:lnTo>
                    <a:pt x="31" y="89"/>
                  </a:lnTo>
                  <a:lnTo>
                    <a:pt x="0" y="89"/>
                  </a:lnTo>
                  <a:lnTo>
                    <a:pt x="0" y="86"/>
                  </a:lnTo>
                  <a:lnTo>
                    <a:pt x="4" y="85"/>
                  </a:lnTo>
                  <a:lnTo>
                    <a:pt x="9" y="83"/>
                  </a:lnTo>
                  <a:lnTo>
                    <a:pt x="11" y="80"/>
                  </a:lnTo>
                  <a:lnTo>
                    <a:pt x="12" y="75"/>
                  </a:lnTo>
                  <a:lnTo>
                    <a:pt x="12" y="71"/>
                  </a:lnTo>
                  <a:lnTo>
                    <a:pt x="12" y="11"/>
                  </a:lnTo>
                  <a:lnTo>
                    <a:pt x="9" y="8"/>
                  </a:lnTo>
                  <a:lnTo>
                    <a:pt x="6" y="5"/>
                  </a:lnTo>
                  <a:lnTo>
                    <a:pt x="4" y="3"/>
                  </a:lnTo>
                  <a:lnTo>
                    <a:pt x="1" y="3"/>
                  </a:lnTo>
                  <a:lnTo>
                    <a:pt x="0" y="1"/>
                  </a:lnTo>
                  <a:lnTo>
                    <a:pt x="0" y="0"/>
                  </a:lnTo>
                  <a:lnTo>
                    <a:pt x="28" y="0"/>
                  </a:lnTo>
                  <a:lnTo>
                    <a:pt x="80" y="58"/>
                  </a:lnTo>
                  <a:lnTo>
                    <a:pt x="80" y="18"/>
                  </a:lnTo>
                  <a:lnTo>
                    <a:pt x="78" y="14"/>
                  </a:lnTo>
                  <a:lnTo>
                    <a:pt x="78" y="9"/>
                  </a:lnTo>
                  <a:lnTo>
                    <a:pt x="75" y="6"/>
                  </a:lnTo>
                  <a:lnTo>
                    <a:pt x="72" y="3"/>
                  </a:lnTo>
                  <a:lnTo>
                    <a:pt x="68" y="1"/>
                  </a:lnTo>
                  <a:lnTo>
                    <a:pt x="68" y="0"/>
                  </a:lnTo>
                  <a:lnTo>
                    <a:pt x="98" y="0"/>
                  </a:lnTo>
                  <a:lnTo>
                    <a:pt x="98" y="1"/>
                  </a:lnTo>
                  <a:lnTo>
                    <a:pt x="94" y="3"/>
                  </a:lnTo>
                  <a:lnTo>
                    <a:pt x="91" y="5"/>
                  </a:lnTo>
                  <a:lnTo>
                    <a:pt x="88" y="6"/>
                  </a:lnTo>
                  <a:lnTo>
                    <a:pt x="86" y="9"/>
                  </a:lnTo>
                  <a:lnTo>
                    <a:pt x="86" y="12"/>
                  </a:lnTo>
                  <a:lnTo>
                    <a:pt x="84" y="17"/>
                  </a:lnTo>
                  <a:lnTo>
                    <a:pt x="84" y="89"/>
                  </a:lnTo>
                  <a:close/>
                </a:path>
              </a:pathLst>
            </a:custGeom>
            <a:solidFill>
              <a:srgbClr val="000000"/>
            </a:solidFill>
            <a:ln w="0">
              <a:noFill/>
              <a:prstDash val="solid"/>
              <a:round/>
              <a:headEnd/>
              <a:tailEnd/>
            </a:ln>
          </p:spPr>
          <p:txBody>
            <a:bodyPr/>
            <a:lstStyle/>
            <a:p>
              <a:pPr>
                <a:defRPr/>
              </a:pPr>
              <a:endParaRPr lang="en-US" dirty="0"/>
            </a:p>
          </p:txBody>
        </p:sp>
        <p:sp>
          <p:nvSpPr>
            <p:cNvPr id="543426" name="Freeform 2754"/>
            <p:cNvSpPr>
              <a:spLocks/>
            </p:cNvSpPr>
            <p:nvPr userDrawn="1"/>
          </p:nvSpPr>
          <p:spPr bwMode="auto">
            <a:xfrm>
              <a:off x="2766" y="3942"/>
              <a:ext cx="21" cy="46"/>
            </a:xfrm>
            <a:custGeom>
              <a:avLst/>
              <a:gdLst/>
              <a:ahLst/>
              <a:cxnLst>
                <a:cxn ang="0">
                  <a:pos x="31" y="74"/>
                </a:cxn>
                <a:cxn ang="0">
                  <a:pos x="31" y="78"/>
                </a:cxn>
                <a:cxn ang="0">
                  <a:pos x="32" y="81"/>
                </a:cxn>
                <a:cxn ang="0">
                  <a:pos x="35" y="85"/>
                </a:cxn>
                <a:cxn ang="0">
                  <a:pos x="41" y="86"/>
                </a:cxn>
                <a:cxn ang="0">
                  <a:pos x="41" y="89"/>
                </a:cxn>
                <a:cxn ang="0">
                  <a:pos x="0" y="89"/>
                </a:cxn>
                <a:cxn ang="0">
                  <a:pos x="0" y="86"/>
                </a:cxn>
                <a:cxn ang="0">
                  <a:pos x="4" y="85"/>
                </a:cxn>
                <a:cxn ang="0">
                  <a:pos x="8" y="81"/>
                </a:cxn>
                <a:cxn ang="0">
                  <a:pos x="11" y="80"/>
                </a:cxn>
                <a:cxn ang="0">
                  <a:pos x="11" y="75"/>
                </a:cxn>
                <a:cxn ang="0">
                  <a:pos x="11" y="72"/>
                </a:cxn>
                <a:cxn ang="0">
                  <a:pos x="11" y="14"/>
                </a:cxn>
                <a:cxn ang="0">
                  <a:pos x="11" y="9"/>
                </a:cxn>
                <a:cxn ang="0">
                  <a:pos x="9" y="6"/>
                </a:cxn>
                <a:cxn ang="0">
                  <a:pos x="4" y="3"/>
                </a:cxn>
                <a:cxn ang="0">
                  <a:pos x="0" y="1"/>
                </a:cxn>
                <a:cxn ang="0">
                  <a:pos x="0" y="0"/>
                </a:cxn>
                <a:cxn ang="0">
                  <a:pos x="41" y="0"/>
                </a:cxn>
                <a:cxn ang="0">
                  <a:pos x="41" y="1"/>
                </a:cxn>
                <a:cxn ang="0">
                  <a:pos x="37" y="3"/>
                </a:cxn>
                <a:cxn ang="0">
                  <a:pos x="34" y="6"/>
                </a:cxn>
                <a:cxn ang="0">
                  <a:pos x="31" y="8"/>
                </a:cxn>
                <a:cxn ang="0">
                  <a:pos x="31" y="12"/>
                </a:cxn>
                <a:cxn ang="0">
                  <a:pos x="31" y="17"/>
                </a:cxn>
                <a:cxn ang="0">
                  <a:pos x="31" y="74"/>
                </a:cxn>
              </a:cxnLst>
              <a:rect l="0" t="0" r="r" b="b"/>
              <a:pathLst>
                <a:path w="41" h="89">
                  <a:moveTo>
                    <a:pt x="31" y="74"/>
                  </a:moveTo>
                  <a:lnTo>
                    <a:pt x="31" y="78"/>
                  </a:lnTo>
                  <a:lnTo>
                    <a:pt x="32" y="81"/>
                  </a:lnTo>
                  <a:lnTo>
                    <a:pt x="35" y="85"/>
                  </a:lnTo>
                  <a:lnTo>
                    <a:pt x="41" y="86"/>
                  </a:lnTo>
                  <a:lnTo>
                    <a:pt x="41" y="89"/>
                  </a:lnTo>
                  <a:lnTo>
                    <a:pt x="0" y="89"/>
                  </a:lnTo>
                  <a:lnTo>
                    <a:pt x="0" y="86"/>
                  </a:lnTo>
                  <a:lnTo>
                    <a:pt x="4" y="85"/>
                  </a:lnTo>
                  <a:lnTo>
                    <a:pt x="8" y="81"/>
                  </a:lnTo>
                  <a:lnTo>
                    <a:pt x="11" y="80"/>
                  </a:lnTo>
                  <a:lnTo>
                    <a:pt x="11" y="75"/>
                  </a:lnTo>
                  <a:lnTo>
                    <a:pt x="11" y="72"/>
                  </a:lnTo>
                  <a:lnTo>
                    <a:pt x="11" y="14"/>
                  </a:lnTo>
                  <a:lnTo>
                    <a:pt x="11" y="9"/>
                  </a:lnTo>
                  <a:lnTo>
                    <a:pt x="9" y="6"/>
                  </a:lnTo>
                  <a:lnTo>
                    <a:pt x="4" y="3"/>
                  </a:lnTo>
                  <a:lnTo>
                    <a:pt x="0" y="1"/>
                  </a:lnTo>
                  <a:lnTo>
                    <a:pt x="0" y="0"/>
                  </a:lnTo>
                  <a:lnTo>
                    <a:pt x="41" y="0"/>
                  </a:lnTo>
                  <a:lnTo>
                    <a:pt x="41" y="1"/>
                  </a:lnTo>
                  <a:lnTo>
                    <a:pt x="37" y="3"/>
                  </a:lnTo>
                  <a:lnTo>
                    <a:pt x="34" y="6"/>
                  </a:lnTo>
                  <a:lnTo>
                    <a:pt x="31" y="8"/>
                  </a:lnTo>
                  <a:lnTo>
                    <a:pt x="31" y="12"/>
                  </a:lnTo>
                  <a:lnTo>
                    <a:pt x="31" y="17"/>
                  </a:lnTo>
                  <a:lnTo>
                    <a:pt x="31" y="74"/>
                  </a:lnTo>
                  <a:close/>
                </a:path>
              </a:pathLst>
            </a:custGeom>
            <a:solidFill>
              <a:srgbClr val="000000"/>
            </a:solidFill>
            <a:ln w="0">
              <a:noFill/>
              <a:prstDash val="solid"/>
              <a:round/>
              <a:headEnd/>
              <a:tailEnd/>
            </a:ln>
          </p:spPr>
          <p:txBody>
            <a:bodyPr/>
            <a:lstStyle/>
            <a:p>
              <a:pPr>
                <a:defRPr/>
              </a:pPr>
              <a:endParaRPr lang="en-US" dirty="0"/>
            </a:p>
          </p:txBody>
        </p:sp>
        <p:sp>
          <p:nvSpPr>
            <p:cNvPr id="543427" name="Freeform 2755"/>
            <p:cNvSpPr>
              <a:spLocks/>
            </p:cNvSpPr>
            <p:nvPr userDrawn="1"/>
          </p:nvSpPr>
          <p:spPr bwMode="auto">
            <a:xfrm>
              <a:off x="2798" y="3942"/>
              <a:ext cx="46" cy="46"/>
            </a:xfrm>
            <a:custGeom>
              <a:avLst/>
              <a:gdLst/>
              <a:ahLst/>
              <a:cxnLst>
                <a:cxn ang="0">
                  <a:pos x="46" y="91"/>
                </a:cxn>
                <a:cxn ang="0">
                  <a:pos x="45" y="91"/>
                </a:cxn>
                <a:cxn ang="0">
                  <a:pos x="15" y="20"/>
                </a:cxn>
                <a:cxn ang="0">
                  <a:pos x="12" y="12"/>
                </a:cxn>
                <a:cxn ang="0">
                  <a:pos x="11" y="8"/>
                </a:cxn>
                <a:cxn ang="0">
                  <a:pos x="8" y="5"/>
                </a:cxn>
                <a:cxn ang="0">
                  <a:pos x="5" y="3"/>
                </a:cxn>
                <a:cxn ang="0">
                  <a:pos x="0" y="1"/>
                </a:cxn>
                <a:cxn ang="0">
                  <a:pos x="0" y="0"/>
                </a:cxn>
                <a:cxn ang="0">
                  <a:pos x="40" y="0"/>
                </a:cxn>
                <a:cxn ang="0">
                  <a:pos x="40" y="1"/>
                </a:cxn>
                <a:cxn ang="0">
                  <a:pos x="37" y="3"/>
                </a:cxn>
                <a:cxn ang="0">
                  <a:pos x="34" y="5"/>
                </a:cxn>
                <a:cxn ang="0">
                  <a:pos x="34" y="8"/>
                </a:cxn>
                <a:cxn ang="0">
                  <a:pos x="34" y="11"/>
                </a:cxn>
                <a:cxn ang="0">
                  <a:pos x="35" y="15"/>
                </a:cxn>
                <a:cxn ang="0">
                  <a:pos x="52" y="60"/>
                </a:cxn>
                <a:cxn ang="0">
                  <a:pos x="68" y="17"/>
                </a:cxn>
                <a:cxn ang="0">
                  <a:pos x="69" y="14"/>
                </a:cxn>
                <a:cxn ang="0">
                  <a:pos x="69" y="11"/>
                </a:cxn>
                <a:cxn ang="0">
                  <a:pos x="69" y="8"/>
                </a:cxn>
                <a:cxn ang="0">
                  <a:pos x="68" y="5"/>
                </a:cxn>
                <a:cxn ang="0">
                  <a:pos x="65" y="3"/>
                </a:cxn>
                <a:cxn ang="0">
                  <a:pos x="60" y="1"/>
                </a:cxn>
                <a:cxn ang="0">
                  <a:pos x="60" y="0"/>
                </a:cxn>
                <a:cxn ang="0">
                  <a:pos x="89" y="0"/>
                </a:cxn>
                <a:cxn ang="0">
                  <a:pos x="89" y="1"/>
                </a:cxn>
                <a:cxn ang="0">
                  <a:pos x="85" y="3"/>
                </a:cxn>
                <a:cxn ang="0">
                  <a:pos x="81" y="6"/>
                </a:cxn>
                <a:cxn ang="0">
                  <a:pos x="78" y="9"/>
                </a:cxn>
                <a:cxn ang="0">
                  <a:pos x="77" y="14"/>
                </a:cxn>
                <a:cxn ang="0">
                  <a:pos x="74" y="18"/>
                </a:cxn>
                <a:cxn ang="0">
                  <a:pos x="46" y="91"/>
                </a:cxn>
              </a:cxnLst>
              <a:rect l="0" t="0" r="r" b="b"/>
              <a:pathLst>
                <a:path w="89" h="91">
                  <a:moveTo>
                    <a:pt x="46" y="91"/>
                  </a:moveTo>
                  <a:lnTo>
                    <a:pt x="45" y="91"/>
                  </a:lnTo>
                  <a:lnTo>
                    <a:pt x="15" y="20"/>
                  </a:lnTo>
                  <a:lnTo>
                    <a:pt x="12" y="12"/>
                  </a:lnTo>
                  <a:lnTo>
                    <a:pt x="11" y="8"/>
                  </a:lnTo>
                  <a:lnTo>
                    <a:pt x="8" y="5"/>
                  </a:lnTo>
                  <a:lnTo>
                    <a:pt x="5" y="3"/>
                  </a:lnTo>
                  <a:lnTo>
                    <a:pt x="0" y="1"/>
                  </a:lnTo>
                  <a:lnTo>
                    <a:pt x="0" y="0"/>
                  </a:lnTo>
                  <a:lnTo>
                    <a:pt x="40" y="0"/>
                  </a:lnTo>
                  <a:lnTo>
                    <a:pt x="40" y="1"/>
                  </a:lnTo>
                  <a:lnTo>
                    <a:pt x="37" y="3"/>
                  </a:lnTo>
                  <a:lnTo>
                    <a:pt x="34" y="5"/>
                  </a:lnTo>
                  <a:lnTo>
                    <a:pt x="34" y="8"/>
                  </a:lnTo>
                  <a:lnTo>
                    <a:pt x="34" y="11"/>
                  </a:lnTo>
                  <a:lnTo>
                    <a:pt x="35" y="15"/>
                  </a:lnTo>
                  <a:lnTo>
                    <a:pt x="52" y="60"/>
                  </a:lnTo>
                  <a:lnTo>
                    <a:pt x="68" y="17"/>
                  </a:lnTo>
                  <a:lnTo>
                    <a:pt x="69" y="14"/>
                  </a:lnTo>
                  <a:lnTo>
                    <a:pt x="69" y="11"/>
                  </a:lnTo>
                  <a:lnTo>
                    <a:pt x="69" y="8"/>
                  </a:lnTo>
                  <a:lnTo>
                    <a:pt x="68" y="5"/>
                  </a:lnTo>
                  <a:lnTo>
                    <a:pt x="65" y="3"/>
                  </a:lnTo>
                  <a:lnTo>
                    <a:pt x="60" y="1"/>
                  </a:lnTo>
                  <a:lnTo>
                    <a:pt x="60" y="0"/>
                  </a:lnTo>
                  <a:lnTo>
                    <a:pt x="89" y="0"/>
                  </a:lnTo>
                  <a:lnTo>
                    <a:pt x="89" y="1"/>
                  </a:lnTo>
                  <a:lnTo>
                    <a:pt x="85" y="3"/>
                  </a:lnTo>
                  <a:lnTo>
                    <a:pt x="81" y="6"/>
                  </a:lnTo>
                  <a:lnTo>
                    <a:pt x="78" y="9"/>
                  </a:lnTo>
                  <a:lnTo>
                    <a:pt x="77" y="14"/>
                  </a:lnTo>
                  <a:lnTo>
                    <a:pt x="74" y="18"/>
                  </a:lnTo>
                  <a:lnTo>
                    <a:pt x="46" y="91"/>
                  </a:lnTo>
                  <a:close/>
                </a:path>
              </a:pathLst>
            </a:custGeom>
            <a:solidFill>
              <a:srgbClr val="000000"/>
            </a:solidFill>
            <a:ln w="0">
              <a:noFill/>
              <a:prstDash val="solid"/>
              <a:round/>
              <a:headEnd/>
              <a:tailEnd/>
            </a:ln>
          </p:spPr>
          <p:txBody>
            <a:bodyPr/>
            <a:lstStyle/>
            <a:p>
              <a:pPr>
                <a:defRPr/>
              </a:pPr>
              <a:endParaRPr lang="en-US" dirty="0"/>
            </a:p>
          </p:txBody>
        </p:sp>
        <p:sp>
          <p:nvSpPr>
            <p:cNvPr id="543428" name="Freeform 2756"/>
            <p:cNvSpPr>
              <a:spLocks/>
            </p:cNvSpPr>
            <p:nvPr userDrawn="1"/>
          </p:nvSpPr>
          <p:spPr bwMode="auto">
            <a:xfrm>
              <a:off x="2853" y="3942"/>
              <a:ext cx="34" cy="46"/>
            </a:xfrm>
            <a:custGeom>
              <a:avLst/>
              <a:gdLst/>
              <a:ahLst/>
              <a:cxnLst>
                <a:cxn ang="0">
                  <a:pos x="62" y="58"/>
                </a:cxn>
                <a:cxn ang="0">
                  <a:pos x="60" y="58"/>
                </a:cxn>
                <a:cxn ang="0">
                  <a:pos x="59" y="52"/>
                </a:cxn>
                <a:cxn ang="0">
                  <a:pos x="56" y="49"/>
                </a:cxn>
                <a:cxn ang="0">
                  <a:pos x="52" y="48"/>
                </a:cxn>
                <a:cxn ang="0">
                  <a:pos x="46" y="46"/>
                </a:cxn>
                <a:cxn ang="0">
                  <a:pos x="31" y="46"/>
                </a:cxn>
                <a:cxn ang="0">
                  <a:pos x="31" y="72"/>
                </a:cxn>
                <a:cxn ang="0">
                  <a:pos x="32" y="77"/>
                </a:cxn>
                <a:cxn ang="0">
                  <a:pos x="32" y="80"/>
                </a:cxn>
                <a:cxn ang="0">
                  <a:pos x="36" y="81"/>
                </a:cxn>
                <a:cxn ang="0">
                  <a:pos x="39" y="83"/>
                </a:cxn>
                <a:cxn ang="0">
                  <a:pos x="43" y="83"/>
                </a:cxn>
                <a:cxn ang="0">
                  <a:pos x="49" y="83"/>
                </a:cxn>
                <a:cxn ang="0">
                  <a:pos x="54" y="83"/>
                </a:cxn>
                <a:cxn ang="0">
                  <a:pos x="57" y="81"/>
                </a:cxn>
                <a:cxn ang="0">
                  <a:pos x="62" y="78"/>
                </a:cxn>
                <a:cxn ang="0">
                  <a:pos x="63" y="75"/>
                </a:cxn>
                <a:cxn ang="0">
                  <a:pos x="66" y="71"/>
                </a:cxn>
                <a:cxn ang="0">
                  <a:pos x="68" y="68"/>
                </a:cxn>
                <a:cxn ang="0">
                  <a:pos x="69" y="68"/>
                </a:cxn>
                <a:cxn ang="0">
                  <a:pos x="68" y="89"/>
                </a:cxn>
                <a:cxn ang="0">
                  <a:pos x="0" y="89"/>
                </a:cxn>
                <a:cxn ang="0">
                  <a:pos x="0" y="86"/>
                </a:cxn>
                <a:cxn ang="0">
                  <a:pos x="5" y="85"/>
                </a:cxn>
                <a:cxn ang="0">
                  <a:pos x="9" y="83"/>
                </a:cxn>
                <a:cxn ang="0">
                  <a:pos x="11" y="80"/>
                </a:cxn>
                <a:cxn ang="0">
                  <a:pos x="11" y="77"/>
                </a:cxn>
                <a:cxn ang="0">
                  <a:pos x="11" y="72"/>
                </a:cxn>
                <a:cxn ang="0">
                  <a:pos x="11" y="14"/>
                </a:cxn>
                <a:cxn ang="0">
                  <a:pos x="11" y="11"/>
                </a:cxn>
                <a:cxn ang="0">
                  <a:pos x="11" y="8"/>
                </a:cxn>
                <a:cxn ang="0">
                  <a:pos x="8" y="5"/>
                </a:cxn>
                <a:cxn ang="0">
                  <a:pos x="5" y="3"/>
                </a:cxn>
                <a:cxn ang="0">
                  <a:pos x="0" y="1"/>
                </a:cxn>
                <a:cxn ang="0">
                  <a:pos x="0" y="0"/>
                </a:cxn>
                <a:cxn ang="0">
                  <a:pos x="68" y="0"/>
                </a:cxn>
                <a:cxn ang="0">
                  <a:pos x="68" y="20"/>
                </a:cxn>
                <a:cxn ang="0">
                  <a:pos x="65" y="20"/>
                </a:cxn>
                <a:cxn ang="0">
                  <a:pos x="63" y="14"/>
                </a:cxn>
                <a:cxn ang="0">
                  <a:pos x="60" y="9"/>
                </a:cxn>
                <a:cxn ang="0">
                  <a:pos x="57" y="6"/>
                </a:cxn>
                <a:cxn ang="0">
                  <a:pos x="54" y="5"/>
                </a:cxn>
                <a:cxn ang="0">
                  <a:pos x="48" y="5"/>
                </a:cxn>
                <a:cxn ang="0">
                  <a:pos x="31" y="5"/>
                </a:cxn>
                <a:cxn ang="0">
                  <a:pos x="31" y="41"/>
                </a:cxn>
                <a:cxn ang="0">
                  <a:pos x="46" y="41"/>
                </a:cxn>
                <a:cxn ang="0">
                  <a:pos x="52" y="40"/>
                </a:cxn>
                <a:cxn ang="0">
                  <a:pos x="56" y="38"/>
                </a:cxn>
                <a:cxn ang="0">
                  <a:pos x="57" y="35"/>
                </a:cxn>
                <a:cxn ang="0">
                  <a:pos x="60" y="31"/>
                </a:cxn>
                <a:cxn ang="0">
                  <a:pos x="62" y="31"/>
                </a:cxn>
                <a:cxn ang="0">
                  <a:pos x="62" y="58"/>
                </a:cxn>
              </a:cxnLst>
              <a:rect l="0" t="0" r="r" b="b"/>
              <a:pathLst>
                <a:path w="69" h="89">
                  <a:moveTo>
                    <a:pt x="62" y="58"/>
                  </a:moveTo>
                  <a:lnTo>
                    <a:pt x="60" y="58"/>
                  </a:lnTo>
                  <a:lnTo>
                    <a:pt x="59" y="52"/>
                  </a:lnTo>
                  <a:lnTo>
                    <a:pt x="56" y="49"/>
                  </a:lnTo>
                  <a:lnTo>
                    <a:pt x="52" y="48"/>
                  </a:lnTo>
                  <a:lnTo>
                    <a:pt x="46" y="46"/>
                  </a:lnTo>
                  <a:lnTo>
                    <a:pt x="31" y="46"/>
                  </a:lnTo>
                  <a:lnTo>
                    <a:pt x="31" y="72"/>
                  </a:lnTo>
                  <a:lnTo>
                    <a:pt x="32" y="77"/>
                  </a:lnTo>
                  <a:lnTo>
                    <a:pt x="32" y="80"/>
                  </a:lnTo>
                  <a:lnTo>
                    <a:pt x="36" y="81"/>
                  </a:lnTo>
                  <a:lnTo>
                    <a:pt x="39" y="83"/>
                  </a:lnTo>
                  <a:lnTo>
                    <a:pt x="43" y="83"/>
                  </a:lnTo>
                  <a:lnTo>
                    <a:pt x="49" y="83"/>
                  </a:lnTo>
                  <a:lnTo>
                    <a:pt x="54" y="83"/>
                  </a:lnTo>
                  <a:lnTo>
                    <a:pt x="57" y="81"/>
                  </a:lnTo>
                  <a:lnTo>
                    <a:pt x="62" y="78"/>
                  </a:lnTo>
                  <a:lnTo>
                    <a:pt x="63" y="75"/>
                  </a:lnTo>
                  <a:lnTo>
                    <a:pt x="66" y="71"/>
                  </a:lnTo>
                  <a:lnTo>
                    <a:pt x="68" y="68"/>
                  </a:lnTo>
                  <a:lnTo>
                    <a:pt x="69" y="68"/>
                  </a:lnTo>
                  <a:lnTo>
                    <a:pt x="68" y="89"/>
                  </a:lnTo>
                  <a:lnTo>
                    <a:pt x="0" y="89"/>
                  </a:lnTo>
                  <a:lnTo>
                    <a:pt x="0" y="86"/>
                  </a:lnTo>
                  <a:lnTo>
                    <a:pt x="5" y="85"/>
                  </a:lnTo>
                  <a:lnTo>
                    <a:pt x="9" y="83"/>
                  </a:lnTo>
                  <a:lnTo>
                    <a:pt x="11" y="80"/>
                  </a:lnTo>
                  <a:lnTo>
                    <a:pt x="11" y="77"/>
                  </a:lnTo>
                  <a:lnTo>
                    <a:pt x="11" y="72"/>
                  </a:lnTo>
                  <a:lnTo>
                    <a:pt x="11" y="14"/>
                  </a:lnTo>
                  <a:lnTo>
                    <a:pt x="11" y="11"/>
                  </a:lnTo>
                  <a:lnTo>
                    <a:pt x="11" y="8"/>
                  </a:lnTo>
                  <a:lnTo>
                    <a:pt x="8" y="5"/>
                  </a:lnTo>
                  <a:lnTo>
                    <a:pt x="5" y="3"/>
                  </a:lnTo>
                  <a:lnTo>
                    <a:pt x="0" y="1"/>
                  </a:lnTo>
                  <a:lnTo>
                    <a:pt x="0" y="0"/>
                  </a:lnTo>
                  <a:lnTo>
                    <a:pt x="68" y="0"/>
                  </a:lnTo>
                  <a:lnTo>
                    <a:pt x="68" y="20"/>
                  </a:lnTo>
                  <a:lnTo>
                    <a:pt x="65" y="20"/>
                  </a:lnTo>
                  <a:lnTo>
                    <a:pt x="63" y="14"/>
                  </a:lnTo>
                  <a:lnTo>
                    <a:pt x="60" y="9"/>
                  </a:lnTo>
                  <a:lnTo>
                    <a:pt x="57" y="6"/>
                  </a:lnTo>
                  <a:lnTo>
                    <a:pt x="54" y="5"/>
                  </a:lnTo>
                  <a:lnTo>
                    <a:pt x="48" y="5"/>
                  </a:lnTo>
                  <a:lnTo>
                    <a:pt x="31" y="5"/>
                  </a:lnTo>
                  <a:lnTo>
                    <a:pt x="31" y="41"/>
                  </a:lnTo>
                  <a:lnTo>
                    <a:pt x="46" y="41"/>
                  </a:lnTo>
                  <a:lnTo>
                    <a:pt x="52" y="40"/>
                  </a:lnTo>
                  <a:lnTo>
                    <a:pt x="56" y="38"/>
                  </a:lnTo>
                  <a:lnTo>
                    <a:pt x="57" y="35"/>
                  </a:lnTo>
                  <a:lnTo>
                    <a:pt x="60" y="31"/>
                  </a:lnTo>
                  <a:lnTo>
                    <a:pt x="62" y="31"/>
                  </a:lnTo>
                  <a:lnTo>
                    <a:pt x="62" y="58"/>
                  </a:lnTo>
                  <a:close/>
                </a:path>
              </a:pathLst>
            </a:custGeom>
            <a:solidFill>
              <a:srgbClr val="000000"/>
            </a:solidFill>
            <a:ln w="0">
              <a:noFill/>
              <a:prstDash val="solid"/>
              <a:round/>
              <a:headEnd/>
              <a:tailEnd/>
            </a:ln>
          </p:spPr>
          <p:txBody>
            <a:bodyPr/>
            <a:lstStyle/>
            <a:p>
              <a:pPr>
                <a:defRPr/>
              </a:pPr>
              <a:endParaRPr lang="en-US" dirty="0"/>
            </a:p>
          </p:txBody>
        </p:sp>
        <p:sp>
          <p:nvSpPr>
            <p:cNvPr id="543429" name="Freeform 2757"/>
            <p:cNvSpPr>
              <a:spLocks noEditPoints="1"/>
            </p:cNvSpPr>
            <p:nvPr userDrawn="1"/>
          </p:nvSpPr>
          <p:spPr bwMode="auto">
            <a:xfrm>
              <a:off x="2897" y="3942"/>
              <a:ext cx="48" cy="46"/>
            </a:xfrm>
            <a:custGeom>
              <a:avLst/>
              <a:gdLst/>
              <a:ahLst/>
              <a:cxnLst>
                <a:cxn ang="0">
                  <a:pos x="33" y="5"/>
                </a:cxn>
                <a:cxn ang="0">
                  <a:pos x="39" y="5"/>
                </a:cxn>
                <a:cxn ang="0">
                  <a:pos x="45" y="5"/>
                </a:cxn>
                <a:cxn ang="0">
                  <a:pos x="50" y="8"/>
                </a:cxn>
                <a:cxn ang="0">
                  <a:pos x="54" y="11"/>
                </a:cxn>
                <a:cxn ang="0">
                  <a:pos x="56" y="15"/>
                </a:cxn>
                <a:cxn ang="0">
                  <a:pos x="57" y="21"/>
                </a:cxn>
                <a:cxn ang="0">
                  <a:pos x="54" y="34"/>
                </a:cxn>
                <a:cxn ang="0">
                  <a:pos x="47" y="40"/>
                </a:cxn>
                <a:cxn ang="0">
                  <a:pos x="33" y="41"/>
                </a:cxn>
                <a:cxn ang="0">
                  <a:pos x="33" y="5"/>
                </a:cxn>
                <a:cxn ang="0">
                  <a:pos x="13" y="74"/>
                </a:cxn>
                <a:cxn ang="0">
                  <a:pos x="11" y="80"/>
                </a:cxn>
                <a:cxn ang="0">
                  <a:pos x="10" y="83"/>
                </a:cxn>
                <a:cxn ang="0">
                  <a:pos x="7" y="85"/>
                </a:cxn>
                <a:cxn ang="0">
                  <a:pos x="0" y="86"/>
                </a:cxn>
                <a:cxn ang="0">
                  <a:pos x="0" y="89"/>
                </a:cxn>
                <a:cxn ang="0">
                  <a:pos x="43" y="89"/>
                </a:cxn>
                <a:cxn ang="0">
                  <a:pos x="43" y="86"/>
                </a:cxn>
                <a:cxn ang="0">
                  <a:pos x="39" y="85"/>
                </a:cxn>
                <a:cxn ang="0">
                  <a:pos x="34" y="83"/>
                </a:cxn>
                <a:cxn ang="0">
                  <a:pos x="33" y="78"/>
                </a:cxn>
                <a:cxn ang="0">
                  <a:pos x="33" y="74"/>
                </a:cxn>
                <a:cxn ang="0">
                  <a:pos x="33" y="46"/>
                </a:cxn>
                <a:cxn ang="0">
                  <a:pos x="37" y="46"/>
                </a:cxn>
                <a:cxn ang="0">
                  <a:pos x="40" y="46"/>
                </a:cxn>
                <a:cxn ang="0">
                  <a:pos x="43" y="48"/>
                </a:cxn>
                <a:cxn ang="0">
                  <a:pos x="47" y="51"/>
                </a:cxn>
                <a:cxn ang="0">
                  <a:pos x="54" y="60"/>
                </a:cxn>
                <a:cxn ang="0">
                  <a:pos x="62" y="75"/>
                </a:cxn>
                <a:cxn ang="0">
                  <a:pos x="70" y="89"/>
                </a:cxn>
                <a:cxn ang="0">
                  <a:pos x="96" y="89"/>
                </a:cxn>
                <a:cxn ang="0">
                  <a:pos x="96" y="86"/>
                </a:cxn>
                <a:cxn ang="0">
                  <a:pos x="93" y="85"/>
                </a:cxn>
                <a:cxn ang="0">
                  <a:pos x="90" y="85"/>
                </a:cxn>
                <a:cxn ang="0">
                  <a:pos x="88" y="81"/>
                </a:cxn>
                <a:cxn ang="0">
                  <a:pos x="82" y="72"/>
                </a:cxn>
                <a:cxn ang="0">
                  <a:pos x="74" y="60"/>
                </a:cxn>
                <a:cxn ang="0">
                  <a:pos x="68" y="49"/>
                </a:cxn>
                <a:cxn ang="0">
                  <a:pos x="60" y="43"/>
                </a:cxn>
                <a:cxn ang="0">
                  <a:pos x="60" y="43"/>
                </a:cxn>
                <a:cxn ang="0">
                  <a:pos x="67" y="40"/>
                </a:cxn>
                <a:cxn ang="0">
                  <a:pos x="73" y="37"/>
                </a:cxn>
                <a:cxn ang="0">
                  <a:pos x="76" y="32"/>
                </a:cxn>
                <a:cxn ang="0">
                  <a:pos x="77" y="28"/>
                </a:cxn>
                <a:cxn ang="0">
                  <a:pos x="77" y="21"/>
                </a:cxn>
                <a:cxn ang="0">
                  <a:pos x="76" y="12"/>
                </a:cxn>
                <a:cxn ang="0">
                  <a:pos x="70" y="6"/>
                </a:cxn>
                <a:cxn ang="0">
                  <a:pos x="59" y="1"/>
                </a:cxn>
                <a:cxn ang="0">
                  <a:pos x="43" y="0"/>
                </a:cxn>
                <a:cxn ang="0">
                  <a:pos x="0" y="0"/>
                </a:cxn>
                <a:cxn ang="0">
                  <a:pos x="0" y="1"/>
                </a:cxn>
                <a:cxn ang="0">
                  <a:pos x="7" y="3"/>
                </a:cxn>
                <a:cxn ang="0">
                  <a:pos x="10" y="5"/>
                </a:cxn>
                <a:cxn ang="0">
                  <a:pos x="11" y="8"/>
                </a:cxn>
                <a:cxn ang="0">
                  <a:pos x="13" y="11"/>
                </a:cxn>
                <a:cxn ang="0">
                  <a:pos x="13" y="14"/>
                </a:cxn>
                <a:cxn ang="0">
                  <a:pos x="13" y="74"/>
                </a:cxn>
              </a:cxnLst>
              <a:rect l="0" t="0" r="r" b="b"/>
              <a:pathLst>
                <a:path w="96" h="89">
                  <a:moveTo>
                    <a:pt x="33" y="5"/>
                  </a:moveTo>
                  <a:lnTo>
                    <a:pt x="39" y="5"/>
                  </a:lnTo>
                  <a:lnTo>
                    <a:pt x="45" y="5"/>
                  </a:lnTo>
                  <a:lnTo>
                    <a:pt x="50" y="8"/>
                  </a:lnTo>
                  <a:lnTo>
                    <a:pt x="54" y="11"/>
                  </a:lnTo>
                  <a:lnTo>
                    <a:pt x="56" y="15"/>
                  </a:lnTo>
                  <a:lnTo>
                    <a:pt x="57" y="21"/>
                  </a:lnTo>
                  <a:lnTo>
                    <a:pt x="54" y="34"/>
                  </a:lnTo>
                  <a:lnTo>
                    <a:pt x="47" y="40"/>
                  </a:lnTo>
                  <a:lnTo>
                    <a:pt x="33" y="41"/>
                  </a:lnTo>
                  <a:lnTo>
                    <a:pt x="33" y="5"/>
                  </a:lnTo>
                  <a:close/>
                  <a:moveTo>
                    <a:pt x="13" y="74"/>
                  </a:moveTo>
                  <a:lnTo>
                    <a:pt x="11" y="80"/>
                  </a:lnTo>
                  <a:lnTo>
                    <a:pt x="10" y="83"/>
                  </a:lnTo>
                  <a:lnTo>
                    <a:pt x="7" y="85"/>
                  </a:lnTo>
                  <a:lnTo>
                    <a:pt x="0" y="86"/>
                  </a:lnTo>
                  <a:lnTo>
                    <a:pt x="0" y="89"/>
                  </a:lnTo>
                  <a:lnTo>
                    <a:pt x="43" y="89"/>
                  </a:lnTo>
                  <a:lnTo>
                    <a:pt x="43" y="86"/>
                  </a:lnTo>
                  <a:lnTo>
                    <a:pt x="39" y="85"/>
                  </a:lnTo>
                  <a:lnTo>
                    <a:pt x="34" y="83"/>
                  </a:lnTo>
                  <a:lnTo>
                    <a:pt x="33" y="78"/>
                  </a:lnTo>
                  <a:lnTo>
                    <a:pt x="33" y="74"/>
                  </a:lnTo>
                  <a:lnTo>
                    <a:pt x="33" y="46"/>
                  </a:lnTo>
                  <a:lnTo>
                    <a:pt x="37" y="46"/>
                  </a:lnTo>
                  <a:lnTo>
                    <a:pt x="40" y="46"/>
                  </a:lnTo>
                  <a:lnTo>
                    <a:pt x="43" y="48"/>
                  </a:lnTo>
                  <a:lnTo>
                    <a:pt x="47" y="51"/>
                  </a:lnTo>
                  <a:lnTo>
                    <a:pt x="54" y="60"/>
                  </a:lnTo>
                  <a:lnTo>
                    <a:pt x="62" y="75"/>
                  </a:lnTo>
                  <a:lnTo>
                    <a:pt x="70" y="89"/>
                  </a:lnTo>
                  <a:lnTo>
                    <a:pt x="96" y="89"/>
                  </a:lnTo>
                  <a:lnTo>
                    <a:pt x="96" y="86"/>
                  </a:lnTo>
                  <a:lnTo>
                    <a:pt x="93" y="85"/>
                  </a:lnTo>
                  <a:lnTo>
                    <a:pt x="90" y="85"/>
                  </a:lnTo>
                  <a:lnTo>
                    <a:pt x="88" y="81"/>
                  </a:lnTo>
                  <a:lnTo>
                    <a:pt x="82" y="72"/>
                  </a:lnTo>
                  <a:lnTo>
                    <a:pt x="74" y="60"/>
                  </a:lnTo>
                  <a:lnTo>
                    <a:pt x="68" y="49"/>
                  </a:lnTo>
                  <a:lnTo>
                    <a:pt x="60" y="43"/>
                  </a:lnTo>
                  <a:lnTo>
                    <a:pt x="60" y="43"/>
                  </a:lnTo>
                  <a:lnTo>
                    <a:pt x="67" y="40"/>
                  </a:lnTo>
                  <a:lnTo>
                    <a:pt x="73" y="37"/>
                  </a:lnTo>
                  <a:lnTo>
                    <a:pt x="76" y="32"/>
                  </a:lnTo>
                  <a:lnTo>
                    <a:pt x="77" y="28"/>
                  </a:lnTo>
                  <a:lnTo>
                    <a:pt x="77" y="21"/>
                  </a:lnTo>
                  <a:lnTo>
                    <a:pt x="76" y="12"/>
                  </a:lnTo>
                  <a:lnTo>
                    <a:pt x="70" y="6"/>
                  </a:lnTo>
                  <a:lnTo>
                    <a:pt x="59" y="1"/>
                  </a:lnTo>
                  <a:lnTo>
                    <a:pt x="43" y="0"/>
                  </a:lnTo>
                  <a:lnTo>
                    <a:pt x="0" y="0"/>
                  </a:lnTo>
                  <a:lnTo>
                    <a:pt x="0" y="1"/>
                  </a:lnTo>
                  <a:lnTo>
                    <a:pt x="7" y="3"/>
                  </a:lnTo>
                  <a:lnTo>
                    <a:pt x="10" y="5"/>
                  </a:lnTo>
                  <a:lnTo>
                    <a:pt x="11" y="8"/>
                  </a:lnTo>
                  <a:lnTo>
                    <a:pt x="13" y="11"/>
                  </a:lnTo>
                  <a:lnTo>
                    <a:pt x="13" y="14"/>
                  </a:lnTo>
                  <a:lnTo>
                    <a:pt x="13" y="74"/>
                  </a:lnTo>
                  <a:close/>
                </a:path>
              </a:pathLst>
            </a:custGeom>
            <a:solidFill>
              <a:srgbClr val="000000"/>
            </a:solidFill>
            <a:ln w="0">
              <a:noFill/>
              <a:prstDash val="solid"/>
              <a:round/>
              <a:headEnd/>
              <a:tailEnd/>
            </a:ln>
          </p:spPr>
          <p:txBody>
            <a:bodyPr/>
            <a:lstStyle/>
            <a:p>
              <a:pPr>
                <a:defRPr/>
              </a:pPr>
              <a:endParaRPr lang="en-US" dirty="0"/>
            </a:p>
          </p:txBody>
        </p:sp>
        <p:sp>
          <p:nvSpPr>
            <p:cNvPr id="543430" name="Freeform 2758"/>
            <p:cNvSpPr>
              <a:spLocks/>
            </p:cNvSpPr>
            <p:nvPr userDrawn="1"/>
          </p:nvSpPr>
          <p:spPr bwMode="auto">
            <a:xfrm>
              <a:off x="2955" y="3941"/>
              <a:ext cx="28" cy="47"/>
            </a:xfrm>
            <a:custGeom>
              <a:avLst/>
              <a:gdLst/>
              <a:ahLst/>
              <a:cxnLst>
                <a:cxn ang="0">
                  <a:pos x="49" y="23"/>
                </a:cxn>
                <a:cxn ang="0">
                  <a:pos x="43" y="12"/>
                </a:cxn>
                <a:cxn ang="0">
                  <a:pos x="32" y="6"/>
                </a:cxn>
                <a:cxn ang="0">
                  <a:pos x="21" y="6"/>
                </a:cxn>
                <a:cxn ang="0">
                  <a:pos x="14" y="12"/>
                </a:cxn>
                <a:cxn ang="0">
                  <a:pos x="14" y="21"/>
                </a:cxn>
                <a:cxn ang="0">
                  <a:pos x="23" y="31"/>
                </a:cxn>
                <a:cxn ang="0">
                  <a:pos x="41" y="43"/>
                </a:cxn>
                <a:cxn ang="0">
                  <a:pos x="52" y="52"/>
                </a:cxn>
                <a:cxn ang="0">
                  <a:pos x="57" y="63"/>
                </a:cxn>
                <a:cxn ang="0">
                  <a:pos x="54" y="80"/>
                </a:cxn>
                <a:cxn ang="0">
                  <a:pos x="38" y="92"/>
                </a:cxn>
                <a:cxn ang="0">
                  <a:pos x="21" y="94"/>
                </a:cxn>
                <a:cxn ang="0">
                  <a:pos x="11" y="91"/>
                </a:cxn>
                <a:cxn ang="0">
                  <a:pos x="4" y="91"/>
                </a:cxn>
                <a:cxn ang="0">
                  <a:pos x="0" y="94"/>
                </a:cxn>
                <a:cxn ang="0">
                  <a:pos x="1" y="66"/>
                </a:cxn>
                <a:cxn ang="0">
                  <a:pos x="6" y="78"/>
                </a:cxn>
                <a:cxn ang="0">
                  <a:pos x="15" y="86"/>
                </a:cxn>
                <a:cxn ang="0">
                  <a:pos x="26" y="89"/>
                </a:cxn>
                <a:cxn ang="0">
                  <a:pos x="37" y="86"/>
                </a:cxn>
                <a:cxn ang="0">
                  <a:pos x="41" y="80"/>
                </a:cxn>
                <a:cxn ang="0">
                  <a:pos x="41" y="74"/>
                </a:cxn>
                <a:cxn ang="0">
                  <a:pos x="38" y="66"/>
                </a:cxn>
                <a:cxn ang="0">
                  <a:pos x="17" y="52"/>
                </a:cxn>
                <a:cxn ang="0">
                  <a:pos x="3" y="40"/>
                </a:cxn>
                <a:cxn ang="0">
                  <a:pos x="0" y="26"/>
                </a:cxn>
                <a:cxn ang="0">
                  <a:pos x="14" y="3"/>
                </a:cxn>
                <a:cxn ang="0">
                  <a:pos x="32" y="0"/>
                </a:cxn>
                <a:cxn ang="0">
                  <a:pos x="41" y="1"/>
                </a:cxn>
                <a:cxn ang="0">
                  <a:pos x="47" y="1"/>
                </a:cxn>
                <a:cxn ang="0">
                  <a:pos x="52" y="0"/>
                </a:cxn>
              </a:cxnLst>
              <a:rect l="0" t="0" r="r" b="b"/>
              <a:pathLst>
                <a:path w="57" h="94">
                  <a:moveTo>
                    <a:pt x="52" y="23"/>
                  </a:moveTo>
                  <a:lnTo>
                    <a:pt x="49" y="23"/>
                  </a:lnTo>
                  <a:lnTo>
                    <a:pt x="46" y="18"/>
                  </a:lnTo>
                  <a:lnTo>
                    <a:pt x="43" y="12"/>
                  </a:lnTo>
                  <a:lnTo>
                    <a:pt x="38" y="9"/>
                  </a:lnTo>
                  <a:lnTo>
                    <a:pt x="32" y="6"/>
                  </a:lnTo>
                  <a:lnTo>
                    <a:pt x="27" y="4"/>
                  </a:lnTo>
                  <a:lnTo>
                    <a:pt x="21" y="6"/>
                  </a:lnTo>
                  <a:lnTo>
                    <a:pt x="17" y="9"/>
                  </a:lnTo>
                  <a:lnTo>
                    <a:pt x="14" y="12"/>
                  </a:lnTo>
                  <a:lnTo>
                    <a:pt x="12" y="17"/>
                  </a:lnTo>
                  <a:lnTo>
                    <a:pt x="14" y="21"/>
                  </a:lnTo>
                  <a:lnTo>
                    <a:pt x="17" y="26"/>
                  </a:lnTo>
                  <a:lnTo>
                    <a:pt x="23" y="31"/>
                  </a:lnTo>
                  <a:lnTo>
                    <a:pt x="32" y="37"/>
                  </a:lnTo>
                  <a:lnTo>
                    <a:pt x="41" y="43"/>
                  </a:lnTo>
                  <a:lnTo>
                    <a:pt x="47" y="48"/>
                  </a:lnTo>
                  <a:lnTo>
                    <a:pt x="52" y="52"/>
                  </a:lnTo>
                  <a:lnTo>
                    <a:pt x="55" y="57"/>
                  </a:lnTo>
                  <a:lnTo>
                    <a:pt x="57" y="63"/>
                  </a:lnTo>
                  <a:lnTo>
                    <a:pt x="57" y="68"/>
                  </a:lnTo>
                  <a:lnTo>
                    <a:pt x="54" y="80"/>
                  </a:lnTo>
                  <a:lnTo>
                    <a:pt x="47" y="88"/>
                  </a:lnTo>
                  <a:lnTo>
                    <a:pt x="38" y="92"/>
                  </a:lnTo>
                  <a:lnTo>
                    <a:pt x="29" y="94"/>
                  </a:lnTo>
                  <a:lnTo>
                    <a:pt x="21" y="94"/>
                  </a:lnTo>
                  <a:lnTo>
                    <a:pt x="15" y="92"/>
                  </a:lnTo>
                  <a:lnTo>
                    <a:pt x="11" y="91"/>
                  </a:lnTo>
                  <a:lnTo>
                    <a:pt x="6" y="91"/>
                  </a:lnTo>
                  <a:lnTo>
                    <a:pt x="4" y="91"/>
                  </a:lnTo>
                  <a:lnTo>
                    <a:pt x="1" y="94"/>
                  </a:lnTo>
                  <a:lnTo>
                    <a:pt x="0" y="94"/>
                  </a:lnTo>
                  <a:lnTo>
                    <a:pt x="0" y="66"/>
                  </a:lnTo>
                  <a:lnTo>
                    <a:pt x="1" y="66"/>
                  </a:lnTo>
                  <a:lnTo>
                    <a:pt x="4" y="72"/>
                  </a:lnTo>
                  <a:lnTo>
                    <a:pt x="6" y="78"/>
                  </a:lnTo>
                  <a:lnTo>
                    <a:pt x="11" y="83"/>
                  </a:lnTo>
                  <a:lnTo>
                    <a:pt x="15" y="86"/>
                  </a:lnTo>
                  <a:lnTo>
                    <a:pt x="20" y="88"/>
                  </a:lnTo>
                  <a:lnTo>
                    <a:pt x="26" y="89"/>
                  </a:lnTo>
                  <a:lnTo>
                    <a:pt x="32" y="88"/>
                  </a:lnTo>
                  <a:lnTo>
                    <a:pt x="37" y="86"/>
                  </a:lnTo>
                  <a:lnTo>
                    <a:pt x="40" y="84"/>
                  </a:lnTo>
                  <a:lnTo>
                    <a:pt x="41" y="80"/>
                  </a:lnTo>
                  <a:lnTo>
                    <a:pt x="43" y="77"/>
                  </a:lnTo>
                  <a:lnTo>
                    <a:pt x="41" y="74"/>
                  </a:lnTo>
                  <a:lnTo>
                    <a:pt x="41" y="69"/>
                  </a:lnTo>
                  <a:lnTo>
                    <a:pt x="38" y="66"/>
                  </a:lnTo>
                  <a:lnTo>
                    <a:pt x="29" y="60"/>
                  </a:lnTo>
                  <a:lnTo>
                    <a:pt x="17" y="52"/>
                  </a:lnTo>
                  <a:lnTo>
                    <a:pt x="7" y="44"/>
                  </a:lnTo>
                  <a:lnTo>
                    <a:pt x="3" y="40"/>
                  </a:lnTo>
                  <a:lnTo>
                    <a:pt x="1" y="34"/>
                  </a:lnTo>
                  <a:lnTo>
                    <a:pt x="0" y="26"/>
                  </a:lnTo>
                  <a:lnTo>
                    <a:pt x="3" y="12"/>
                  </a:lnTo>
                  <a:lnTo>
                    <a:pt x="14" y="3"/>
                  </a:lnTo>
                  <a:lnTo>
                    <a:pt x="27" y="0"/>
                  </a:lnTo>
                  <a:lnTo>
                    <a:pt x="32" y="0"/>
                  </a:lnTo>
                  <a:lnTo>
                    <a:pt x="37" y="1"/>
                  </a:lnTo>
                  <a:lnTo>
                    <a:pt x="41" y="1"/>
                  </a:lnTo>
                  <a:lnTo>
                    <a:pt x="44" y="3"/>
                  </a:lnTo>
                  <a:lnTo>
                    <a:pt x="47" y="1"/>
                  </a:lnTo>
                  <a:lnTo>
                    <a:pt x="49" y="0"/>
                  </a:lnTo>
                  <a:lnTo>
                    <a:pt x="52" y="0"/>
                  </a:lnTo>
                  <a:lnTo>
                    <a:pt x="52" y="23"/>
                  </a:lnTo>
                  <a:close/>
                </a:path>
              </a:pathLst>
            </a:custGeom>
            <a:solidFill>
              <a:srgbClr val="000000"/>
            </a:solidFill>
            <a:ln w="0">
              <a:noFill/>
              <a:prstDash val="solid"/>
              <a:round/>
              <a:headEnd/>
              <a:tailEnd/>
            </a:ln>
          </p:spPr>
          <p:txBody>
            <a:bodyPr/>
            <a:lstStyle/>
            <a:p>
              <a:pPr>
                <a:defRPr/>
              </a:pPr>
              <a:endParaRPr lang="en-US" dirty="0"/>
            </a:p>
          </p:txBody>
        </p:sp>
        <p:sp>
          <p:nvSpPr>
            <p:cNvPr id="543431" name="Freeform 2759"/>
            <p:cNvSpPr>
              <a:spLocks/>
            </p:cNvSpPr>
            <p:nvPr userDrawn="1"/>
          </p:nvSpPr>
          <p:spPr bwMode="auto">
            <a:xfrm>
              <a:off x="2996" y="3942"/>
              <a:ext cx="21" cy="46"/>
            </a:xfrm>
            <a:custGeom>
              <a:avLst/>
              <a:gdLst/>
              <a:ahLst/>
              <a:cxnLst>
                <a:cxn ang="0">
                  <a:pos x="31" y="74"/>
                </a:cxn>
                <a:cxn ang="0">
                  <a:pos x="31" y="78"/>
                </a:cxn>
                <a:cxn ang="0">
                  <a:pos x="34" y="81"/>
                </a:cxn>
                <a:cxn ang="0">
                  <a:pos x="37" y="85"/>
                </a:cxn>
                <a:cxn ang="0">
                  <a:pos x="41" y="86"/>
                </a:cxn>
                <a:cxn ang="0">
                  <a:pos x="41" y="89"/>
                </a:cxn>
                <a:cxn ang="0">
                  <a:pos x="0" y="89"/>
                </a:cxn>
                <a:cxn ang="0">
                  <a:pos x="0" y="86"/>
                </a:cxn>
                <a:cxn ang="0">
                  <a:pos x="6" y="85"/>
                </a:cxn>
                <a:cxn ang="0">
                  <a:pos x="9" y="81"/>
                </a:cxn>
                <a:cxn ang="0">
                  <a:pos x="11" y="80"/>
                </a:cxn>
                <a:cxn ang="0">
                  <a:pos x="11" y="75"/>
                </a:cxn>
                <a:cxn ang="0">
                  <a:pos x="11" y="72"/>
                </a:cxn>
                <a:cxn ang="0">
                  <a:pos x="11" y="14"/>
                </a:cxn>
                <a:cxn ang="0">
                  <a:pos x="11" y="9"/>
                </a:cxn>
                <a:cxn ang="0">
                  <a:pos x="9" y="6"/>
                </a:cxn>
                <a:cxn ang="0">
                  <a:pos x="6" y="3"/>
                </a:cxn>
                <a:cxn ang="0">
                  <a:pos x="0" y="1"/>
                </a:cxn>
                <a:cxn ang="0">
                  <a:pos x="0" y="0"/>
                </a:cxn>
                <a:cxn ang="0">
                  <a:pos x="41" y="0"/>
                </a:cxn>
                <a:cxn ang="0">
                  <a:pos x="41" y="1"/>
                </a:cxn>
                <a:cxn ang="0">
                  <a:pos x="37" y="3"/>
                </a:cxn>
                <a:cxn ang="0">
                  <a:pos x="34" y="6"/>
                </a:cxn>
                <a:cxn ang="0">
                  <a:pos x="32" y="8"/>
                </a:cxn>
                <a:cxn ang="0">
                  <a:pos x="31" y="12"/>
                </a:cxn>
                <a:cxn ang="0">
                  <a:pos x="31" y="17"/>
                </a:cxn>
                <a:cxn ang="0">
                  <a:pos x="31" y="74"/>
                </a:cxn>
              </a:cxnLst>
              <a:rect l="0" t="0" r="r" b="b"/>
              <a:pathLst>
                <a:path w="41" h="89">
                  <a:moveTo>
                    <a:pt x="31" y="74"/>
                  </a:moveTo>
                  <a:lnTo>
                    <a:pt x="31" y="78"/>
                  </a:lnTo>
                  <a:lnTo>
                    <a:pt x="34" y="81"/>
                  </a:lnTo>
                  <a:lnTo>
                    <a:pt x="37" y="85"/>
                  </a:lnTo>
                  <a:lnTo>
                    <a:pt x="41" y="86"/>
                  </a:lnTo>
                  <a:lnTo>
                    <a:pt x="41" y="89"/>
                  </a:lnTo>
                  <a:lnTo>
                    <a:pt x="0" y="89"/>
                  </a:lnTo>
                  <a:lnTo>
                    <a:pt x="0" y="86"/>
                  </a:lnTo>
                  <a:lnTo>
                    <a:pt x="6" y="85"/>
                  </a:lnTo>
                  <a:lnTo>
                    <a:pt x="9" y="81"/>
                  </a:lnTo>
                  <a:lnTo>
                    <a:pt x="11" y="80"/>
                  </a:lnTo>
                  <a:lnTo>
                    <a:pt x="11" y="75"/>
                  </a:lnTo>
                  <a:lnTo>
                    <a:pt x="11" y="72"/>
                  </a:lnTo>
                  <a:lnTo>
                    <a:pt x="11" y="14"/>
                  </a:lnTo>
                  <a:lnTo>
                    <a:pt x="11" y="9"/>
                  </a:lnTo>
                  <a:lnTo>
                    <a:pt x="9" y="6"/>
                  </a:lnTo>
                  <a:lnTo>
                    <a:pt x="6" y="3"/>
                  </a:lnTo>
                  <a:lnTo>
                    <a:pt x="0" y="1"/>
                  </a:lnTo>
                  <a:lnTo>
                    <a:pt x="0" y="0"/>
                  </a:lnTo>
                  <a:lnTo>
                    <a:pt x="41" y="0"/>
                  </a:lnTo>
                  <a:lnTo>
                    <a:pt x="41" y="1"/>
                  </a:lnTo>
                  <a:lnTo>
                    <a:pt x="37" y="3"/>
                  </a:lnTo>
                  <a:lnTo>
                    <a:pt x="34" y="6"/>
                  </a:lnTo>
                  <a:lnTo>
                    <a:pt x="32" y="8"/>
                  </a:lnTo>
                  <a:lnTo>
                    <a:pt x="31" y="12"/>
                  </a:lnTo>
                  <a:lnTo>
                    <a:pt x="31" y="17"/>
                  </a:lnTo>
                  <a:lnTo>
                    <a:pt x="31" y="74"/>
                  </a:lnTo>
                  <a:close/>
                </a:path>
              </a:pathLst>
            </a:custGeom>
            <a:solidFill>
              <a:srgbClr val="000000"/>
            </a:solidFill>
            <a:ln w="0">
              <a:noFill/>
              <a:prstDash val="solid"/>
              <a:round/>
              <a:headEnd/>
              <a:tailEnd/>
            </a:ln>
          </p:spPr>
          <p:txBody>
            <a:bodyPr/>
            <a:lstStyle/>
            <a:p>
              <a:pPr>
                <a:defRPr/>
              </a:pPr>
              <a:endParaRPr lang="en-US" dirty="0"/>
            </a:p>
          </p:txBody>
        </p:sp>
        <p:sp>
          <p:nvSpPr>
            <p:cNvPr id="543432" name="Freeform 2760"/>
            <p:cNvSpPr>
              <a:spLocks/>
            </p:cNvSpPr>
            <p:nvPr userDrawn="1"/>
          </p:nvSpPr>
          <p:spPr bwMode="auto">
            <a:xfrm>
              <a:off x="3028" y="3941"/>
              <a:ext cx="42" cy="47"/>
            </a:xfrm>
            <a:custGeom>
              <a:avLst/>
              <a:gdLst/>
              <a:ahLst/>
              <a:cxnLst>
                <a:cxn ang="0">
                  <a:pos x="20" y="92"/>
                </a:cxn>
                <a:cxn ang="0">
                  <a:pos x="20" y="89"/>
                </a:cxn>
                <a:cxn ang="0">
                  <a:pos x="25" y="88"/>
                </a:cxn>
                <a:cxn ang="0">
                  <a:pos x="28" y="86"/>
                </a:cxn>
                <a:cxn ang="0">
                  <a:pos x="31" y="83"/>
                </a:cxn>
                <a:cxn ang="0">
                  <a:pos x="31" y="80"/>
                </a:cxn>
                <a:cxn ang="0">
                  <a:pos x="32" y="75"/>
                </a:cxn>
                <a:cxn ang="0">
                  <a:pos x="32" y="8"/>
                </a:cxn>
                <a:cxn ang="0">
                  <a:pos x="23" y="8"/>
                </a:cxn>
                <a:cxn ang="0">
                  <a:pos x="17" y="8"/>
                </a:cxn>
                <a:cxn ang="0">
                  <a:pos x="12" y="9"/>
                </a:cxn>
                <a:cxn ang="0">
                  <a:pos x="8" y="12"/>
                </a:cxn>
                <a:cxn ang="0">
                  <a:pos x="5" y="17"/>
                </a:cxn>
                <a:cxn ang="0">
                  <a:pos x="3" y="21"/>
                </a:cxn>
                <a:cxn ang="0">
                  <a:pos x="0" y="21"/>
                </a:cxn>
                <a:cxn ang="0">
                  <a:pos x="1" y="0"/>
                </a:cxn>
                <a:cxn ang="0">
                  <a:pos x="5" y="0"/>
                </a:cxn>
                <a:cxn ang="0">
                  <a:pos x="6" y="1"/>
                </a:cxn>
                <a:cxn ang="0">
                  <a:pos x="8" y="1"/>
                </a:cxn>
                <a:cxn ang="0">
                  <a:pos x="11" y="3"/>
                </a:cxn>
                <a:cxn ang="0">
                  <a:pos x="12" y="3"/>
                </a:cxn>
                <a:cxn ang="0">
                  <a:pos x="71" y="3"/>
                </a:cxn>
                <a:cxn ang="0">
                  <a:pos x="74" y="3"/>
                </a:cxn>
                <a:cxn ang="0">
                  <a:pos x="77" y="1"/>
                </a:cxn>
                <a:cxn ang="0">
                  <a:pos x="78" y="0"/>
                </a:cxn>
                <a:cxn ang="0">
                  <a:pos x="81" y="0"/>
                </a:cxn>
                <a:cxn ang="0">
                  <a:pos x="83" y="21"/>
                </a:cxn>
                <a:cxn ang="0">
                  <a:pos x="80" y="21"/>
                </a:cxn>
                <a:cxn ang="0">
                  <a:pos x="78" y="17"/>
                </a:cxn>
                <a:cxn ang="0">
                  <a:pos x="75" y="12"/>
                </a:cxn>
                <a:cxn ang="0">
                  <a:pos x="71" y="9"/>
                </a:cxn>
                <a:cxn ang="0">
                  <a:pos x="66" y="8"/>
                </a:cxn>
                <a:cxn ang="0">
                  <a:pos x="60" y="8"/>
                </a:cxn>
                <a:cxn ang="0">
                  <a:pos x="51" y="8"/>
                </a:cxn>
                <a:cxn ang="0">
                  <a:pos x="51" y="75"/>
                </a:cxn>
                <a:cxn ang="0">
                  <a:pos x="52" y="80"/>
                </a:cxn>
                <a:cxn ang="0">
                  <a:pos x="52" y="84"/>
                </a:cxn>
                <a:cxn ang="0">
                  <a:pos x="55" y="86"/>
                </a:cxn>
                <a:cxn ang="0">
                  <a:pos x="58" y="88"/>
                </a:cxn>
                <a:cxn ang="0">
                  <a:pos x="63" y="89"/>
                </a:cxn>
                <a:cxn ang="0">
                  <a:pos x="63" y="92"/>
                </a:cxn>
                <a:cxn ang="0">
                  <a:pos x="20" y="92"/>
                </a:cxn>
              </a:cxnLst>
              <a:rect l="0" t="0" r="r" b="b"/>
              <a:pathLst>
                <a:path w="83" h="92">
                  <a:moveTo>
                    <a:pt x="20" y="92"/>
                  </a:moveTo>
                  <a:lnTo>
                    <a:pt x="20" y="89"/>
                  </a:lnTo>
                  <a:lnTo>
                    <a:pt x="25" y="88"/>
                  </a:lnTo>
                  <a:lnTo>
                    <a:pt x="28" y="86"/>
                  </a:lnTo>
                  <a:lnTo>
                    <a:pt x="31" y="83"/>
                  </a:lnTo>
                  <a:lnTo>
                    <a:pt x="31" y="80"/>
                  </a:lnTo>
                  <a:lnTo>
                    <a:pt x="32" y="75"/>
                  </a:lnTo>
                  <a:lnTo>
                    <a:pt x="32" y="8"/>
                  </a:lnTo>
                  <a:lnTo>
                    <a:pt x="23" y="8"/>
                  </a:lnTo>
                  <a:lnTo>
                    <a:pt x="17" y="8"/>
                  </a:lnTo>
                  <a:lnTo>
                    <a:pt x="12" y="9"/>
                  </a:lnTo>
                  <a:lnTo>
                    <a:pt x="8" y="12"/>
                  </a:lnTo>
                  <a:lnTo>
                    <a:pt x="5" y="17"/>
                  </a:lnTo>
                  <a:lnTo>
                    <a:pt x="3" y="21"/>
                  </a:lnTo>
                  <a:lnTo>
                    <a:pt x="0" y="21"/>
                  </a:lnTo>
                  <a:lnTo>
                    <a:pt x="1" y="0"/>
                  </a:lnTo>
                  <a:lnTo>
                    <a:pt x="5" y="0"/>
                  </a:lnTo>
                  <a:lnTo>
                    <a:pt x="6" y="1"/>
                  </a:lnTo>
                  <a:lnTo>
                    <a:pt x="8" y="1"/>
                  </a:lnTo>
                  <a:lnTo>
                    <a:pt x="11" y="3"/>
                  </a:lnTo>
                  <a:lnTo>
                    <a:pt x="12" y="3"/>
                  </a:lnTo>
                  <a:lnTo>
                    <a:pt x="71" y="3"/>
                  </a:lnTo>
                  <a:lnTo>
                    <a:pt x="74" y="3"/>
                  </a:lnTo>
                  <a:lnTo>
                    <a:pt x="77" y="1"/>
                  </a:lnTo>
                  <a:lnTo>
                    <a:pt x="78" y="0"/>
                  </a:lnTo>
                  <a:lnTo>
                    <a:pt x="81" y="0"/>
                  </a:lnTo>
                  <a:lnTo>
                    <a:pt x="83" y="21"/>
                  </a:lnTo>
                  <a:lnTo>
                    <a:pt x="80" y="21"/>
                  </a:lnTo>
                  <a:lnTo>
                    <a:pt x="78" y="17"/>
                  </a:lnTo>
                  <a:lnTo>
                    <a:pt x="75" y="12"/>
                  </a:lnTo>
                  <a:lnTo>
                    <a:pt x="71" y="9"/>
                  </a:lnTo>
                  <a:lnTo>
                    <a:pt x="66" y="8"/>
                  </a:lnTo>
                  <a:lnTo>
                    <a:pt x="60" y="8"/>
                  </a:lnTo>
                  <a:lnTo>
                    <a:pt x="51" y="8"/>
                  </a:lnTo>
                  <a:lnTo>
                    <a:pt x="51" y="75"/>
                  </a:lnTo>
                  <a:lnTo>
                    <a:pt x="52" y="80"/>
                  </a:lnTo>
                  <a:lnTo>
                    <a:pt x="52" y="84"/>
                  </a:lnTo>
                  <a:lnTo>
                    <a:pt x="55" y="86"/>
                  </a:lnTo>
                  <a:lnTo>
                    <a:pt x="58" y="88"/>
                  </a:lnTo>
                  <a:lnTo>
                    <a:pt x="63" y="89"/>
                  </a:lnTo>
                  <a:lnTo>
                    <a:pt x="63" y="92"/>
                  </a:lnTo>
                  <a:lnTo>
                    <a:pt x="20" y="92"/>
                  </a:lnTo>
                  <a:close/>
                </a:path>
              </a:pathLst>
            </a:custGeom>
            <a:solidFill>
              <a:srgbClr val="000000"/>
            </a:solidFill>
            <a:ln w="0">
              <a:noFill/>
              <a:prstDash val="solid"/>
              <a:round/>
              <a:headEnd/>
              <a:tailEnd/>
            </a:ln>
          </p:spPr>
          <p:txBody>
            <a:bodyPr/>
            <a:lstStyle/>
            <a:p>
              <a:pPr>
                <a:defRPr/>
              </a:pPr>
              <a:endParaRPr lang="en-US" dirty="0"/>
            </a:p>
          </p:txBody>
        </p:sp>
        <p:sp>
          <p:nvSpPr>
            <p:cNvPr id="543433" name="Freeform 2761"/>
            <p:cNvSpPr>
              <a:spLocks/>
            </p:cNvSpPr>
            <p:nvPr userDrawn="1"/>
          </p:nvSpPr>
          <p:spPr bwMode="auto">
            <a:xfrm>
              <a:off x="3080" y="3942"/>
              <a:ext cx="21" cy="46"/>
            </a:xfrm>
            <a:custGeom>
              <a:avLst/>
              <a:gdLst/>
              <a:ahLst/>
              <a:cxnLst>
                <a:cxn ang="0">
                  <a:pos x="32" y="74"/>
                </a:cxn>
                <a:cxn ang="0">
                  <a:pos x="32" y="78"/>
                </a:cxn>
                <a:cxn ang="0">
                  <a:pos x="34" y="81"/>
                </a:cxn>
                <a:cxn ang="0">
                  <a:pos x="37" y="85"/>
                </a:cxn>
                <a:cxn ang="0">
                  <a:pos x="43" y="86"/>
                </a:cxn>
                <a:cxn ang="0">
                  <a:pos x="43" y="89"/>
                </a:cxn>
                <a:cxn ang="0">
                  <a:pos x="0" y="89"/>
                </a:cxn>
                <a:cxn ang="0">
                  <a:pos x="0" y="86"/>
                </a:cxn>
                <a:cxn ang="0">
                  <a:pos x="6" y="85"/>
                </a:cxn>
                <a:cxn ang="0">
                  <a:pos x="9" y="81"/>
                </a:cxn>
                <a:cxn ang="0">
                  <a:pos x="11" y="80"/>
                </a:cxn>
                <a:cxn ang="0">
                  <a:pos x="12" y="75"/>
                </a:cxn>
                <a:cxn ang="0">
                  <a:pos x="12" y="72"/>
                </a:cxn>
                <a:cxn ang="0">
                  <a:pos x="12" y="14"/>
                </a:cxn>
                <a:cxn ang="0">
                  <a:pos x="12" y="9"/>
                </a:cxn>
                <a:cxn ang="0">
                  <a:pos x="9" y="6"/>
                </a:cxn>
                <a:cxn ang="0">
                  <a:pos x="6" y="3"/>
                </a:cxn>
                <a:cxn ang="0">
                  <a:pos x="0" y="1"/>
                </a:cxn>
                <a:cxn ang="0">
                  <a:pos x="0" y="0"/>
                </a:cxn>
                <a:cxn ang="0">
                  <a:pos x="43" y="0"/>
                </a:cxn>
                <a:cxn ang="0">
                  <a:pos x="43" y="1"/>
                </a:cxn>
                <a:cxn ang="0">
                  <a:pos x="38" y="3"/>
                </a:cxn>
                <a:cxn ang="0">
                  <a:pos x="34" y="6"/>
                </a:cxn>
                <a:cxn ang="0">
                  <a:pos x="32" y="8"/>
                </a:cxn>
                <a:cxn ang="0">
                  <a:pos x="32" y="12"/>
                </a:cxn>
                <a:cxn ang="0">
                  <a:pos x="32" y="17"/>
                </a:cxn>
                <a:cxn ang="0">
                  <a:pos x="32" y="74"/>
                </a:cxn>
              </a:cxnLst>
              <a:rect l="0" t="0" r="r" b="b"/>
              <a:pathLst>
                <a:path w="43" h="89">
                  <a:moveTo>
                    <a:pt x="32" y="74"/>
                  </a:moveTo>
                  <a:lnTo>
                    <a:pt x="32" y="78"/>
                  </a:lnTo>
                  <a:lnTo>
                    <a:pt x="34" y="81"/>
                  </a:lnTo>
                  <a:lnTo>
                    <a:pt x="37" y="85"/>
                  </a:lnTo>
                  <a:lnTo>
                    <a:pt x="43" y="86"/>
                  </a:lnTo>
                  <a:lnTo>
                    <a:pt x="43" y="89"/>
                  </a:lnTo>
                  <a:lnTo>
                    <a:pt x="0" y="89"/>
                  </a:lnTo>
                  <a:lnTo>
                    <a:pt x="0" y="86"/>
                  </a:lnTo>
                  <a:lnTo>
                    <a:pt x="6" y="85"/>
                  </a:lnTo>
                  <a:lnTo>
                    <a:pt x="9" y="81"/>
                  </a:lnTo>
                  <a:lnTo>
                    <a:pt x="11" y="80"/>
                  </a:lnTo>
                  <a:lnTo>
                    <a:pt x="12" y="75"/>
                  </a:lnTo>
                  <a:lnTo>
                    <a:pt x="12" y="72"/>
                  </a:lnTo>
                  <a:lnTo>
                    <a:pt x="12" y="14"/>
                  </a:lnTo>
                  <a:lnTo>
                    <a:pt x="12" y="9"/>
                  </a:lnTo>
                  <a:lnTo>
                    <a:pt x="9" y="6"/>
                  </a:lnTo>
                  <a:lnTo>
                    <a:pt x="6" y="3"/>
                  </a:lnTo>
                  <a:lnTo>
                    <a:pt x="0" y="1"/>
                  </a:lnTo>
                  <a:lnTo>
                    <a:pt x="0" y="0"/>
                  </a:lnTo>
                  <a:lnTo>
                    <a:pt x="43" y="0"/>
                  </a:lnTo>
                  <a:lnTo>
                    <a:pt x="43" y="1"/>
                  </a:lnTo>
                  <a:lnTo>
                    <a:pt x="38" y="3"/>
                  </a:lnTo>
                  <a:lnTo>
                    <a:pt x="34" y="6"/>
                  </a:lnTo>
                  <a:lnTo>
                    <a:pt x="32" y="8"/>
                  </a:lnTo>
                  <a:lnTo>
                    <a:pt x="32" y="12"/>
                  </a:lnTo>
                  <a:lnTo>
                    <a:pt x="32" y="17"/>
                  </a:lnTo>
                  <a:lnTo>
                    <a:pt x="32" y="74"/>
                  </a:lnTo>
                  <a:close/>
                </a:path>
              </a:pathLst>
            </a:custGeom>
            <a:solidFill>
              <a:srgbClr val="000000"/>
            </a:solidFill>
            <a:ln w="0">
              <a:noFill/>
              <a:prstDash val="solid"/>
              <a:round/>
              <a:headEnd/>
              <a:tailEnd/>
            </a:ln>
          </p:spPr>
          <p:txBody>
            <a:bodyPr/>
            <a:lstStyle/>
            <a:p>
              <a:pPr>
                <a:defRPr/>
              </a:pPr>
              <a:endParaRPr lang="en-US" dirty="0"/>
            </a:p>
          </p:txBody>
        </p:sp>
        <p:sp>
          <p:nvSpPr>
            <p:cNvPr id="543434" name="Freeform 2762"/>
            <p:cNvSpPr>
              <a:spLocks/>
            </p:cNvSpPr>
            <p:nvPr userDrawn="1"/>
          </p:nvSpPr>
          <p:spPr bwMode="auto">
            <a:xfrm>
              <a:off x="3113" y="3942"/>
              <a:ext cx="35" cy="46"/>
            </a:xfrm>
            <a:custGeom>
              <a:avLst/>
              <a:gdLst/>
              <a:ahLst/>
              <a:cxnLst>
                <a:cxn ang="0">
                  <a:pos x="61" y="58"/>
                </a:cxn>
                <a:cxn ang="0">
                  <a:pos x="58" y="58"/>
                </a:cxn>
                <a:cxn ang="0">
                  <a:pos x="57" y="52"/>
                </a:cxn>
                <a:cxn ang="0">
                  <a:pos x="55" y="49"/>
                </a:cxn>
                <a:cxn ang="0">
                  <a:pos x="50" y="48"/>
                </a:cxn>
                <a:cxn ang="0">
                  <a:pos x="46" y="46"/>
                </a:cxn>
                <a:cxn ang="0">
                  <a:pos x="30" y="46"/>
                </a:cxn>
                <a:cxn ang="0">
                  <a:pos x="30" y="72"/>
                </a:cxn>
                <a:cxn ang="0">
                  <a:pos x="30" y="77"/>
                </a:cxn>
                <a:cxn ang="0">
                  <a:pos x="32" y="80"/>
                </a:cxn>
                <a:cxn ang="0">
                  <a:pos x="34" y="81"/>
                </a:cxn>
                <a:cxn ang="0">
                  <a:pos x="38" y="83"/>
                </a:cxn>
                <a:cxn ang="0">
                  <a:pos x="43" y="83"/>
                </a:cxn>
                <a:cxn ang="0">
                  <a:pos x="47" y="83"/>
                </a:cxn>
                <a:cxn ang="0">
                  <a:pos x="52" y="83"/>
                </a:cxn>
                <a:cxn ang="0">
                  <a:pos x="57" y="81"/>
                </a:cxn>
                <a:cxn ang="0">
                  <a:pos x="60" y="78"/>
                </a:cxn>
                <a:cxn ang="0">
                  <a:pos x="63" y="75"/>
                </a:cxn>
                <a:cxn ang="0">
                  <a:pos x="64" y="71"/>
                </a:cxn>
                <a:cxn ang="0">
                  <a:pos x="66" y="68"/>
                </a:cxn>
                <a:cxn ang="0">
                  <a:pos x="69" y="68"/>
                </a:cxn>
                <a:cxn ang="0">
                  <a:pos x="67" y="89"/>
                </a:cxn>
                <a:cxn ang="0">
                  <a:pos x="0" y="89"/>
                </a:cxn>
                <a:cxn ang="0">
                  <a:pos x="0" y="86"/>
                </a:cxn>
                <a:cxn ang="0">
                  <a:pos x="4" y="85"/>
                </a:cxn>
                <a:cxn ang="0">
                  <a:pos x="7" y="83"/>
                </a:cxn>
                <a:cxn ang="0">
                  <a:pos x="9" y="80"/>
                </a:cxn>
                <a:cxn ang="0">
                  <a:pos x="10" y="77"/>
                </a:cxn>
                <a:cxn ang="0">
                  <a:pos x="10" y="72"/>
                </a:cxn>
                <a:cxn ang="0">
                  <a:pos x="10" y="14"/>
                </a:cxn>
                <a:cxn ang="0">
                  <a:pos x="10" y="11"/>
                </a:cxn>
                <a:cxn ang="0">
                  <a:pos x="9" y="8"/>
                </a:cxn>
                <a:cxn ang="0">
                  <a:pos x="7" y="5"/>
                </a:cxn>
                <a:cxn ang="0">
                  <a:pos x="4" y="3"/>
                </a:cxn>
                <a:cxn ang="0">
                  <a:pos x="0" y="1"/>
                </a:cxn>
                <a:cxn ang="0">
                  <a:pos x="0" y="0"/>
                </a:cxn>
                <a:cxn ang="0">
                  <a:pos x="66" y="0"/>
                </a:cxn>
                <a:cxn ang="0">
                  <a:pos x="66" y="20"/>
                </a:cxn>
                <a:cxn ang="0">
                  <a:pos x="64" y="20"/>
                </a:cxn>
                <a:cxn ang="0">
                  <a:pos x="61" y="14"/>
                </a:cxn>
                <a:cxn ang="0">
                  <a:pos x="60" y="9"/>
                </a:cxn>
                <a:cxn ang="0">
                  <a:pos x="57" y="6"/>
                </a:cxn>
                <a:cxn ang="0">
                  <a:pos x="52" y="5"/>
                </a:cxn>
                <a:cxn ang="0">
                  <a:pos x="47" y="5"/>
                </a:cxn>
                <a:cxn ang="0">
                  <a:pos x="30" y="5"/>
                </a:cxn>
                <a:cxn ang="0">
                  <a:pos x="30" y="41"/>
                </a:cxn>
                <a:cxn ang="0">
                  <a:pos x="46" y="41"/>
                </a:cxn>
                <a:cxn ang="0">
                  <a:pos x="50" y="40"/>
                </a:cxn>
                <a:cxn ang="0">
                  <a:pos x="54" y="38"/>
                </a:cxn>
                <a:cxn ang="0">
                  <a:pos x="57" y="35"/>
                </a:cxn>
                <a:cxn ang="0">
                  <a:pos x="58" y="31"/>
                </a:cxn>
                <a:cxn ang="0">
                  <a:pos x="61" y="31"/>
                </a:cxn>
                <a:cxn ang="0">
                  <a:pos x="61" y="58"/>
                </a:cxn>
              </a:cxnLst>
              <a:rect l="0" t="0" r="r" b="b"/>
              <a:pathLst>
                <a:path w="69" h="89">
                  <a:moveTo>
                    <a:pt x="61" y="58"/>
                  </a:moveTo>
                  <a:lnTo>
                    <a:pt x="58" y="58"/>
                  </a:lnTo>
                  <a:lnTo>
                    <a:pt x="57" y="52"/>
                  </a:lnTo>
                  <a:lnTo>
                    <a:pt x="55" y="49"/>
                  </a:lnTo>
                  <a:lnTo>
                    <a:pt x="50" y="48"/>
                  </a:lnTo>
                  <a:lnTo>
                    <a:pt x="46" y="46"/>
                  </a:lnTo>
                  <a:lnTo>
                    <a:pt x="30" y="46"/>
                  </a:lnTo>
                  <a:lnTo>
                    <a:pt x="30" y="72"/>
                  </a:lnTo>
                  <a:lnTo>
                    <a:pt x="30" y="77"/>
                  </a:lnTo>
                  <a:lnTo>
                    <a:pt x="32" y="80"/>
                  </a:lnTo>
                  <a:lnTo>
                    <a:pt x="34" y="81"/>
                  </a:lnTo>
                  <a:lnTo>
                    <a:pt x="38" y="83"/>
                  </a:lnTo>
                  <a:lnTo>
                    <a:pt x="43" y="83"/>
                  </a:lnTo>
                  <a:lnTo>
                    <a:pt x="47" y="83"/>
                  </a:lnTo>
                  <a:lnTo>
                    <a:pt x="52" y="83"/>
                  </a:lnTo>
                  <a:lnTo>
                    <a:pt x="57" y="81"/>
                  </a:lnTo>
                  <a:lnTo>
                    <a:pt x="60" y="78"/>
                  </a:lnTo>
                  <a:lnTo>
                    <a:pt x="63" y="75"/>
                  </a:lnTo>
                  <a:lnTo>
                    <a:pt x="64" y="71"/>
                  </a:lnTo>
                  <a:lnTo>
                    <a:pt x="66" y="68"/>
                  </a:lnTo>
                  <a:lnTo>
                    <a:pt x="69" y="68"/>
                  </a:lnTo>
                  <a:lnTo>
                    <a:pt x="67" y="89"/>
                  </a:lnTo>
                  <a:lnTo>
                    <a:pt x="0" y="89"/>
                  </a:lnTo>
                  <a:lnTo>
                    <a:pt x="0" y="86"/>
                  </a:lnTo>
                  <a:lnTo>
                    <a:pt x="4" y="85"/>
                  </a:lnTo>
                  <a:lnTo>
                    <a:pt x="7" y="83"/>
                  </a:lnTo>
                  <a:lnTo>
                    <a:pt x="9" y="80"/>
                  </a:lnTo>
                  <a:lnTo>
                    <a:pt x="10" y="77"/>
                  </a:lnTo>
                  <a:lnTo>
                    <a:pt x="10" y="72"/>
                  </a:lnTo>
                  <a:lnTo>
                    <a:pt x="10" y="14"/>
                  </a:lnTo>
                  <a:lnTo>
                    <a:pt x="10" y="11"/>
                  </a:lnTo>
                  <a:lnTo>
                    <a:pt x="9" y="8"/>
                  </a:lnTo>
                  <a:lnTo>
                    <a:pt x="7" y="5"/>
                  </a:lnTo>
                  <a:lnTo>
                    <a:pt x="4" y="3"/>
                  </a:lnTo>
                  <a:lnTo>
                    <a:pt x="0" y="1"/>
                  </a:lnTo>
                  <a:lnTo>
                    <a:pt x="0" y="0"/>
                  </a:lnTo>
                  <a:lnTo>
                    <a:pt x="66" y="0"/>
                  </a:lnTo>
                  <a:lnTo>
                    <a:pt x="66" y="20"/>
                  </a:lnTo>
                  <a:lnTo>
                    <a:pt x="64" y="20"/>
                  </a:lnTo>
                  <a:lnTo>
                    <a:pt x="61" y="14"/>
                  </a:lnTo>
                  <a:lnTo>
                    <a:pt x="60" y="9"/>
                  </a:lnTo>
                  <a:lnTo>
                    <a:pt x="57" y="6"/>
                  </a:lnTo>
                  <a:lnTo>
                    <a:pt x="52" y="5"/>
                  </a:lnTo>
                  <a:lnTo>
                    <a:pt x="47" y="5"/>
                  </a:lnTo>
                  <a:lnTo>
                    <a:pt x="30" y="5"/>
                  </a:lnTo>
                  <a:lnTo>
                    <a:pt x="30" y="41"/>
                  </a:lnTo>
                  <a:lnTo>
                    <a:pt x="46" y="41"/>
                  </a:lnTo>
                  <a:lnTo>
                    <a:pt x="50" y="40"/>
                  </a:lnTo>
                  <a:lnTo>
                    <a:pt x="54" y="38"/>
                  </a:lnTo>
                  <a:lnTo>
                    <a:pt x="57" y="35"/>
                  </a:lnTo>
                  <a:lnTo>
                    <a:pt x="58" y="31"/>
                  </a:lnTo>
                  <a:lnTo>
                    <a:pt x="61" y="31"/>
                  </a:lnTo>
                  <a:lnTo>
                    <a:pt x="61" y="58"/>
                  </a:lnTo>
                  <a:close/>
                </a:path>
              </a:pathLst>
            </a:custGeom>
            <a:solidFill>
              <a:srgbClr val="000000"/>
            </a:solidFill>
            <a:ln w="0">
              <a:noFill/>
              <a:prstDash val="solid"/>
              <a:round/>
              <a:headEnd/>
              <a:tailEnd/>
            </a:ln>
          </p:spPr>
          <p:txBody>
            <a:bodyPr/>
            <a:lstStyle/>
            <a:p>
              <a:pPr>
                <a:defRPr/>
              </a:pPr>
              <a:endParaRPr lang="en-US" dirty="0"/>
            </a:p>
          </p:txBody>
        </p:sp>
        <p:sp>
          <p:nvSpPr>
            <p:cNvPr id="543435" name="Freeform 2763"/>
            <p:cNvSpPr>
              <a:spLocks/>
            </p:cNvSpPr>
            <p:nvPr userDrawn="1"/>
          </p:nvSpPr>
          <p:spPr bwMode="auto">
            <a:xfrm>
              <a:off x="3159" y="3941"/>
              <a:ext cx="29" cy="47"/>
            </a:xfrm>
            <a:custGeom>
              <a:avLst/>
              <a:gdLst/>
              <a:ahLst/>
              <a:cxnLst>
                <a:cxn ang="0">
                  <a:pos x="51" y="23"/>
                </a:cxn>
                <a:cxn ang="0">
                  <a:pos x="44" y="12"/>
                </a:cxn>
                <a:cxn ang="0">
                  <a:pos x="34" y="6"/>
                </a:cxn>
                <a:cxn ang="0">
                  <a:pos x="22" y="6"/>
                </a:cxn>
                <a:cxn ang="0">
                  <a:pos x="14" y="12"/>
                </a:cxn>
                <a:cxn ang="0">
                  <a:pos x="14" y="21"/>
                </a:cxn>
                <a:cxn ang="0">
                  <a:pos x="24" y="31"/>
                </a:cxn>
                <a:cxn ang="0">
                  <a:pos x="42" y="43"/>
                </a:cxn>
                <a:cxn ang="0">
                  <a:pos x="53" y="52"/>
                </a:cxn>
                <a:cxn ang="0">
                  <a:pos x="57" y="63"/>
                </a:cxn>
                <a:cxn ang="0">
                  <a:pos x="56" y="80"/>
                </a:cxn>
                <a:cxn ang="0">
                  <a:pos x="39" y="92"/>
                </a:cxn>
                <a:cxn ang="0">
                  <a:pos x="22" y="94"/>
                </a:cxn>
                <a:cxn ang="0">
                  <a:pos x="11" y="91"/>
                </a:cxn>
                <a:cxn ang="0">
                  <a:pos x="5" y="91"/>
                </a:cxn>
                <a:cxn ang="0">
                  <a:pos x="0" y="94"/>
                </a:cxn>
                <a:cxn ang="0">
                  <a:pos x="4" y="66"/>
                </a:cxn>
                <a:cxn ang="0">
                  <a:pos x="8" y="78"/>
                </a:cxn>
                <a:cxn ang="0">
                  <a:pos x="16" y="86"/>
                </a:cxn>
                <a:cxn ang="0">
                  <a:pos x="27" y="89"/>
                </a:cxn>
                <a:cxn ang="0">
                  <a:pos x="37" y="86"/>
                </a:cxn>
                <a:cxn ang="0">
                  <a:pos x="44" y="80"/>
                </a:cxn>
                <a:cxn ang="0">
                  <a:pos x="44" y="74"/>
                </a:cxn>
                <a:cxn ang="0">
                  <a:pos x="39" y="66"/>
                </a:cxn>
                <a:cxn ang="0">
                  <a:pos x="19" y="52"/>
                </a:cxn>
                <a:cxn ang="0">
                  <a:pos x="5" y="40"/>
                </a:cxn>
                <a:cxn ang="0">
                  <a:pos x="0" y="26"/>
                </a:cxn>
                <a:cxn ang="0">
                  <a:pos x="14" y="3"/>
                </a:cxn>
                <a:cxn ang="0">
                  <a:pos x="34" y="0"/>
                </a:cxn>
                <a:cxn ang="0">
                  <a:pos x="42" y="1"/>
                </a:cxn>
                <a:cxn ang="0">
                  <a:pos x="48" y="1"/>
                </a:cxn>
                <a:cxn ang="0">
                  <a:pos x="53" y="0"/>
                </a:cxn>
              </a:cxnLst>
              <a:rect l="0" t="0" r="r" b="b"/>
              <a:pathLst>
                <a:path w="59" h="94">
                  <a:moveTo>
                    <a:pt x="53" y="23"/>
                  </a:moveTo>
                  <a:lnTo>
                    <a:pt x="51" y="23"/>
                  </a:lnTo>
                  <a:lnTo>
                    <a:pt x="48" y="18"/>
                  </a:lnTo>
                  <a:lnTo>
                    <a:pt x="44" y="12"/>
                  </a:lnTo>
                  <a:lnTo>
                    <a:pt x="39" y="9"/>
                  </a:lnTo>
                  <a:lnTo>
                    <a:pt x="34" y="6"/>
                  </a:lnTo>
                  <a:lnTo>
                    <a:pt x="28" y="4"/>
                  </a:lnTo>
                  <a:lnTo>
                    <a:pt x="22" y="6"/>
                  </a:lnTo>
                  <a:lnTo>
                    <a:pt x="17" y="9"/>
                  </a:lnTo>
                  <a:lnTo>
                    <a:pt x="14" y="12"/>
                  </a:lnTo>
                  <a:lnTo>
                    <a:pt x="14" y="17"/>
                  </a:lnTo>
                  <a:lnTo>
                    <a:pt x="14" y="21"/>
                  </a:lnTo>
                  <a:lnTo>
                    <a:pt x="17" y="26"/>
                  </a:lnTo>
                  <a:lnTo>
                    <a:pt x="24" y="31"/>
                  </a:lnTo>
                  <a:lnTo>
                    <a:pt x="33" y="37"/>
                  </a:lnTo>
                  <a:lnTo>
                    <a:pt x="42" y="43"/>
                  </a:lnTo>
                  <a:lnTo>
                    <a:pt x="48" y="48"/>
                  </a:lnTo>
                  <a:lnTo>
                    <a:pt x="53" y="52"/>
                  </a:lnTo>
                  <a:lnTo>
                    <a:pt x="56" y="57"/>
                  </a:lnTo>
                  <a:lnTo>
                    <a:pt x="57" y="63"/>
                  </a:lnTo>
                  <a:lnTo>
                    <a:pt x="59" y="68"/>
                  </a:lnTo>
                  <a:lnTo>
                    <a:pt x="56" y="80"/>
                  </a:lnTo>
                  <a:lnTo>
                    <a:pt x="48" y="88"/>
                  </a:lnTo>
                  <a:lnTo>
                    <a:pt x="39" y="92"/>
                  </a:lnTo>
                  <a:lnTo>
                    <a:pt x="30" y="94"/>
                  </a:lnTo>
                  <a:lnTo>
                    <a:pt x="22" y="94"/>
                  </a:lnTo>
                  <a:lnTo>
                    <a:pt x="16" y="92"/>
                  </a:lnTo>
                  <a:lnTo>
                    <a:pt x="11" y="91"/>
                  </a:lnTo>
                  <a:lnTo>
                    <a:pt x="8" y="91"/>
                  </a:lnTo>
                  <a:lnTo>
                    <a:pt x="5" y="91"/>
                  </a:lnTo>
                  <a:lnTo>
                    <a:pt x="4" y="94"/>
                  </a:lnTo>
                  <a:lnTo>
                    <a:pt x="0" y="94"/>
                  </a:lnTo>
                  <a:lnTo>
                    <a:pt x="0" y="66"/>
                  </a:lnTo>
                  <a:lnTo>
                    <a:pt x="4" y="66"/>
                  </a:lnTo>
                  <a:lnTo>
                    <a:pt x="5" y="72"/>
                  </a:lnTo>
                  <a:lnTo>
                    <a:pt x="8" y="78"/>
                  </a:lnTo>
                  <a:lnTo>
                    <a:pt x="11" y="83"/>
                  </a:lnTo>
                  <a:lnTo>
                    <a:pt x="16" y="86"/>
                  </a:lnTo>
                  <a:lnTo>
                    <a:pt x="21" y="88"/>
                  </a:lnTo>
                  <a:lnTo>
                    <a:pt x="27" y="89"/>
                  </a:lnTo>
                  <a:lnTo>
                    <a:pt x="33" y="88"/>
                  </a:lnTo>
                  <a:lnTo>
                    <a:pt x="37" y="86"/>
                  </a:lnTo>
                  <a:lnTo>
                    <a:pt x="41" y="84"/>
                  </a:lnTo>
                  <a:lnTo>
                    <a:pt x="44" y="80"/>
                  </a:lnTo>
                  <a:lnTo>
                    <a:pt x="44" y="77"/>
                  </a:lnTo>
                  <a:lnTo>
                    <a:pt x="44" y="74"/>
                  </a:lnTo>
                  <a:lnTo>
                    <a:pt x="42" y="69"/>
                  </a:lnTo>
                  <a:lnTo>
                    <a:pt x="39" y="66"/>
                  </a:lnTo>
                  <a:lnTo>
                    <a:pt x="30" y="60"/>
                  </a:lnTo>
                  <a:lnTo>
                    <a:pt x="19" y="52"/>
                  </a:lnTo>
                  <a:lnTo>
                    <a:pt x="10" y="44"/>
                  </a:lnTo>
                  <a:lnTo>
                    <a:pt x="5" y="40"/>
                  </a:lnTo>
                  <a:lnTo>
                    <a:pt x="2" y="34"/>
                  </a:lnTo>
                  <a:lnTo>
                    <a:pt x="0" y="26"/>
                  </a:lnTo>
                  <a:lnTo>
                    <a:pt x="5" y="12"/>
                  </a:lnTo>
                  <a:lnTo>
                    <a:pt x="14" y="3"/>
                  </a:lnTo>
                  <a:lnTo>
                    <a:pt x="30" y="0"/>
                  </a:lnTo>
                  <a:lnTo>
                    <a:pt x="34" y="0"/>
                  </a:lnTo>
                  <a:lnTo>
                    <a:pt x="39" y="1"/>
                  </a:lnTo>
                  <a:lnTo>
                    <a:pt x="42" y="1"/>
                  </a:lnTo>
                  <a:lnTo>
                    <a:pt x="47" y="3"/>
                  </a:lnTo>
                  <a:lnTo>
                    <a:pt x="48" y="1"/>
                  </a:lnTo>
                  <a:lnTo>
                    <a:pt x="51" y="0"/>
                  </a:lnTo>
                  <a:lnTo>
                    <a:pt x="53" y="0"/>
                  </a:lnTo>
                  <a:lnTo>
                    <a:pt x="53" y="23"/>
                  </a:lnTo>
                  <a:close/>
                </a:path>
              </a:pathLst>
            </a:custGeom>
            <a:solidFill>
              <a:srgbClr val="000000"/>
            </a:solidFill>
            <a:ln w="0">
              <a:noFill/>
              <a:prstDash val="solid"/>
              <a:round/>
              <a:headEnd/>
              <a:tailEnd/>
            </a:ln>
          </p:spPr>
          <p:txBody>
            <a:bodyPr/>
            <a:lstStyle/>
            <a:p>
              <a:pPr>
                <a:defRPr/>
              </a:pPr>
              <a:endParaRPr lang="en-US" dirty="0"/>
            </a:p>
          </p:txBody>
        </p:sp>
      </p:grpSp>
      <p:sp>
        <p:nvSpPr>
          <p:cNvPr id="543437" name="Text Box 2765"/>
          <p:cNvSpPr txBox="1">
            <a:spLocks noChangeArrowheads="1"/>
          </p:cNvSpPr>
          <p:nvPr/>
        </p:nvSpPr>
        <p:spPr bwMode="auto">
          <a:xfrm>
            <a:off x="38100" y="6532563"/>
            <a:ext cx="1108075" cy="260350"/>
          </a:xfrm>
          <a:prstGeom prst="rect">
            <a:avLst/>
          </a:prstGeom>
          <a:noFill/>
          <a:ln w="9525">
            <a:noFill/>
            <a:miter lim="800000"/>
            <a:headEnd/>
            <a:tailEnd/>
          </a:ln>
          <a:effectLst/>
        </p:spPr>
        <p:txBody>
          <a:bodyPr>
            <a:spAutoFit/>
          </a:bodyPr>
          <a:lstStyle/>
          <a:p>
            <a:pPr algn="ctr" eaLnBrk="1" hangingPunct="1">
              <a:defRPr/>
            </a:pPr>
            <a:r>
              <a:rPr lang="en-US" sz="1100" b="0" dirty="0">
                <a:latin typeface="Helvetica" pitchFamily="34" charset="0"/>
              </a:rPr>
              <a:t>Slide </a:t>
            </a:r>
            <a:fld id="{0CF9F29A-6C39-4C60-9A03-CBE17EBCFB3E}" type="slidenum">
              <a:rPr lang="en-US" sz="1100" b="0">
                <a:latin typeface="Helvetica" pitchFamily="34" charset="0"/>
              </a:rPr>
              <a:pPr algn="ctr" eaLnBrk="1" hangingPunct="1">
                <a:defRPr/>
              </a:pPr>
              <a:t>‹#›</a:t>
            </a:fld>
            <a:endParaRPr lang="en-US" sz="1100" b="0" dirty="0">
              <a:latin typeface="Helvetica" pitchFamily="34" charset="0"/>
            </a:endParaRPr>
          </a:p>
        </p:txBody>
      </p:sp>
      <p:sp>
        <p:nvSpPr>
          <p:cNvPr id="543438" name="Text Box 2766"/>
          <p:cNvSpPr txBox="1">
            <a:spLocks noChangeArrowheads="1"/>
          </p:cNvSpPr>
          <p:nvPr/>
        </p:nvSpPr>
        <p:spPr bwMode="auto">
          <a:xfrm>
            <a:off x="7491413" y="0"/>
            <a:ext cx="1639887" cy="512763"/>
          </a:xfrm>
          <a:prstGeom prst="rect">
            <a:avLst/>
          </a:prstGeom>
          <a:noFill/>
          <a:ln w="9525">
            <a:noFill/>
            <a:miter lim="800000"/>
            <a:headEnd/>
            <a:tailEnd/>
          </a:ln>
          <a:effectLst/>
        </p:spPr>
        <p:txBody>
          <a:bodyPr>
            <a:spAutoFit/>
          </a:bodyPr>
          <a:lstStyle/>
          <a:p>
            <a:pPr algn="r" eaLnBrk="1" hangingPunct="1">
              <a:defRPr/>
            </a:pPr>
            <a:endParaRPr lang="en-US" sz="1100" b="0" dirty="0">
              <a:latin typeface="Helvetica" pitchFamily="34" charset="0"/>
            </a:endParaRPr>
          </a:p>
          <a:p>
            <a:pPr eaLnBrk="1" hangingPunct="1">
              <a:spcBef>
                <a:spcPct val="50000"/>
              </a:spcBef>
              <a:defRPr/>
            </a:pPr>
            <a:endParaRPr lang="en-US" sz="1100" b="0" dirty="0">
              <a:latin typeface="Helvetica" pitchFamily="34" charset="0"/>
            </a:endParaRPr>
          </a:p>
        </p:txBody>
      </p:sp>
      <p:sp>
        <p:nvSpPr>
          <p:cNvPr id="2056" name="Rectangle 2767"/>
          <p:cNvSpPr>
            <a:spLocks noGrp="1" noChangeArrowheads="1"/>
          </p:cNvSpPr>
          <p:nvPr>
            <p:ph type="body" idx="1"/>
          </p:nvPr>
        </p:nvSpPr>
        <p:spPr bwMode="auto">
          <a:xfrm>
            <a:off x="1481138" y="1330325"/>
            <a:ext cx="7464425" cy="4795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7" name="Rectangle 2768"/>
          <p:cNvSpPr>
            <a:spLocks noGrp="1" noChangeArrowheads="1"/>
          </p:cNvSpPr>
          <p:nvPr>
            <p:ph type="title"/>
          </p:nvPr>
        </p:nvSpPr>
        <p:spPr bwMode="auto">
          <a:xfrm>
            <a:off x="1497013" y="190500"/>
            <a:ext cx="7464425" cy="941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60" r:id="rId1"/>
    <p:sldLayoutId id="2147483751" r:id="rId2"/>
    <p:sldLayoutId id="2147483752" r:id="rId3"/>
    <p:sldLayoutId id="2147483753" r:id="rId4"/>
    <p:sldLayoutId id="2147483754" r:id="rId5"/>
    <p:sldLayoutId id="2147483755" r:id="rId6"/>
    <p:sldLayoutId id="2147483761" r:id="rId7"/>
    <p:sldLayoutId id="2147483756" r:id="rId8"/>
    <p:sldLayoutId id="2147483757" r:id="rId9"/>
    <p:sldLayoutId id="2147483758" r:id="rId10"/>
    <p:sldLayoutId id="2147483759" r:id="rId11"/>
  </p:sldLayoutIdLst>
  <p:transition>
    <p:fade/>
  </p:transition>
  <p:hf hdr="0" ftr="0" dt="0"/>
  <p:txStyles>
    <p:titleStyle>
      <a:lvl1pPr algn="l" rtl="0" eaLnBrk="0" fontAlgn="base" hangingPunct="0">
        <a:spcBef>
          <a:spcPct val="0"/>
        </a:spcBef>
        <a:spcAft>
          <a:spcPct val="0"/>
        </a:spcAft>
        <a:defRPr sz="3400" b="1">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Helvetica" pitchFamily="34" charset="0"/>
        </a:defRPr>
      </a:lvl2pPr>
      <a:lvl3pPr algn="l" rtl="0" eaLnBrk="0" fontAlgn="base" hangingPunct="0">
        <a:spcBef>
          <a:spcPct val="0"/>
        </a:spcBef>
        <a:spcAft>
          <a:spcPct val="0"/>
        </a:spcAft>
        <a:defRPr sz="3400" b="1">
          <a:solidFill>
            <a:schemeClr val="tx2"/>
          </a:solidFill>
          <a:latin typeface="Helvetica" pitchFamily="34" charset="0"/>
        </a:defRPr>
      </a:lvl3pPr>
      <a:lvl4pPr algn="l" rtl="0" eaLnBrk="0" fontAlgn="base" hangingPunct="0">
        <a:spcBef>
          <a:spcPct val="0"/>
        </a:spcBef>
        <a:spcAft>
          <a:spcPct val="0"/>
        </a:spcAft>
        <a:defRPr sz="3400" b="1">
          <a:solidFill>
            <a:schemeClr val="tx2"/>
          </a:solidFill>
          <a:latin typeface="Helvetica" pitchFamily="34" charset="0"/>
        </a:defRPr>
      </a:lvl4pPr>
      <a:lvl5pPr algn="l" rtl="0" eaLnBrk="0" fontAlgn="base" hangingPunct="0">
        <a:spcBef>
          <a:spcPct val="0"/>
        </a:spcBef>
        <a:spcAft>
          <a:spcPct val="0"/>
        </a:spcAft>
        <a:defRPr sz="3400" b="1">
          <a:solidFill>
            <a:schemeClr val="tx2"/>
          </a:solidFill>
          <a:latin typeface="Helvetica" pitchFamily="34" charset="0"/>
        </a:defRPr>
      </a:lvl5pPr>
      <a:lvl6pPr marL="457200" algn="l" rtl="0" fontAlgn="base">
        <a:spcBef>
          <a:spcPct val="0"/>
        </a:spcBef>
        <a:spcAft>
          <a:spcPct val="0"/>
        </a:spcAft>
        <a:defRPr sz="3400" b="1">
          <a:solidFill>
            <a:schemeClr val="tx2"/>
          </a:solidFill>
          <a:latin typeface="Helvetica" pitchFamily="34" charset="0"/>
        </a:defRPr>
      </a:lvl6pPr>
      <a:lvl7pPr marL="914400" algn="l" rtl="0" fontAlgn="base">
        <a:spcBef>
          <a:spcPct val="0"/>
        </a:spcBef>
        <a:spcAft>
          <a:spcPct val="0"/>
        </a:spcAft>
        <a:defRPr sz="3400" b="1">
          <a:solidFill>
            <a:schemeClr val="tx2"/>
          </a:solidFill>
          <a:latin typeface="Helvetica" pitchFamily="34" charset="0"/>
        </a:defRPr>
      </a:lvl7pPr>
      <a:lvl8pPr marL="1371600" algn="l" rtl="0" fontAlgn="base">
        <a:spcBef>
          <a:spcPct val="0"/>
        </a:spcBef>
        <a:spcAft>
          <a:spcPct val="0"/>
        </a:spcAft>
        <a:defRPr sz="3400" b="1">
          <a:solidFill>
            <a:schemeClr val="tx2"/>
          </a:solidFill>
          <a:latin typeface="Helvetica" pitchFamily="34" charset="0"/>
        </a:defRPr>
      </a:lvl8pPr>
      <a:lvl9pPr marL="1828800" algn="l" rtl="0" fontAlgn="base">
        <a:spcBef>
          <a:spcPct val="0"/>
        </a:spcBef>
        <a:spcAft>
          <a:spcPct val="0"/>
        </a:spcAft>
        <a:defRPr sz="3400" b="1">
          <a:solidFill>
            <a:schemeClr val="tx2"/>
          </a:solidFill>
          <a:latin typeface="Helvetica" pitchFamily="34" charset="0"/>
        </a:defRPr>
      </a:lvl9pPr>
    </p:titleStyle>
    <p:bodyStyle>
      <a:lvl1pPr marL="342900" indent="-342900" algn="l" rtl="0" eaLnBrk="0" fontAlgn="base" hangingPunct="0">
        <a:lnSpc>
          <a:spcPct val="115000"/>
        </a:lnSpc>
        <a:spcBef>
          <a:spcPct val="20000"/>
        </a:spcBef>
        <a:spcAft>
          <a:spcPct val="0"/>
        </a:spcAft>
        <a:buClr>
          <a:srgbClr val="C0973A"/>
        </a:buClr>
        <a:buChar char="•"/>
        <a:defRPr sz="3000">
          <a:solidFill>
            <a:schemeClr val="tx1"/>
          </a:solidFill>
          <a:latin typeface="+mn-lt"/>
          <a:ea typeface="+mn-ea"/>
          <a:cs typeface="+mn-cs"/>
        </a:defRPr>
      </a:lvl1pPr>
      <a:lvl2pPr marL="742950" indent="-285750" algn="l" rtl="0" eaLnBrk="0" fontAlgn="base" hangingPunct="0">
        <a:lnSpc>
          <a:spcPct val="115000"/>
        </a:lnSpc>
        <a:spcBef>
          <a:spcPct val="20000"/>
        </a:spcBef>
        <a:spcAft>
          <a:spcPct val="0"/>
        </a:spcAft>
        <a:buChar char="–"/>
        <a:defRPr sz="2600">
          <a:solidFill>
            <a:schemeClr val="tx1"/>
          </a:solidFill>
          <a:latin typeface="+mn-lt"/>
        </a:defRPr>
      </a:lvl2pPr>
      <a:lvl3pPr marL="1143000" indent="-228600" algn="l" rtl="0" eaLnBrk="0" fontAlgn="base" hangingPunct="0">
        <a:lnSpc>
          <a:spcPct val="115000"/>
        </a:lnSpc>
        <a:spcBef>
          <a:spcPct val="20000"/>
        </a:spcBef>
        <a:spcAft>
          <a:spcPct val="0"/>
        </a:spcAft>
        <a:buChar char="•"/>
        <a:defRPr sz="2400">
          <a:solidFill>
            <a:schemeClr val="tx1"/>
          </a:solidFill>
          <a:latin typeface="+mn-lt"/>
        </a:defRPr>
      </a:lvl3pPr>
      <a:lvl4pPr marL="1600200" indent="-228600" algn="l" rtl="0" eaLnBrk="0" fontAlgn="base" hangingPunct="0">
        <a:lnSpc>
          <a:spcPct val="115000"/>
        </a:lnSpc>
        <a:spcBef>
          <a:spcPct val="20000"/>
        </a:spcBef>
        <a:spcAft>
          <a:spcPct val="0"/>
        </a:spcAft>
        <a:buChar char="–"/>
        <a:defRPr sz="2200">
          <a:solidFill>
            <a:schemeClr val="tx1"/>
          </a:solidFill>
          <a:latin typeface="+mn-lt"/>
        </a:defRPr>
      </a:lvl4pPr>
      <a:lvl5pPr marL="2057400" indent="-228600" algn="l" rtl="0" eaLnBrk="0" fontAlgn="base" hangingPunct="0">
        <a:lnSpc>
          <a:spcPct val="115000"/>
        </a:lnSpc>
        <a:spcBef>
          <a:spcPct val="20000"/>
        </a:spcBef>
        <a:spcAft>
          <a:spcPct val="0"/>
        </a:spcAft>
        <a:buChar char="»"/>
        <a:defRPr sz="2000">
          <a:solidFill>
            <a:schemeClr val="tx1"/>
          </a:solidFill>
          <a:latin typeface="+mn-lt"/>
        </a:defRPr>
      </a:lvl5pPr>
      <a:lvl6pPr marL="2514600" indent="-228600" algn="l" rtl="0" fontAlgn="base">
        <a:lnSpc>
          <a:spcPct val="115000"/>
        </a:lnSpc>
        <a:spcBef>
          <a:spcPct val="20000"/>
        </a:spcBef>
        <a:spcAft>
          <a:spcPct val="0"/>
        </a:spcAft>
        <a:buChar char="»"/>
        <a:defRPr sz="2000">
          <a:solidFill>
            <a:schemeClr val="tx1"/>
          </a:solidFill>
          <a:latin typeface="+mn-lt"/>
        </a:defRPr>
      </a:lvl6pPr>
      <a:lvl7pPr marL="2971800" indent="-228600" algn="l" rtl="0" fontAlgn="base">
        <a:lnSpc>
          <a:spcPct val="115000"/>
        </a:lnSpc>
        <a:spcBef>
          <a:spcPct val="20000"/>
        </a:spcBef>
        <a:spcAft>
          <a:spcPct val="0"/>
        </a:spcAft>
        <a:buChar char="»"/>
        <a:defRPr sz="2000">
          <a:solidFill>
            <a:schemeClr val="tx1"/>
          </a:solidFill>
          <a:latin typeface="+mn-lt"/>
        </a:defRPr>
      </a:lvl7pPr>
      <a:lvl8pPr marL="3429000" indent="-228600" algn="l" rtl="0" fontAlgn="base">
        <a:lnSpc>
          <a:spcPct val="115000"/>
        </a:lnSpc>
        <a:spcBef>
          <a:spcPct val="20000"/>
        </a:spcBef>
        <a:spcAft>
          <a:spcPct val="0"/>
        </a:spcAft>
        <a:buChar char="»"/>
        <a:defRPr sz="2000">
          <a:solidFill>
            <a:schemeClr val="tx1"/>
          </a:solidFill>
          <a:latin typeface="+mn-lt"/>
        </a:defRPr>
      </a:lvl8pPr>
      <a:lvl9pPr marL="3886200" indent="-228600" algn="l" rtl="0" fontAlgn="base">
        <a:lnSpc>
          <a:spcPct val="11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0176" y="434488"/>
            <a:ext cx="8112718" cy="114300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0176" y="1944839"/>
            <a:ext cx="8112718" cy="4181324"/>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Lst>
  <p:transition spd="med">
    <p:fade/>
  </p:transition>
  <p:hf hdr="0" ftr="0" dt="0"/>
  <p:txStyles>
    <p:titleStyle>
      <a:lvl1pPr algn="l" defTabSz="457200" rtl="0" eaLnBrk="1" latinLnBrk="0" hangingPunct="1">
        <a:lnSpc>
          <a:spcPts val="3800"/>
        </a:lnSpc>
        <a:spcBef>
          <a:spcPct val="0"/>
        </a:spcBef>
        <a:buNone/>
        <a:defRPr sz="3200" kern="1200">
          <a:solidFill>
            <a:schemeClr val="tx1"/>
          </a:solidFill>
          <a:latin typeface="Geneva"/>
          <a:ea typeface="+mj-ea"/>
          <a:cs typeface="Geneva"/>
        </a:defRPr>
      </a:lvl1pPr>
    </p:titleStyle>
    <p:bodyStyle>
      <a:lvl1pPr marL="342900" indent="-3429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1pPr>
      <a:lvl2pPr marL="742950" indent="-28575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2pPr>
      <a:lvl3pPr marL="11430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3pPr>
      <a:lvl4pPr marL="16002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4pPr>
      <a:lvl5pPr marL="20574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marlys.bucher@state.mn.u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mailto:jeralyn.jargo@so.mnscu.edu" TargetMode="External"/><Relationship Id="rId5" Type="http://schemas.openxmlformats.org/officeDocument/2006/relationships/hyperlink" Target="mailto:Debra.hsu@so.mnscu.edu" TargetMode="External"/><Relationship Id="rId4" Type="http://schemas.openxmlformats.org/officeDocument/2006/relationships/hyperlink" Target="mailto:susan.carter@so.mnscu.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hyperlink" Target="http://www.cte.mnscu.edu/"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hyperlink" Target="http://education.state.mn.us/MDE/StuSuc/CareerEd/index.html" TargetMode="External"/><Relationship Id="rId4" Type="http://schemas.openxmlformats.org/officeDocument/2006/relationships/hyperlink" Target="http://www.cte.mnscu.edu/professionaldevelopment/finance-and-accountability.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cteworksminnesota.org/"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Visio_2003-2010_Drawing1.vsd"/></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3200400" y="3657600"/>
            <a:ext cx="184731" cy="369332"/>
          </a:xfrm>
          <a:prstGeom prst="rect">
            <a:avLst/>
          </a:prstGeom>
          <a:noFill/>
        </p:spPr>
        <p:txBody>
          <a:bodyPr wrap="none" rtlCol="0">
            <a:spAutoFit/>
          </a:bodyPr>
          <a:lstStyle/>
          <a:p>
            <a:endParaRPr lang="en-US" sz="1800" dirty="0"/>
          </a:p>
        </p:txBody>
      </p:sp>
      <p:sp>
        <p:nvSpPr>
          <p:cNvPr id="2" name="Title 1"/>
          <p:cNvSpPr>
            <a:spLocks noGrp="1"/>
          </p:cNvSpPr>
          <p:nvPr>
            <p:ph type="title"/>
          </p:nvPr>
        </p:nvSpPr>
        <p:spPr>
          <a:xfrm>
            <a:off x="609600" y="1752600"/>
            <a:ext cx="6154872" cy="1447800"/>
          </a:xfrm>
        </p:spPr>
        <p:txBody>
          <a:bodyPr>
            <a:noAutofit/>
          </a:bodyPr>
          <a:lstStyle/>
          <a:p>
            <a:r>
              <a:rPr lang="en-US" sz="3200" b="1" dirty="0" smtClean="0">
                <a:latin typeface="Helvetica" pitchFamily="34" charset="0"/>
                <a:cs typeface="Helvetica" pitchFamily="34" charset="0"/>
              </a:rPr>
              <a:t>Perkins Accountability I:  </a:t>
            </a:r>
            <a:br>
              <a:rPr lang="en-US" sz="3200" b="1" dirty="0" smtClean="0">
                <a:latin typeface="Helvetica" pitchFamily="34" charset="0"/>
                <a:cs typeface="Helvetica" pitchFamily="34" charset="0"/>
              </a:rPr>
            </a:br>
            <a:r>
              <a:rPr lang="en-US" sz="3200" b="1" dirty="0" smtClean="0">
                <a:latin typeface="Helvetica" pitchFamily="34" charset="0"/>
                <a:cs typeface="Helvetica" pitchFamily="34" charset="0"/>
              </a:rPr>
              <a:t>Secondary and </a:t>
            </a:r>
            <a:br>
              <a:rPr lang="en-US" sz="3200" b="1" dirty="0" smtClean="0">
                <a:latin typeface="Helvetica" pitchFamily="34" charset="0"/>
                <a:cs typeface="Helvetica" pitchFamily="34" charset="0"/>
              </a:rPr>
            </a:br>
            <a:r>
              <a:rPr lang="en-US" sz="3200" b="1" dirty="0" smtClean="0">
                <a:latin typeface="Helvetica" pitchFamily="34" charset="0"/>
                <a:cs typeface="Helvetica" pitchFamily="34" charset="0"/>
              </a:rPr>
              <a:t>Postsecondary Overview</a:t>
            </a:r>
            <a:endParaRPr lang="en-US" sz="3200" b="1" dirty="0">
              <a:latin typeface="Helvetica" pitchFamily="34" charset="0"/>
              <a:cs typeface="Helvetica" pitchFamily="34" charset="0"/>
            </a:endParaRPr>
          </a:p>
        </p:txBody>
      </p:sp>
      <p:sp>
        <p:nvSpPr>
          <p:cNvPr id="3" name="Content Placeholder 2"/>
          <p:cNvSpPr>
            <a:spLocks noGrp="1"/>
          </p:cNvSpPr>
          <p:nvPr>
            <p:ph idx="1"/>
          </p:nvPr>
        </p:nvSpPr>
        <p:spPr>
          <a:xfrm>
            <a:off x="609600" y="3886201"/>
            <a:ext cx="6181624" cy="533400"/>
          </a:xfrm>
        </p:spPr>
        <p:txBody>
          <a:bodyPr>
            <a:normAutofit/>
          </a:bodyPr>
          <a:lstStyle/>
          <a:p>
            <a:pPr marL="0" indent="0">
              <a:buNone/>
            </a:pPr>
            <a:r>
              <a:rPr lang="en-US" b="1" i="1" dirty="0" smtClean="0">
                <a:latin typeface="Helvetica" pitchFamily="34" charset="0"/>
                <a:cs typeface="Helvetica" pitchFamily="34" charset="0"/>
              </a:rPr>
              <a:t>September 2, 2015</a:t>
            </a:r>
            <a:endParaRPr lang="en-US" b="1" i="1" dirty="0">
              <a:latin typeface="Helvetica" pitchFamily="34" charset="0"/>
              <a:cs typeface="Helvetic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2286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rPr>
              <a:t>Perkins Core Indicators</a:t>
            </a:r>
          </a:p>
        </p:txBody>
      </p:sp>
      <p:cxnSp>
        <p:nvCxnSpPr>
          <p:cNvPr id="8" name="Straight Connector 7"/>
          <p:cNvCxnSpPr/>
          <p:nvPr/>
        </p:nvCxnSpPr>
        <p:spPr bwMode="auto">
          <a:xfrm>
            <a:off x="563419" y="12954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34" name="Rectangle 33"/>
          <p:cNvSpPr/>
          <p:nvPr/>
        </p:nvSpPr>
        <p:spPr>
          <a:xfrm>
            <a:off x="2286000" y="1703882"/>
            <a:ext cx="5105400" cy="477054"/>
          </a:xfrm>
          <a:prstGeom prst="rect">
            <a:avLst/>
          </a:prstGeom>
        </p:spPr>
        <p:txBody>
          <a:bodyPr wrap="square">
            <a:spAutoFit/>
          </a:bodyPr>
          <a:lstStyle/>
          <a:p>
            <a:pPr lvl="1"/>
            <a:r>
              <a:rPr lang="en-US" sz="2400" b="0" dirty="0" smtClean="0">
                <a:latin typeface="Helvetica" pitchFamily="34" charset="0"/>
                <a:cs typeface="Helvetica" pitchFamily="34" charset="0"/>
              </a:rPr>
              <a:t>3S1   School Completion          </a:t>
            </a:r>
          </a:p>
        </p:txBody>
      </p:sp>
      <p:sp>
        <p:nvSpPr>
          <p:cNvPr id="35" name="Rectangle 34"/>
          <p:cNvSpPr/>
          <p:nvPr/>
        </p:nvSpPr>
        <p:spPr>
          <a:xfrm>
            <a:off x="2286000" y="2951946"/>
            <a:ext cx="6075974" cy="477054"/>
          </a:xfrm>
          <a:prstGeom prst="rect">
            <a:avLst/>
          </a:prstGeom>
        </p:spPr>
        <p:txBody>
          <a:bodyPr wrap="square">
            <a:spAutoFit/>
          </a:bodyPr>
          <a:lstStyle/>
          <a:p>
            <a:pPr lvl="1"/>
            <a:r>
              <a:rPr lang="en-US" sz="2400" b="0" dirty="0" smtClean="0">
                <a:latin typeface="Helvetica" pitchFamily="34" charset="0"/>
                <a:cs typeface="Helvetica" pitchFamily="34" charset="0"/>
              </a:rPr>
              <a:t>2P1   Credential, Certificate or Degree </a:t>
            </a:r>
          </a:p>
        </p:txBody>
      </p:sp>
      <p:sp>
        <p:nvSpPr>
          <p:cNvPr id="36" name="Rectangle 35"/>
          <p:cNvSpPr/>
          <p:nvPr/>
        </p:nvSpPr>
        <p:spPr>
          <a:xfrm>
            <a:off x="2308484" y="2106623"/>
            <a:ext cx="6225916" cy="477054"/>
          </a:xfrm>
          <a:prstGeom prst="rect">
            <a:avLst/>
          </a:prstGeom>
        </p:spPr>
        <p:txBody>
          <a:bodyPr wrap="square">
            <a:spAutoFit/>
          </a:bodyPr>
          <a:lstStyle/>
          <a:p>
            <a:pPr lvl="1"/>
            <a:r>
              <a:rPr lang="en-US" sz="2400" b="0" dirty="0" smtClean="0">
                <a:latin typeface="Helvetica" pitchFamily="34" charset="0"/>
                <a:cs typeface="Helvetica" pitchFamily="34" charset="0"/>
              </a:rPr>
              <a:t>4S1   Student Graduation Rate (NCLB)</a:t>
            </a:r>
          </a:p>
        </p:txBody>
      </p:sp>
      <p:sp>
        <p:nvSpPr>
          <p:cNvPr id="37" name="Rectangle 36"/>
          <p:cNvSpPr/>
          <p:nvPr/>
        </p:nvSpPr>
        <p:spPr>
          <a:xfrm>
            <a:off x="197292" y="1622048"/>
            <a:ext cx="2747649" cy="892552"/>
          </a:xfrm>
          <a:prstGeom prst="rect">
            <a:avLst/>
          </a:prstGeom>
        </p:spPr>
        <p:txBody>
          <a:bodyPr wrap="square">
            <a:spAutoFit/>
          </a:bodyPr>
          <a:lstStyle/>
          <a:p>
            <a:pPr lvl="1"/>
            <a:r>
              <a:rPr lang="en-US" sz="2500" dirty="0" smtClean="0">
                <a:latin typeface="Helvetica" pitchFamily="34" charset="0"/>
                <a:cs typeface="Helvetica" pitchFamily="34" charset="0"/>
              </a:rPr>
              <a:t>Completion/ Graduation</a:t>
            </a:r>
            <a:r>
              <a:rPr lang="en-US" sz="2700" dirty="0" smtClean="0">
                <a:latin typeface="Helvetica" pitchFamily="34" charset="0"/>
                <a:cs typeface="Helvetica" pitchFamily="34" charset="0"/>
              </a:rPr>
              <a:t>      </a:t>
            </a:r>
          </a:p>
        </p:txBody>
      </p:sp>
      <p:cxnSp>
        <p:nvCxnSpPr>
          <p:cNvPr id="43" name="Straight Connector 42"/>
          <p:cNvCxnSpPr/>
          <p:nvPr/>
        </p:nvCxnSpPr>
        <p:spPr>
          <a:xfrm>
            <a:off x="563419" y="3657600"/>
            <a:ext cx="766618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19400" y="2755320"/>
            <a:ext cx="52578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306026" y="4999419"/>
            <a:ext cx="6075974" cy="477054"/>
          </a:xfrm>
          <a:prstGeom prst="rect">
            <a:avLst/>
          </a:prstGeom>
        </p:spPr>
        <p:txBody>
          <a:bodyPr wrap="square">
            <a:spAutoFit/>
          </a:bodyPr>
          <a:lstStyle/>
          <a:p>
            <a:pPr lvl="1"/>
            <a:r>
              <a:rPr lang="en-US" sz="2400" b="0" dirty="0" smtClean="0">
                <a:latin typeface="Helvetica" pitchFamily="34" charset="0"/>
                <a:cs typeface="Helvetica" pitchFamily="34" charset="0"/>
              </a:rPr>
              <a:t>3P1   Student Retention or Transfer</a:t>
            </a:r>
          </a:p>
        </p:txBody>
      </p:sp>
      <p:sp>
        <p:nvSpPr>
          <p:cNvPr id="22" name="Rectangle 21"/>
          <p:cNvSpPr/>
          <p:nvPr/>
        </p:nvSpPr>
        <p:spPr>
          <a:xfrm>
            <a:off x="198581" y="3977258"/>
            <a:ext cx="3048000" cy="892552"/>
          </a:xfrm>
          <a:prstGeom prst="rect">
            <a:avLst/>
          </a:prstGeom>
        </p:spPr>
        <p:txBody>
          <a:bodyPr wrap="square">
            <a:spAutoFit/>
          </a:bodyPr>
          <a:lstStyle/>
          <a:p>
            <a:pPr lvl="1"/>
            <a:r>
              <a:rPr lang="en-US" sz="2500" dirty="0" smtClean="0">
                <a:latin typeface="Helvetica" pitchFamily="34" charset="0"/>
                <a:cs typeface="Helvetica" pitchFamily="34" charset="0"/>
              </a:rPr>
              <a:t>Retention        or Transfer</a:t>
            </a:r>
            <a:r>
              <a:rPr lang="en-US" sz="2700" dirty="0" smtClean="0">
                <a:latin typeface="Helvetica" pitchFamily="34" charset="0"/>
                <a:cs typeface="Helvetica" pitchFamily="34" charset="0"/>
              </a:rPr>
              <a:t>	      </a:t>
            </a:r>
          </a:p>
        </p:txBody>
      </p:sp>
      <p:cxnSp>
        <p:nvCxnSpPr>
          <p:cNvPr id="23" name="Straight Connector 22"/>
          <p:cNvCxnSpPr/>
          <p:nvPr/>
        </p:nvCxnSpPr>
        <p:spPr>
          <a:xfrm>
            <a:off x="2792542" y="4800600"/>
            <a:ext cx="52578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733187" y="4149232"/>
            <a:ext cx="5181600" cy="461665"/>
          </a:xfrm>
          <a:prstGeom prst="rect">
            <a:avLst/>
          </a:prstGeom>
        </p:spPr>
        <p:txBody>
          <a:bodyPr wrap="square">
            <a:spAutoFit/>
          </a:bodyPr>
          <a:lstStyle/>
          <a:p>
            <a:pPr lvl="1"/>
            <a:r>
              <a:rPr lang="en-US" sz="2400" b="0" i="1" dirty="0" smtClean="0">
                <a:latin typeface="Helvetica" pitchFamily="34" charset="0"/>
                <a:cs typeface="Helvetica" pitchFamily="34" charset="0"/>
              </a:rPr>
              <a:t>No Secondary Indicator</a:t>
            </a:r>
          </a:p>
        </p:txBody>
      </p:sp>
    </p:spTree>
    <p:extLst>
      <p:ext uri="{BB962C8B-B14F-4D97-AF65-F5344CB8AC3E}">
        <p14:creationId xmlns:p14="http://schemas.microsoft.com/office/powerpoint/2010/main" val="168414440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2286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rPr>
              <a:t/>
            </a:r>
            <a:br>
              <a:rPr lang="en-US" sz="3000" dirty="0" smtClean="0">
                <a:latin typeface="Helvetica" pitchFamily="34" charset="0"/>
              </a:rPr>
            </a:br>
            <a:r>
              <a:rPr lang="en-US" sz="3000" dirty="0" smtClean="0">
                <a:latin typeface="Helvetica" pitchFamily="34" charset="0"/>
              </a:rPr>
              <a:t>Perkins Core Indicators</a:t>
            </a:r>
          </a:p>
        </p:txBody>
      </p:sp>
      <p:cxnSp>
        <p:nvCxnSpPr>
          <p:cNvPr id="8" name="Straight Connector 7"/>
          <p:cNvCxnSpPr/>
          <p:nvPr/>
        </p:nvCxnSpPr>
        <p:spPr bwMode="auto">
          <a:xfrm>
            <a:off x="563419" y="12954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34" name="Rectangle 33"/>
          <p:cNvSpPr/>
          <p:nvPr/>
        </p:nvSpPr>
        <p:spPr>
          <a:xfrm>
            <a:off x="2484581" y="1676400"/>
            <a:ext cx="5105400" cy="461665"/>
          </a:xfrm>
          <a:prstGeom prst="rect">
            <a:avLst/>
          </a:prstGeom>
        </p:spPr>
        <p:txBody>
          <a:bodyPr wrap="square">
            <a:spAutoFit/>
          </a:bodyPr>
          <a:lstStyle/>
          <a:p>
            <a:pPr lvl="1"/>
            <a:r>
              <a:rPr lang="en-US" sz="2400" b="0" dirty="0" smtClean="0">
                <a:latin typeface="Helvetica" pitchFamily="34" charset="0"/>
                <a:cs typeface="Helvetica" pitchFamily="34" charset="0"/>
              </a:rPr>
              <a:t>5S1   Placement</a:t>
            </a:r>
          </a:p>
        </p:txBody>
      </p:sp>
      <p:sp>
        <p:nvSpPr>
          <p:cNvPr id="35" name="Rectangle 34"/>
          <p:cNvSpPr/>
          <p:nvPr/>
        </p:nvSpPr>
        <p:spPr>
          <a:xfrm>
            <a:off x="2459597" y="2340964"/>
            <a:ext cx="6075974" cy="477054"/>
          </a:xfrm>
          <a:prstGeom prst="rect">
            <a:avLst/>
          </a:prstGeom>
        </p:spPr>
        <p:txBody>
          <a:bodyPr wrap="square">
            <a:spAutoFit/>
          </a:bodyPr>
          <a:lstStyle/>
          <a:p>
            <a:pPr lvl="1"/>
            <a:r>
              <a:rPr lang="en-US" sz="2400" b="0" dirty="0" smtClean="0">
                <a:latin typeface="Helvetica" pitchFamily="34" charset="0"/>
                <a:cs typeface="Helvetica" pitchFamily="34" charset="0"/>
              </a:rPr>
              <a:t>4P1   Student Placement </a:t>
            </a:r>
          </a:p>
        </p:txBody>
      </p:sp>
      <p:sp>
        <p:nvSpPr>
          <p:cNvPr id="37" name="Rectangle 36"/>
          <p:cNvSpPr/>
          <p:nvPr/>
        </p:nvSpPr>
        <p:spPr>
          <a:xfrm>
            <a:off x="46181" y="1691258"/>
            <a:ext cx="3048000" cy="507831"/>
          </a:xfrm>
          <a:prstGeom prst="rect">
            <a:avLst/>
          </a:prstGeom>
        </p:spPr>
        <p:txBody>
          <a:bodyPr wrap="square">
            <a:spAutoFit/>
          </a:bodyPr>
          <a:lstStyle/>
          <a:p>
            <a:pPr lvl="1"/>
            <a:r>
              <a:rPr lang="en-US" sz="2500" dirty="0" smtClean="0">
                <a:latin typeface="Helvetica" pitchFamily="34" charset="0"/>
                <a:cs typeface="Helvetica" pitchFamily="34" charset="0"/>
              </a:rPr>
              <a:t>Placement</a:t>
            </a:r>
            <a:r>
              <a:rPr lang="en-US" sz="2700" dirty="0" smtClean="0">
                <a:latin typeface="Helvetica" pitchFamily="34" charset="0"/>
                <a:cs typeface="Helvetica" pitchFamily="34" charset="0"/>
              </a:rPr>
              <a:t>	      </a:t>
            </a:r>
          </a:p>
        </p:txBody>
      </p:sp>
      <p:cxnSp>
        <p:nvCxnSpPr>
          <p:cNvPr id="43" name="Straight Connector 42"/>
          <p:cNvCxnSpPr/>
          <p:nvPr/>
        </p:nvCxnSpPr>
        <p:spPr>
          <a:xfrm>
            <a:off x="563419" y="3124200"/>
            <a:ext cx="766618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944942" y="2199089"/>
            <a:ext cx="52578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6181" y="3779900"/>
            <a:ext cx="3048000" cy="1661993"/>
          </a:xfrm>
          <a:prstGeom prst="rect">
            <a:avLst/>
          </a:prstGeom>
        </p:spPr>
        <p:txBody>
          <a:bodyPr wrap="square">
            <a:spAutoFit/>
          </a:bodyPr>
          <a:lstStyle/>
          <a:p>
            <a:pPr lvl="1"/>
            <a:r>
              <a:rPr lang="en-US" sz="2500" dirty="0" smtClean="0">
                <a:latin typeface="Helvetica" pitchFamily="34" charset="0"/>
                <a:cs typeface="Helvetica" pitchFamily="34" charset="0"/>
              </a:rPr>
              <a:t>Nontraditional Participation and  Completion</a:t>
            </a:r>
            <a:r>
              <a:rPr lang="en-US" sz="2700" dirty="0" smtClean="0">
                <a:latin typeface="Helvetica" pitchFamily="34" charset="0"/>
                <a:cs typeface="Helvetica" pitchFamily="34" charset="0"/>
              </a:rPr>
              <a:t>	      </a:t>
            </a:r>
          </a:p>
        </p:txBody>
      </p:sp>
      <p:sp>
        <p:nvSpPr>
          <p:cNvPr id="14" name="Rectangle 13"/>
          <p:cNvSpPr/>
          <p:nvPr/>
        </p:nvSpPr>
        <p:spPr>
          <a:xfrm>
            <a:off x="2438400" y="3581400"/>
            <a:ext cx="5105400" cy="461665"/>
          </a:xfrm>
          <a:prstGeom prst="rect">
            <a:avLst/>
          </a:prstGeom>
        </p:spPr>
        <p:txBody>
          <a:bodyPr wrap="square">
            <a:spAutoFit/>
          </a:bodyPr>
          <a:lstStyle/>
          <a:p>
            <a:pPr lvl="1"/>
            <a:r>
              <a:rPr lang="en-US" sz="2400" b="0" dirty="0" smtClean="0">
                <a:latin typeface="Helvetica" pitchFamily="34" charset="0"/>
                <a:cs typeface="Helvetica" pitchFamily="34" charset="0"/>
              </a:rPr>
              <a:t>6S1   Nontraditional Participation</a:t>
            </a:r>
          </a:p>
        </p:txBody>
      </p:sp>
      <p:cxnSp>
        <p:nvCxnSpPr>
          <p:cNvPr id="17" name="Straight Connector 16"/>
          <p:cNvCxnSpPr/>
          <p:nvPr/>
        </p:nvCxnSpPr>
        <p:spPr>
          <a:xfrm>
            <a:off x="2944942" y="4610896"/>
            <a:ext cx="52578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438400" y="4034135"/>
            <a:ext cx="5105400" cy="461665"/>
          </a:xfrm>
          <a:prstGeom prst="rect">
            <a:avLst/>
          </a:prstGeom>
        </p:spPr>
        <p:txBody>
          <a:bodyPr wrap="square">
            <a:spAutoFit/>
          </a:bodyPr>
          <a:lstStyle/>
          <a:p>
            <a:pPr lvl="1"/>
            <a:r>
              <a:rPr lang="en-US" sz="2400" b="0" dirty="0" smtClean="0">
                <a:latin typeface="Helvetica" pitchFamily="34" charset="0"/>
                <a:cs typeface="Helvetica" pitchFamily="34" charset="0"/>
              </a:rPr>
              <a:t>6S2   Nontraditional Completion</a:t>
            </a:r>
          </a:p>
        </p:txBody>
      </p:sp>
      <p:sp>
        <p:nvSpPr>
          <p:cNvPr id="19" name="Rectangle 18"/>
          <p:cNvSpPr/>
          <p:nvPr/>
        </p:nvSpPr>
        <p:spPr>
          <a:xfrm>
            <a:off x="2438400" y="4761704"/>
            <a:ext cx="5105400" cy="461665"/>
          </a:xfrm>
          <a:prstGeom prst="rect">
            <a:avLst/>
          </a:prstGeom>
        </p:spPr>
        <p:txBody>
          <a:bodyPr wrap="square">
            <a:spAutoFit/>
          </a:bodyPr>
          <a:lstStyle/>
          <a:p>
            <a:pPr lvl="1"/>
            <a:r>
              <a:rPr lang="en-US" sz="2400" b="0" dirty="0" smtClean="0">
                <a:latin typeface="Helvetica" pitchFamily="34" charset="0"/>
                <a:cs typeface="Helvetica" pitchFamily="34" charset="0"/>
              </a:rPr>
              <a:t>5P1   Nontraditional Participation</a:t>
            </a:r>
          </a:p>
        </p:txBody>
      </p:sp>
      <p:sp>
        <p:nvSpPr>
          <p:cNvPr id="25" name="Rectangle 24"/>
          <p:cNvSpPr/>
          <p:nvPr/>
        </p:nvSpPr>
        <p:spPr>
          <a:xfrm>
            <a:off x="2438400" y="5214439"/>
            <a:ext cx="5105400" cy="461665"/>
          </a:xfrm>
          <a:prstGeom prst="rect">
            <a:avLst/>
          </a:prstGeom>
        </p:spPr>
        <p:txBody>
          <a:bodyPr wrap="square">
            <a:spAutoFit/>
          </a:bodyPr>
          <a:lstStyle/>
          <a:p>
            <a:pPr lvl="1"/>
            <a:r>
              <a:rPr lang="en-US" sz="2400" b="0" dirty="0" smtClean="0">
                <a:latin typeface="Helvetica" pitchFamily="34" charset="0"/>
                <a:cs typeface="Helvetica" pitchFamily="34" charset="0"/>
              </a:rPr>
              <a:t>5P2   Nontraditional Completion</a:t>
            </a:r>
          </a:p>
        </p:txBody>
      </p:sp>
    </p:spTree>
    <p:extLst>
      <p:ext uri="{BB962C8B-B14F-4D97-AF65-F5344CB8AC3E}">
        <p14:creationId xmlns:p14="http://schemas.microsoft.com/office/powerpoint/2010/main" val="24406170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3810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cs typeface="Helvetica" pitchFamily="34" charset="0"/>
              </a:rPr>
              <a:t/>
            </a:r>
            <a:br>
              <a:rPr lang="en-US" sz="3000" dirty="0" smtClean="0">
                <a:latin typeface="Helvetica" pitchFamily="34" charset="0"/>
                <a:cs typeface="Helvetica" pitchFamily="34" charset="0"/>
              </a:rPr>
            </a:br>
            <a:r>
              <a:rPr lang="en-US" sz="3000" dirty="0" smtClean="0">
                <a:latin typeface="Helvetica" pitchFamily="34" charset="0"/>
                <a:cs typeface="Helvetica" pitchFamily="34" charset="0"/>
              </a:rPr>
              <a:t>State and Local Negotiations</a:t>
            </a: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14" name="Title 1"/>
          <p:cNvSpPr txBox="1">
            <a:spLocks/>
          </p:cNvSpPr>
          <p:nvPr/>
        </p:nvSpPr>
        <p:spPr bwMode="auto">
          <a:xfrm>
            <a:off x="1298575" y="1708944"/>
            <a:ext cx="5940425" cy="876300"/>
          </a:xfrm>
          <a:prstGeom prst="rect">
            <a:avLst/>
          </a:prstGeom>
          <a:noFill/>
          <a:ln w="9525">
            <a:noFill/>
            <a:miter lim="800000"/>
            <a:headEnd/>
            <a:tailEnd/>
          </a:ln>
          <a:effectLst/>
        </p:spPr>
        <p:txBody>
          <a:bodyPr anchor="ctr"/>
          <a:lstStyle/>
          <a:p>
            <a:pPr marL="508000" indent="-508000">
              <a:tabLst>
                <a:tab pos="508000" algn="l"/>
              </a:tabLst>
              <a:defRPr/>
            </a:pPr>
            <a:r>
              <a:rPr lang="en-US" sz="2800" kern="0" dirty="0" smtClean="0">
                <a:latin typeface="Helvetica" pitchFamily="34" charset="0"/>
                <a:ea typeface="+mj-ea"/>
                <a:cs typeface="Helvetica" pitchFamily="34" charset="0"/>
              </a:rPr>
              <a:t>Federal/State </a:t>
            </a:r>
            <a:r>
              <a:rPr lang="en-US" sz="2800" kern="0" dirty="0">
                <a:latin typeface="Helvetica" pitchFamily="34" charset="0"/>
                <a:ea typeface="+mj-ea"/>
                <a:cs typeface="Helvetica" pitchFamily="34" charset="0"/>
              </a:rPr>
              <a:t>Negotiations</a:t>
            </a:r>
          </a:p>
        </p:txBody>
      </p:sp>
      <p:sp>
        <p:nvSpPr>
          <p:cNvPr id="17" name="Right Arrow 6"/>
          <p:cNvSpPr>
            <a:spLocks noChangeArrowheads="1"/>
          </p:cNvSpPr>
          <p:nvPr/>
        </p:nvSpPr>
        <p:spPr bwMode="auto">
          <a:xfrm>
            <a:off x="381000" y="1981200"/>
            <a:ext cx="754063" cy="331788"/>
          </a:xfrm>
          <a:prstGeom prst="rightArrow">
            <a:avLst>
              <a:gd name="adj1" fmla="val 50000"/>
              <a:gd name="adj2" fmla="val 50021"/>
            </a:avLst>
          </a:prstGeom>
          <a:solidFill>
            <a:schemeClr val="accent6">
              <a:lumMod val="20000"/>
              <a:lumOff val="80000"/>
            </a:schemeClr>
          </a:solidFill>
          <a:ln w="9525" algn="ctr">
            <a:solidFill>
              <a:schemeClr val="tx1"/>
            </a:solidFill>
            <a:round/>
            <a:headEnd type="none" w="sm" len="sm"/>
            <a:tailEnd type="none" w="sm" len="sm"/>
          </a:ln>
        </p:spPr>
        <p:txBody>
          <a:bodyPr/>
          <a:lstStyle/>
          <a:p>
            <a:pPr eaLnBrk="0" hangingPunct="0"/>
            <a:endParaRPr lang="en-US"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Helvetica" pitchFamily="34" charset="0"/>
              <a:cs typeface="Helvetica" pitchFamily="34" charset="0"/>
            </a:endParaRPr>
          </a:p>
        </p:txBody>
      </p:sp>
      <p:sp>
        <p:nvSpPr>
          <p:cNvPr id="18" name="Title 1"/>
          <p:cNvSpPr txBox="1">
            <a:spLocks/>
          </p:cNvSpPr>
          <p:nvPr/>
        </p:nvSpPr>
        <p:spPr bwMode="auto">
          <a:xfrm>
            <a:off x="2362200" y="3505200"/>
            <a:ext cx="5791200" cy="1524000"/>
          </a:xfrm>
          <a:prstGeom prst="rect">
            <a:avLst/>
          </a:prstGeom>
          <a:noFill/>
          <a:ln w="9525">
            <a:noFill/>
            <a:miter lim="800000"/>
            <a:headEnd/>
            <a:tailEnd/>
          </a:ln>
          <a:effectLst/>
        </p:spPr>
        <p:txBody>
          <a:bodyPr anchor="ctr"/>
          <a:lstStyle/>
          <a:p>
            <a:pPr>
              <a:tabLst>
                <a:tab pos="0" algn="l"/>
              </a:tabLst>
              <a:defRPr/>
            </a:pPr>
            <a:r>
              <a:rPr lang="en-US" sz="2800" kern="0" dirty="0">
                <a:latin typeface="Helvetica" pitchFamily="34" charset="0"/>
                <a:ea typeface="+mj-ea"/>
                <a:cs typeface="Helvetica" pitchFamily="34" charset="0"/>
              </a:rPr>
              <a:t>Evaluation of State Performance </a:t>
            </a:r>
            <a:endParaRPr lang="en-US" sz="2800" kern="0" dirty="0" smtClean="0">
              <a:latin typeface="Helvetica" pitchFamily="34" charset="0"/>
              <a:ea typeface="+mj-ea"/>
              <a:cs typeface="Helvetica" pitchFamily="34" charset="0"/>
            </a:endParaRPr>
          </a:p>
          <a:p>
            <a:pPr>
              <a:tabLst>
                <a:tab pos="0" algn="l"/>
              </a:tabLst>
              <a:defRPr/>
            </a:pPr>
            <a:r>
              <a:rPr lang="en-US" sz="2800" kern="0" dirty="0" smtClean="0">
                <a:latin typeface="Helvetica" pitchFamily="34" charset="0"/>
                <a:ea typeface="+mj-ea"/>
                <a:cs typeface="Helvetica" pitchFamily="34" charset="0"/>
              </a:rPr>
              <a:t>Improvement </a:t>
            </a:r>
            <a:r>
              <a:rPr lang="en-US" sz="2800" kern="0" dirty="0">
                <a:latin typeface="Helvetica" pitchFamily="34" charset="0"/>
                <a:ea typeface="+mj-ea"/>
                <a:cs typeface="Helvetica" pitchFamily="34" charset="0"/>
              </a:rPr>
              <a:t>Plans</a:t>
            </a:r>
          </a:p>
        </p:txBody>
      </p:sp>
      <p:sp>
        <p:nvSpPr>
          <p:cNvPr id="19" name="Right Arrow 8"/>
          <p:cNvSpPr>
            <a:spLocks noChangeArrowheads="1"/>
          </p:cNvSpPr>
          <p:nvPr/>
        </p:nvSpPr>
        <p:spPr bwMode="auto">
          <a:xfrm>
            <a:off x="914400" y="2944812"/>
            <a:ext cx="754063" cy="331788"/>
          </a:xfrm>
          <a:prstGeom prst="rightArrow">
            <a:avLst>
              <a:gd name="adj1" fmla="val 50000"/>
              <a:gd name="adj2" fmla="val 50021"/>
            </a:avLst>
          </a:prstGeom>
          <a:solidFill>
            <a:schemeClr val="accent6">
              <a:lumMod val="20000"/>
              <a:lumOff val="80000"/>
            </a:schemeClr>
          </a:solidFill>
          <a:ln w="9525" algn="ctr">
            <a:solidFill>
              <a:schemeClr val="tx1"/>
            </a:solidFill>
            <a:round/>
            <a:headEnd type="none" w="sm" len="sm"/>
            <a:tailEnd type="none" w="sm" len="sm"/>
          </a:ln>
        </p:spPr>
        <p:txBody>
          <a:bodyPr/>
          <a:lstStyle/>
          <a:p>
            <a:pPr eaLnBrk="0" hangingPunct="0"/>
            <a:endParaRPr lang="en-US"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Helvetica" pitchFamily="34" charset="0"/>
              <a:cs typeface="Helvetica" pitchFamily="34" charset="0"/>
            </a:endParaRPr>
          </a:p>
        </p:txBody>
      </p:sp>
      <p:sp>
        <p:nvSpPr>
          <p:cNvPr id="20" name="Title 1"/>
          <p:cNvSpPr txBox="1">
            <a:spLocks/>
          </p:cNvSpPr>
          <p:nvPr/>
        </p:nvSpPr>
        <p:spPr bwMode="auto">
          <a:xfrm>
            <a:off x="1828800" y="2514600"/>
            <a:ext cx="6324600" cy="1143000"/>
          </a:xfrm>
          <a:prstGeom prst="rect">
            <a:avLst/>
          </a:prstGeom>
          <a:noFill/>
          <a:ln w="9525">
            <a:noFill/>
            <a:miter lim="800000"/>
            <a:headEnd/>
            <a:tailEnd/>
          </a:ln>
          <a:effectLst/>
        </p:spPr>
        <p:txBody>
          <a:bodyPr anchor="ctr"/>
          <a:lstStyle/>
          <a:p>
            <a:pPr>
              <a:defRPr/>
            </a:pPr>
            <a:r>
              <a:rPr lang="en-US" sz="2800" kern="0" dirty="0">
                <a:latin typeface="Helvetica" pitchFamily="34" charset="0"/>
                <a:ea typeface="+mj-ea"/>
                <a:cs typeface="Helvetica" pitchFamily="34" charset="0"/>
              </a:rPr>
              <a:t>State/Local Consortia </a:t>
            </a:r>
            <a:r>
              <a:rPr lang="en-US" sz="2800" kern="0" dirty="0" smtClean="0">
                <a:latin typeface="Helvetica" pitchFamily="34" charset="0"/>
                <a:ea typeface="+mj-ea"/>
                <a:cs typeface="Helvetica" pitchFamily="34" charset="0"/>
              </a:rPr>
              <a:t>Negotiations</a:t>
            </a:r>
            <a:endParaRPr lang="en-US" sz="2800" kern="0" dirty="0">
              <a:latin typeface="Helvetica" pitchFamily="34" charset="0"/>
              <a:ea typeface="+mj-ea"/>
              <a:cs typeface="Helvetica" pitchFamily="34" charset="0"/>
            </a:endParaRPr>
          </a:p>
        </p:txBody>
      </p:sp>
      <p:sp>
        <p:nvSpPr>
          <p:cNvPr id="21" name="Right Arrow 10"/>
          <p:cNvSpPr>
            <a:spLocks noChangeArrowheads="1"/>
          </p:cNvSpPr>
          <p:nvPr/>
        </p:nvSpPr>
        <p:spPr bwMode="auto">
          <a:xfrm>
            <a:off x="1524000" y="5154612"/>
            <a:ext cx="685800" cy="331788"/>
          </a:xfrm>
          <a:prstGeom prst="rightArrow">
            <a:avLst>
              <a:gd name="adj1" fmla="val 50000"/>
              <a:gd name="adj2" fmla="val 50048"/>
            </a:avLst>
          </a:prstGeom>
          <a:solidFill>
            <a:schemeClr val="accent6">
              <a:lumMod val="20000"/>
              <a:lumOff val="80000"/>
            </a:schemeClr>
          </a:solidFill>
          <a:ln w="9525" algn="ctr">
            <a:solidFill>
              <a:schemeClr val="tx1"/>
            </a:solidFill>
            <a:round/>
            <a:headEnd type="none" w="sm" len="sm"/>
            <a:tailEnd type="none" w="sm" len="sm"/>
          </a:ln>
        </p:spPr>
        <p:txBody>
          <a:bodyPr/>
          <a:lstStyle/>
          <a:p>
            <a:pPr eaLnBrk="0" hangingPunct="0"/>
            <a:endParaRPr lang="en-US"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Helvetica" pitchFamily="34" charset="0"/>
              <a:cs typeface="Helvetica" pitchFamily="34" charset="0"/>
            </a:endParaRPr>
          </a:p>
        </p:txBody>
      </p:sp>
      <p:sp>
        <p:nvSpPr>
          <p:cNvPr id="22" name="Title 1"/>
          <p:cNvSpPr txBox="1">
            <a:spLocks/>
          </p:cNvSpPr>
          <p:nvPr/>
        </p:nvSpPr>
        <p:spPr bwMode="auto">
          <a:xfrm>
            <a:off x="2362200" y="4953000"/>
            <a:ext cx="5943600" cy="1219200"/>
          </a:xfrm>
          <a:prstGeom prst="rect">
            <a:avLst/>
          </a:prstGeom>
          <a:noFill/>
          <a:ln w="9525">
            <a:noFill/>
            <a:miter lim="800000"/>
            <a:headEnd/>
            <a:tailEnd/>
          </a:ln>
          <a:effectLst/>
        </p:spPr>
        <p:txBody>
          <a:bodyPr anchor="ctr"/>
          <a:lstStyle/>
          <a:p>
            <a:pPr>
              <a:tabLst>
                <a:tab pos="0" algn="l"/>
              </a:tabLst>
              <a:defRPr/>
            </a:pPr>
            <a:r>
              <a:rPr lang="en-US" sz="2800" kern="0" dirty="0">
                <a:latin typeface="Helvetica" pitchFamily="34" charset="0"/>
                <a:ea typeface="+mj-ea"/>
                <a:cs typeface="Helvetica" pitchFamily="34" charset="0"/>
              </a:rPr>
              <a:t>Evaluation of Local Performance </a:t>
            </a:r>
            <a:r>
              <a:rPr lang="en-US" sz="2800" kern="0" dirty="0" smtClean="0">
                <a:latin typeface="Helvetica" pitchFamily="34" charset="0"/>
                <a:ea typeface="+mj-ea"/>
                <a:cs typeface="Helvetica" pitchFamily="34" charset="0"/>
              </a:rPr>
              <a:t>Improvement </a:t>
            </a:r>
            <a:r>
              <a:rPr lang="en-US" sz="2800" kern="0" dirty="0">
                <a:latin typeface="Helvetica" pitchFamily="34" charset="0"/>
                <a:ea typeface="+mj-ea"/>
                <a:cs typeface="Helvetica" pitchFamily="34" charset="0"/>
              </a:rPr>
              <a:t>Plans</a:t>
            </a:r>
          </a:p>
        </p:txBody>
      </p:sp>
      <p:sp>
        <p:nvSpPr>
          <p:cNvPr id="23" name="Right Arrow 10"/>
          <p:cNvSpPr>
            <a:spLocks noChangeArrowheads="1"/>
          </p:cNvSpPr>
          <p:nvPr/>
        </p:nvSpPr>
        <p:spPr bwMode="auto">
          <a:xfrm>
            <a:off x="1524000" y="3859212"/>
            <a:ext cx="685800" cy="331788"/>
          </a:xfrm>
          <a:prstGeom prst="rightArrow">
            <a:avLst>
              <a:gd name="adj1" fmla="val 50000"/>
              <a:gd name="adj2" fmla="val 50048"/>
            </a:avLst>
          </a:prstGeom>
          <a:solidFill>
            <a:schemeClr val="accent6">
              <a:lumMod val="20000"/>
              <a:lumOff val="80000"/>
            </a:schemeClr>
          </a:solidFill>
          <a:ln w="9525" algn="ctr">
            <a:solidFill>
              <a:schemeClr val="tx1"/>
            </a:solidFill>
            <a:round/>
            <a:headEnd type="none" w="sm" len="sm"/>
            <a:tailEnd type="none" w="sm" len="sm"/>
          </a:ln>
        </p:spPr>
        <p:txBody>
          <a:bodyPr/>
          <a:lstStyle/>
          <a:p>
            <a:pPr eaLnBrk="0" hangingPunct="0"/>
            <a:endParaRPr lang="en-US"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Helvetica" pitchFamily="34" charset="0"/>
              <a:cs typeface="Helvetica" pitchFamily="34" charset="0"/>
            </a:endParaRPr>
          </a:p>
        </p:txBody>
      </p:sp>
    </p:spTree>
    <p:extLst>
      <p:ext uri="{BB962C8B-B14F-4D97-AF65-F5344CB8AC3E}">
        <p14:creationId xmlns:p14="http://schemas.microsoft.com/office/powerpoint/2010/main" val="149018486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52281" y="382249"/>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cs typeface="Helvetica" pitchFamily="34" charset="0"/>
              </a:rPr>
              <a:t>OCTAE/State Negotiation</a:t>
            </a:r>
          </a:p>
          <a:p>
            <a:pPr eaLnBrk="1" hangingPunct="1"/>
            <a:r>
              <a:rPr lang="en-US" sz="3000" dirty="0" smtClean="0">
                <a:latin typeface="Helvetica" pitchFamily="34" charset="0"/>
                <a:cs typeface="Helvetica" pitchFamily="34" charset="0"/>
              </a:rPr>
              <a:t>Process for FY 2015</a:t>
            </a:r>
            <a:endParaRPr lang="en-US" sz="3000" dirty="0">
              <a:latin typeface="Helvetica" pitchFamily="34" charset="0"/>
              <a:cs typeface="Helvetica" pitchFamily="34" charset="0"/>
            </a:endParaRPr>
          </a:p>
        </p:txBody>
      </p:sp>
      <p:cxnSp>
        <p:nvCxnSpPr>
          <p:cNvPr id="8" name="Straight Connector 7"/>
          <p:cNvCxnSpPr/>
          <p:nvPr/>
        </p:nvCxnSpPr>
        <p:spPr bwMode="auto">
          <a:xfrm>
            <a:off x="528481" y="1449049"/>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graphicFrame>
        <p:nvGraphicFramePr>
          <p:cNvPr id="14" name="Table 13"/>
          <p:cNvGraphicFramePr>
            <a:graphicFrameLocks noGrp="1"/>
          </p:cNvGraphicFramePr>
          <p:nvPr>
            <p:extLst>
              <p:ext uri="{D42A27DB-BD31-4B8C-83A1-F6EECF244321}">
                <p14:modId xmlns:p14="http://schemas.microsoft.com/office/powerpoint/2010/main" val="1816035861"/>
              </p:ext>
            </p:extLst>
          </p:nvPr>
        </p:nvGraphicFramePr>
        <p:xfrm>
          <a:off x="609600" y="2057400"/>
          <a:ext cx="6892938" cy="3855720"/>
        </p:xfrm>
        <a:graphic>
          <a:graphicData uri="http://schemas.openxmlformats.org/drawingml/2006/table">
            <a:tbl>
              <a:tblPr firstRow="1" bandRow="1">
                <a:tableStyleId>{5940675A-B579-460E-94D1-54222C63F5DA}</a:tableStyleId>
              </a:tblPr>
              <a:tblGrid>
                <a:gridCol w="4683138"/>
                <a:gridCol w="2209800"/>
              </a:tblGrid>
              <a:tr h="990600">
                <a:tc>
                  <a:txBody>
                    <a:bodyPr/>
                    <a:lstStyle/>
                    <a:p>
                      <a:r>
                        <a:rPr lang="en-US" sz="2600" dirty="0" smtClean="0">
                          <a:latin typeface="Helvetica" pitchFamily="34" charset="0"/>
                          <a:cs typeface="Helvetica" pitchFamily="34" charset="0"/>
                        </a:rPr>
                        <a:t>State</a:t>
                      </a:r>
                      <a:r>
                        <a:rPr lang="en-US" sz="2600" baseline="0" dirty="0" smtClean="0">
                          <a:latin typeface="Helvetica" pitchFamily="34" charset="0"/>
                          <a:cs typeface="Helvetica" pitchFamily="34" charset="0"/>
                        </a:rPr>
                        <a:t> Proposed Targets included in the State Plan</a:t>
                      </a:r>
                      <a:endParaRPr lang="en-US" sz="2600" dirty="0">
                        <a:latin typeface="Helvetica" pitchFamily="34" charset="0"/>
                        <a:cs typeface="Helvetica" pitchFamily="34" charset="0"/>
                      </a:endParaRPr>
                    </a:p>
                  </a:txBody>
                  <a:tcPr/>
                </a:tc>
                <a:tc>
                  <a:txBody>
                    <a:bodyPr/>
                    <a:lstStyle/>
                    <a:p>
                      <a:pPr algn="ctr"/>
                      <a:r>
                        <a:rPr lang="en-US" sz="2600" i="1" dirty="0" smtClean="0">
                          <a:solidFill>
                            <a:srgbClr val="FF0000"/>
                          </a:solidFill>
                          <a:latin typeface="Helvetica" pitchFamily="34" charset="0"/>
                          <a:cs typeface="Helvetica" pitchFamily="34" charset="0"/>
                        </a:rPr>
                        <a:t>March 2015</a:t>
                      </a:r>
                      <a:endParaRPr lang="en-US" sz="2600" i="1" dirty="0">
                        <a:solidFill>
                          <a:srgbClr val="FF0000"/>
                        </a:solidFill>
                        <a:latin typeface="Helvetica" pitchFamily="34" charset="0"/>
                        <a:cs typeface="Helvetica" pitchFamily="34" charset="0"/>
                      </a:endParaRPr>
                    </a:p>
                  </a:txBody>
                  <a:tcPr anchor="ctr"/>
                </a:tc>
              </a:tr>
              <a:tr h="990600">
                <a:tc>
                  <a:txBody>
                    <a:bodyPr/>
                    <a:lstStyle/>
                    <a:p>
                      <a:r>
                        <a:rPr lang="en-US" sz="2600" dirty="0" smtClean="0">
                          <a:latin typeface="Helvetica" pitchFamily="34" charset="0"/>
                          <a:cs typeface="Helvetica" pitchFamily="34" charset="0"/>
                        </a:rPr>
                        <a:t>OCTAE Review of State Proposed</a:t>
                      </a:r>
                      <a:r>
                        <a:rPr lang="en-US" sz="2600" baseline="0" dirty="0" smtClean="0">
                          <a:latin typeface="Helvetica" pitchFamily="34" charset="0"/>
                          <a:cs typeface="Helvetica" pitchFamily="34" charset="0"/>
                        </a:rPr>
                        <a:t> Levels</a:t>
                      </a:r>
                      <a:endParaRPr lang="en-US" sz="2600" dirty="0">
                        <a:latin typeface="Helvetica" pitchFamily="34" charset="0"/>
                        <a:cs typeface="Helvetica" pitchFamily="34" charset="0"/>
                      </a:endParaRPr>
                    </a:p>
                  </a:txBody>
                  <a:tcPr/>
                </a:tc>
                <a:tc>
                  <a:txBody>
                    <a:bodyPr/>
                    <a:lstStyle/>
                    <a:p>
                      <a:pPr algn="ctr"/>
                      <a:r>
                        <a:rPr lang="en-US" sz="2600" i="1" dirty="0" smtClean="0">
                          <a:solidFill>
                            <a:srgbClr val="FF0000"/>
                          </a:solidFill>
                          <a:latin typeface="Helvetica" pitchFamily="34" charset="0"/>
                          <a:cs typeface="Helvetica" pitchFamily="34" charset="0"/>
                        </a:rPr>
                        <a:t>April – May</a:t>
                      </a:r>
                      <a:r>
                        <a:rPr lang="en-US" sz="2600" i="1" baseline="0" dirty="0" smtClean="0">
                          <a:solidFill>
                            <a:srgbClr val="FF0000"/>
                          </a:solidFill>
                          <a:latin typeface="Helvetica" pitchFamily="34" charset="0"/>
                          <a:cs typeface="Helvetica" pitchFamily="34" charset="0"/>
                        </a:rPr>
                        <a:t> 2015</a:t>
                      </a:r>
                      <a:endParaRPr lang="en-US" sz="2600" i="1" dirty="0">
                        <a:solidFill>
                          <a:srgbClr val="FF0000"/>
                        </a:solidFill>
                        <a:latin typeface="Helvetica" pitchFamily="34" charset="0"/>
                        <a:cs typeface="Helvetica" pitchFamily="34" charset="0"/>
                      </a:endParaRPr>
                    </a:p>
                  </a:txBody>
                  <a:tcPr/>
                </a:tc>
              </a:tr>
              <a:tr h="990600">
                <a:tc>
                  <a:txBody>
                    <a:bodyPr/>
                    <a:lstStyle/>
                    <a:p>
                      <a:r>
                        <a:rPr lang="en-US" sz="2600" dirty="0" smtClean="0">
                          <a:latin typeface="Helvetica" pitchFamily="34" charset="0"/>
                          <a:cs typeface="Helvetica" pitchFamily="34" charset="0"/>
                        </a:rPr>
                        <a:t>Final FAUPL </a:t>
                      </a:r>
                      <a:r>
                        <a:rPr lang="en-US" sz="2400" dirty="0" smtClean="0">
                          <a:latin typeface="Helvetica" pitchFamily="34" charset="0"/>
                          <a:cs typeface="Helvetica" pitchFamily="34" charset="0"/>
                        </a:rPr>
                        <a:t>(</a:t>
                      </a:r>
                      <a:r>
                        <a:rPr lang="en-US" sz="2400" b="1" dirty="0" smtClean="0">
                          <a:latin typeface="Helvetica" pitchFamily="34" charset="0"/>
                          <a:cs typeface="Helvetica" pitchFamily="34" charset="0"/>
                        </a:rPr>
                        <a:t>F</a:t>
                      </a:r>
                      <a:r>
                        <a:rPr lang="en-US" sz="2400" dirty="0" smtClean="0">
                          <a:latin typeface="Helvetica" pitchFamily="34" charset="0"/>
                          <a:cs typeface="Helvetica" pitchFamily="34" charset="0"/>
                        </a:rPr>
                        <a:t>inal </a:t>
                      </a:r>
                      <a:r>
                        <a:rPr lang="en-US" sz="2400" b="1" dirty="0" smtClean="0">
                          <a:latin typeface="Helvetica" pitchFamily="34" charset="0"/>
                          <a:cs typeface="Helvetica" pitchFamily="34" charset="0"/>
                        </a:rPr>
                        <a:t>A</a:t>
                      </a:r>
                      <a:r>
                        <a:rPr lang="en-US" sz="2400" dirty="0" smtClean="0">
                          <a:latin typeface="Helvetica" pitchFamily="34" charset="0"/>
                          <a:cs typeface="Helvetica" pitchFamily="34" charset="0"/>
                        </a:rPr>
                        <a:t>greed </a:t>
                      </a:r>
                      <a:r>
                        <a:rPr lang="en-US" sz="2400" b="1" dirty="0" smtClean="0">
                          <a:latin typeface="Helvetica" pitchFamily="34" charset="0"/>
                          <a:cs typeface="Helvetica" pitchFamily="34" charset="0"/>
                        </a:rPr>
                        <a:t>U</a:t>
                      </a:r>
                      <a:r>
                        <a:rPr lang="en-US" sz="2400" dirty="0" smtClean="0">
                          <a:latin typeface="Helvetica" pitchFamily="34" charset="0"/>
                          <a:cs typeface="Helvetica" pitchFamily="34" charset="0"/>
                        </a:rPr>
                        <a:t>pon </a:t>
                      </a:r>
                      <a:r>
                        <a:rPr lang="en-US" sz="2400" b="1" dirty="0" smtClean="0">
                          <a:latin typeface="Helvetica" pitchFamily="34" charset="0"/>
                          <a:cs typeface="Helvetica" pitchFamily="34" charset="0"/>
                        </a:rPr>
                        <a:t>P</a:t>
                      </a:r>
                      <a:r>
                        <a:rPr lang="en-US" sz="2400" dirty="0" smtClean="0">
                          <a:latin typeface="Helvetica" pitchFamily="34" charset="0"/>
                          <a:cs typeface="Helvetica" pitchFamily="34" charset="0"/>
                        </a:rPr>
                        <a:t>erformance </a:t>
                      </a:r>
                      <a:r>
                        <a:rPr lang="en-US" sz="2400" b="1" dirty="0" smtClean="0">
                          <a:latin typeface="Helvetica" pitchFamily="34" charset="0"/>
                          <a:cs typeface="Helvetica" pitchFamily="34" charset="0"/>
                        </a:rPr>
                        <a:t>L</a:t>
                      </a:r>
                      <a:r>
                        <a:rPr lang="en-US" sz="2400" dirty="0" smtClean="0">
                          <a:latin typeface="Helvetica" pitchFamily="34" charset="0"/>
                          <a:cs typeface="Helvetica" pitchFamily="34" charset="0"/>
                        </a:rPr>
                        <a:t>evels)</a:t>
                      </a:r>
                      <a:endParaRPr lang="en-US" sz="2400" dirty="0">
                        <a:latin typeface="Helvetica" pitchFamily="34" charset="0"/>
                        <a:cs typeface="Helvetica" pitchFamily="34" charset="0"/>
                      </a:endParaRPr>
                    </a:p>
                  </a:txBody>
                  <a:tcPr/>
                </a:tc>
                <a:tc>
                  <a:txBody>
                    <a:bodyPr/>
                    <a:lstStyle/>
                    <a:p>
                      <a:pPr algn="ctr"/>
                      <a:r>
                        <a:rPr lang="en-US" sz="2600" i="1" dirty="0" smtClean="0">
                          <a:solidFill>
                            <a:srgbClr val="FF0000"/>
                          </a:solidFill>
                          <a:latin typeface="Helvetica" pitchFamily="34" charset="0"/>
                          <a:cs typeface="Helvetica" pitchFamily="34" charset="0"/>
                        </a:rPr>
                        <a:t>June 2015</a:t>
                      </a:r>
                      <a:endParaRPr lang="en-US" sz="2600" i="1" dirty="0">
                        <a:solidFill>
                          <a:srgbClr val="FF0000"/>
                        </a:solidFill>
                        <a:latin typeface="Helvetica" pitchFamily="34" charset="0"/>
                        <a:cs typeface="Helvetica" pitchFamily="34" charset="0"/>
                      </a:endParaRPr>
                    </a:p>
                  </a:txBody>
                  <a:tcPr anchor="ctr"/>
                </a:tc>
              </a:tr>
              <a:tr h="370840">
                <a:tc>
                  <a:txBody>
                    <a:bodyPr/>
                    <a:lstStyle/>
                    <a:p>
                      <a:r>
                        <a:rPr lang="en-US" sz="2600" dirty="0" smtClean="0">
                          <a:latin typeface="Helvetica" pitchFamily="34" charset="0"/>
                          <a:cs typeface="Helvetica" pitchFamily="34" charset="0"/>
                        </a:rPr>
                        <a:t>Evaluation of Performance</a:t>
                      </a:r>
                      <a:endParaRPr lang="en-US" sz="2600" dirty="0">
                        <a:latin typeface="Helvetica" pitchFamily="34" charset="0"/>
                        <a:cs typeface="Helvetica" pitchFamily="34" charset="0"/>
                      </a:endParaRPr>
                    </a:p>
                  </a:txBody>
                  <a:tcPr anchor="ctr"/>
                </a:tc>
                <a:tc>
                  <a:txBody>
                    <a:bodyPr/>
                    <a:lstStyle/>
                    <a:p>
                      <a:pPr algn="ctr"/>
                      <a:r>
                        <a:rPr lang="en-US" sz="2600" i="1" dirty="0" smtClean="0">
                          <a:solidFill>
                            <a:srgbClr val="FF0000"/>
                          </a:solidFill>
                          <a:latin typeface="Helvetica" pitchFamily="34" charset="0"/>
                          <a:cs typeface="Helvetica" pitchFamily="34" charset="0"/>
                        </a:rPr>
                        <a:t>December 2016 CAR</a:t>
                      </a:r>
                      <a:endParaRPr lang="en-US" sz="2600" i="1" dirty="0">
                        <a:solidFill>
                          <a:srgbClr val="FF0000"/>
                        </a:solidFill>
                        <a:latin typeface="Helvetica" pitchFamily="34" charset="0"/>
                        <a:cs typeface="Helvetica" pitchFamily="34" charset="0"/>
                      </a:endParaRPr>
                    </a:p>
                  </a:txBody>
                  <a:tcPr/>
                </a:tc>
              </a:tr>
            </a:tbl>
          </a:graphicData>
        </a:graphic>
      </p:graphicFrame>
    </p:spTree>
    <p:extLst>
      <p:ext uri="{BB962C8B-B14F-4D97-AF65-F5344CB8AC3E}">
        <p14:creationId xmlns:p14="http://schemas.microsoft.com/office/powerpoint/2010/main" val="230809847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3810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rPr>
              <a:t>State/Local Negotiation</a:t>
            </a:r>
          </a:p>
          <a:p>
            <a:pPr eaLnBrk="1" hangingPunct="1"/>
            <a:r>
              <a:rPr lang="en-US" sz="3000" dirty="0" smtClean="0">
                <a:latin typeface="Helvetica" pitchFamily="34" charset="0"/>
              </a:rPr>
              <a:t>Process for FY 2016 Targets</a:t>
            </a:r>
            <a:endParaRPr lang="en-US" sz="3000" dirty="0">
              <a:latin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graphicFrame>
        <p:nvGraphicFramePr>
          <p:cNvPr id="5" name="Table 4"/>
          <p:cNvGraphicFramePr>
            <a:graphicFrameLocks noGrp="1"/>
          </p:cNvGraphicFramePr>
          <p:nvPr>
            <p:extLst>
              <p:ext uri="{D42A27DB-BD31-4B8C-83A1-F6EECF244321}">
                <p14:modId xmlns:p14="http://schemas.microsoft.com/office/powerpoint/2010/main" val="144535263"/>
              </p:ext>
            </p:extLst>
          </p:nvPr>
        </p:nvGraphicFramePr>
        <p:xfrm>
          <a:off x="381000" y="1844040"/>
          <a:ext cx="7620000" cy="3931920"/>
        </p:xfrm>
        <a:graphic>
          <a:graphicData uri="http://schemas.openxmlformats.org/drawingml/2006/table">
            <a:tbl>
              <a:tblPr firstRow="1" bandRow="1">
                <a:tableStyleId>{5940675A-B579-460E-94D1-54222C63F5DA}</a:tableStyleId>
              </a:tblPr>
              <a:tblGrid>
                <a:gridCol w="4876800"/>
                <a:gridCol w="2743200"/>
              </a:tblGrid>
              <a:tr h="381000">
                <a:tc>
                  <a:txBody>
                    <a:bodyPr/>
                    <a:lstStyle/>
                    <a:p>
                      <a:endParaRPr lang="en-US" sz="2000" dirty="0">
                        <a:latin typeface="Helvetica" pitchFamily="34" charset="0"/>
                        <a:cs typeface="Helvetica" pitchFamily="34" charset="0"/>
                      </a:endParaRPr>
                    </a:p>
                  </a:txBody>
                  <a:tcPr/>
                </a:tc>
                <a:tc>
                  <a:txBody>
                    <a:bodyPr/>
                    <a:lstStyle/>
                    <a:p>
                      <a:pPr algn="ctr"/>
                      <a:r>
                        <a:rPr lang="en-US" sz="2000" i="1" dirty="0" smtClean="0">
                          <a:solidFill>
                            <a:schemeClr val="tx1"/>
                          </a:solidFill>
                          <a:latin typeface="Helvetica" pitchFamily="34" charset="0"/>
                          <a:cs typeface="Helvetica" pitchFamily="34" charset="0"/>
                        </a:rPr>
                        <a:t>Target Time Frame</a:t>
                      </a:r>
                      <a:endParaRPr lang="en-US" sz="2000" i="1" dirty="0">
                        <a:solidFill>
                          <a:schemeClr val="tx1"/>
                        </a:solidFill>
                        <a:latin typeface="Helvetica" pitchFamily="34" charset="0"/>
                        <a:cs typeface="Helvetica" pitchFamily="34" charset="0"/>
                      </a:endParaRPr>
                    </a:p>
                  </a:txBody>
                  <a:tcPr/>
                </a:tc>
              </a:tr>
              <a:tr h="365760">
                <a:tc>
                  <a:txBody>
                    <a:bodyPr/>
                    <a:lstStyle/>
                    <a:p>
                      <a:r>
                        <a:rPr lang="en-US" sz="2000" dirty="0" smtClean="0">
                          <a:latin typeface="Helvetica" pitchFamily="34" charset="0"/>
                          <a:cs typeface="Helvetica" pitchFamily="34" charset="0"/>
                        </a:rPr>
                        <a:t>Accountability</a:t>
                      </a:r>
                      <a:r>
                        <a:rPr lang="en-US" sz="2000" baseline="0" dirty="0" smtClean="0">
                          <a:latin typeface="Helvetica" pitchFamily="34" charset="0"/>
                          <a:cs typeface="Helvetica" pitchFamily="34" charset="0"/>
                        </a:rPr>
                        <a:t> Webinars:    </a:t>
                      </a:r>
                      <a:r>
                        <a:rPr lang="en-US" sz="1900" baseline="0" dirty="0" smtClean="0">
                          <a:latin typeface="Helvetica" pitchFamily="34" charset="0"/>
                          <a:cs typeface="Helvetica" pitchFamily="34" charset="0"/>
                        </a:rPr>
                        <a:t>Overview </a:t>
                      </a:r>
                      <a:r>
                        <a:rPr lang="en-US" sz="1600" baseline="0" dirty="0" smtClean="0">
                          <a:latin typeface="Helvetica" pitchFamily="34" charset="0"/>
                          <a:cs typeface="Helvetica" pitchFamily="34" charset="0"/>
                        </a:rPr>
                        <a:t>(1pm)</a:t>
                      </a:r>
                    </a:p>
                    <a:p>
                      <a:r>
                        <a:rPr lang="en-US" sz="1900" baseline="0" dirty="0" smtClean="0">
                          <a:latin typeface="Helvetica" pitchFamily="34" charset="0"/>
                          <a:cs typeface="Helvetica" pitchFamily="34" charset="0"/>
                        </a:rPr>
                        <a:t>					         Secondary </a:t>
                      </a:r>
                      <a:r>
                        <a:rPr lang="en-US" sz="1600" baseline="0" dirty="0" smtClean="0">
                          <a:latin typeface="Helvetica" pitchFamily="34" charset="0"/>
                          <a:cs typeface="Helvetica" pitchFamily="34" charset="0"/>
                        </a:rPr>
                        <a:t>(1pm) </a:t>
                      </a:r>
                      <a:endParaRPr lang="en-US" sz="1900" baseline="0" dirty="0" smtClean="0">
                        <a:latin typeface="Helvetica" pitchFamily="34" charset="0"/>
                        <a:cs typeface="Helvetica" pitchFamily="34" charset="0"/>
                      </a:endParaRPr>
                    </a:p>
                    <a:p>
                      <a:r>
                        <a:rPr lang="en-US" sz="1900" baseline="0" dirty="0" smtClean="0">
                          <a:latin typeface="Helvetica" pitchFamily="34" charset="0"/>
                          <a:cs typeface="Helvetica" pitchFamily="34" charset="0"/>
                        </a:rPr>
                        <a:t>					 Postsecondary </a:t>
                      </a:r>
                      <a:r>
                        <a:rPr lang="en-US" sz="1600" baseline="0" dirty="0" smtClean="0">
                          <a:latin typeface="Helvetica" pitchFamily="34" charset="0"/>
                          <a:cs typeface="Helvetica" pitchFamily="34" charset="0"/>
                        </a:rPr>
                        <a:t>(10am) </a:t>
                      </a:r>
                      <a:endParaRPr lang="en-US" sz="1600" dirty="0">
                        <a:latin typeface="Helvetica" pitchFamily="34" charset="0"/>
                        <a:cs typeface="Helvetica" pitchFamily="34" charset="0"/>
                      </a:endParaRPr>
                    </a:p>
                  </a:txBody>
                  <a:tcPr/>
                </a:tc>
                <a:tc>
                  <a:txBody>
                    <a:bodyPr/>
                    <a:lstStyle/>
                    <a:p>
                      <a:pPr algn="ctr"/>
                      <a:r>
                        <a:rPr lang="en-US" sz="1800" b="1" i="1" dirty="0" smtClean="0">
                          <a:solidFill>
                            <a:srgbClr val="FF0000"/>
                          </a:solidFill>
                          <a:latin typeface="Helvetica" pitchFamily="34" charset="0"/>
                          <a:cs typeface="Helvetica" pitchFamily="34" charset="0"/>
                        </a:rPr>
                        <a:t>September 2, 2015</a:t>
                      </a:r>
                    </a:p>
                    <a:p>
                      <a:pPr algn="ctr"/>
                      <a:r>
                        <a:rPr lang="en-US" sz="1800" b="1" i="1" dirty="0" smtClean="0">
                          <a:solidFill>
                            <a:srgbClr val="FF0000"/>
                          </a:solidFill>
                          <a:latin typeface="Helvetica" pitchFamily="34" charset="0"/>
                          <a:cs typeface="Helvetica" pitchFamily="34" charset="0"/>
                        </a:rPr>
                        <a:t>September 8, 2015</a:t>
                      </a:r>
                    </a:p>
                    <a:p>
                      <a:pPr algn="ctr"/>
                      <a:r>
                        <a:rPr lang="en-US" sz="1800" b="1" i="1" dirty="0" smtClean="0">
                          <a:solidFill>
                            <a:srgbClr val="FF0000"/>
                          </a:solidFill>
                          <a:latin typeface="Helvetica" pitchFamily="34" charset="0"/>
                          <a:cs typeface="Helvetica" pitchFamily="34" charset="0"/>
                        </a:rPr>
                        <a:t>September 9, 2015</a:t>
                      </a:r>
                    </a:p>
                  </a:txBody>
                  <a:tcPr/>
                </a:tc>
              </a:tr>
              <a:tr h="411480">
                <a:tc>
                  <a:txBody>
                    <a:bodyPr/>
                    <a:lstStyle/>
                    <a:p>
                      <a:r>
                        <a:rPr lang="en-US" sz="2000" dirty="0" smtClean="0">
                          <a:latin typeface="Helvetica" pitchFamily="34" charset="0"/>
                          <a:cs typeface="Helvetica" pitchFamily="34" charset="0"/>
                        </a:rPr>
                        <a:t>Development of State Proposed</a:t>
                      </a:r>
                      <a:r>
                        <a:rPr lang="en-US" sz="2000" baseline="0" dirty="0" smtClean="0">
                          <a:latin typeface="Helvetica" pitchFamily="34" charset="0"/>
                          <a:cs typeface="Helvetica" pitchFamily="34" charset="0"/>
                        </a:rPr>
                        <a:t> Targets </a:t>
                      </a:r>
                      <a:endParaRPr lang="en-US" sz="2000" dirty="0">
                        <a:latin typeface="Helvetica" pitchFamily="34" charset="0"/>
                        <a:cs typeface="Helvetica" pitchFamily="34" charset="0"/>
                      </a:endParaRPr>
                    </a:p>
                  </a:txBody>
                  <a:tcPr/>
                </a:tc>
                <a:tc>
                  <a:txBody>
                    <a:bodyPr/>
                    <a:lstStyle/>
                    <a:p>
                      <a:pPr algn="ctr"/>
                      <a:r>
                        <a:rPr lang="en-US" sz="2000" b="1" i="1" dirty="0" smtClean="0">
                          <a:solidFill>
                            <a:srgbClr val="FF0000"/>
                          </a:solidFill>
                          <a:latin typeface="Helvetica" pitchFamily="34" charset="0"/>
                          <a:cs typeface="Helvetica" pitchFamily="34" charset="0"/>
                        </a:rPr>
                        <a:t>October 2015</a:t>
                      </a:r>
                      <a:endParaRPr lang="en-US" sz="2000" b="1" i="1" dirty="0">
                        <a:solidFill>
                          <a:srgbClr val="FF0000"/>
                        </a:solidFill>
                        <a:latin typeface="Helvetica" pitchFamily="34" charset="0"/>
                        <a:cs typeface="Helvetica" pitchFamily="34" charset="0"/>
                      </a:endParaRPr>
                    </a:p>
                  </a:txBody>
                  <a:tcPr/>
                </a:tc>
              </a:tr>
              <a:tr h="411480">
                <a:tc>
                  <a:txBody>
                    <a:bodyPr/>
                    <a:lstStyle/>
                    <a:p>
                      <a:r>
                        <a:rPr lang="en-US" sz="2000" dirty="0" smtClean="0">
                          <a:latin typeface="Helvetica" pitchFamily="34" charset="0"/>
                          <a:cs typeface="Helvetica" pitchFamily="34" charset="0"/>
                        </a:rPr>
                        <a:t>Distribute Proposed</a:t>
                      </a:r>
                      <a:r>
                        <a:rPr lang="en-US" sz="2000" baseline="0" dirty="0" smtClean="0">
                          <a:latin typeface="Helvetica" pitchFamily="34" charset="0"/>
                          <a:cs typeface="Helvetica" pitchFamily="34" charset="0"/>
                        </a:rPr>
                        <a:t> Targets to Consortia</a:t>
                      </a:r>
                      <a:endParaRPr lang="en-US" sz="2000" dirty="0">
                        <a:latin typeface="Helvetica" pitchFamily="34" charset="0"/>
                        <a:cs typeface="Helvetica" pitchFamily="34" charset="0"/>
                      </a:endParaRPr>
                    </a:p>
                  </a:txBody>
                  <a:tcPr/>
                </a:tc>
                <a:tc>
                  <a:txBody>
                    <a:bodyPr/>
                    <a:lstStyle/>
                    <a:p>
                      <a:pPr algn="ctr"/>
                      <a:r>
                        <a:rPr lang="en-US" sz="2000" b="1" i="1" dirty="0" smtClean="0">
                          <a:solidFill>
                            <a:srgbClr val="FF0000"/>
                          </a:solidFill>
                          <a:latin typeface="Helvetica" pitchFamily="34" charset="0"/>
                          <a:cs typeface="Helvetica" pitchFamily="34" charset="0"/>
                        </a:rPr>
                        <a:t>early November 2015</a:t>
                      </a:r>
                      <a:endParaRPr lang="en-US" sz="2000" b="1" i="1" dirty="0">
                        <a:solidFill>
                          <a:srgbClr val="FF0000"/>
                        </a:solidFill>
                        <a:latin typeface="Helvetica" pitchFamily="34" charset="0"/>
                        <a:cs typeface="Helvetica" pitchFamily="34" charset="0"/>
                      </a:endParaRPr>
                    </a:p>
                  </a:txBody>
                  <a:tcPr/>
                </a:tc>
              </a:tr>
              <a:tr h="365760">
                <a:tc>
                  <a:txBody>
                    <a:bodyPr/>
                    <a:lstStyle/>
                    <a:p>
                      <a:r>
                        <a:rPr lang="en-US" sz="2000" dirty="0" smtClean="0">
                          <a:latin typeface="Helvetica" pitchFamily="34" charset="0"/>
                          <a:cs typeface="Helvetica" pitchFamily="34" charset="0"/>
                        </a:rPr>
                        <a:t>Consortia Responses</a:t>
                      </a:r>
                      <a:r>
                        <a:rPr lang="en-US" sz="2000" baseline="0" dirty="0" smtClean="0">
                          <a:latin typeface="Helvetica" pitchFamily="34" charset="0"/>
                          <a:cs typeface="Helvetica" pitchFamily="34" charset="0"/>
                        </a:rPr>
                        <a:t> Due</a:t>
                      </a:r>
                      <a:endParaRPr lang="en-US" sz="2000" dirty="0">
                        <a:latin typeface="Helvetica" pitchFamily="34" charset="0"/>
                        <a:cs typeface="Helvetica" pitchFamily="34" charset="0"/>
                      </a:endParaRPr>
                    </a:p>
                  </a:txBody>
                  <a:tcPr/>
                </a:tc>
                <a:tc>
                  <a:txBody>
                    <a:bodyPr/>
                    <a:lstStyle/>
                    <a:p>
                      <a:pPr algn="ctr"/>
                      <a:r>
                        <a:rPr lang="en-US" sz="2000" b="1" i="1" dirty="0" smtClean="0">
                          <a:solidFill>
                            <a:srgbClr val="FF0000"/>
                          </a:solidFill>
                          <a:latin typeface="Helvetica" pitchFamily="34" charset="0"/>
                          <a:cs typeface="Helvetica" pitchFamily="34" charset="0"/>
                        </a:rPr>
                        <a:t>late November </a:t>
                      </a:r>
                      <a:r>
                        <a:rPr lang="en-US" sz="2000" b="1" i="1" baseline="0" dirty="0" smtClean="0">
                          <a:solidFill>
                            <a:srgbClr val="FF0000"/>
                          </a:solidFill>
                          <a:latin typeface="Helvetica" pitchFamily="34" charset="0"/>
                          <a:cs typeface="Helvetica" pitchFamily="34" charset="0"/>
                        </a:rPr>
                        <a:t>2015</a:t>
                      </a:r>
                      <a:endParaRPr lang="en-US" sz="2000" b="1" i="1" dirty="0">
                        <a:solidFill>
                          <a:srgbClr val="FF0000"/>
                        </a:solidFill>
                        <a:latin typeface="Helvetica" pitchFamily="34" charset="0"/>
                        <a:cs typeface="Helvetica" pitchFamily="34" charset="0"/>
                      </a:endParaRPr>
                    </a:p>
                  </a:txBody>
                  <a:tcPr/>
                </a:tc>
              </a:tr>
              <a:tr h="472440">
                <a:tc>
                  <a:txBody>
                    <a:bodyPr/>
                    <a:lstStyle/>
                    <a:p>
                      <a:r>
                        <a:rPr lang="en-US" sz="2000" dirty="0" smtClean="0">
                          <a:latin typeface="Helvetica" pitchFamily="34" charset="0"/>
                          <a:cs typeface="Helvetica" pitchFamily="34" charset="0"/>
                        </a:rPr>
                        <a:t>Initial</a:t>
                      </a:r>
                      <a:r>
                        <a:rPr lang="en-US" sz="2000" baseline="0" dirty="0" smtClean="0">
                          <a:latin typeface="Helvetica" pitchFamily="34" charset="0"/>
                          <a:cs typeface="Helvetica" pitchFamily="34" charset="0"/>
                        </a:rPr>
                        <a:t> State Response</a:t>
                      </a:r>
                      <a:endParaRPr lang="en-US" sz="2000" dirty="0">
                        <a:latin typeface="Helvetica" pitchFamily="34" charset="0"/>
                        <a:cs typeface="Helvetica" pitchFamily="34" charset="0"/>
                      </a:endParaRPr>
                    </a:p>
                  </a:txBody>
                  <a:tcPr/>
                </a:tc>
                <a:tc>
                  <a:txBody>
                    <a:bodyPr/>
                    <a:lstStyle/>
                    <a:p>
                      <a:pPr algn="ctr"/>
                      <a:r>
                        <a:rPr lang="en-US" sz="2000" b="1" i="1" dirty="0" smtClean="0">
                          <a:solidFill>
                            <a:srgbClr val="FF0000"/>
                          </a:solidFill>
                          <a:latin typeface="Helvetica" pitchFamily="34" charset="0"/>
                          <a:cs typeface="Helvetica" pitchFamily="34" charset="0"/>
                        </a:rPr>
                        <a:t>early December 2015</a:t>
                      </a:r>
                      <a:endParaRPr lang="en-US" sz="2000" b="1" i="1" dirty="0">
                        <a:solidFill>
                          <a:srgbClr val="FF0000"/>
                        </a:solidFill>
                        <a:latin typeface="Helvetica" pitchFamily="34" charset="0"/>
                        <a:cs typeface="Helvetica" pitchFamily="34" charset="0"/>
                      </a:endParaRPr>
                    </a:p>
                  </a:txBody>
                  <a:tcPr/>
                </a:tc>
              </a:tr>
              <a:tr h="472440">
                <a:tc>
                  <a:txBody>
                    <a:bodyPr/>
                    <a:lstStyle/>
                    <a:p>
                      <a:r>
                        <a:rPr lang="en-US" sz="2000" dirty="0" smtClean="0">
                          <a:latin typeface="Helvetica" pitchFamily="34" charset="0"/>
                          <a:cs typeface="Helvetica" pitchFamily="34" charset="0"/>
                        </a:rPr>
                        <a:t>Negotiations Completed</a:t>
                      </a:r>
                      <a:endParaRPr lang="en-US" sz="2000" dirty="0">
                        <a:latin typeface="Helvetica" pitchFamily="34" charset="0"/>
                        <a:cs typeface="Helvetica" pitchFamily="34" charset="0"/>
                      </a:endParaRPr>
                    </a:p>
                  </a:txBody>
                  <a:tcPr/>
                </a:tc>
                <a:tc>
                  <a:txBody>
                    <a:bodyPr/>
                    <a:lstStyle/>
                    <a:p>
                      <a:pPr algn="ctr"/>
                      <a:r>
                        <a:rPr lang="en-US" sz="2000" b="1" i="1" dirty="0" smtClean="0">
                          <a:solidFill>
                            <a:srgbClr val="FF0000"/>
                          </a:solidFill>
                          <a:latin typeface="Helvetica" pitchFamily="34" charset="0"/>
                          <a:cs typeface="Helvetica" pitchFamily="34" charset="0"/>
                        </a:rPr>
                        <a:t>December 2015</a:t>
                      </a:r>
                      <a:endParaRPr lang="en-US" sz="2000" b="1" i="1" dirty="0">
                        <a:solidFill>
                          <a:srgbClr val="FF0000"/>
                        </a:solidFill>
                        <a:latin typeface="Helvetica" pitchFamily="34" charset="0"/>
                        <a:cs typeface="Helvetica" pitchFamily="34" charset="0"/>
                      </a:endParaRPr>
                    </a:p>
                  </a:txBody>
                  <a:tcPr/>
                </a:tc>
              </a:tr>
              <a:tr h="370840">
                <a:tc>
                  <a:txBody>
                    <a:bodyPr/>
                    <a:lstStyle/>
                    <a:p>
                      <a:r>
                        <a:rPr lang="en-US" sz="2000" dirty="0" smtClean="0">
                          <a:latin typeface="Helvetica" pitchFamily="34" charset="0"/>
                          <a:cs typeface="Helvetica" pitchFamily="34" charset="0"/>
                        </a:rPr>
                        <a:t>Evaluation</a:t>
                      </a:r>
                      <a:r>
                        <a:rPr lang="en-US" sz="2000" baseline="0" dirty="0" smtClean="0">
                          <a:latin typeface="Helvetica" pitchFamily="34" charset="0"/>
                          <a:cs typeface="Helvetica" pitchFamily="34" charset="0"/>
                        </a:rPr>
                        <a:t> of Performance</a:t>
                      </a:r>
                      <a:endParaRPr lang="en-US" sz="2000" dirty="0">
                        <a:latin typeface="Helvetica" pitchFamily="34" charset="0"/>
                        <a:cs typeface="Helvetica" pitchFamily="34" charset="0"/>
                      </a:endParaRPr>
                    </a:p>
                  </a:txBody>
                  <a:tcPr/>
                </a:tc>
                <a:tc>
                  <a:txBody>
                    <a:bodyPr/>
                    <a:lstStyle/>
                    <a:p>
                      <a:pPr algn="ctr"/>
                      <a:r>
                        <a:rPr lang="en-US" sz="2000" b="1" i="1" dirty="0" smtClean="0">
                          <a:solidFill>
                            <a:srgbClr val="FF0000"/>
                          </a:solidFill>
                          <a:latin typeface="Helvetica" pitchFamily="34" charset="0"/>
                          <a:cs typeface="Helvetica" pitchFamily="34" charset="0"/>
                        </a:rPr>
                        <a:t>January 2017</a:t>
                      </a:r>
                      <a:endParaRPr lang="en-US" sz="2000" b="1" i="1" dirty="0">
                        <a:solidFill>
                          <a:srgbClr val="FF0000"/>
                        </a:solidFill>
                        <a:latin typeface="Helvetica" pitchFamily="34" charset="0"/>
                        <a:cs typeface="Helvetica" pitchFamily="34" charset="0"/>
                      </a:endParaRPr>
                    </a:p>
                  </a:txBody>
                  <a:tcPr/>
                </a:tc>
              </a:tr>
            </a:tbl>
          </a:graphicData>
        </a:graphic>
      </p:graphicFrame>
    </p:spTree>
    <p:extLst>
      <p:ext uri="{BB962C8B-B14F-4D97-AF65-F5344CB8AC3E}">
        <p14:creationId xmlns:p14="http://schemas.microsoft.com/office/powerpoint/2010/main" val="300831643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381000"/>
            <a:ext cx="7620000" cy="1143000"/>
          </a:xfrm>
          <a:prstGeom prst="rect">
            <a:avLst/>
          </a:prstGeom>
          <a:noFill/>
          <a:ln w="9525">
            <a:noFill/>
            <a:miter lim="800000"/>
            <a:headEnd/>
            <a:tailEnd/>
          </a:ln>
        </p:spPr>
        <p:txBody>
          <a:bodyPr anchor="ctr"/>
          <a:lstStyle/>
          <a:p>
            <a:pPr eaLnBrk="1" hangingPunct="1"/>
            <a:endParaRPr lang="en-US" sz="3000" dirty="0">
              <a:latin typeface="Helvetica" pitchFamily="34" charset="0"/>
            </a:endParaRPr>
          </a:p>
          <a:p>
            <a:pPr eaLnBrk="1" hangingPunct="1"/>
            <a:r>
              <a:rPr lang="en-US" sz="3000" dirty="0" smtClean="0">
                <a:latin typeface="Helvetica" pitchFamily="34" charset="0"/>
              </a:rPr>
              <a:t>Negotiating Your Targets</a:t>
            </a:r>
            <a:endParaRPr lang="en-US" sz="3000" dirty="0">
              <a:latin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6" name="Content Placeholder 2"/>
          <p:cNvSpPr txBox="1">
            <a:spLocks/>
          </p:cNvSpPr>
          <p:nvPr/>
        </p:nvSpPr>
        <p:spPr>
          <a:xfrm>
            <a:off x="304800" y="1676400"/>
            <a:ext cx="7848600" cy="4800600"/>
          </a:xfrm>
          <a:prstGeom prst="rect">
            <a:avLst/>
          </a:prstGeom>
        </p:spPr>
        <p:txBody>
          <a:bodyPr>
            <a:normAutofit/>
          </a:bodyPr>
          <a:lstStyle/>
          <a:p>
            <a:pPr marL="569913" marR="0" lvl="0" indent="-403225" algn="l" defTabSz="914400" rtl="0" eaLnBrk="0" fontAlgn="base" latinLnBrk="0" hangingPunct="0">
              <a:lnSpc>
                <a:spcPct val="115000"/>
              </a:lnSpc>
              <a:spcBef>
                <a:spcPct val="20000"/>
              </a:spcBef>
              <a:spcAft>
                <a:spcPct val="0"/>
              </a:spcAft>
              <a:buClr>
                <a:srgbClr val="C0973A"/>
              </a:buClr>
              <a:buSzTx/>
              <a:buFont typeface="Wingdings" pitchFamily="2" charset="2"/>
              <a:buChar char="ü"/>
              <a:tabLst/>
              <a:defRPr/>
            </a:pPr>
            <a:r>
              <a:rPr kumimoji="0" lang="en-US" sz="1800" b="0" i="0" u="none" strike="noStrike" kern="0" cap="none" spc="0" normalizeH="0" baseline="0" noProof="0" dirty="0" smtClean="0">
                <a:ln>
                  <a:noFill/>
                </a:ln>
                <a:solidFill>
                  <a:schemeClr val="tx1"/>
                </a:solidFill>
                <a:effectLst/>
                <a:uLnTx/>
                <a:uFillTx/>
                <a:latin typeface="Helvetica" pitchFamily="34" charset="0"/>
                <a:cs typeface="Helvetica" pitchFamily="34" charset="0"/>
              </a:rPr>
              <a:t>Review the p</a:t>
            </a:r>
            <a:r>
              <a:rPr kumimoji="0" lang="en-US" sz="1800" b="0" i="0" u="none" strike="noStrike" kern="0" cap="none" spc="0" normalizeH="0" noProof="0" dirty="0" smtClean="0">
                <a:ln>
                  <a:noFill/>
                </a:ln>
                <a:solidFill>
                  <a:schemeClr val="tx1"/>
                </a:solidFill>
                <a:effectLst/>
                <a:uLnTx/>
                <a:uFillTx/>
                <a:latin typeface="Helvetica" pitchFamily="34" charset="0"/>
                <a:cs typeface="Helvetica" pitchFamily="34" charset="0"/>
              </a:rPr>
              <a:t>roposed targets</a:t>
            </a:r>
          </a:p>
          <a:p>
            <a:pPr marL="569913" marR="0" lvl="0" indent="-403225" algn="l" defTabSz="914400" rtl="0" eaLnBrk="0" fontAlgn="base" latinLnBrk="0" hangingPunct="0">
              <a:lnSpc>
                <a:spcPct val="115000"/>
              </a:lnSpc>
              <a:spcBef>
                <a:spcPct val="20000"/>
              </a:spcBef>
              <a:spcAft>
                <a:spcPct val="0"/>
              </a:spcAft>
              <a:buClr>
                <a:srgbClr val="C0973A"/>
              </a:buClr>
              <a:buSzTx/>
              <a:buFont typeface="Wingdings" pitchFamily="2" charset="2"/>
              <a:buChar char="ü"/>
              <a:tabLst/>
              <a:defRPr/>
            </a:pPr>
            <a:endParaRPr lang="en-US" sz="1200" b="0" kern="0" dirty="0" smtClean="0">
              <a:latin typeface="Helvetica" pitchFamily="34" charset="0"/>
              <a:cs typeface="Helvetica" pitchFamily="34" charset="0"/>
            </a:endParaRPr>
          </a:p>
          <a:p>
            <a:pPr marL="569913" marR="0" lvl="0" indent="-403225" algn="l" defTabSz="914400" rtl="0" eaLnBrk="0" fontAlgn="base" latinLnBrk="0" hangingPunct="0">
              <a:lnSpc>
                <a:spcPct val="115000"/>
              </a:lnSpc>
              <a:spcBef>
                <a:spcPct val="20000"/>
              </a:spcBef>
              <a:spcAft>
                <a:spcPct val="0"/>
              </a:spcAft>
              <a:buClr>
                <a:srgbClr val="C0973A"/>
              </a:buClr>
              <a:buSzTx/>
              <a:buFont typeface="Wingdings" pitchFamily="2" charset="2"/>
              <a:buChar char="ü"/>
              <a:tabLst/>
              <a:defRPr/>
            </a:pPr>
            <a:r>
              <a:rPr lang="en-US" sz="1800" b="0" kern="0" dirty="0" smtClean="0">
                <a:latin typeface="Helvetica" pitchFamily="34" charset="0"/>
                <a:cs typeface="Helvetica" pitchFamily="34" charset="0"/>
              </a:rPr>
              <a:t>Examine your Consortia &amp; District level data </a:t>
            </a:r>
          </a:p>
          <a:p>
            <a:pPr marL="1203325" lvl="1" indent="-403225" eaLnBrk="0" hangingPunct="0">
              <a:lnSpc>
                <a:spcPct val="115000"/>
              </a:lnSpc>
              <a:spcBef>
                <a:spcPct val="20000"/>
              </a:spcBef>
              <a:buClr>
                <a:srgbClr val="C0973A"/>
              </a:buClr>
            </a:pPr>
            <a:r>
              <a:rPr lang="en-US" sz="1800" b="0" kern="0" dirty="0" smtClean="0">
                <a:latin typeface="Helvetica" pitchFamily="34" charset="0"/>
                <a:cs typeface="Helvetica" pitchFamily="34" charset="0"/>
              </a:rPr>
              <a:t>– trends/preliminary data if available</a:t>
            </a:r>
          </a:p>
          <a:p>
            <a:pPr marL="569913" marR="0" lvl="0" indent="-403225" algn="l" defTabSz="914400" rtl="0" eaLnBrk="0" fontAlgn="base" latinLnBrk="0" hangingPunct="0">
              <a:lnSpc>
                <a:spcPct val="115000"/>
              </a:lnSpc>
              <a:spcBef>
                <a:spcPct val="20000"/>
              </a:spcBef>
              <a:spcAft>
                <a:spcPct val="0"/>
              </a:spcAft>
              <a:buClr>
                <a:srgbClr val="C0973A"/>
              </a:buClr>
              <a:buSzTx/>
              <a:buFont typeface="Wingdings" pitchFamily="2" charset="2"/>
              <a:buChar char="ü"/>
              <a:tabLst/>
              <a:defRPr/>
            </a:pPr>
            <a:endParaRPr kumimoji="0" lang="en-US" sz="1200" b="0" i="0" u="none" strike="noStrike" kern="0" cap="none" spc="0" normalizeH="0" noProof="0" dirty="0" smtClean="0">
              <a:ln>
                <a:noFill/>
              </a:ln>
              <a:solidFill>
                <a:schemeClr val="tx1"/>
              </a:solidFill>
              <a:effectLst/>
              <a:uLnTx/>
              <a:uFillTx/>
              <a:latin typeface="Helvetica" pitchFamily="34" charset="0"/>
              <a:cs typeface="Helvetica" pitchFamily="34" charset="0"/>
            </a:endParaRPr>
          </a:p>
          <a:p>
            <a:pPr marL="569913" marR="0" lvl="0" indent="-403225" algn="l" defTabSz="914400" rtl="0" eaLnBrk="0" fontAlgn="base" latinLnBrk="0" hangingPunct="0">
              <a:lnSpc>
                <a:spcPct val="115000"/>
              </a:lnSpc>
              <a:spcBef>
                <a:spcPct val="20000"/>
              </a:spcBef>
              <a:spcAft>
                <a:spcPct val="0"/>
              </a:spcAft>
              <a:buClr>
                <a:srgbClr val="C0973A"/>
              </a:buClr>
              <a:buSzTx/>
              <a:buFont typeface="Wingdings" pitchFamily="2" charset="2"/>
              <a:buChar char="ü"/>
              <a:tabLst/>
              <a:defRPr/>
            </a:pPr>
            <a:r>
              <a:rPr kumimoji="0" lang="en-US" sz="1800" b="0" i="0" u="none" strike="noStrike" kern="0" cap="none" spc="0" normalizeH="0" noProof="0" dirty="0" smtClean="0">
                <a:ln>
                  <a:noFill/>
                </a:ln>
                <a:solidFill>
                  <a:schemeClr val="tx1"/>
                </a:solidFill>
                <a:effectLst/>
                <a:uLnTx/>
                <a:uFillTx/>
                <a:latin typeface="Helvetica" pitchFamily="34" charset="0"/>
                <a:cs typeface="Helvetica" pitchFamily="34" charset="0"/>
              </a:rPr>
              <a:t>Discuss the targets with your partners/constituents</a:t>
            </a:r>
          </a:p>
          <a:p>
            <a:pPr marL="1082675" lvl="1" indent="-280988" eaLnBrk="0" hangingPunct="0">
              <a:lnSpc>
                <a:spcPct val="115000"/>
              </a:lnSpc>
              <a:spcBef>
                <a:spcPct val="20000"/>
              </a:spcBef>
              <a:buClr>
                <a:srgbClr val="C0973A"/>
              </a:buClr>
            </a:pPr>
            <a:r>
              <a:rPr lang="en-US" sz="1800" b="0" kern="0" dirty="0" smtClean="0">
                <a:latin typeface="Helvetica" pitchFamily="34" charset="0"/>
                <a:cs typeface="Helvetica" pitchFamily="34" charset="0"/>
              </a:rPr>
              <a:t>–  have there been any changes in policy or practice that may have affected performance outcomes in the coming year?</a:t>
            </a:r>
          </a:p>
          <a:p>
            <a:pPr marL="569913" marR="0" lvl="0" indent="-403225" algn="l" defTabSz="914400" rtl="0" eaLnBrk="0" fontAlgn="base" latinLnBrk="0" hangingPunct="0">
              <a:lnSpc>
                <a:spcPct val="115000"/>
              </a:lnSpc>
              <a:spcBef>
                <a:spcPct val="20000"/>
              </a:spcBef>
              <a:spcAft>
                <a:spcPct val="0"/>
              </a:spcAft>
              <a:buClr>
                <a:srgbClr val="C0973A"/>
              </a:buClr>
              <a:buSzTx/>
              <a:buFont typeface="Wingdings" pitchFamily="2" charset="2"/>
              <a:buChar char="ü"/>
              <a:tabLst/>
              <a:defRPr/>
            </a:pPr>
            <a:endParaRPr kumimoji="0" lang="en-US" sz="1200" b="0" i="0" u="none" strike="noStrike" kern="0" cap="none" spc="0" normalizeH="0" baseline="0" noProof="0" dirty="0" smtClean="0">
              <a:ln>
                <a:noFill/>
              </a:ln>
              <a:solidFill>
                <a:schemeClr val="tx1"/>
              </a:solidFill>
              <a:effectLst/>
              <a:uLnTx/>
              <a:uFillTx/>
              <a:latin typeface="Helvetica" pitchFamily="34" charset="0"/>
              <a:cs typeface="Helvetica" pitchFamily="34" charset="0"/>
            </a:endParaRPr>
          </a:p>
          <a:p>
            <a:pPr marL="569913" marR="0" lvl="0" indent="-403225" algn="l" defTabSz="914400" rtl="0" eaLnBrk="0" fontAlgn="base" latinLnBrk="0" hangingPunct="0">
              <a:lnSpc>
                <a:spcPct val="115000"/>
              </a:lnSpc>
              <a:spcBef>
                <a:spcPct val="20000"/>
              </a:spcBef>
              <a:spcAft>
                <a:spcPct val="0"/>
              </a:spcAft>
              <a:buClr>
                <a:srgbClr val="C0973A"/>
              </a:buClr>
              <a:buSzTx/>
              <a:buFont typeface="Wingdings" pitchFamily="2" charset="2"/>
              <a:buChar char="ü"/>
              <a:tabLst/>
              <a:defRPr/>
            </a:pPr>
            <a:r>
              <a:rPr kumimoji="0" lang="en-US" sz="1800" b="0" i="0" u="none" strike="noStrike" kern="0" cap="none" spc="0" normalizeH="0" baseline="0" noProof="0" dirty="0" smtClean="0">
                <a:ln>
                  <a:noFill/>
                </a:ln>
                <a:solidFill>
                  <a:schemeClr val="tx1"/>
                </a:solidFill>
                <a:effectLst/>
                <a:uLnTx/>
                <a:uFillTx/>
                <a:latin typeface="Helvetica" pitchFamily="34" charset="0"/>
                <a:cs typeface="Helvetica" pitchFamily="34" charset="0"/>
              </a:rPr>
              <a:t>Understand the context</a:t>
            </a:r>
            <a:r>
              <a:rPr kumimoji="0" lang="en-US" sz="1800" b="0" i="0" u="none" strike="noStrike" kern="0" cap="none" spc="0" normalizeH="0" noProof="0" dirty="0" smtClean="0">
                <a:ln>
                  <a:noFill/>
                </a:ln>
                <a:solidFill>
                  <a:schemeClr val="tx1"/>
                </a:solidFill>
                <a:effectLst/>
                <a:uLnTx/>
                <a:uFillTx/>
                <a:latin typeface="Helvetica" pitchFamily="34" charset="0"/>
                <a:cs typeface="Helvetica" pitchFamily="34" charset="0"/>
              </a:rPr>
              <a:t> and </a:t>
            </a:r>
            <a:r>
              <a:rPr kumimoji="0" lang="en-US" sz="1800" b="0" i="0" u="none" strike="noStrike" kern="0" cap="none" spc="0" normalizeH="0" baseline="0" noProof="0" dirty="0" smtClean="0">
                <a:ln>
                  <a:noFill/>
                </a:ln>
                <a:solidFill>
                  <a:schemeClr val="tx1"/>
                </a:solidFill>
                <a:effectLst/>
                <a:uLnTx/>
                <a:uFillTx/>
                <a:latin typeface="Helvetica" pitchFamily="34" charset="0"/>
                <a:cs typeface="Helvetica" pitchFamily="34" charset="0"/>
              </a:rPr>
              <a:t>rationale for the state proposed targets</a:t>
            </a:r>
          </a:p>
          <a:p>
            <a:pPr marL="858838" lvl="1" indent="-292100" eaLnBrk="0" hangingPunct="0">
              <a:lnSpc>
                <a:spcPct val="115000"/>
              </a:lnSpc>
              <a:spcBef>
                <a:spcPct val="20000"/>
              </a:spcBef>
              <a:buClr>
                <a:srgbClr val="C0973A"/>
              </a:buClr>
              <a:buFont typeface="Arial" pitchFamily="34" charset="0"/>
              <a:buChar char="•"/>
            </a:pPr>
            <a:r>
              <a:rPr lang="en-US" sz="1800" b="0" kern="0" noProof="0" dirty="0" smtClean="0">
                <a:latin typeface="Helvetica" pitchFamily="34" charset="0"/>
                <a:cs typeface="Helvetica" pitchFamily="34" charset="0"/>
              </a:rPr>
              <a:t>Expectation of continuous improvement at the state and local level</a:t>
            </a:r>
          </a:p>
          <a:p>
            <a:pPr marL="858838" lvl="1" indent="-292100" eaLnBrk="0" hangingPunct="0">
              <a:lnSpc>
                <a:spcPct val="115000"/>
              </a:lnSpc>
              <a:spcBef>
                <a:spcPct val="20000"/>
              </a:spcBef>
              <a:buClr>
                <a:srgbClr val="C0973A"/>
              </a:buClr>
              <a:buFont typeface="Arial" pitchFamily="34" charset="0"/>
              <a:buChar char="•"/>
            </a:pPr>
            <a:r>
              <a:rPr lang="en-US" sz="1800" b="0" kern="0" noProof="0" dirty="0" smtClean="0">
                <a:latin typeface="Helvetica" pitchFamily="34" charset="0"/>
                <a:cs typeface="Helvetica" pitchFamily="34" charset="0"/>
              </a:rPr>
              <a:t>Need for the state to be able to meet state targets negotiated with OCTAE</a:t>
            </a:r>
            <a:endParaRPr kumimoji="0" lang="en-US" sz="1800" b="0" i="0" u="none" strike="noStrike" kern="0" cap="none" spc="0" normalizeH="0" baseline="0" dirty="0">
              <a:ln>
                <a:noFill/>
              </a:ln>
              <a:solidFill>
                <a:schemeClr val="tx1"/>
              </a:solidFill>
              <a:effectLst/>
              <a:uLnTx/>
              <a:uFillTx/>
              <a:latin typeface="Helvetica" pitchFamily="34" charset="0"/>
              <a:cs typeface="Helvetica" pitchFamily="34" charset="0"/>
            </a:endParaRPr>
          </a:p>
          <a:p>
            <a:pPr marL="342900" marR="0" lvl="0" indent="-342900" algn="l" defTabSz="914400" rtl="0" eaLnBrk="0" fontAlgn="base" latinLnBrk="0" hangingPunct="0">
              <a:lnSpc>
                <a:spcPct val="115000"/>
              </a:lnSpc>
              <a:spcBef>
                <a:spcPct val="20000"/>
              </a:spcBef>
              <a:spcAft>
                <a:spcPct val="0"/>
              </a:spcAft>
              <a:buClr>
                <a:srgbClr val="C0973A"/>
              </a:buClr>
              <a:buSzTx/>
              <a:buFontTx/>
              <a:buChar char="•"/>
              <a:tabLst/>
              <a:defRPr/>
            </a:pPr>
            <a:endParaRPr kumimoji="0" lang="en-US" sz="2300" b="0" i="0" u="none" strike="noStrike" kern="0" cap="none" spc="0" normalizeH="0" baseline="0" noProof="0" dirty="0">
              <a:ln>
                <a:noFill/>
              </a:ln>
              <a:solidFill>
                <a:schemeClr val="tx1"/>
              </a:solidFill>
              <a:effectLst/>
              <a:uLnTx/>
              <a:uFillTx/>
              <a:latin typeface="Helvetica" pitchFamily="34" charset="0"/>
              <a:cs typeface="Helvetica" pitchFamily="34" charset="0"/>
            </a:endParaRPr>
          </a:p>
        </p:txBody>
      </p:sp>
    </p:spTree>
    <p:extLst>
      <p:ext uri="{BB962C8B-B14F-4D97-AF65-F5344CB8AC3E}">
        <p14:creationId xmlns:p14="http://schemas.microsoft.com/office/powerpoint/2010/main" val="412869749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8758" y="1905000"/>
            <a:ext cx="2286000" cy="426720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15" name="Rectangle 3"/>
          <p:cNvSpPr>
            <a:spLocks noChangeArrowheads="1"/>
          </p:cNvSpPr>
          <p:nvPr/>
        </p:nvSpPr>
        <p:spPr bwMode="auto">
          <a:xfrm>
            <a:off x="487219" y="381000"/>
            <a:ext cx="7620000" cy="1143000"/>
          </a:xfrm>
          <a:prstGeom prst="rect">
            <a:avLst/>
          </a:prstGeom>
          <a:noFill/>
          <a:ln w="9525">
            <a:noFill/>
            <a:miter lim="800000"/>
            <a:headEnd/>
            <a:tailEnd/>
          </a:ln>
        </p:spPr>
        <p:txBody>
          <a:bodyPr anchor="ctr"/>
          <a:lstStyle/>
          <a:p>
            <a:pPr eaLnBrk="1" hangingPunct="1"/>
            <a:endParaRPr lang="en-US" sz="3000" dirty="0">
              <a:latin typeface="Helvetica" pitchFamily="34" charset="0"/>
            </a:endParaRPr>
          </a:p>
          <a:p>
            <a:pPr eaLnBrk="1" hangingPunct="1"/>
            <a:r>
              <a:rPr lang="en-US" sz="3000" dirty="0" smtClean="0">
                <a:latin typeface="Helvetica" pitchFamily="34" charset="0"/>
              </a:rPr>
              <a:t>Negotiating Your Targets</a:t>
            </a:r>
            <a:endParaRPr lang="en-US" sz="3000" dirty="0">
              <a:latin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5" name="Content Placeholder 2"/>
          <p:cNvSpPr txBox="1">
            <a:spLocks/>
          </p:cNvSpPr>
          <p:nvPr/>
        </p:nvSpPr>
        <p:spPr>
          <a:xfrm>
            <a:off x="537410" y="2414338"/>
            <a:ext cx="2209800" cy="3581400"/>
          </a:xfrm>
          <a:prstGeom prst="rect">
            <a:avLst/>
          </a:prstGeom>
        </p:spPr>
        <p:txBody>
          <a:bodyPr>
            <a:normAutofit/>
          </a:bodyPr>
          <a:lstStyle/>
          <a:p>
            <a:pPr marL="174625" lvl="0" eaLnBrk="0" hangingPunct="0">
              <a:lnSpc>
                <a:spcPct val="115000"/>
              </a:lnSpc>
              <a:spcBef>
                <a:spcPct val="20000"/>
              </a:spcBef>
              <a:buClr>
                <a:srgbClr val="C0973A"/>
              </a:buClr>
            </a:pPr>
            <a:r>
              <a:rPr lang="en-US" sz="2300" b="0" kern="0" dirty="0" smtClean="0">
                <a:latin typeface="Helvetica" pitchFamily="34" charset="0"/>
                <a:cs typeface="Helvetica" pitchFamily="34" charset="0"/>
              </a:rPr>
              <a:t>Determine</a:t>
            </a:r>
            <a:br>
              <a:rPr lang="en-US" sz="2300" b="0" kern="0" dirty="0" smtClean="0">
                <a:latin typeface="Helvetica" pitchFamily="34" charset="0"/>
                <a:cs typeface="Helvetica" pitchFamily="34" charset="0"/>
              </a:rPr>
            </a:br>
            <a:r>
              <a:rPr lang="en-US" sz="2300" b="0" kern="0" dirty="0" smtClean="0">
                <a:latin typeface="Helvetica" pitchFamily="34" charset="0"/>
                <a:cs typeface="Helvetica" pitchFamily="34" charset="0"/>
              </a:rPr>
              <a:t>if you will accept the proposed targets, </a:t>
            </a:r>
            <a:r>
              <a:rPr lang="en-US" sz="2300" kern="0" dirty="0" smtClean="0">
                <a:latin typeface="Helvetica" pitchFamily="34" charset="0"/>
                <a:cs typeface="Helvetica" pitchFamily="34" charset="0"/>
              </a:rPr>
              <a:t>or</a:t>
            </a:r>
            <a:r>
              <a:rPr lang="en-US" sz="2300" b="0" kern="0" dirty="0" smtClean="0">
                <a:latin typeface="Helvetica" pitchFamily="34" charset="0"/>
                <a:cs typeface="Helvetica" pitchFamily="34" charset="0"/>
              </a:rPr>
              <a:t>, propose an alternative target</a:t>
            </a:r>
            <a:endParaRPr lang="en-US" sz="2400" b="0" kern="0" dirty="0" smtClean="0">
              <a:latin typeface="Helvetica" pitchFamily="34" charset="0"/>
              <a:cs typeface="Helvetica" pitchFamily="34" charset="0"/>
            </a:endParaRPr>
          </a:p>
          <a:p>
            <a:pPr marL="342900" marR="0" lvl="0" indent="-342900" algn="l" defTabSz="914400" rtl="0" eaLnBrk="0" fontAlgn="base" latinLnBrk="0" hangingPunct="0">
              <a:lnSpc>
                <a:spcPct val="115000"/>
              </a:lnSpc>
              <a:spcBef>
                <a:spcPct val="20000"/>
              </a:spcBef>
              <a:spcAft>
                <a:spcPct val="0"/>
              </a:spcAft>
              <a:buClr>
                <a:srgbClr val="C0973A"/>
              </a:buClr>
              <a:buSzTx/>
              <a:tabLst/>
              <a:defRPr/>
            </a:pPr>
            <a:endParaRPr kumimoji="0" lang="en-US" sz="2300" b="0" i="0" u="none" strike="noStrike" kern="0" cap="none" spc="0" normalizeH="0" baseline="0" noProof="0" dirty="0">
              <a:ln>
                <a:noFill/>
              </a:ln>
              <a:solidFill>
                <a:schemeClr val="tx1"/>
              </a:solidFill>
              <a:effectLst/>
              <a:uLnTx/>
              <a:uFillTx/>
              <a:latin typeface="Helvetica" pitchFamily="34" charset="0"/>
              <a:cs typeface="Helvetica" pitchFamily="34" charset="0"/>
            </a:endParaRPr>
          </a:p>
        </p:txBody>
      </p:sp>
      <p:sp>
        <p:nvSpPr>
          <p:cNvPr id="6" name="Content Placeholder 2"/>
          <p:cNvSpPr txBox="1">
            <a:spLocks/>
          </p:cNvSpPr>
          <p:nvPr/>
        </p:nvSpPr>
        <p:spPr>
          <a:xfrm>
            <a:off x="3660099" y="1676400"/>
            <a:ext cx="4418389" cy="2362200"/>
          </a:xfrm>
          <a:prstGeom prst="rect">
            <a:avLst/>
          </a:prstGeom>
          <a:ln w="19050" cap="sq">
            <a:solidFill>
              <a:schemeClr val="accent1">
                <a:lumMod val="75000"/>
              </a:schemeClr>
            </a:solidFill>
            <a:bevel/>
          </a:ln>
        </p:spPr>
        <p:txBody>
          <a:bodyPr>
            <a:noAutofit/>
          </a:bodyPr>
          <a:lstStyle/>
          <a:p>
            <a:pPr marL="174625" lvl="0" eaLnBrk="0" hangingPunct="0">
              <a:lnSpc>
                <a:spcPct val="110000"/>
              </a:lnSpc>
              <a:spcBef>
                <a:spcPts val="0"/>
              </a:spcBef>
              <a:buClr>
                <a:srgbClr val="C0973A"/>
              </a:buClr>
            </a:pPr>
            <a:r>
              <a:rPr lang="en-US" sz="2100" kern="0" dirty="0" smtClean="0">
                <a:latin typeface="Helvetica" pitchFamily="34" charset="0"/>
                <a:cs typeface="Helvetica" pitchFamily="34" charset="0"/>
              </a:rPr>
              <a:t>If</a:t>
            </a:r>
            <a:r>
              <a:rPr lang="en-US" sz="2100" b="0" kern="0" dirty="0" smtClean="0">
                <a:latin typeface="Helvetica" pitchFamily="34" charset="0"/>
                <a:cs typeface="Helvetica" pitchFamily="34" charset="0"/>
              </a:rPr>
              <a:t> you DO accept the state proposals:  </a:t>
            </a:r>
          </a:p>
          <a:p>
            <a:pPr marL="517525" lvl="0" indent="-342900" defTabSz="274320" eaLnBrk="0" hangingPunct="0">
              <a:lnSpc>
                <a:spcPct val="110000"/>
              </a:lnSpc>
              <a:spcBef>
                <a:spcPts val="0"/>
              </a:spcBef>
              <a:buClr>
                <a:srgbClr val="C0973A"/>
              </a:buClr>
              <a:buFont typeface="Wingdings" panose="05000000000000000000" pitchFamily="2" charset="2"/>
              <a:buChar char="q"/>
            </a:pPr>
            <a:r>
              <a:rPr lang="en-US" sz="2100" b="0" kern="0" dirty="0" smtClean="0">
                <a:latin typeface="Helvetica" pitchFamily="34" charset="0"/>
                <a:cs typeface="Helvetica" pitchFamily="34" charset="0"/>
              </a:rPr>
              <a:t>Return the FY15-16 </a:t>
            </a:r>
            <a:r>
              <a:rPr lang="en-US" sz="2100" b="0" i="1" kern="0" dirty="0" smtClean="0">
                <a:latin typeface="Helvetica" pitchFamily="34" charset="0"/>
                <a:cs typeface="Helvetica" pitchFamily="34" charset="0"/>
              </a:rPr>
              <a:t>Negotiated Performance form</a:t>
            </a:r>
          </a:p>
          <a:p>
            <a:pPr marL="174625" lvl="0" defTabSz="274320" eaLnBrk="0" hangingPunct="0">
              <a:lnSpc>
                <a:spcPct val="110000"/>
              </a:lnSpc>
              <a:spcBef>
                <a:spcPts val="0"/>
              </a:spcBef>
              <a:buClr>
                <a:srgbClr val="C0973A"/>
              </a:buClr>
            </a:pPr>
            <a:endParaRPr lang="en-US" sz="800" b="0" i="1" kern="0" dirty="0" smtClean="0">
              <a:latin typeface="Helvetica" pitchFamily="34" charset="0"/>
              <a:cs typeface="Helvetica" pitchFamily="34" charset="0"/>
            </a:endParaRPr>
          </a:p>
          <a:p>
            <a:pPr marL="517525" lvl="0" indent="-342900" defTabSz="274320" eaLnBrk="0" hangingPunct="0">
              <a:lnSpc>
                <a:spcPct val="110000"/>
              </a:lnSpc>
              <a:spcBef>
                <a:spcPts val="0"/>
              </a:spcBef>
              <a:buClr>
                <a:srgbClr val="C0973A"/>
              </a:buClr>
              <a:buFont typeface="Wingdings" panose="05000000000000000000" pitchFamily="2" charset="2"/>
              <a:buChar char="q"/>
            </a:pPr>
            <a:r>
              <a:rPr lang="en-US" sz="2100" b="0" kern="0" dirty="0" smtClean="0">
                <a:latin typeface="Helvetica" pitchFamily="34" charset="0"/>
                <a:cs typeface="Helvetica" pitchFamily="34" charset="0"/>
              </a:rPr>
              <a:t>Include </a:t>
            </a:r>
            <a:r>
              <a:rPr lang="en-US" sz="2100" kern="0" dirty="0" smtClean="0">
                <a:latin typeface="Helvetica" pitchFamily="34" charset="0"/>
                <a:cs typeface="Helvetica" pitchFamily="34" charset="0"/>
              </a:rPr>
              <a:t>BOTH</a:t>
            </a:r>
            <a:r>
              <a:rPr lang="en-US" sz="2100" b="0" kern="0" dirty="0" smtClean="0">
                <a:latin typeface="Helvetica" pitchFamily="34" charset="0"/>
                <a:cs typeface="Helvetica" pitchFamily="34" charset="0"/>
              </a:rPr>
              <a:t> secondary </a:t>
            </a:r>
            <a:r>
              <a:rPr lang="en-US" sz="2100" kern="0" dirty="0" smtClean="0">
                <a:latin typeface="Helvetica" pitchFamily="34" charset="0"/>
                <a:cs typeface="Helvetica" pitchFamily="34" charset="0"/>
              </a:rPr>
              <a:t>AND </a:t>
            </a:r>
            <a:r>
              <a:rPr lang="en-US" sz="2100" b="0" kern="0" dirty="0" smtClean="0">
                <a:latin typeface="Helvetica" pitchFamily="34" charset="0"/>
                <a:cs typeface="Helvetica" pitchFamily="34" charset="0"/>
              </a:rPr>
              <a:t>postsecondary signatures</a:t>
            </a:r>
          </a:p>
        </p:txBody>
      </p:sp>
      <p:sp>
        <p:nvSpPr>
          <p:cNvPr id="7" name="Content Placeholder 2"/>
          <p:cNvSpPr txBox="1">
            <a:spLocks/>
          </p:cNvSpPr>
          <p:nvPr/>
        </p:nvSpPr>
        <p:spPr>
          <a:xfrm>
            <a:off x="3657600" y="4343400"/>
            <a:ext cx="4420888" cy="2342213"/>
          </a:xfrm>
          <a:prstGeom prst="rect">
            <a:avLst/>
          </a:prstGeom>
          <a:ln w="12700">
            <a:solidFill>
              <a:schemeClr val="accent1">
                <a:lumMod val="75000"/>
              </a:schemeClr>
            </a:solidFill>
          </a:ln>
        </p:spPr>
        <p:txBody>
          <a:bodyPr>
            <a:normAutofit lnSpcReduction="10000"/>
          </a:bodyPr>
          <a:lstStyle/>
          <a:p>
            <a:pPr marL="166688" defTabSz="274320" eaLnBrk="0" hangingPunct="0">
              <a:lnSpc>
                <a:spcPct val="115000"/>
              </a:lnSpc>
              <a:spcBef>
                <a:spcPts val="0"/>
              </a:spcBef>
              <a:buClr>
                <a:srgbClr val="C0973A"/>
              </a:buClr>
            </a:pPr>
            <a:r>
              <a:rPr lang="en-US" sz="2100" kern="0" dirty="0" smtClean="0">
                <a:latin typeface="Helvetica" pitchFamily="34" charset="0"/>
                <a:cs typeface="Helvetica" pitchFamily="34" charset="0"/>
              </a:rPr>
              <a:t>If</a:t>
            </a:r>
            <a:r>
              <a:rPr lang="en-US" sz="2100" b="0" kern="0" dirty="0" smtClean="0">
                <a:latin typeface="Helvetica" pitchFamily="34" charset="0"/>
                <a:cs typeface="Helvetica" pitchFamily="34" charset="0"/>
              </a:rPr>
              <a:t> you DO NOT accept the state proposals:</a:t>
            </a:r>
          </a:p>
          <a:p>
            <a:pPr marL="509588" indent="-342900" defTabSz="274320" eaLnBrk="0" hangingPunct="0">
              <a:lnSpc>
                <a:spcPct val="115000"/>
              </a:lnSpc>
              <a:spcBef>
                <a:spcPts val="0"/>
              </a:spcBef>
              <a:buClr>
                <a:srgbClr val="C0973A"/>
              </a:buClr>
              <a:buFont typeface="Wingdings" panose="05000000000000000000" pitchFamily="2" charset="2"/>
              <a:buChar char="q"/>
            </a:pPr>
            <a:r>
              <a:rPr lang="en-US" sz="2100" b="0" kern="0" dirty="0" smtClean="0">
                <a:latin typeface="Helvetica" pitchFamily="34" charset="0"/>
                <a:cs typeface="Helvetica" pitchFamily="34" charset="0"/>
              </a:rPr>
              <a:t>Notify the state</a:t>
            </a:r>
          </a:p>
          <a:p>
            <a:pPr marL="166688" defTabSz="274320" eaLnBrk="0" hangingPunct="0">
              <a:lnSpc>
                <a:spcPct val="115000"/>
              </a:lnSpc>
              <a:spcBef>
                <a:spcPts val="0"/>
              </a:spcBef>
              <a:buClr>
                <a:srgbClr val="C0973A"/>
              </a:buClr>
            </a:pPr>
            <a:endParaRPr lang="en-US" sz="800" b="0" kern="0" dirty="0" smtClean="0">
              <a:latin typeface="Helvetica" pitchFamily="34" charset="0"/>
              <a:cs typeface="Helvetica" pitchFamily="34" charset="0"/>
            </a:endParaRPr>
          </a:p>
          <a:p>
            <a:pPr marL="509588" indent="-342900" defTabSz="274320" eaLnBrk="0" hangingPunct="0">
              <a:lnSpc>
                <a:spcPct val="115000"/>
              </a:lnSpc>
              <a:spcBef>
                <a:spcPts val="0"/>
              </a:spcBef>
              <a:buClr>
                <a:srgbClr val="C0973A"/>
              </a:buClr>
              <a:buFont typeface="Wingdings" panose="05000000000000000000" pitchFamily="2" charset="2"/>
              <a:buChar char="q"/>
            </a:pPr>
            <a:r>
              <a:rPr lang="en-US" sz="2100" b="0" kern="0" dirty="0" smtClean="0">
                <a:latin typeface="Helvetica" pitchFamily="34" charset="0"/>
                <a:cs typeface="Helvetica" pitchFamily="34" charset="0"/>
              </a:rPr>
              <a:t>Submit alternative target(s) along with the rationale for the proposed alternative(s)</a:t>
            </a:r>
            <a:endParaRPr kumimoji="0" lang="en-US" sz="2100" b="0" i="0" u="none" strike="noStrike" kern="0" cap="none" spc="0" normalizeH="0" baseline="0" noProof="0" dirty="0">
              <a:ln>
                <a:noFill/>
              </a:ln>
              <a:solidFill>
                <a:schemeClr val="tx1"/>
              </a:solidFill>
              <a:effectLst/>
              <a:uLnTx/>
              <a:uFillTx/>
              <a:latin typeface="Helvetica" pitchFamily="34" charset="0"/>
              <a:cs typeface="Helvetica" pitchFamily="34" charset="0"/>
            </a:endParaRPr>
          </a:p>
        </p:txBody>
      </p:sp>
      <p:cxnSp>
        <p:nvCxnSpPr>
          <p:cNvPr id="10" name="Straight Arrow Connector 9"/>
          <p:cNvCxnSpPr>
            <a:stCxn id="4" idx="6"/>
          </p:cNvCxnSpPr>
          <p:nvPr/>
        </p:nvCxnSpPr>
        <p:spPr>
          <a:xfrm flipV="1">
            <a:off x="2574758" y="2667000"/>
            <a:ext cx="9906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574758" y="4038600"/>
            <a:ext cx="990600" cy="1399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81875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532374" y="657728"/>
            <a:ext cx="7620000" cy="713872"/>
          </a:xfrm>
          <a:prstGeom prst="rect">
            <a:avLst/>
          </a:prstGeom>
          <a:noFill/>
          <a:ln w="9525">
            <a:noFill/>
            <a:miter lim="800000"/>
            <a:headEnd/>
            <a:tailEnd/>
          </a:ln>
        </p:spPr>
        <p:txBody>
          <a:bodyPr anchor="ctr"/>
          <a:lstStyle/>
          <a:p>
            <a:pPr eaLnBrk="1" hangingPunct="1"/>
            <a:endParaRPr lang="en-US" sz="3000" dirty="0">
              <a:latin typeface="Helvetica" pitchFamily="34" charset="0"/>
            </a:endParaRPr>
          </a:p>
          <a:p>
            <a:pPr eaLnBrk="1" hangingPunct="1"/>
            <a:r>
              <a:rPr lang="en-US" sz="2800" dirty="0" smtClean="0">
                <a:latin typeface="Helvetica" pitchFamily="34" charset="0"/>
              </a:rPr>
              <a:t>Negotiating Your Targets </a:t>
            </a:r>
          </a:p>
          <a:p>
            <a:pPr eaLnBrk="1" hangingPunct="1"/>
            <a:endParaRPr lang="en-US" sz="3000" dirty="0">
              <a:latin typeface="Helvetica" pitchFamily="34" charset="0"/>
            </a:endParaRPr>
          </a:p>
        </p:txBody>
      </p:sp>
      <p:cxnSp>
        <p:nvCxnSpPr>
          <p:cNvPr id="8" name="Straight Connector 7"/>
          <p:cNvCxnSpPr/>
          <p:nvPr/>
        </p:nvCxnSpPr>
        <p:spPr bwMode="auto">
          <a:xfrm>
            <a:off x="609600" y="12954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6" name="TextBox 6"/>
          <p:cNvSpPr txBox="1">
            <a:spLocks noChangeArrowheads="1"/>
          </p:cNvSpPr>
          <p:nvPr/>
        </p:nvSpPr>
        <p:spPr bwMode="auto">
          <a:xfrm>
            <a:off x="939479" y="1951876"/>
            <a:ext cx="6500091" cy="1200329"/>
          </a:xfrm>
          <a:prstGeom prst="rect">
            <a:avLst/>
          </a:prstGeom>
          <a:noFill/>
          <a:ln w="9525">
            <a:noFill/>
            <a:miter lim="800000"/>
            <a:headEnd/>
            <a:tailEnd/>
          </a:ln>
        </p:spPr>
        <p:txBody>
          <a:bodyPr wrap="square">
            <a:spAutoFit/>
          </a:bodyPr>
          <a:lstStyle/>
          <a:p>
            <a:pPr marL="342900" indent="-342900" eaLnBrk="0" hangingPunct="0">
              <a:buFont typeface="Wingdings" panose="05000000000000000000" pitchFamily="2" charset="2"/>
              <a:buChar char="Ø"/>
              <a:defRPr/>
            </a:pPr>
            <a:r>
              <a:rPr lang="en-US" sz="1800" b="0" dirty="0" smtClean="0">
                <a:latin typeface="Helvetica" pitchFamily="34" charset="0"/>
                <a:cs typeface="Helvetica" pitchFamily="34" charset="0"/>
              </a:rPr>
              <a:t>The state proposal and your alternative proposed target</a:t>
            </a:r>
          </a:p>
          <a:p>
            <a:pPr marL="342900" indent="-342900" eaLnBrk="0" hangingPunct="0">
              <a:buFont typeface="Wingdings" panose="05000000000000000000" pitchFamily="2" charset="2"/>
              <a:buChar char="Ø"/>
              <a:defRPr/>
            </a:pPr>
            <a:r>
              <a:rPr lang="en-US" sz="1800" b="0" dirty="0" smtClean="0">
                <a:latin typeface="Helvetica" pitchFamily="34" charset="0"/>
                <a:cs typeface="Helvetica" pitchFamily="34" charset="0"/>
              </a:rPr>
              <a:t>Trends in past performance</a:t>
            </a:r>
          </a:p>
          <a:p>
            <a:pPr marL="342900" indent="-342900" eaLnBrk="0" hangingPunct="0">
              <a:buFont typeface="Wingdings" panose="05000000000000000000" pitchFamily="2" charset="2"/>
              <a:buChar char="Ø"/>
              <a:defRPr/>
            </a:pPr>
            <a:r>
              <a:rPr lang="en-US" sz="1800" b="0" dirty="0" smtClean="0">
                <a:latin typeface="Helvetica" pitchFamily="34" charset="0"/>
                <a:cs typeface="Helvetica" pitchFamily="34" charset="0"/>
              </a:rPr>
              <a:t>Rationale supporting the counter proposal, including any additional relevant data </a:t>
            </a:r>
          </a:p>
        </p:txBody>
      </p:sp>
      <p:sp>
        <p:nvSpPr>
          <p:cNvPr id="5" name="TextBox 6"/>
          <p:cNvSpPr txBox="1">
            <a:spLocks noChangeArrowheads="1"/>
          </p:cNvSpPr>
          <p:nvPr/>
        </p:nvSpPr>
        <p:spPr bwMode="auto">
          <a:xfrm>
            <a:off x="454250" y="3192720"/>
            <a:ext cx="7470550" cy="2369880"/>
          </a:xfrm>
          <a:prstGeom prst="rect">
            <a:avLst/>
          </a:prstGeom>
          <a:noFill/>
          <a:ln w="9525">
            <a:noFill/>
            <a:miter lim="800000"/>
            <a:headEnd/>
            <a:tailEnd/>
          </a:ln>
        </p:spPr>
        <p:txBody>
          <a:bodyPr wrap="square">
            <a:spAutoFit/>
          </a:bodyPr>
          <a:lstStyle/>
          <a:p>
            <a:pPr eaLnBrk="0" hangingPunct="0">
              <a:defRPr/>
            </a:pPr>
            <a:endParaRPr lang="en-US" sz="1000" b="0" dirty="0" smtClean="0">
              <a:latin typeface="Helvetica" pitchFamily="34" charset="0"/>
              <a:cs typeface="Helvetica" pitchFamily="34" charset="0"/>
            </a:endParaRPr>
          </a:p>
          <a:p>
            <a:pPr eaLnBrk="0" hangingPunct="0">
              <a:defRPr/>
            </a:pPr>
            <a:r>
              <a:rPr lang="en-US" sz="2000" b="0" dirty="0" smtClean="0">
                <a:latin typeface="Helvetica" pitchFamily="34" charset="0"/>
                <a:cs typeface="Helvetica" pitchFamily="34" charset="0"/>
              </a:rPr>
              <a:t>The rationale </a:t>
            </a:r>
            <a:r>
              <a:rPr lang="en-US" sz="2000" b="0" i="1" u="sng" dirty="0" smtClean="0">
                <a:latin typeface="Helvetica" pitchFamily="34" charset="0"/>
                <a:cs typeface="Helvetica" pitchFamily="34" charset="0"/>
              </a:rPr>
              <a:t>must document</a:t>
            </a:r>
            <a:r>
              <a:rPr lang="en-US" sz="2000" b="0" dirty="0" smtClean="0">
                <a:latin typeface="Helvetica" pitchFamily="34" charset="0"/>
                <a:cs typeface="Helvetica" pitchFamily="34" charset="0"/>
              </a:rPr>
              <a:t> the context of what is driving observed trends and factors that may impact future performance.</a:t>
            </a:r>
          </a:p>
          <a:p>
            <a:pPr eaLnBrk="0" hangingPunct="0">
              <a:defRPr/>
            </a:pPr>
            <a:r>
              <a:rPr lang="en-US" sz="800" b="0" dirty="0" smtClean="0">
                <a:latin typeface="Helvetica" pitchFamily="34" charset="0"/>
                <a:cs typeface="Helvetica" pitchFamily="34" charset="0"/>
              </a:rPr>
              <a:t>  </a:t>
            </a:r>
          </a:p>
          <a:p>
            <a:pPr marL="1258888" lvl="3" indent="-233363">
              <a:buFont typeface="Courier New" panose="02070309020205020404" pitchFamily="49" charset="0"/>
              <a:buChar char="o"/>
              <a:defRPr/>
            </a:pPr>
            <a:r>
              <a:rPr lang="en-US" sz="1800" b="0" dirty="0" smtClean="0">
                <a:latin typeface="Helvetica" pitchFamily="34" charset="0"/>
                <a:cs typeface="Helvetica" pitchFamily="34" charset="0"/>
              </a:rPr>
              <a:t>New or closed programs</a:t>
            </a:r>
          </a:p>
          <a:p>
            <a:pPr marL="1258888" lvl="3" indent="-233363">
              <a:buFont typeface="Courier New" panose="02070309020205020404" pitchFamily="49" charset="0"/>
              <a:buChar char="o"/>
              <a:defRPr/>
            </a:pPr>
            <a:r>
              <a:rPr lang="en-US" sz="1800" b="0" dirty="0" smtClean="0">
                <a:latin typeface="Helvetica" pitchFamily="34" charset="0"/>
                <a:cs typeface="Helvetica" pitchFamily="34" charset="0"/>
              </a:rPr>
              <a:t>TSA’s </a:t>
            </a:r>
            <a:r>
              <a:rPr lang="en-US" sz="1800" b="0" dirty="0">
                <a:latin typeface="Helvetica" pitchFamily="34" charset="0"/>
                <a:cs typeface="Helvetica" pitchFamily="34" charset="0"/>
              </a:rPr>
              <a:t>added, removed, or </a:t>
            </a:r>
            <a:r>
              <a:rPr lang="en-US" sz="1800" b="0" dirty="0" smtClean="0">
                <a:latin typeface="Helvetica" pitchFamily="34" charset="0"/>
                <a:cs typeface="Helvetica" pitchFamily="34" charset="0"/>
              </a:rPr>
              <a:t>changed</a:t>
            </a:r>
            <a:endParaRPr lang="en-US" sz="1800" b="0" dirty="0">
              <a:latin typeface="Helvetica" pitchFamily="34" charset="0"/>
              <a:cs typeface="Helvetica" pitchFamily="34" charset="0"/>
            </a:endParaRPr>
          </a:p>
          <a:p>
            <a:pPr marL="1258888" lvl="3" indent="-233363">
              <a:buFont typeface="Courier New" panose="02070309020205020404" pitchFamily="49" charset="0"/>
              <a:buChar char="o"/>
              <a:defRPr/>
            </a:pPr>
            <a:r>
              <a:rPr lang="en-US" sz="1800" b="0" dirty="0" smtClean="0">
                <a:latin typeface="Helvetica" pitchFamily="34" charset="0"/>
                <a:cs typeface="Helvetica" pitchFamily="34" charset="0"/>
              </a:rPr>
              <a:t>Shifts </a:t>
            </a:r>
            <a:r>
              <a:rPr lang="en-US" sz="1800" b="0" dirty="0">
                <a:latin typeface="Helvetica" pitchFamily="34" charset="0"/>
                <a:cs typeface="Helvetica" pitchFamily="34" charset="0"/>
              </a:rPr>
              <a:t>in </a:t>
            </a:r>
            <a:r>
              <a:rPr lang="en-US" sz="1800" b="0" dirty="0" smtClean="0">
                <a:latin typeface="Helvetica" pitchFamily="34" charset="0"/>
                <a:cs typeface="Helvetica" pitchFamily="34" charset="0"/>
              </a:rPr>
              <a:t>enrollment and the impact on programs</a:t>
            </a:r>
          </a:p>
          <a:p>
            <a:pPr marL="1258888" lvl="3" indent="-233363">
              <a:buFont typeface="Courier New" panose="02070309020205020404" pitchFamily="49" charset="0"/>
              <a:buChar char="o"/>
              <a:defRPr/>
            </a:pPr>
            <a:r>
              <a:rPr lang="en-US" sz="1800" b="0" dirty="0" smtClean="0">
                <a:latin typeface="Helvetica" pitchFamily="34" charset="0"/>
                <a:cs typeface="Helvetica" pitchFamily="34" charset="0"/>
              </a:rPr>
              <a:t>Changes in policies or practices that may impact program performance or enrollment</a:t>
            </a:r>
            <a:endParaRPr lang="en-US" sz="1900" b="0" dirty="0" smtClean="0">
              <a:latin typeface="Helvetica" pitchFamily="34" charset="0"/>
              <a:cs typeface="Helvetica" pitchFamily="34" charset="0"/>
            </a:endParaRPr>
          </a:p>
        </p:txBody>
      </p:sp>
      <p:sp>
        <p:nvSpPr>
          <p:cNvPr id="7" name="TextBox 6"/>
          <p:cNvSpPr txBox="1">
            <a:spLocks noChangeArrowheads="1"/>
          </p:cNvSpPr>
          <p:nvPr/>
        </p:nvSpPr>
        <p:spPr bwMode="auto">
          <a:xfrm>
            <a:off x="485422" y="1360568"/>
            <a:ext cx="7086600" cy="553998"/>
          </a:xfrm>
          <a:prstGeom prst="rect">
            <a:avLst/>
          </a:prstGeom>
          <a:noFill/>
          <a:ln w="9525">
            <a:noFill/>
            <a:miter lim="800000"/>
            <a:headEnd/>
            <a:tailEnd/>
          </a:ln>
        </p:spPr>
        <p:txBody>
          <a:bodyPr wrap="square">
            <a:spAutoFit/>
          </a:bodyPr>
          <a:lstStyle/>
          <a:p>
            <a:pPr eaLnBrk="0" hangingPunct="0">
              <a:defRPr/>
            </a:pPr>
            <a:endParaRPr lang="en-US" sz="1000" b="0" dirty="0" smtClean="0">
              <a:latin typeface="Helvetica" pitchFamily="34" charset="0"/>
              <a:cs typeface="Helvetica" pitchFamily="34" charset="0"/>
            </a:endParaRPr>
          </a:p>
          <a:p>
            <a:pPr>
              <a:defRPr/>
            </a:pPr>
            <a:r>
              <a:rPr lang="en-US" sz="2000" b="0" u="sng" dirty="0">
                <a:latin typeface="Helvetica" pitchFamily="34" charset="0"/>
                <a:cs typeface="Helvetica" pitchFamily="34" charset="0"/>
              </a:rPr>
              <a:t>If submitting a counter </a:t>
            </a:r>
            <a:r>
              <a:rPr lang="en-US" sz="2000" b="0" u="sng" dirty="0" smtClean="0">
                <a:latin typeface="Helvetica" pitchFamily="34" charset="0"/>
                <a:cs typeface="Helvetica" pitchFamily="34" charset="0"/>
              </a:rPr>
              <a:t>proposal, the proposal must include:  </a:t>
            </a:r>
            <a:endParaRPr lang="en-US" sz="2000" b="0" dirty="0" smtClean="0">
              <a:latin typeface="Helvetica" pitchFamily="34" charset="0"/>
              <a:cs typeface="Helvetica" pitchFamily="34" charset="0"/>
            </a:endParaRPr>
          </a:p>
        </p:txBody>
      </p:sp>
      <p:sp>
        <p:nvSpPr>
          <p:cNvPr id="9" name="TextBox 6"/>
          <p:cNvSpPr txBox="1">
            <a:spLocks noChangeArrowheads="1"/>
          </p:cNvSpPr>
          <p:nvPr/>
        </p:nvSpPr>
        <p:spPr bwMode="auto">
          <a:xfrm>
            <a:off x="227124" y="5603115"/>
            <a:ext cx="7925250" cy="984885"/>
          </a:xfrm>
          <a:prstGeom prst="rect">
            <a:avLst/>
          </a:prstGeom>
          <a:noFill/>
          <a:ln w="9525">
            <a:noFill/>
            <a:miter lim="800000"/>
            <a:headEnd/>
            <a:tailEnd/>
          </a:ln>
        </p:spPr>
        <p:txBody>
          <a:bodyPr wrap="square">
            <a:spAutoFit/>
          </a:bodyPr>
          <a:lstStyle/>
          <a:p>
            <a:pPr eaLnBrk="0" hangingPunct="0">
              <a:defRPr/>
            </a:pPr>
            <a:endParaRPr lang="en-US" sz="1000" b="0" dirty="0" smtClean="0">
              <a:latin typeface="Helvetica" pitchFamily="34" charset="0"/>
              <a:cs typeface="Helvetica" pitchFamily="34" charset="0"/>
            </a:endParaRPr>
          </a:p>
          <a:p>
            <a:pPr marL="288925" lvl="1">
              <a:defRPr/>
            </a:pPr>
            <a:r>
              <a:rPr lang="en-US" sz="1600" b="0" i="1" dirty="0" smtClean="0">
                <a:latin typeface="Helvetica" pitchFamily="34" charset="0"/>
                <a:cs typeface="Helvetica" pitchFamily="34" charset="0"/>
              </a:rPr>
              <a:t>Keep in mind that in reviewing counter proposals the state must consider the ability of the state to meet their negotiated target (i.e., the ability of the other consortia to make up the difference).</a:t>
            </a:r>
            <a:endParaRPr lang="en-US" sz="1600" b="0" dirty="0" smtClean="0">
              <a:latin typeface="Helvetica" pitchFamily="34" charset="0"/>
              <a:cs typeface="Helvetica" pitchFamily="34" charset="0"/>
            </a:endParaRPr>
          </a:p>
        </p:txBody>
      </p:sp>
    </p:spTree>
    <p:extLst>
      <p:ext uri="{BB962C8B-B14F-4D97-AF65-F5344CB8AC3E}">
        <p14:creationId xmlns:p14="http://schemas.microsoft.com/office/powerpoint/2010/main" val="316242819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04800" y="476250"/>
            <a:ext cx="7620000" cy="1143000"/>
          </a:xfrm>
          <a:prstGeom prst="rect">
            <a:avLst/>
          </a:prstGeom>
          <a:noFill/>
          <a:ln w="9525">
            <a:noFill/>
            <a:miter lim="800000"/>
            <a:headEnd/>
            <a:tailEnd/>
          </a:ln>
        </p:spPr>
        <p:txBody>
          <a:bodyPr anchor="ctr"/>
          <a:lstStyle/>
          <a:p>
            <a:pPr eaLnBrk="1" hangingPunct="1"/>
            <a:endParaRPr lang="en-US" sz="3000" dirty="0" smtClean="0">
              <a:latin typeface="Helvetica" pitchFamily="34" charset="0"/>
            </a:endParaRPr>
          </a:p>
          <a:p>
            <a:pPr eaLnBrk="1" hangingPunct="1"/>
            <a:r>
              <a:rPr lang="en-US" sz="3000" dirty="0" smtClean="0">
                <a:latin typeface="Helvetica" pitchFamily="34" charset="0"/>
              </a:rPr>
              <a:t>Requirements for State and </a:t>
            </a:r>
          </a:p>
          <a:p>
            <a:pPr eaLnBrk="1" hangingPunct="1"/>
            <a:r>
              <a:rPr lang="en-US" sz="3000" dirty="0" smtClean="0">
                <a:latin typeface="Helvetica" pitchFamily="34" charset="0"/>
              </a:rPr>
              <a:t>Local Improvement Plans</a:t>
            </a:r>
          </a:p>
          <a:p>
            <a:pPr eaLnBrk="1" hangingPunct="1"/>
            <a:endParaRPr lang="en-US" sz="3000" dirty="0">
              <a:latin typeface="Helvetica" pitchFamily="34" charset="0"/>
            </a:endParaRPr>
          </a:p>
        </p:txBody>
      </p:sp>
      <p:cxnSp>
        <p:nvCxnSpPr>
          <p:cNvPr id="8" name="Straight Connector 7"/>
          <p:cNvCxnSpPr/>
          <p:nvPr/>
        </p:nvCxnSpPr>
        <p:spPr bwMode="auto">
          <a:xfrm>
            <a:off x="381000" y="16002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7" name="TextBox 7"/>
          <p:cNvSpPr txBox="1">
            <a:spLocks noChangeArrowheads="1"/>
          </p:cNvSpPr>
          <p:nvPr/>
        </p:nvSpPr>
        <p:spPr bwMode="auto">
          <a:xfrm>
            <a:off x="457200" y="1828800"/>
            <a:ext cx="7543800" cy="1292662"/>
          </a:xfrm>
          <a:prstGeom prst="rect">
            <a:avLst/>
          </a:prstGeom>
          <a:noFill/>
          <a:ln w="9525">
            <a:noFill/>
            <a:miter lim="800000"/>
            <a:headEnd/>
            <a:tailEnd/>
          </a:ln>
        </p:spPr>
        <p:txBody>
          <a:bodyPr>
            <a:spAutoFit/>
          </a:bodyPr>
          <a:lstStyle/>
          <a:p>
            <a:r>
              <a:rPr lang="en-US" sz="2500" b="0" dirty="0">
                <a:latin typeface="Helvetica" pitchFamily="34" charset="0"/>
                <a:cs typeface="Helvetica" pitchFamily="34" charset="0"/>
              </a:rPr>
              <a:t>The language in the Act regarding improvement plans and the withholding of funds is </a:t>
            </a:r>
            <a:r>
              <a:rPr lang="en-US" sz="2500" u="sng" dirty="0">
                <a:latin typeface="Helvetica" pitchFamily="34" charset="0"/>
                <a:cs typeface="Helvetica" pitchFamily="34" charset="0"/>
              </a:rPr>
              <a:t>very similar</a:t>
            </a:r>
            <a:r>
              <a:rPr lang="en-US" sz="2500" dirty="0">
                <a:latin typeface="Helvetica" pitchFamily="34" charset="0"/>
                <a:cs typeface="Helvetica" pitchFamily="34" charset="0"/>
              </a:rPr>
              <a:t> </a:t>
            </a:r>
            <a:r>
              <a:rPr lang="en-US" sz="2500" b="0" dirty="0">
                <a:latin typeface="Helvetica" pitchFamily="34" charset="0"/>
                <a:cs typeface="Helvetica" pitchFamily="34" charset="0"/>
              </a:rPr>
              <a:t>for states and local recipients</a:t>
            </a:r>
            <a:r>
              <a:rPr lang="en-US" sz="2500" b="0" dirty="0" smtClean="0">
                <a:latin typeface="Helvetica" pitchFamily="34" charset="0"/>
                <a:cs typeface="Helvetica" pitchFamily="34" charset="0"/>
              </a:rPr>
              <a:t>.</a:t>
            </a:r>
            <a:endParaRPr lang="en-US" sz="2500" b="0" dirty="0">
              <a:latin typeface="Helvetica" pitchFamily="34" charset="0"/>
              <a:cs typeface="Helvetica" pitchFamily="34" charset="0"/>
            </a:endParaRPr>
          </a:p>
        </p:txBody>
      </p:sp>
      <p:sp>
        <p:nvSpPr>
          <p:cNvPr id="16" name="TextBox 8"/>
          <p:cNvSpPr txBox="1">
            <a:spLocks noChangeArrowheads="1"/>
          </p:cNvSpPr>
          <p:nvPr/>
        </p:nvSpPr>
        <p:spPr bwMode="auto">
          <a:xfrm>
            <a:off x="895350" y="3276600"/>
            <a:ext cx="6705600" cy="2785378"/>
          </a:xfrm>
          <a:prstGeom prst="rect">
            <a:avLst/>
          </a:prstGeom>
          <a:noFill/>
          <a:ln w="9525">
            <a:noFill/>
            <a:miter lim="800000"/>
            <a:headEnd/>
            <a:tailEnd/>
          </a:ln>
        </p:spPr>
        <p:txBody>
          <a:bodyPr wrap="square">
            <a:spAutoFit/>
          </a:bodyPr>
          <a:lstStyle/>
          <a:p>
            <a:pPr eaLnBrk="0" hangingPunct="0"/>
            <a:r>
              <a:rPr lang="en-US" sz="2500" i="1" dirty="0"/>
              <a:t>…</a:t>
            </a:r>
            <a:r>
              <a:rPr lang="en-US" sz="2500" i="1" dirty="0">
                <a:latin typeface="Helvetica" pitchFamily="34" charset="0"/>
                <a:cs typeface="Helvetica" pitchFamily="34" charset="0"/>
              </a:rPr>
              <a:t>fail to meet at least 90 percent </a:t>
            </a:r>
            <a:r>
              <a:rPr lang="en-US" sz="2500" b="0" dirty="0">
                <a:latin typeface="Helvetica" pitchFamily="34" charset="0"/>
                <a:cs typeface="Helvetica" pitchFamily="34" charset="0"/>
              </a:rPr>
              <a:t>of an agreed upon State adjusted level of performance for any of the core indicators…</a:t>
            </a:r>
          </a:p>
          <a:p>
            <a:pPr eaLnBrk="0" hangingPunct="0"/>
            <a:r>
              <a:rPr lang="en-US" sz="2500" b="0" dirty="0">
                <a:latin typeface="Helvetica" pitchFamily="34" charset="0"/>
                <a:cs typeface="Helvetica" pitchFamily="34" charset="0"/>
              </a:rPr>
              <a:t>…</a:t>
            </a:r>
            <a:r>
              <a:rPr lang="en-US" sz="2500" i="1" dirty="0">
                <a:latin typeface="Helvetica" pitchFamily="34" charset="0"/>
                <a:cs typeface="Helvetica" pitchFamily="34" charset="0"/>
              </a:rPr>
              <a:t>develop and implement a program improvement plan </a:t>
            </a:r>
            <a:r>
              <a:rPr lang="en-US" sz="2500" b="0" dirty="0">
                <a:latin typeface="Helvetica" pitchFamily="34" charset="0"/>
                <a:cs typeface="Helvetica" pitchFamily="34" charset="0"/>
              </a:rPr>
              <a:t>(with special consideration to performance gaps within subgroups</a:t>
            </a:r>
            <a:r>
              <a:rPr lang="en-US" sz="2500" b="0" dirty="0" smtClean="0">
                <a:latin typeface="Helvetica" pitchFamily="34" charset="0"/>
                <a:cs typeface="Helvetica" pitchFamily="34" charset="0"/>
              </a:rPr>
              <a:t>)…</a:t>
            </a:r>
            <a:endParaRPr lang="en-US" sz="2500" i="1" dirty="0">
              <a:latin typeface="Helvetica" pitchFamily="34" charset="0"/>
              <a:cs typeface="Helvetica" pitchFamily="34" charset="0"/>
            </a:endParaRPr>
          </a:p>
        </p:txBody>
      </p:sp>
    </p:spTree>
    <p:extLst>
      <p:ext uri="{BB962C8B-B14F-4D97-AF65-F5344CB8AC3E}">
        <p14:creationId xmlns:p14="http://schemas.microsoft.com/office/powerpoint/2010/main" val="217452937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57200" y="381000"/>
            <a:ext cx="7620000" cy="1143000"/>
          </a:xfrm>
          <a:prstGeom prst="rect">
            <a:avLst/>
          </a:prstGeom>
          <a:noFill/>
          <a:ln w="9525">
            <a:noFill/>
            <a:miter lim="800000"/>
            <a:headEnd/>
            <a:tailEnd/>
          </a:ln>
        </p:spPr>
        <p:txBody>
          <a:bodyPr anchor="ctr"/>
          <a:lstStyle/>
          <a:p>
            <a:pPr eaLnBrk="1" hangingPunct="1"/>
            <a:endParaRPr lang="en-US" sz="3000" dirty="0">
              <a:latin typeface="Helvetica" pitchFamily="34" charset="0"/>
            </a:endParaRPr>
          </a:p>
          <a:p>
            <a:pPr eaLnBrk="1" hangingPunct="1"/>
            <a:r>
              <a:rPr lang="en-US" sz="3000" dirty="0" smtClean="0">
                <a:latin typeface="Helvetica" pitchFamily="34" charset="0"/>
              </a:rPr>
              <a:t>Withholding Funds</a:t>
            </a:r>
            <a:endParaRPr lang="en-US" sz="3000" dirty="0">
              <a:latin typeface="Helvetica" pitchFamily="34" charset="0"/>
            </a:endParaRPr>
          </a:p>
        </p:txBody>
      </p:sp>
      <p:cxnSp>
        <p:nvCxnSpPr>
          <p:cNvPr id="8" name="Straight Connector 7"/>
          <p:cNvCxnSpPr/>
          <p:nvPr/>
        </p:nvCxnSpPr>
        <p:spPr bwMode="auto">
          <a:xfrm>
            <a:off x="457200"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10" name="TextBox 9"/>
          <p:cNvSpPr txBox="1">
            <a:spLocks noChangeArrowheads="1"/>
          </p:cNvSpPr>
          <p:nvPr/>
        </p:nvSpPr>
        <p:spPr bwMode="auto">
          <a:xfrm>
            <a:off x="609600" y="1758077"/>
            <a:ext cx="7620000" cy="1246495"/>
          </a:xfrm>
          <a:prstGeom prst="rect">
            <a:avLst/>
          </a:prstGeom>
          <a:noFill/>
          <a:ln w="9525">
            <a:noFill/>
            <a:miter lim="800000"/>
            <a:headEnd/>
            <a:tailEnd/>
          </a:ln>
        </p:spPr>
        <p:txBody>
          <a:bodyPr wrap="square">
            <a:spAutoFit/>
          </a:bodyPr>
          <a:lstStyle/>
          <a:p>
            <a:pPr eaLnBrk="0" hangingPunct="0"/>
            <a:r>
              <a:rPr lang="en-US" sz="2500" u="sng" dirty="0" smtClean="0">
                <a:latin typeface="Helvetica" pitchFamily="34" charset="0"/>
                <a:cs typeface="Helvetica" pitchFamily="34" charset="0"/>
              </a:rPr>
              <a:t>Applies to State and Local Recipients</a:t>
            </a:r>
          </a:p>
          <a:p>
            <a:pPr eaLnBrk="0" hangingPunct="0"/>
            <a:r>
              <a:rPr lang="en-US" sz="2600" b="0" dirty="0" smtClean="0">
                <a:latin typeface="Helvetica" pitchFamily="34" charset="0"/>
                <a:cs typeface="Helvetica" pitchFamily="34" charset="0"/>
              </a:rPr>
              <a:t>   </a:t>
            </a:r>
            <a:r>
              <a:rPr lang="en-US" sz="2400" b="0" dirty="0" smtClean="0">
                <a:latin typeface="Helvetica" pitchFamily="34" charset="0"/>
                <a:cs typeface="Helvetica" pitchFamily="34" charset="0"/>
              </a:rPr>
              <a:t>… </a:t>
            </a:r>
            <a:r>
              <a:rPr lang="en-US" sz="2400" b="0" dirty="0">
                <a:latin typeface="Helvetica" pitchFamily="34" charset="0"/>
                <a:cs typeface="Helvetica" pitchFamily="34" charset="0"/>
              </a:rPr>
              <a:t>the Secretary may withhold all or a portion the state’s administrative and leadership funds if a state …</a:t>
            </a:r>
          </a:p>
        </p:txBody>
      </p:sp>
      <p:sp>
        <p:nvSpPr>
          <p:cNvPr id="11" name="TextBox 10"/>
          <p:cNvSpPr txBox="1"/>
          <p:nvPr/>
        </p:nvSpPr>
        <p:spPr>
          <a:xfrm>
            <a:off x="1143000" y="3886200"/>
            <a:ext cx="6553200" cy="2677656"/>
          </a:xfrm>
          <a:prstGeom prst="rect">
            <a:avLst/>
          </a:prstGeom>
          <a:noFill/>
        </p:spPr>
        <p:txBody>
          <a:bodyPr wrap="square">
            <a:spAutoFit/>
          </a:bodyPr>
          <a:lstStyle/>
          <a:p>
            <a:pPr marL="404813" indent="-404813" eaLnBrk="0" hangingPunct="0">
              <a:buFont typeface="Wingdings" pitchFamily="2" charset="2"/>
              <a:buChar char="§"/>
              <a:defRPr/>
            </a:pPr>
            <a:r>
              <a:rPr lang="en-US" sz="2400" b="0" dirty="0">
                <a:latin typeface="Helvetica" pitchFamily="34" charset="0"/>
                <a:cs typeface="Helvetica" pitchFamily="34" charset="0"/>
              </a:rPr>
              <a:t>Fails to implement an improvement plan.</a:t>
            </a:r>
          </a:p>
          <a:p>
            <a:pPr marL="404813" indent="-404813" eaLnBrk="0" hangingPunct="0">
              <a:buFont typeface="Wingdings" pitchFamily="2" charset="2"/>
              <a:buChar char="§"/>
              <a:defRPr/>
            </a:pPr>
            <a:r>
              <a:rPr lang="en-US" sz="2400" b="0" dirty="0">
                <a:latin typeface="Helvetica" pitchFamily="34" charset="0"/>
                <a:cs typeface="Helvetica" pitchFamily="34" charset="0"/>
              </a:rPr>
              <a:t>Fails to make any improvement within the first program year of implementation of the improvement plan.</a:t>
            </a:r>
          </a:p>
          <a:p>
            <a:pPr marL="404813" indent="-404813" eaLnBrk="0" hangingPunct="0">
              <a:buFont typeface="Wingdings" pitchFamily="2" charset="2"/>
              <a:buChar char="§"/>
              <a:defRPr/>
            </a:pPr>
            <a:r>
              <a:rPr lang="en-US" sz="2400" b="0" dirty="0">
                <a:latin typeface="Helvetica" pitchFamily="34" charset="0"/>
                <a:cs typeface="Helvetica" pitchFamily="34" charset="0"/>
              </a:rPr>
              <a:t>Fails to meet at least 90% of an agreed upon performance level for </a:t>
            </a:r>
            <a:r>
              <a:rPr lang="en-US" sz="2400" b="0" u="sng" dirty="0">
                <a:latin typeface="Helvetica" pitchFamily="34" charset="0"/>
                <a:cs typeface="Helvetica" pitchFamily="34" charset="0"/>
              </a:rPr>
              <a:t>three</a:t>
            </a:r>
            <a:r>
              <a:rPr lang="en-US" sz="2400" b="0" dirty="0">
                <a:latin typeface="Helvetica" pitchFamily="34" charset="0"/>
                <a:cs typeface="Helvetica" pitchFamily="34" charset="0"/>
              </a:rPr>
              <a:t> consecutive years</a:t>
            </a:r>
            <a:r>
              <a:rPr lang="en-US" sz="2400" b="0" dirty="0" smtClean="0">
                <a:latin typeface="Helvetica" pitchFamily="34" charset="0"/>
                <a:cs typeface="Helvetica" pitchFamily="34" charset="0"/>
              </a:rPr>
              <a:t>.</a:t>
            </a:r>
            <a:endParaRPr lang="en-US" sz="1200" b="0" dirty="0">
              <a:latin typeface="Helvetica" pitchFamily="34" charset="0"/>
              <a:cs typeface="Helvetica" pitchFamily="34" charset="0"/>
            </a:endParaRPr>
          </a:p>
        </p:txBody>
      </p:sp>
      <p:sp>
        <p:nvSpPr>
          <p:cNvPr id="12" name="Rectangle 13"/>
          <p:cNvSpPr>
            <a:spLocks noChangeArrowheads="1"/>
          </p:cNvSpPr>
          <p:nvPr/>
        </p:nvSpPr>
        <p:spPr bwMode="auto">
          <a:xfrm>
            <a:off x="609600" y="2977277"/>
            <a:ext cx="7239000" cy="830997"/>
          </a:xfrm>
          <a:prstGeom prst="rect">
            <a:avLst/>
          </a:prstGeom>
          <a:noFill/>
          <a:ln w="9525">
            <a:noFill/>
            <a:miter lim="800000"/>
            <a:headEnd/>
            <a:tailEnd/>
          </a:ln>
        </p:spPr>
        <p:txBody>
          <a:bodyPr wrap="square">
            <a:spAutoFit/>
          </a:bodyPr>
          <a:lstStyle/>
          <a:p>
            <a:pPr eaLnBrk="0" hangingPunct="0"/>
            <a:r>
              <a:rPr lang="en-US" sz="2400" b="0" dirty="0" smtClean="0">
                <a:latin typeface="Helvetica" pitchFamily="34" charset="0"/>
                <a:cs typeface="Helvetica" pitchFamily="34" charset="0"/>
              </a:rPr>
              <a:t>   … </a:t>
            </a:r>
            <a:r>
              <a:rPr lang="en-US" sz="2400" b="0" dirty="0">
                <a:latin typeface="Helvetica" pitchFamily="34" charset="0"/>
                <a:cs typeface="Helvetica" pitchFamily="34" charset="0"/>
              </a:rPr>
              <a:t>the State may withhold all or a portion of a local recipients funding if the local recipient…</a:t>
            </a:r>
          </a:p>
        </p:txBody>
      </p:sp>
    </p:spTree>
    <p:extLst>
      <p:ext uri="{BB962C8B-B14F-4D97-AF65-F5344CB8AC3E}">
        <p14:creationId xmlns:p14="http://schemas.microsoft.com/office/powerpoint/2010/main" val="156648742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6" name="Rectangle 3"/>
          <p:cNvSpPr>
            <a:spLocks noChangeArrowheads="1"/>
          </p:cNvSpPr>
          <p:nvPr/>
        </p:nvSpPr>
        <p:spPr bwMode="auto">
          <a:xfrm>
            <a:off x="609600" y="228600"/>
            <a:ext cx="7620000" cy="1143000"/>
          </a:xfrm>
          <a:prstGeom prst="rect">
            <a:avLst/>
          </a:prstGeom>
          <a:noFill/>
          <a:ln w="9525">
            <a:noFill/>
            <a:miter lim="800000"/>
            <a:headEnd/>
            <a:tailEnd/>
          </a:ln>
        </p:spPr>
        <p:txBody>
          <a:bodyPr anchor="ctr"/>
          <a:lstStyle/>
          <a:p>
            <a:pPr eaLnBrk="1" hangingPunct="1"/>
            <a:endParaRPr lang="en-US" sz="3000" dirty="0">
              <a:solidFill>
                <a:prstClr val="black"/>
              </a:solidFill>
              <a:latin typeface="Helvetica" pitchFamily="34" charset="0"/>
            </a:endParaRPr>
          </a:p>
          <a:p>
            <a:pPr eaLnBrk="1" hangingPunct="1"/>
            <a:endParaRPr lang="en-US" sz="3000" dirty="0" smtClean="0">
              <a:solidFill>
                <a:prstClr val="black"/>
              </a:solidFill>
              <a:latin typeface="Helvetica" pitchFamily="34" charset="0"/>
            </a:endParaRPr>
          </a:p>
          <a:p>
            <a:pPr eaLnBrk="1" hangingPunct="1"/>
            <a:r>
              <a:rPr lang="en-US" sz="3200" dirty="0" smtClean="0">
                <a:solidFill>
                  <a:srgbClr val="F79646">
                    <a:lumMod val="75000"/>
                  </a:srgbClr>
                </a:solidFill>
                <a:latin typeface="Helvetica" pitchFamily="34" charset="0"/>
                <a:cs typeface="Helvetica" pitchFamily="34" charset="0"/>
              </a:rPr>
              <a:t>Presenters</a:t>
            </a:r>
          </a:p>
          <a:p>
            <a:pPr eaLnBrk="1" hangingPunct="1"/>
            <a:endParaRPr lang="en-US" sz="3000" dirty="0">
              <a:solidFill>
                <a:prstClr val="black"/>
              </a:solidFill>
              <a:latin typeface="Helvetica" pitchFamily="34" charset="0"/>
            </a:endParaRPr>
          </a:p>
        </p:txBody>
      </p:sp>
      <p:sp>
        <p:nvSpPr>
          <p:cNvPr id="7" name="Content Placeholder 2"/>
          <p:cNvSpPr txBox="1">
            <a:spLocks/>
          </p:cNvSpPr>
          <p:nvPr/>
        </p:nvSpPr>
        <p:spPr>
          <a:xfrm>
            <a:off x="4164200" y="3339160"/>
            <a:ext cx="3920514" cy="1275888"/>
          </a:xfrm>
          <a:prstGeom prst="rect">
            <a:avLst/>
          </a:prstGeom>
          <a:ln>
            <a:noFill/>
          </a:ln>
        </p:spPr>
        <p:txBody>
          <a:bodyPr vert="horz" lIns="91440" tIns="45720" rIns="91440" bIns="45720" rtlCol="0">
            <a:normAutofit lnSpcReduction="10000"/>
          </a:bodyPr>
          <a:lstStyle>
            <a:lvl1pPr marL="342900" indent="-3429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1pPr>
            <a:lvl2pPr marL="742950" indent="-28575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2pPr>
            <a:lvl3pPr marL="11430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3pPr>
            <a:lvl4pPr marL="16002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4pPr>
            <a:lvl5pPr marL="20574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6688" indent="-117475">
              <a:lnSpc>
                <a:spcPct val="120000"/>
              </a:lnSpc>
              <a:spcBef>
                <a:spcPts val="0"/>
              </a:spcBef>
              <a:buFont typeface="Arial"/>
              <a:buNone/>
            </a:pPr>
            <a:r>
              <a:rPr lang="en-US" sz="1400" dirty="0" smtClean="0">
                <a:solidFill>
                  <a:prstClr val="black"/>
                </a:solidFill>
                <a:latin typeface="Helvetica" pitchFamily="34" charset="0"/>
                <a:cs typeface="Helvetica" pitchFamily="34" charset="0"/>
              </a:rPr>
              <a:t>Michelle Kamenov</a:t>
            </a:r>
          </a:p>
          <a:p>
            <a:pPr marL="166688" indent="-117475">
              <a:lnSpc>
                <a:spcPct val="120000"/>
              </a:lnSpc>
              <a:spcBef>
                <a:spcPts val="0"/>
              </a:spcBef>
              <a:buFont typeface="Arial"/>
              <a:buNone/>
            </a:pPr>
            <a:r>
              <a:rPr lang="en-US" sz="1300" dirty="0" smtClean="0">
                <a:solidFill>
                  <a:prstClr val="black"/>
                </a:solidFill>
                <a:latin typeface="Helvetica" pitchFamily="34" charset="0"/>
                <a:cs typeface="Helvetica" pitchFamily="34" charset="0"/>
              </a:rPr>
              <a:t>Career Development and Career </a:t>
            </a:r>
          </a:p>
          <a:p>
            <a:pPr marL="166688" indent="-117475">
              <a:lnSpc>
                <a:spcPct val="120000"/>
              </a:lnSpc>
              <a:spcBef>
                <a:spcPts val="0"/>
              </a:spcBef>
              <a:buFont typeface="Arial"/>
              <a:buNone/>
            </a:pPr>
            <a:r>
              <a:rPr lang="en-US" sz="1300" dirty="0" smtClean="0">
                <a:solidFill>
                  <a:prstClr val="black"/>
                </a:solidFill>
                <a:latin typeface="Helvetica" pitchFamily="34" charset="0"/>
                <a:cs typeface="Helvetica" pitchFamily="34" charset="0"/>
              </a:rPr>
              <a:t>Technical Education Supervisor</a:t>
            </a:r>
          </a:p>
          <a:p>
            <a:pPr marL="166688" indent="-117475">
              <a:lnSpc>
                <a:spcPct val="120000"/>
              </a:lnSpc>
              <a:spcBef>
                <a:spcPts val="0"/>
              </a:spcBef>
              <a:buFont typeface="Arial"/>
              <a:buNone/>
            </a:pPr>
            <a:r>
              <a:rPr lang="en-US" sz="1300" dirty="0" smtClean="0">
                <a:solidFill>
                  <a:prstClr val="black"/>
                </a:solidFill>
                <a:latin typeface="Helvetica" pitchFamily="34" charset="0"/>
                <a:cs typeface="Helvetica" pitchFamily="34" charset="0"/>
              </a:rPr>
              <a:t>Minnesota Department of Education</a:t>
            </a:r>
          </a:p>
          <a:p>
            <a:pPr marL="166688" indent="-117475">
              <a:lnSpc>
                <a:spcPct val="120000"/>
              </a:lnSpc>
              <a:spcBef>
                <a:spcPts val="0"/>
              </a:spcBef>
              <a:buFont typeface="Arial"/>
              <a:buNone/>
            </a:pPr>
            <a:r>
              <a:rPr lang="en-US" sz="1300" dirty="0">
                <a:solidFill>
                  <a:prstClr val="black"/>
                </a:solidFill>
                <a:latin typeface="Helvetica" pitchFamily="34" charset="0"/>
                <a:cs typeface="Helvetica" pitchFamily="34" charset="0"/>
                <a:hlinkClick r:id="rId3"/>
              </a:rPr>
              <a:t>m</a:t>
            </a:r>
            <a:r>
              <a:rPr lang="en-US" sz="1300" dirty="0" smtClean="0">
                <a:solidFill>
                  <a:prstClr val="black"/>
                </a:solidFill>
                <a:latin typeface="Helvetica" pitchFamily="34" charset="0"/>
                <a:cs typeface="Helvetica" pitchFamily="34" charset="0"/>
                <a:hlinkClick r:id="rId3"/>
              </a:rPr>
              <a:t>ichelle.kamenov@state.mn.us</a:t>
            </a:r>
            <a:endParaRPr lang="en-US" sz="1300" dirty="0">
              <a:solidFill>
                <a:prstClr val="black"/>
              </a:solidFill>
              <a:latin typeface="Helvetica" pitchFamily="34" charset="0"/>
              <a:cs typeface="Helvetica" pitchFamily="34" charset="0"/>
            </a:endParaRPr>
          </a:p>
        </p:txBody>
      </p:sp>
      <p:sp>
        <p:nvSpPr>
          <p:cNvPr id="11" name="Content Placeholder 2"/>
          <p:cNvSpPr txBox="1">
            <a:spLocks/>
          </p:cNvSpPr>
          <p:nvPr/>
        </p:nvSpPr>
        <p:spPr>
          <a:xfrm>
            <a:off x="1150456" y="2628900"/>
            <a:ext cx="4191000" cy="1371600"/>
          </a:xfrm>
          <a:prstGeom prst="rect">
            <a:avLst/>
          </a:prstGeom>
          <a:ln>
            <a:noFill/>
          </a:ln>
        </p:spPr>
        <p:txBody>
          <a:bodyPr vert="horz" lIns="91440" tIns="45720" rIns="91440" bIns="45720" rtlCol="0">
            <a:normAutofit/>
          </a:bodyPr>
          <a:lstStyle>
            <a:lvl1pPr marL="342900" indent="-3429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1pPr>
            <a:lvl2pPr marL="742950" indent="-28575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2pPr>
            <a:lvl3pPr marL="11430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3pPr>
            <a:lvl4pPr marL="16002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4pPr>
            <a:lvl5pPr marL="20574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6688" indent="-117475">
              <a:lnSpc>
                <a:spcPct val="120000"/>
              </a:lnSpc>
              <a:spcBef>
                <a:spcPts val="0"/>
              </a:spcBef>
              <a:buFont typeface="Arial"/>
              <a:buNone/>
            </a:pPr>
            <a:endParaRPr lang="en-US" sz="1400" dirty="0">
              <a:solidFill>
                <a:prstClr val="black"/>
              </a:solidFill>
              <a:latin typeface="Helvetica" pitchFamily="34" charset="0"/>
              <a:cs typeface="Helvetica" pitchFamily="34" charset="0"/>
            </a:endParaRPr>
          </a:p>
        </p:txBody>
      </p:sp>
      <p:sp>
        <p:nvSpPr>
          <p:cNvPr id="12" name="Content Placeholder 2"/>
          <p:cNvSpPr txBox="1">
            <a:spLocks/>
          </p:cNvSpPr>
          <p:nvPr/>
        </p:nvSpPr>
        <p:spPr>
          <a:xfrm>
            <a:off x="507271" y="2014352"/>
            <a:ext cx="3706816" cy="1066800"/>
          </a:xfrm>
          <a:prstGeom prst="rect">
            <a:avLst/>
          </a:prstGeom>
          <a:ln>
            <a:noFill/>
          </a:ln>
        </p:spPr>
        <p:txBody>
          <a:bodyPr vert="horz" lIns="91440" tIns="45720" rIns="91440" bIns="45720" rtlCol="0">
            <a:normAutofit/>
          </a:bodyPr>
          <a:lstStyle>
            <a:lvl1pPr marL="342900" indent="-3429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1pPr>
            <a:lvl2pPr marL="742950" indent="-28575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2pPr>
            <a:lvl3pPr marL="11430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3pPr>
            <a:lvl4pPr marL="16002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4pPr>
            <a:lvl5pPr marL="20574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3050" indent="-273050">
              <a:lnSpc>
                <a:spcPct val="120000"/>
              </a:lnSpc>
              <a:spcBef>
                <a:spcPts val="0"/>
              </a:spcBef>
              <a:buClr>
                <a:srgbClr val="A04DA3"/>
              </a:buClr>
              <a:buSzPct val="95000"/>
              <a:buFont typeface="Arial"/>
              <a:buNone/>
              <a:defRPr/>
            </a:pPr>
            <a:r>
              <a:rPr lang="en-US" sz="1400" dirty="0" smtClean="0">
                <a:solidFill>
                  <a:prstClr val="black"/>
                </a:solidFill>
                <a:latin typeface="Helvetica" pitchFamily="34" charset="0"/>
                <a:cs typeface="Helvetica" pitchFamily="34" charset="0"/>
              </a:rPr>
              <a:t>Susan Carter</a:t>
            </a:r>
          </a:p>
          <a:p>
            <a:pPr marL="273050" indent="-273050">
              <a:lnSpc>
                <a:spcPct val="120000"/>
              </a:lnSpc>
              <a:spcBef>
                <a:spcPts val="0"/>
              </a:spcBef>
              <a:buClr>
                <a:srgbClr val="A04DA3"/>
              </a:buClr>
              <a:buSzPct val="95000"/>
              <a:buFont typeface="Arial"/>
              <a:buNone/>
              <a:defRPr/>
            </a:pPr>
            <a:r>
              <a:rPr lang="en-US" sz="1300" dirty="0" smtClean="0">
                <a:solidFill>
                  <a:prstClr val="black"/>
                </a:solidFill>
                <a:latin typeface="Helvetica" pitchFamily="34" charset="0"/>
                <a:cs typeface="Helvetica" pitchFamily="34" charset="0"/>
              </a:rPr>
              <a:t>Associate Director for Research</a:t>
            </a:r>
          </a:p>
          <a:p>
            <a:pPr marL="273050" indent="-273050">
              <a:lnSpc>
                <a:spcPct val="120000"/>
              </a:lnSpc>
              <a:spcBef>
                <a:spcPts val="0"/>
              </a:spcBef>
              <a:buClr>
                <a:srgbClr val="A04DA3"/>
              </a:buClr>
              <a:buSzPct val="95000"/>
              <a:buFont typeface="Arial"/>
              <a:buNone/>
              <a:defRPr/>
            </a:pPr>
            <a:r>
              <a:rPr lang="en-US" sz="1300" dirty="0" smtClean="0">
                <a:solidFill>
                  <a:prstClr val="black"/>
                </a:solidFill>
                <a:latin typeface="Helvetica" pitchFamily="34" charset="0"/>
                <a:cs typeface="Helvetica" pitchFamily="34" charset="0"/>
              </a:rPr>
              <a:t>Minnesota State Colleges and Universities</a:t>
            </a:r>
          </a:p>
          <a:p>
            <a:pPr marL="273050" indent="-273050">
              <a:lnSpc>
                <a:spcPct val="120000"/>
              </a:lnSpc>
              <a:spcBef>
                <a:spcPts val="0"/>
              </a:spcBef>
              <a:buClr>
                <a:srgbClr val="A04DA3"/>
              </a:buClr>
              <a:buSzPct val="95000"/>
              <a:buFont typeface="Arial"/>
              <a:buNone/>
              <a:defRPr/>
            </a:pPr>
            <a:r>
              <a:rPr lang="en-US" sz="1300" dirty="0" smtClean="0">
                <a:solidFill>
                  <a:prstClr val="black"/>
                </a:solidFill>
                <a:latin typeface="Helvetica" pitchFamily="34" charset="0"/>
                <a:cs typeface="Helvetica" pitchFamily="34" charset="0"/>
                <a:hlinkClick r:id="rId4"/>
              </a:rPr>
              <a:t>susan.carter@so.mnscu.edu</a:t>
            </a:r>
            <a:endParaRPr lang="en-US" sz="1300" dirty="0" smtClean="0">
              <a:solidFill>
                <a:prstClr val="black"/>
              </a:solidFill>
              <a:latin typeface="Helvetica" pitchFamily="34" charset="0"/>
              <a:cs typeface="Helvetica" pitchFamily="34" charset="0"/>
            </a:endParaRPr>
          </a:p>
          <a:p>
            <a:pPr marL="166688" indent="-117475">
              <a:lnSpc>
                <a:spcPct val="120000"/>
              </a:lnSpc>
              <a:spcBef>
                <a:spcPts val="0"/>
              </a:spcBef>
              <a:buFont typeface="Arial"/>
              <a:buNone/>
            </a:pPr>
            <a:endParaRPr lang="en-US" sz="1400" dirty="0">
              <a:solidFill>
                <a:prstClr val="black"/>
              </a:solidFill>
              <a:latin typeface="Helvetica" pitchFamily="34" charset="0"/>
              <a:cs typeface="Helvetica" pitchFamily="34" charset="0"/>
            </a:endParaRPr>
          </a:p>
        </p:txBody>
      </p:sp>
      <p:sp>
        <p:nvSpPr>
          <p:cNvPr id="9" name="Content Placeholder 2"/>
          <p:cNvSpPr txBox="1">
            <a:spLocks/>
          </p:cNvSpPr>
          <p:nvPr/>
        </p:nvSpPr>
        <p:spPr>
          <a:xfrm>
            <a:off x="4385286" y="3467100"/>
            <a:ext cx="3920514" cy="1096683"/>
          </a:xfrm>
          <a:prstGeom prst="rect">
            <a:avLst/>
          </a:prstGeom>
          <a:ln>
            <a:noFill/>
          </a:ln>
        </p:spPr>
        <p:txBody>
          <a:bodyPr vert="horz" lIns="91440" tIns="45720" rIns="91440" bIns="45720" rtlCol="0">
            <a:normAutofit/>
          </a:bodyPr>
          <a:lstStyle>
            <a:lvl1pPr marL="342900" indent="-3429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1pPr>
            <a:lvl2pPr marL="742950" indent="-28575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2pPr>
            <a:lvl3pPr marL="11430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3pPr>
            <a:lvl4pPr marL="16002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4pPr>
            <a:lvl5pPr marL="20574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6688" indent="-117475">
              <a:lnSpc>
                <a:spcPct val="120000"/>
              </a:lnSpc>
              <a:spcBef>
                <a:spcPts val="0"/>
              </a:spcBef>
              <a:buFont typeface="Arial"/>
              <a:buNone/>
            </a:pPr>
            <a:endParaRPr lang="en-US" sz="1400" dirty="0">
              <a:solidFill>
                <a:prstClr val="black"/>
              </a:solidFill>
              <a:latin typeface="Helvetica" pitchFamily="34" charset="0"/>
              <a:cs typeface="Helvetica" pitchFamily="34" charset="0"/>
            </a:endParaRPr>
          </a:p>
        </p:txBody>
      </p:sp>
      <p:sp>
        <p:nvSpPr>
          <p:cNvPr id="14" name="Content Placeholder 2"/>
          <p:cNvSpPr txBox="1">
            <a:spLocks/>
          </p:cNvSpPr>
          <p:nvPr/>
        </p:nvSpPr>
        <p:spPr>
          <a:xfrm>
            <a:off x="507271" y="3339160"/>
            <a:ext cx="4267200" cy="1224621"/>
          </a:xfrm>
          <a:prstGeom prst="rect">
            <a:avLst/>
          </a:prstGeom>
          <a:ln>
            <a:noFill/>
          </a:ln>
        </p:spPr>
        <p:txBody>
          <a:bodyPr vert="horz" lIns="91440" tIns="45720" rIns="91440" bIns="45720" rtlCol="0">
            <a:normAutofit lnSpcReduction="10000"/>
          </a:bodyPr>
          <a:lstStyle>
            <a:lvl1pPr marL="342900" indent="-3429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1pPr>
            <a:lvl2pPr marL="742950" indent="-28575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2pPr>
            <a:lvl3pPr marL="11430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3pPr>
            <a:lvl4pPr marL="16002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4pPr>
            <a:lvl5pPr marL="20574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3050" indent="-273050">
              <a:lnSpc>
                <a:spcPct val="120000"/>
              </a:lnSpc>
              <a:spcBef>
                <a:spcPts val="0"/>
              </a:spcBef>
              <a:buClr>
                <a:srgbClr val="A04DA3"/>
              </a:buClr>
              <a:buSzPct val="95000"/>
              <a:buFont typeface="Arial"/>
              <a:buNone/>
              <a:defRPr/>
            </a:pPr>
            <a:r>
              <a:rPr lang="en-US" sz="1400" dirty="0" smtClean="0">
                <a:solidFill>
                  <a:prstClr val="black"/>
                </a:solidFill>
                <a:latin typeface="Helvetica" pitchFamily="34" charset="0"/>
                <a:cs typeface="Helvetica" pitchFamily="34" charset="0"/>
              </a:rPr>
              <a:t>Debra Hsu</a:t>
            </a:r>
          </a:p>
          <a:p>
            <a:pPr marL="273050" indent="-273050">
              <a:lnSpc>
                <a:spcPct val="120000"/>
              </a:lnSpc>
              <a:spcBef>
                <a:spcPts val="0"/>
              </a:spcBef>
              <a:buClr>
                <a:srgbClr val="A04DA3"/>
              </a:buClr>
              <a:buSzPct val="95000"/>
              <a:buFont typeface="Arial"/>
              <a:buNone/>
              <a:defRPr/>
            </a:pPr>
            <a:r>
              <a:rPr lang="en-US" sz="1300" dirty="0" smtClean="0">
                <a:solidFill>
                  <a:prstClr val="black"/>
                </a:solidFill>
                <a:latin typeface="Helvetica" pitchFamily="34" charset="0"/>
                <a:cs typeface="Helvetica" pitchFamily="34" charset="0"/>
              </a:rPr>
              <a:t>Associate Director for </a:t>
            </a:r>
          </a:p>
          <a:p>
            <a:pPr marL="273050" indent="-273050">
              <a:lnSpc>
                <a:spcPct val="120000"/>
              </a:lnSpc>
              <a:spcBef>
                <a:spcPts val="0"/>
              </a:spcBef>
              <a:buClr>
                <a:srgbClr val="A04DA3"/>
              </a:buClr>
              <a:buSzPct val="95000"/>
              <a:buFont typeface="Arial"/>
              <a:buNone/>
              <a:defRPr/>
            </a:pPr>
            <a:r>
              <a:rPr lang="en-US" sz="1300" dirty="0" smtClean="0">
                <a:solidFill>
                  <a:prstClr val="black"/>
                </a:solidFill>
                <a:latin typeface="Helvetica" pitchFamily="34" charset="0"/>
                <a:cs typeface="Helvetica" pitchFamily="34" charset="0"/>
              </a:rPr>
              <a:t>Career Technical Education</a:t>
            </a:r>
          </a:p>
          <a:p>
            <a:pPr marL="273050" indent="-273050">
              <a:lnSpc>
                <a:spcPct val="120000"/>
              </a:lnSpc>
              <a:spcBef>
                <a:spcPts val="0"/>
              </a:spcBef>
              <a:buClr>
                <a:srgbClr val="A04DA3"/>
              </a:buClr>
              <a:buSzPct val="95000"/>
              <a:buFont typeface="Arial"/>
              <a:buNone/>
              <a:defRPr/>
            </a:pPr>
            <a:r>
              <a:rPr lang="en-US" sz="1300" dirty="0" smtClean="0">
                <a:solidFill>
                  <a:prstClr val="black"/>
                </a:solidFill>
                <a:latin typeface="Helvetica" pitchFamily="34" charset="0"/>
                <a:cs typeface="Helvetica" pitchFamily="34" charset="0"/>
              </a:rPr>
              <a:t>Minnesota State Colleges and Universities</a:t>
            </a:r>
          </a:p>
          <a:p>
            <a:pPr marL="273050" indent="-273050">
              <a:lnSpc>
                <a:spcPct val="120000"/>
              </a:lnSpc>
              <a:spcBef>
                <a:spcPts val="0"/>
              </a:spcBef>
              <a:buClr>
                <a:srgbClr val="A04DA3"/>
              </a:buClr>
              <a:buSzPct val="95000"/>
              <a:buFont typeface="Arial"/>
              <a:buNone/>
              <a:defRPr/>
            </a:pPr>
            <a:r>
              <a:rPr lang="en-US" sz="1300" dirty="0" smtClean="0">
                <a:solidFill>
                  <a:prstClr val="black"/>
                </a:solidFill>
                <a:latin typeface="Helvetica" pitchFamily="34" charset="0"/>
                <a:cs typeface="Helvetica" pitchFamily="34" charset="0"/>
                <a:hlinkClick r:id="rId5"/>
              </a:rPr>
              <a:t>debra.hsu@so.mnscu.edu</a:t>
            </a:r>
            <a:endParaRPr lang="en-US" sz="1300" dirty="0" smtClean="0">
              <a:solidFill>
                <a:prstClr val="black"/>
              </a:solidFill>
              <a:latin typeface="Helvetica" pitchFamily="34" charset="0"/>
              <a:cs typeface="Helvetica" pitchFamily="34" charset="0"/>
            </a:endParaRPr>
          </a:p>
          <a:p>
            <a:pPr marL="166688" indent="-117475">
              <a:lnSpc>
                <a:spcPct val="120000"/>
              </a:lnSpc>
              <a:spcBef>
                <a:spcPts val="0"/>
              </a:spcBef>
              <a:buFont typeface="Arial"/>
              <a:buNone/>
            </a:pPr>
            <a:endParaRPr lang="en-US" sz="1400" dirty="0">
              <a:solidFill>
                <a:prstClr val="black"/>
              </a:solidFill>
              <a:latin typeface="Helvetica" pitchFamily="34" charset="0"/>
              <a:cs typeface="Helvetica" pitchFamily="34" charset="0"/>
            </a:endParaRPr>
          </a:p>
        </p:txBody>
      </p:sp>
      <p:sp>
        <p:nvSpPr>
          <p:cNvPr id="15" name="Content Placeholder 2"/>
          <p:cNvSpPr txBox="1">
            <a:spLocks/>
          </p:cNvSpPr>
          <p:nvPr/>
        </p:nvSpPr>
        <p:spPr>
          <a:xfrm>
            <a:off x="4114800" y="1976250"/>
            <a:ext cx="3928086" cy="1104902"/>
          </a:xfrm>
          <a:prstGeom prst="rect">
            <a:avLst/>
          </a:prstGeom>
          <a:ln>
            <a:noFill/>
          </a:ln>
        </p:spPr>
        <p:txBody>
          <a:bodyPr vert="horz" lIns="91440" tIns="45720" rIns="91440" bIns="45720" rtlCol="0">
            <a:normAutofit/>
          </a:bodyPr>
          <a:lstStyle>
            <a:lvl1pPr marL="342900" indent="-3429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1pPr>
            <a:lvl2pPr marL="742950" indent="-28575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2pPr>
            <a:lvl3pPr marL="11430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3pPr>
            <a:lvl4pPr marL="16002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4pPr>
            <a:lvl5pPr marL="2057400" indent="-228600" algn="l" defTabSz="457200" rtl="0" eaLnBrk="1" latinLnBrk="0" hangingPunct="1">
              <a:lnSpc>
                <a:spcPts val="3200"/>
              </a:lnSpc>
              <a:spcBef>
                <a:spcPts val="1800"/>
              </a:spcBef>
              <a:buFont typeface="Arial"/>
              <a:buChar char="»"/>
              <a:defRPr sz="24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6688" indent="-117475">
              <a:lnSpc>
                <a:spcPct val="120000"/>
              </a:lnSpc>
              <a:spcBef>
                <a:spcPts val="0"/>
              </a:spcBef>
              <a:buFont typeface="Arial"/>
              <a:buNone/>
            </a:pPr>
            <a:r>
              <a:rPr lang="en-US" sz="1400" dirty="0" smtClean="0">
                <a:solidFill>
                  <a:prstClr val="black"/>
                </a:solidFill>
                <a:latin typeface="Helvetica" pitchFamily="34" charset="0"/>
                <a:cs typeface="Helvetica" pitchFamily="34" charset="0"/>
              </a:rPr>
              <a:t>Kari-Ann Ediger</a:t>
            </a:r>
          </a:p>
          <a:p>
            <a:pPr marL="166688" indent="-117475">
              <a:lnSpc>
                <a:spcPct val="120000"/>
              </a:lnSpc>
              <a:spcBef>
                <a:spcPts val="0"/>
              </a:spcBef>
              <a:buFont typeface="Arial"/>
              <a:buNone/>
            </a:pPr>
            <a:r>
              <a:rPr lang="en-US" sz="1300" dirty="0" smtClean="0">
                <a:solidFill>
                  <a:prstClr val="black"/>
                </a:solidFill>
                <a:latin typeface="Helvetica" pitchFamily="34" charset="0"/>
                <a:cs typeface="Helvetica" pitchFamily="34" charset="0"/>
              </a:rPr>
              <a:t>Results Measurement Specialist</a:t>
            </a:r>
          </a:p>
          <a:p>
            <a:pPr marL="166688" indent="-117475">
              <a:lnSpc>
                <a:spcPct val="120000"/>
              </a:lnSpc>
              <a:spcBef>
                <a:spcPts val="0"/>
              </a:spcBef>
              <a:buFont typeface="Arial"/>
              <a:buNone/>
            </a:pPr>
            <a:r>
              <a:rPr lang="en-US" sz="1300" dirty="0" smtClean="0">
                <a:solidFill>
                  <a:prstClr val="black"/>
                </a:solidFill>
                <a:latin typeface="Helvetica" pitchFamily="34" charset="0"/>
                <a:cs typeface="Helvetica" pitchFamily="34" charset="0"/>
              </a:rPr>
              <a:t>Minnesota Department of Education</a:t>
            </a:r>
          </a:p>
          <a:p>
            <a:pPr marL="166688" indent="-117475">
              <a:lnSpc>
                <a:spcPct val="120000"/>
              </a:lnSpc>
              <a:spcBef>
                <a:spcPts val="0"/>
              </a:spcBef>
              <a:buFont typeface="Arial"/>
              <a:buNone/>
            </a:pPr>
            <a:r>
              <a:rPr lang="en-US" sz="1300" dirty="0" smtClean="0">
                <a:solidFill>
                  <a:prstClr val="black"/>
                </a:solidFill>
                <a:latin typeface="Helvetica" pitchFamily="34" charset="0"/>
                <a:cs typeface="Helvetica" pitchFamily="34" charset="0"/>
                <a:hlinkClick r:id="rId3"/>
              </a:rPr>
              <a:t>Kari_Ann.Ediger@state.mn.us</a:t>
            </a:r>
            <a:endParaRPr lang="en-US" sz="1300" dirty="0">
              <a:solidFill>
                <a:prstClr val="black"/>
              </a:solidFill>
              <a:latin typeface="Helvetica" pitchFamily="34" charset="0"/>
              <a:cs typeface="Helvetica" pitchFamily="34" charset="0"/>
            </a:endParaRPr>
          </a:p>
        </p:txBody>
      </p:sp>
      <p:sp>
        <p:nvSpPr>
          <p:cNvPr id="2" name="TextBox 1"/>
          <p:cNvSpPr txBox="1"/>
          <p:nvPr/>
        </p:nvSpPr>
        <p:spPr>
          <a:xfrm>
            <a:off x="507270" y="4804856"/>
            <a:ext cx="5131529" cy="1107996"/>
          </a:xfrm>
          <a:prstGeom prst="rect">
            <a:avLst/>
          </a:prstGeom>
          <a:noFill/>
        </p:spPr>
        <p:txBody>
          <a:bodyPr wrap="square" rtlCol="0">
            <a:spAutoFit/>
          </a:bodyPr>
          <a:lstStyle/>
          <a:p>
            <a:r>
              <a:rPr lang="en-US" sz="1400" dirty="0">
                <a:latin typeface="Helvetica" panose="020B0604020202020204" pitchFamily="34" charset="0"/>
                <a:cs typeface="Helvetica" panose="020B0604020202020204" pitchFamily="34" charset="0"/>
              </a:rPr>
              <a:t>Jeralyn </a:t>
            </a:r>
            <a:r>
              <a:rPr lang="en-US" sz="1400" dirty="0" err="1">
                <a:latin typeface="Helvetica" panose="020B0604020202020204" pitchFamily="34" charset="0"/>
                <a:cs typeface="Helvetica" panose="020B0604020202020204" pitchFamily="34" charset="0"/>
              </a:rPr>
              <a:t>Jargo</a:t>
            </a:r>
            <a:r>
              <a:rPr lang="en-US" sz="1300" dirty="0">
                <a:latin typeface="Helvetica" panose="020B0604020202020204" pitchFamily="34" charset="0"/>
                <a:cs typeface="Helvetica" panose="020B0604020202020204" pitchFamily="34" charset="0"/>
              </a:rPr>
              <a:t/>
            </a:r>
            <a:br>
              <a:rPr lang="en-US" sz="1300" dirty="0">
                <a:latin typeface="Helvetica" panose="020B0604020202020204" pitchFamily="34" charset="0"/>
                <a:cs typeface="Helvetica" panose="020B0604020202020204" pitchFamily="34" charset="0"/>
              </a:rPr>
            </a:br>
            <a:r>
              <a:rPr lang="en-US" sz="1300" dirty="0">
                <a:latin typeface="Helvetica" panose="020B0604020202020204" pitchFamily="34" charset="0"/>
                <a:cs typeface="Helvetica" panose="020B0604020202020204" pitchFamily="34" charset="0"/>
              </a:rPr>
              <a:t>State Director for </a:t>
            </a:r>
            <a:r>
              <a:rPr lang="en-US" sz="1300" dirty="0" smtClean="0">
                <a:latin typeface="Helvetica" panose="020B0604020202020204" pitchFamily="34" charset="0"/>
                <a:cs typeface="Helvetica" panose="020B0604020202020204" pitchFamily="34" charset="0"/>
              </a:rPr>
              <a:t>Career </a:t>
            </a:r>
            <a:r>
              <a:rPr lang="en-US" sz="1300" dirty="0">
                <a:latin typeface="Helvetica" panose="020B0604020202020204" pitchFamily="34" charset="0"/>
                <a:cs typeface="Helvetica" panose="020B0604020202020204" pitchFamily="34" charset="0"/>
              </a:rPr>
              <a:t>Technical </a:t>
            </a:r>
            <a:r>
              <a:rPr lang="en-US" sz="1300" dirty="0" smtClean="0">
                <a:latin typeface="Helvetica" panose="020B0604020202020204" pitchFamily="34" charset="0"/>
                <a:cs typeface="Helvetica" panose="020B0604020202020204" pitchFamily="34" charset="0"/>
              </a:rPr>
              <a:t>Education</a:t>
            </a:r>
          </a:p>
          <a:p>
            <a:r>
              <a:rPr lang="en-US" sz="1300" dirty="0">
                <a:solidFill>
                  <a:prstClr val="black"/>
                </a:solidFill>
                <a:latin typeface="Helvetica" pitchFamily="34" charset="0"/>
                <a:cs typeface="Helvetica" pitchFamily="34" charset="0"/>
              </a:rPr>
              <a:t>Minnesota State Colleges and </a:t>
            </a:r>
            <a:r>
              <a:rPr lang="en-US" sz="1300" dirty="0" smtClean="0">
                <a:solidFill>
                  <a:prstClr val="black"/>
                </a:solidFill>
                <a:latin typeface="Helvetica" pitchFamily="34" charset="0"/>
                <a:cs typeface="Helvetica" pitchFamily="34" charset="0"/>
              </a:rPr>
              <a:t>Universities</a:t>
            </a:r>
            <a:r>
              <a:rPr lang="en-US" sz="1300" dirty="0">
                <a:latin typeface="Helvetica" panose="020B0604020202020204" pitchFamily="34" charset="0"/>
                <a:cs typeface="Helvetica" panose="020B0604020202020204" pitchFamily="34" charset="0"/>
              </a:rPr>
              <a:t/>
            </a:r>
            <a:br>
              <a:rPr lang="en-US" sz="1300" dirty="0">
                <a:latin typeface="Helvetica" panose="020B0604020202020204" pitchFamily="34" charset="0"/>
                <a:cs typeface="Helvetica" panose="020B0604020202020204" pitchFamily="34" charset="0"/>
              </a:rPr>
            </a:br>
            <a:r>
              <a:rPr lang="en-US" sz="1300" dirty="0" smtClean="0">
                <a:latin typeface="Helvetica" panose="020B0604020202020204" pitchFamily="34" charset="0"/>
                <a:cs typeface="Helvetica" panose="020B0604020202020204" pitchFamily="34" charset="0"/>
                <a:hlinkClick r:id="rId6"/>
              </a:rPr>
              <a:t>jeralyn.jargo@so.mnscu.edu</a:t>
            </a:r>
            <a:r>
              <a:rPr lang="en-US" sz="1300" dirty="0" smtClean="0">
                <a:latin typeface="Helvetica" panose="020B0604020202020204" pitchFamily="34" charset="0"/>
                <a:cs typeface="Helvetica" panose="020B0604020202020204" pitchFamily="34" charset="0"/>
              </a:rPr>
              <a:t> </a:t>
            </a:r>
            <a:r>
              <a:rPr lang="en-US" sz="1300" dirty="0">
                <a:latin typeface="Helvetica" panose="020B0604020202020204" pitchFamily="34" charset="0"/>
                <a:cs typeface="Helvetica" panose="020B0604020202020204" pitchFamily="34" charset="0"/>
              </a:rPr>
              <a:t/>
            </a:r>
            <a:br>
              <a:rPr lang="en-US" sz="1300" dirty="0">
                <a:latin typeface="Helvetica" panose="020B0604020202020204" pitchFamily="34" charset="0"/>
                <a:cs typeface="Helvetica" panose="020B0604020202020204" pitchFamily="34" charset="0"/>
              </a:rPr>
            </a:br>
            <a:endParaRPr lang="en-US" sz="13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4606572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609600" y="381000"/>
            <a:ext cx="7620000" cy="1143000"/>
          </a:xfrm>
          <a:prstGeom prst="rect">
            <a:avLst/>
          </a:prstGeom>
          <a:noFill/>
          <a:ln w="9525">
            <a:noFill/>
            <a:miter lim="800000"/>
            <a:headEnd/>
            <a:tailEnd/>
          </a:ln>
        </p:spPr>
        <p:txBody>
          <a:bodyPr anchor="ctr"/>
          <a:lstStyle/>
          <a:p>
            <a:pPr eaLnBrk="1" hangingPunct="1"/>
            <a:endParaRPr lang="en-US" sz="3000" dirty="0">
              <a:latin typeface="Helvetica" pitchFamily="34" charset="0"/>
            </a:endParaRPr>
          </a:p>
          <a:p>
            <a:pPr eaLnBrk="1" hangingPunct="1"/>
            <a:r>
              <a:rPr lang="en-US" sz="3000" dirty="0" smtClean="0">
                <a:latin typeface="Helvetica" pitchFamily="34" charset="0"/>
              </a:rPr>
              <a:t>Withholding Funds</a:t>
            </a:r>
            <a:endParaRPr lang="en-US" sz="3000" dirty="0">
              <a:latin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7" name="Title 1"/>
          <p:cNvSpPr txBox="1">
            <a:spLocks/>
          </p:cNvSpPr>
          <p:nvPr/>
        </p:nvSpPr>
        <p:spPr bwMode="auto">
          <a:xfrm>
            <a:off x="1371600" y="1981200"/>
            <a:ext cx="7464425" cy="4724400"/>
          </a:xfrm>
          <a:prstGeom prst="rect">
            <a:avLst/>
          </a:prstGeom>
          <a:noFill/>
          <a:ln w="9525">
            <a:noFill/>
            <a:miter lim="800000"/>
            <a:headEnd/>
            <a:tailEnd/>
          </a:ln>
          <a:effectLst/>
        </p:spPr>
        <p:txBody>
          <a:bodyPr anchor="ctr"/>
          <a:lstStyle/>
          <a:p>
            <a:pPr marL="508000" indent="-508000">
              <a:buFont typeface="Wingdings" pitchFamily="2" charset="2"/>
              <a:buChar char="Ø"/>
              <a:tabLst>
                <a:tab pos="508000" algn="l"/>
              </a:tabLst>
              <a:defRPr/>
            </a:pPr>
            <a:endParaRPr lang="en-US" sz="3200" kern="0" dirty="0">
              <a:solidFill>
                <a:schemeClr val="tx2"/>
              </a:solidFill>
              <a:latin typeface="+mj-lt"/>
              <a:ea typeface="+mj-ea"/>
              <a:cs typeface="+mj-cs"/>
            </a:endParaRPr>
          </a:p>
        </p:txBody>
      </p:sp>
      <p:sp>
        <p:nvSpPr>
          <p:cNvPr id="9" name="TextBox 6"/>
          <p:cNvSpPr txBox="1">
            <a:spLocks noChangeArrowheads="1"/>
          </p:cNvSpPr>
          <p:nvPr/>
        </p:nvSpPr>
        <p:spPr bwMode="auto">
          <a:xfrm>
            <a:off x="1447800" y="1524000"/>
            <a:ext cx="7162800" cy="646113"/>
          </a:xfrm>
          <a:prstGeom prst="rect">
            <a:avLst/>
          </a:prstGeom>
          <a:noFill/>
          <a:ln w="9525">
            <a:noFill/>
            <a:miter lim="800000"/>
            <a:headEnd/>
            <a:tailEnd/>
          </a:ln>
        </p:spPr>
        <p:txBody>
          <a:bodyPr>
            <a:spAutoFit/>
          </a:bodyPr>
          <a:lstStyle/>
          <a:p>
            <a:pPr marL="569913" indent="-569913" eaLnBrk="0" hangingPunct="0"/>
            <a:endParaRPr lang="en-US" sz="1200" b="0" dirty="0"/>
          </a:p>
          <a:p>
            <a:pPr marL="569913" indent="-569913" eaLnBrk="0" hangingPunct="0"/>
            <a:endParaRPr lang="en-US" sz="1200" b="0" dirty="0"/>
          </a:p>
          <a:p>
            <a:pPr marL="569913" indent="-569913" eaLnBrk="0" hangingPunct="0"/>
            <a:endParaRPr lang="en-US" sz="1200" b="0" dirty="0"/>
          </a:p>
        </p:txBody>
      </p:sp>
      <p:sp>
        <p:nvSpPr>
          <p:cNvPr id="10" name="TextBox 7"/>
          <p:cNvSpPr txBox="1">
            <a:spLocks noChangeArrowheads="1"/>
          </p:cNvSpPr>
          <p:nvPr/>
        </p:nvSpPr>
        <p:spPr bwMode="auto">
          <a:xfrm>
            <a:off x="914400" y="1981200"/>
            <a:ext cx="6632369" cy="3693319"/>
          </a:xfrm>
          <a:prstGeom prst="rect">
            <a:avLst/>
          </a:prstGeom>
          <a:noFill/>
          <a:ln w="9525">
            <a:noFill/>
            <a:miter lim="800000"/>
            <a:headEnd/>
            <a:tailEnd/>
          </a:ln>
        </p:spPr>
        <p:txBody>
          <a:bodyPr wrap="square">
            <a:spAutoFit/>
          </a:bodyPr>
          <a:lstStyle/>
          <a:p>
            <a:pPr marL="457200" indent="-457200">
              <a:buFont typeface="Wingdings" pitchFamily="2" charset="2"/>
              <a:buChar char="§"/>
            </a:pPr>
            <a:r>
              <a:rPr lang="en-US" sz="2600" b="0" dirty="0">
                <a:latin typeface="Helvetica" pitchFamily="34" charset="0"/>
                <a:cs typeface="Helvetica" pitchFamily="34" charset="0"/>
              </a:rPr>
              <a:t>Sanctions </a:t>
            </a:r>
            <a:r>
              <a:rPr lang="en-US" sz="2600" dirty="0">
                <a:latin typeface="Helvetica" pitchFamily="34" charset="0"/>
                <a:cs typeface="Helvetica" pitchFamily="34" charset="0"/>
              </a:rPr>
              <a:t>may be waived </a:t>
            </a:r>
            <a:r>
              <a:rPr lang="en-US" sz="2600" b="0" dirty="0">
                <a:latin typeface="Helvetica" pitchFamily="34" charset="0"/>
                <a:cs typeface="Helvetica" pitchFamily="34" charset="0"/>
              </a:rPr>
              <a:t>due to </a:t>
            </a:r>
            <a:r>
              <a:rPr lang="en-US" sz="2600" dirty="0">
                <a:latin typeface="Helvetica" pitchFamily="34" charset="0"/>
                <a:cs typeface="Helvetica" pitchFamily="34" charset="0"/>
              </a:rPr>
              <a:t>exceptional or uncontrollable </a:t>
            </a:r>
            <a:r>
              <a:rPr lang="en-US" sz="2600" b="0" dirty="0">
                <a:latin typeface="Helvetica" pitchFamily="34" charset="0"/>
                <a:cs typeface="Helvetica" pitchFamily="34" charset="0"/>
              </a:rPr>
              <a:t>circumstances.</a:t>
            </a:r>
          </a:p>
          <a:p>
            <a:pPr marL="457200" indent="-457200">
              <a:buFont typeface="Wingdings" pitchFamily="2" charset="2"/>
              <a:buChar char="§"/>
            </a:pPr>
            <a:endParaRPr lang="en-US" sz="2600" b="0" dirty="0">
              <a:latin typeface="Helvetica" pitchFamily="34" charset="0"/>
              <a:cs typeface="Helvetica" pitchFamily="34" charset="0"/>
            </a:endParaRPr>
          </a:p>
          <a:p>
            <a:pPr marL="457200" indent="-457200">
              <a:buFont typeface="Wingdings" pitchFamily="2" charset="2"/>
              <a:buChar char="§"/>
            </a:pPr>
            <a:r>
              <a:rPr lang="en-US" sz="2600" b="0" dirty="0">
                <a:latin typeface="Helvetica" pitchFamily="34" charset="0"/>
                <a:cs typeface="Helvetica" pitchFamily="34" charset="0"/>
              </a:rPr>
              <a:t>Withheld funds are to be used to provide </a:t>
            </a:r>
            <a:r>
              <a:rPr lang="en-US" sz="2600" u="sng" dirty="0">
                <a:latin typeface="Helvetica" pitchFamily="34" charset="0"/>
                <a:cs typeface="Helvetica" pitchFamily="34" charset="0"/>
              </a:rPr>
              <a:t>technical assistance</a:t>
            </a:r>
            <a:r>
              <a:rPr lang="en-US" sz="2600" b="0" dirty="0" smtClean="0">
                <a:latin typeface="Helvetica" pitchFamily="34" charset="0"/>
                <a:cs typeface="Helvetica" pitchFamily="34" charset="0"/>
              </a:rPr>
              <a:t>.</a:t>
            </a:r>
          </a:p>
          <a:p>
            <a:pPr marL="457200" indent="-457200">
              <a:buFont typeface="Wingdings" pitchFamily="2" charset="2"/>
              <a:buChar char="§"/>
            </a:pPr>
            <a:endParaRPr lang="en-US" sz="2600" b="0" dirty="0" smtClean="0">
              <a:latin typeface="Helvetica" pitchFamily="34" charset="0"/>
              <a:cs typeface="Helvetica" pitchFamily="34" charset="0"/>
            </a:endParaRPr>
          </a:p>
          <a:p>
            <a:pPr marL="457200" indent="-457200">
              <a:buFont typeface="Wingdings" pitchFamily="2" charset="2"/>
              <a:buChar char="§"/>
            </a:pPr>
            <a:r>
              <a:rPr lang="en-US" sz="2600" b="0" dirty="0" smtClean="0">
                <a:latin typeface="Helvetica" pitchFamily="34" charset="0"/>
                <a:cs typeface="Helvetica" pitchFamily="34" charset="0"/>
              </a:rPr>
              <a:t>Development of statewide technical assistance for core indicators.</a:t>
            </a:r>
            <a:endParaRPr lang="en-US" sz="2600" b="0" dirty="0">
              <a:latin typeface="Helvetica" pitchFamily="34" charset="0"/>
              <a:cs typeface="Helvetica" pitchFamily="34" charset="0"/>
            </a:endParaRPr>
          </a:p>
        </p:txBody>
      </p:sp>
    </p:spTree>
    <p:extLst>
      <p:ext uri="{BB962C8B-B14F-4D97-AF65-F5344CB8AC3E}">
        <p14:creationId xmlns:p14="http://schemas.microsoft.com/office/powerpoint/2010/main" val="140645155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609600" y="228600"/>
            <a:ext cx="7620000" cy="1143000"/>
          </a:xfrm>
          <a:prstGeom prst="rect">
            <a:avLst/>
          </a:prstGeom>
          <a:noFill/>
          <a:ln w="9525">
            <a:noFill/>
            <a:miter lim="800000"/>
            <a:headEnd/>
            <a:tailEnd/>
          </a:ln>
        </p:spPr>
        <p:txBody>
          <a:bodyPr anchor="ctr"/>
          <a:lstStyle/>
          <a:p>
            <a:pPr eaLnBrk="1" hangingPunct="1"/>
            <a:endParaRPr lang="en-US" sz="3000" dirty="0">
              <a:latin typeface="Helvetica" pitchFamily="34" charset="0"/>
            </a:endParaRPr>
          </a:p>
          <a:p>
            <a:pPr eaLnBrk="1" hangingPunct="1"/>
            <a:r>
              <a:rPr lang="en-US" sz="3000" dirty="0" smtClean="0">
                <a:latin typeface="Helvetica" pitchFamily="34" charset="0"/>
              </a:rPr>
              <a:t>Evaluation of </a:t>
            </a:r>
          </a:p>
          <a:p>
            <a:pPr eaLnBrk="1" hangingPunct="1"/>
            <a:r>
              <a:rPr lang="en-US" sz="3000" dirty="0" smtClean="0">
                <a:latin typeface="Helvetica" pitchFamily="34" charset="0"/>
              </a:rPr>
              <a:t>Local Performance</a:t>
            </a:r>
            <a:endParaRPr lang="en-US" sz="3000" dirty="0">
              <a:latin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12" name="TextBox 6"/>
          <p:cNvSpPr txBox="1">
            <a:spLocks noChangeArrowheads="1"/>
          </p:cNvSpPr>
          <p:nvPr/>
        </p:nvSpPr>
        <p:spPr bwMode="auto">
          <a:xfrm>
            <a:off x="1447800" y="1219200"/>
            <a:ext cx="7162800" cy="646113"/>
          </a:xfrm>
          <a:prstGeom prst="rect">
            <a:avLst/>
          </a:prstGeom>
          <a:noFill/>
          <a:ln w="9525">
            <a:noFill/>
            <a:miter lim="800000"/>
            <a:headEnd/>
            <a:tailEnd/>
          </a:ln>
        </p:spPr>
        <p:txBody>
          <a:bodyPr>
            <a:spAutoFit/>
          </a:bodyPr>
          <a:lstStyle/>
          <a:p>
            <a:pPr marL="569913" indent="-569913" eaLnBrk="0" hangingPunct="0"/>
            <a:endParaRPr lang="en-US" sz="1200" b="0" dirty="0"/>
          </a:p>
          <a:p>
            <a:pPr marL="569913" indent="-569913" eaLnBrk="0" hangingPunct="0"/>
            <a:endParaRPr lang="en-US" sz="1200" b="0" dirty="0"/>
          </a:p>
          <a:p>
            <a:pPr marL="569913" indent="-569913" eaLnBrk="0" hangingPunct="0"/>
            <a:endParaRPr lang="en-US" sz="1200" b="0" dirty="0"/>
          </a:p>
        </p:txBody>
      </p:sp>
      <p:cxnSp>
        <p:nvCxnSpPr>
          <p:cNvPr id="15" name="Straight Connector 12"/>
          <p:cNvCxnSpPr>
            <a:cxnSpLocks noChangeShapeType="1"/>
          </p:cNvCxnSpPr>
          <p:nvPr/>
        </p:nvCxnSpPr>
        <p:spPr bwMode="auto">
          <a:xfrm>
            <a:off x="4495800" y="2151856"/>
            <a:ext cx="0" cy="4401344"/>
          </a:xfrm>
          <a:prstGeom prst="line">
            <a:avLst/>
          </a:prstGeom>
          <a:noFill/>
          <a:ln w="9525" algn="ctr">
            <a:solidFill>
              <a:schemeClr val="tx1"/>
            </a:solidFill>
            <a:round/>
            <a:headEnd type="none" w="sm" len="sm"/>
            <a:tailEnd type="none" w="sm" len="sm"/>
          </a:ln>
        </p:spPr>
      </p:cxnSp>
      <p:sp>
        <p:nvSpPr>
          <p:cNvPr id="9" name="TextBox 6"/>
          <p:cNvSpPr txBox="1">
            <a:spLocks noChangeArrowheads="1"/>
          </p:cNvSpPr>
          <p:nvPr/>
        </p:nvSpPr>
        <p:spPr bwMode="auto">
          <a:xfrm>
            <a:off x="838200" y="1828800"/>
            <a:ext cx="7162800" cy="646113"/>
          </a:xfrm>
          <a:prstGeom prst="rect">
            <a:avLst/>
          </a:prstGeom>
          <a:noFill/>
          <a:ln w="9525">
            <a:noFill/>
            <a:miter lim="800000"/>
            <a:headEnd/>
            <a:tailEnd/>
          </a:ln>
        </p:spPr>
        <p:txBody>
          <a:bodyPr>
            <a:spAutoFit/>
          </a:bodyPr>
          <a:lstStyle/>
          <a:p>
            <a:pPr marL="569913" indent="-569913" eaLnBrk="0" hangingPunct="0"/>
            <a:endParaRPr lang="en-US" sz="1200" b="0" dirty="0">
              <a:latin typeface="Helvetica" pitchFamily="34" charset="0"/>
              <a:cs typeface="Helvetica" pitchFamily="34" charset="0"/>
            </a:endParaRPr>
          </a:p>
          <a:p>
            <a:pPr marL="569913" indent="-569913" eaLnBrk="0" hangingPunct="0"/>
            <a:endParaRPr lang="en-US" sz="1200" b="0" dirty="0">
              <a:latin typeface="Helvetica" pitchFamily="34" charset="0"/>
              <a:cs typeface="Helvetica" pitchFamily="34" charset="0"/>
            </a:endParaRPr>
          </a:p>
          <a:p>
            <a:pPr marL="569913" indent="-569913" eaLnBrk="0" hangingPunct="0"/>
            <a:endParaRPr lang="en-US" sz="1200" b="0" dirty="0">
              <a:latin typeface="Helvetica" pitchFamily="34" charset="0"/>
              <a:cs typeface="Helvetica" pitchFamily="34" charset="0"/>
            </a:endParaRPr>
          </a:p>
        </p:txBody>
      </p:sp>
      <p:sp>
        <p:nvSpPr>
          <p:cNvPr id="13" name="TextBox 8"/>
          <p:cNvSpPr txBox="1">
            <a:spLocks noChangeArrowheads="1"/>
          </p:cNvSpPr>
          <p:nvPr/>
        </p:nvSpPr>
        <p:spPr bwMode="auto">
          <a:xfrm>
            <a:off x="4735616" y="2283767"/>
            <a:ext cx="3036784" cy="461665"/>
          </a:xfrm>
          <a:prstGeom prst="rect">
            <a:avLst/>
          </a:prstGeom>
          <a:noFill/>
          <a:ln w="9525">
            <a:noFill/>
            <a:miter lim="800000"/>
            <a:headEnd/>
            <a:tailEnd/>
          </a:ln>
        </p:spPr>
        <p:txBody>
          <a:bodyPr wrap="square">
            <a:spAutoFit/>
          </a:bodyPr>
          <a:lstStyle/>
          <a:p>
            <a:r>
              <a:rPr lang="en-US" sz="2400" dirty="0">
                <a:latin typeface="Helvetica" pitchFamily="34" charset="0"/>
                <a:cs typeface="Helvetica" pitchFamily="34" charset="0"/>
              </a:rPr>
              <a:t>Negotiated Level </a:t>
            </a:r>
          </a:p>
        </p:txBody>
      </p:sp>
      <p:sp>
        <p:nvSpPr>
          <p:cNvPr id="14" name="TextBox 9"/>
          <p:cNvSpPr txBox="1">
            <a:spLocks noChangeArrowheads="1"/>
          </p:cNvSpPr>
          <p:nvPr/>
        </p:nvSpPr>
        <p:spPr bwMode="auto">
          <a:xfrm>
            <a:off x="4495800" y="5252344"/>
            <a:ext cx="4038600" cy="461665"/>
          </a:xfrm>
          <a:prstGeom prst="rect">
            <a:avLst/>
          </a:prstGeom>
          <a:noFill/>
          <a:ln w="9525">
            <a:noFill/>
            <a:miter lim="800000"/>
            <a:headEnd/>
            <a:tailEnd/>
          </a:ln>
        </p:spPr>
        <p:txBody>
          <a:bodyPr wrap="square">
            <a:spAutoFit/>
          </a:bodyPr>
          <a:lstStyle/>
          <a:p>
            <a:r>
              <a:rPr lang="en-US" sz="2400" dirty="0">
                <a:latin typeface="Helvetica" pitchFamily="34" charset="0"/>
                <a:cs typeface="Helvetica" pitchFamily="34" charset="0"/>
              </a:rPr>
              <a:t>90% of Negotiated Level</a:t>
            </a:r>
          </a:p>
        </p:txBody>
      </p:sp>
      <p:sp>
        <p:nvSpPr>
          <p:cNvPr id="16" name="TextBox 13"/>
          <p:cNvSpPr txBox="1">
            <a:spLocks noChangeArrowheads="1"/>
          </p:cNvSpPr>
          <p:nvPr/>
        </p:nvSpPr>
        <p:spPr bwMode="auto">
          <a:xfrm>
            <a:off x="838200" y="1752600"/>
            <a:ext cx="2590800" cy="784830"/>
          </a:xfrm>
          <a:prstGeom prst="rect">
            <a:avLst/>
          </a:prstGeom>
          <a:noFill/>
          <a:ln w="9525">
            <a:noFill/>
            <a:miter lim="800000"/>
            <a:headEnd/>
            <a:tailEnd/>
          </a:ln>
        </p:spPr>
        <p:txBody>
          <a:bodyPr>
            <a:spAutoFit/>
          </a:bodyPr>
          <a:lstStyle/>
          <a:p>
            <a:r>
              <a:rPr lang="en-US" sz="2500" dirty="0">
                <a:solidFill>
                  <a:srgbClr val="262673"/>
                </a:solidFill>
                <a:latin typeface="Helvetica" pitchFamily="34" charset="0"/>
                <a:cs typeface="Helvetica" pitchFamily="34" charset="0"/>
              </a:rPr>
              <a:t>No action</a:t>
            </a:r>
          </a:p>
          <a:p>
            <a:r>
              <a:rPr lang="en-US" sz="2000" dirty="0" smtClean="0">
                <a:solidFill>
                  <a:srgbClr val="262673"/>
                </a:solidFill>
                <a:latin typeface="Helvetica" pitchFamily="34" charset="0"/>
                <a:cs typeface="Helvetica" pitchFamily="34" charset="0"/>
              </a:rPr>
              <a:t>At or above target</a:t>
            </a:r>
            <a:endParaRPr lang="en-US" sz="2400" dirty="0">
              <a:solidFill>
                <a:srgbClr val="262673"/>
              </a:solidFill>
              <a:latin typeface="Helvetica" pitchFamily="34" charset="0"/>
              <a:cs typeface="Helvetica" pitchFamily="34" charset="0"/>
            </a:endParaRPr>
          </a:p>
        </p:txBody>
      </p:sp>
      <p:cxnSp>
        <p:nvCxnSpPr>
          <p:cNvPr id="17" name="Straight Arrow Connector 15"/>
          <p:cNvCxnSpPr>
            <a:cxnSpLocks noChangeShapeType="1"/>
          </p:cNvCxnSpPr>
          <p:nvPr/>
        </p:nvCxnSpPr>
        <p:spPr bwMode="auto">
          <a:xfrm>
            <a:off x="762000" y="2514600"/>
            <a:ext cx="7239000" cy="1588"/>
          </a:xfrm>
          <a:prstGeom prst="straightConnector1">
            <a:avLst/>
          </a:prstGeom>
          <a:noFill/>
          <a:ln w="9525" algn="ctr">
            <a:solidFill>
              <a:schemeClr val="accent2">
                <a:lumMod val="75000"/>
              </a:schemeClr>
            </a:solidFill>
            <a:round/>
            <a:headEnd type="none" w="sm" len="sm"/>
            <a:tailEnd type="arrow" w="med" len="med"/>
          </a:ln>
        </p:spPr>
      </p:cxnSp>
      <p:sp>
        <p:nvSpPr>
          <p:cNvPr id="19" name="TextBox 23"/>
          <p:cNvSpPr txBox="1">
            <a:spLocks noChangeArrowheads="1"/>
          </p:cNvSpPr>
          <p:nvPr/>
        </p:nvSpPr>
        <p:spPr bwMode="auto">
          <a:xfrm>
            <a:off x="762000" y="5486400"/>
            <a:ext cx="2971800" cy="784830"/>
          </a:xfrm>
          <a:prstGeom prst="rect">
            <a:avLst/>
          </a:prstGeom>
          <a:noFill/>
          <a:ln w="9525">
            <a:noFill/>
            <a:miter lim="800000"/>
            <a:headEnd/>
            <a:tailEnd/>
          </a:ln>
        </p:spPr>
        <p:txBody>
          <a:bodyPr>
            <a:spAutoFit/>
          </a:bodyPr>
          <a:lstStyle/>
          <a:p>
            <a:r>
              <a:rPr lang="en-US" sz="2500" dirty="0">
                <a:solidFill>
                  <a:srgbClr val="663300"/>
                </a:solidFill>
                <a:latin typeface="Helvetica" pitchFamily="34" charset="0"/>
                <a:cs typeface="Helvetica" pitchFamily="34" charset="0"/>
              </a:rPr>
              <a:t>Improvement Plan </a:t>
            </a:r>
          </a:p>
          <a:p>
            <a:r>
              <a:rPr lang="en-US" sz="2000" dirty="0" smtClean="0">
                <a:solidFill>
                  <a:srgbClr val="663300"/>
                </a:solidFill>
                <a:latin typeface="Helvetica" pitchFamily="34" charset="0"/>
                <a:cs typeface="Helvetica" pitchFamily="34" charset="0"/>
              </a:rPr>
              <a:t>Below </a:t>
            </a:r>
            <a:r>
              <a:rPr lang="en-US" sz="2000" dirty="0">
                <a:solidFill>
                  <a:srgbClr val="663300"/>
                </a:solidFill>
                <a:latin typeface="Helvetica" pitchFamily="34" charset="0"/>
                <a:cs typeface="Helvetica" pitchFamily="34" charset="0"/>
              </a:rPr>
              <a:t>90% of </a:t>
            </a:r>
            <a:r>
              <a:rPr lang="en-US" sz="2000" dirty="0" smtClean="0">
                <a:solidFill>
                  <a:srgbClr val="663300"/>
                </a:solidFill>
                <a:latin typeface="Helvetica" pitchFamily="34" charset="0"/>
                <a:cs typeface="Helvetica" pitchFamily="34" charset="0"/>
              </a:rPr>
              <a:t>target</a:t>
            </a:r>
          </a:p>
        </p:txBody>
      </p:sp>
      <p:cxnSp>
        <p:nvCxnSpPr>
          <p:cNvPr id="20" name="Straight Arrow Connector 24"/>
          <p:cNvCxnSpPr>
            <a:cxnSpLocks noChangeShapeType="1"/>
          </p:cNvCxnSpPr>
          <p:nvPr/>
        </p:nvCxnSpPr>
        <p:spPr bwMode="auto">
          <a:xfrm>
            <a:off x="685800" y="5486400"/>
            <a:ext cx="7391400" cy="1588"/>
          </a:xfrm>
          <a:prstGeom prst="straightConnector1">
            <a:avLst/>
          </a:prstGeom>
          <a:noFill/>
          <a:ln w="9525" algn="ctr">
            <a:solidFill>
              <a:srgbClr val="663300"/>
            </a:solidFill>
            <a:round/>
            <a:headEnd type="none" w="sm" len="sm"/>
            <a:tailEnd type="arrow" w="med" len="med"/>
          </a:ln>
        </p:spPr>
      </p:cxnSp>
      <p:sp>
        <p:nvSpPr>
          <p:cNvPr id="22" name="TextBox 26"/>
          <p:cNvSpPr txBox="1">
            <a:spLocks noChangeArrowheads="1"/>
          </p:cNvSpPr>
          <p:nvPr/>
        </p:nvSpPr>
        <p:spPr bwMode="auto">
          <a:xfrm>
            <a:off x="838200" y="3429000"/>
            <a:ext cx="2895600" cy="1092607"/>
          </a:xfrm>
          <a:prstGeom prst="rect">
            <a:avLst/>
          </a:prstGeom>
          <a:noFill/>
          <a:ln w="9525">
            <a:noFill/>
            <a:miter lim="800000"/>
            <a:headEnd/>
            <a:tailEnd/>
          </a:ln>
        </p:spPr>
        <p:txBody>
          <a:bodyPr wrap="square">
            <a:spAutoFit/>
          </a:bodyPr>
          <a:lstStyle/>
          <a:p>
            <a:r>
              <a:rPr lang="en-US" sz="2500" dirty="0">
                <a:solidFill>
                  <a:srgbClr val="339933"/>
                </a:solidFill>
                <a:latin typeface="Helvetica" pitchFamily="34" charset="0"/>
                <a:cs typeface="Helvetica" pitchFamily="34" charset="0"/>
              </a:rPr>
              <a:t>Report Required</a:t>
            </a:r>
          </a:p>
          <a:p>
            <a:r>
              <a:rPr lang="en-US" sz="2000" dirty="0" smtClean="0">
                <a:solidFill>
                  <a:srgbClr val="339933"/>
                </a:solidFill>
                <a:latin typeface="Helvetica" pitchFamily="34" charset="0"/>
                <a:cs typeface="Helvetica" pitchFamily="34" charset="0"/>
              </a:rPr>
              <a:t>Between 90% and 99% </a:t>
            </a:r>
          </a:p>
        </p:txBody>
      </p:sp>
    </p:spTree>
    <p:extLst>
      <p:ext uri="{BB962C8B-B14F-4D97-AF65-F5344CB8AC3E}">
        <p14:creationId xmlns:p14="http://schemas.microsoft.com/office/powerpoint/2010/main" val="351455218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04800" y="5334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rPr>
              <a:t>Improvement Plans and </a:t>
            </a:r>
            <a:br>
              <a:rPr lang="en-US" sz="3000" dirty="0" smtClean="0">
                <a:latin typeface="Helvetica" pitchFamily="34" charset="0"/>
              </a:rPr>
            </a:br>
            <a:r>
              <a:rPr lang="en-US" sz="3000" dirty="0" smtClean="0">
                <a:latin typeface="Helvetica" pitchFamily="34" charset="0"/>
              </a:rPr>
              <a:t>Reports (Local Application)</a:t>
            </a:r>
            <a:endParaRPr lang="en-US" sz="3000" dirty="0">
              <a:latin typeface="Helvetica" pitchFamily="34" charset="0"/>
            </a:endParaRPr>
          </a:p>
        </p:txBody>
      </p:sp>
      <p:cxnSp>
        <p:nvCxnSpPr>
          <p:cNvPr id="8" name="Straight Connector 7"/>
          <p:cNvCxnSpPr/>
          <p:nvPr/>
        </p:nvCxnSpPr>
        <p:spPr bwMode="auto">
          <a:xfrm>
            <a:off x="381000" y="16002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18" name="TextBox 6"/>
          <p:cNvSpPr txBox="1">
            <a:spLocks noChangeArrowheads="1"/>
          </p:cNvSpPr>
          <p:nvPr/>
        </p:nvSpPr>
        <p:spPr bwMode="auto">
          <a:xfrm>
            <a:off x="1971208" y="1992869"/>
            <a:ext cx="6334592" cy="1569660"/>
          </a:xfrm>
          <a:prstGeom prst="rect">
            <a:avLst/>
          </a:prstGeom>
          <a:noFill/>
          <a:ln w="9525">
            <a:noFill/>
            <a:miter lim="800000"/>
            <a:headEnd/>
            <a:tailEnd/>
          </a:ln>
        </p:spPr>
        <p:txBody>
          <a:bodyPr wrap="square">
            <a:spAutoFit/>
          </a:bodyPr>
          <a:lstStyle/>
          <a:p>
            <a:pPr marL="404813" indent="-404813" eaLnBrk="0" hangingPunct="0">
              <a:buFont typeface="Wingdings" pitchFamily="2" charset="2"/>
              <a:buChar char="§"/>
            </a:pPr>
            <a:r>
              <a:rPr lang="en-US" sz="2400" b="0" dirty="0" smtClean="0">
                <a:latin typeface="Helvetica" pitchFamily="34" charset="0"/>
                <a:cs typeface="Helvetica" pitchFamily="34" charset="0"/>
              </a:rPr>
              <a:t>General </a:t>
            </a:r>
            <a:r>
              <a:rPr lang="en-US" sz="2400" b="0" dirty="0">
                <a:latin typeface="Helvetica" pitchFamily="34" charset="0"/>
                <a:cs typeface="Helvetica" pitchFamily="34" charset="0"/>
              </a:rPr>
              <a:t>strategies to address performance </a:t>
            </a:r>
            <a:endParaRPr lang="en-US" sz="2400" b="0" dirty="0" smtClean="0">
              <a:latin typeface="Helvetica" pitchFamily="34" charset="0"/>
              <a:cs typeface="Helvetica" pitchFamily="34" charset="0"/>
            </a:endParaRPr>
          </a:p>
          <a:p>
            <a:pPr marL="404813" indent="-404813" eaLnBrk="0" hangingPunct="0">
              <a:buFont typeface="Wingdings" pitchFamily="2" charset="2"/>
              <a:buChar char="§"/>
            </a:pPr>
            <a:r>
              <a:rPr lang="en-US" sz="2400" b="0" dirty="0" smtClean="0">
                <a:latin typeface="Helvetica" pitchFamily="34" charset="0"/>
                <a:cs typeface="Helvetica" pitchFamily="34" charset="0"/>
              </a:rPr>
              <a:t>Context—factors that might contribute to gap in performance (</a:t>
            </a:r>
            <a:r>
              <a:rPr lang="en-US" sz="2400" b="0" dirty="0">
                <a:latin typeface="Helvetica" pitchFamily="34" charset="0"/>
                <a:cs typeface="Helvetica" pitchFamily="34" charset="0"/>
              </a:rPr>
              <a:t>optional for reports</a:t>
            </a:r>
            <a:r>
              <a:rPr lang="en-US" sz="2400" b="0" dirty="0" smtClean="0">
                <a:latin typeface="Helvetica" pitchFamily="34" charset="0"/>
                <a:cs typeface="Helvetica" pitchFamily="34" charset="0"/>
              </a:rPr>
              <a:t>)</a:t>
            </a:r>
          </a:p>
        </p:txBody>
      </p:sp>
      <p:sp>
        <p:nvSpPr>
          <p:cNvPr id="21" name="Left Brace 7"/>
          <p:cNvSpPr>
            <a:spLocks/>
          </p:cNvSpPr>
          <p:nvPr/>
        </p:nvSpPr>
        <p:spPr bwMode="auto">
          <a:xfrm>
            <a:off x="1752600" y="1981200"/>
            <a:ext cx="247338" cy="1211998"/>
          </a:xfrm>
          <a:prstGeom prst="leftBrace">
            <a:avLst>
              <a:gd name="adj1" fmla="val 8327"/>
              <a:gd name="adj2" fmla="val 50000"/>
            </a:avLst>
          </a:prstGeom>
          <a:solidFill>
            <a:schemeClr val="bg2">
              <a:lumMod val="60000"/>
              <a:lumOff val="40000"/>
            </a:schemeClr>
          </a:solidFill>
          <a:ln w="9525" algn="ctr">
            <a:solidFill>
              <a:schemeClr val="tx1"/>
            </a:solidFill>
            <a:round/>
            <a:headEnd type="none" w="sm" len="sm"/>
            <a:tailEnd type="none" w="sm" len="sm"/>
          </a:ln>
        </p:spPr>
        <p:txBody>
          <a:bodyPr/>
          <a:lstStyle/>
          <a:p>
            <a:pPr eaLnBrk="0" hangingPunct="0"/>
            <a:endParaRPr lang="en-US" dirty="0">
              <a:latin typeface="Helvetica" pitchFamily="34" charset="0"/>
              <a:cs typeface="Helvetica" pitchFamily="34" charset="0"/>
            </a:endParaRPr>
          </a:p>
        </p:txBody>
      </p:sp>
      <p:sp>
        <p:nvSpPr>
          <p:cNvPr id="24" name="TextBox 23"/>
          <p:cNvSpPr txBox="1"/>
          <p:nvPr/>
        </p:nvSpPr>
        <p:spPr>
          <a:xfrm>
            <a:off x="76200" y="2096364"/>
            <a:ext cx="1714500" cy="969496"/>
          </a:xfrm>
          <a:prstGeom prst="rect">
            <a:avLst/>
          </a:prstGeom>
          <a:noFill/>
        </p:spPr>
        <p:txBody>
          <a:bodyPr wrap="square" rtlCol="0">
            <a:spAutoFit/>
          </a:bodyPr>
          <a:lstStyle/>
          <a:p>
            <a:pPr algn="ctr"/>
            <a:r>
              <a:rPr lang="en-US" sz="1900" dirty="0" smtClean="0">
                <a:latin typeface="Helvetica" pitchFamily="34" charset="0"/>
                <a:cs typeface="Helvetica" pitchFamily="34" charset="0"/>
              </a:rPr>
              <a:t>Improvement Reports and Plans</a:t>
            </a:r>
            <a:endParaRPr lang="en-US" sz="1900" dirty="0">
              <a:latin typeface="Helvetica" pitchFamily="34" charset="0"/>
              <a:cs typeface="Helvetica" pitchFamily="34" charset="0"/>
            </a:endParaRPr>
          </a:p>
        </p:txBody>
      </p:sp>
      <p:sp>
        <p:nvSpPr>
          <p:cNvPr id="25" name="TextBox 24"/>
          <p:cNvSpPr txBox="1"/>
          <p:nvPr/>
        </p:nvSpPr>
        <p:spPr>
          <a:xfrm>
            <a:off x="118161" y="4238656"/>
            <a:ext cx="1700646" cy="677108"/>
          </a:xfrm>
          <a:prstGeom prst="rect">
            <a:avLst/>
          </a:prstGeom>
          <a:noFill/>
        </p:spPr>
        <p:txBody>
          <a:bodyPr wrap="square" rtlCol="0">
            <a:spAutoFit/>
          </a:bodyPr>
          <a:lstStyle/>
          <a:p>
            <a:pPr algn="ctr"/>
            <a:r>
              <a:rPr lang="en-US" sz="1900" dirty="0">
                <a:latin typeface="Helvetica" pitchFamily="34" charset="0"/>
                <a:cs typeface="Helvetica" pitchFamily="34" charset="0"/>
              </a:rPr>
              <a:t>I</a:t>
            </a:r>
            <a:r>
              <a:rPr lang="en-US" sz="1900" dirty="0" smtClean="0">
                <a:latin typeface="Helvetica" pitchFamily="34" charset="0"/>
                <a:cs typeface="Helvetica" pitchFamily="34" charset="0"/>
              </a:rPr>
              <a:t>mprovement Plans</a:t>
            </a:r>
            <a:endParaRPr lang="en-US" sz="1900" dirty="0">
              <a:latin typeface="Helvetica" pitchFamily="34" charset="0"/>
              <a:cs typeface="Helvetica" pitchFamily="34" charset="0"/>
            </a:endParaRPr>
          </a:p>
        </p:txBody>
      </p:sp>
      <p:sp>
        <p:nvSpPr>
          <p:cNvPr id="10" name="TextBox 6"/>
          <p:cNvSpPr txBox="1">
            <a:spLocks noChangeArrowheads="1"/>
          </p:cNvSpPr>
          <p:nvPr/>
        </p:nvSpPr>
        <p:spPr bwMode="auto">
          <a:xfrm>
            <a:off x="1941227" y="3715197"/>
            <a:ext cx="6364573" cy="1692771"/>
          </a:xfrm>
          <a:prstGeom prst="rect">
            <a:avLst/>
          </a:prstGeom>
          <a:noFill/>
          <a:ln w="9525">
            <a:noFill/>
            <a:miter lim="800000"/>
            <a:headEnd/>
            <a:tailEnd/>
          </a:ln>
        </p:spPr>
        <p:txBody>
          <a:bodyPr wrap="square">
            <a:spAutoFit/>
          </a:bodyPr>
          <a:lstStyle/>
          <a:p>
            <a:pPr marL="404813" indent="-404813" eaLnBrk="0" hangingPunct="0">
              <a:buFont typeface="Wingdings" pitchFamily="2" charset="2"/>
              <a:buChar char="§"/>
            </a:pPr>
            <a:endParaRPr lang="en-US" sz="800" b="0" dirty="0" smtClean="0">
              <a:latin typeface="Helvetica" pitchFamily="34" charset="0"/>
              <a:cs typeface="Helvetica" pitchFamily="34" charset="0"/>
            </a:endParaRPr>
          </a:p>
          <a:p>
            <a:pPr marL="404813" indent="-404813" eaLnBrk="0" hangingPunct="0">
              <a:buFont typeface="Wingdings" pitchFamily="2" charset="2"/>
              <a:buChar char="§"/>
            </a:pPr>
            <a:r>
              <a:rPr lang="en-US" sz="2400" b="0" dirty="0" smtClean="0">
                <a:latin typeface="Helvetica" pitchFamily="34" charset="0"/>
                <a:cs typeface="Helvetica" pitchFamily="34" charset="0"/>
              </a:rPr>
              <a:t>Action steps to </a:t>
            </a:r>
            <a:r>
              <a:rPr lang="en-US" sz="2400" b="0" dirty="0">
                <a:latin typeface="Helvetica" pitchFamily="34" charset="0"/>
                <a:cs typeface="Helvetica" pitchFamily="34" charset="0"/>
              </a:rPr>
              <a:t>improve </a:t>
            </a:r>
            <a:r>
              <a:rPr lang="en-US" sz="2400" b="0" dirty="0" smtClean="0">
                <a:latin typeface="Helvetica" pitchFamily="34" charset="0"/>
                <a:cs typeface="Helvetica" pitchFamily="34" charset="0"/>
              </a:rPr>
              <a:t>performance</a:t>
            </a:r>
          </a:p>
          <a:p>
            <a:pPr marL="404813" indent="-404813" eaLnBrk="0" hangingPunct="0">
              <a:buFont typeface="Wingdings" pitchFamily="2" charset="2"/>
              <a:buChar char="§"/>
            </a:pPr>
            <a:r>
              <a:rPr lang="en-US" sz="2400" b="0" dirty="0" smtClean="0">
                <a:latin typeface="Helvetica" pitchFamily="34" charset="0"/>
                <a:cs typeface="Helvetica" pitchFamily="34" charset="0"/>
              </a:rPr>
              <a:t>Resources needed</a:t>
            </a:r>
          </a:p>
          <a:p>
            <a:pPr marL="404813" indent="-404813" eaLnBrk="0" hangingPunct="0">
              <a:buFont typeface="Wingdings" pitchFamily="2" charset="2"/>
              <a:buChar char="§"/>
            </a:pPr>
            <a:r>
              <a:rPr lang="en-US" sz="2400" b="0" dirty="0" smtClean="0">
                <a:latin typeface="Helvetica" pitchFamily="34" charset="0"/>
                <a:cs typeface="Helvetica" pitchFamily="34" charset="0"/>
              </a:rPr>
              <a:t>Timeline and responsible person</a:t>
            </a:r>
          </a:p>
          <a:p>
            <a:pPr marL="404813" indent="-404813">
              <a:buFont typeface="Wingdings" pitchFamily="2" charset="2"/>
              <a:buChar char="§"/>
            </a:pPr>
            <a:r>
              <a:rPr lang="en-US" sz="2400" b="0" dirty="0" smtClean="0">
                <a:latin typeface="Helvetica" pitchFamily="34" charset="0"/>
                <a:cs typeface="Helvetica" pitchFamily="34" charset="0"/>
              </a:rPr>
              <a:t>Sub-populations/groups where </a:t>
            </a:r>
            <a:r>
              <a:rPr lang="en-US" sz="2400" b="0" dirty="0">
                <a:latin typeface="Helvetica" pitchFamily="34" charset="0"/>
                <a:cs typeface="Helvetica" pitchFamily="34" charset="0"/>
              </a:rPr>
              <a:t>gaps exist</a:t>
            </a:r>
            <a:r>
              <a:rPr lang="en-US" sz="2400" b="0" dirty="0" smtClean="0">
                <a:latin typeface="Helvetica" pitchFamily="34" charset="0"/>
                <a:cs typeface="Helvetica" pitchFamily="34" charset="0"/>
              </a:rPr>
              <a:t>.</a:t>
            </a:r>
            <a:endParaRPr lang="en-US" sz="2400" b="0" dirty="0">
              <a:latin typeface="Helvetica" pitchFamily="34" charset="0"/>
              <a:cs typeface="Helvetica" pitchFamily="34" charset="0"/>
            </a:endParaRPr>
          </a:p>
        </p:txBody>
      </p:sp>
      <p:sp>
        <p:nvSpPr>
          <p:cNvPr id="11" name="Left Brace 7"/>
          <p:cNvSpPr>
            <a:spLocks/>
          </p:cNvSpPr>
          <p:nvPr/>
        </p:nvSpPr>
        <p:spPr bwMode="auto">
          <a:xfrm>
            <a:off x="1733862" y="3772764"/>
            <a:ext cx="247338" cy="1600200"/>
          </a:xfrm>
          <a:prstGeom prst="leftBrace">
            <a:avLst>
              <a:gd name="adj1" fmla="val 8327"/>
              <a:gd name="adj2" fmla="val 50000"/>
            </a:avLst>
          </a:prstGeom>
          <a:solidFill>
            <a:schemeClr val="bg2">
              <a:lumMod val="60000"/>
              <a:lumOff val="40000"/>
            </a:schemeClr>
          </a:solidFill>
          <a:ln w="9525" algn="ctr">
            <a:solidFill>
              <a:schemeClr val="tx1"/>
            </a:solidFill>
            <a:round/>
            <a:headEnd type="none" w="sm" len="sm"/>
            <a:tailEnd type="none" w="sm" len="sm"/>
          </a:ln>
        </p:spPr>
        <p:txBody>
          <a:bodyPr/>
          <a:lstStyle/>
          <a:p>
            <a:pPr eaLnBrk="0" hangingPunct="0"/>
            <a:endParaRPr lang="en-US" dirty="0">
              <a:latin typeface="Helvetica" pitchFamily="34" charset="0"/>
              <a:cs typeface="Helvetica" pitchFamily="34" charset="0"/>
            </a:endParaRPr>
          </a:p>
        </p:txBody>
      </p:sp>
      <p:sp>
        <p:nvSpPr>
          <p:cNvPr id="12" name="Rectangle 11"/>
          <p:cNvSpPr/>
          <p:nvPr/>
        </p:nvSpPr>
        <p:spPr>
          <a:xfrm>
            <a:off x="1618938" y="6229766"/>
            <a:ext cx="5956053" cy="384721"/>
          </a:xfrm>
          <a:prstGeom prst="rect">
            <a:avLst/>
          </a:prstGeom>
        </p:spPr>
        <p:txBody>
          <a:bodyPr wrap="square">
            <a:spAutoFit/>
          </a:bodyPr>
          <a:lstStyle/>
          <a:p>
            <a:r>
              <a:rPr lang="en-US" sz="1900" u="sng" dirty="0">
                <a:latin typeface="Helvetica" pitchFamily="34" charset="0"/>
                <a:cs typeface="Helvetica" pitchFamily="34" charset="0"/>
              </a:rPr>
              <a:t>http://www.cte.mnscu.edu/directories/portal.html</a:t>
            </a:r>
          </a:p>
        </p:txBody>
      </p:sp>
      <p:sp>
        <p:nvSpPr>
          <p:cNvPr id="13" name="TextBox 6"/>
          <p:cNvSpPr txBox="1">
            <a:spLocks noChangeArrowheads="1"/>
          </p:cNvSpPr>
          <p:nvPr/>
        </p:nvSpPr>
        <p:spPr bwMode="auto">
          <a:xfrm>
            <a:off x="2017427" y="5798879"/>
            <a:ext cx="4800600" cy="430887"/>
          </a:xfrm>
          <a:prstGeom prst="rect">
            <a:avLst/>
          </a:prstGeom>
          <a:noFill/>
          <a:ln w="9525">
            <a:noFill/>
            <a:miter lim="800000"/>
            <a:headEnd/>
            <a:tailEnd/>
          </a:ln>
        </p:spPr>
        <p:txBody>
          <a:bodyPr wrap="square">
            <a:spAutoFit/>
          </a:bodyPr>
          <a:lstStyle/>
          <a:p>
            <a:pPr eaLnBrk="0" hangingPunct="0"/>
            <a:r>
              <a:rPr lang="en-US" sz="2200" b="0" i="1" dirty="0" smtClean="0">
                <a:latin typeface="Helvetica" pitchFamily="34" charset="0"/>
                <a:cs typeface="Helvetica" pitchFamily="34" charset="0"/>
              </a:rPr>
              <a:t>MN Guide to Improvement Planning</a:t>
            </a:r>
            <a:endParaRPr lang="en-US" sz="2200" b="0" i="1" dirty="0">
              <a:latin typeface="Helvetica" pitchFamily="34" charset="0"/>
              <a:cs typeface="Helvetica" pitchFamily="34" charset="0"/>
            </a:endParaRPr>
          </a:p>
        </p:txBody>
      </p:sp>
      <p:cxnSp>
        <p:nvCxnSpPr>
          <p:cNvPr id="3" name="Straight Connector 2"/>
          <p:cNvCxnSpPr/>
          <p:nvPr/>
        </p:nvCxnSpPr>
        <p:spPr>
          <a:xfrm flipV="1">
            <a:off x="12192000" y="5486400"/>
            <a:ext cx="76200" cy="762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5948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2362200"/>
            <a:ext cx="6927711" cy="4359275"/>
          </a:xfrm>
        </p:spPr>
        <p:txBody>
          <a:bodyPr>
            <a:normAutofit/>
          </a:bodyPr>
          <a:lstStyle/>
          <a:p>
            <a:pPr marL="0" indent="0">
              <a:lnSpc>
                <a:spcPct val="150000"/>
              </a:lnSpc>
              <a:buNone/>
            </a:pPr>
            <a:r>
              <a:rPr lang="en-US" sz="2800" dirty="0" smtClean="0">
                <a:latin typeface="Helvetica" pitchFamily="34" charset="0"/>
                <a:cs typeface="Helvetica" pitchFamily="34" charset="0"/>
              </a:rPr>
              <a:t>Enter your questions in the </a:t>
            </a:r>
            <a:r>
              <a:rPr lang="en-US" sz="2800" b="1" dirty="0" smtClean="0">
                <a:latin typeface="Helvetica" pitchFamily="34" charset="0"/>
                <a:cs typeface="Helvetica" pitchFamily="34" charset="0"/>
              </a:rPr>
              <a:t>“Chat” </a:t>
            </a:r>
            <a:r>
              <a:rPr lang="en-US" sz="2800" b="1" dirty="0" smtClean="0">
                <a:latin typeface="Helvetica" pitchFamily="34" charset="0"/>
                <a:cs typeface="Helvetica" pitchFamily="34" charset="0"/>
              </a:rPr>
              <a:t>field</a:t>
            </a:r>
            <a:r>
              <a:rPr lang="en-US" sz="2800" dirty="0" smtClean="0">
                <a:latin typeface="Helvetica" pitchFamily="34" charset="0"/>
                <a:cs typeface="Helvetica" pitchFamily="34" charset="0"/>
              </a:rPr>
              <a:t>.</a:t>
            </a:r>
            <a:endParaRPr lang="en-US" sz="2800" dirty="0" smtClean="0">
              <a:latin typeface="Helvetica" pitchFamily="34" charset="0"/>
              <a:cs typeface="Helvetica" pitchFamily="34" charset="0"/>
            </a:endParaRPr>
          </a:p>
          <a:p>
            <a:pPr marL="0" indent="0">
              <a:lnSpc>
                <a:spcPct val="150000"/>
              </a:lnSpc>
              <a:buNone/>
            </a:pPr>
            <a:endParaRPr lang="en-US" sz="2800" dirty="0" smtClean="0"/>
          </a:p>
          <a:p>
            <a:pPr marL="0" indent="0">
              <a:lnSpc>
                <a:spcPct val="150000"/>
              </a:lnSpc>
              <a:buNone/>
            </a:pPr>
            <a:r>
              <a:rPr lang="en-US" sz="2800" b="1" dirty="0" smtClean="0"/>
              <a:t>We </a:t>
            </a:r>
            <a:r>
              <a:rPr lang="en-US" sz="2800" b="1" dirty="0"/>
              <a:t>value your </a:t>
            </a:r>
            <a:r>
              <a:rPr lang="en-US" sz="2800" b="1" dirty="0" smtClean="0"/>
              <a:t>questions and feedback</a:t>
            </a:r>
            <a:r>
              <a:rPr lang="en-US" sz="2800" b="1" dirty="0"/>
              <a:t>. </a:t>
            </a:r>
            <a:r>
              <a:rPr lang="en-US" sz="2800" dirty="0" smtClean="0"/>
              <a:t/>
            </a:r>
            <a:br>
              <a:rPr lang="en-US" sz="2800" dirty="0" smtClean="0"/>
            </a:br>
            <a:r>
              <a:rPr lang="en-US" sz="2800" dirty="0" smtClean="0"/>
              <a:t>It </a:t>
            </a:r>
            <a:r>
              <a:rPr lang="en-US" sz="2800" dirty="0"/>
              <a:t>helps us all do better</a:t>
            </a:r>
            <a:r>
              <a:rPr lang="en-US" sz="2800" dirty="0" smtClean="0"/>
              <a:t>.</a:t>
            </a:r>
            <a:endParaRPr lang="en-US" sz="2800" dirty="0"/>
          </a:p>
        </p:txBody>
      </p:sp>
      <p:sp>
        <p:nvSpPr>
          <p:cNvPr id="6" name="Rectangle 3"/>
          <p:cNvSpPr>
            <a:spLocks noChangeArrowheads="1"/>
          </p:cNvSpPr>
          <p:nvPr/>
        </p:nvSpPr>
        <p:spPr bwMode="auto">
          <a:xfrm>
            <a:off x="233906" y="168251"/>
            <a:ext cx="7620000" cy="1143000"/>
          </a:xfrm>
          <a:prstGeom prst="rect">
            <a:avLst/>
          </a:prstGeom>
          <a:noFill/>
          <a:ln w="9525">
            <a:noFill/>
            <a:miter lim="800000"/>
            <a:headEnd/>
            <a:tailEnd/>
          </a:ln>
        </p:spPr>
        <p:txBody>
          <a:bodyPr anchor="ctr"/>
          <a:lstStyle/>
          <a:p>
            <a:pPr eaLnBrk="1" hangingPunct="1"/>
            <a:endParaRPr lang="en-US" sz="3000" dirty="0">
              <a:latin typeface="Helvetica" pitchFamily="34" charset="0"/>
            </a:endParaRPr>
          </a:p>
          <a:p>
            <a:pPr eaLnBrk="1" hangingPunct="1"/>
            <a:r>
              <a:rPr lang="en-US" sz="3000" b="1" dirty="0" smtClean="0">
                <a:solidFill>
                  <a:schemeClr val="accent6">
                    <a:lumMod val="75000"/>
                  </a:schemeClr>
                </a:solidFill>
                <a:latin typeface="Helvetica" pitchFamily="34" charset="0"/>
              </a:rPr>
              <a:t>Questions!</a:t>
            </a:r>
          </a:p>
          <a:p>
            <a:pPr eaLnBrk="1" hangingPunct="1"/>
            <a:endParaRPr lang="en-US" sz="3000" dirty="0">
              <a:latin typeface="Helvetica" pitchFamily="34" charset="0"/>
            </a:endParaRPr>
          </a:p>
        </p:txBody>
      </p:sp>
      <p:sp>
        <p:nvSpPr>
          <p:cNvPr id="7" name="Slide Number Placeholder 1"/>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6D32371-F480-4D69-8CE0-A2CEEFAF0CD3}" type="slidenum">
              <a:rPr lang="en-US" smtClean="0">
                <a:solidFill>
                  <a:schemeClr val="bg1">
                    <a:lumMod val="95000"/>
                  </a:schemeClr>
                </a:solidFill>
              </a:rPr>
              <a:pPr algn="r"/>
              <a:t>23</a:t>
            </a:fld>
            <a:endParaRPr lang="en-US" dirty="0">
              <a:solidFill>
                <a:schemeClr val="bg1">
                  <a:lumMod val="9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2534" y="4832350"/>
            <a:ext cx="1428750" cy="1524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476" y="2997802"/>
            <a:ext cx="1586865" cy="15716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408" y="1489677"/>
            <a:ext cx="1143000" cy="1143000"/>
          </a:xfrm>
          <a:prstGeom prst="rect">
            <a:avLst/>
          </a:prstGeom>
        </p:spPr>
      </p:pic>
    </p:spTree>
    <p:extLst>
      <p:ext uri="{BB962C8B-B14F-4D97-AF65-F5344CB8AC3E}">
        <p14:creationId xmlns:p14="http://schemas.microsoft.com/office/powerpoint/2010/main" val="228689521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743" y="3586897"/>
            <a:ext cx="7274582" cy="1143000"/>
          </a:xfrm>
          <a:solidFill>
            <a:schemeClr val="bg1"/>
          </a:solidFill>
        </p:spPr>
        <p:txBody>
          <a:bodyPr>
            <a:normAutofit/>
          </a:bodyPr>
          <a:lstStyle/>
          <a:p>
            <a:pPr lvl="0">
              <a:lnSpc>
                <a:spcPct val="100000"/>
              </a:lnSpc>
              <a:spcBef>
                <a:spcPts val="0"/>
              </a:spcBef>
              <a:defRPr/>
            </a:pPr>
            <a:r>
              <a:rPr lang="en-US" sz="2400" b="1" dirty="0" smtClean="0">
                <a:solidFill>
                  <a:schemeClr val="accent5">
                    <a:lumMod val="75000"/>
                  </a:schemeClr>
                </a:solidFill>
              </a:rPr>
              <a:t>MnSCU Career and Technical Education</a:t>
            </a:r>
            <a:r>
              <a:rPr lang="en-US" sz="800" b="1" dirty="0" smtClean="0">
                <a:solidFill>
                  <a:schemeClr val="accent6">
                    <a:lumMod val="75000"/>
                  </a:schemeClr>
                </a:solidFill>
              </a:rPr>
              <a:t/>
            </a:r>
            <a:br>
              <a:rPr lang="en-US" sz="800" b="1" dirty="0" smtClean="0">
                <a:solidFill>
                  <a:schemeClr val="accent6">
                    <a:lumMod val="75000"/>
                  </a:schemeClr>
                </a:solidFill>
              </a:rPr>
            </a:br>
            <a:r>
              <a:rPr lang="en-US" sz="800" b="1" dirty="0" smtClean="0">
                <a:solidFill>
                  <a:schemeClr val="accent6">
                    <a:lumMod val="75000"/>
                  </a:schemeClr>
                </a:solidFill>
              </a:rPr>
              <a:t/>
            </a:r>
            <a:br>
              <a:rPr lang="en-US" sz="800" b="1" dirty="0" smtClean="0">
                <a:solidFill>
                  <a:schemeClr val="accent6">
                    <a:lumMod val="75000"/>
                  </a:schemeClr>
                </a:solidFill>
              </a:rPr>
            </a:br>
            <a:r>
              <a:rPr lang="en-US" sz="2000" dirty="0" smtClean="0">
                <a:solidFill>
                  <a:schemeClr val="accent6">
                    <a:lumMod val="75000"/>
                  </a:schemeClr>
                </a:solidFill>
                <a:hlinkClick r:id="rId3"/>
              </a:rPr>
              <a:t>www.cte.mnscu.edu/</a:t>
            </a:r>
            <a:r>
              <a:rPr lang="en-US" sz="2000" dirty="0" smtClean="0">
                <a:solidFill>
                  <a:schemeClr val="accent6">
                    <a:lumMod val="75000"/>
                  </a:schemeClr>
                </a:solidFill>
              </a:rPr>
              <a:t> </a:t>
            </a:r>
            <a:endParaRPr lang="en-US" sz="2000" dirty="0">
              <a:solidFill>
                <a:schemeClr val="tx1"/>
              </a:solidFill>
            </a:endParaRPr>
          </a:p>
        </p:txBody>
      </p:sp>
      <p:sp>
        <p:nvSpPr>
          <p:cNvPr id="5" name="TextBox 4"/>
          <p:cNvSpPr txBox="1"/>
          <p:nvPr/>
        </p:nvSpPr>
        <p:spPr>
          <a:xfrm>
            <a:off x="500743" y="1877996"/>
            <a:ext cx="7119257" cy="1200329"/>
          </a:xfrm>
          <a:prstGeom prst="rect">
            <a:avLst/>
          </a:prstGeom>
          <a:noFill/>
        </p:spPr>
        <p:txBody>
          <a:bodyPr wrap="square" rtlCol="0">
            <a:spAutoFit/>
          </a:bodyPr>
          <a:lstStyle/>
          <a:p>
            <a:r>
              <a:rPr lang="en-US" sz="2400" b="1" dirty="0" smtClean="0">
                <a:solidFill>
                  <a:schemeClr val="accent5">
                    <a:lumMod val="75000"/>
                  </a:schemeClr>
                </a:solidFill>
                <a:latin typeface="Geneva"/>
              </a:rPr>
              <a:t>Webinar recordings, presentation PowerPoints</a:t>
            </a:r>
            <a:endParaRPr lang="en-US" sz="800" b="1" dirty="0" smtClean="0">
              <a:solidFill>
                <a:schemeClr val="accent5">
                  <a:lumMod val="75000"/>
                </a:schemeClr>
              </a:solidFill>
              <a:latin typeface="Geneva"/>
            </a:endParaRPr>
          </a:p>
          <a:p>
            <a:endParaRPr lang="en-US" sz="800" dirty="0" smtClean="0">
              <a:latin typeface="Geneva"/>
              <a:hlinkClick r:id="rId4"/>
            </a:endParaRPr>
          </a:p>
          <a:p>
            <a:r>
              <a:rPr lang="en-US" sz="2000" dirty="0" smtClean="0">
                <a:latin typeface="Geneva"/>
                <a:hlinkClick r:id="rId4"/>
              </a:rPr>
              <a:t>www.cte.mnscu.edu/professionaldevelopment/</a:t>
            </a:r>
            <a:br>
              <a:rPr lang="en-US" sz="2000" dirty="0" smtClean="0">
                <a:latin typeface="Geneva"/>
                <a:hlinkClick r:id="rId4"/>
              </a:rPr>
            </a:br>
            <a:r>
              <a:rPr lang="en-US" sz="2000" dirty="0" smtClean="0">
                <a:latin typeface="Geneva"/>
                <a:hlinkClick r:id="rId4"/>
              </a:rPr>
              <a:t>finance-and-accountability.html</a:t>
            </a:r>
            <a:r>
              <a:rPr lang="en-US" sz="2000" dirty="0" smtClean="0">
                <a:latin typeface="Geneva"/>
              </a:rPr>
              <a:t> </a:t>
            </a:r>
            <a:endParaRPr lang="en-US" sz="2000" dirty="0">
              <a:latin typeface="Geneva"/>
            </a:endParaRPr>
          </a:p>
        </p:txBody>
      </p:sp>
      <p:sp>
        <p:nvSpPr>
          <p:cNvPr id="7" name="Title 1"/>
          <p:cNvSpPr txBox="1">
            <a:spLocks/>
          </p:cNvSpPr>
          <p:nvPr/>
        </p:nvSpPr>
        <p:spPr>
          <a:xfrm>
            <a:off x="500743" y="5118103"/>
            <a:ext cx="7646970" cy="1316914"/>
          </a:xfrm>
          <a:prstGeom prst="rect">
            <a:avLst/>
          </a:prstGeom>
          <a:noFill/>
        </p:spPr>
        <p:txBody>
          <a:bodyPr vert="horz" wrap="none" lIns="91440" tIns="45720" rIns="91440" bIns="45720" rtlCol="0" anchor="ctr">
            <a:normAutofit/>
          </a:bodyPr>
          <a:lstStyle>
            <a:lvl1pPr algn="l" defTabSz="457200" rtl="0" eaLnBrk="1" latinLnBrk="0" hangingPunct="1">
              <a:lnSpc>
                <a:spcPts val="3400"/>
              </a:lnSpc>
              <a:spcBef>
                <a:spcPct val="0"/>
              </a:spcBef>
              <a:buNone/>
              <a:defRPr sz="3200" kern="1200">
                <a:solidFill>
                  <a:schemeClr val="tx1"/>
                </a:solidFill>
                <a:latin typeface="Geneva"/>
                <a:ea typeface="+mj-ea"/>
                <a:cs typeface="Geneva"/>
              </a:defRPr>
            </a:lvl1pPr>
          </a:lstStyle>
          <a:p>
            <a:pPr fontAlgn="auto">
              <a:lnSpc>
                <a:spcPct val="100000"/>
              </a:lnSpc>
              <a:spcBef>
                <a:spcPts val="0"/>
              </a:spcBef>
              <a:spcAft>
                <a:spcPts val="0"/>
              </a:spcAft>
              <a:defRPr/>
            </a:pPr>
            <a:r>
              <a:rPr lang="en-US" sz="2400" b="1" dirty="0" smtClean="0">
                <a:solidFill>
                  <a:schemeClr val="accent5">
                    <a:lumMod val="75000"/>
                  </a:schemeClr>
                </a:solidFill>
              </a:rPr>
              <a:t>MDE Office of Career and College Success</a:t>
            </a:r>
            <a:r>
              <a:rPr lang="en-US" sz="2400" b="1" dirty="0" smtClean="0">
                <a:solidFill>
                  <a:schemeClr val="accent6">
                    <a:lumMod val="75000"/>
                  </a:schemeClr>
                </a:solidFill>
              </a:rPr>
              <a:t/>
            </a:r>
            <a:br>
              <a:rPr lang="en-US" sz="2400" b="1" dirty="0" smtClean="0">
                <a:solidFill>
                  <a:schemeClr val="accent6">
                    <a:lumMod val="75000"/>
                  </a:schemeClr>
                </a:solidFill>
              </a:rPr>
            </a:br>
            <a:endParaRPr lang="en-US" sz="800" b="1" dirty="0" smtClean="0">
              <a:solidFill>
                <a:schemeClr val="accent6">
                  <a:lumMod val="75000"/>
                </a:schemeClr>
              </a:solidFill>
            </a:endParaRPr>
          </a:p>
          <a:p>
            <a:pPr fontAlgn="auto">
              <a:lnSpc>
                <a:spcPct val="100000"/>
              </a:lnSpc>
              <a:spcBef>
                <a:spcPts val="0"/>
              </a:spcBef>
              <a:spcAft>
                <a:spcPts val="0"/>
              </a:spcAft>
              <a:defRPr/>
            </a:pPr>
            <a:r>
              <a:rPr lang="en-US" sz="2000" dirty="0" smtClean="0">
                <a:hlinkClick r:id="rId5"/>
              </a:rPr>
              <a:t>http</a:t>
            </a:r>
            <a:r>
              <a:rPr lang="en-US" sz="2000" dirty="0">
                <a:hlinkClick r:id="rId5"/>
              </a:rPr>
              <a:t>://</a:t>
            </a:r>
            <a:r>
              <a:rPr lang="en-US" sz="2000" dirty="0" smtClean="0">
                <a:hlinkClick r:id="rId5"/>
              </a:rPr>
              <a:t>education.state.mn.us/MDE/StuSuc/CareerEd/index.html</a:t>
            </a:r>
            <a:r>
              <a:rPr lang="en-US" sz="2000" dirty="0" smtClean="0"/>
              <a:t> </a:t>
            </a:r>
            <a:endParaRPr lang="en-US" sz="2000" dirty="0"/>
          </a:p>
        </p:txBody>
      </p:sp>
      <p:sp>
        <p:nvSpPr>
          <p:cNvPr id="9" name="Title 7"/>
          <p:cNvSpPr txBox="1">
            <a:spLocks/>
          </p:cNvSpPr>
          <p:nvPr/>
        </p:nvSpPr>
        <p:spPr>
          <a:xfrm>
            <a:off x="187234" y="381000"/>
            <a:ext cx="5222966" cy="762000"/>
          </a:xfrm>
          <a:prstGeom prst="rect">
            <a:avLst/>
          </a:prstGeom>
        </p:spPr>
        <p:txBody>
          <a:bodyPr>
            <a:normAutofit/>
          </a:bodyPr>
          <a:lstStyle>
            <a:lvl1pPr algn="l" defTabSz="457200" rtl="0" eaLnBrk="1" latinLnBrk="0" hangingPunct="1">
              <a:lnSpc>
                <a:spcPts val="3400"/>
              </a:lnSpc>
              <a:spcBef>
                <a:spcPct val="0"/>
              </a:spcBef>
              <a:buNone/>
              <a:defRPr sz="3200" kern="1200">
                <a:solidFill>
                  <a:schemeClr val="tx1"/>
                </a:solidFill>
                <a:latin typeface="Geneva"/>
                <a:ea typeface="+mj-ea"/>
                <a:cs typeface="Geneva"/>
              </a:defRPr>
            </a:lvl1pPr>
          </a:lstStyle>
          <a:p>
            <a:pPr fontAlgn="auto">
              <a:spcAft>
                <a:spcPts val="0"/>
              </a:spcAft>
            </a:pPr>
            <a:r>
              <a:rPr lang="en-US" b="1" dirty="0" smtClean="0">
                <a:solidFill>
                  <a:schemeClr val="accent6">
                    <a:lumMod val="75000"/>
                  </a:schemeClr>
                </a:solidFill>
              </a:rPr>
              <a:t>Materials</a:t>
            </a:r>
            <a:endParaRPr lang="en-US" b="1" dirty="0">
              <a:solidFill>
                <a:schemeClr val="accent6">
                  <a:lumMod val="75000"/>
                </a:schemeClr>
              </a:solidFill>
            </a:endParaRPr>
          </a:p>
        </p:txBody>
      </p:sp>
    </p:spTree>
    <p:extLst>
      <p:ext uri="{BB962C8B-B14F-4D97-AF65-F5344CB8AC3E}">
        <p14:creationId xmlns:p14="http://schemas.microsoft.com/office/powerpoint/2010/main" val="160134850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79339" y="1780349"/>
          <a:ext cx="7385322" cy="1009095"/>
        </p:xfrm>
        <a:graphic>
          <a:graphicData uri="http://schemas.openxmlformats.org/drawingml/2006/table">
            <a:tbl>
              <a:tblPr firstRow="1" firstCol="1" bandRow="1">
                <a:tableStyleId>{5C22544A-7EE6-4342-B048-85BDC9FD1C3A}</a:tableStyleId>
              </a:tblPr>
              <a:tblGrid>
                <a:gridCol w="4197068"/>
                <a:gridCol w="3188254"/>
              </a:tblGrid>
              <a:tr h="510631">
                <a:tc>
                  <a:txBody>
                    <a:bodyPr/>
                    <a:lstStyle/>
                    <a:p>
                      <a:pPr marL="0" marR="0" algn="l">
                        <a:lnSpc>
                          <a:spcPct val="115000"/>
                        </a:lnSpc>
                        <a:spcBef>
                          <a:spcPts val="0"/>
                        </a:spcBef>
                        <a:spcAft>
                          <a:spcPts val="0"/>
                        </a:spcAft>
                      </a:pPr>
                      <a:r>
                        <a:rPr lang="en-US" sz="1400" b="0" dirty="0" smtClean="0">
                          <a:solidFill>
                            <a:schemeClr val="tx1"/>
                          </a:solidFill>
                          <a:effectLst/>
                          <a:latin typeface="Helvetica" panose="020B0604020202020204" pitchFamily="34" charset="0"/>
                          <a:cs typeface="Helvetica" panose="020B0604020202020204" pitchFamily="34" charset="0"/>
                        </a:rPr>
                        <a:t>Perkins Accountability II – Secondary</a:t>
                      </a:r>
                    </a:p>
                  </a:txBody>
                  <a:tcPr marL="32114" marR="32114" marT="0" marB="0" anchor="ctr">
                    <a:solidFill>
                      <a:schemeClr val="accent1">
                        <a:lumMod val="40000"/>
                        <a:lumOff val="60000"/>
                      </a:schemeClr>
                    </a:solidFill>
                  </a:tcPr>
                </a:tc>
                <a:tc>
                  <a:txBody>
                    <a:bodyPr/>
                    <a:lstStyle/>
                    <a:p>
                      <a:pPr marL="0" marR="0">
                        <a:lnSpc>
                          <a:spcPct val="115000"/>
                        </a:lnSpc>
                        <a:spcBef>
                          <a:spcPts val="0"/>
                        </a:spcBef>
                        <a:spcAft>
                          <a:spcPts val="0"/>
                        </a:spcAft>
                      </a:pPr>
                      <a:r>
                        <a:rPr lang="en-US" sz="1400" b="0" dirty="0">
                          <a:solidFill>
                            <a:schemeClr val="tx1"/>
                          </a:solidFill>
                          <a:effectLst/>
                          <a:latin typeface="Helvetica" panose="020B0604020202020204" pitchFamily="34" charset="0"/>
                          <a:cs typeface="Helvetica" panose="020B0604020202020204" pitchFamily="34" charset="0"/>
                        </a:rPr>
                        <a:t> </a:t>
                      </a:r>
                      <a:r>
                        <a:rPr lang="en-US" sz="1400" b="0" dirty="0" smtClean="0">
                          <a:solidFill>
                            <a:schemeClr val="tx1"/>
                          </a:solidFill>
                          <a:effectLst/>
                          <a:latin typeface="Helvetica" panose="020B0604020202020204" pitchFamily="34" charset="0"/>
                          <a:cs typeface="Helvetica" panose="020B0604020202020204" pitchFamily="34" charset="0"/>
                        </a:rPr>
                        <a:t>Tuesday September 8,  1pm </a:t>
                      </a:r>
                      <a:endParaRPr lang="en-US" sz="1400" b="0" dirty="0">
                        <a:solidFill>
                          <a:schemeClr val="tx1"/>
                        </a:solidFill>
                        <a:effectLst/>
                        <a:latin typeface="Helvetica" panose="020B0604020202020204" pitchFamily="34" charset="0"/>
                        <a:cs typeface="Helvetica" panose="020B0604020202020204" pitchFamily="34" charset="0"/>
                      </a:endParaRPr>
                    </a:p>
                  </a:txBody>
                  <a:tcPr marL="32114" marR="32114" marT="0" marB="0" anchor="ctr">
                    <a:solidFill>
                      <a:schemeClr val="accent1">
                        <a:lumMod val="40000"/>
                        <a:lumOff val="60000"/>
                      </a:schemeClr>
                    </a:solidFill>
                  </a:tcPr>
                </a:tc>
              </a:tr>
              <a:tr h="49846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Helvetica" panose="020B0604020202020204" pitchFamily="34" charset="0"/>
                          <a:cs typeface="Helvetica" panose="020B0604020202020204" pitchFamily="34" charset="0"/>
                        </a:rPr>
                        <a:t>Perkins Accountability II – Postsecondary</a:t>
                      </a:r>
                      <a:endParaRPr lang="en-US" sz="1400" b="0" dirty="0">
                        <a:solidFill>
                          <a:schemeClr val="tx1"/>
                        </a:solidFill>
                        <a:effectLst/>
                        <a:latin typeface="Helvetica" panose="020B0604020202020204" pitchFamily="34" charset="0"/>
                        <a:ea typeface="Calibri"/>
                        <a:cs typeface="Helvetica" panose="020B0604020202020204" pitchFamily="34" charset="0"/>
                      </a:endParaRPr>
                    </a:p>
                  </a:txBody>
                  <a:tcPr marL="32114" marR="32114" marT="0" marB="0" anchor="ctr">
                    <a:solidFill>
                      <a:schemeClr val="accent1">
                        <a:lumMod val="20000"/>
                        <a:lumOff val="80000"/>
                      </a:schemeClr>
                    </a:solidFill>
                  </a:tcPr>
                </a:tc>
                <a:tc>
                  <a:txBody>
                    <a:bodyPr/>
                    <a:lstStyle/>
                    <a:p>
                      <a:pPr marL="0" marR="0">
                        <a:lnSpc>
                          <a:spcPct val="115000"/>
                        </a:lnSpc>
                        <a:spcBef>
                          <a:spcPts val="0"/>
                        </a:spcBef>
                        <a:spcAft>
                          <a:spcPts val="0"/>
                        </a:spcAft>
                      </a:pPr>
                      <a:r>
                        <a:rPr lang="en-US" sz="1400" b="0" baseline="0" dirty="0" smtClean="0">
                          <a:solidFill>
                            <a:schemeClr val="tx1"/>
                          </a:solidFill>
                          <a:effectLst/>
                          <a:latin typeface="Helvetica" panose="020B0604020202020204" pitchFamily="34" charset="0"/>
                          <a:cs typeface="Helvetica" panose="020B0604020202020204" pitchFamily="34" charset="0"/>
                        </a:rPr>
                        <a:t> Wednesday</a:t>
                      </a:r>
                      <a:r>
                        <a:rPr lang="en-US" sz="1400" b="0" dirty="0" smtClean="0">
                          <a:solidFill>
                            <a:schemeClr val="tx1"/>
                          </a:solidFill>
                          <a:effectLst/>
                          <a:latin typeface="Helvetica" panose="020B0604020202020204" pitchFamily="34" charset="0"/>
                          <a:cs typeface="Helvetica" panose="020B0604020202020204" pitchFamily="34" charset="0"/>
                        </a:rPr>
                        <a:t> September 9,  10am </a:t>
                      </a:r>
                      <a:endParaRPr lang="en-US" sz="1400" b="0" dirty="0">
                        <a:solidFill>
                          <a:schemeClr val="tx1"/>
                        </a:solidFill>
                        <a:effectLst/>
                        <a:latin typeface="Helvetica" panose="020B0604020202020204" pitchFamily="34" charset="0"/>
                        <a:cs typeface="Helvetica" panose="020B0604020202020204" pitchFamily="34" charset="0"/>
                      </a:endParaRPr>
                    </a:p>
                  </a:txBody>
                  <a:tcPr marL="32114" marR="32114" marT="0" marB="0" anchor="ctr">
                    <a:solidFill>
                      <a:schemeClr val="accent1">
                        <a:lumMod val="20000"/>
                        <a:lumOff val="80000"/>
                      </a:schemeClr>
                    </a:solidFill>
                  </a:tcPr>
                </a:tc>
              </a:tr>
            </a:tbl>
          </a:graphicData>
        </a:graphic>
      </p:graphicFrame>
      <p:graphicFrame>
        <p:nvGraphicFramePr>
          <p:cNvPr id="5" name="Table 4"/>
          <p:cNvGraphicFramePr>
            <a:graphicFrameLocks noGrp="1"/>
          </p:cNvGraphicFramePr>
          <p:nvPr>
            <p:extLst/>
          </p:nvPr>
        </p:nvGraphicFramePr>
        <p:xfrm>
          <a:off x="878006" y="4876800"/>
          <a:ext cx="7387988" cy="1701421"/>
        </p:xfrm>
        <a:graphic>
          <a:graphicData uri="http://schemas.openxmlformats.org/drawingml/2006/table">
            <a:tbl>
              <a:tblPr firstRow="1" firstCol="1" bandRow="1">
                <a:tableStyleId>{5C22544A-7EE6-4342-B048-85BDC9FD1C3A}</a:tableStyleId>
              </a:tblPr>
              <a:tblGrid>
                <a:gridCol w="4186527"/>
                <a:gridCol w="3201461"/>
              </a:tblGrid>
              <a:tr h="560001">
                <a:tc>
                  <a:txBody>
                    <a:bodyPr/>
                    <a:lstStyle/>
                    <a:p>
                      <a:pPr marL="0" marR="0">
                        <a:lnSpc>
                          <a:spcPct val="115000"/>
                        </a:lnSpc>
                        <a:spcBef>
                          <a:spcPts val="0"/>
                        </a:spcBef>
                        <a:spcAft>
                          <a:spcPts val="0"/>
                        </a:spcAft>
                      </a:pPr>
                      <a:r>
                        <a:rPr lang="en-US" sz="1400" b="0" dirty="0">
                          <a:solidFill>
                            <a:schemeClr val="tx1"/>
                          </a:solidFill>
                          <a:effectLst/>
                          <a:latin typeface="Helvetica" panose="020B0604020202020204" pitchFamily="34" charset="0"/>
                          <a:cs typeface="Helvetica" panose="020B0604020202020204" pitchFamily="34" charset="0"/>
                        </a:rPr>
                        <a:t>Perkins CTE Requirements </a:t>
                      </a:r>
                      <a:r>
                        <a:rPr lang="en-US" sz="1400" b="0" dirty="0" smtClean="0">
                          <a:solidFill>
                            <a:schemeClr val="tx1"/>
                          </a:solidFill>
                          <a:effectLst/>
                          <a:latin typeface="Helvetica" panose="020B0604020202020204" pitchFamily="34" charset="0"/>
                          <a:cs typeface="Helvetica" panose="020B0604020202020204" pitchFamily="34" charset="0"/>
                        </a:rPr>
                        <a:t>&amp; Uses </a:t>
                      </a:r>
                      <a:r>
                        <a:rPr lang="en-US" sz="1400" b="0" dirty="0">
                          <a:solidFill>
                            <a:schemeClr val="tx1"/>
                          </a:solidFill>
                          <a:effectLst/>
                          <a:latin typeface="Helvetica" panose="020B0604020202020204" pitchFamily="34" charset="0"/>
                          <a:cs typeface="Helvetica" panose="020B0604020202020204" pitchFamily="34" charset="0"/>
                        </a:rPr>
                        <a:t>of Funds</a:t>
                      </a:r>
                      <a:endParaRPr lang="en-US" sz="1400" b="0" dirty="0">
                        <a:solidFill>
                          <a:schemeClr val="tx1"/>
                        </a:solidFill>
                        <a:effectLst/>
                        <a:latin typeface="Helvetica" panose="020B0604020202020204" pitchFamily="34" charset="0"/>
                        <a:ea typeface="Calibri"/>
                        <a:cs typeface="Helvetica" panose="020B0604020202020204" pitchFamily="34" charset="0"/>
                      </a:endParaRPr>
                    </a:p>
                  </a:txBody>
                  <a:tcPr marL="63541" marR="63541" marT="0" marB="0" anchor="ctr">
                    <a:solidFill>
                      <a:schemeClr val="accent1">
                        <a:lumMod val="40000"/>
                        <a:lumOff val="60000"/>
                      </a:schemeClr>
                    </a:solidFill>
                  </a:tcPr>
                </a:tc>
                <a:tc>
                  <a:txBody>
                    <a:bodyPr/>
                    <a:lstStyle/>
                    <a:p>
                      <a:pPr marL="0" marR="0">
                        <a:lnSpc>
                          <a:spcPct val="115000"/>
                        </a:lnSpc>
                        <a:spcBef>
                          <a:spcPts val="0"/>
                        </a:spcBef>
                        <a:spcAft>
                          <a:spcPts val="0"/>
                        </a:spcAft>
                      </a:pPr>
                      <a:r>
                        <a:rPr lang="en-US" sz="1400" b="0" dirty="0" smtClean="0">
                          <a:solidFill>
                            <a:schemeClr val="tx1"/>
                          </a:solidFill>
                          <a:effectLst/>
                          <a:latin typeface="Helvetica" panose="020B0604020202020204" pitchFamily="34" charset="0"/>
                          <a:cs typeface="Helvetica" panose="020B0604020202020204" pitchFamily="34" charset="0"/>
                        </a:rPr>
                        <a:t>Thursday, </a:t>
                      </a:r>
                      <a:r>
                        <a:rPr lang="en-US" sz="1400" b="0" dirty="0">
                          <a:solidFill>
                            <a:schemeClr val="tx1"/>
                          </a:solidFill>
                          <a:effectLst/>
                          <a:latin typeface="Helvetica" panose="020B0604020202020204" pitchFamily="34" charset="0"/>
                          <a:cs typeface="Helvetica" panose="020B0604020202020204" pitchFamily="34" charset="0"/>
                        </a:rPr>
                        <a:t>September </a:t>
                      </a:r>
                      <a:r>
                        <a:rPr lang="en-US" sz="1400" b="0" dirty="0" smtClean="0">
                          <a:solidFill>
                            <a:schemeClr val="tx1"/>
                          </a:solidFill>
                          <a:effectLst/>
                          <a:latin typeface="Helvetica" panose="020B0604020202020204" pitchFamily="34" charset="0"/>
                          <a:cs typeface="Helvetica" panose="020B0604020202020204" pitchFamily="34" charset="0"/>
                        </a:rPr>
                        <a:t>24, 10-11am </a:t>
                      </a:r>
                      <a:endParaRPr lang="en-US" sz="1400" b="0" dirty="0">
                        <a:solidFill>
                          <a:schemeClr val="tx1"/>
                        </a:solidFill>
                        <a:effectLst/>
                        <a:latin typeface="Helvetica" panose="020B0604020202020204" pitchFamily="34" charset="0"/>
                        <a:ea typeface="Calibri"/>
                        <a:cs typeface="Helvetica" panose="020B0604020202020204" pitchFamily="34" charset="0"/>
                      </a:endParaRPr>
                    </a:p>
                  </a:txBody>
                  <a:tcPr marL="63541" marR="63541" marT="0" marB="0" anchor="ctr">
                    <a:solidFill>
                      <a:schemeClr val="accent1">
                        <a:lumMod val="40000"/>
                        <a:lumOff val="60000"/>
                      </a:schemeClr>
                    </a:solidFill>
                  </a:tcPr>
                </a:tc>
              </a:tr>
              <a:tr h="437235">
                <a:tc>
                  <a:txBody>
                    <a:bodyPr/>
                    <a:lstStyle/>
                    <a:p>
                      <a:pPr marL="0" marR="0">
                        <a:lnSpc>
                          <a:spcPct val="115000"/>
                        </a:lnSpc>
                        <a:spcBef>
                          <a:spcPts val="0"/>
                        </a:spcBef>
                        <a:spcAft>
                          <a:spcPts val="0"/>
                        </a:spcAft>
                      </a:pPr>
                      <a:r>
                        <a:rPr lang="en-US" sz="1400" b="0" dirty="0">
                          <a:solidFill>
                            <a:schemeClr val="tx1"/>
                          </a:solidFill>
                          <a:effectLst/>
                          <a:latin typeface="Helvetica" panose="020B0604020202020204" pitchFamily="34" charset="0"/>
                          <a:cs typeface="Helvetica" panose="020B0604020202020204" pitchFamily="34" charset="0"/>
                        </a:rPr>
                        <a:t>Treatment of Money Detail-Secondary</a:t>
                      </a:r>
                      <a:endParaRPr lang="en-US" sz="1400" b="0" dirty="0">
                        <a:solidFill>
                          <a:schemeClr val="tx1"/>
                        </a:solidFill>
                        <a:effectLst/>
                        <a:latin typeface="Helvetica" panose="020B0604020202020204" pitchFamily="34" charset="0"/>
                        <a:ea typeface="Calibri"/>
                        <a:cs typeface="Helvetica" panose="020B0604020202020204" pitchFamily="34" charset="0"/>
                      </a:endParaRPr>
                    </a:p>
                  </a:txBody>
                  <a:tcPr marL="63541" marR="63541" marT="0" marB="0" anchor="ctr">
                    <a:solidFill>
                      <a:schemeClr val="accent1">
                        <a:lumMod val="20000"/>
                        <a:lumOff val="80000"/>
                      </a:schemeClr>
                    </a:solidFill>
                  </a:tcPr>
                </a:tc>
                <a:tc>
                  <a:txBody>
                    <a:bodyPr/>
                    <a:lstStyle/>
                    <a:p>
                      <a:pPr marL="0" marR="0">
                        <a:lnSpc>
                          <a:spcPct val="115000"/>
                        </a:lnSpc>
                        <a:spcBef>
                          <a:spcPts val="0"/>
                        </a:spcBef>
                        <a:spcAft>
                          <a:spcPts val="0"/>
                        </a:spcAft>
                      </a:pPr>
                      <a:r>
                        <a:rPr lang="en-US" sz="1400" b="0" baseline="0" dirty="0" smtClean="0">
                          <a:solidFill>
                            <a:schemeClr val="tx1"/>
                          </a:solidFill>
                          <a:effectLst/>
                          <a:latin typeface="Helvetica" panose="020B0604020202020204" pitchFamily="34" charset="0"/>
                          <a:cs typeface="Helvetica" panose="020B0604020202020204" pitchFamily="34" charset="0"/>
                        </a:rPr>
                        <a:t>Thursday</a:t>
                      </a:r>
                      <a:r>
                        <a:rPr lang="en-US" sz="1400" b="0" dirty="0" smtClean="0">
                          <a:solidFill>
                            <a:schemeClr val="tx1"/>
                          </a:solidFill>
                          <a:effectLst/>
                          <a:latin typeface="Helvetica" panose="020B0604020202020204" pitchFamily="34" charset="0"/>
                          <a:cs typeface="Helvetica" panose="020B0604020202020204" pitchFamily="34" charset="0"/>
                        </a:rPr>
                        <a:t>, </a:t>
                      </a:r>
                      <a:r>
                        <a:rPr lang="en-US" sz="1400" b="0" dirty="0">
                          <a:solidFill>
                            <a:schemeClr val="tx1"/>
                          </a:solidFill>
                          <a:effectLst/>
                          <a:latin typeface="Helvetica" panose="020B0604020202020204" pitchFamily="34" charset="0"/>
                          <a:cs typeface="Helvetica" panose="020B0604020202020204" pitchFamily="34" charset="0"/>
                        </a:rPr>
                        <a:t>September </a:t>
                      </a:r>
                      <a:r>
                        <a:rPr lang="en-US" sz="1400" b="0" dirty="0" smtClean="0">
                          <a:solidFill>
                            <a:schemeClr val="tx1"/>
                          </a:solidFill>
                          <a:effectLst/>
                          <a:latin typeface="Helvetica" panose="020B0604020202020204" pitchFamily="34" charset="0"/>
                          <a:cs typeface="Helvetica" panose="020B0604020202020204" pitchFamily="34" charset="0"/>
                        </a:rPr>
                        <a:t>24, 1pm</a:t>
                      </a:r>
                      <a:endParaRPr lang="en-US" sz="1400" b="0" dirty="0">
                        <a:solidFill>
                          <a:schemeClr val="tx1"/>
                        </a:solidFill>
                        <a:effectLst/>
                        <a:latin typeface="Helvetica" panose="020B0604020202020204" pitchFamily="34" charset="0"/>
                        <a:ea typeface="Calibri"/>
                        <a:cs typeface="Helvetica" panose="020B0604020202020204" pitchFamily="34" charset="0"/>
                      </a:endParaRPr>
                    </a:p>
                  </a:txBody>
                  <a:tcPr marL="63541" marR="63541" marT="0" marB="0" anchor="ctr">
                    <a:solidFill>
                      <a:schemeClr val="accent1">
                        <a:lumMod val="20000"/>
                        <a:lumOff val="80000"/>
                      </a:schemeClr>
                    </a:solidFill>
                  </a:tcPr>
                </a:tc>
              </a:tr>
              <a:tr h="704185">
                <a:tc>
                  <a:txBody>
                    <a:bodyPr/>
                    <a:lstStyle/>
                    <a:p>
                      <a:pPr marL="0" marR="0">
                        <a:lnSpc>
                          <a:spcPct val="115000"/>
                        </a:lnSpc>
                        <a:spcBef>
                          <a:spcPts val="0"/>
                        </a:spcBef>
                        <a:spcAft>
                          <a:spcPts val="0"/>
                        </a:spcAft>
                      </a:pPr>
                      <a:r>
                        <a:rPr lang="en-US" sz="1400" b="0" dirty="0">
                          <a:solidFill>
                            <a:schemeClr val="tx1"/>
                          </a:solidFill>
                          <a:effectLst/>
                          <a:latin typeface="Helvetica" panose="020B0604020202020204" pitchFamily="34" charset="0"/>
                          <a:cs typeface="Helvetica" panose="020B0604020202020204" pitchFamily="34" charset="0"/>
                        </a:rPr>
                        <a:t>Treatment of Money Detail-Postsecondary</a:t>
                      </a:r>
                      <a:endParaRPr lang="en-US" sz="1400" b="0" dirty="0">
                        <a:solidFill>
                          <a:schemeClr val="tx1"/>
                        </a:solidFill>
                        <a:effectLst/>
                        <a:latin typeface="Helvetica" panose="020B0604020202020204" pitchFamily="34" charset="0"/>
                        <a:ea typeface="Calibri"/>
                        <a:cs typeface="Helvetica" panose="020B0604020202020204" pitchFamily="34" charset="0"/>
                      </a:endParaRPr>
                    </a:p>
                  </a:txBody>
                  <a:tcPr marL="63541" marR="63541" marT="0" marB="0" anchor="ctr">
                    <a:solidFill>
                      <a:schemeClr val="accent1">
                        <a:lumMod val="40000"/>
                        <a:lumOff val="60000"/>
                      </a:schemeClr>
                    </a:solidFill>
                  </a:tcPr>
                </a:tc>
                <a:tc>
                  <a:txBody>
                    <a:bodyPr/>
                    <a:lstStyle/>
                    <a:p>
                      <a:pPr marL="0" marR="0">
                        <a:lnSpc>
                          <a:spcPct val="115000"/>
                        </a:lnSpc>
                        <a:spcBef>
                          <a:spcPts val="0"/>
                        </a:spcBef>
                        <a:spcAft>
                          <a:spcPts val="0"/>
                        </a:spcAft>
                      </a:pPr>
                      <a:r>
                        <a:rPr lang="en-US" sz="1400" b="0" dirty="0" smtClean="0">
                          <a:solidFill>
                            <a:schemeClr val="tx1"/>
                          </a:solidFill>
                          <a:effectLst/>
                          <a:latin typeface="Helvetica" panose="020B0604020202020204" pitchFamily="34" charset="0"/>
                          <a:cs typeface="Helvetica" panose="020B0604020202020204" pitchFamily="34" charset="0"/>
                        </a:rPr>
                        <a:t>Monday, </a:t>
                      </a:r>
                      <a:r>
                        <a:rPr lang="en-US" sz="1400" b="0" dirty="0">
                          <a:solidFill>
                            <a:schemeClr val="tx1"/>
                          </a:solidFill>
                          <a:effectLst/>
                          <a:latin typeface="Helvetica" panose="020B0604020202020204" pitchFamily="34" charset="0"/>
                          <a:cs typeface="Helvetica" panose="020B0604020202020204" pitchFamily="34" charset="0"/>
                        </a:rPr>
                        <a:t>September </a:t>
                      </a:r>
                      <a:r>
                        <a:rPr lang="en-US" sz="1400" b="0" dirty="0" smtClean="0">
                          <a:solidFill>
                            <a:schemeClr val="tx1"/>
                          </a:solidFill>
                          <a:effectLst/>
                          <a:latin typeface="Helvetica" panose="020B0604020202020204" pitchFamily="34" charset="0"/>
                          <a:cs typeface="Helvetica" panose="020B0604020202020204" pitchFamily="34" charset="0"/>
                        </a:rPr>
                        <a:t>28,  1pm</a:t>
                      </a:r>
                      <a:endParaRPr lang="en-US" sz="1400" b="0" dirty="0">
                        <a:solidFill>
                          <a:schemeClr val="tx1"/>
                        </a:solidFill>
                        <a:effectLst/>
                        <a:latin typeface="Helvetica" panose="020B0604020202020204" pitchFamily="34" charset="0"/>
                        <a:ea typeface="Calibri"/>
                        <a:cs typeface="Helvetica" panose="020B0604020202020204" pitchFamily="34" charset="0"/>
                      </a:endParaRPr>
                    </a:p>
                  </a:txBody>
                  <a:tcPr marL="63541" marR="63541" marT="0" marB="0" anchor="ctr">
                    <a:solidFill>
                      <a:schemeClr val="accent1">
                        <a:lumMod val="40000"/>
                        <a:lumOff val="60000"/>
                      </a:schemeClr>
                    </a:solidFill>
                  </a:tcPr>
                </a:tc>
              </a:tr>
            </a:tbl>
          </a:graphicData>
        </a:graphic>
      </p:graphicFrame>
      <p:sp>
        <p:nvSpPr>
          <p:cNvPr id="6" name="Rectangle 5"/>
          <p:cNvSpPr/>
          <p:nvPr/>
        </p:nvSpPr>
        <p:spPr>
          <a:xfrm>
            <a:off x="990600" y="4507468"/>
            <a:ext cx="7162800" cy="369332"/>
          </a:xfrm>
          <a:prstGeom prst="rect">
            <a:avLst/>
          </a:prstGeom>
        </p:spPr>
        <p:txBody>
          <a:bodyPr wrap="square">
            <a:spAutoFit/>
          </a:bodyPr>
          <a:lstStyle/>
          <a:p>
            <a:pPr algn="ctr"/>
            <a:r>
              <a:rPr lang="en-US" sz="1800" b="1" dirty="0">
                <a:latin typeface="Helvetica" panose="020B0604020202020204" pitchFamily="34" charset="0"/>
                <a:cs typeface="Helvetica" panose="020B0604020202020204" pitchFamily="34" charset="0"/>
              </a:rPr>
              <a:t>Perkins Fiscal </a:t>
            </a:r>
            <a:r>
              <a:rPr lang="en-US" sz="1800" b="1" dirty="0" smtClean="0">
                <a:latin typeface="Helvetica" panose="020B0604020202020204" pitchFamily="34" charset="0"/>
                <a:cs typeface="Helvetica" panose="020B0604020202020204" pitchFamily="34" charset="0"/>
              </a:rPr>
              <a:t>Webinars</a:t>
            </a:r>
            <a:endParaRPr lang="en-US" sz="1800" b="1" dirty="0">
              <a:latin typeface="Helvetica" panose="020B0604020202020204" pitchFamily="34" charset="0"/>
              <a:cs typeface="Helvetica" panose="020B0604020202020204" pitchFamily="34" charset="0"/>
            </a:endParaRPr>
          </a:p>
        </p:txBody>
      </p:sp>
      <p:sp>
        <p:nvSpPr>
          <p:cNvPr id="9" name="Rectangle 8"/>
          <p:cNvSpPr/>
          <p:nvPr/>
        </p:nvSpPr>
        <p:spPr>
          <a:xfrm>
            <a:off x="929410" y="1411017"/>
            <a:ext cx="7285181" cy="369332"/>
          </a:xfrm>
          <a:prstGeom prst="rect">
            <a:avLst/>
          </a:prstGeom>
        </p:spPr>
        <p:txBody>
          <a:bodyPr wrap="square">
            <a:spAutoFit/>
          </a:bodyPr>
          <a:lstStyle/>
          <a:p>
            <a:pPr algn="ctr"/>
            <a:r>
              <a:rPr lang="en-US" sz="1800" b="1" dirty="0" smtClean="0">
                <a:latin typeface="Helvetica" panose="020B0604020202020204" pitchFamily="34" charset="0"/>
                <a:cs typeface="Helvetica" panose="020B0604020202020204" pitchFamily="34" charset="0"/>
              </a:rPr>
              <a:t>Perkins </a:t>
            </a:r>
            <a:r>
              <a:rPr lang="en-US" sz="1800" b="1" dirty="0">
                <a:latin typeface="Helvetica" panose="020B0604020202020204" pitchFamily="34" charset="0"/>
                <a:cs typeface="Helvetica" panose="020B0604020202020204" pitchFamily="34" charset="0"/>
              </a:rPr>
              <a:t>Accountability </a:t>
            </a:r>
            <a:r>
              <a:rPr lang="en-US" sz="1800" b="1" dirty="0" smtClean="0">
                <a:latin typeface="Helvetica" panose="020B0604020202020204" pitchFamily="34" charset="0"/>
                <a:cs typeface="Helvetica" panose="020B0604020202020204" pitchFamily="34" charset="0"/>
              </a:rPr>
              <a:t>Webinars</a:t>
            </a:r>
            <a:endParaRPr lang="en-US" sz="1800" b="1" dirty="0">
              <a:latin typeface="Helvetica" panose="020B0604020202020204" pitchFamily="34" charset="0"/>
              <a:cs typeface="Helvetica" panose="020B0604020202020204" pitchFamily="34" charset="0"/>
            </a:endParaRPr>
          </a:p>
        </p:txBody>
      </p:sp>
      <p:sp>
        <p:nvSpPr>
          <p:cNvPr id="10" name="Rectangle 9"/>
          <p:cNvSpPr/>
          <p:nvPr/>
        </p:nvSpPr>
        <p:spPr>
          <a:xfrm>
            <a:off x="929410" y="3212068"/>
            <a:ext cx="7285181" cy="369332"/>
          </a:xfrm>
          <a:prstGeom prst="rect">
            <a:avLst/>
          </a:prstGeom>
        </p:spPr>
        <p:txBody>
          <a:bodyPr wrap="square">
            <a:spAutoFit/>
          </a:bodyPr>
          <a:lstStyle/>
          <a:p>
            <a:pPr algn="ctr"/>
            <a:r>
              <a:rPr lang="en-US" sz="1800" b="1" dirty="0" smtClean="0">
                <a:latin typeface="Helvetica" panose="020B0604020202020204" pitchFamily="34" charset="0"/>
                <a:cs typeface="Helvetica" panose="020B0604020202020204" pitchFamily="34" charset="0"/>
              </a:rPr>
              <a:t>Perkins 101 for New Consortium Coordinators</a:t>
            </a:r>
            <a:endParaRPr lang="en-US" sz="1800" b="1" dirty="0">
              <a:latin typeface="Helvetica" panose="020B0604020202020204" pitchFamily="34" charset="0"/>
              <a:cs typeface="Helvetica" panose="020B0604020202020204" pitchFamily="34" charset="0"/>
            </a:endParaRPr>
          </a:p>
        </p:txBody>
      </p:sp>
      <p:graphicFrame>
        <p:nvGraphicFramePr>
          <p:cNvPr id="11" name="Table 10"/>
          <p:cNvGraphicFramePr>
            <a:graphicFrameLocks noGrp="1"/>
          </p:cNvGraphicFramePr>
          <p:nvPr>
            <p:extLst/>
          </p:nvPr>
        </p:nvGraphicFramePr>
        <p:xfrm>
          <a:off x="878006" y="3581400"/>
          <a:ext cx="7387988" cy="533400"/>
        </p:xfrm>
        <a:graphic>
          <a:graphicData uri="http://schemas.openxmlformats.org/drawingml/2006/table">
            <a:tbl>
              <a:tblPr firstRow="1" firstCol="1" bandRow="1">
                <a:tableStyleId>{5C22544A-7EE6-4342-B048-85BDC9FD1C3A}</a:tableStyleId>
              </a:tblPr>
              <a:tblGrid>
                <a:gridCol w="4201466"/>
                <a:gridCol w="3186522"/>
              </a:tblGrid>
              <a:tr h="533400">
                <a:tc>
                  <a:txBody>
                    <a:bodyPr/>
                    <a:lstStyle/>
                    <a:p>
                      <a:pPr marL="0" marR="0" algn="l">
                        <a:lnSpc>
                          <a:spcPct val="115000"/>
                        </a:lnSpc>
                        <a:spcBef>
                          <a:spcPts val="0"/>
                        </a:spcBef>
                        <a:spcAft>
                          <a:spcPts val="0"/>
                        </a:spcAft>
                      </a:pPr>
                      <a:r>
                        <a:rPr lang="en-US" sz="1400" b="0" dirty="0" smtClean="0">
                          <a:solidFill>
                            <a:schemeClr val="tx1"/>
                          </a:solidFill>
                          <a:effectLst/>
                          <a:latin typeface="Helvetica" panose="020B0604020202020204" pitchFamily="34" charset="0"/>
                          <a:cs typeface="Helvetica" panose="020B0604020202020204" pitchFamily="34" charset="0"/>
                        </a:rPr>
                        <a:t>Perkins 101 for New Consortium Coordinators</a:t>
                      </a:r>
                    </a:p>
                  </a:txBody>
                  <a:tcPr marL="32114" marR="32114" marT="0" marB="0" anchor="ctr">
                    <a:solidFill>
                      <a:schemeClr val="accent1">
                        <a:lumMod val="40000"/>
                        <a:lumOff val="60000"/>
                      </a:schemeClr>
                    </a:solidFill>
                  </a:tcPr>
                </a:tc>
                <a:tc>
                  <a:txBody>
                    <a:bodyPr/>
                    <a:lstStyle/>
                    <a:p>
                      <a:pPr marL="0" marR="0">
                        <a:lnSpc>
                          <a:spcPct val="115000"/>
                        </a:lnSpc>
                        <a:spcBef>
                          <a:spcPts val="0"/>
                        </a:spcBef>
                        <a:spcAft>
                          <a:spcPts val="0"/>
                        </a:spcAft>
                      </a:pPr>
                      <a:r>
                        <a:rPr lang="en-US" sz="1400" b="0" dirty="0">
                          <a:solidFill>
                            <a:schemeClr val="tx1"/>
                          </a:solidFill>
                          <a:effectLst/>
                          <a:latin typeface="Helvetica" panose="020B0604020202020204" pitchFamily="34" charset="0"/>
                          <a:cs typeface="Helvetica" panose="020B0604020202020204" pitchFamily="34" charset="0"/>
                        </a:rPr>
                        <a:t> </a:t>
                      </a:r>
                      <a:r>
                        <a:rPr lang="en-US" sz="1400" b="0" dirty="0" smtClean="0">
                          <a:solidFill>
                            <a:schemeClr val="tx1"/>
                          </a:solidFill>
                          <a:effectLst/>
                          <a:latin typeface="Helvetica" panose="020B0604020202020204" pitchFamily="34" charset="0"/>
                          <a:cs typeface="Helvetica" panose="020B0604020202020204" pitchFamily="34" charset="0"/>
                        </a:rPr>
                        <a:t>Thursday September</a:t>
                      </a:r>
                      <a:r>
                        <a:rPr lang="en-US" sz="1400" b="0" baseline="0" dirty="0" smtClean="0">
                          <a:solidFill>
                            <a:schemeClr val="tx1"/>
                          </a:solidFill>
                          <a:effectLst/>
                          <a:latin typeface="Helvetica" panose="020B0604020202020204" pitchFamily="34" charset="0"/>
                          <a:cs typeface="Helvetica" panose="020B0604020202020204" pitchFamily="34" charset="0"/>
                        </a:rPr>
                        <a:t> 10,</a:t>
                      </a:r>
                      <a:r>
                        <a:rPr lang="en-US" sz="1400" b="0" dirty="0" smtClean="0">
                          <a:solidFill>
                            <a:schemeClr val="tx1"/>
                          </a:solidFill>
                          <a:effectLst/>
                          <a:latin typeface="Helvetica" panose="020B0604020202020204" pitchFamily="34" charset="0"/>
                          <a:cs typeface="Helvetica" panose="020B0604020202020204" pitchFamily="34" charset="0"/>
                        </a:rPr>
                        <a:t>  1pm </a:t>
                      </a:r>
                      <a:endParaRPr lang="en-US" sz="1400" b="0" dirty="0">
                        <a:solidFill>
                          <a:schemeClr val="tx1"/>
                        </a:solidFill>
                        <a:effectLst/>
                        <a:latin typeface="Helvetica" panose="020B0604020202020204" pitchFamily="34" charset="0"/>
                        <a:cs typeface="Helvetica" panose="020B0604020202020204" pitchFamily="34" charset="0"/>
                      </a:endParaRPr>
                    </a:p>
                  </a:txBody>
                  <a:tcPr marL="32114" marR="32114" marT="0" marB="0" anchor="ctr">
                    <a:solidFill>
                      <a:schemeClr val="accent1">
                        <a:lumMod val="40000"/>
                        <a:lumOff val="60000"/>
                      </a:schemeClr>
                    </a:solidFill>
                  </a:tcPr>
                </a:tc>
              </a:tr>
            </a:tbl>
          </a:graphicData>
        </a:graphic>
      </p:graphicFrame>
      <p:sp>
        <p:nvSpPr>
          <p:cNvPr id="12" name="Title 7"/>
          <p:cNvSpPr txBox="1">
            <a:spLocks/>
          </p:cNvSpPr>
          <p:nvPr/>
        </p:nvSpPr>
        <p:spPr>
          <a:xfrm>
            <a:off x="187234" y="381000"/>
            <a:ext cx="5222966" cy="762000"/>
          </a:xfrm>
          <a:prstGeom prst="rect">
            <a:avLst/>
          </a:prstGeom>
        </p:spPr>
        <p:txBody>
          <a:bodyPr>
            <a:normAutofit/>
          </a:bodyPr>
          <a:lstStyle>
            <a:lvl1pPr algn="l" defTabSz="457200" rtl="0" eaLnBrk="1" latinLnBrk="0" hangingPunct="1">
              <a:lnSpc>
                <a:spcPts val="3400"/>
              </a:lnSpc>
              <a:spcBef>
                <a:spcPct val="0"/>
              </a:spcBef>
              <a:buNone/>
              <a:defRPr sz="3200" kern="1200">
                <a:solidFill>
                  <a:schemeClr val="tx1"/>
                </a:solidFill>
                <a:latin typeface="Geneva"/>
                <a:ea typeface="+mj-ea"/>
                <a:cs typeface="Geneva"/>
              </a:defRPr>
            </a:lvl1pPr>
          </a:lstStyle>
          <a:p>
            <a:pPr fontAlgn="auto">
              <a:spcAft>
                <a:spcPts val="0"/>
              </a:spcAft>
            </a:pPr>
            <a:r>
              <a:rPr lang="en-US" b="1" dirty="0" smtClean="0">
                <a:solidFill>
                  <a:schemeClr val="accent6">
                    <a:lumMod val="75000"/>
                  </a:schemeClr>
                </a:solidFill>
              </a:rPr>
              <a:t>CTE Webinar Series</a:t>
            </a:r>
            <a:endParaRPr lang="en-US" b="1" dirty="0">
              <a:solidFill>
                <a:schemeClr val="accent6">
                  <a:lumMod val="75000"/>
                </a:schemeClr>
              </a:solidFill>
            </a:endParaRPr>
          </a:p>
        </p:txBody>
      </p:sp>
    </p:spTree>
    <p:extLst>
      <p:ext uri="{BB962C8B-B14F-4D97-AF65-F5344CB8AC3E}">
        <p14:creationId xmlns:p14="http://schemas.microsoft.com/office/powerpoint/2010/main" val="140973069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18866" y="1746913"/>
            <a:ext cx="7268453" cy="4974561"/>
          </a:xfrm>
          <a:prstGeom prst="rect">
            <a:avLst/>
          </a:prstGeom>
        </p:spPr>
        <p:txBody>
          <a:bodyPr>
            <a:normAutofit/>
          </a:bodyPr>
          <a:lstStyle>
            <a:lvl1pPr marL="0" indent="-342900" algn="l" defTabSz="457200" rtl="0" eaLnBrk="1" latinLnBrk="0" hangingPunct="1">
              <a:lnSpc>
                <a:spcPts val="2200"/>
              </a:lnSpc>
              <a:spcBef>
                <a:spcPts val="900"/>
              </a:spcBef>
              <a:buFont typeface="Arial"/>
              <a:buNone/>
              <a:defRPr sz="1600" b="1" kern="1200">
                <a:solidFill>
                  <a:schemeClr val="tx1"/>
                </a:solidFill>
                <a:latin typeface="Geneva"/>
                <a:ea typeface="+mn-ea"/>
                <a:cs typeface="Geneva"/>
              </a:defRPr>
            </a:lvl1pPr>
            <a:lvl2pPr marL="228600" indent="-228600" algn="l" defTabSz="457200" rtl="0" eaLnBrk="1" latinLnBrk="0" hangingPunct="1">
              <a:lnSpc>
                <a:spcPts val="2200"/>
              </a:lnSpc>
              <a:spcBef>
                <a:spcPts val="900"/>
              </a:spcBef>
              <a:buFont typeface="Arial"/>
              <a:buChar char="•"/>
              <a:defRPr sz="1600" kern="1200">
                <a:solidFill>
                  <a:schemeClr val="tx1"/>
                </a:solidFill>
                <a:latin typeface="Geneva"/>
                <a:ea typeface="+mn-ea"/>
                <a:cs typeface="Geneva"/>
              </a:defRPr>
            </a:lvl2pPr>
            <a:lvl3pPr marL="1143000" indent="-228600" algn="l" defTabSz="457200" rtl="0" eaLnBrk="1" latinLnBrk="0" hangingPunct="1">
              <a:spcBef>
                <a:spcPct val="20000"/>
              </a:spcBef>
              <a:buFont typeface="Arial"/>
              <a:buChar char="•"/>
              <a:defRPr sz="1800" kern="1200">
                <a:solidFill>
                  <a:schemeClr val="tx1"/>
                </a:solidFill>
                <a:latin typeface="Geneva"/>
                <a:ea typeface="+mn-ea"/>
                <a:cs typeface="Geneva"/>
              </a:defRPr>
            </a:lvl3pPr>
            <a:lvl4pPr marL="1600200" indent="-228600" algn="l" defTabSz="457200" rtl="0" eaLnBrk="1" latinLnBrk="0" hangingPunct="1">
              <a:spcBef>
                <a:spcPct val="20000"/>
              </a:spcBef>
              <a:buFont typeface="Arial"/>
              <a:buChar char="–"/>
              <a:defRPr sz="2000" kern="1200">
                <a:solidFill>
                  <a:schemeClr val="tx1"/>
                </a:solidFill>
                <a:latin typeface="Geneva"/>
                <a:ea typeface="+mn-ea"/>
                <a:cs typeface="Geneva"/>
              </a:defRPr>
            </a:lvl4pPr>
            <a:lvl5pPr marL="2057400" indent="-228600" algn="l" defTabSz="457200" rtl="0" eaLnBrk="1" latinLnBrk="0" hangingPunct="1">
              <a:spcBef>
                <a:spcPct val="20000"/>
              </a:spcBef>
              <a:buFont typeface="Arial"/>
              <a:buChar char="»"/>
              <a:defRPr sz="20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fontAlgn="auto">
              <a:lnSpc>
                <a:spcPct val="100000"/>
              </a:lnSpc>
              <a:spcAft>
                <a:spcPts val="0"/>
              </a:spcAft>
            </a:pPr>
            <a:r>
              <a:rPr lang="en-US" sz="2400" dirty="0" smtClean="0">
                <a:solidFill>
                  <a:schemeClr val="accent5">
                    <a:lumMod val="75000"/>
                  </a:schemeClr>
                </a:solidFill>
              </a:rPr>
              <a:t>Perkins Consortium Coordinators Meeting</a:t>
            </a:r>
          </a:p>
          <a:p>
            <a:pPr indent="0" fontAlgn="auto">
              <a:lnSpc>
                <a:spcPct val="100000"/>
              </a:lnSpc>
              <a:spcBef>
                <a:spcPts val="0"/>
              </a:spcBef>
              <a:spcAft>
                <a:spcPts val="600"/>
              </a:spcAft>
            </a:pPr>
            <a:r>
              <a:rPr lang="en-US" sz="2200" dirty="0" smtClean="0"/>
              <a:t>Save the Date!</a:t>
            </a:r>
          </a:p>
          <a:p>
            <a:pPr indent="0" fontAlgn="auto">
              <a:lnSpc>
                <a:spcPct val="100000"/>
              </a:lnSpc>
              <a:spcBef>
                <a:spcPts val="0"/>
              </a:spcBef>
              <a:spcAft>
                <a:spcPts val="600"/>
              </a:spcAft>
            </a:pPr>
            <a:r>
              <a:rPr lang="en-US" sz="2200" b="0" dirty="0" smtClean="0"/>
              <a:t>November 4, 2015</a:t>
            </a:r>
            <a:br>
              <a:rPr lang="en-US" sz="2200" b="0" dirty="0" smtClean="0"/>
            </a:br>
            <a:r>
              <a:rPr lang="en-US" sz="2200" b="0" dirty="0" smtClean="0"/>
              <a:t>Normandale Community College</a:t>
            </a:r>
          </a:p>
          <a:p>
            <a:pPr indent="0" fontAlgn="auto">
              <a:lnSpc>
                <a:spcPct val="100000"/>
              </a:lnSpc>
              <a:spcBef>
                <a:spcPts val="0"/>
              </a:spcBef>
              <a:spcAft>
                <a:spcPts val="600"/>
              </a:spcAft>
            </a:pPr>
            <a:endParaRPr lang="en-US" dirty="0" smtClean="0"/>
          </a:p>
          <a:p>
            <a:pPr indent="0" fontAlgn="auto">
              <a:lnSpc>
                <a:spcPct val="100000"/>
              </a:lnSpc>
              <a:spcBef>
                <a:spcPts val="0"/>
              </a:spcBef>
              <a:spcAft>
                <a:spcPts val="600"/>
              </a:spcAft>
            </a:pPr>
            <a:endParaRPr lang="en-US" dirty="0" smtClean="0"/>
          </a:p>
          <a:p>
            <a:pPr indent="0" fontAlgn="auto">
              <a:lnSpc>
                <a:spcPct val="100000"/>
              </a:lnSpc>
              <a:spcAft>
                <a:spcPts val="0"/>
              </a:spcAft>
            </a:pPr>
            <a:r>
              <a:rPr lang="en-US" sz="2200" dirty="0" smtClean="0">
                <a:solidFill>
                  <a:schemeClr val="accent5">
                    <a:lumMod val="75000"/>
                  </a:schemeClr>
                </a:solidFill>
              </a:rPr>
              <a:t>2015 CTE Works! Summit</a:t>
            </a:r>
          </a:p>
          <a:p>
            <a:pPr>
              <a:lnSpc>
                <a:spcPct val="100000"/>
              </a:lnSpc>
            </a:pPr>
            <a:r>
              <a:rPr lang="en-US" sz="2200" dirty="0" smtClean="0"/>
              <a:t>Snapshots From MN </a:t>
            </a:r>
            <a:r>
              <a:rPr lang="en-US" sz="2200" dirty="0"/>
              <a:t>Career Technical Education</a:t>
            </a:r>
          </a:p>
          <a:p>
            <a:pPr indent="0" fontAlgn="auto">
              <a:lnSpc>
                <a:spcPct val="100000"/>
              </a:lnSpc>
              <a:spcAft>
                <a:spcPts val="0"/>
              </a:spcAft>
            </a:pPr>
            <a:r>
              <a:rPr lang="en-US" sz="2200" dirty="0" smtClean="0"/>
              <a:t>Keynote: Emily Hanford, American </a:t>
            </a:r>
            <a:r>
              <a:rPr lang="en-US" sz="2200" dirty="0" err="1" smtClean="0"/>
              <a:t>RadioWorks</a:t>
            </a:r>
            <a:endParaRPr lang="en-US" sz="2200" dirty="0" smtClean="0"/>
          </a:p>
          <a:p>
            <a:pPr indent="0" fontAlgn="auto">
              <a:lnSpc>
                <a:spcPct val="100000"/>
              </a:lnSpc>
              <a:spcAft>
                <a:spcPts val="0"/>
              </a:spcAft>
            </a:pPr>
            <a:r>
              <a:rPr lang="en-US" sz="2200" b="0" dirty="0" smtClean="0"/>
              <a:t>November </a:t>
            </a:r>
            <a:r>
              <a:rPr lang="en-US" sz="2200" b="0" dirty="0"/>
              <a:t>5</a:t>
            </a:r>
            <a:r>
              <a:rPr lang="en-US" sz="2200" b="0" dirty="0" smtClean="0"/>
              <a:t>, 2015</a:t>
            </a:r>
          </a:p>
          <a:p>
            <a:pPr indent="0" fontAlgn="auto">
              <a:lnSpc>
                <a:spcPct val="100000"/>
              </a:lnSpc>
              <a:spcBef>
                <a:spcPts val="0"/>
              </a:spcBef>
              <a:spcAft>
                <a:spcPts val="0"/>
              </a:spcAft>
            </a:pPr>
            <a:r>
              <a:rPr lang="en-US" sz="2200" b="0" dirty="0" smtClean="0"/>
              <a:t>Sheraton West, Minnetonka, MN</a:t>
            </a:r>
          </a:p>
          <a:p>
            <a:pPr indent="0" fontAlgn="auto">
              <a:lnSpc>
                <a:spcPct val="100000"/>
              </a:lnSpc>
              <a:spcBef>
                <a:spcPts val="0"/>
              </a:spcBef>
              <a:spcAft>
                <a:spcPts val="0"/>
              </a:spcAft>
            </a:pPr>
            <a:r>
              <a:rPr lang="en-US" sz="2200" dirty="0" smtClean="0">
                <a:hlinkClick r:id="rId3"/>
              </a:rPr>
              <a:t>www.cteworksminnesota.org</a:t>
            </a:r>
            <a:r>
              <a:rPr lang="en-US" sz="2200" b="0" dirty="0" smtClean="0"/>
              <a:t> </a:t>
            </a:r>
          </a:p>
        </p:txBody>
      </p:sp>
      <p:sp>
        <p:nvSpPr>
          <p:cNvPr id="3" name="Title 1"/>
          <p:cNvSpPr txBox="1">
            <a:spLocks/>
          </p:cNvSpPr>
          <p:nvPr/>
        </p:nvSpPr>
        <p:spPr>
          <a:xfrm>
            <a:off x="380097" y="232895"/>
            <a:ext cx="6154872" cy="918872"/>
          </a:xfrm>
          <a:prstGeom prst="rect">
            <a:avLst/>
          </a:prstGeom>
        </p:spPr>
        <p:txBody>
          <a:bodyPr/>
          <a:lstStyle>
            <a:lvl1pPr algn="l" defTabSz="457200" rtl="0" eaLnBrk="1" latinLnBrk="0" hangingPunct="1">
              <a:lnSpc>
                <a:spcPts val="3400"/>
              </a:lnSpc>
              <a:spcBef>
                <a:spcPct val="0"/>
              </a:spcBef>
              <a:buNone/>
              <a:defRPr sz="3200" kern="1200">
                <a:solidFill>
                  <a:schemeClr val="tx1"/>
                </a:solidFill>
                <a:latin typeface="Geneva"/>
                <a:ea typeface="+mj-ea"/>
                <a:cs typeface="Geneva"/>
              </a:defRPr>
            </a:lvl1pPr>
          </a:lstStyle>
          <a:p>
            <a:pPr fontAlgn="auto">
              <a:spcAft>
                <a:spcPts val="0"/>
              </a:spcAft>
            </a:pPr>
            <a:r>
              <a:rPr lang="en-US" b="1" dirty="0" smtClean="0">
                <a:solidFill>
                  <a:schemeClr val="accent6">
                    <a:lumMod val="75000"/>
                  </a:schemeClr>
                </a:solidFill>
              </a:rPr>
              <a:t>Upcoming Events</a:t>
            </a:r>
            <a:endParaRPr lang="en-US" b="1" dirty="0">
              <a:solidFill>
                <a:schemeClr val="accent6">
                  <a:lumMod val="75000"/>
                </a:schemeClr>
              </a:solidFill>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6D32371-F480-4D69-8CE0-A2CEEFAF0CD3}" type="slidenum">
              <a:rPr lang="en-US" smtClean="0">
                <a:solidFill>
                  <a:schemeClr val="bg1">
                    <a:lumMod val="95000"/>
                  </a:schemeClr>
                </a:solidFill>
              </a:rPr>
              <a:pPr algn="r"/>
              <a:t>26</a:t>
            </a:fld>
            <a:endParaRPr lang="en-US" dirty="0">
              <a:solidFill>
                <a:schemeClr val="bg1">
                  <a:lumMod val="95000"/>
                </a:schemeClr>
              </a:solidFill>
            </a:endParaRPr>
          </a:p>
        </p:txBody>
      </p:sp>
    </p:spTree>
    <p:extLst>
      <p:ext uri="{BB962C8B-B14F-4D97-AF65-F5344CB8AC3E}">
        <p14:creationId xmlns:p14="http://schemas.microsoft.com/office/powerpoint/2010/main" val="126069126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2" y="0"/>
            <a:ext cx="6509388" cy="1596788"/>
          </a:xfrm>
        </p:spPr>
        <p:txBody>
          <a:bodyPr>
            <a:normAutofit/>
          </a:bodyPr>
          <a:lstStyle/>
          <a:p>
            <a:r>
              <a:rPr lang="en-US" sz="3200" b="1" dirty="0">
                <a:solidFill>
                  <a:schemeClr val="accent6">
                    <a:lumMod val="75000"/>
                  </a:schemeClr>
                </a:solidFill>
              </a:rPr>
              <a:t>Thanks for joining us today!</a:t>
            </a:r>
          </a:p>
        </p:txBody>
      </p:sp>
      <p:sp>
        <p:nvSpPr>
          <p:cNvPr id="3" name="Subtitle 2"/>
          <p:cNvSpPr>
            <a:spLocks noGrp="1"/>
          </p:cNvSpPr>
          <p:nvPr>
            <p:ph idx="1"/>
          </p:nvPr>
        </p:nvSpPr>
        <p:spPr>
          <a:xfrm>
            <a:off x="54591" y="2019868"/>
            <a:ext cx="8175009" cy="2996043"/>
          </a:xfrm>
        </p:spPr>
        <p:txBody>
          <a:bodyPr>
            <a:normAutofit/>
          </a:bodyPr>
          <a:lstStyle/>
          <a:p>
            <a:pPr marL="0" indent="0">
              <a:buNone/>
            </a:pPr>
            <a:r>
              <a:rPr lang="en-US" sz="2800" b="1" dirty="0">
                <a:solidFill>
                  <a:schemeClr val="accent5">
                    <a:lumMod val="75000"/>
                  </a:schemeClr>
                </a:solidFill>
              </a:rPr>
              <a:t>We value your feedback about today’s session</a:t>
            </a:r>
            <a:r>
              <a:rPr lang="en-US" sz="2800" b="1" dirty="0" smtClean="0">
                <a:solidFill>
                  <a:schemeClr val="accent5">
                    <a:lumMod val="75000"/>
                  </a:schemeClr>
                </a:solidFill>
              </a:rPr>
              <a:t>.</a:t>
            </a:r>
          </a:p>
          <a:p>
            <a:pPr marL="0" indent="0">
              <a:buNone/>
            </a:pPr>
            <a:r>
              <a:rPr lang="en-US" sz="2800" b="1" dirty="0" smtClean="0"/>
              <a:t>  </a:t>
            </a:r>
            <a:endParaRPr lang="en-US" sz="2800" b="1" dirty="0"/>
          </a:p>
          <a:p>
            <a:pPr marL="0" indent="0">
              <a:buNone/>
            </a:pPr>
            <a:r>
              <a:rPr lang="en-US" sz="2800" dirty="0" smtClean="0"/>
              <a:t>Please </a:t>
            </a:r>
            <a:r>
              <a:rPr lang="en-US" sz="2800" dirty="0"/>
              <a:t>click </a:t>
            </a:r>
            <a:r>
              <a:rPr lang="en-US" sz="2800" dirty="0" smtClean="0"/>
              <a:t>the </a:t>
            </a:r>
            <a:r>
              <a:rPr lang="en-US" sz="2800" dirty="0"/>
              <a:t>link in the chat window now to complete </a:t>
            </a:r>
            <a:r>
              <a:rPr lang="en-US" sz="2800" dirty="0" smtClean="0"/>
              <a:t>the </a:t>
            </a:r>
            <a:r>
              <a:rPr lang="en-US" sz="2800" u="sng" dirty="0" smtClean="0"/>
              <a:t>evaluation of this webinar</a:t>
            </a:r>
            <a:r>
              <a:rPr lang="en-US" sz="2800" dirty="0" smtClean="0"/>
              <a:t>. </a:t>
            </a:r>
            <a:endParaRPr lang="en-US" sz="2800" dirty="0"/>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6D32371-F480-4D69-8CE0-A2CEEFAF0CD3}" type="slidenum">
              <a:rPr lang="en-US" smtClean="0">
                <a:solidFill>
                  <a:schemeClr val="bg1">
                    <a:lumMod val="95000"/>
                  </a:schemeClr>
                </a:solidFill>
              </a:rPr>
              <a:pPr algn="r"/>
              <a:t>27</a:t>
            </a:fld>
            <a:endParaRPr lang="en-US" dirty="0">
              <a:solidFill>
                <a:schemeClr val="bg1">
                  <a:lumMod val="95000"/>
                </a:schemeClr>
              </a:solidFill>
            </a:endParaRPr>
          </a:p>
        </p:txBody>
      </p:sp>
      <p:sp>
        <p:nvSpPr>
          <p:cNvPr id="4" name="Rectangle 3"/>
          <p:cNvSpPr/>
          <p:nvPr/>
        </p:nvSpPr>
        <p:spPr>
          <a:xfrm>
            <a:off x="204716" y="4778190"/>
            <a:ext cx="8024884" cy="1815882"/>
          </a:xfrm>
          <a:prstGeom prst="rect">
            <a:avLst/>
          </a:prstGeom>
        </p:spPr>
        <p:txBody>
          <a:bodyPr wrap="square">
            <a:spAutoFit/>
          </a:bodyPr>
          <a:lstStyle/>
          <a:p>
            <a:pPr>
              <a:spcBef>
                <a:spcPts val="0"/>
              </a:spcBef>
            </a:pPr>
            <a:r>
              <a:rPr lang="en-US" sz="2400" b="0" dirty="0">
                <a:latin typeface="Helvetica" pitchFamily="34" charset="0"/>
                <a:cs typeface="Helvetica" pitchFamily="34" charset="0"/>
              </a:rPr>
              <a:t>REMINDER: </a:t>
            </a:r>
          </a:p>
          <a:p>
            <a:pPr>
              <a:spcBef>
                <a:spcPts val="0"/>
              </a:spcBef>
            </a:pPr>
            <a:r>
              <a:rPr lang="en-US" sz="2200" b="0" dirty="0">
                <a:latin typeface="Helvetica" pitchFamily="34" charset="0"/>
                <a:cs typeface="Helvetica" pitchFamily="34" charset="0"/>
              </a:rPr>
              <a:t>For secondary participants, Continuing Education Units (CEU’s) will be made available for teachers for this series of </a:t>
            </a:r>
            <a:r>
              <a:rPr lang="en-US" sz="2200" b="0" dirty="0" smtClean="0">
                <a:latin typeface="Helvetica" pitchFamily="34" charset="0"/>
                <a:cs typeface="Helvetica" pitchFamily="34" charset="0"/>
              </a:rPr>
              <a:t>webinars (! Hour per webinar).</a:t>
            </a:r>
            <a:r>
              <a:rPr lang="en-US" sz="2200" b="0" dirty="0">
                <a:latin typeface="Helvetica" pitchFamily="34" charset="0"/>
                <a:cs typeface="Helvetica" pitchFamily="34" charset="0"/>
              </a:rPr>
              <a:t> In order to get the necessary certificates you MUST complete the session evaluation.</a:t>
            </a:r>
          </a:p>
        </p:txBody>
      </p:sp>
    </p:spTree>
    <p:extLst>
      <p:ext uri="{BB962C8B-B14F-4D97-AF65-F5344CB8AC3E}">
        <p14:creationId xmlns:p14="http://schemas.microsoft.com/office/powerpoint/2010/main" val="48795959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 for all you do for CTE in Minnesota</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2479" y="2470150"/>
            <a:ext cx="5699042" cy="4274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6D32371-F480-4D69-8CE0-A2CEEFAF0CD3}" type="slidenum">
              <a:rPr lang="en-US" smtClean="0">
                <a:solidFill>
                  <a:schemeClr val="bg1">
                    <a:lumMod val="95000"/>
                  </a:schemeClr>
                </a:solidFill>
              </a:rPr>
              <a:pPr algn="r"/>
              <a:t>28</a:t>
            </a:fld>
            <a:endParaRPr lang="en-US" dirty="0">
              <a:solidFill>
                <a:schemeClr val="bg1">
                  <a:lumMod val="95000"/>
                </a:schemeClr>
              </a:solidFill>
            </a:endParaRPr>
          </a:p>
        </p:txBody>
      </p:sp>
    </p:spTree>
    <p:extLst>
      <p:ext uri="{BB962C8B-B14F-4D97-AF65-F5344CB8AC3E}">
        <p14:creationId xmlns:p14="http://schemas.microsoft.com/office/powerpoint/2010/main" val="382156088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3810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rPr>
              <a:t/>
            </a:r>
            <a:br>
              <a:rPr lang="en-US" sz="3000" dirty="0" smtClean="0">
                <a:latin typeface="Helvetica" pitchFamily="34" charset="0"/>
              </a:rPr>
            </a:br>
            <a:r>
              <a:rPr lang="en-US" sz="3000" dirty="0" smtClean="0">
                <a:latin typeface="Helvetica" pitchFamily="34" charset="0"/>
              </a:rPr>
              <a:t>Goals</a:t>
            </a:r>
            <a:endParaRPr lang="en-US" sz="3000" dirty="0">
              <a:latin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9" name="TextBox 8"/>
          <p:cNvSpPr txBox="1"/>
          <p:nvPr/>
        </p:nvSpPr>
        <p:spPr>
          <a:xfrm>
            <a:off x="536529" y="1861810"/>
            <a:ext cx="7239000" cy="523220"/>
          </a:xfrm>
          <a:prstGeom prst="rect">
            <a:avLst/>
          </a:prstGeom>
          <a:noFill/>
        </p:spPr>
        <p:txBody>
          <a:bodyPr wrap="square" rtlCol="0">
            <a:spAutoFit/>
          </a:bodyPr>
          <a:lstStyle/>
          <a:p>
            <a:r>
              <a:rPr lang="en-US" sz="2800" i="1" dirty="0" smtClean="0">
                <a:latin typeface="Helvetica" pitchFamily="34" charset="0"/>
              </a:rPr>
              <a:t>Gain an understanding of </a:t>
            </a:r>
            <a:endParaRPr lang="en-US" sz="2800" b="0" dirty="0">
              <a:latin typeface="Helvetica" pitchFamily="34" charset="0"/>
            </a:endParaRPr>
          </a:p>
        </p:txBody>
      </p:sp>
      <p:sp>
        <p:nvSpPr>
          <p:cNvPr id="5" name="TextBox 4"/>
          <p:cNvSpPr txBox="1"/>
          <p:nvPr/>
        </p:nvSpPr>
        <p:spPr>
          <a:xfrm>
            <a:off x="304800" y="2514600"/>
            <a:ext cx="7802419" cy="3447098"/>
          </a:xfrm>
          <a:prstGeom prst="rect">
            <a:avLst/>
          </a:prstGeom>
          <a:noFill/>
        </p:spPr>
        <p:txBody>
          <a:bodyPr wrap="square" rtlCol="0">
            <a:spAutoFit/>
          </a:bodyPr>
          <a:lstStyle/>
          <a:p>
            <a:pPr marL="863600" lvl="1" indent="-406400">
              <a:spcBef>
                <a:spcPts val="600"/>
              </a:spcBef>
              <a:buFont typeface="Arial" pitchFamily="34" charset="0"/>
              <a:buChar char="•"/>
            </a:pPr>
            <a:r>
              <a:rPr lang="en-US" sz="2800" b="0" dirty="0" smtClean="0">
                <a:latin typeface="Helvetica" pitchFamily="34" charset="0"/>
              </a:rPr>
              <a:t>Data and Reporting</a:t>
            </a:r>
          </a:p>
          <a:p>
            <a:pPr marL="863600" lvl="1" indent="-406400">
              <a:spcBef>
                <a:spcPts val="600"/>
              </a:spcBef>
              <a:buFont typeface="Arial" pitchFamily="34" charset="0"/>
              <a:buChar char="•"/>
            </a:pPr>
            <a:r>
              <a:rPr lang="en-US" sz="2800" b="0" dirty="0" smtClean="0">
                <a:latin typeface="Helvetica" pitchFamily="34" charset="0"/>
              </a:rPr>
              <a:t>Student definitions: Participants, Concentrators, and Completers</a:t>
            </a:r>
          </a:p>
          <a:p>
            <a:pPr marL="863600" lvl="1" indent="-406400">
              <a:spcBef>
                <a:spcPts val="600"/>
              </a:spcBef>
              <a:buFont typeface="Arial" pitchFamily="34" charset="0"/>
              <a:buChar char="•"/>
            </a:pPr>
            <a:r>
              <a:rPr lang="en-US" sz="2800" b="0" dirty="0" smtClean="0">
                <a:latin typeface="Helvetica" pitchFamily="34" charset="0"/>
              </a:rPr>
              <a:t>Core Performance Indicators</a:t>
            </a:r>
          </a:p>
          <a:p>
            <a:pPr marL="863600" lvl="1" indent="-406400">
              <a:spcBef>
                <a:spcPts val="600"/>
              </a:spcBef>
              <a:buFont typeface="Arial" pitchFamily="34" charset="0"/>
              <a:buChar char="•"/>
            </a:pPr>
            <a:r>
              <a:rPr lang="en-US" sz="2800" b="0" dirty="0" smtClean="0">
                <a:latin typeface="Helvetica" pitchFamily="34" charset="0"/>
              </a:rPr>
              <a:t>State and Local negotiation process</a:t>
            </a:r>
          </a:p>
          <a:p>
            <a:pPr marL="863600" lvl="1" indent="-406400">
              <a:spcBef>
                <a:spcPts val="600"/>
              </a:spcBef>
              <a:buFont typeface="Arial" pitchFamily="34" charset="0"/>
              <a:buChar char="•"/>
            </a:pPr>
            <a:r>
              <a:rPr lang="en-US" sz="2800" b="0" dirty="0" smtClean="0">
                <a:latin typeface="Helvetica" pitchFamily="34" charset="0"/>
              </a:rPr>
              <a:t>Improvement plans and reports</a:t>
            </a:r>
          </a:p>
          <a:p>
            <a:pPr lvl="1">
              <a:spcBef>
                <a:spcPts val="600"/>
              </a:spcBef>
            </a:pPr>
            <a:endParaRPr lang="en-US" sz="2500" b="0" dirty="0" smtClean="0">
              <a:latin typeface="Helvetica"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6096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cs typeface="Helvetica" pitchFamily="34" charset="0"/>
              </a:rPr>
              <a:t>Secondary Data Sources</a:t>
            </a:r>
            <a:endParaRPr lang="en-US" sz="3000" dirty="0">
              <a:latin typeface="Helvetica" pitchFamily="34" charset="0"/>
              <a:cs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6" name="Rectangle 5"/>
          <p:cNvSpPr/>
          <p:nvPr/>
        </p:nvSpPr>
        <p:spPr>
          <a:xfrm>
            <a:off x="563419" y="1572126"/>
            <a:ext cx="5684981" cy="507831"/>
          </a:xfrm>
          <a:prstGeom prst="rect">
            <a:avLst/>
          </a:prstGeom>
        </p:spPr>
        <p:txBody>
          <a:bodyPr wrap="square">
            <a:spAutoFit/>
          </a:bodyPr>
          <a:lstStyle/>
          <a:p>
            <a:pPr marL="406400" indent="-406400"/>
            <a:r>
              <a:rPr lang="en-US" sz="2700" dirty="0" smtClean="0">
                <a:solidFill>
                  <a:srgbClr val="E46D0A"/>
                </a:solidFill>
                <a:latin typeface="Helvetica" pitchFamily="34" charset="0"/>
                <a:cs typeface="Helvetica" pitchFamily="34" charset="0"/>
              </a:rPr>
              <a:t>Student Data Collected Annually</a:t>
            </a:r>
          </a:p>
        </p:txBody>
      </p:sp>
      <p:sp>
        <p:nvSpPr>
          <p:cNvPr id="7" name="Rectangle 6"/>
          <p:cNvSpPr/>
          <p:nvPr/>
        </p:nvSpPr>
        <p:spPr>
          <a:xfrm>
            <a:off x="563419" y="2057400"/>
            <a:ext cx="6781800" cy="4339650"/>
          </a:xfrm>
          <a:prstGeom prst="rect">
            <a:avLst/>
          </a:prstGeom>
        </p:spPr>
        <p:txBody>
          <a:bodyPr wrap="square">
            <a:spAutoFit/>
          </a:bodyPr>
          <a:lstStyle/>
          <a:p>
            <a:pPr marL="406400" indent="-406400">
              <a:buSzPct val="125000"/>
              <a:buFont typeface="Arial" pitchFamily="34" charset="0"/>
              <a:buChar char="•"/>
            </a:pPr>
            <a:r>
              <a:rPr lang="en-US" sz="1800" b="0" dirty="0" smtClean="0">
                <a:latin typeface="Helvetica" pitchFamily="34" charset="0"/>
                <a:cs typeface="Helvetica" pitchFamily="34" charset="0"/>
              </a:rPr>
              <a:t>Districts submit Carl Perkins (P-file) data on student participation </a:t>
            </a:r>
            <a:r>
              <a:rPr lang="en-US" sz="1800" b="0" u="sng" dirty="0" smtClean="0">
                <a:latin typeface="Helvetica" pitchFamily="34" charset="0"/>
                <a:cs typeface="Helvetica" pitchFamily="34" charset="0"/>
              </a:rPr>
              <a:t>for their Approved Programs</a:t>
            </a:r>
            <a:r>
              <a:rPr lang="en-US" sz="1800" b="0" dirty="0" smtClean="0">
                <a:latin typeface="Helvetica" pitchFamily="34" charset="0"/>
                <a:cs typeface="Helvetica" pitchFamily="34" charset="0"/>
              </a:rPr>
              <a:t> via the Perkins web application.</a:t>
            </a:r>
          </a:p>
          <a:p>
            <a:pPr marL="863600" lvl="1" indent="-406400">
              <a:buSzPct val="125000"/>
              <a:buFont typeface="Arial" pitchFamily="34" charset="0"/>
              <a:buChar char="•"/>
            </a:pPr>
            <a:r>
              <a:rPr lang="en-US" sz="1800" b="0" dirty="0" smtClean="0">
                <a:latin typeface="Helvetica" pitchFamily="34" charset="0"/>
                <a:cs typeface="Helvetica" pitchFamily="34" charset="0"/>
              </a:rPr>
              <a:t>TSA data from NOCTI (&amp;/or other vendors) is sent directly to the classroom teacher, who then collaborates with their district’s point person to submit the State Approved TSA data as part of their P-file.</a:t>
            </a:r>
          </a:p>
          <a:p>
            <a:pPr marL="406400" indent="-406400">
              <a:buSzPct val="125000"/>
              <a:buFont typeface="Arial" pitchFamily="34" charset="0"/>
              <a:buChar char="•"/>
            </a:pPr>
            <a:endParaRPr lang="en-US" sz="1200" b="0" dirty="0" smtClean="0">
              <a:latin typeface="Helvetica" pitchFamily="34" charset="0"/>
              <a:cs typeface="Helvetica" pitchFamily="34" charset="0"/>
            </a:endParaRPr>
          </a:p>
          <a:p>
            <a:pPr marL="406400" indent="-406400">
              <a:buSzPct val="125000"/>
              <a:buFont typeface="Arial" pitchFamily="34" charset="0"/>
              <a:buChar char="•"/>
            </a:pPr>
            <a:r>
              <a:rPr lang="en-US" sz="1800" b="0" dirty="0" smtClean="0">
                <a:latin typeface="Helvetica" pitchFamily="34" charset="0"/>
                <a:cs typeface="Helvetica" pitchFamily="34" charset="0"/>
              </a:rPr>
              <a:t>Concentrator flag is matched with SLEDS data</a:t>
            </a:r>
          </a:p>
          <a:p>
            <a:pPr marL="406400" indent="-406400">
              <a:buSzPct val="125000"/>
              <a:buFont typeface="Arial" pitchFamily="34" charset="0"/>
              <a:buChar char="•"/>
            </a:pPr>
            <a:endParaRPr lang="en-US" sz="1200" b="0" dirty="0" smtClean="0">
              <a:latin typeface="Helvetica" pitchFamily="34" charset="0"/>
              <a:cs typeface="Helvetica" pitchFamily="34" charset="0"/>
            </a:endParaRPr>
          </a:p>
          <a:p>
            <a:pPr marL="406400" indent="-406400">
              <a:buSzPct val="125000"/>
              <a:buFont typeface="Arial" pitchFamily="34" charset="0"/>
              <a:buChar char="•"/>
            </a:pPr>
            <a:r>
              <a:rPr lang="en-US" sz="1800" b="0" dirty="0" smtClean="0">
                <a:latin typeface="Helvetica" pitchFamily="34" charset="0"/>
                <a:cs typeface="Helvetica" pitchFamily="34" charset="0"/>
              </a:rPr>
              <a:t>MN.IT/MDE folks compile the data &amp; generate the Basic Reports which are then shared out to Consortia Leaders. </a:t>
            </a:r>
          </a:p>
          <a:p>
            <a:pPr marL="406400" indent="-406400">
              <a:buSzPct val="125000"/>
              <a:buFont typeface="Arial" pitchFamily="34" charset="0"/>
              <a:buChar char="•"/>
            </a:pPr>
            <a:endParaRPr lang="en-US" sz="1200" b="0" dirty="0" smtClean="0">
              <a:latin typeface="Helvetica" pitchFamily="34" charset="0"/>
              <a:cs typeface="Helvetica" pitchFamily="34" charset="0"/>
            </a:endParaRPr>
          </a:p>
          <a:p>
            <a:pPr marL="406400" indent="-406400">
              <a:buSzPct val="125000"/>
              <a:buFont typeface="Arial" pitchFamily="34" charset="0"/>
              <a:buChar char="•"/>
            </a:pPr>
            <a:r>
              <a:rPr lang="en-US" sz="1800" b="0" dirty="0" smtClean="0">
                <a:latin typeface="Helvetica" pitchFamily="34" charset="0"/>
                <a:cs typeface="Helvetica" pitchFamily="34" charset="0"/>
              </a:rPr>
              <a:t>In collaboration with program personnel, MN.IT folks submit Carl Perkins accountability data to the U.S. Department of Education via the Ed</a:t>
            </a:r>
            <a:r>
              <a:rPr lang="en-US" sz="1800" b="0" i="1" dirty="0" smtClean="0">
                <a:latin typeface="Helvetica" pitchFamily="34" charset="0"/>
                <a:cs typeface="Helvetica" pitchFamily="34" charset="0"/>
              </a:rPr>
              <a:t>Facts</a:t>
            </a:r>
            <a:r>
              <a:rPr lang="en-US" sz="1800" b="0" dirty="0" smtClean="0">
                <a:latin typeface="Helvetica" pitchFamily="34" charset="0"/>
                <a:cs typeface="Helvetica" pitchFamily="34" charset="0"/>
              </a:rPr>
              <a:t> system</a:t>
            </a:r>
            <a:r>
              <a:rPr lang="en-US" sz="2400" b="0" dirty="0" smtClean="0">
                <a:latin typeface="Helvetica" pitchFamily="34" charset="0"/>
                <a:cs typeface="Helvetica" pitchFamily="34" charset="0"/>
              </a:rPr>
              <a:t>.</a:t>
            </a:r>
          </a:p>
        </p:txBody>
      </p:sp>
    </p:spTree>
    <p:extLst>
      <p:ext uri="{BB962C8B-B14F-4D97-AF65-F5344CB8AC3E}">
        <p14:creationId xmlns:p14="http://schemas.microsoft.com/office/powerpoint/2010/main" val="389651741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6096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rPr>
              <a:t>Secondary Definitions</a:t>
            </a:r>
            <a:endParaRPr lang="en-US" sz="3000" dirty="0">
              <a:latin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6" name="Rectangle 5"/>
          <p:cNvSpPr/>
          <p:nvPr/>
        </p:nvSpPr>
        <p:spPr>
          <a:xfrm>
            <a:off x="491230" y="1828800"/>
            <a:ext cx="7315200" cy="3600986"/>
          </a:xfrm>
          <a:prstGeom prst="rect">
            <a:avLst/>
          </a:prstGeom>
        </p:spPr>
        <p:txBody>
          <a:bodyPr wrap="square">
            <a:spAutoFit/>
          </a:bodyPr>
          <a:lstStyle/>
          <a:p>
            <a:r>
              <a:rPr lang="en-US" sz="2800" u="sng" dirty="0" smtClean="0">
                <a:solidFill>
                  <a:srgbClr val="E46D0A"/>
                </a:solidFill>
                <a:latin typeface="Helvetica" pitchFamily="34" charset="0"/>
              </a:rPr>
              <a:t>Participant</a:t>
            </a:r>
            <a:r>
              <a:rPr lang="en-US" sz="2800" b="0" dirty="0" smtClean="0">
                <a:latin typeface="Helvetica" pitchFamily="34" charset="0"/>
              </a:rPr>
              <a:t>:  </a:t>
            </a:r>
          </a:p>
          <a:p>
            <a:r>
              <a:rPr lang="en-US" sz="2800" b="0" dirty="0" smtClean="0">
                <a:latin typeface="Helvetica" pitchFamily="34" charset="0"/>
              </a:rPr>
              <a:t>100-239 hours in one career field</a:t>
            </a:r>
          </a:p>
          <a:p>
            <a:endParaRPr lang="en-US" sz="1500" b="0" dirty="0" smtClean="0">
              <a:latin typeface="Helvetica" pitchFamily="34" charset="0"/>
            </a:endParaRPr>
          </a:p>
          <a:p>
            <a:endParaRPr lang="en-US" sz="1500" b="0" dirty="0" smtClean="0">
              <a:latin typeface="Helvetica" pitchFamily="34" charset="0"/>
            </a:endParaRPr>
          </a:p>
          <a:p>
            <a:r>
              <a:rPr lang="en-US" sz="2800" u="sng" dirty="0" smtClean="0">
                <a:solidFill>
                  <a:srgbClr val="E46D0A"/>
                </a:solidFill>
                <a:latin typeface="Helvetica" pitchFamily="34" charset="0"/>
              </a:rPr>
              <a:t>Concentrator</a:t>
            </a:r>
            <a:r>
              <a:rPr lang="en-US" sz="2800" b="0" dirty="0" smtClean="0">
                <a:latin typeface="Helvetica" pitchFamily="34" charset="0"/>
              </a:rPr>
              <a:t>:  </a:t>
            </a:r>
          </a:p>
          <a:p>
            <a:r>
              <a:rPr lang="en-US" sz="2800" b="0" dirty="0" smtClean="0">
                <a:latin typeface="Helvetica" pitchFamily="34" charset="0"/>
              </a:rPr>
              <a:t>240 hours or more in one career field</a:t>
            </a:r>
          </a:p>
          <a:p>
            <a:endParaRPr lang="en-US" sz="1500" b="0" dirty="0" smtClean="0">
              <a:latin typeface="Helvetica" pitchFamily="34" charset="0"/>
            </a:endParaRPr>
          </a:p>
          <a:p>
            <a:endParaRPr lang="en-US" sz="1500" b="0" dirty="0" smtClean="0">
              <a:latin typeface="Helvetica" pitchFamily="34" charset="0"/>
            </a:endParaRPr>
          </a:p>
          <a:p>
            <a:r>
              <a:rPr lang="en-US" sz="2800" u="sng" dirty="0" smtClean="0">
                <a:solidFill>
                  <a:srgbClr val="E46D0A"/>
                </a:solidFill>
                <a:latin typeface="Helvetica" pitchFamily="34" charset="0"/>
              </a:rPr>
              <a:t>Completer</a:t>
            </a:r>
            <a:r>
              <a:rPr lang="en-US" sz="2800" b="0" dirty="0" smtClean="0">
                <a:latin typeface="Helvetica" pitchFamily="34" charset="0"/>
              </a:rPr>
              <a:t>:  </a:t>
            </a:r>
          </a:p>
          <a:p>
            <a:r>
              <a:rPr lang="en-US" sz="2800" b="0" dirty="0" smtClean="0">
                <a:latin typeface="Helvetica" pitchFamily="34" charset="0"/>
              </a:rPr>
              <a:t>A Concentrator who graduates</a:t>
            </a:r>
            <a:endParaRPr lang="en-US" b="0" dirty="0" smtClean="0">
              <a:latin typeface="Helvetica" pitchFamily="34" charset="0"/>
            </a:endParaRPr>
          </a:p>
        </p:txBody>
      </p:sp>
    </p:spTree>
    <p:extLst>
      <p:ext uri="{BB962C8B-B14F-4D97-AF65-F5344CB8AC3E}">
        <p14:creationId xmlns:p14="http://schemas.microsoft.com/office/powerpoint/2010/main" val="389651741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6096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rPr>
              <a:t>Postsecondary Data Sources</a:t>
            </a:r>
            <a:endParaRPr lang="en-US" sz="3000" dirty="0">
              <a:latin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5" name="Rectangle 4"/>
          <p:cNvSpPr/>
          <p:nvPr/>
        </p:nvSpPr>
        <p:spPr>
          <a:xfrm>
            <a:off x="509278" y="1781175"/>
            <a:ext cx="7467600" cy="4339650"/>
          </a:xfrm>
          <a:prstGeom prst="rect">
            <a:avLst/>
          </a:prstGeom>
        </p:spPr>
        <p:txBody>
          <a:bodyPr wrap="square">
            <a:spAutoFit/>
          </a:bodyPr>
          <a:lstStyle/>
          <a:p>
            <a:pPr marL="406400" indent="-406400">
              <a:buSzPct val="125000"/>
              <a:buFont typeface="Arial" panose="020B0604020202020204" pitchFamily="34" charset="0"/>
              <a:buChar char="•"/>
            </a:pPr>
            <a:r>
              <a:rPr lang="en-US" sz="2400" b="0" dirty="0" smtClean="0">
                <a:latin typeface="Helvetica" pitchFamily="34" charset="0"/>
              </a:rPr>
              <a:t>ISRS: student level data from the system’s Integrated Statewide Record System (ISRS)</a:t>
            </a:r>
          </a:p>
          <a:p>
            <a:pPr marL="406400" indent="-406400">
              <a:buSzPct val="125000"/>
              <a:buFont typeface="Arial" panose="020B0604020202020204" pitchFamily="34" charset="0"/>
              <a:buChar char="•"/>
            </a:pPr>
            <a:endParaRPr lang="en-US" sz="1200" b="0" dirty="0" smtClean="0">
              <a:latin typeface="Helvetica" pitchFamily="34" charset="0"/>
            </a:endParaRPr>
          </a:p>
          <a:p>
            <a:pPr marL="406400" indent="-406400">
              <a:buSzPct val="125000"/>
              <a:buFont typeface="Arial" panose="020B0604020202020204" pitchFamily="34" charset="0"/>
              <a:buChar char="•"/>
            </a:pPr>
            <a:r>
              <a:rPr lang="en-US" sz="2400" b="0" dirty="0" smtClean="0">
                <a:latin typeface="Helvetica" pitchFamily="34" charset="0"/>
              </a:rPr>
              <a:t>National Student Clearinghouse: transfers to other colleges and universities</a:t>
            </a:r>
          </a:p>
          <a:p>
            <a:pPr marL="171450" indent="-171450">
              <a:buSzPct val="125000"/>
              <a:buFont typeface="Arial" panose="020B0604020202020204" pitchFamily="34" charset="0"/>
              <a:buChar char="•"/>
            </a:pPr>
            <a:endParaRPr lang="en-US" sz="1200" b="0" dirty="0" smtClean="0">
              <a:latin typeface="Helvetica" pitchFamily="34" charset="0"/>
            </a:endParaRPr>
          </a:p>
          <a:p>
            <a:pPr marL="406400" indent="-406400">
              <a:buSzPct val="125000"/>
              <a:buFont typeface="Arial" panose="020B0604020202020204" pitchFamily="34" charset="0"/>
              <a:buChar char="•"/>
            </a:pPr>
            <a:r>
              <a:rPr lang="en-US" sz="2400" b="0" dirty="0" smtClean="0">
                <a:latin typeface="Helvetica" pitchFamily="34" charset="0"/>
              </a:rPr>
              <a:t>DEED and Graduate Follow-up Surveys: System Graduate Follow-Up process and data from DEED (Department of Employment and Economic Development) provide employment data</a:t>
            </a:r>
          </a:p>
          <a:p>
            <a:pPr marL="406400" indent="-406400">
              <a:buSzPct val="125000"/>
              <a:buFont typeface="Arial" panose="020B0604020202020204" pitchFamily="34" charset="0"/>
              <a:buChar char="•"/>
            </a:pPr>
            <a:endParaRPr lang="en-US" sz="1200" b="0" dirty="0" smtClean="0">
              <a:latin typeface="Helvetica" pitchFamily="34" charset="0"/>
            </a:endParaRPr>
          </a:p>
          <a:p>
            <a:pPr marL="406400" indent="-406400">
              <a:buSzPct val="125000"/>
              <a:buFont typeface="Arial" panose="020B0604020202020204" pitchFamily="34" charset="0"/>
              <a:buChar char="•"/>
            </a:pPr>
            <a:r>
              <a:rPr lang="en-US" sz="2400" b="0" dirty="0" smtClean="0">
                <a:latin typeface="Helvetica" pitchFamily="34" charset="0"/>
              </a:rPr>
              <a:t>Technical skills: licensing boards and technical skill assessment results from third parties (NOCTI)</a:t>
            </a:r>
          </a:p>
        </p:txBody>
      </p:sp>
    </p:spTree>
    <p:extLst>
      <p:ext uri="{BB962C8B-B14F-4D97-AF65-F5344CB8AC3E}">
        <p14:creationId xmlns:p14="http://schemas.microsoft.com/office/powerpoint/2010/main" val="334632645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609600"/>
            <a:ext cx="7620000" cy="1143000"/>
          </a:xfrm>
          <a:prstGeom prst="rect">
            <a:avLst/>
          </a:prstGeom>
          <a:noFill/>
          <a:ln w="9525">
            <a:noFill/>
            <a:miter lim="800000"/>
            <a:headEnd/>
            <a:tailEnd/>
          </a:ln>
        </p:spPr>
        <p:txBody>
          <a:bodyPr anchor="ctr"/>
          <a:lstStyle/>
          <a:p>
            <a:pPr eaLnBrk="1" hangingPunct="1"/>
            <a:r>
              <a:rPr lang="en-US" sz="3000" dirty="0" smtClean="0">
                <a:latin typeface="Helvetica" pitchFamily="34" charset="0"/>
                <a:cs typeface="Helvetica" pitchFamily="34" charset="0"/>
              </a:rPr>
              <a:t>Postsecondary Data Structure</a:t>
            </a:r>
            <a:endParaRPr lang="en-US" sz="3000" dirty="0">
              <a:latin typeface="Helvetica" pitchFamily="34" charset="0"/>
              <a:cs typeface="Helvetica" pitchFamily="34" charset="0"/>
            </a:endParaRPr>
          </a:p>
        </p:txBody>
      </p:sp>
      <p:cxnSp>
        <p:nvCxnSpPr>
          <p:cNvPr id="8" name="Straight Connector 7"/>
          <p:cNvCxnSpPr/>
          <p:nvPr/>
        </p:nvCxnSpPr>
        <p:spPr bwMode="auto">
          <a:xfrm>
            <a:off x="563419" y="14478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11" name="Text Box 2"/>
          <p:cNvSpPr txBox="1">
            <a:spLocks noChangeArrowheads="1"/>
          </p:cNvSpPr>
          <p:nvPr/>
        </p:nvSpPr>
        <p:spPr bwMode="auto">
          <a:xfrm>
            <a:off x="581891" y="1744752"/>
            <a:ext cx="6687128" cy="830997"/>
          </a:xfrm>
          <a:prstGeom prst="rect">
            <a:avLst/>
          </a:prstGeom>
          <a:noFill/>
          <a:ln w="9525" algn="ctr">
            <a:noFill/>
            <a:miter lim="800000"/>
            <a:headEnd/>
            <a:tailEnd/>
          </a:ln>
        </p:spPr>
        <p:txBody>
          <a:bodyPr wrap="square">
            <a:spAutoFit/>
          </a:bodyPr>
          <a:lstStyle/>
          <a:p>
            <a:pPr>
              <a:spcBef>
                <a:spcPct val="50000"/>
              </a:spcBef>
              <a:buClr>
                <a:srgbClr val="800000"/>
              </a:buClr>
              <a:buSzPct val="95000"/>
              <a:buFont typeface="Wingdings" pitchFamily="2" charset="2"/>
              <a:buNone/>
            </a:pPr>
            <a:r>
              <a:rPr lang="en-US" sz="2400" b="0" dirty="0" smtClean="0">
                <a:latin typeface="Helvetica" pitchFamily="34" charset="0"/>
                <a:cs typeface="Helvetica" pitchFamily="34" charset="0"/>
              </a:rPr>
              <a:t>Minnesota is one of a handful of states to use a cohort model.  </a:t>
            </a:r>
            <a:endParaRPr lang="en-US" sz="2400" b="0" dirty="0">
              <a:latin typeface="Helvetica" pitchFamily="34" charset="0"/>
              <a:cs typeface="Helvetica"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40979548"/>
              </p:ext>
            </p:extLst>
          </p:nvPr>
        </p:nvGraphicFramePr>
        <p:xfrm>
          <a:off x="685800" y="2514600"/>
          <a:ext cx="7200900" cy="3495675"/>
        </p:xfrm>
        <a:graphic>
          <a:graphicData uri="http://schemas.openxmlformats.org/presentationml/2006/ole">
            <mc:AlternateContent xmlns:mc="http://schemas.openxmlformats.org/markup-compatibility/2006">
              <mc:Choice xmlns:v="urn:schemas-microsoft-com:vml" Requires="v">
                <p:oleObj spid="_x0000_s24708" name="Visio" r:id="rId4" imgW="8734357" imgH="4629150" progId="Visio.Drawing.11">
                  <p:embed/>
                </p:oleObj>
              </mc:Choice>
              <mc:Fallback>
                <p:oleObj name="Visio" r:id="rId4" imgW="8734357" imgH="4629150" progId="Visio.Drawing.11">
                  <p:embed/>
                  <p:pic>
                    <p:nvPicPr>
                      <p:cNvPr id="0" name="Object 2"/>
                      <p:cNvPicPr>
                        <a:picLocks noChangeAspect="1" noChangeArrowheads="1"/>
                      </p:cNvPicPr>
                      <p:nvPr/>
                    </p:nvPicPr>
                    <p:blipFill>
                      <a:blip r:embed="rId5"/>
                      <a:srcRect/>
                      <a:stretch>
                        <a:fillRect/>
                      </a:stretch>
                    </p:blipFill>
                    <p:spPr bwMode="auto">
                      <a:xfrm>
                        <a:off x="685800" y="2514600"/>
                        <a:ext cx="7200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6"/>
          <p:cNvSpPr txBox="1"/>
          <p:nvPr/>
        </p:nvSpPr>
        <p:spPr>
          <a:xfrm>
            <a:off x="457200" y="5739825"/>
            <a:ext cx="7239000"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36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a:lstStyle>
          <a:p>
            <a:r>
              <a:rPr lang="en-US" sz="1600" b="0" i="1" dirty="0" smtClean="0">
                <a:latin typeface="Helvetica" pitchFamily="34" charset="0"/>
              </a:rPr>
              <a:t>The FY 2012-2014 cohort includes students entering in FY 2012 and tracked for three years: 2012, 2013 and 2014.</a:t>
            </a:r>
            <a:endParaRPr lang="en-US" sz="1600" b="0" i="1" dirty="0">
              <a:latin typeface="Helvetica" pitchFamily="34" charset="0"/>
            </a:endParaRPr>
          </a:p>
        </p:txBody>
      </p:sp>
    </p:spTree>
    <p:extLst>
      <p:ext uri="{BB962C8B-B14F-4D97-AF65-F5344CB8AC3E}">
        <p14:creationId xmlns:p14="http://schemas.microsoft.com/office/powerpoint/2010/main" val="2750449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63485" y="589613"/>
            <a:ext cx="7620000" cy="1143000"/>
          </a:xfrm>
          <a:prstGeom prst="rect">
            <a:avLst/>
          </a:prstGeom>
          <a:noFill/>
          <a:ln w="9525">
            <a:noFill/>
            <a:miter lim="800000"/>
            <a:headEnd/>
            <a:tailEnd/>
          </a:ln>
        </p:spPr>
        <p:txBody>
          <a:bodyPr anchor="ctr"/>
          <a:lstStyle/>
          <a:p>
            <a:pPr eaLnBrk="1" hangingPunct="1"/>
            <a:r>
              <a:rPr lang="en-US" sz="3000" dirty="0">
                <a:latin typeface="Helvetica" pitchFamily="34" charset="0"/>
              </a:rPr>
              <a:t>Postsecondary Definitions</a:t>
            </a:r>
          </a:p>
        </p:txBody>
      </p:sp>
      <p:cxnSp>
        <p:nvCxnSpPr>
          <p:cNvPr id="8" name="Straight Connector 7"/>
          <p:cNvCxnSpPr/>
          <p:nvPr/>
        </p:nvCxnSpPr>
        <p:spPr bwMode="auto">
          <a:xfrm>
            <a:off x="533400" y="13716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5" name="TextBox 4"/>
          <p:cNvSpPr txBox="1"/>
          <p:nvPr/>
        </p:nvSpPr>
        <p:spPr>
          <a:xfrm>
            <a:off x="2046952" y="5715000"/>
            <a:ext cx="6036534" cy="846386"/>
          </a:xfrm>
          <a:prstGeom prst="rect">
            <a:avLst/>
          </a:prstGeom>
          <a:noFill/>
        </p:spPr>
        <p:txBody>
          <a:bodyPr wrap="square" rtlCol="0">
            <a:spAutoFit/>
          </a:bodyPr>
          <a:lstStyle/>
          <a:p>
            <a:r>
              <a:rPr lang="en-US" sz="2600" dirty="0" smtClean="0">
                <a:solidFill>
                  <a:schemeClr val="accent6">
                    <a:lumMod val="75000"/>
                  </a:schemeClr>
                </a:solidFill>
                <a:latin typeface="Helvetica"/>
              </a:rPr>
              <a:t>Participant: </a:t>
            </a:r>
            <a:r>
              <a:rPr lang="en-US" sz="2600" dirty="0" smtClean="0">
                <a:latin typeface="Helvetica"/>
              </a:rPr>
              <a:t/>
            </a:r>
            <a:br>
              <a:rPr lang="en-US" sz="2600" dirty="0" smtClean="0">
                <a:latin typeface="Helvetica"/>
              </a:rPr>
            </a:br>
            <a:r>
              <a:rPr lang="en-US" sz="2300" b="0" dirty="0" smtClean="0">
                <a:latin typeface="Helvetica"/>
              </a:rPr>
              <a:t>CTE course OR has a Perkins eligible major</a:t>
            </a:r>
            <a:endParaRPr lang="en-US" sz="2300" dirty="0">
              <a:latin typeface="Helvetica"/>
            </a:endParaRPr>
          </a:p>
        </p:txBody>
      </p:sp>
      <p:sp>
        <p:nvSpPr>
          <p:cNvPr id="7" name="TextBox 6"/>
          <p:cNvSpPr txBox="1"/>
          <p:nvPr/>
        </p:nvSpPr>
        <p:spPr>
          <a:xfrm>
            <a:off x="1143001" y="2924876"/>
            <a:ext cx="6857999" cy="2970044"/>
          </a:xfrm>
          <a:prstGeom prst="rect">
            <a:avLst/>
          </a:prstGeom>
          <a:noFill/>
        </p:spPr>
        <p:txBody>
          <a:bodyPr wrap="square" rtlCol="0">
            <a:spAutoFit/>
          </a:bodyPr>
          <a:lstStyle/>
          <a:p>
            <a:r>
              <a:rPr lang="en-US" sz="2600" dirty="0" smtClean="0">
                <a:solidFill>
                  <a:schemeClr val="accent6">
                    <a:lumMod val="75000"/>
                  </a:schemeClr>
                </a:solidFill>
                <a:latin typeface="Helvetica"/>
              </a:rPr>
              <a:t>Concentrator:  </a:t>
            </a:r>
            <a:r>
              <a:rPr lang="en-US" sz="2600" dirty="0" smtClean="0">
                <a:latin typeface="Helvetica"/>
              </a:rPr>
              <a:t/>
            </a:r>
            <a:br>
              <a:rPr lang="en-US" sz="2600" dirty="0" smtClean="0">
                <a:latin typeface="Helvetica"/>
              </a:rPr>
            </a:br>
            <a:r>
              <a:rPr lang="en-US" sz="2300" b="0" dirty="0" smtClean="0">
                <a:latin typeface="Helvetica"/>
              </a:rPr>
              <a:t>Perkins eligible major with a CTE award level (AAS, AS, Certificate, Diploma) AND earned 12 + college level credits</a:t>
            </a:r>
            <a:br>
              <a:rPr lang="en-US" sz="2300" b="0" dirty="0" smtClean="0">
                <a:latin typeface="Helvetica"/>
              </a:rPr>
            </a:br>
            <a:r>
              <a:rPr lang="en-US" sz="2300" b="0" dirty="0" smtClean="0">
                <a:latin typeface="Helvetica"/>
              </a:rPr>
              <a:t>           	OR</a:t>
            </a:r>
            <a:r>
              <a:rPr lang="en-US" sz="2300" b="0" dirty="0">
                <a:latin typeface="Helvetica"/>
              </a:rPr>
              <a:t/>
            </a:r>
            <a:br>
              <a:rPr lang="en-US" sz="2300" b="0" dirty="0">
                <a:latin typeface="Helvetica"/>
              </a:rPr>
            </a:br>
            <a:r>
              <a:rPr lang="en-US" sz="2300" b="0" dirty="0">
                <a:latin typeface="Helvetica"/>
              </a:rPr>
              <a:t>Received an award in a short term Perkins eligible program (less than 12 credits).</a:t>
            </a:r>
            <a:endParaRPr lang="en-US" sz="2300" dirty="0">
              <a:latin typeface="Helvetica"/>
            </a:endParaRPr>
          </a:p>
          <a:p>
            <a:endParaRPr lang="en-US" sz="2300" dirty="0">
              <a:latin typeface="Helvetica"/>
            </a:endParaRPr>
          </a:p>
        </p:txBody>
      </p:sp>
      <p:sp>
        <p:nvSpPr>
          <p:cNvPr id="9" name="TextBox 8"/>
          <p:cNvSpPr txBox="1"/>
          <p:nvPr/>
        </p:nvSpPr>
        <p:spPr>
          <a:xfrm>
            <a:off x="533400" y="1600200"/>
            <a:ext cx="7208981" cy="1200329"/>
          </a:xfrm>
          <a:prstGeom prst="rect">
            <a:avLst/>
          </a:prstGeom>
          <a:noFill/>
        </p:spPr>
        <p:txBody>
          <a:bodyPr wrap="square" lIns="91440" rtlCol="0">
            <a:spAutoFit/>
          </a:bodyPr>
          <a:lstStyle/>
          <a:p>
            <a:r>
              <a:rPr lang="en-US" sz="2600" dirty="0" smtClean="0">
                <a:solidFill>
                  <a:schemeClr val="accent6">
                    <a:lumMod val="75000"/>
                  </a:schemeClr>
                </a:solidFill>
                <a:latin typeface="Helvetica"/>
              </a:rPr>
              <a:t>Completer: </a:t>
            </a:r>
            <a:r>
              <a:rPr lang="en-US" sz="2600" dirty="0" smtClean="0">
                <a:latin typeface="Helvetica"/>
              </a:rPr>
              <a:t/>
            </a:r>
            <a:br>
              <a:rPr lang="en-US" sz="2600" dirty="0" smtClean="0">
                <a:latin typeface="Helvetica"/>
              </a:rPr>
            </a:br>
            <a:r>
              <a:rPr lang="en-US" sz="2300" b="0" dirty="0" smtClean="0">
                <a:latin typeface="Helvetica"/>
              </a:rPr>
              <a:t>Received a CTE award (AAS, AS, Certificate or Diploma) in a Perkins eligible program.</a:t>
            </a:r>
            <a:endParaRPr lang="en-US" sz="2300" dirty="0">
              <a:latin typeface="Helvetica"/>
            </a:endParaRPr>
          </a:p>
        </p:txBody>
      </p:sp>
    </p:spTree>
    <p:extLst>
      <p:ext uri="{BB962C8B-B14F-4D97-AF65-F5344CB8AC3E}">
        <p14:creationId xmlns:p14="http://schemas.microsoft.com/office/powerpoint/2010/main" val="56198331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87219" y="228600"/>
            <a:ext cx="7620000" cy="1143000"/>
          </a:xfrm>
          <a:prstGeom prst="rect">
            <a:avLst/>
          </a:prstGeom>
          <a:noFill/>
          <a:ln w="9525">
            <a:noFill/>
            <a:miter lim="800000"/>
            <a:headEnd/>
            <a:tailEnd/>
          </a:ln>
        </p:spPr>
        <p:txBody>
          <a:bodyPr anchor="ctr"/>
          <a:lstStyle/>
          <a:p>
            <a:pPr eaLnBrk="1" hangingPunct="1"/>
            <a:endParaRPr lang="en-US" sz="3000" dirty="0" smtClean="0">
              <a:latin typeface="Helvetica" pitchFamily="34" charset="0"/>
            </a:endParaRPr>
          </a:p>
          <a:p>
            <a:pPr eaLnBrk="1" hangingPunct="1"/>
            <a:r>
              <a:rPr lang="en-US" sz="3000" dirty="0" smtClean="0">
                <a:latin typeface="Helvetica" pitchFamily="34" charset="0"/>
              </a:rPr>
              <a:t>Perkins Core Indicators</a:t>
            </a:r>
          </a:p>
        </p:txBody>
      </p:sp>
      <p:cxnSp>
        <p:nvCxnSpPr>
          <p:cNvPr id="8" name="Straight Connector 7"/>
          <p:cNvCxnSpPr/>
          <p:nvPr/>
        </p:nvCxnSpPr>
        <p:spPr bwMode="auto">
          <a:xfrm>
            <a:off x="563419" y="1295400"/>
            <a:ext cx="6705600" cy="0"/>
          </a:xfrm>
          <a:prstGeom prst="line">
            <a:avLst/>
          </a:prstGeom>
          <a:solidFill>
            <a:schemeClr val="accent1"/>
          </a:solidFill>
          <a:ln w="38100" cap="flat" cmpd="sng" algn="ctr">
            <a:solidFill>
              <a:schemeClr val="accent6">
                <a:lumMod val="75000"/>
              </a:schemeClr>
            </a:solidFill>
            <a:prstDash val="solid"/>
            <a:round/>
            <a:headEnd type="none" w="sm" len="sm"/>
            <a:tailEnd type="none" w="sm" len="sm"/>
          </a:ln>
          <a:effectLst/>
        </p:spPr>
      </p:cxnSp>
      <p:sp>
        <p:nvSpPr>
          <p:cNvPr id="7" name="Rectangle 6"/>
          <p:cNvSpPr/>
          <p:nvPr/>
        </p:nvSpPr>
        <p:spPr>
          <a:xfrm>
            <a:off x="2229826" y="1630740"/>
            <a:ext cx="5181600" cy="1615827"/>
          </a:xfrm>
          <a:prstGeom prst="rect">
            <a:avLst/>
          </a:prstGeom>
        </p:spPr>
        <p:txBody>
          <a:bodyPr wrap="square">
            <a:spAutoFit/>
          </a:bodyPr>
          <a:lstStyle/>
          <a:p>
            <a:pPr lvl="1"/>
            <a:r>
              <a:rPr lang="en-US" sz="2400" b="0" dirty="0" smtClean="0">
                <a:latin typeface="Helvetica" pitchFamily="34" charset="0"/>
                <a:cs typeface="Helvetica" pitchFamily="34" charset="0"/>
              </a:rPr>
              <a:t>1S1   Academic Attainment – </a:t>
            </a:r>
          </a:p>
          <a:p>
            <a:pPr lvl="1"/>
            <a:r>
              <a:rPr lang="en-US" sz="2400" b="0" dirty="0" smtClean="0">
                <a:latin typeface="Helvetica" pitchFamily="34" charset="0"/>
                <a:cs typeface="Helvetica" pitchFamily="34" charset="0"/>
              </a:rPr>
              <a:t>	    Reading Language Arts</a:t>
            </a:r>
          </a:p>
          <a:p>
            <a:pPr lvl="1"/>
            <a:r>
              <a:rPr lang="en-US" sz="2400" b="0" dirty="0" smtClean="0">
                <a:latin typeface="Helvetica" pitchFamily="34" charset="0"/>
                <a:cs typeface="Helvetica" pitchFamily="34" charset="0"/>
              </a:rPr>
              <a:t>1S2   Academic Attainment – </a:t>
            </a:r>
          </a:p>
          <a:p>
            <a:pPr lvl="1"/>
            <a:r>
              <a:rPr lang="en-US" sz="2400" b="0" dirty="0" smtClean="0">
                <a:latin typeface="Helvetica" pitchFamily="34" charset="0"/>
                <a:cs typeface="Helvetica" pitchFamily="34" charset="0"/>
              </a:rPr>
              <a:t>	    Mathematics	</a:t>
            </a:r>
            <a:r>
              <a:rPr lang="en-US" sz="2700" dirty="0" smtClean="0">
                <a:latin typeface="Helvetica" pitchFamily="34" charset="0"/>
                <a:cs typeface="Helvetica" pitchFamily="34" charset="0"/>
              </a:rPr>
              <a:t>	</a:t>
            </a:r>
          </a:p>
        </p:txBody>
      </p:sp>
      <p:sp>
        <p:nvSpPr>
          <p:cNvPr id="12" name="Rectangle 11"/>
          <p:cNvSpPr/>
          <p:nvPr/>
        </p:nvSpPr>
        <p:spPr>
          <a:xfrm>
            <a:off x="-76200" y="1828800"/>
            <a:ext cx="2590800" cy="892552"/>
          </a:xfrm>
          <a:prstGeom prst="rect">
            <a:avLst/>
          </a:prstGeom>
        </p:spPr>
        <p:txBody>
          <a:bodyPr wrap="square">
            <a:spAutoFit/>
          </a:bodyPr>
          <a:lstStyle/>
          <a:p>
            <a:pPr lvl="1"/>
            <a:r>
              <a:rPr lang="en-US" sz="2500" dirty="0" smtClean="0">
                <a:latin typeface="Helvetica" pitchFamily="34" charset="0"/>
                <a:cs typeface="Helvetica" pitchFamily="34" charset="0"/>
              </a:rPr>
              <a:t>Academic Attainment </a:t>
            </a:r>
          </a:p>
        </p:txBody>
      </p:sp>
      <p:sp>
        <p:nvSpPr>
          <p:cNvPr id="11" name="Rectangle 10"/>
          <p:cNvSpPr/>
          <p:nvPr/>
        </p:nvSpPr>
        <p:spPr>
          <a:xfrm>
            <a:off x="2209800" y="4599854"/>
            <a:ext cx="5181600" cy="461665"/>
          </a:xfrm>
          <a:prstGeom prst="rect">
            <a:avLst/>
          </a:prstGeom>
        </p:spPr>
        <p:txBody>
          <a:bodyPr wrap="square">
            <a:spAutoFit/>
          </a:bodyPr>
          <a:lstStyle/>
          <a:p>
            <a:pPr lvl="1"/>
            <a:r>
              <a:rPr lang="en-US" sz="2400" b="0" dirty="0" smtClean="0">
                <a:latin typeface="Helvetica" pitchFamily="34" charset="0"/>
                <a:cs typeface="Helvetica" pitchFamily="34" charset="0"/>
              </a:rPr>
              <a:t>2S1   Technical Skill Attainment</a:t>
            </a:r>
          </a:p>
        </p:txBody>
      </p:sp>
      <p:sp>
        <p:nvSpPr>
          <p:cNvPr id="29" name="Rectangle 28"/>
          <p:cNvSpPr/>
          <p:nvPr/>
        </p:nvSpPr>
        <p:spPr>
          <a:xfrm>
            <a:off x="-155620" y="4574738"/>
            <a:ext cx="2853101" cy="1292662"/>
          </a:xfrm>
          <a:prstGeom prst="rect">
            <a:avLst/>
          </a:prstGeom>
        </p:spPr>
        <p:txBody>
          <a:bodyPr wrap="square">
            <a:spAutoFit/>
          </a:bodyPr>
          <a:lstStyle/>
          <a:p>
            <a:pPr lvl="1"/>
            <a:r>
              <a:rPr lang="en-US" sz="2500" dirty="0" smtClean="0">
                <a:latin typeface="Helvetica" pitchFamily="34" charset="0"/>
                <a:cs typeface="Helvetica" pitchFamily="34" charset="0"/>
              </a:rPr>
              <a:t>Technical </a:t>
            </a:r>
          </a:p>
          <a:p>
            <a:pPr lvl="1"/>
            <a:r>
              <a:rPr lang="en-US" sz="2500" dirty="0" smtClean="0">
                <a:latin typeface="Helvetica" pitchFamily="34" charset="0"/>
                <a:cs typeface="Helvetica" pitchFamily="34" charset="0"/>
              </a:rPr>
              <a:t>Skill Attainment </a:t>
            </a:r>
          </a:p>
        </p:txBody>
      </p:sp>
      <p:sp>
        <p:nvSpPr>
          <p:cNvPr id="31" name="Rectangle 30"/>
          <p:cNvSpPr/>
          <p:nvPr/>
        </p:nvSpPr>
        <p:spPr>
          <a:xfrm>
            <a:off x="2209800" y="5329535"/>
            <a:ext cx="5181600" cy="461665"/>
          </a:xfrm>
          <a:prstGeom prst="rect">
            <a:avLst/>
          </a:prstGeom>
        </p:spPr>
        <p:txBody>
          <a:bodyPr wrap="square">
            <a:spAutoFit/>
          </a:bodyPr>
          <a:lstStyle/>
          <a:p>
            <a:pPr lvl="1"/>
            <a:r>
              <a:rPr lang="en-US" sz="2400" b="0" dirty="0">
                <a:latin typeface="Helvetica" pitchFamily="34" charset="0"/>
                <a:cs typeface="Helvetica" pitchFamily="34" charset="0"/>
              </a:rPr>
              <a:t>1</a:t>
            </a:r>
            <a:r>
              <a:rPr lang="en-US" sz="2400" b="0" dirty="0" smtClean="0">
                <a:latin typeface="Helvetica" pitchFamily="34" charset="0"/>
                <a:cs typeface="Helvetica" pitchFamily="34" charset="0"/>
              </a:rPr>
              <a:t>P1   Technical Skill Attainment</a:t>
            </a:r>
          </a:p>
        </p:txBody>
      </p:sp>
      <p:cxnSp>
        <p:nvCxnSpPr>
          <p:cNvPr id="41" name="Straight Connector 40"/>
          <p:cNvCxnSpPr/>
          <p:nvPr/>
        </p:nvCxnSpPr>
        <p:spPr>
          <a:xfrm>
            <a:off x="381000" y="4114800"/>
            <a:ext cx="720898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2819400" y="5221069"/>
            <a:ext cx="42672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2819400" y="3424535"/>
            <a:ext cx="5181600" cy="461665"/>
          </a:xfrm>
          <a:prstGeom prst="rect">
            <a:avLst/>
          </a:prstGeom>
        </p:spPr>
        <p:txBody>
          <a:bodyPr wrap="square">
            <a:spAutoFit/>
          </a:bodyPr>
          <a:lstStyle/>
          <a:p>
            <a:pPr lvl="1"/>
            <a:r>
              <a:rPr lang="en-US" sz="2400" b="0" i="1" dirty="0" smtClean="0">
                <a:latin typeface="Helvetica" pitchFamily="34" charset="0"/>
                <a:cs typeface="Helvetica" pitchFamily="34" charset="0"/>
              </a:rPr>
              <a:t>No Postsecondary Indicator</a:t>
            </a:r>
          </a:p>
        </p:txBody>
      </p:sp>
      <p:cxnSp>
        <p:nvCxnSpPr>
          <p:cNvPr id="48" name="Straight Connector 47"/>
          <p:cNvCxnSpPr/>
          <p:nvPr/>
        </p:nvCxnSpPr>
        <p:spPr>
          <a:xfrm>
            <a:off x="2819400" y="3276600"/>
            <a:ext cx="42672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16990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innesota State Colleges &amp; Universities">
  <a:themeElements>
    <a:clrScheme name="Minnesota State Colleges &amp; Universiti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innesota State Colleges &amp; Universiti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innesota State Colleges &amp; Universiti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nnesota State Colleges &amp; Universiti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nnesota State Colleges &amp; Universiti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nnesota State Colleges &amp; Universiti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nnesota State Colleges &amp; Universiti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nnesota State Colleges &amp; Universiti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nnesota State Colleges &amp; Universiti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nnesota State Colleges &amp; Universiti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nnesota State Colleges &amp; Universiti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nnesota State Colleges &amp; Universiti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nnesota State Colleges &amp; Universiti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nnesota State Colleges &amp; Universiti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TE_PPT_Templates_M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14984</TotalTime>
  <Pages>33</Pages>
  <Words>1486</Words>
  <Application>Microsoft Office PowerPoint</Application>
  <PresentationFormat>On-screen Show (4:3)</PresentationFormat>
  <Paragraphs>334</Paragraphs>
  <Slides>28</Slides>
  <Notes>28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Courier New</vt:lpstr>
      <vt:lpstr>Geneva</vt:lpstr>
      <vt:lpstr>Helvetica</vt:lpstr>
      <vt:lpstr>Times New Roman</vt:lpstr>
      <vt:lpstr>Wingdings</vt:lpstr>
      <vt:lpstr>Minnesota State Colleges &amp; Universities</vt:lpstr>
      <vt:lpstr>CTE_PPT_Templates_MN</vt:lpstr>
      <vt:lpstr>Visio</vt:lpstr>
      <vt:lpstr>Perkins Accountability I:   Secondary and  Postsecondary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MnSCU Career and Technical Education  www.cte.mnscu.edu/ </vt:lpstr>
      <vt:lpstr>PowerPoint Presentation</vt:lpstr>
      <vt:lpstr>PowerPoint Presentation</vt:lpstr>
      <vt:lpstr>Thanks for joining us today!</vt:lpstr>
      <vt:lpstr>Thank you for all you do for CTE in Minnesota</vt:lpstr>
    </vt:vector>
  </TitlesOfParts>
  <Company>Office of the Chancellor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 Analysis System</dc:title>
  <dc:subject>Legislative Accountability Report</dc:subject>
  <dc:creator>Office of the Chancellor</dc:creator>
  <cp:lastModifiedBy>Denise Felder</cp:lastModifiedBy>
  <cp:revision>807</cp:revision>
  <cp:lastPrinted>2015-08-27T15:18:57Z</cp:lastPrinted>
  <dcterms:created xsi:type="dcterms:W3CDTF">2004-05-24T18:41:17Z</dcterms:created>
  <dcterms:modified xsi:type="dcterms:W3CDTF">2015-09-02T20:01:11Z</dcterms:modified>
</cp:coreProperties>
</file>